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sldIdLst>
    <p:sldId id="465" r:id="rId2"/>
    <p:sldId id="472" r:id="rId3"/>
    <p:sldId id="540" r:id="rId4"/>
    <p:sldId id="531" r:id="rId5"/>
    <p:sldId id="545" r:id="rId6"/>
    <p:sldId id="539" r:id="rId7"/>
    <p:sldId id="541" r:id="rId8"/>
    <p:sldId id="542" r:id="rId9"/>
    <p:sldId id="544" r:id="rId10"/>
    <p:sldId id="529" r:id="rId11"/>
    <p:sldId id="493" r:id="rId12"/>
    <p:sldId id="494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FF00"/>
    <a:srgbClr val="1010F4"/>
    <a:srgbClr val="F6F113"/>
    <a:srgbClr val="23E7D0"/>
    <a:srgbClr val="F90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3E420-D290-4428-B154-125A83A5FADB}" v="1876" dt="2024-08-20T01:16:07.277"/>
    <p1510:client id="{E3D59A23-867E-42E3-B987-3C8E19849EF8}" v="453" dt="2024-08-20T14:04:07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976" y="2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Elbe Queiroz" userId="890a4b766f71b449" providerId="LiveId" clId="{1C43E420-D290-4428-B154-125A83A5FADB}"/>
    <pc:docChg chg="custSel addSld delSld modSld sldOrd">
      <pc:chgData name="Mary Elbe Queiroz" userId="890a4b766f71b449" providerId="LiveId" clId="{1C43E420-D290-4428-B154-125A83A5FADB}" dt="2024-08-20T01:16:07.276" v="2102" actId="20577"/>
      <pc:docMkLst>
        <pc:docMk/>
      </pc:docMkLst>
      <pc:sldChg chg="del">
        <pc:chgData name="Mary Elbe Queiroz" userId="890a4b766f71b449" providerId="LiveId" clId="{1C43E420-D290-4428-B154-125A83A5FADB}" dt="2024-08-18T14:48:15.032" v="12" actId="47"/>
        <pc:sldMkLst>
          <pc:docMk/>
          <pc:sldMk cId="0" sldId="258"/>
        </pc:sldMkLst>
      </pc:sldChg>
      <pc:sldChg chg="del">
        <pc:chgData name="Mary Elbe Queiroz" userId="890a4b766f71b449" providerId="LiveId" clId="{1C43E420-D290-4428-B154-125A83A5FADB}" dt="2024-08-18T14:48:16.017" v="13" actId="47"/>
        <pc:sldMkLst>
          <pc:docMk/>
          <pc:sldMk cId="3493777870" sldId="279"/>
        </pc:sldMkLst>
      </pc:sldChg>
      <pc:sldChg chg="del">
        <pc:chgData name="Mary Elbe Queiroz" userId="890a4b766f71b449" providerId="LiveId" clId="{1C43E420-D290-4428-B154-125A83A5FADB}" dt="2024-08-18T17:10:35.464" v="41" actId="47"/>
        <pc:sldMkLst>
          <pc:docMk/>
          <pc:sldMk cId="2618117482" sldId="297"/>
        </pc:sldMkLst>
      </pc:sldChg>
      <pc:sldChg chg="modSp mod modAnim">
        <pc:chgData name="Mary Elbe Queiroz" userId="890a4b766f71b449" providerId="LiveId" clId="{1C43E420-D290-4428-B154-125A83A5FADB}" dt="2024-08-18T17:40:25.579" v="66" actId="20577"/>
        <pc:sldMkLst>
          <pc:docMk/>
          <pc:sldMk cId="1633064422" sldId="465"/>
        </pc:sldMkLst>
        <pc:spChg chg="mod">
          <ac:chgData name="Mary Elbe Queiroz" userId="890a4b766f71b449" providerId="LiveId" clId="{1C43E420-D290-4428-B154-125A83A5FADB}" dt="2024-08-18T17:40:25.579" v="66" actId="20577"/>
          <ac:spMkLst>
            <pc:docMk/>
            <pc:sldMk cId="1633064422" sldId="465"/>
            <ac:spMk id="13" creationId="{AF3A228C-20EA-45BC-82B2-B1EB27F7A3CB}"/>
          </ac:spMkLst>
        </pc:spChg>
      </pc:sldChg>
      <pc:sldChg chg="modSp mod modAnim">
        <pc:chgData name="Mary Elbe Queiroz" userId="890a4b766f71b449" providerId="LiveId" clId="{1C43E420-D290-4428-B154-125A83A5FADB}" dt="2024-08-20T01:01:38.569" v="1975" actId="20577"/>
        <pc:sldMkLst>
          <pc:docMk/>
          <pc:sldMk cId="1838555328" sldId="472"/>
        </pc:sldMkLst>
        <pc:spChg chg="mod">
          <ac:chgData name="Mary Elbe Queiroz" userId="890a4b766f71b449" providerId="LiveId" clId="{1C43E420-D290-4428-B154-125A83A5FADB}" dt="2024-08-20T01:01:38.569" v="1975" actId="20577"/>
          <ac:spMkLst>
            <pc:docMk/>
            <pc:sldMk cId="1838555328" sldId="472"/>
            <ac:spMk id="5" creationId="{8BC3355A-234C-9327-87BC-329B415BDCCE}"/>
          </ac:spMkLst>
        </pc:spChg>
        <pc:spChg chg="mod">
          <ac:chgData name="Mary Elbe Queiroz" userId="890a4b766f71b449" providerId="LiveId" clId="{1C43E420-D290-4428-B154-125A83A5FADB}" dt="2024-08-18T14:47:32.628" v="6" actId="1076"/>
          <ac:spMkLst>
            <pc:docMk/>
            <pc:sldMk cId="1838555328" sldId="472"/>
            <ac:spMk id="6" creationId="{1133E7B7-D3C1-E35F-B633-C9C98F7E9771}"/>
          </ac:spMkLst>
        </pc:spChg>
      </pc:sldChg>
      <pc:sldChg chg="del">
        <pc:chgData name="Mary Elbe Queiroz" userId="890a4b766f71b449" providerId="LiveId" clId="{1C43E420-D290-4428-B154-125A83A5FADB}" dt="2024-08-18T14:48:17.676" v="14" actId="47"/>
        <pc:sldMkLst>
          <pc:docMk/>
          <pc:sldMk cId="3623994078" sldId="488"/>
        </pc:sldMkLst>
      </pc:sldChg>
      <pc:sldChg chg="del">
        <pc:chgData name="Mary Elbe Queiroz" userId="890a4b766f71b449" providerId="LiveId" clId="{1C43E420-D290-4428-B154-125A83A5FADB}" dt="2024-08-18T17:11:00.429" v="42" actId="47"/>
        <pc:sldMkLst>
          <pc:docMk/>
          <pc:sldMk cId="1193929405" sldId="510"/>
        </pc:sldMkLst>
      </pc:sldChg>
      <pc:sldChg chg="del">
        <pc:chgData name="Mary Elbe Queiroz" userId="890a4b766f71b449" providerId="LiveId" clId="{1C43E420-D290-4428-B154-125A83A5FADB}" dt="2024-08-20T00:34:43.004" v="1321" actId="47"/>
        <pc:sldMkLst>
          <pc:docMk/>
          <pc:sldMk cId="1477096755" sldId="526"/>
        </pc:sldMkLst>
      </pc:sldChg>
      <pc:sldChg chg="modSp mod modAnim">
        <pc:chgData name="Mary Elbe Queiroz" userId="890a4b766f71b449" providerId="LiveId" clId="{1C43E420-D290-4428-B154-125A83A5FADB}" dt="2024-08-20T01:03:08.496" v="2019" actId="20577"/>
        <pc:sldMkLst>
          <pc:docMk/>
          <pc:sldMk cId="2254173022" sldId="529"/>
        </pc:sldMkLst>
        <pc:spChg chg="mod">
          <ac:chgData name="Mary Elbe Queiroz" userId="890a4b766f71b449" providerId="LiveId" clId="{1C43E420-D290-4428-B154-125A83A5FADB}" dt="2024-08-20T00:17:45.325" v="952" actId="20577"/>
          <ac:spMkLst>
            <pc:docMk/>
            <pc:sldMk cId="2254173022" sldId="529"/>
            <ac:spMk id="2" creationId="{CE4926CE-81B2-95E6-DDC8-4BDE49F06DBB}"/>
          </ac:spMkLst>
        </pc:spChg>
        <pc:spChg chg="mod">
          <ac:chgData name="Mary Elbe Queiroz" userId="890a4b766f71b449" providerId="LiveId" clId="{1C43E420-D290-4428-B154-125A83A5FADB}" dt="2024-08-20T01:03:08.496" v="2019" actId="20577"/>
          <ac:spMkLst>
            <pc:docMk/>
            <pc:sldMk cId="2254173022" sldId="529"/>
            <ac:spMk id="4" creationId="{4E37263C-8448-AB4F-C097-E2AF7199F488}"/>
          </ac:spMkLst>
        </pc:spChg>
      </pc:sldChg>
      <pc:sldChg chg="del">
        <pc:chgData name="Mary Elbe Queiroz" userId="890a4b766f71b449" providerId="LiveId" clId="{1C43E420-D290-4428-B154-125A83A5FADB}" dt="2024-08-18T17:11:06.055" v="43" actId="47"/>
        <pc:sldMkLst>
          <pc:docMk/>
          <pc:sldMk cId="550247339" sldId="530"/>
        </pc:sldMkLst>
      </pc:sldChg>
      <pc:sldChg chg="modSp mod ord modAnim">
        <pc:chgData name="Mary Elbe Queiroz" userId="890a4b766f71b449" providerId="LiveId" clId="{1C43E420-D290-4428-B154-125A83A5FADB}" dt="2024-08-20T01:01:23.074" v="1972"/>
        <pc:sldMkLst>
          <pc:docMk/>
          <pc:sldMk cId="4037148547" sldId="531"/>
        </pc:sldMkLst>
        <pc:spChg chg="mod">
          <ac:chgData name="Mary Elbe Queiroz" userId="890a4b766f71b449" providerId="LiveId" clId="{1C43E420-D290-4428-B154-125A83A5FADB}" dt="2024-08-20T01:01:23.074" v="1972"/>
          <ac:spMkLst>
            <pc:docMk/>
            <pc:sldMk cId="4037148547" sldId="531"/>
            <ac:spMk id="5" creationId="{8BC3355A-234C-9327-87BC-329B415BDCCE}"/>
          </ac:spMkLst>
        </pc:spChg>
        <pc:spChg chg="mod">
          <ac:chgData name="Mary Elbe Queiroz" userId="890a4b766f71b449" providerId="LiveId" clId="{1C43E420-D290-4428-B154-125A83A5FADB}" dt="2024-08-18T17:41:19.865" v="96" actId="20577"/>
          <ac:spMkLst>
            <pc:docMk/>
            <pc:sldMk cId="4037148547" sldId="531"/>
            <ac:spMk id="6" creationId="{1133E7B7-D3C1-E35F-B633-C9C98F7E9771}"/>
          </ac:spMkLst>
        </pc:spChg>
        <pc:spChg chg="mod">
          <ac:chgData name="Mary Elbe Queiroz" userId="890a4b766f71b449" providerId="LiveId" clId="{1C43E420-D290-4428-B154-125A83A5FADB}" dt="2024-08-18T17:41:51.370" v="101" actId="1076"/>
          <ac:spMkLst>
            <pc:docMk/>
            <pc:sldMk cId="4037148547" sldId="531"/>
            <ac:spMk id="7" creationId="{E9395449-C938-7D6A-3C65-B9FF978D871C}"/>
          </ac:spMkLst>
        </pc:spChg>
        <pc:spChg chg="mod">
          <ac:chgData name="Mary Elbe Queiroz" userId="890a4b766f71b449" providerId="LiveId" clId="{1C43E420-D290-4428-B154-125A83A5FADB}" dt="2024-08-18T17:41:59.543" v="104" actId="1076"/>
          <ac:spMkLst>
            <pc:docMk/>
            <pc:sldMk cId="4037148547" sldId="531"/>
            <ac:spMk id="12" creationId="{CF7E1550-9872-DEBB-C6E6-57538115C966}"/>
          </ac:spMkLst>
        </pc:spChg>
        <pc:spChg chg="mod">
          <ac:chgData name="Mary Elbe Queiroz" userId="890a4b766f71b449" providerId="LiveId" clId="{1C43E420-D290-4428-B154-125A83A5FADB}" dt="2024-08-18T17:42:04.147" v="106" actId="1076"/>
          <ac:spMkLst>
            <pc:docMk/>
            <pc:sldMk cId="4037148547" sldId="531"/>
            <ac:spMk id="16" creationId="{EDA3EC3E-0947-9242-A952-0CE2A5F2483B}"/>
          </ac:spMkLst>
        </pc:spChg>
        <pc:spChg chg="mod">
          <ac:chgData name="Mary Elbe Queiroz" userId="890a4b766f71b449" providerId="LiveId" clId="{1C43E420-D290-4428-B154-125A83A5FADB}" dt="2024-08-18T17:41:56.691" v="103" actId="1076"/>
          <ac:spMkLst>
            <pc:docMk/>
            <pc:sldMk cId="4037148547" sldId="531"/>
            <ac:spMk id="19" creationId="{A26D9A8F-21BF-767F-1882-8F9600C2E6F9}"/>
          </ac:spMkLst>
        </pc:spChg>
        <pc:spChg chg="mod">
          <ac:chgData name="Mary Elbe Queiroz" userId="890a4b766f71b449" providerId="LiveId" clId="{1C43E420-D290-4428-B154-125A83A5FADB}" dt="2024-08-18T17:42:13.645" v="108" actId="1076"/>
          <ac:spMkLst>
            <pc:docMk/>
            <pc:sldMk cId="4037148547" sldId="531"/>
            <ac:spMk id="20" creationId="{EBC190D2-3F32-C348-6627-4301CDCAA61B}"/>
          </ac:spMkLst>
        </pc:spChg>
        <pc:spChg chg="mod">
          <ac:chgData name="Mary Elbe Queiroz" userId="890a4b766f71b449" providerId="LiveId" clId="{1C43E420-D290-4428-B154-125A83A5FADB}" dt="2024-08-18T17:42:15.877" v="109" actId="1076"/>
          <ac:spMkLst>
            <pc:docMk/>
            <pc:sldMk cId="4037148547" sldId="531"/>
            <ac:spMk id="21" creationId="{AE5AD0F6-7CD0-FA02-4DD6-B89C9944080D}"/>
          </ac:spMkLst>
        </pc:spChg>
        <pc:picChg chg="mod">
          <ac:chgData name="Mary Elbe Queiroz" userId="890a4b766f71b449" providerId="LiveId" clId="{1C43E420-D290-4428-B154-125A83A5FADB}" dt="2024-08-18T17:41:49.328" v="100" actId="1076"/>
          <ac:picMkLst>
            <pc:docMk/>
            <pc:sldMk cId="4037148547" sldId="531"/>
            <ac:picMk id="4" creationId="{87B0726E-6B03-122C-4CC1-FCF83F4FBEE2}"/>
          </ac:picMkLst>
        </pc:picChg>
        <pc:picChg chg="mod">
          <ac:chgData name="Mary Elbe Queiroz" userId="890a4b766f71b449" providerId="LiveId" clId="{1C43E420-D290-4428-B154-125A83A5FADB}" dt="2024-08-18T17:41:54.473" v="102" actId="1076"/>
          <ac:picMkLst>
            <pc:docMk/>
            <pc:sldMk cId="4037148547" sldId="531"/>
            <ac:picMk id="9" creationId="{DB98B9E8-2992-9F33-BFE4-84AD5FEE398C}"/>
          </ac:picMkLst>
        </pc:picChg>
        <pc:picChg chg="mod">
          <ac:chgData name="Mary Elbe Queiroz" userId="890a4b766f71b449" providerId="LiveId" clId="{1C43E420-D290-4428-B154-125A83A5FADB}" dt="2024-08-18T17:42:01.780" v="105" actId="1076"/>
          <ac:picMkLst>
            <pc:docMk/>
            <pc:sldMk cId="4037148547" sldId="531"/>
            <ac:picMk id="11" creationId="{E7FCF53F-2CCD-3557-07AA-81023A9AD4F1}"/>
          </ac:picMkLst>
        </pc:picChg>
        <pc:picChg chg="mod">
          <ac:chgData name="Mary Elbe Queiroz" userId="890a4b766f71b449" providerId="LiveId" clId="{1C43E420-D290-4428-B154-125A83A5FADB}" dt="2024-08-18T17:42:06.205" v="107" actId="1076"/>
          <ac:picMkLst>
            <pc:docMk/>
            <pc:sldMk cId="4037148547" sldId="531"/>
            <ac:picMk id="15" creationId="{77F09EA2-939E-8EC8-BC8A-EE1E6A286223}"/>
          </ac:picMkLst>
        </pc:picChg>
      </pc:sldChg>
      <pc:sldChg chg="del">
        <pc:chgData name="Mary Elbe Queiroz" userId="890a4b766f71b449" providerId="LiveId" clId="{1C43E420-D290-4428-B154-125A83A5FADB}" dt="2024-08-19T23:46:33.514" v="752" actId="47"/>
        <pc:sldMkLst>
          <pc:docMk/>
          <pc:sldMk cId="701983606" sldId="532"/>
        </pc:sldMkLst>
      </pc:sldChg>
      <pc:sldChg chg="del">
        <pc:chgData name="Mary Elbe Queiroz" userId="890a4b766f71b449" providerId="LiveId" clId="{1C43E420-D290-4428-B154-125A83A5FADB}" dt="2024-08-18T17:10:33.472" v="40" actId="47"/>
        <pc:sldMkLst>
          <pc:docMk/>
          <pc:sldMk cId="2807685203" sldId="537"/>
        </pc:sldMkLst>
      </pc:sldChg>
      <pc:sldChg chg="del">
        <pc:chgData name="Mary Elbe Queiroz" userId="890a4b766f71b449" providerId="LiveId" clId="{1C43E420-D290-4428-B154-125A83A5FADB}" dt="2024-08-19T23:46:54.111" v="753" actId="47"/>
        <pc:sldMkLst>
          <pc:docMk/>
          <pc:sldMk cId="4101496793" sldId="538"/>
        </pc:sldMkLst>
      </pc:sldChg>
      <pc:sldChg chg="delSp modSp add mod modAnim">
        <pc:chgData name="Mary Elbe Queiroz" userId="890a4b766f71b449" providerId="LiveId" clId="{1C43E420-D290-4428-B154-125A83A5FADB}" dt="2024-08-20T01:16:07.276" v="2102" actId="20577"/>
        <pc:sldMkLst>
          <pc:docMk/>
          <pc:sldMk cId="1699072606" sldId="539"/>
        </pc:sldMkLst>
        <pc:spChg chg="mod">
          <ac:chgData name="Mary Elbe Queiroz" userId="890a4b766f71b449" providerId="LiveId" clId="{1C43E420-D290-4428-B154-125A83A5FADB}" dt="2024-08-20T01:16:07.276" v="2102" actId="20577"/>
          <ac:spMkLst>
            <pc:docMk/>
            <pc:sldMk cId="1699072606" sldId="539"/>
            <ac:spMk id="5" creationId="{8BC3355A-234C-9327-87BC-329B415BDCCE}"/>
          </ac:spMkLst>
        </pc:spChg>
        <pc:spChg chg="mod">
          <ac:chgData name="Mary Elbe Queiroz" userId="890a4b766f71b449" providerId="LiveId" clId="{1C43E420-D290-4428-B154-125A83A5FADB}" dt="2024-08-20T00:44:31.484" v="1796" actId="6549"/>
          <ac:spMkLst>
            <pc:docMk/>
            <pc:sldMk cId="1699072606" sldId="539"/>
            <ac:spMk id="6" creationId="{1133E7B7-D3C1-E35F-B633-C9C98F7E9771}"/>
          </ac:spMkLst>
        </pc:spChg>
        <pc:spChg chg="del">
          <ac:chgData name="Mary Elbe Queiroz" userId="890a4b766f71b449" providerId="LiveId" clId="{1C43E420-D290-4428-B154-125A83A5FADB}" dt="2024-08-18T17:44:22.236" v="140" actId="478"/>
          <ac:spMkLst>
            <pc:docMk/>
            <pc:sldMk cId="1699072606" sldId="539"/>
            <ac:spMk id="7" creationId="{E9395449-C938-7D6A-3C65-B9FF978D871C}"/>
          </ac:spMkLst>
        </pc:spChg>
        <pc:spChg chg="del">
          <ac:chgData name="Mary Elbe Queiroz" userId="890a4b766f71b449" providerId="LiveId" clId="{1C43E420-D290-4428-B154-125A83A5FADB}" dt="2024-08-18T17:44:21.360" v="139" actId="478"/>
          <ac:spMkLst>
            <pc:docMk/>
            <pc:sldMk cId="1699072606" sldId="539"/>
            <ac:spMk id="12" creationId="{CF7E1550-9872-DEBB-C6E6-57538115C966}"/>
          </ac:spMkLst>
        </pc:spChg>
        <pc:spChg chg="del">
          <ac:chgData name="Mary Elbe Queiroz" userId="890a4b766f71b449" providerId="LiveId" clId="{1C43E420-D290-4428-B154-125A83A5FADB}" dt="2024-08-18T17:44:20.288" v="138" actId="478"/>
          <ac:spMkLst>
            <pc:docMk/>
            <pc:sldMk cId="1699072606" sldId="539"/>
            <ac:spMk id="16" creationId="{EDA3EC3E-0947-9242-A952-0CE2A5F2483B}"/>
          </ac:spMkLst>
        </pc:spChg>
        <pc:spChg chg="del">
          <ac:chgData name="Mary Elbe Queiroz" userId="890a4b766f71b449" providerId="LiveId" clId="{1C43E420-D290-4428-B154-125A83A5FADB}" dt="2024-08-18T17:44:23.540" v="141" actId="478"/>
          <ac:spMkLst>
            <pc:docMk/>
            <pc:sldMk cId="1699072606" sldId="539"/>
            <ac:spMk id="19" creationId="{A26D9A8F-21BF-767F-1882-8F9600C2E6F9}"/>
          </ac:spMkLst>
        </pc:spChg>
        <pc:spChg chg="del">
          <ac:chgData name="Mary Elbe Queiroz" userId="890a4b766f71b449" providerId="LiveId" clId="{1C43E420-D290-4428-B154-125A83A5FADB}" dt="2024-08-18T17:44:24.267" v="142" actId="478"/>
          <ac:spMkLst>
            <pc:docMk/>
            <pc:sldMk cId="1699072606" sldId="539"/>
            <ac:spMk id="20" creationId="{EBC190D2-3F32-C348-6627-4301CDCAA61B}"/>
          </ac:spMkLst>
        </pc:spChg>
        <pc:spChg chg="del">
          <ac:chgData name="Mary Elbe Queiroz" userId="890a4b766f71b449" providerId="LiveId" clId="{1C43E420-D290-4428-B154-125A83A5FADB}" dt="2024-08-18T17:44:25.162" v="143" actId="478"/>
          <ac:spMkLst>
            <pc:docMk/>
            <pc:sldMk cId="1699072606" sldId="539"/>
            <ac:spMk id="21" creationId="{AE5AD0F6-7CD0-FA02-4DD6-B89C9944080D}"/>
          </ac:spMkLst>
        </pc:spChg>
        <pc:picChg chg="del">
          <ac:chgData name="Mary Elbe Queiroz" userId="890a4b766f71b449" providerId="LiveId" clId="{1C43E420-D290-4428-B154-125A83A5FADB}" dt="2024-08-18T17:44:17.032" v="134" actId="478"/>
          <ac:picMkLst>
            <pc:docMk/>
            <pc:sldMk cId="1699072606" sldId="539"/>
            <ac:picMk id="4" creationId="{87B0726E-6B03-122C-4CC1-FCF83F4FBEE2}"/>
          </ac:picMkLst>
        </pc:picChg>
        <pc:picChg chg="del">
          <ac:chgData name="Mary Elbe Queiroz" userId="890a4b766f71b449" providerId="LiveId" clId="{1C43E420-D290-4428-B154-125A83A5FADB}" dt="2024-08-18T17:44:17.731" v="135" actId="478"/>
          <ac:picMkLst>
            <pc:docMk/>
            <pc:sldMk cId="1699072606" sldId="539"/>
            <ac:picMk id="9" creationId="{DB98B9E8-2992-9F33-BFE4-84AD5FEE398C}"/>
          </ac:picMkLst>
        </pc:picChg>
        <pc:picChg chg="del">
          <ac:chgData name="Mary Elbe Queiroz" userId="890a4b766f71b449" providerId="LiveId" clId="{1C43E420-D290-4428-B154-125A83A5FADB}" dt="2024-08-18T17:44:18.634" v="136" actId="478"/>
          <ac:picMkLst>
            <pc:docMk/>
            <pc:sldMk cId="1699072606" sldId="539"/>
            <ac:picMk id="11" creationId="{E7FCF53F-2CCD-3557-07AA-81023A9AD4F1}"/>
          </ac:picMkLst>
        </pc:picChg>
        <pc:picChg chg="del">
          <ac:chgData name="Mary Elbe Queiroz" userId="890a4b766f71b449" providerId="LiveId" clId="{1C43E420-D290-4428-B154-125A83A5FADB}" dt="2024-08-18T17:44:19.498" v="137" actId="478"/>
          <ac:picMkLst>
            <pc:docMk/>
            <pc:sldMk cId="1699072606" sldId="539"/>
            <ac:picMk id="15" creationId="{77F09EA2-939E-8EC8-BC8A-EE1E6A286223}"/>
          </ac:picMkLst>
        </pc:picChg>
      </pc:sldChg>
      <pc:sldChg chg="modSp add mod modAnim">
        <pc:chgData name="Mary Elbe Queiroz" userId="890a4b766f71b449" providerId="LiveId" clId="{1C43E420-D290-4428-B154-125A83A5FADB}" dt="2024-08-20T01:02:11.358" v="1978" actId="20577"/>
        <pc:sldMkLst>
          <pc:docMk/>
          <pc:sldMk cId="2309866761" sldId="540"/>
        </pc:sldMkLst>
        <pc:spChg chg="mod">
          <ac:chgData name="Mary Elbe Queiroz" userId="890a4b766f71b449" providerId="LiveId" clId="{1C43E420-D290-4428-B154-125A83A5FADB}" dt="2024-08-20T01:02:11.358" v="1978" actId="20577"/>
          <ac:spMkLst>
            <pc:docMk/>
            <pc:sldMk cId="2309866761" sldId="540"/>
            <ac:spMk id="5" creationId="{8BC3355A-234C-9327-87BC-329B415BDCCE}"/>
          </ac:spMkLst>
        </pc:spChg>
        <pc:spChg chg="mod">
          <ac:chgData name="Mary Elbe Queiroz" userId="890a4b766f71b449" providerId="LiveId" clId="{1C43E420-D290-4428-B154-125A83A5FADB}" dt="2024-08-20T00:49:19.135" v="1812" actId="1076"/>
          <ac:spMkLst>
            <pc:docMk/>
            <pc:sldMk cId="2309866761" sldId="540"/>
            <ac:spMk id="6" creationId="{1133E7B7-D3C1-E35F-B633-C9C98F7E9771}"/>
          </ac:spMkLst>
        </pc:spChg>
        <pc:spChg chg="mod">
          <ac:chgData name="Mary Elbe Queiroz" userId="890a4b766f71b449" providerId="LiveId" clId="{1C43E420-D290-4428-B154-125A83A5FADB}" dt="2024-08-20T00:23:23.245" v="1008" actId="1076"/>
          <ac:spMkLst>
            <pc:docMk/>
            <pc:sldMk cId="2309866761" sldId="540"/>
            <ac:spMk id="7" creationId="{E9395449-C938-7D6A-3C65-B9FF978D871C}"/>
          </ac:spMkLst>
        </pc:spChg>
        <pc:spChg chg="mod">
          <ac:chgData name="Mary Elbe Queiroz" userId="890a4b766f71b449" providerId="LiveId" clId="{1C43E420-D290-4428-B154-125A83A5FADB}" dt="2024-08-20T00:23:25.761" v="1009" actId="1076"/>
          <ac:spMkLst>
            <pc:docMk/>
            <pc:sldMk cId="2309866761" sldId="540"/>
            <ac:spMk id="12" creationId="{CF7E1550-9872-DEBB-C6E6-57538115C966}"/>
          </ac:spMkLst>
        </pc:spChg>
        <pc:spChg chg="mod">
          <ac:chgData name="Mary Elbe Queiroz" userId="890a4b766f71b449" providerId="LiveId" clId="{1C43E420-D290-4428-B154-125A83A5FADB}" dt="2024-08-20T00:23:30.033" v="1011" actId="1076"/>
          <ac:spMkLst>
            <pc:docMk/>
            <pc:sldMk cId="2309866761" sldId="540"/>
            <ac:spMk id="16" creationId="{EDA3EC3E-0947-9242-A952-0CE2A5F2483B}"/>
          </ac:spMkLst>
        </pc:spChg>
        <pc:spChg chg="mod">
          <ac:chgData name="Mary Elbe Queiroz" userId="890a4b766f71b449" providerId="LiveId" clId="{1C43E420-D290-4428-B154-125A83A5FADB}" dt="2024-08-20T00:23:34.585" v="1013" actId="1076"/>
          <ac:spMkLst>
            <pc:docMk/>
            <pc:sldMk cId="2309866761" sldId="540"/>
            <ac:spMk id="19" creationId="{A26D9A8F-21BF-767F-1882-8F9600C2E6F9}"/>
          </ac:spMkLst>
        </pc:spChg>
        <pc:spChg chg="mod">
          <ac:chgData name="Mary Elbe Queiroz" userId="890a4b766f71b449" providerId="LiveId" clId="{1C43E420-D290-4428-B154-125A83A5FADB}" dt="2024-08-20T00:23:36.808" v="1014" actId="1076"/>
          <ac:spMkLst>
            <pc:docMk/>
            <pc:sldMk cId="2309866761" sldId="540"/>
            <ac:spMk id="20" creationId="{EBC190D2-3F32-C348-6627-4301CDCAA61B}"/>
          </ac:spMkLst>
        </pc:spChg>
        <pc:spChg chg="mod">
          <ac:chgData name="Mary Elbe Queiroz" userId="890a4b766f71b449" providerId="LiveId" clId="{1C43E420-D290-4428-B154-125A83A5FADB}" dt="2024-08-20T00:23:39.425" v="1015" actId="1076"/>
          <ac:spMkLst>
            <pc:docMk/>
            <pc:sldMk cId="2309866761" sldId="540"/>
            <ac:spMk id="21" creationId="{AE5AD0F6-7CD0-FA02-4DD6-B89C9944080D}"/>
          </ac:spMkLst>
        </pc:spChg>
        <pc:picChg chg="mod">
          <ac:chgData name="Mary Elbe Queiroz" userId="890a4b766f71b449" providerId="LiveId" clId="{1C43E420-D290-4428-B154-125A83A5FADB}" dt="2024-08-20T00:49:25.934" v="1814" actId="1076"/>
          <ac:picMkLst>
            <pc:docMk/>
            <pc:sldMk cId="2309866761" sldId="540"/>
            <ac:picMk id="4" creationId="{87B0726E-6B03-122C-4CC1-FCF83F4FBEE2}"/>
          </ac:picMkLst>
        </pc:picChg>
        <pc:picChg chg="mod">
          <ac:chgData name="Mary Elbe Queiroz" userId="890a4b766f71b449" providerId="LiveId" clId="{1C43E420-D290-4428-B154-125A83A5FADB}" dt="2024-08-20T00:49:28.076" v="1815" actId="1076"/>
          <ac:picMkLst>
            <pc:docMk/>
            <pc:sldMk cId="2309866761" sldId="540"/>
            <ac:picMk id="9" creationId="{DB98B9E8-2992-9F33-BFE4-84AD5FEE398C}"/>
          </ac:picMkLst>
        </pc:picChg>
        <pc:picChg chg="mod">
          <ac:chgData name="Mary Elbe Queiroz" userId="890a4b766f71b449" providerId="LiveId" clId="{1C43E420-D290-4428-B154-125A83A5FADB}" dt="2024-08-20T00:49:31.043" v="1816" actId="1076"/>
          <ac:picMkLst>
            <pc:docMk/>
            <pc:sldMk cId="2309866761" sldId="540"/>
            <ac:picMk id="11" creationId="{E7FCF53F-2CCD-3557-07AA-81023A9AD4F1}"/>
          </ac:picMkLst>
        </pc:picChg>
        <pc:picChg chg="mod">
          <ac:chgData name="Mary Elbe Queiroz" userId="890a4b766f71b449" providerId="LiveId" clId="{1C43E420-D290-4428-B154-125A83A5FADB}" dt="2024-08-20T00:49:32.880" v="1817" actId="1076"/>
          <ac:picMkLst>
            <pc:docMk/>
            <pc:sldMk cId="2309866761" sldId="540"/>
            <ac:picMk id="15" creationId="{77F09EA2-939E-8EC8-BC8A-EE1E6A286223}"/>
          </ac:picMkLst>
        </pc:picChg>
      </pc:sldChg>
      <pc:sldChg chg="modSp add mod ord modAnim">
        <pc:chgData name="Mary Elbe Queiroz" userId="890a4b766f71b449" providerId="LiveId" clId="{1C43E420-D290-4428-B154-125A83A5FADB}" dt="2024-08-20T00:33:19.001" v="1320" actId="113"/>
        <pc:sldMkLst>
          <pc:docMk/>
          <pc:sldMk cId="2868000660" sldId="541"/>
        </pc:sldMkLst>
        <pc:spChg chg="mod">
          <ac:chgData name="Mary Elbe Queiroz" userId="890a4b766f71b449" providerId="LiveId" clId="{1C43E420-D290-4428-B154-125A83A5FADB}" dt="2024-08-20T00:26:52.400" v="1145" actId="6549"/>
          <ac:spMkLst>
            <pc:docMk/>
            <pc:sldMk cId="2868000660" sldId="541"/>
            <ac:spMk id="2" creationId="{CE4926CE-81B2-95E6-DDC8-4BDE49F06DBB}"/>
          </ac:spMkLst>
        </pc:spChg>
        <pc:spChg chg="mod">
          <ac:chgData name="Mary Elbe Queiroz" userId="890a4b766f71b449" providerId="LiveId" clId="{1C43E420-D290-4428-B154-125A83A5FADB}" dt="2024-08-20T00:33:19.001" v="1320" actId="113"/>
          <ac:spMkLst>
            <pc:docMk/>
            <pc:sldMk cId="2868000660" sldId="541"/>
            <ac:spMk id="4" creationId="{4E37263C-8448-AB4F-C097-E2AF7199F488}"/>
          </ac:spMkLst>
        </pc:spChg>
      </pc:sldChg>
      <pc:sldChg chg="add">
        <pc:chgData name="Mary Elbe Queiroz" userId="890a4b766f71b449" providerId="LiveId" clId="{1C43E420-D290-4428-B154-125A83A5FADB}" dt="2024-08-20T00:27:15.615" v="1170" actId="2890"/>
        <pc:sldMkLst>
          <pc:docMk/>
          <pc:sldMk cId="1898346646" sldId="542"/>
        </pc:sldMkLst>
      </pc:sldChg>
      <pc:sldChg chg="del">
        <pc:chgData name="Mary Elbe Queiroz" userId="890a4b766f71b449" providerId="LiveId" clId="{1C43E420-D290-4428-B154-125A83A5FADB}" dt="2024-08-18T17:10:06.294" v="35" actId="47"/>
        <pc:sldMkLst>
          <pc:docMk/>
          <pc:sldMk cId="2033190953" sldId="542"/>
        </pc:sldMkLst>
      </pc:sldChg>
      <pc:sldChg chg="modSp add mod">
        <pc:chgData name="Mary Elbe Queiroz" userId="890a4b766f71b449" providerId="LiveId" clId="{1C43E420-D290-4428-B154-125A83A5FADB}" dt="2024-08-20T00:35:19.871" v="1323" actId="255"/>
        <pc:sldMkLst>
          <pc:docMk/>
          <pc:sldMk cId="3850719787" sldId="543"/>
        </pc:sldMkLst>
        <pc:spChg chg="mod">
          <ac:chgData name="Mary Elbe Queiroz" userId="890a4b766f71b449" providerId="LiveId" clId="{1C43E420-D290-4428-B154-125A83A5FADB}" dt="2024-08-20T00:35:19.871" v="1323" actId="255"/>
          <ac:spMkLst>
            <pc:docMk/>
            <pc:sldMk cId="3850719787" sldId="543"/>
            <ac:spMk id="4" creationId="{4E37263C-8448-AB4F-C097-E2AF7199F488}"/>
          </ac:spMkLst>
        </pc:spChg>
      </pc:sldChg>
      <pc:sldChg chg="del">
        <pc:chgData name="Mary Elbe Queiroz" userId="890a4b766f71b449" providerId="LiveId" clId="{1C43E420-D290-4428-B154-125A83A5FADB}" dt="2024-08-18T17:10:07.780" v="36" actId="47"/>
        <pc:sldMkLst>
          <pc:docMk/>
          <pc:sldMk cId="4179178822" sldId="543"/>
        </pc:sldMkLst>
      </pc:sldChg>
      <pc:sldChg chg="modSp add mod modAnim">
        <pc:chgData name="Mary Elbe Queiroz" userId="890a4b766f71b449" providerId="LiveId" clId="{1C43E420-D290-4428-B154-125A83A5FADB}" dt="2024-08-20T00:43:30.859" v="1778" actId="20577"/>
        <pc:sldMkLst>
          <pc:docMk/>
          <pc:sldMk cId="646238993" sldId="544"/>
        </pc:sldMkLst>
        <pc:spChg chg="mod">
          <ac:chgData name="Mary Elbe Queiroz" userId="890a4b766f71b449" providerId="LiveId" clId="{1C43E420-D290-4428-B154-125A83A5FADB}" dt="2024-08-20T00:37:12.117" v="1383" actId="20577"/>
          <ac:spMkLst>
            <pc:docMk/>
            <pc:sldMk cId="646238993" sldId="544"/>
            <ac:spMk id="2" creationId="{CE4926CE-81B2-95E6-DDC8-4BDE49F06DBB}"/>
          </ac:spMkLst>
        </pc:spChg>
        <pc:spChg chg="mod">
          <ac:chgData name="Mary Elbe Queiroz" userId="890a4b766f71b449" providerId="LiveId" clId="{1C43E420-D290-4428-B154-125A83A5FADB}" dt="2024-08-20T00:43:30.859" v="1778" actId="20577"/>
          <ac:spMkLst>
            <pc:docMk/>
            <pc:sldMk cId="646238993" sldId="544"/>
            <ac:spMk id="4" creationId="{4E37263C-8448-AB4F-C097-E2AF7199F488}"/>
          </ac:spMkLst>
        </pc:spChg>
      </pc:sldChg>
      <pc:sldChg chg="del">
        <pc:chgData name="Mary Elbe Queiroz" userId="890a4b766f71b449" providerId="LiveId" clId="{1C43E420-D290-4428-B154-125A83A5FADB}" dt="2024-08-18T17:10:09.183" v="37" actId="47"/>
        <pc:sldMkLst>
          <pc:docMk/>
          <pc:sldMk cId="2264404218" sldId="544"/>
        </pc:sldMkLst>
      </pc:sldChg>
      <pc:sldChg chg="del">
        <pc:chgData name="Mary Elbe Queiroz" userId="890a4b766f71b449" providerId="LiveId" clId="{1C43E420-D290-4428-B154-125A83A5FADB}" dt="2024-08-18T17:10:10.420" v="38" actId="47"/>
        <pc:sldMkLst>
          <pc:docMk/>
          <pc:sldMk cId="1110094875" sldId="545"/>
        </pc:sldMkLst>
      </pc:sldChg>
      <pc:sldChg chg="modSp add mod ord modAnim">
        <pc:chgData name="Mary Elbe Queiroz" userId="890a4b766f71b449" providerId="LiveId" clId="{1C43E420-D290-4428-B154-125A83A5FADB}" dt="2024-08-20T01:13:09.121" v="2073"/>
        <pc:sldMkLst>
          <pc:docMk/>
          <pc:sldMk cId="2200537706" sldId="545"/>
        </pc:sldMkLst>
        <pc:spChg chg="mod">
          <ac:chgData name="Mary Elbe Queiroz" userId="890a4b766f71b449" providerId="LiveId" clId="{1C43E420-D290-4428-B154-125A83A5FADB}" dt="2024-08-20T01:13:03.961" v="2071" actId="1076"/>
          <ac:spMkLst>
            <pc:docMk/>
            <pc:sldMk cId="2200537706" sldId="545"/>
            <ac:spMk id="5" creationId="{8BC3355A-234C-9327-87BC-329B415BDCCE}"/>
          </ac:spMkLst>
        </pc:spChg>
      </pc:sldChg>
      <pc:sldChg chg="del">
        <pc:chgData name="Mary Elbe Queiroz" userId="890a4b766f71b449" providerId="LiveId" clId="{1C43E420-D290-4428-B154-125A83A5FADB}" dt="2024-08-18T17:11:25.600" v="44" actId="47"/>
        <pc:sldMkLst>
          <pc:docMk/>
          <pc:sldMk cId="1164135302" sldId="551"/>
        </pc:sldMkLst>
      </pc:sldChg>
      <pc:sldChg chg="del">
        <pc:chgData name="Mary Elbe Queiroz" userId="890a4b766f71b449" providerId="LiveId" clId="{1C43E420-D290-4428-B154-125A83A5FADB}" dt="2024-08-18T17:10:14.973" v="39" actId="47"/>
        <pc:sldMkLst>
          <pc:docMk/>
          <pc:sldMk cId="3053180004" sldId="552"/>
        </pc:sldMkLst>
      </pc:sldChg>
      <pc:sldMasterChg chg="delSldLayout">
        <pc:chgData name="Mary Elbe Queiroz" userId="890a4b766f71b449" providerId="LiveId" clId="{1C43E420-D290-4428-B154-125A83A5FADB}" dt="2024-08-18T17:10:35.464" v="41" actId="47"/>
        <pc:sldMasterMkLst>
          <pc:docMk/>
          <pc:sldMasterMk cId="33392926" sldId="2147483674"/>
        </pc:sldMasterMkLst>
        <pc:sldLayoutChg chg="del">
          <pc:chgData name="Mary Elbe Queiroz" userId="890a4b766f71b449" providerId="LiveId" clId="{1C43E420-D290-4428-B154-125A83A5FADB}" dt="2024-08-18T17:10:35.464" v="41" actId="47"/>
          <pc:sldLayoutMkLst>
            <pc:docMk/>
            <pc:sldMasterMk cId="33392926" sldId="2147483674"/>
            <pc:sldLayoutMk cId="2702934939" sldId="2147483687"/>
          </pc:sldLayoutMkLst>
        </pc:sldLayoutChg>
      </pc:sldMasterChg>
    </pc:docChg>
  </pc:docChgLst>
  <pc:docChgLst>
    <pc:chgData name="Mary Elbe Queiroz" userId="890a4b766f71b449" providerId="LiveId" clId="{E3D59A23-867E-42E3-B987-3C8E19849EF8}"/>
    <pc:docChg chg="custSel delSld modSld">
      <pc:chgData name="Mary Elbe Queiroz" userId="890a4b766f71b449" providerId="LiveId" clId="{E3D59A23-867E-42E3-B987-3C8E19849EF8}" dt="2024-08-20T14:05:15.995" v="624" actId="20577"/>
      <pc:docMkLst>
        <pc:docMk/>
      </pc:docMkLst>
      <pc:sldChg chg="modSp mod modAnim">
        <pc:chgData name="Mary Elbe Queiroz" userId="890a4b766f71b449" providerId="LiveId" clId="{E3D59A23-867E-42E3-B987-3C8E19849EF8}" dt="2024-08-20T13:10:13.734" v="3"/>
        <pc:sldMkLst>
          <pc:docMk/>
          <pc:sldMk cId="1838555328" sldId="472"/>
        </pc:sldMkLst>
        <pc:spChg chg="mod">
          <ac:chgData name="Mary Elbe Queiroz" userId="890a4b766f71b449" providerId="LiveId" clId="{E3D59A23-867E-42E3-B987-3C8E19849EF8}" dt="2024-08-20T13:09:56.597" v="0" actId="20577"/>
          <ac:spMkLst>
            <pc:docMk/>
            <pc:sldMk cId="1838555328" sldId="472"/>
            <ac:spMk id="5" creationId="{8BC3355A-234C-9327-87BC-329B415BDCCE}"/>
          </ac:spMkLst>
        </pc:spChg>
      </pc:sldChg>
      <pc:sldChg chg="modSp mod">
        <pc:chgData name="Mary Elbe Queiroz" userId="890a4b766f71b449" providerId="LiveId" clId="{E3D59A23-867E-42E3-B987-3C8E19849EF8}" dt="2024-08-20T14:05:15.995" v="624" actId="20577"/>
        <pc:sldMkLst>
          <pc:docMk/>
          <pc:sldMk cId="2765400144" sldId="494"/>
        </pc:sldMkLst>
        <pc:spChg chg="mod">
          <ac:chgData name="Mary Elbe Queiroz" userId="890a4b766f71b449" providerId="LiveId" clId="{E3D59A23-867E-42E3-B987-3C8E19849EF8}" dt="2024-08-20T14:05:15.995" v="624" actId="20577"/>
          <ac:spMkLst>
            <pc:docMk/>
            <pc:sldMk cId="2765400144" sldId="494"/>
            <ac:spMk id="13" creationId="{AF3A228C-20EA-45BC-82B2-B1EB27F7A3CB}"/>
          </ac:spMkLst>
        </pc:spChg>
      </pc:sldChg>
      <pc:sldChg chg="modSp mod modAnim">
        <pc:chgData name="Mary Elbe Queiroz" userId="890a4b766f71b449" providerId="LiveId" clId="{E3D59A23-867E-42E3-B987-3C8E19849EF8}" dt="2024-08-20T14:04:07.914" v="597" actId="20577"/>
        <pc:sldMkLst>
          <pc:docMk/>
          <pc:sldMk cId="2254173022" sldId="529"/>
        </pc:sldMkLst>
        <pc:spChg chg="mod">
          <ac:chgData name="Mary Elbe Queiroz" userId="890a4b766f71b449" providerId="LiveId" clId="{E3D59A23-867E-42E3-B987-3C8E19849EF8}" dt="2024-08-20T14:04:07.914" v="597" actId="20577"/>
          <ac:spMkLst>
            <pc:docMk/>
            <pc:sldMk cId="2254173022" sldId="529"/>
            <ac:spMk id="4" creationId="{4E37263C-8448-AB4F-C097-E2AF7199F488}"/>
          </ac:spMkLst>
        </pc:spChg>
      </pc:sldChg>
      <pc:sldChg chg="modSp mod modAnim">
        <pc:chgData name="Mary Elbe Queiroz" userId="890a4b766f71b449" providerId="LiveId" clId="{E3D59A23-867E-42E3-B987-3C8E19849EF8}" dt="2024-08-20T13:36:36.336" v="345" actId="20577"/>
        <pc:sldMkLst>
          <pc:docMk/>
          <pc:sldMk cId="4037148547" sldId="531"/>
        </pc:sldMkLst>
        <pc:spChg chg="mod">
          <ac:chgData name="Mary Elbe Queiroz" userId="890a4b766f71b449" providerId="LiveId" clId="{E3D59A23-867E-42E3-B987-3C8E19849EF8}" dt="2024-08-20T13:36:36.336" v="345" actId="20577"/>
          <ac:spMkLst>
            <pc:docMk/>
            <pc:sldMk cId="4037148547" sldId="531"/>
            <ac:spMk id="5" creationId="{8BC3355A-234C-9327-87BC-329B415BDCCE}"/>
          </ac:spMkLst>
        </pc:spChg>
      </pc:sldChg>
      <pc:sldChg chg="modSp mod modAnim">
        <pc:chgData name="Mary Elbe Queiroz" userId="890a4b766f71b449" providerId="LiveId" clId="{E3D59A23-867E-42E3-B987-3C8E19849EF8}" dt="2024-08-20T13:19:50.123" v="194"/>
        <pc:sldMkLst>
          <pc:docMk/>
          <pc:sldMk cId="1699072606" sldId="539"/>
        </pc:sldMkLst>
        <pc:spChg chg="mod">
          <ac:chgData name="Mary Elbe Queiroz" userId="890a4b766f71b449" providerId="LiveId" clId="{E3D59A23-867E-42E3-B987-3C8E19849EF8}" dt="2024-08-20T13:19:31.839" v="192" actId="179"/>
          <ac:spMkLst>
            <pc:docMk/>
            <pc:sldMk cId="1699072606" sldId="539"/>
            <ac:spMk id="5" creationId="{8BC3355A-234C-9327-87BC-329B415BDCCE}"/>
          </ac:spMkLst>
        </pc:spChg>
      </pc:sldChg>
      <pc:sldChg chg="delSp modSp mod modAnim">
        <pc:chgData name="Mary Elbe Queiroz" userId="890a4b766f71b449" providerId="LiveId" clId="{E3D59A23-867E-42E3-B987-3C8E19849EF8}" dt="2024-08-20T13:51:49.900" v="374" actId="1076"/>
        <pc:sldMkLst>
          <pc:docMk/>
          <pc:sldMk cId="2309866761" sldId="540"/>
        </pc:sldMkLst>
        <pc:spChg chg="mod">
          <ac:chgData name="Mary Elbe Queiroz" userId="890a4b766f71b449" providerId="LiveId" clId="{E3D59A23-867E-42E3-B987-3C8E19849EF8}" dt="2024-08-20T13:51:27.281" v="366" actId="1076"/>
          <ac:spMkLst>
            <pc:docMk/>
            <pc:sldMk cId="2309866761" sldId="540"/>
            <ac:spMk id="5" creationId="{8BC3355A-234C-9327-87BC-329B415BDCCE}"/>
          </ac:spMkLst>
        </pc:spChg>
        <pc:spChg chg="del">
          <ac:chgData name="Mary Elbe Queiroz" userId="890a4b766f71b449" providerId="LiveId" clId="{E3D59A23-867E-42E3-B987-3C8E19849EF8}" dt="2024-08-20T13:11:10.248" v="7" actId="478"/>
          <ac:spMkLst>
            <pc:docMk/>
            <pc:sldMk cId="2309866761" sldId="540"/>
            <ac:spMk id="7" creationId="{E9395449-C938-7D6A-3C65-B9FF978D871C}"/>
          </ac:spMkLst>
        </pc:spChg>
        <pc:spChg chg="del">
          <ac:chgData name="Mary Elbe Queiroz" userId="890a4b766f71b449" providerId="LiveId" clId="{E3D59A23-867E-42E3-B987-3C8E19849EF8}" dt="2024-08-20T13:11:25.259" v="11" actId="478"/>
          <ac:spMkLst>
            <pc:docMk/>
            <pc:sldMk cId="2309866761" sldId="540"/>
            <ac:spMk id="12" creationId="{CF7E1550-9872-DEBB-C6E6-57538115C966}"/>
          </ac:spMkLst>
        </pc:spChg>
        <pc:spChg chg="del">
          <ac:chgData name="Mary Elbe Queiroz" userId="890a4b766f71b449" providerId="LiveId" clId="{E3D59A23-867E-42E3-B987-3C8E19849EF8}" dt="2024-08-20T13:11:40.726" v="14" actId="478"/>
          <ac:spMkLst>
            <pc:docMk/>
            <pc:sldMk cId="2309866761" sldId="540"/>
            <ac:spMk id="16" creationId="{EDA3EC3E-0947-9242-A952-0CE2A5F2483B}"/>
          </ac:spMkLst>
        </pc:spChg>
        <pc:spChg chg="mod">
          <ac:chgData name="Mary Elbe Queiroz" userId="890a4b766f71b449" providerId="LiveId" clId="{E3D59A23-867E-42E3-B987-3C8E19849EF8}" dt="2024-08-20T13:51:30.447" v="367" actId="1076"/>
          <ac:spMkLst>
            <pc:docMk/>
            <pc:sldMk cId="2309866761" sldId="540"/>
            <ac:spMk id="19" creationId="{A26D9A8F-21BF-767F-1882-8F9600C2E6F9}"/>
          </ac:spMkLst>
        </pc:spChg>
        <pc:spChg chg="mod">
          <ac:chgData name="Mary Elbe Queiroz" userId="890a4b766f71b449" providerId="LiveId" clId="{E3D59A23-867E-42E3-B987-3C8E19849EF8}" dt="2024-08-20T13:51:38.282" v="370" actId="1076"/>
          <ac:spMkLst>
            <pc:docMk/>
            <pc:sldMk cId="2309866761" sldId="540"/>
            <ac:spMk id="20" creationId="{EBC190D2-3F32-C348-6627-4301CDCAA61B}"/>
          </ac:spMkLst>
        </pc:spChg>
        <pc:spChg chg="mod">
          <ac:chgData name="Mary Elbe Queiroz" userId="890a4b766f71b449" providerId="LiveId" clId="{E3D59A23-867E-42E3-B987-3C8E19849EF8}" dt="2024-08-20T13:51:44.765" v="372" actId="1076"/>
          <ac:spMkLst>
            <pc:docMk/>
            <pc:sldMk cId="2309866761" sldId="540"/>
            <ac:spMk id="21" creationId="{AE5AD0F6-7CD0-FA02-4DD6-B89C9944080D}"/>
          </ac:spMkLst>
        </pc:spChg>
        <pc:picChg chg="mod">
          <ac:chgData name="Mary Elbe Queiroz" userId="890a4b766f71b449" providerId="LiveId" clId="{E3D59A23-867E-42E3-B987-3C8E19849EF8}" dt="2024-08-20T13:51:31.910" v="368" actId="1076"/>
          <ac:picMkLst>
            <pc:docMk/>
            <pc:sldMk cId="2309866761" sldId="540"/>
            <ac:picMk id="4" creationId="{87B0726E-6B03-122C-4CC1-FCF83F4FBEE2}"/>
          </ac:picMkLst>
        </pc:picChg>
        <pc:picChg chg="mod">
          <ac:chgData name="Mary Elbe Queiroz" userId="890a4b766f71b449" providerId="LiveId" clId="{E3D59A23-867E-42E3-B987-3C8E19849EF8}" dt="2024-08-20T13:51:41.208" v="371" actId="1076"/>
          <ac:picMkLst>
            <pc:docMk/>
            <pc:sldMk cId="2309866761" sldId="540"/>
            <ac:picMk id="9" creationId="{DB98B9E8-2992-9F33-BFE4-84AD5FEE398C}"/>
          </ac:picMkLst>
        </pc:picChg>
        <pc:picChg chg="mod">
          <ac:chgData name="Mary Elbe Queiroz" userId="890a4b766f71b449" providerId="LiveId" clId="{E3D59A23-867E-42E3-B987-3C8E19849EF8}" dt="2024-08-20T13:51:47.625" v="373" actId="1076"/>
          <ac:picMkLst>
            <pc:docMk/>
            <pc:sldMk cId="2309866761" sldId="540"/>
            <ac:picMk id="11" creationId="{E7FCF53F-2CCD-3557-07AA-81023A9AD4F1}"/>
          </ac:picMkLst>
        </pc:picChg>
        <pc:picChg chg="mod">
          <ac:chgData name="Mary Elbe Queiroz" userId="890a4b766f71b449" providerId="LiveId" clId="{E3D59A23-867E-42E3-B987-3C8E19849EF8}" dt="2024-08-20T13:51:49.900" v="374" actId="1076"/>
          <ac:picMkLst>
            <pc:docMk/>
            <pc:sldMk cId="2309866761" sldId="540"/>
            <ac:picMk id="15" creationId="{77F09EA2-939E-8EC8-BC8A-EE1E6A286223}"/>
          </ac:picMkLst>
        </pc:picChg>
      </pc:sldChg>
      <pc:sldChg chg="modSp mod modAnim">
        <pc:chgData name="Mary Elbe Queiroz" userId="890a4b766f71b449" providerId="LiveId" clId="{E3D59A23-867E-42E3-B987-3C8E19849EF8}" dt="2024-08-20T13:38:49.300" v="351" actId="179"/>
        <pc:sldMkLst>
          <pc:docMk/>
          <pc:sldMk cId="2868000660" sldId="541"/>
        </pc:sldMkLst>
        <pc:spChg chg="mod">
          <ac:chgData name="Mary Elbe Queiroz" userId="890a4b766f71b449" providerId="LiveId" clId="{E3D59A23-867E-42E3-B987-3C8E19849EF8}" dt="2024-08-20T13:38:49.300" v="351" actId="179"/>
          <ac:spMkLst>
            <pc:docMk/>
            <pc:sldMk cId="2868000660" sldId="541"/>
            <ac:spMk id="4" creationId="{4E37263C-8448-AB4F-C097-E2AF7199F488}"/>
          </ac:spMkLst>
        </pc:spChg>
      </pc:sldChg>
      <pc:sldChg chg="modSp modAnim">
        <pc:chgData name="Mary Elbe Queiroz" userId="890a4b766f71b449" providerId="LiveId" clId="{E3D59A23-867E-42E3-B987-3C8E19849EF8}" dt="2024-08-20T14:02:29.731" v="563" actId="207"/>
        <pc:sldMkLst>
          <pc:docMk/>
          <pc:sldMk cId="1898346646" sldId="542"/>
        </pc:sldMkLst>
        <pc:spChg chg="mod">
          <ac:chgData name="Mary Elbe Queiroz" userId="890a4b766f71b449" providerId="LiveId" clId="{E3D59A23-867E-42E3-B987-3C8E19849EF8}" dt="2024-08-20T14:02:29.731" v="563" actId="207"/>
          <ac:spMkLst>
            <pc:docMk/>
            <pc:sldMk cId="1898346646" sldId="542"/>
            <ac:spMk id="4" creationId="{4E37263C-8448-AB4F-C097-E2AF7199F488}"/>
          </ac:spMkLst>
        </pc:spChg>
      </pc:sldChg>
      <pc:sldChg chg="del">
        <pc:chgData name="Mary Elbe Queiroz" userId="890a4b766f71b449" providerId="LiveId" clId="{E3D59A23-867E-42E3-B987-3C8E19849EF8}" dt="2024-08-20T13:34:24.404" v="342" actId="47"/>
        <pc:sldMkLst>
          <pc:docMk/>
          <pc:sldMk cId="3850719787" sldId="543"/>
        </pc:sldMkLst>
      </pc:sldChg>
      <pc:sldChg chg="modSp mod modAnim">
        <pc:chgData name="Mary Elbe Queiroz" userId="890a4b766f71b449" providerId="LiveId" clId="{E3D59A23-867E-42E3-B987-3C8E19849EF8}" dt="2024-08-20T13:40:07.219" v="352" actId="20577"/>
        <pc:sldMkLst>
          <pc:docMk/>
          <pc:sldMk cId="646238993" sldId="544"/>
        </pc:sldMkLst>
        <pc:spChg chg="mod">
          <ac:chgData name="Mary Elbe Queiroz" userId="890a4b766f71b449" providerId="LiveId" clId="{E3D59A23-867E-42E3-B987-3C8E19849EF8}" dt="2024-08-20T13:40:07.219" v="352" actId="20577"/>
          <ac:spMkLst>
            <pc:docMk/>
            <pc:sldMk cId="646238993" sldId="544"/>
            <ac:spMk id="4" creationId="{4E37263C-8448-AB4F-C097-E2AF7199F488}"/>
          </ac:spMkLst>
        </pc:spChg>
      </pc:sldChg>
      <pc:sldChg chg="modSp mod modAnim">
        <pc:chgData name="Mary Elbe Queiroz" userId="890a4b766f71b449" providerId="LiveId" clId="{E3D59A23-867E-42E3-B987-3C8E19849EF8}" dt="2024-08-20T14:00:22.448" v="526" actId="15"/>
        <pc:sldMkLst>
          <pc:docMk/>
          <pc:sldMk cId="2200537706" sldId="545"/>
        </pc:sldMkLst>
        <pc:spChg chg="mod">
          <ac:chgData name="Mary Elbe Queiroz" userId="890a4b766f71b449" providerId="LiveId" clId="{E3D59A23-867E-42E3-B987-3C8E19849EF8}" dt="2024-08-20T14:00:22.448" v="526" actId="15"/>
          <ac:spMkLst>
            <pc:docMk/>
            <pc:sldMk cId="2200537706" sldId="545"/>
            <ac:spMk id="5" creationId="{8BC3355A-234C-9327-87BC-329B415BDC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EB869-B1B5-446B-9F7D-F579259E3B1C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7664E-3600-4BE3-8D44-8CB9954984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30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551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403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49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1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10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75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984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99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687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015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79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8E217-EBA3-44FF-804E-4254E0482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D5972-EC73-48D5-BCB3-10EA4CB6F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38C4FF-A986-41E5-9E1B-9756C5A0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BB384B-603F-478D-9562-8ADB568A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6E7358-D6C5-4F8A-B3DE-58356E9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95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3BBD5-3878-4AF4-86C4-14A6C2E6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BE941F-407A-45E2-9795-2CD33AFEB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14BC53-EFA4-4228-81CA-8E135CDE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284743-47D2-45F4-A8B9-4FB2FD41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EC25F9-A17F-4030-82A2-A81C0248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3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5116A6-D6F0-491A-B1A8-B6E5F7B0D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93FA45-D521-45F0-B28B-78C59E498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2E7B12-A9B1-4327-A1D7-379C0389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5779AE-D9DC-45E7-8B2A-1B7F8929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258301-C225-4443-A366-B548110B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60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ERTURA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27774" y="1991474"/>
            <a:ext cx="5815157" cy="31622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5400">
                <a:solidFill>
                  <a:srgbClr val="65D1C2"/>
                </a:solidFill>
              </a:defRPr>
            </a:lvl1pPr>
            <a:lvl2pPr marL="0" indent="228600">
              <a:buSzTx/>
              <a:buFontTx/>
              <a:buNone/>
              <a:defRPr sz="5400">
                <a:solidFill>
                  <a:srgbClr val="65D1C2"/>
                </a:solidFill>
              </a:defRPr>
            </a:lvl2pPr>
            <a:lvl3pPr marL="0" indent="457200">
              <a:buSzTx/>
              <a:buFontTx/>
              <a:buNone/>
              <a:defRPr sz="5400">
                <a:solidFill>
                  <a:srgbClr val="65D1C2"/>
                </a:solidFill>
              </a:defRPr>
            </a:lvl3pPr>
            <a:lvl4pPr marL="0" indent="685800">
              <a:buSzTx/>
              <a:buFontTx/>
              <a:buNone/>
              <a:defRPr sz="5400">
                <a:solidFill>
                  <a:srgbClr val="65D1C2"/>
                </a:solidFill>
              </a:defRPr>
            </a:lvl4pPr>
            <a:lvl5pPr marL="0" indent="914400">
              <a:buSzTx/>
              <a:buFontTx/>
              <a:buNone/>
              <a:defRPr sz="5400">
                <a:solidFill>
                  <a:srgbClr val="65D1C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Espaço Reservado para Texto 6"/>
          <p:cNvSpPr>
            <a:spLocks noGrp="1"/>
          </p:cNvSpPr>
          <p:nvPr>
            <p:ph type="body" sz="half" idx="13"/>
          </p:nvPr>
        </p:nvSpPr>
        <p:spPr>
          <a:xfrm>
            <a:off x="295104" y="1991474"/>
            <a:ext cx="5732632" cy="31622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0800">
                <a:solidFill>
                  <a:srgbClr val="00CFD0"/>
                </a:solidFill>
              </a:defRPr>
            </a:lvl1pPr>
          </a:lstStyle>
          <a:p>
            <a:pPr marL="0" indent="0">
              <a:buSzTx/>
              <a:buFontTx/>
              <a:buNone/>
              <a:defRPr sz="10800">
                <a:solidFill>
                  <a:srgbClr val="00CFD0"/>
                </a:solidFill>
              </a:defRPr>
            </a:pPr>
            <a:endParaRPr/>
          </a:p>
        </p:txBody>
      </p:sp>
      <p:pic>
        <p:nvPicPr>
          <p:cNvPr id="81" name="Image" descr="Image"/>
          <p:cNvPicPr>
            <a:picLocks noChangeAspect="1"/>
          </p:cNvPicPr>
          <p:nvPr/>
        </p:nvPicPr>
        <p:blipFill>
          <a:blip r:embed="rId2"/>
          <a:srcRect r="71204"/>
          <a:stretch>
            <a:fillRect/>
          </a:stretch>
        </p:blipFill>
        <p:spPr>
          <a:xfrm>
            <a:off x="10551592" y="562569"/>
            <a:ext cx="1121824" cy="66146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8971" y="6222724"/>
            <a:ext cx="267254" cy="2642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87721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F4611-A8B4-43D5-AC84-C1DDEACA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7B7CF4-EC1F-4209-B09C-79FF0BA19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F4427A-1F24-4F7F-98F6-80E377AC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9F8988-7EE8-4697-9EFC-6F5149B3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04B523-564C-40BA-8556-4BB61D6E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42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D8349-133E-495D-9C47-4A37127B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77FE34-442B-4AA5-A879-DA7C1E85F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83C501-27A6-466A-BFF6-08E959AA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E389B1-8826-4434-AB1A-296F8248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CB3FB7-A7A5-448A-AEE6-FFBCBC5D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23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9E83A-931C-46EA-B5EE-3A2E7FB5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609279-A60E-49DD-85A4-B160E1640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CAE832-9122-4838-8569-7ADA43CB7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8E531C-D03E-4937-8DDB-886B5BDE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6FA68A-EB84-40BD-8562-EDBE0E67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987F2B-0375-4E1D-ACAD-B2ECB18D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12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4284E-99BA-4A38-BD54-FBA22701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D8E203-490C-43D6-9113-7B4A047C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B4F28E-1F0A-4647-B433-5E64BA1F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78F727-C343-450D-A74A-6F23278EB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91CC783-6FAC-4551-94A2-02357F45B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72297C4-0365-44A8-AFE0-D47776CB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D69A6C6-307D-4E64-B873-7044BABE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76127B-48A3-4C7D-B9F2-B755D48A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99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CF5BB-481E-402C-B0E6-5AA59A3F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25D031-3616-4763-BFE4-1CB6FE45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A87FFB-FB24-4205-8BA6-D8197E9F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AE0F52-B090-417D-A68C-565E81A5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23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57126FD-D927-4097-A100-A82FBE3C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94A8C88-D1A4-4309-A656-521003EC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F8023E-4136-4E14-A1A8-613DF5E3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03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83BF4-A33A-4C1E-B760-D9445325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569608-871C-4534-8CD5-B347DA54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B10A76-CBD0-4546-9043-E6985DBF1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EE5207-25F1-46BC-B4FB-4E4F708B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7114A7-4C6D-424F-9C1E-24CBE3BF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182CD3-CB3C-4EA9-B758-EC9BD1AF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79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8D1D1-D6FD-4585-B2C8-6FAE7152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61AB98D-D865-46A6-A662-836C74837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04DB48-776F-415E-B1F3-EDE80FA10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3FE38F-0E01-49A2-BD98-9B751099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50E8C2-1FF6-43A0-BA4F-455E70BC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B6FA44-C57F-4BC3-9E0F-585568EE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21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3D48C5B-F628-4C83-AD04-1D5BC090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F2332E-55B2-47D2-B83C-1AF02ADFB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CAE1F1-2074-4424-933A-8E432C172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0D2B-8C00-41A7-8EDA-C8A5B3248EF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45B4FA-5620-4425-844B-B22905321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070068-ACC5-4400-B45F-E1C86376F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yelbe@queirozadv.com.b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142875" y="1412669"/>
            <a:ext cx="11347887" cy="16390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algn="ctr"/>
            <a:r>
              <a:rPr lang="pt-BR" sz="4400" b="1" dirty="0">
                <a:solidFill>
                  <a:srgbClr val="00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TRIBUTÁRIA</a:t>
            </a:r>
          </a:p>
          <a:p>
            <a:pPr algn="ctr"/>
            <a:r>
              <a:rPr lang="pt-BR" sz="4400" b="1" dirty="0">
                <a:solidFill>
                  <a:srgbClr val="00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PLP 68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9C62518-09B8-4989-AE12-FF3D2B31D751}"/>
              </a:ext>
            </a:extLst>
          </p:cNvPr>
          <p:cNvSpPr txBox="1"/>
          <p:nvPr/>
        </p:nvSpPr>
        <p:spPr>
          <a:xfrm>
            <a:off x="7776959" y="3984736"/>
            <a:ext cx="389087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Profª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Drª Mary Elbe Queiroz</a:t>
            </a: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@mary_elbe</a:t>
            </a: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Mary Elbe</a:t>
            </a: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03C315A-1808-4E46-ADFD-46334291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311" y="4700640"/>
            <a:ext cx="371981" cy="358479"/>
          </a:xfrm>
          <a:prstGeom prst="rect">
            <a:avLst/>
          </a:prstGeom>
        </p:spPr>
      </p:pic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A7DB419B-7013-BCB3-2844-6489A0285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113" y="4700640"/>
            <a:ext cx="1576173" cy="1328061"/>
          </a:xfrm>
          <a:prstGeom prst="rect">
            <a:avLst/>
          </a:prstGeom>
        </p:spPr>
      </p:pic>
      <p:pic>
        <p:nvPicPr>
          <p:cNvPr id="6" name="Imagem 5" descr="Mulher com cabelos longos&#10;&#10;Descrição gerada automaticamente">
            <a:extLst>
              <a:ext uri="{FF2B5EF4-FFF2-40B4-BE49-F238E27FC236}">
                <a16:creationId xmlns:a16="http://schemas.microsoft.com/office/drawing/2014/main" id="{A6D24950-38F5-B19B-2870-F62B3D099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7" y="4050424"/>
            <a:ext cx="2590021" cy="2492990"/>
          </a:xfrm>
          <a:prstGeom prst="rect">
            <a:avLst/>
          </a:prstGeom>
        </p:spPr>
      </p:pic>
      <p:pic>
        <p:nvPicPr>
          <p:cNvPr id="7" name="Imagem 6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7734AD6B-2208-FB4F-2C8B-4D90376B41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77" y="5417372"/>
            <a:ext cx="371981" cy="255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91411EE-B9EC-7B21-5B10-36DD97BD33D7}"/>
              </a:ext>
            </a:extLst>
          </p:cNvPr>
          <p:cNvSpPr txBox="1"/>
          <p:nvPr/>
        </p:nvSpPr>
        <p:spPr>
          <a:xfrm>
            <a:off x="1359568" y="246638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6442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4926CE-81B2-95E6-DDC8-4BDE49F06DBB}"/>
              </a:ext>
            </a:extLst>
          </p:cNvPr>
          <p:cNvSpPr txBox="1"/>
          <p:nvPr/>
        </p:nvSpPr>
        <p:spPr>
          <a:xfrm>
            <a:off x="647700" y="74818"/>
            <a:ext cx="99108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THAOMA"/>
              </a:rPr>
              <a:t>OBRIGAÇÕES ACESSÓRIAS - LIMITES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E37263C-8448-AB4F-C097-E2AF7199F488}"/>
              </a:ext>
            </a:extLst>
          </p:cNvPr>
          <p:cNvSpPr txBox="1"/>
          <p:nvPr/>
        </p:nvSpPr>
        <p:spPr>
          <a:xfrm>
            <a:off x="349836" y="1222564"/>
            <a:ext cx="11611840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rgbClr val="00FFCC"/>
                </a:solidFill>
              </a:rPr>
              <a:t>AVANÇO – art. 48 – Apuração assistida </a:t>
            </a:r>
            <a:r>
              <a:rPr lang="pt-BR" sz="3200" b="1" dirty="0">
                <a:solidFill>
                  <a:srgbClr val="FFFF00"/>
                </a:solidFill>
              </a:rPr>
              <a:t>declaração </a:t>
            </a:r>
            <a:r>
              <a:rPr lang="pt-BR" sz="3200" b="1" dirty="0" err="1">
                <a:solidFill>
                  <a:srgbClr val="FFFF00"/>
                </a:solidFill>
              </a:rPr>
              <a:t>pré</a:t>
            </a:r>
            <a:r>
              <a:rPr lang="pt-BR" sz="3200" b="1" dirty="0">
                <a:solidFill>
                  <a:srgbClr val="FFFF00"/>
                </a:solidFill>
              </a:rPr>
              <a:t>-preenchida</a:t>
            </a:r>
          </a:p>
          <a:p>
            <a:endParaRPr lang="pt-BR" sz="2400" b="1" dirty="0">
              <a:solidFill>
                <a:srgbClr val="FFFF00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Art. 320. Compete ao Comitê de Harmonização das Administrações Tributárias: 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III - </a:t>
            </a:r>
            <a:r>
              <a:rPr lang="pt-BR" sz="2400" b="1" dirty="0">
                <a:solidFill>
                  <a:srgbClr val="00FF00"/>
                </a:solidFill>
              </a:rPr>
              <a:t>deliberar sobre obrigações acessórias e procedimentos comuns relativos ao IBS e à CBS.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 err="1">
                <a:solidFill>
                  <a:schemeClr val="bg1"/>
                </a:solidFill>
              </a:rPr>
              <a:t>Arts</a:t>
            </a:r>
            <a:r>
              <a:rPr lang="pt-BR" sz="2400" b="1" dirty="0">
                <a:solidFill>
                  <a:schemeClr val="bg1"/>
                </a:solidFill>
              </a:rPr>
              <a:t>. 193, 197, 202, 209, 215, 221, 232, 242, 268: regulamento pode criar obrigações acessórias</a:t>
            </a:r>
          </a:p>
          <a:p>
            <a:endParaRPr lang="pt-BR" sz="2400" b="1" dirty="0">
              <a:solidFill>
                <a:srgbClr val="FFFF00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EXEMPLO: </a:t>
            </a:r>
            <a:r>
              <a:rPr lang="pt-BR" sz="2400" b="1" dirty="0">
                <a:solidFill>
                  <a:srgbClr val="00FFCC"/>
                </a:solidFill>
              </a:rPr>
              <a:t>IN RFB 2.198 – 17.06.2024 </a:t>
            </a:r>
            <a:r>
              <a:rPr lang="pt-BR" sz="2400" b="1" dirty="0">
                <a:solidFill>
                  <a:srgbClr val="FFFF00"/>
                </a:solidFill>
              </a:rPr>
              <a:t>-Esta Instrução Normativa dispõe sobre a Declaração de Incentivos, Renúncias, Benefícios e Imunidades de Natureza Tributária – DIRBI</a:t>
            </a:r>
          </a:p>
          <a:p>
            <a:endParaRPr lang="pt-BR" sz="2400" b="1" dirty="0">
              <a:solidFill>
                <a:srgbClr val="FFFF00"/>
              </a:solidFill>
            </a:endParaRPr>
          </a:p>
          <a:p>
            <a:pPr algn="ctr"/>
            <a:r>
              <a:rPr lang="pt-BR" sz="2400" b="1" dirty="0">
                <a:solidFill>
                  <a:srgbClr val="00FFCC"/>
                </a:solidFill>
              </a:rPr>
              <a:t>SIMPLIFICAÇÃO E COOPERAÇÃO?</a:t>
            </a:r>
          </a:p>
          <a:p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73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4926CE-81B2-95E6-DDC8-4BDE49F06DBB}"/>
              </a:ext>
            </a:extLst>
          </p:cNvPr>
          <p:cNvSpPr txBox="1"/>
          <p:nvPr/>
        </p:nvSpPr>
        <p:spPr>
          <a:xfrm>
            <a:off x="4448175" y="1021493"/>
            <a:ext cx="43243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F79323-F5F4-4C3D-0B6C-F9C796B83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48" y="2730056"/>
            <a:ext cx="2585720" cy="3429000"/>
          </a:xfrm>
          <a:prstGeom prst="rect">
            <a:avLst/>
          </a:prstGeom>
        </p:spPr>
      </p:pic>
      <p:pic>
        <p:nvPicPr>
          <p:cNvPr id="5" name="Imagem 4" descr="Código QR&#10;&#10;Descrição gerada automaticamente">
            <a:extLst>
              <a:ext uri="{FF2B5EF4-FFF2-40B4-BE49-F238E27FC236}">
                <a16:creationId xmlns:a16="http://schemas.microsoft.com/office/drawing/2014/main" id="{93A8D419-4BC0-45C5-CC76-F1CAA1B24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4" y="4762499"/>
            <a:ext cx="1724025" cy="160020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C068B2A-D399-B5F7-21BD-21EC8C421AF7}"/>
              </a:ext>
            </a:extLst>
          </p:cNvPr>
          <p:cNvSpPr txBox="1"/>
          <p:nvPr/>
        </p:nvSpPr>
        <p:spPr>
          <a:xfrm>
            <a:off x="5724525" y="2608755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Profª</a:t>
            </a: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Drª Mary Elbe Queiroz</a:t>
            </a: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maryelbe@queirozadv.com.br</a:t>
            </a: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@mary_elbe</a:t>
            </a: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 Elbe</a:t>
            </a: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www.maryelbe.com.br</a:t>
            </a: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D3357E6-BEF5-78EC-DC5A-C0F7D00D4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7850" y="4100418"/>
            <a:ext cx="449302" cy="432994"/>
          </a:xfrm>
          <a:prstGeom prst="rect">
            <a:avLst/>
          </a:prstGeom>
        </p:spPr>
      </p:pic>
      <p:pic>
        <p:nvPicPr>
          <p:cNvPr id="9" name="Imagem 8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B753B63A-F833-E5EE-E1AD-0AFD137BB8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851" y="4832087"/>
            <a:ext cx="449302" cy="4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1264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111711" y="444973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25000" lnSpcReduction="20000"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algn="ctr" defTabSz="1828800">
              <a:spcBef>
                <a:spcPts val="1200"/>
              </a:spcBef>
              <a:spcAft>
                <a:spcPts val="1200"/>
              </a:spcAft>
            </a:pPr>
            <a:r>
              <a:rPr lang="pt-BR" altLang="pt-BR" sz="2800" b="1" i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 Profa. Dra. MARY ELBE QUEIR</a:t>
            </a:r>
            <a:r>
              <a:rPr lang="pt-BR" sz="2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                                          maryelbe@queirozadv.com.br</a:t>
            </a:r>
            <a:r>
              <a:rPr lang="pt-BR" sz="2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</a:t>
            </a:r>
            <a:r>
              <a:rPr lang="pt-BR" altLang="pt-BR" sz="2800" b="1" kern="1200" dirty="0">
                <a:solidFill>
                  <a:schemeClr val="tx1"/>
                </a:solidFill>
                <a:ea typeface="+mn-ea"/>
                <a:cs typeface="Arial" charset="0"/>
              </a:rPr>
              <a:t>www.queirozadv.com.br </a:t>
            </a:r>
            <a:r>
              <a:rPr lang="pt-BR" altLang="pt-BR" sz="2800" b="1" i="1" kern="1200" dirty="0">
                <a:solidFill>
                  <a:schemeClr val="tx1"/>
                </a:solidFill>
                <a:ea typeface="+mn-ea"/>
                <a:cs typeface="Arial" charset="0"/>
                <a:sym typeface="Symbol" pitchFamily="18" charset="2"/>
              </a:rPr>
              <a:t>                             @mary_elbe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Pós–Doutoramento em Direito Tributário. Faculdade de Direito. - PT / Doutora em Direito Tributário (PUC/SP) e Mestre em Direito Público (UFPE).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Pós-Graduação em Direito Tributário – Universidade de Salamanca - ES e Universidade Austral – AR.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Pós-graduação em Neurociência e Comportamento – PUC/RS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Pós-graduanda em Psicologia Positiva – PUC/RS 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do Instituto Pernambucano de Estudos Tributários – IPET - Recife/PE. 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do Comitê Jurídico do Instituto Brasileiro de Desenvolvimento de Relações Internacionais - IBREI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do Conselho de Notáveis do Instituto de Juristas Brasileiras – IJB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 da Comissão de Direito Tributário da OAB - Nacional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 Titular Imortal da Academia Brasileira de Ciências Econômicas, Políticas e Sociais - ANE.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Coordenadora e Professora do curso de pós-graduação do IBET/SP – Recife-PE.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Consultora da Confederação Nacional do Comércio - CNC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Ex-Consultora da Confederação Nacional da Industria -  CNI 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Ex-Membro do Conselho Superior de Assuntos Jurídicos e Legislativos da FIESP– CONJUR.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Consultora do SEBRAE Nacional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 de artigos publicados em revistas e livros e palestrante em congressos e seminários no Brasil e exterior.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Professora IBET, PUC/RS, UERJ. </a:t>
            </a: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Advogada sócia de Queiroz Advogados Associados</a:t>
            </a:r>
          </a:p>
          <a:p>
            <a:pPr marL="571500" indent="-571500" algn="r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b="1" kern="1200" dirty="0">
                <a:solidFill>
                  <a:schemeClr val="tx1"/>
                </a:solidFill>
                <a:ea typeface="+mn-ea"/>
                <a:cs typeface="+mn-cs"/>
              </a:rPr>
              <a:t>Advogada – Sócia de QUEIROZ ADVOGADOS ASSOCIADOS</a:t>
            </a: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4926CE-81B2-95E6-DDC8-4BDE49F06DBB}"/>
              </a:ext>
            </a:extLst>
          </p:cNvPr>
          <p:cNvSpPr txBox="1"/>
          <p:nvPr/>
        </p:nvSpPr>
        <p:spPr>
          <a:xfrm>
            <a:off x="590550" y="121808"/>
            <a:ext cx="100107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Profa. Dra. Mary Elbe Queiroz</a:t>
            </a:r>
          </a:p>
        </p:txBody>
      </p:sp>
    </p:spTree>
    <p:extLst>
      <p:ext uri="{BB962C8B-B14F-4D97-AF65-F5344CB8AC3E}">
        <p14:creationId xmlns:p14="http://schemas.microsoft.com/office/powerpoint/2010/main" val="27654001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C3355A-234C-9327-87BC-329B415BDCCE}"/>
              </a:ext>
            </a:extLst>
          </p:cNvPr>
          <p:cNvSpPr txBox="1"/>
          <p:nvPr/>
        </p:nvSpPr>
        <p:spPr>
          <a:xfrm>
            <a:off x="494277" y="704520"/>
            <a:ext cx="1005681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§ 3º O Sistema Tributário Nacional deve observar os princípios</a:t>
            </a: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bg1"/>
              </a:solidFill>
            </a:endParaRPr>
          </a:p>
          <a:p>
            <a:pPr marL="15240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400" b="1" u="sng" dirty="0">
                <a:solidFill>
                  <a:srgbClr val="FFFF00"/>
                </a:solidFill>
              </a:rPr>
              <a:t>SIMPLICIDADE</a:t>
            </a:r>
          </a:p>
          <a:p>
            <a:pPr marL="15240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pt-BR" sz="2400" b="1" u="sng" dirty="0">
              <a:solidFill>
                <a:srgbClr val="FFFF00"/>
              </a:solidFill>
            </a:endParaRPr>
          </a:p>
          <a:p>
            <a:pPr marL="15240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400" b="1" u="sng" dirty="0">
                <a:solidFill>
                  <a:srgbClr val="FFFF00"/>
                </a:solidFill>
              </a:rPr>
              <a:t>COOPERAÇÃO </a:t>
            </a:r>
          </a:p>
          <a:p>
            <a:pPr marL="15240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pt-BR" sz="2400" b="1" u="sng" dirty="0">
              <a:solidFill>
                <a:srgbClr val="FFFF00"/>
              </a:solidFill>
            </a:endParaRPr>
          </a:p>
          <a:p>
            <a:pPr marL="15240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400" b="1" u="sng" dirty="0">
                <a:solidFill>
                  <a:srgbClr val="00FFCC"/>
                </a:solidFill>
              </a:rPr>
              <a:t>NÃO-CUMULATIVIDADE PLENA</a:t>
            </a:r>
          </a:p>
          <a:p>
            <a:pPr marL="15240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pt-BR" sz="2400" b="1" dirty="0">
              <a:solidFill>
                <a:srgbClr val="FFFF00"/>
              </a:solidFill>
            </a:endParaRPr>
          </a:p>
          <a:p>
            <a:pPr marL="1981200" lvl="1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FF00"/>
                </a:solidFill>
              </a:rPr>
              <a:t>REDUZIR A LITIGIOSIDADE</a:t>
            </a:r>
          </a:p>
          <a:p>
            <a:pPr>
              <a:spcAft>
                <a:spcPts val="600"/>
              </a:spcAft>
              <a:buClr>
                <a:srgbClr val="FFFF00"/>
              </a:buClr>
            </a:pPr>
            <a:endParaRPr lang="pt-BR" sz="24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Clr>
                <a:srgbClr val="FFFF00"/>
              </a:buClr>
            </a:pPr>
            <a:endParaRPr lang="pt-BR" sz="2500" b="1" dirty="0">
              <a:solidFill>
                <a:srgbClr val="FFFF0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133E7B7-D3C1-E35F-B633-C9C98F7E9771}"/>
              </a:ext>
            </a:extLst>
          </p:cNvPr>
          <p:cNvSpPr txBox="1">
            <a:spLocks/>
          </p:cNvSpPr>
          <p:nvPr/>
        </p:nvSpPr>
        <p:spPr>
          <a:xfrm>
            <a:off x="2867024" y="240680"/>
            <a:ext cx="6810375" cy="927680"/>
          </a:xfrm>
          <a:prstGeom prst="rect">
            <a:avLst/>
          </a:prstGeom>
          <a:solidFill>
            <a:srgbClr val="FFFF00"/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l" defTabSz="1682494" rtl="0" eaLnBrk="1" latinLnBrk="0" hangingPunct="1">
              <a:lnSpc>
                <a:spcPct val="90000"/>
              </a:lnSpc>
              <a:spcBef>
                <a:spcPts val="1800"/>
              </a:spcBef>
              <a:buSzTx/>
              <a:buFontTx/>
              <a:buNone/>
              <a:defRPr sz="11000" kern="1200">
                <a:solidFill>
                  <a:srgbClr val="00CFD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DA REFORMA</a:t>
            </a:r>
          </a:p>
          <a:p>
            <a:pPr algn="ctr">
              <a:spcBef>
                <a:spcPts val="600"/>
              </a:spcBef>
            </a:pPr>
            <a:r>
              <a:rPr lang="pt-BR" sz="3200" b="1" dirty="0">
                <a:solidFill>
                  <a:srgbClr val="101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Promessas X Realidade </a:t>
            </a:r>
          </a:p>
        </p:txBody>
      </p:sp>
    </p:spTree>
    <p:extLst>
      <p:ext uri="{BB962C8B-B14F-4D97-AF65-F5344CB8AC3E}">
        <p14:creationId xmlns:p14="http://schemas.microsoft.com/office/powerpoint/2010/main" val="1838555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C3355A-234C-9327-87BC-329B415BDCCE}"/>
              </a:ext>
            </a:extLst>
          </p:cNvPr>
          <p:cNvSpPr txBox="1"/>
          <p:nvPr/>
        </p:nvSpPr>
        <p:spPr>
          <a:xfrm>
            <a:off x="494278" y="545805"/>
            <a:ext cx="11347886" cy="657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b="1" u="sng" dirty="0">
                <a:solidFill>
                  <a:srgbClr val="00FF00"/>
                </a:solidFill>
              </a:rPr>
              <a:t>Art. 28 -CONDICIONAMENTO DO CRÉDITO AO PAGAMENTO </a:t>
            </a:r>
          </a:p>
          <a:p>
            <a:pPr marL="1257300" lvl="2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b="1" u="sng" dirty="0">
                <a:solidFill>
                  <a:srgbClr val="00FF00"/>
                </a:solidFill>
              </a:rPr>
              <a:t> não-cumulatividade plena</a:t>
            </a:r>
          </a:p>
          <a:p>
            <a:pPr marL="266700" lvl="2" indent="-18415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FFFF00"/>
                </a:solidFill>
              </a:rPr>
              <a:t>Diferente </a:t>
            </a:r>
            <a:r>
              <a:rPr lang="pt-BR" sz="2800" b="1" i="1" dirty="0">
                <a:solidFill>
                  <a:srgbClr val="FFFF00"/>
                </a:solidFill>
              </a:rPr>
              <a:t>split </a:t>
            </a:r>
            <a:r>
              <a:rPr lang="pt-BR" sz="2800" b="1" i="1" dirty="0" err="1">
                <a:solidFill>
                  <a:srgbClr val="FFFF00"/>
                </a:solidFill>
              </a:rPr>
              <a:t>payment</a:t>
            </a:r>
            <a:r>
              <a:rPr lang="pt-BR" sz="2800" b="1" i="1" dirty="0">
                <a:solidFill>
                  <a:srgbClr val="FFFF00"/>
                </a:solidFill>
              </a:rPr>
              <a:t> </a:t>
            </a:r>
            <a:r>
              <a:rPr lang="pt-BR" sz="2800" b="1" dirty="0">
                <a:solidFill>
                  <a:srgbClr val="FFFF00"/>
                </a:solidFill>
              </a:rPr>
              <a:t>– SEGREGAR </a:t>
            </a:r>
          </a:p>
          <a:p>
            <a:pPr marL="266700" lvl="2" indent="-184150" algn="ctr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FFFF00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distribuir valor pago Fornecedor/RFB/CG</a:t>
            </a:r>
            <a:endParaRPr lang="pt-BR" sz="2800" b="1" u="sng" dirty="0">
              <a:solidFill>
                <a:schemeClr val="bg1"/>
              </a:solidFill>
            </a:endParaRPr>
          </a:p>
          <a:p>
            <a:pPr marL="447675" lvl="2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Adquirente tem que compensar crédito x débito: </a:t>
            </a:r>
            <a:r>
              <a:rPr lang="pt-BR" sz="2400" b="1" dirty="0">
                <a:solidFill>
                  <a:srgbClr val="FFFF00"/>
                </a:solidFill>
              </a:rPr>
              <a:t>DEVIDO</a:t>
            </a:r>
          </a:p>
          <a:p>
            <a:pPr lvl="2">
              <a:spcAft>
                <a:spcPts val="1200"/>
              </a:spcAft>
              <a:buClr>
                <a:srgbClr val="FFFF00"/>
              </a:buClr>
            </a:pPr>
            <a:endParaRPr lang="pt-BR" sz="2400" b="1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  <a:buClr>
                <a:srgbClr val="FFFF00"/>
              </a:buClr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FFFF00"/>
                </a:solidFill>
              </a:rPr>
              <a:t>Compra à vista (paga) e venda prazo (s/débito)?  Acumula créditos?</a:t>
            </a:r>
          </a:p>
          <a:p>
            <a:pPr marL="342900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00FF00"/>
                </a:solidFill>
              </a:rPr>
              <a:t>Compra a prazo (s/ crédito) e venda à vista (paga)?  Sem créditos – pagamento integral?</a:t>
            </a:r>
          </a:p>
          <a:p>
            <a:pPr marL="342900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bg1"/>
                </a:solidFill>
              </a:rPr>
              <a:t>Se discordar do valor? Tem que pagar ou MS liminar?</a:t>
            </a:r>
          </a:p>
          <a:p>
            <a:pPr marL="342900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500" b="1" dirty="0">
              <a:solidFill>
                <a:schemeClr val="bg1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133E7B7-D3C1-E35F-B633-C9C98F7E9771}"/>
              </a:ext>
            </a:extLst>
          </p:cNvPr>
          <p:cNvSpPr txBox="1">
            <a:spLocks/>
          </p:cNvSpPr>
          <p:nvPr/>
        </p:nvSpPr>
        <p:spPr>
          <a:xfrm>
            <a:off x="2628900" y="42365"/>
            <a:ext cx="6934200" cy="559089"/>
          </a:xfrm>
          <a:prstGeom prst="rect">
            <a:avLst/>
          </a:prstGeom>
          <a:solidFill>
            <a:srgbClr val="FFFF00"/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l" defTabSz="1682494" rtl="0" eaLnBrk="1" latinLnBrk="0" hangingPunct="1">
              <a:lnSpc>
                <a:spcPct val="90000"/>
              </a:lnSpc>
              <a:spcBef>
                <a:spcPts val="1800"/>
              </a:spcBef>
              <a:buSzTx/>
              <a:buFontTx/>
              <a:buNone/>
              <a:defRPr sz="11000" kern="1200">
                <a:solidFill>
                  <a:srgbClr val="00CFD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ALERTA</a:t>
            </a:r>
          </a:p>
        </p:txBody>
      </p:sp>
      <p:pic>
        <p:nvPicPr>
          <p:cNvPr id="4" name="Imagem 3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87B0726E-6B03-122C-4CC1-FCF83F4FB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09" y="3471415"/>
            <a:ext cx="887391" cy="466725"/>
          </a:xfrm>
          <a:prstGeom prst="rect">
            <a:avLst/>
          </a:prstGeom>
        </p:spPr>
      </p:pic>
      <p:pic>
        <p:nvPicPr>
          <p:cNvPr id="9" name="Imagem 8" descr="Uma imagem contendo caminhão, edifício, estacionado, grande&#10;&#10;Descrição gerada automaticamente">
            <a:extLst>
              <a:ext uri="{FF2B5EF4-FFF2-40B4-BE49-F238E27FC236}">
                <a16:creationId xmlns:a16="http://schemas.microsoft.com/office/drawing/2014/main" id="{DB98B9E8-2992-9F33-BFE4-84AD5FEE3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73" y="3418572"/>
            <a:ext cx="887391" cy="466726"/>
          </a:xfrm>
          <a:prstGeom prst="rect">
            <a:avLst/>
          </a:prstGeom>
        </p:spPr>
      </p:pic>
      <p:pic>
        <p:nvPicPr>
          <p:cNvPr id="11" name="Imagem 10" descr="Feira de frutas&#10;&#10;Descrição gerada automaticamente">
            <a:extLst>
              <a:ext uri="{FF2B5EF4-FFF2-40B4-BE49-F238E27FC236}">
                <a16:creationId xmlns:a16="http://schemas.microsoft.com/office/drawing/2014/main" id="{E7FCF53F-2CCD-3557-07AA-81023A9AD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41" y="3467707"/>
            <a:ext cx="887391" cy="466727"/>
          </a:xfrm>
          <a:prstGeom prst="rect">
            <a:avLst/>
          </a:prstGeom>
        </p:spPr>
      </p:pic>
      <p:pic>
        <p:nvPicPr>
          <p:cNvPr id="15" name="Imagem 14" descr="Grupo de pessoas em pé&#10;&#10;Descrição gerada automaticamente">
            <a:extLst>
              <a:ext uri="{FF2B5EF4-FFF2-40B4-BE49-F238E27FC236}">
                <a16:creationId xmlns:a16="http://schemas.microsoft.com/office/drawing/2014/main" id="{77F09EA2-939E-8EC8-BC8A-EE1E6A2862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83" y="3499652"/>
            <a:ext cx="1188752" cy="466727"/>
          </a:xfrm>
          <a:prstGeom prst="rect">
            <a:avLst/>
          </a:prstGeom>
        </p:spPr>
      </p:pic>
      <p:sp>
        <p:nvSpPr>
          <p:cNvPr id="19" name="Seta: Curva para Cima 18">
            <a:extLst>
              <a:ext uri="{FF2B5EF4-FFF2-40B4-BE49-F238E27FC236}">
                <a16:creationId xmlns:a16="http://schemas.microsoft.com/office/drawing/2014/main" id="{A26D9A8F-21BF-767F-1882-8F9600C2E6F9}"/>
              </a:ext>
            </a:extLst>
          </p:cNvPr>
          <p:cNvSpPr/>
          <p:nvPr/>
        </p:nvSpPr>
        <p:spPr>
          <a:xfrm>
            <a:off x="2185204" y="3956497"/>
            <a:ext cx="1466850" cy="250354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Seta: Curva para Cima 19">
            <a:extLst>
              <a:ext uri="{FF2B5EF4-FFF2-40B4-BE49-F238E27FC236}">
                <a16:creationId xmlns:a16="http://schemas.microsoft.com/office/drawing/2014/main" id="{EBC190D2-3F32-C348-6627-4301CDCAA61B}"/>
              </a:ext>
            </a:extLst>
          </p:cNvPr>
          <p:cNvSpPr/>
          <p:nvPr/>
        </p:nvSpPr>
        <p:spPr>
          <a:xfrm>
            <a:off x="4178168" y="3983571"/>
            <a:ext cx="1466850" cy="250354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Seta: Curva para Cima 20">
            <a:extLst>
              <a:ext uri="{FF2B5EF4-FFF2-40B4-BE49-F238E27FC236}">
                <a16:creationId xmlns:a16="http://schemas.microsoft.com/office/drawing/2014/main" id="{AE5AD0F6-7CD0-FA02-4DD6-B89C9944080D}"/>
              </a:ext>
            </a:extLst>
          </p:cNvPr>
          <p:cNvSpPr/>
          <p:nvPr/>
        </p:nvSpPr>
        <p:spPr>
          <a:xfrm>
            <a:off x="5813559" y="3984735"/>
            <a:ext cx="1466850" cy="250354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66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C3355A-234C-9327-87BC-329B415BDCCE}"/>
              </a:ext>
            </a:extLst>
          </p:cNvPr>
          <p:cNvSpPr txBox="1"/>
          <p:nvPr/>
        </p:nvSpPr>
        <p:spPr>
          <a:xfrm>
            <a:off x="494277" y="1005030"/>
            <a:ext cx="11347886" cy="638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u="sng" dirty="0">
                <a:solidFill>
                  <a:srgbClr val="FFFF00"/>
                </a:solidFill>
              </a:rPr>
              <a:t>Art. 28 -CONDICIONAMENTO DO CRÉDITO AO PAGAMENTO – não-cumulatividade</a:t>
            </a:r>
          </a:p>
          <a:p>
            <a:pPr lvl="2">
              <a:spcAft>
                <a:spcPts val="1200"/>
              </a:spcAft>
              <a:buClr>
                <a:srgbClr val="FFFF00"/>
              </a:buClr>
            </a:pPr>
            <a:endParaRPr lang="pt-BR" sz="2400" b="1" dirty="0">
              <a:solidFill>
                <a:schemeClr val="bg1"/>
              </a:solidFill>
            </a:endParaRPr>
          </a:p>
          <a:p>
            <a:pPr marL="800100" lvl="1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bg1"/>
              </a:solidFill>
            </a:endParaRPr>
          </a:p>
          <a:p>
            <a:pPr marL="800100" lvl="1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bg1"/>
              </a:solidFill>
            </a:endParaRPr>
          </a:p>
          <a:p>
            <a:pPr marL="800100" lvl="1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bg1"/>
              </a:solidFill>
            </a:endParaRPr>
          </a:p>
          <a:p>
            <a:pPr marL="800100" lvl="1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bg1"/>
                </a:solidFill>
              </a:rPr>
              <a:t>Afeta fluxo de caixa das empresas </a:t>
            </a:r>
          </a:p>
          <a:p>
            <a:pPr marL="800100" lvl="1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bg1"/>
                </a:solidFill>
              </a:rPr>
              <a:t>Acúmulo de créditos das empresas sem prazo de devolução (Estados: caixa vão aguardar?) </a:t>
            </a:r>
          </a:p>
          <a:p>
            <a:pPr marL="800100" lvl="1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bg1"/>
                </a:solidFill>
              </a:rPr>
              <a:t>Retira valores do giro da economia </a:t>
            </a:r>
          </a:p>
          <a:p>
            <a:pPr marL="800100" lvl="1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bg1"/>
                </a:solidFill>
              </a:rPr>
              <a:t>Assemelha ao regime de antecipação (reflexo caixa dos E, DF e M)</a:t>
            </a:r>
          </a:p>
          <a:p>
            <a:pPr marL="800100" lvl="1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500" b="1" dirty="0">
              <a:solidFill>
                <a:schemeClr val="bg1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133E7B7-D3C1-E35F-B633-C9C98F7E9771}"/>
              </a:ext>
            </a:extLst>
          </p:cNvPr>
          <p:cNvSpPr txBox="1">
            <a:spLocks/>
          </p:cNvSpPr>
          <p:nvPr/>
        </p:nvSpPr>
        <p:spPr>
          <a:xfrm>
            <a:off x="2628900" y="224845"/>
            <a:ext cx="6934200" cy="559089"/>
          </a:xfrm>
          <a:prstGeom prst="rect">
            <a:avLst/>
          </a:prstGeom>
          <a:solidFill>
            <a:srgbClr val="FFFF00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l" defTabSz="1682494" rtl="0" eaLnBrk="1" latinLnBrk="0" hangingPunct="1">
              <a:lnSpc>
                <a:spcPct val="90000"/>
              </a:lnSpc>
              <a:spcBef>
                <a:spcPts val="1800"/>
              </a:spcBef>
              <a:buSzTx/>
              <a:buFontTx/>
              <a:buNone/>
              <a:defRPr sz="11000" kern="1200">
                <a:solidFill>
                  <a:srgbClr val="00CFD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ALERTA</a:t>
            </a:r>
          </a:p>
        </p:txBody>
      </p:sp>
      <p:pic>
        <p:nvPicPr>
          <p:cNvPr id="4" name="Imagem 3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87B0726E-6B03-122C-4CC1-FCF83F4FB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50" y="2246034"/>
            <a:ext cx="887391" cy="466725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E9395449-C938-7D6A-3C65-B9FF978D871C}"/>
              </a:ext>
            </a:extLst>
          </p:cNvPr>
          <p:cNvSpPr/>
          <p:nvPr/>
        </p:nvSpPr>
        <p:spPr>
          <a:xfrm>
            <a:off x="2938182" y="2346046"/>
            <a:ext cx="428625" cy="2667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Uma imagem contendo caminhão, edifício, estacionado, grande&#10;&#10;Descrição gerada automaticamente">
            <a:extLst>
              <a:ext uri="{FF2B5EF4-FFF2-40B4-BE49-F238E27FC236}">
                <a16:creationId xmlns:a16="http://schemas.microsoft.com/office/drawing/2014/main" id="{DB98B9E8-2992-9F33-BFE4-84AD5FEE3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94" y="2285411"/>
            <a:ext cx="887391" cy="466726"/>
          </a:xfrm>
          <a:prstGeom prst="rect">
            <a:avLst/>
          </a:prstGeom>
        </p:spPr>
      </p:pic>
      <p:pic>
        <p:nvPicPr>
          <p:cNvPr id="11" name="Imagem 10" descr="Feira de frutas&#10;&#10;Descrição gerada automaticamente">
            <a:extLst>
              <a:ext uri="{FF2B5EF4-FFF2-40B4-BE49-F238E27FC236}">
                <a16:creationId xmlns:a16="http://schemas.microsoft.com/office/drawing/2014/main" id="{E7FCF53F-2CCD-3557-07AA-81023A9AD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89" y="2246032"/>
            <a:ext cx="887391" cy="466727"/>
          </a:xfrm>
          <a:prstGeom prst="rect">
            <a:avLst/>
          </a:prstGeom>
        </p:spPr>
      </p:pic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CF7E1550-9872-DEBB-C6E6-57538115C966}"/>
              </a:ext>
            </a:extLst>
          </p:cNvPr>
          <p:cNvSpPr/>
          <p:nvPr/>
        </p:nvSpPr>
        <p:spPr>
          <a:xfrm>
            <a:off x="4734958" y="2385424"/>
            <a:ext cx="428625" cy="2667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Grupo de pessoas em pé&#10;&#10;Descrição gerada automaticamente">
            <a:extLst>
              <a:ext uri="{FF2B5EF4-FFF2-40B4-BE49-F238E27FC236}">
                <a16:creationId xmlns:a16="http://schemas.microsoft.com/office/drawing/2014/main" id="{77F09EA2-939E-8EC8-BC8A-EE1E6A2862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26" y="2259549"/>
            <a:ext cx="1188752" cy="466727"/>
          </a:xfrm>
          <a:prstGeom prst="rect">
            <a:avLst/>
          </a:prstGeom>
        </p:spPr>
      </p:pic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EDA3EC3E-0947-9242-A952-0CE2A5F2483B}"/>
              </a:ext>
            </a:extLst>
          </p:cNvPr>
          <p:cNvSpPr/>
          <p:nvPr/>
        </p:nvSpPr>
        <p:spPr>
          <a:xfrm>
            <a:off x="6427421" y="2359563"/>
            <a:ext cx="428625" cy="2667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Curva para Cima 18">
            <a:extLst>
              <a:ext uri="{FF2B5EF4-FFF2-40B4-BE49-F238E27FC236}">
                <a16:creationId xmlns:a16="http://schemas.microsoft.com/office/drawing/2014/main" id="{A26D9A8F-21BF-767F-1882-8F9600C2E6F9}"/>
              </a:ext>
            </a:extLst>
          </p:cNvPr>
          <p:cNvSpPr/>
          <p:nvPr/>
        </p:nvSpPr>
        <p:spPr>
          <a:xfrm>
            <a:off x="2489540" y="2799034"/>
            <a:ext cx="1466850" cy="250354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Seta: Curva para Cima 19">
            <a:extLst>
              <a:ext uri="{FF2B5EF4-FFF2-40B4-BE49-F238E27FC236}">
                <a16:creationId xmlns:a16="http://schemas.microsoft.com/office/drawing/2014/main" id="{EBC190D2-3F32-C348-6627-4301CDCAA61B}"/>
              </a:ext>
            </a:extLst>
          </p:cNvPr>
          <p:cNvSpPr/>
          <p:nvPr/>
        </p:nvSpPr>
        <p:spPr>
          <a:xfrm>
            <a:off x="4372434" y="2850495"/>
            <a:ext cx="1466850" cy="250354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Seta: Curva para Cima 20">
            <a:extLst>
              <a:ext uri="{FF2B5EF4-FFF2-40B4-BE49-F238E27FC236}">
                <a16:creationId xmlns:a16="http://schemas.microsoft.com/office/drawing/2014/main" id="{AE5AD0F6-7CD0-FA02-4DD6-B89C9944080D}"/>
              </a:ext>
            </a:extLst>
          </p:cNvPr>
          <p:cNvSpPr/>
          <p:nvPr/>
        </p:nvSpPr>
        <p:spPr>
          <a:xfrm>
            <a:off x="6152184" y="2891850"/>
            <a:ext cx="1466850" cy="250354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48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C3355A-234C-9327-87BC-329B415BDCCE}"/>
              </a:ext>
            </a:extLst>
          </p:cNvPr>
          <p:cNvSpPr txBox="1"/>
          <p:nvPr/>
        </p:nvSpPr>
        <p:spPr>
          <a:xfrm>
            <a:off x="201247" y="504389"/>
            <a:ext cx="11347886" cy="706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buClr>
                <a:srgbClr val="FFFF00"/>
              </a:buClr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</a:rPr>
              <a:t>FORNECEDOR/ ADQUIRENTE – </a:t>
            </a:r>
            <a:r>
              <a:rPr lang="pt-BR" sz="3200" b="1" dirty="0">
                <a:solidFill>
                  <a:srgbClr val="00FFCC"/>
                </a:solidFill>
              </a:rPr>
              <a:t>RESPONSABILIDADE </a:t>
            </a:r>
          </a:p>
          <a:p>
            <a:pPr marL="1714500" lvl="3" indent="-34290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</a:rPr>
              <a:t> </a:t>
            </a:r>
            <a:r>
              <a:rPr lang="pt-BR" sz="3200" b="1" dirty="0">
                <a:solidFill>
                  <a:srgbClr val="FFFF00"/>
                </a:solidFill>
              </a:rPr>
              <a:t>FISCAL DO RECOLHIMENTO: </a:t>
            </a:r>
            <a:r>
              <a:rPr lang="pt-BR" sz="3200" b="1" dirty="0">
                <a:solidFill>
                  <a:schemeClr val="bg1"/>
                </a:solidFill>
              </a:rPr>
              <a:t>opção de pagar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3200" b="1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</a:rPr>
              <a:t>Art. 54. Split </a:t>
            </a:r>
            <a:r>
              <a:rPr lang="pt-BR" sz="3200" b="1" dirty="0" err="1">
                <a:solidFill>
                  <a:schemeClr val="bg1"/>
                </a:solidFill>
              </a:rPr>
              <a:t>Payment</a:t>
            </a:r>
            <a:r>
              <a:rPr lang="pt-BR" sz="32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</a:rPr>
              <a:t>IV - o disposto nesta Subseção </a:t>
            </a:r>
            <a:r>
              <a:rPr lang="pt-BR" sz="3200" b="1" dirty="0">
                <a:solidFill>
                  <a:srgbClr val="FFFF00"/>
                </a:solidFill>
              </a:rPr>
              <a:t>não afasta a responsabilidade do sujeito passivo </a:t>
            </a:r>
            <a:r>
              <a:rPr lang="pt-BR" sz="3200" b="1" dirty="0">
                <a:solidFill>
                  <a:schemeClr val="bg1"/>
                </a:solidFill>
              </a:rPr>
              <a:t>do IBS e da CBS pelo</a:t>
            </a:r>
            <a:r>
              <a:rPr lang="pt-BR" sz="3200" dirty="0">
                <a:solidFill>
                  <a:schemeClr val="bg1"/>
                </a:solidFill>
              </a:rPr>
              <a:t> </a:t>
            </a:r>
            <a:r>
              <a:rPr lang="pt-BR" sz="3200" b="1" dirty="0">
                <a:solidFill>
                  <a:schemeClr val="bg1"/>
                </a:solidFill>
              </a:rPr>
              <a:t>pagamento desses tributos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3200" b="1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</a:rPr>
              <a:t>Art. 56. §2º - Recolhimento pelo adquirente – </a:t>
            </a:r>
            <a:r>
              <a:rPr lang="pt-BR" sz="3200" b="1" dirty="0">
                <a:solidFill>
                  <a:srgbClr val="00FFCC"/>
                </a:solidFill>
              </a:rPr>
              <a:t>ADQUIRENTE SOLIDARIAMENTE RESPONSÁVEL</a:t>
            </a:r>
          </a:p>
          <a:p>
            <a:pPr>
              <a:buClr>
                <a:srgbClr val="FFFF00"/>
              </a:buClr>
            </a:pPr>
            <a:r>
              <a:rPr lang="pt-BR" sz="3200" b="1" dirty="0">
                <a:solidFill>
                  <a:schemeClr val="bg1"/>
                </a:solidFill>
              </a:rPr>
              <a:t> </a:t>
            </a:r>
          </a:p>
          <a:p>
            <a:pPr marL="342900" indent="-342900" algn="ctr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00FFCC"/>
                </a:solidFill>
              </a:rPr>
              <a:t>SIMPLIFICAÇÃO?</a:t>
            </a:r>
          </a:p>
          <a:p>
            <a:pPr marL="342900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32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500" b="1" dirty="0">
              <a:solidFill>
                <a:schemeClr val="bg1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133E7B7-D3C1-E35F-B633-C9C98F7E9771}"/>
              </a:ext>
            </a:extLst>
          </p:cNvPr>
          <p:cNvSpPr txBox="1">
            <a:spLocks/>
          </p:cNvSpPr>
          <p:nvPr/>
        </p:nvSpPr>
        <p:spPr>
          <a:xfrm>
            <a:off x="2628900" y="224845"/>
            <a:ext cx="6934200" cy="559089"/>
          </a:xfrm>
          <a:prstGeom prst="rect">
            <a:avLst/>
          </a:prstGeom>
          <a:solidFill>
            <a:srgbClr val="FFFF00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l" defTabSz="1682494" rtl="0" eaLnBrk="1" latinLnBrk="0" hangingPunct="1">
              <a:lnSpc>
                <a:spcPct val="90000"/>
              </a:lnSpc>
              <a:spcBef>
                <a:spcPts val="1800"/>
              </a:spcBef>
              <a:buSzTx/>
              <a:buFontTx/>
              <a:buNone/>
              <a:defRPr sz="11000" kern="1200">
                <a:solidFill>
                  <a:srgbClr val="00CFD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ALERTA </a:t>
            </a:r>
          </a:p>
        </p:txBody>
      </p:sp>
    </p:spTree>
    <p:extLst>
      <p:ext uri="{BB962C8B-B14F-4D97-AF65-F5344CB8AC3E}">
        <p14:creationId xmlns:p14="http://schemas.microsoft.com/office/powerpoint/2010/main" val="2200537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C3355A-234C-9327-87BC-329B415BDCCE}"/>
              </a:ext>
            </a:extLst>
          </p:cNvPr>
          <p:cNvSpPr txBox="1"/>
          <p:nvPr/>
        </p:nvSpPr>
        <p:spPr>
          <a:xfrm>
            <a:off x="231388" y="412949"/>
            <a:ext cx="11347886" cy="638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FFF00"/>
              </a:buClr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rgbClr val="00FFCC"/>
                </a:solidFill>
              </a:rPr>
              <a:t>LIMITES AO PODER REGULAMENTADOR – </a:t>
            </a:r>
          </a:p>
          <a:p>
            <a:pPr marL="800100" lvl="1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600" b="1" dirty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</a:pPr>
            <a:r>
              <a:rPr lang="pt-BR" sz="2600" b="1" dirty="0">
                <a:solidFill>
                  <a:schemeClr val="bg1"/>
                </a:solidFill>
              </a:rPr>
              <a:t>Art. 316. Compete:</a:t>
            </a:r>
          </a:p>
          <a:p>
            <a:pPr marL="811213" indent="-90488">
              <a:spcAft>
                <a:spcPts val="1200"/>
              </a:spcAft>
            </a:pPr>
            <a:r>
              <a:rPr lang="pt-BR" sz="2600" b="1" dirty="0">
                <a:solidFill>
                  <a:schemeClr val="bg1"/>
                </a:solidFill>
              </a:rPr>
              <a:t>I - ao Comitê Gestor do IBS editar o regulamento do IBS; e</a:t>
            </a:r>
          </a:p>
          <a:p>
            <a:pPr marL="811213" indent="-90488">
              <a:spcAft>
                <a:spcPts val="1200"/>
              </a:spcAft>
            </a:pPr>
            <a:r>
              <a:rPr lang="pt-BR" sz="2600" b="1" dirty="0">
                <a:solidFill>
                  <a:schemeClr val="bg1"/>
                </a:solidFill>
              </a:rPr>
              <a:t>II - ao Poder Executivo da União editar o regulamento da CBS.</a:t>
            </a:r>
          </a:p>
          <a:p>
            <a:pPr marL="342900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600" b="1" dirty="0">
              <a:solidFill>
                <a:schemeClr val="bg1"/>
              </a:solidFill>
            </a:endParaRPr>
          </a:p>
          <a:p>
            <a:pPr marL="800100" lvl="1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rgbClr val="FFFF00"/>
                </a:solidFill>
              </a:rPr>
              <a:t>EXEMPLO REALIDADE: </a:t>
            </a:r>
            <a:r>
              <a:rPr lang="pt-BR" sz="2600" b="1" dirty="0">
                <a:solidFill>
                  <a:schemeClr val="bg1"/>
                </a:solidFill>
              </a:rPr>
              <a:t>Limites à compensação Lei 14.873/28.05.2024 – créditos: decisões transitadas em julgado</a:t>
            </a:r>
          </a:p>
          <a:p>
            <a:pPr marL="800100" lvl="1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rgbClr val="00FF00"/>
                </a:solidFill>
              </a:rPr>
              <a:t>LEGISLAÇÃO DO PIS E DA COFINS DESDE 2003</a:t>
            </a:r>
          </a:p>
          <a:p>
            <a:pPr lvl="1">
              <a:spcAft>
                <a:spcPts val="1200"/>
              </a:spcAft>
              <a:buClr>
                <a:srgbClr val="FFFF00"/>
              </a:buClr>
            </a:pPr>
            <a:endParaRPr lang="pt-BR" sz="26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500" b="1" dirty="0">
              <a:solidFill>
                <a:schemeClr val="bg1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133E7B7-D3C1-E35F-B633-C9C98F7E9771}"/>
              </a:ext>
            </a:extLst>
          </p:cNvPr>
          <p:cNvSpPr txBox="1">
            <a:spLocks/>
          </p:cNvSpPr>
          <p:nvPr/>
        </p:nvSpPr>
        <p:spPr>
          <a:xfrm>
            <a:off x="2628900" y="224845"/>
            <a:ext cx="6934200" cy="559089"/>
          </a:xfrm>
          <a:prstGeom prst="rect">
            <a:avLst/>
          </a:prstGeom>
          <a:solidFill>
            <a:srgbClr val="FFFF00"/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l" defTabSz="1682494" rtl="0" eaLnBrk="1" latinLnBrk="0" hangingPunct="1">
              <a:lnSpc>
                <a:spcPct val="90000"/>
              </a:lnSpc>
              <a:spcBef>
                <a:spcPts val="1800"/>
              </a:spcBef>
              <a:buSzTx/>
              <a:buFontTx/>
              <a:buNone/>
              <a:defRPr sz="11000" kern="1200">
                <a:solidFill>
                  <a:srgbClr val="00CFD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ALERTA </a:t>
            </a:r>
          </a:p>
        </p:txBody>
      </p:sp>
    </p:spTree>
    <p:extLst>
      <p:ext uri="{BB962C8B-B14F-4D97-AF65-F5344CB8AC3E}">
        <p14:creationId xmlns:p14="http://schemas.microsoft.com/office/powerpoint/2010/main" val="1699072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4926CE-81B2-95E6-DDC8-4BDE49F06DBB}"/>
              </a:ext>
            </a:extLst>
          </p:cNvPr>
          <p:cNvSpPr txBox="1"/>
          <p:nvPr/>
        </p:nvSpPr>
        <p:spPr>
          <a:xfrm>
            <a:off x="647700" y="74818"/>
            <a:ext cx="99108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THAOMA"/>
              </a:rPr>
              <a:t>FISCALIZAÇÕES – AUTUAÇÕES - LITÍGIOS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E37263C-8448-AB4F-C097-E2AF7199F488}"/>
              </a:ext>
            </a:extLst>
          </p:cNvPr>
          <p:cNvSpPr txBox="1"/>
          <p:nvPr/>
        </p:nvSpPr>
        <p:spPr>
          <a:xfrm>
            <a:off x="579459" y="1039458"/>
            <a:ext cx="1111826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FFFF00"/>
                </a:solidFill>
              </a:rPr>
              <a:t>UMA SÓ LEI, UMA SÓ INTERPRETAÇÃO – IVA DUAL ARRECADAÇÃO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Art. 323 - </a:t>
            </a:r>
            <a:r>
              <a:rPr lang="pt-BR" sz="2400" b="1" dirty="0">
                <a:solidFill>
                  <a:srgbClr val="00FF00"/>
                </a:solidFill>
              </a:rPr>
              <a:t>A fiscalização do cumprimento das obrigações </a:t>
            </a:r>
            <a:r>
              <a:rPr lang="pt-BR" sz="2400" b="1" dirty="0">
                <a:solidFill>
                  <a:schemeClr val="bg1"/>
                </a:solidFill>
              </a:rPr>
              <a:t>principais e acessórias, bem como a constituição do crédito tributário relativo: </a:t>
            </a:r>
          </a:p>
          <a:p>
            <a:pPr indent="811213"/>
            <a:r>
              <a:rPr lang="pt-BR" sz="2400" b="1" dirty="0">
                <a:solidFill>
                  <a:schemeClr val="bg1"/>
                </a:solidFill>
              </a:rPr>
              <a:t>I – CBS – RFB</a:t>
            </a:r>
          </a:p>
          <a:p>
            <a:pPr indent="811213"/>
            <a:r>
              <a:rPr lang="pt-BR" sz="2400" b="1" dirty="0">
                <a:solidFill>
                  <a:schemeClr val="bg1"/>
                </a:solidFill>
              </a:rPr>
              <a:t>II – IBS Administrações Estados, Distrito Federal e Municípios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Art. 324. A </a:t>
            </a:r>
            <a:r>
              <a:rPr lang="pt-BR" sz="2400" b="1" dirty="0">
                <a:solidFill>
                  <a:srgbClr val="00FFCC"/>
                </a:solidFill>
              </a:rPr>
              <a:t>RFB e as administrações tributárias dos Estados, do Distrito Federal e dos Municípios:</a:t>
            </a:r>
          </a:p>
          <a:p>
            <a:pPr marL="182563"/>
            <a:r>
              <a:rPr lang="pt-BR" sz="2400" b="1" dirty="0">
                <a:solidFill>
                  <a:schemeClr val="bg1"/>
                </a:solidFill>
              </a:rPr>
              <a:t>I - </a:t>
            </a:r>
            <a:r>
              <a:rPr lang="pt-BR" sz="2400" b="1" dirty="0">
                <a:solidFill>
                  <a:srgbClr val="00FFCC"/>
                </a:solidFill>
              </a:rPr>
              <a:t>poderão utilizar em seus respectivos lançamentos as fundamentações e provas </a:t>
            </a:r>
            <a:r>
              <a:rPr lang="pt-BR" sz="2400" b="1" dirty="0">
                <a:solidFill>
                  <a:schemeClr val="bg1"/>
                </a:solidFill>
              </a:rPr>
              <a:t>decorrentes do </a:t>
            </a:r>
            <a:r>
              <a:rPr lang="pt-BR" sz="2400" b="1" dirty="0">
                <a:solidFill>
                  <a:srgbClr val="FFFF00"/>
                </a:solidFill>
              </a:rPr>
              <a:t>processo administrativo de lançamento de ofício efetuado por outro ente federativo;</a:t>
            </a:r>
          </a:p>
          <a:p>
            <a:endParaRPr lang="pt-BR" sz="2400" b="1" dirty="0">
              <a:solidFill>
                <a:srgbClr val="FFFF00"/>
              </a:solidFill>
            </a:endParaRPr>
          </a:p>
          <a:p>
            <a:pPr algn="ctr"/>
            <a:r>
              <a:rPr lang="pt-BR" sz="2600" b="1" dirty="0">
                <a:solidFill>
                  <a:srgbClr val="00FF00"/>
                </a:solidFill>
              </a:rPr>
              <a:t>PLP 68 – CONEXÃO COM PLP 108</a:t>
            </a:r>
          </a:p>
        </p:txBody>
      </p:sp>
    </p:spTree>
    <p:extLst>
      <p:ext uri="{BB962C8B-B14F-4D97-AF65-F5344CB8AC3E}">
        <p14:creationId xmlns:p14="http://schemas.microsoft.com/office/powerpoint/2010/main" val="2868000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4926CE-81B2-95E6-DDC8-4BDE49F06DBB}"/>
              </a:ext>
            </a:extLst>
          </p:cNvPr>
          <p:cNvSpPr txBox="1"/>
          <p:nvPr/>
        </p:nvSpPr>
        <p:spPr>
          <a:xfrm>
            <a:off x="647700" y="74818"/>
            <a:ext cx="99108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THAOMA"/>
              </a:rPr>
              <a:t>FISCALIZAÇÕES – AUTUAÇÕES - LITÍGIOS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E37263C-8448-AB4F-C097-E2AF7199F488}"/>
              </a:ext>
            </a:extLst>
          </p:cNvPr>
          <p:cNvSpPr txBox="1"/>
          <p:nvPr/>
        </p:nvSpPr>
        <p:spPr>
          <a:xfrm>
            <a:off x="579459" y="1153758"/>
            <a:ext cx="11118264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600" b="1" dirty="0">
                <a:solidFill>
                  <a:srgbClr val="00FFCC"/>
                </a:solidFill>
              </a:rPr>
              <a:t>UMA SÓ LEI, UMA SÓ INTERPRETAÇÃO – IVA DUAL ARRECADAÇÃO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6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600" b="1" dirty="0">
                <a:solidFill>
                  <a:schemeClr val="bg1"/>
                </a:solidFill>
              </a:rPr>
              <a:t>CBS – União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600" b="1" dirty="0">
                <a:solidFill>
                  <a:schemeClr val="bg1"/>
                </a:solidFill>
              </a:rPr>
              <a:t>IBS – Estados, Municípios e Distrito Federal</a:t>
            </a:r>
            <a:endParaRPr lang="pt-BR" sz="2600" b="1" dirty="0"/>
          </a:p>
          <a:p>
            <a:pPr marL="1349375" indent="354013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600" b="1" dirty="0">
                <a:solidFill>
                  <a:srgbClr val="FFFF00"/>
                </a:solidFill>
              </a:rPr>
              <a:t>3 FISCALIZAÇÕES ?? Ou mais de 5000</a:t>
            </a:r>
          </a:p>
          <a:p>
            <a:pPr marL="1349375" indent="354013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600" b="1" dirty="0">
                <a:solidFill>
                  <a:srgbClr val="FFFF00"/>
                </a:solidFill>
              </a:rPr>
              <a:t>3 AUTUAÇÕES ?? Ou mais de 5000</a:t>
            </a:r>
          </a:p>
          <a:p>
            <a:pPr marL="1349375" indent="354013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600" b="1" dirty="0">
                <a:solidFill>
                  <a:srgbClr val="FFFF00"/>
                </a:solidFill>
              </a:rPr>
              <a:t>3 PROCESSSOS ?? Ou mais de 5000</a:t>
            </a:r>
          </a:p>
          <a:p>
            <a:pPr marL="1349375" indent="354013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600" b="1" dirty="0">
                <a:solidFill>
                  <a:srgbClr val="FFFF00"/>
                </a:solidFill>
              </a:rPr>
              <a:t>3  ou + de 5000 JULGAMENTOS EM INSTÂNCIAS FEDERAIS E ESTADUAIS</a:t>
            </a:r>
          </a:p>
          <a:p>
            <a:pPr marL="1349375" indent="354013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600" b="1" dirty="0">
              <a:solidFill>
                <a:srgbClr val="FF0000"/>
              </a:solidFill>
            </a:endParaRPr>
          </a:p>
          <a:p>
            <a:pPr marL="342900" indent="-342900" algn="ctr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600" b="1" dirty="0">
                <a:solidFill>
                  <a:srgbClr val="00FFCC"/>
                </a:solidFill>
              </a:rPr>
              <a:t>AUMENTO LITÍGIO – judiciário estadual? federal?</a:t>
            </a:r>
          </a:p>
        </p:txBody>
      </p:sp>
    </p:spTree>
    <p:extLst>
      <p:ext uri="{BB962C8B-B14F-4D97-AF65-F5344CB8AC3E}">
        <p14:creationId xmlns:p14="http://schemas.microsoft.com/office/powerpoint/2010/main" val="1898346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4926CE-81B2-95E6-DDC8-4BDE49F06DBB}"/>
              </a:ext>
            </a:extLst>
          </p:cNvPr>
          <p:cNvSpPr txBox="1"/>
          <p:nvPr/>
        </p:nvSpPr>
        <p:spPr>
          <a:xfrm>
            <a:off x="647700" y="74818"/>
            <a:ext cx="99108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THAOMA"/>
              </a:rPr>
              <a:t>HARMONIZAÇÃO DA CBS E DO IBS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E37263C-8448-AB4F-C097-E2AF7199F488}"/>
              </a:ext>
            </a:extLst>
          </p:cNvPr>
          <p:cNvSpPr txBox="1"/>
          <p:nvPr/>
        </p:nvSpPr>
        <p:spPr>
          <a:xfrm>
            <a:off x="579459" y="1153758"/>
            <a:ext cx="11118264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</a:rPr>
              <a:t>Art. 317. O Comitê Gestor do IBS, a RFB e a Procuradoria-Geral da Fazenda Nacional atuarão com vistas a </a:t>
            </a:r>
            <a:r>
              <a:rPr lang="pt-BR" sz="2500" b="1" dirty="0">
                <a:solidFill>
                  <a:srgbClr val="FFFF00"/>
                </a:solidFill>
              </a:rPr>
              <a:t>harmonizar normas, interpretações, obrigações acessórias e procedimentos relativos ao IBS e à CBS.</a:t>
            </a:r>
          </a:p>
          <a:p>
            <a:endParaRPr lang="pt-BR" sz="2500" b="1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6F113"/>
              </a:buClr>
              <a:buFont typeface="Wingdings" panose="05000000000000000000" pitchFamily="2" charset="2"/>
              <a:buChar char="Ø"/>
            </a:pPr>
            <a:r>
              <a:rPr lang="pt-BR" sz="2500" b="1" dirty="0">
                <a:solidFill>
                  <a:srgbClr val="00FF00"/>
                </a:solidFill>
              </a:rPr>
              <a:t>Comitê de Harmonização: </a:t>
            </a:r>
            <a:r>
              <a:rPr lang="pt-BR" sz="2500" b="1" dirty="0">
                <a:solidFill>
                  <a:schemeClr val="bg1"/>
                </a:solidFill>
              </a:rPr>
              <a:t>4 RFB e 4 CG (2 E/DF e 2 M/DF)</a:t>
            </a:r>
          </a:p>
          <a:p>
            <a:pPr marL="342900" indent="-342900">
              <a:buClr>
                <a:srgbClr val="F6F113"/>
              </a:buClr>
              <a:buFont typeface="Wingdings" panose="05000000000000000000" pitchFamily="2" charset="2"/>
              <a:buChar char="Ø"/>
            </a:pPr>
            <a:endParaRPr lang="pt-BR" sz="2500" b="1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6F113"/>
              </a:buClr>
              <a:buFont typeface="Wingdings" panose="05000000000000000000" pitchFamily="2" charset="2"/>
              <a:buChar char="Ø"/>
            </a:pPr>
            <a:r>
              <a:rPr lang="pt-BR" sz="2500" b="1" dirty="0">
                <a:solidFill>
                  <a:srgbClr val="00FFCC"/>
                </a:solidFill>
              </a:rPr>
              <a:t>Fórum de harmonização: </a:t>
            </a:r>
            <a:r>
              <a:rPr lang="pt-BR" sz="2500" b="1" dirty="0">
                <a:solidFill>
                  <a:schemeClr val="bg1"/>
                </a:solidFill>
              </a:rPr>
              <a:t>4 PGFN, 4 Procuradoria indicados CG (2 E/DF e 2 M/DF)</a:t>
            </a:r>
          </a:p>
          <a:p>
            <a:pPr marL="342900" indent="-342900">
              <a:buClr>
                <a:srgbClr val="F6F113"/>
              </a:buClr>
              <a:buFont typeface="Wingdings" panose="05000000000000000000" pitchFamily="2" charset="2"/>
              <a:buChar char="Ø"/>
            </a:pPr>
            <a:endParaRPr lang="pt-BR" sz="2500" b="1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6F113"/>
              </a:buClr>
              <a:buFont typeface="Wingdings" panose="05000000000000000000" pitchFamily="2" charset="2"/>
              <a:buChar char="Ø"/>
            </a:pPr>
            <a:r>
              <a:rPr lang="pt-BR" sz="2500" b="1" dirty="0">
                <a:solidFill>
                  <a:srgbClr val="FFFF00"/>
                </a:solidFill>
              </a:rPr>
              <a:t>Quem pode suscitar questões relevantes e disseminadas controvérsias jurídicas</a:t>
            </a:r>
            <a:r>
              <a:rPr lang="pt-BR" sz="2500" b="1" dirty="0">
                <a:solidFill>
                  <a:schemeClr val="bg1"/>
                </a:solidFill>
              </a:rPr>
              <a:t>:</a:t>
            </a:r>
          </a:p>
          <a:p>
            <a:r>
              <a:rPr lang="pt-BR" sz="2500" b="1" dirty="0">
                <a:solidFill>
                  <a:schemeClr val="bg1"/>
                </a:solidFill>
              </a:rPr>
              <a:t>Presidente do Comitê \gestor do IBS Autoridade máxima do Ministério da Fazenda</a:t>
            </a:r>
          </a:p>
          <a:p>
            <a:endParaRPr lang="pt-BR" sz="2500" b="1" dirty="0">
              <a:solidFill>
                <a:schemeClr val="bg1"/>
              </a:solidFill>
            </a:endParaRPr>
          </a:p>
          <a:p>
            <a:pPr algn="ctr"/>
            <a:r>
              <a:rPr lang="pt-BR" sz="2500" b="1" dirty="0">
                <a:solidFill>
                  <a:srgbClr val="00FFCC"/>
                </a:solidFill>
              </a:rPr>
              <a:t>E O PAGADOR DE IMPOSTOS? LITÍGIO</a:t>
            </a:r>
          </a:p>
          <a:p>
            <a:pPr algn="ctr"/>
            <a:r>
              <a:rPr lang="pt-BR" sz="2500" b="1" dirty="0">
                <a:solidFill>
                  <a:srgbClr val="FFFF00"/>
                </a:solidFill>
              </a:rPr>
              <a:t>E OS PRINCÍPIOS DA COOPERAÇÃO e SIMPLICIDADE</a:t>
            </a:r>
          </a:p>
        </p:txBody>
      </p:sp>
    </p:spTree>
    <p:extLst>
      <p:ext uri="{BB962C8B-B14F-4D97-AF65-F5344CB8AC3E}">
        <p14:creationId xmlns:p14="http://schemas.microsoft.com/office/powerpoint/2010/main" val="646238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8946</TotalTime>
  <Words>988</Words>
  <Application>Microsoft Office PowerPoint</Application>
  <PresentationFormat>Widescreen</PresentationFormat>
  <Paragraphs>147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THAOMA</vt:lpstr>
      <vt:lpstr>Times New Roman</vt:lpstr>
      <vt:lpstr>Wingdings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Mary Elbe Queiroz</dc:creator>
  <cp:lastModifiedBy>Mary Elbe Queiroz</cp:lastModifiedBy>
  <cp:revision>17</cp:revision>
  <dcterms:created xsi:type="dcterms:W3CDTF">2021-03-19T00:00:43Z</dcterms:created>
  <dcterms:modified xsi:type="dcterms:W3CDTF">2024-08-20T14:05:18Z</dcterms:modified>
</cp:coreProperties>
</file>