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1384" r:id="rId2"/>
    <p:sldId id="1404" r:id="rId3"/>
    <p:sldId id="1392" r:id="rId4"/>
    <p:sldId id="1394" r:id="rId5"/>
    <p:sldId id="1399" r:id="rId6"/>
    <p:sldId id="1395" r:id="rId7"/>
    <p:sldId id="1396" r:id="rId8"/>
    <p:sldId id="1400" r:id="rId9"/>
    <p:sldId id="1398" r:id="rId10"/>
    <p:sldId id="1397" r:id="rId11"/>
    <p:sldId id="1402" r:id="rId12"/>
    <p:sldId id="1401" r:id="rId13"/>
    <p:sldId id="1403" r:id="rId14"/>
    <p:sldId id="1356" r:id="rId15"/>
    <p:sldId id="1357" r:id="rId16"/>
    <p:sldId id="1386" r:id="rId17"/>
    <p:sldId id="1406" r:id="rId18"/>
    <p:sldId id="1350" r:id="rId19"/>
  </p:sldIdLst>
  <p:sldSz cx="9144000" cy="5143500" type="screen16x9"/>
  <p:notesSz cx="6669088" cy="992663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996600"/>
    <a:srgbClr val="008000"/>
    <a:srgbClr val="003366"/>
    <a:srgbClr val="036497"/>
    <a:srgbClr val="336600"/>
    <a:srgbClr val="D9D9D9"/>
    <a:srgbClr val="660033"/>
    <a:srgbClr val="808000"/>
    <a:srgbClr val="66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D083AE6-46FA-4A59-8FB0-9F97EB10719F}" styleName="Estilo Claro 3 - Ênfas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Estilo Médio 1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Estilo Médio 3 - Ênfas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1226" autoAdjust="0"/>
  </p:normalViewPr>
  <p:slideViewPr>
    <p:cSldViewPr showGuides="1">
      <p:cViewPr varScale="1">
        <p:scale>
          <a:sx n="63" d="100"/>
          <a:sy n="63" d="100"/>
        </p:scale>
        <p:origin x="-1524" y="-102"/>
      </p:cViewPr>
      <p:guideLst>
        <p:guide orient="horz" pos="1620"/>
        <p:guide pos="1442"/>
        <p:guide pos="2880"/>
        <p:guide pos="43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16362"/>
    </p:cViewPr>
  </p:sorterViewPr>
  <p:notesViewPr>
    <p:cSldViewPr showGuides="1">
      <p:cViewPr varScale="1">
        <p:scale>
          <a:sx n="49" d="100"/>
          <a:sy n="49" d="100"/>
        </p:scale>
        <p:origin x="-2964" y="-90"/>
      </p:cViewPr>
      <p:guideLst>
        <p:guide orient="horz" pos="3126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889730" cy="496253"/>
          </a:xfrm>
          <a:prstGeom prst="rect">
            <a:avLst/>
          </a:prstGeom>
        </p:spPr>
        <p:txBody>
          <a:bodyPr vert="horz" lIns="90617" tIns="45309" rIns="90617" bIns="4530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777804" y="0"/>
            <a:ext cx="2889730" cy="496253"/>
          </a:xfrm>
          <a:prstGeom prst="rect">
            <a:avLst/>
          </a:prstGeom>
        </p:spPr>
        <p:txBody>
          <a:bodyPr vert="horz" lIns="90617" tIns="45309" rIns="90617" bIns="4530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41D98B4-DAF9-4CEB-9957-CFC668D1C559}" type="datetimeFigureOut">
              <a:rPr lang="pt-BR"/>
              <a:pPr>
                <a:defRPr/>
              </a:pPr>
              <a:t>27/11/2014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2" y="9428801"/>
            <a:ext cx="2889730" cy="496252"/>
          </a:xfrm>
          <a:prstGeom prst="rect">
            <a:avLst/>
          </a:prstGeom>
        </p:spPr>
        <p:txBody>
          <a:bodyPr vert="horz" lIns="90617" tIns="45309" rIns="90617" bIns="4530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777804" y="9428801"/>
            <a:ext cx="2889730" cy="496252"/>
          </a:xfrm>
          <a:prstGeom prst="rect">
            <a:avLst/>
          </a:prstGeom>
        </p:spPr>
        <p:txBody>
          <a:bodyPr vert="horz" lIns="90617" tIns="45309" rIns="90617" bIns="4530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9DA01AC-B8BC-47D1-8101-E4A4DB88CA1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19628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889730" cy="496253"/>
          </a:xfrm>
          <a:prstGeom prst="rect">
            <a:avLst/>
          </a:prstGeom>
        </p:spPr>
        <p:txBody>
          <a:bodyPr vert="horz" lIns="90617" tIns="45309" rIns="90617" bIns="45309" rtlCol="0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pt-BR" sz="1200" dirty="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804" y="0"/>
            <a:ext cx="2889730" cy="496253"/>
          </a:xfrm>
          <a:prstGeom prst="rect">
            <a:avLst/>
          </a:prstGeom>
        </p:spPr>
        <p:txBody>
          <a:bodyPr vert="horz" lIns="90617" tIns="45309" rIns="90617" bIns="45309" rtlCol="0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361BC1B5-CF0A-4071-9E99-8F023434ABCC}" type="datetimeFigureOut">
              <a:rPr lang="pt-BR"/>
              <a:pPr>
                <a:defRPr/>
              </a:pPr>
              <a:t>27/11/2014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17" tIns="45309" rIns="90617" bIns="45309" rtlCol="0" anchor="ctr"/>
          <a:lstStyle>
            <a:extLst/>
          </a:lstStyle>
          <a:p>
            <a:pPr lvl="0"/>
            <a:endParaRPr lang="pt-BR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7220" y="4715192"/>
            <a:ext cx="5334649" cy="4466274"/>
          </a:xfrm>
          <a:prstGeom prst="rect">
            <a:avLst/>
          </a:prstGeom>
        </p:spPr>
        <p:txBody>
          <a:bodyPr vert="horz" lIns="90617" tIns="45309" rIns="90617" bIns="45309" rtlCol="0">
            <a:normAutofit/>
          </a:bodyPr>
          <a:lstStyle>
            <a:extLst/>
          </a:lstStyle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801"/>
            <a:ext cx="2889730" cy="496252"/>
          </a:xfrm>
          <a:prstGeom prst="rect">
            <a:avLst/>
          </a:prstGeom>
        </p:spPr>
        <p:txBody>
          <a:bodyPr vert="horz" lIns="90617" tIns="45309" rIns="90617" bIns="45309" rtlCol="0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pt-BR" sz="1200" dirty="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804" y="9428801"/>
            <a:ext cx="2889730" cy="496252"/>
          </a:xfrm>
          <a:prstGeom prst="rect">
            <a:avLst/>
          </a:prstGeom>
        </p:spPr>
        <p:txBody>
          <a:bodyPr vert="horz" lIns="90617" tIns="45309" rIns="90617" bIns="45309" rtlCol="0" anchor="b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656DEEE-CE1A-48FD-8D24-AF8FB7BE0D2D}" type="slidenum">
              <a:rPr/>
              <a:pPr>
                <a:defRPr/>
              </a:pPr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553663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pt-B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pt-B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pt-B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pt-BR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56DEEE-CE1A-48FD-8D24-AF8FB7BE0D2D}" type="slidenum">
              <a:rPr lang="pt-BR" smtClean="0"/>
              <a:pPr>
                <a:defRPr/>
              </a:pPr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504897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8868" tIns="44436" rIns="88868" bIns="44436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22061" indent="-277717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10865" indent="-222174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55212" indent="-222174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999557" indent="-222174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43902" indent="-2221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888249" indent="-2221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32594" indent="-2221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776939" indent="-2221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F11D29A-9FED-48D7-A107-15AE3406467D}" type="slidenum">
              <a:rPr lang="es-ES" smtClean="0">
                <a:latin typeface="Arial" charset="0"/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s-ES" smtClean="0">
              <a:latin typeface="Arial" charset="0"/>
              <a:cs typeface="Arial" charset="0"/>
            </a:endParaRPr>
          </a:p>
        </p:txBody>
      </p:sp>
      <p:sp>
        <p:nvSpPr>
          <p:cNvPr id="47107" name="doc id"/>
          <p:cNvSpPr txBox="1">
            <a:spLocks noGrp="1" noChangeArrowheads="1"/>
          </p:cNvSpPr>
          <p:nvPr/>
        </p:nvSpPr>
        <p:spPr bwMode="auto">
          <a:xfrm>
            <a:off x="6830140" y="53441"/>
            <a:ext cx="232275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4456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4456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4456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4456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4456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r>
              <a:rPr lang="en-US" sz="1600">
                <a:latin typeface="Arial" charset="0"/>
              </a:rPr>
              <a:t>MAD-AAA123-20061019-</a:t>
            </a:r>
          </a:p>
        </p:txBody>
      </p:sp>
      <p:sp>
        <p:nvSpPr>
          <p:cNvPr id="47108" name="pg num"/>
          <p:cNvSpPr txBox="1">
            <a:spLocks noGrp="1" noChangeArrowheads="1"/>
          </p:cNvSpPr>
          <p:nvPr/>
        </p:nvSpPr>
        <p:spPr bwMode="auto">
          <a:xfrm>
            <a:off x="8622538" y="9623814"/>
            <a:ext cx="530357" cy="10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defTabSz="92551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551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551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551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551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fld id="{D8FC37AE-26F3-4DF7-9E5B-D4BD870DF2F1}" type="slidenum">
              <a:rPr lang="en-US" sz="700">
                <a:latin typeface="Arial" charset="0"/>
              </a:rPr>
              <a:pPr algn="r" eaLnBrk="1" hangingPunct="1"/>
              <a:t>10</a:t>
            </a:fld>
            <a:endParaRPr lang="en-US" sz="700">
              <a:latin typeface="Arial" charset="0"/>
            </a:endParaRPr>
          </a:p>
        </p:txBody>
      </p:sp>
      <p:sp>
        <p:nvSpPr>
          <p:cNvPr id="471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575" y="746125"/>
            <a:ext cx="6615113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8076" y="4713614"/>
            <a:ext cx="4892945" cy="92333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103372" indent="-103372" eaLnBrk="1" hangingPunct="1">
              <a:spcBef>
                <a:spcPct val="0"/>
              </a:spcBef>
            </a:pPr>
            <a:endParaRPr lang="es-ES_tradnl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8868" tIns="44436" rIns="88868" bIns="44436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22061" indent="-277717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10865" indent="-222174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55212" indent="-222174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999557" indent="-222174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43902" indent="-2221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888249" indent="-2221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32594" indent="-2221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776939" indent="-2221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F11D29A-9FED-48D7-A107-15AE3406467D}" type="slidenum">
              <a:rPr lang="es-ES" smtClean="0">
                <a:latin typeface="Arial" charset="0"/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s-ES" smtClean="0">
              <a:latin typeface="Arial" charset="0"/>
              <a:cs typeface="Arial" charset="0"/>
            </a:endParaRPr>
          </a:p>
        </p:txBody>
      </p:sp>
      <p:sp>
        <p:nvSpPr>
          <p:cNvPr id="47107" name="doc id"/>
          <p:cNvSpPr txBox="1">
            <a:spLocks noGrp="1" noChangeArrowheads="1"/>
          </p:cNvSpPr>
          <p:nvPr/>
        </p:nvSpPr>
        <p:spPr bwMode="auto">
          <a:xfrm>
            <a:off x="6830140" y="53441"/>
            <a:ext cx="232275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4456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4456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4456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4456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4456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r>
              <a:rPr lang="en-US" sz="1600">
                <a:latin typeface="Arial" charset="0"/>
              </a:rPr>
              <a:t>MAD-AAA123-20061019-</a:t>
            </a:r>
          </a:p>
        </p:txBody>
      </p:sp>
      <p:sp>
        <p:nvSpPr>
          <p:cNvPr id="47108" name="pg num"/>
          <p:cNvSpPr txBox="1">
            <a:spLocks noGrp="1" noChangeArrowheads="1"/>
          </p:cNvSpPr>
          <p:nvPr/>
        </p:nvSpPr>
        <p:spPr bwMode="auto">
          <a:xfrm>
            <a:off x="8622538" y="9623814"/>
            <a:ext cx="530357" cy="10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defTabSz="92551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551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551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551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551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fld id="{D8FC37AE-26F3-4DF7-9E5B-D4BD870DF2F1}" type="slidenum">
              <a:rPr lang="en-US" sz="700">
                <a:latin typeface="Arial" charset="0"/>
              </a:rPr>
              <a:pPr algn="r" eaLnBrk="1" hangingPunct="1"/>
              <a:t>11</a:t>
            </a:fld>
            <a:endParaRPr lang="en-US" sz="700">
              <a:latin typeface="Arial" charset="0"/>
            </a:endParaRPr>
          </a:p>
        </p:txBody>
      </p:sp>
      <p:sp>
        <p:nvSpPr>
          <p:cNvPr id="471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575" y="746125"/>
            <a:ext cx="6615113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8076" y="4713614"/>
            <a:ext cx="4892945" cy="18391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103372" indent="-103372" eaLnBrk="1" hangingPunct="1">
              <a:spcBef>
                <a:spcPct val="0"/>
              </a:spcBef>
            </a:pPr>
            <a:endParaRPr lang="es-ES_tradnl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8868" tIns="44436" rIns="88868" bIns="44436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22061" indent="-277717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10865" indent="-222174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55212" indent="-222174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999557" indent="-222174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43902" indent="-2221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888249" indent="-2221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32594" indent="-2221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776939" indent="-2221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F11D29A-9FED-48D7-A107-15AE3406467D}" type="slidenum">
              <a:rPr lang="es-ES" smtClean="0">
                <a:latin typeface="Arial" charset="0"/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s-ES" smtClean="0">
              <a:latin typeface="Arial" charset="0"/>
              <a:cs typeface="Arial" charset="0"/>
            </a:endParaRPr>
          </a:p>
        </p:txBody>
      </p:sp>
      <p:sp>
        <p:nvSpPr>
          <p:cNvPr id="47107" name="doc id"/>
          <p:cNvSpPr txBox="1">
            <a:spLocks noGrp="1" noChangeArrowheads="1"/>
          </p:cNvSpPr>
          <p:nvPr/>
        </p:nvSpPr>
        <p:spPr bwMode="auto">
          <a:xfrm>
            <a:off x="6830140" y="53441"/>
            <a:ext cx="232275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4456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4456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4456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4456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4456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r>
              <a:rPr lang="en-US" sz="1600">
                <a:latin typeface="Arial" charset="0"/>
              </a:rPr>
              <a:t>MAD-AAA123-20061019-</a:t>
            </a:r>
          </a:p>
        </p:txBody>
      </p:sp>
      <p:sp>
        <p:nvSpPr>
          <p:cNvPr id="47108" name="pg num"/>
          <p:cNvSpPr txBox="1">
            <a:spLocks noGrp="1" noChangeArrowheads="1"/>
          </p:cNvSpPr>
          <p:nvPr/>
        </p:nvSpPr>
        <p:spPr bwMode="auto">
          <a:xfrm>
            <a:off x="8622538" y="9623814"/>
            <a:ext cx="530357" cy="10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defTabSz="92551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551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551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551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551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fld id="{D8FC37AE-26F3-4DF7-9E5B-D4BD870DF2F1}" type="slidenum">
              <a:rPr lang="en-US" sz="700">
                <a:latin typeface="Arial" charset="0"/>
              </a:rPr>
              <a:pPr algn="r" eaLnBrk="1" hangingPunct="1"/>
              <a:t>12</a:t>
            </a:fld>
            <a:endParaRPr lang="en-US" sz="700">
              <a:latin typeface="Arial" charset="0"/>
            </a:endParaRPr>
          </a:p>
        </p:txBody>
      </p:sp>
      <p:sp>
        <p:nvSpPr>
          <p:cNvPr id="471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575" y="746125"/>
            <a:ext cx="6615113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8076" y="4713614"/>
            <a:ext cx="4892945" cy="73866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103372" indent="-103372" eaLnBrk="1" hangingPunct="1">
              <a:spcBef>
                <a:spcPct val="0"/>
              </a:spcBef>
            </a:pPr>
            <a:endParaRPr lang="es-ES_tradnl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8868" tIns="44436" rIns="88868" bIns="44436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22061" indent="-277717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10865" indent="-222174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55212" indent="-222174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999557" indent="-222174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43902" indent="-2221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888249" indent="-2221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32594" indent="-2221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776939" indent="-2221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F11D29A-9FED-48D7-A107-15AE3406467D}" type="slidenum">
              <a:rPr lang="es-ES" smtClean="0">
                <a:latin typeface="Arial" charset="0"/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s-ES" smtClean="0">
              <a:latin typeface="Arial" charset="0"/>
              <a:cs typeface="Arial" charset="0"/>
            </a:endParaRPr>
          </a:p>
        </p:txBody>
      </p:sp>
      <p:sp>
        <p:nvSpPr>
          <p:cNvPr id="47107" name="doc id"/>
          <p:cNvSpPr txBox="1">
            <a:spLocks noGrp="1" noChangeArrowheads="1"/>
          </p:cNvSpPr>
          <p:nvPr/>
        </p:nvSpPr>
        <p:spPr bwMode="auto">
          <a:xfrm>
            <a:off x="6830140" y="53441"/>
            <a:ext cx="232275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4456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4456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4456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4456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4456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r>
              <a:rPr lang="en-US" sz="1600">
                <a:latin typeface="Arial" charset="0"/>
              </a:rPr>
              <a:t>MAD-AAA123-20061019-</a:t>
            </a:r>
          </a:p>
        </p:txBody>
      </p:sp>
      <p:sp>
        <p:nvSpPr>
          <p:cNvPr id="47108" name="pg num"/>
          <p:cNvSpPr txBox="1">
            <a:spLocks noGrp="1" noChangeArrowheads="1"/>
          </p:cNvSpPr>
          <p:nvPr/>
        </p:nvSpPr>
        <p:spPr bwMode="auto">
          <a:xfrm>
            <a:off x="8622538" y="9623814"/>
            <a:ext cx="530357" cy="10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defTabSz="92551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551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551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551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551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fld id="{D8FC37AE-26F3-4DF7-9E5B-D4BD870DF2F1}" type="slidenum">
              <a:rPr lang="en-US" sz="700">
                <a:latin typeface="Arial" charset="0"/>
              </a:rPr>
              <a:pPr algn="r" eaLnBrk="1" hangingPunct="1"/>
              <a:t>13</a:t>
            </a:fld>
            <a:endParaRPr lang="en-US" sz="700">
              <a:latin typeface="Arial" charset="0"/>
            </a:endParaRPr>
          </a:p>
        </p:txBody>
      </p:sp>
      <p:sp>
        <p:nvSpPr>
          <p:cNvPr id="471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575" y="746125"/>
            <a:ext cx="6615113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8076" y="4713614"/>
            <a:ext cx="4892945" cy="18391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103372" indent="-103372" defTabSz="906170" eaLnBrk="1" hangingPunct="1">
              <a:spcBef>
                <a:spcPct val="0"/>
              </a:spcBef>
            </a:pPr>
            <a:endParaRPr lang="pt-BR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8868" tIns="44436" rIns="88868" bIns="44436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22061" indent="-277717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10865" indent="-222174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55212" indent="-222174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999557" indent="-222174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43902" indent="-2221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888249" indent="-2221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32594" indent="-2221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776939" indent="-2221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F11D29A-9FED-48D7-A107-15AE3406467D}" type="slidenum">
              <a:rPr lang="es-ES" smtClean="0">
                <a:latin typeface="Arial" charset="0"/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s-ES" smtClean="0">
              <a:latin typeface="Arial" charset="0"/>
              <a:cs typeface="Arial" charset="0"/>
            </a:endParaRPr>
          </a:p>
        </p:txBody>
      </p:sp>
      <p:sp>
        <p:nvSpPr>
          <p:cNvPr id="47107" name="doc id"/>
          <p:cNvSpPr txBox="1">
            <a:spLocks noGrp="1" noChangeArrowheads="1"/>
          </p:cNvSpPr>
          <p:nvPr/>
        </p:nvSpPr>
        <p:spPr bwMode="auto">
          <a:xfrm>
            <a:off x="6830140" y="53441"/>
            <a:ext cx="232275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4456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4456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4456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4456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4456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r>
              <a:rPr lang="en-US" sz="1600">
                <a:latin typeface="Arial" charset="0"/>
              </a:rPr>
              <a:t>MAD-AAA123-20061019-</a:t>
            </a:r>
          </a:p>
        </p:txBody>
      </p:sp>
      <p:sp>
        <p:nvSpPr>
          <p:cNvPr id="47108" name="pg num"/>
          <p:cNvSpPr txBox="1">
            <a:spLocks noGrp="1" noChangeArrowheads="1"/>
          </p:cNvSpPr>
          <p:nvPr/>
        </p:nvSpPr>
        <p:spPr bwMode="auto">
          <a:xfrm>
            <a:off x="8622538" y="9623814"/>
            <a:ext cx="530357" cy="10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defTabSz="92551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551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551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551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551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fld id="{D8FC37AE-26F3-4DF7-9E5B-D4BD870DF2F1}" type="slidenum">
              <a:rPr lang="en-US" sz="700">
                <a:latin typeface="Arial" charset="0"/>
              </a:rPr>
              <a:pPr algn="r" eaLnBrk="1" hangingPunct="1"/>
              <a:t>14</a:t>
            </a:fld>
            <a:endParaRPr lang="en-US" sz="700">
              <a:latin typeface="Arial" charset="0"/>
            </a:endParaRPr>
          </a:p>
        </p:txBody>
      </p:sp>
      <p:sp>
        <p:nvSpPr>
          <p:cNvPr id="471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575" y="746125"/>
            <a:ext cx="6615113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8076" y="4713614"/>
            <a:ext cx="4892945" cy="258532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169907" indent="-169907" defTabSz="906170" eaLnBrk="1" hangingPunct="1">
              <a:spcBef>
                <a:spcPct val="0"/>
              </a:spcBef>
              <a:buFontTx/>
              <a:buChar char="-"/>
            </a:pPr>
            <a:endParaRPr lang="pt-BR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8868" tIns="44436" rIns="88868" bIns="44436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22061" indent="-277717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10865" indent="-222174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55212" indent="-222174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999557" indent="-222174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43902" indent="-2221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888249" indent="-2221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32594" indent="-2221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776939" indent="-2221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F11D29A-9FED-48D7-A107-15AE3406467D}" type="slidenum">
              <a:rPr lang="es-ES" smtClean="0">
                <a:latin typeface="Arial" charset="0"/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s-ES" smtClean="0">
              <a:latin typeface="Arial" charset="0"/>
              <a:cs typeface="Arial" charset="0"/>
            </a:endParaRPr>
          </a:p>
        </p:txBody>
      </p:sp>
      <p:sp>
        <p:nvSpPr>
          <p:cNvPr id="47107" name="doc id"/>
          <p:cNvSpPr txBox="1">
            <a:spLocks noGrp="1" noChangeArrowheads="1"/>
          </p:cNvSpPr>
          <p:nvPr/>
        </p:nvSpPr>
        <p:spPr bwMode="auto">
          <a:xfrm>
            <a:off x="6830140" y="53441"/>
            <a:ext cx="232275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4456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4456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4456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4456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4456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r>
              <a:rPr lang="en-US" sz="1600">
                <a:latin typeface="Arial" charset="0"/>
              </a:rPr>
              <a:t>MAD-AAA123-20061019-</a:t>
            </a:r>
          </a:p>
        </p:txBody>
      </p:sp>
      <p:sp>
        <p:nvSpPr>
          <p:cNvPr id="47108" name="pg num"/>
          <p:cNvSpPr txBox="1">
            <a:spLocks noGrp="1" noChangeArrowheads="1"/>
          </p:cNvSpPr>
          <p:nvPr/>
        </p:nvSpPr>
        <p:spPr bwMode="auto">
          <a:xfrm>
            <a:off x="8622538" y="9623814"/>
            <a:ext cx="530357" cy="10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defTabSz="92551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551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551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551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551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fld id="{D8FC37AE-26F3-4DF7-9E5B-D4BD870DF2F1}" type="slidenum">
              <a:rPr lang="en-US" sz="700">
                <a:latin typeface="Arial" charset="0"/>
              </a:rPr>
              <a:pPr algn="r" eaLnBrk="1" hangingPunct="1"/>
              <a:t>15</a:t>
            </a:fld>
            <a:endParaRPr lang="en-US" sz="700">
              <a:latin typeface="Arial" charset="0"/>
            </a:endParaRPr>
          </a:p>
        </p:txBody>
      </p:sp>
      <p:sp>
        <p:nvSpPr>
          <p:cNvPr id="471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575" y="746125"/>
            <a:ext cx="6615113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8076" y="4713614"/>
            <a:ext cx="4892945" cy="73866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169907" indent="-169907" defTabSz="906170" eaLnBrk="1" hangingPunct="1">
              <a:spcBef>
                <a:spcPct val="0"/>
              </a:spcBef>
              <a:buFontTx/>
              <a:buChar char="-"/>
              <a:defRPr/>
            </a:pPr>
            <a:endParaRPr lang="pt-BR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1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lIns="90407" tIns="45204" rIns="90407" bIns="45204"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 lIns="90407" tIns="45204" rIns="90407" bIns="45204"/>
          <a:lstStyle/>
          <a:p>
            <a:pPr>
              <a:defRPr/>
            </a:pPr>
            <a:fld id="{691B9D78-CA37-41ED-AF05-D5DDD1C715C1}" type="slidenum">
              <a:rPr lang="pt-BR" smtClean="0"/>
              <a:pPr>
                <a:defRPr/>
              </a:pPr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64339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1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lIns="90407" tIns="45204" rIns="90407" bIns="45204"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 lIns="90407" tIns="45204" rIns="90407" bIns="45204"/>
          <a:lstStyle/>
          <a:p>
            <a:pPr>
              <a:defRPr/>
            </a:pPr>
            <a:fld id="{691B9D78-CA37-41ED-AF05-D5DDD1C715C1}" type="slidenum">
              <a:rPr lang="pt-BR" smtClean="0"/>
              <a:pPr>
                <a:defRPr/>
              </a:pPr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64339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288" tIns="45145" rIns="90288" bIns="45145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3587" indent="-282149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28594" indent="-225719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80034" indent="-225719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31470" indent="-225719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82908" indent="-2257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34346" indent="-2257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85784" indent="-2257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37221" indent="-2257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F11D29A-9FED-48D7-A107-15AE3406467D}" type="slidenum">
              <a:rPr lang="es-ES" smtClean="0">
                <a:latin typeface="Arial" charset="0"/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s-ES" smtClean="0">
              <a:latin typeface="Arial" charset="0"/>
              <a:cs typeface="Arial" charset="0"/>
            </a:endParaRPr>
          </a:p>
        </p:txBody>
      </p:sp>
      <p:sp>
        <p:nvSpPr>
          <p:cNvPr id="47107" name="doc id"/>
          <p:cNvSpPr txBox="1">
            <a:spLocks noGrp="1" noChangeArrowheads="1"/>
          </p:cNvSpPr>
          <p:nvPr/>
        </p:nvSpPr>
        <p:spPr bwMode="auto">
          <a:xfrm>
            <a:off x="6830138" y="53436"/>
            <a:ext cx="232275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4456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4456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4456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4456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4456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r>
              <a:rPr lang="en-US" sz="1600">
                <a:latin typeface="Arial" charset="0"/>
              </a:rPr>
              <a:t>MAD-AAA123-20061019-</a:t>
            </a:r>
          </a:p>
        </p:txBody>
      </p:sp>
      <p:sp>
        <p:nvSpPr>
          <p:cNvPr id="47108" name="pg num"/>
          <p:cNvSpPr txBox="1">
            <a:spLocks noGrp="1" noChangeArrowheads="1"/>
          </p:cNvSpPr>
          <p:nvPr/>
        </p:nvSpPr>
        <p:spPr bwMode="auto">
          <a:xfrm>
            <a:off x="8622536" y="9623814"/>
            <a:ext cx="530356" cy="10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defTabSz="92551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551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551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551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551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fld id="{D8FC37AE-26F3-4DF7-9E5B-D4BD870DF2F1}" type="slidenum">
              <a:rPr lang="en-US" sz="700">
                <a:latin typeface="Arial" charset="0"/>
              </a:rPr>
              <a:pPr algn="r" eaLnBrk="1" hangingPunct="1"/>
              <a:t>18</a:t>
            </a:fld>
            <a:endParaRPr lang="en-US" sz="700">
              <a:latin typeface="Arial" charset="0"/>
            </a:endParaRPr>
          </a:p>
        </p:txBody>
      </p:sp>
      <p:sp>
        <p:nvSpPr>
          <p:cNvPr id="471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575" y="746125"/>
            <a:ext cx="6615113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8073" y="4713610"/>
            <a:ext cx="4892945" cy="18391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105023" indent="-105023" eaLnBrk="1" hangingPunct="1">
              <a:spcBef>
                <a:spcPct val="0"/>
              </a:spcBef>
            </a:pPr>
            <a:endParaRPr lang="es-ES_tradnl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1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lIns="90407" tIns="45204" rIns="90407" bIns="45204"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 lIns="90407" tIns="45204" rIns="90407" bIns="45204"/>
          <a:lstStyle/>
          <a:p>
            <a:pPr>
              <a:defRPr/>
            </a:pPr>
            <a:fld id="{691B9D78-CA37-41ED-AF05-D5DDD1C715C1}" type="slidenum">
              <a:rPr lang="pt-BR" smtClean="0"/>
              <a:pPr>
                <a:defRPr/>
              </a:pPr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6433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1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lIns="90407" tIns="45204" rIns="90407" bIns="45204"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 lIns="90407" tIns="45204" rIns="90407" bIns="45204"/>
          <a:lstStyle/>
          <a:p>
            <a:pPr>
              <a:defRPr/>
            </a:pPr>
            <a:fld id="{691B9D78-CA37-41ED-AF05-D5DDD1C715C1}" type="slidenum">
              <a:rPr lang="pt-BR" smtClean="0"/>
              <a:pPr>
                <a:defRPr/>
              </a:pPr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6433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8868" tIns="44436" rIns="88868" bIns="44436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22061" indent="-277717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10865" indent="-222174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55212" indent="-222174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999557" indent="-222174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43902" indent="-2221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888249" indent="-2221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32594" indent="-2221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776939" indent="-2221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F11D29A-9FED-48D7-A107-15AE3406467D}" type="slidenum">
              <a:rPr lang="es-ES" smtClean="0">
                <a:latin typeface="Arial" charset="0"/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s-ES" smtClean="0">
              <a:latin typeface="Arial" charset="0"/>
              <a:cs typeface="Arial" charset="0"/>
            </a:endParaRPr>
          </a:p>
        </p:txBody>
      </p:sp>
      <p:sp>
        <p:nvSpPr>
          <p:cNvPr id="47107" name="doc id"/>
          <p:cNvSpPr txBox="1">
            <a:spLocks noGrp="1" noChangeArrowheads="1"/>
          </p:cNvSpPr>
          <p:nvPr/>
        </p:nvSpPr>
        <p:spPr bwMode="auto">
          <a:xfrm>
            <a:off x="6830140" y="53441"/>
            <a:ext cx="232275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4456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4456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4456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4456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4456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r>
              <a:rPr lang="en-US" sz="1600">
                <a:latin typeface="Arial" charset="0"/>
              </a:rPr>
              <a:t>MAD-AAA123-20061019-</a:t>
            </a:r>
          </a:p>
        </p:txBody>
      </p:sp>
      <p:sp>
        <p:nvSpPr>
          <p:cNvPr id="47108" name="pg num"/>
          <p:cNvSpPr txBox="1">
            <a:spLocks noGrp="1" noChangeArrowheads="1"/>
          </p:cNvSpPr>
          <p:nvPr/>
        </p:nvSpPr>
        <p:spPr bwMode="auto">
          <a:xfrm>
            <a:off x="8622538" y="9623814"/>
            <a:ext cx="530357" cy="10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defTabSz="92551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551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551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551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551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fld id="{D8FC37AE-26F3-4DF7-9E5B-D4BD870DF2F1}" type="slidenum">
              <a:rPr lang="en-US" sz="700">
                <a:latin typeface="Arial" charset="0"/>
              </a:rPr>
              <a:pPr algn="r" eaLnBrk="1" hangingPunct="1"/>
              <a:t>4</a:t>
            </a:fld>
            <a:endParaRPr lang="en-US" sz="700">
              <a:latin typeface="Arial" charset="0"/>
            </a:endParaRPr>
          </a:p>
        </p:txBody>
      </p:sp>
      <p:sp>
        <p:nvSpPr>
          <p:cNvPr id="471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575" y="746125"/>
            <a:ext cx="6615113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8076" y="4713614"/>
            <a:ext cx="4892945" cy="18391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103372" indent="-103372" eaLnBrk="1" hangingPunct="1">
              <a:spcBef>
                <a:spcPct val="0"/>
              </a:spcBef>
            </a:pPr>
            <a:endParaRPr lang="es-ES_tradn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8868" tIns="44436" rIns="88868" bIns="44436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22061" indent="-277717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10865" indent="-222174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55212" indent="-222174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999557" indent="-222174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43902" indent="-2221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888249" indent="-2221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32594" indent="-2221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776939" indent="-2221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F11D29A-9FED-48D7-A107-15AE3406467D}" type="slidenum">
              <a:rPr lang="es-ES" smtClean="0">
                <a:latin typeface="Arial" charset="0"/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s-ES" smtClean="0">
              <a:latin typeface="Arial" charset="0"/>
              <a:cs typeface="Arial" charset="0"/>
            </a:endParaRPr>
          </a:p>
        </p:txBody>
      </p:sp>
      <p:sp>
        <p:nvSpPr>
          <p:cNvPr id="47107" name="doc id"/>
          <p:cNvSpPr txBox="1">
            <a:spLocks noGrp="1" noChangeArrowheads="1"/>
          </p:cNvSpPr>
          <p:nvPr/>
        </p:nvSpPr>
        <p:spPr bwMode="auto">
          <a:xfrm>
            <a:off x="6830140" y="53441"/>
            <a:ext cx="232275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4456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4456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4456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4456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4456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r>
              <a:rPr lang="en-US" sz="1600">
                <a:latin typeface="Arial" charset="0"/>
              </a:rPr>
              <a:t>MAD-AAA123-20061019-</a:t>
            </a:r>
          </a:p>
        </p:txBody>
      </p:sp>
      <p:sp>
        <p:nvSpPr>
          <p:cNvPr id="47108" name="pg num"/>
          <p:cNvSpPr txBox="1">
            <a:spLocks noGrp="1" noChangeArrowheads="1"/>
          </p:cNvSpPr>
          <p:nvPr/>
        </p:nvSpPr>
        <p:spPr bwMode="auto">
          <a:xfrm>
            <a:off x="8622538" y="9623814"/>
            <a:ext cx="530357" cy="10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defTabSz="92551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551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551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551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551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fld id="{D8FC37AE-26F3-4DF7-9E5B-D4BD870DF2F1}" type="slidenum">
              <a:rPr lang="en-US" sz="700">
                <a:latin typeface="Arial" charset="0"/>
              </a:rPr>
              <a:pPr algn="r" eaLnBrk="1" hangingPunct="1"/>
              <a:t>5</a:t>
            </a:fld>
            <a:endParaRPr lang="en-US" sz="700">
              <a:latin typeface="Arial" charset="0"/>
            </a:endParaRPr>
          </a:p>
        </p:txBody>
      </p:sp>
      <p:sp>
        <p:nvSpPr>
          <p:cNvPr id="471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575" y="746125"/>
            <a:ext cx="6615113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8076" y="4713614"/>
            <a:ext cx="4892945" cy="55399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103372" indent="-103372" eaLnBrk="1" hangingPunct="1">
              <a:spcBef>
                <a:spcPct val="0"/>
              </a:spcBef>
            </a:pPr>
            <a:endParaRPr lang="es-ES_tradnl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8868" tIns="44436" rIns="88868" bIns="44436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22061" indent="-277717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10865" indent="-222174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55212" indent="-222174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999557" indent="-222174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43902" indent="-2221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888249" indent="-2221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32594" indent="-2221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776939" indent="-2221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F11D29A-9FED-48D7-A107-15AE3406467D}" type="slidenum">
              <a:rPr lang="es-ES" smtClean="0">
                <a:latin typeface="Arial" charset="0"/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s-ES" smtClean="0">
              <a:latin typeface="Arial" charset="0"/>
              <a:cs typeface="Arial" charset="0"/>
            </a:endParaRPr>
          </a:p>
        </p:txBody>
      </p:sp>
      <p:sp>
        <p:nvSpPr>
          <p:cNvPr id="47107" name="doc id"/>
          <p:cNvSpPr txBox="1">
            <a:spLocks noGrp="1" noChangeArrowheads="1"/>
          </p:cNvSpPr>
          <p:nvPr/>
        </p:nvSpPr>
        <p:spPr bwMode="auto">
          <a:xfrm>
            <a:off x="6830140" y="53441"/>
            <a:ext cx="232275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4456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4456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4456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4456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4456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r>
              <a:rPr lang="en-US" sz="1600">
                <a:latin typeface="Arial" charset="0"/>
              </a:rPr>
              <a:t>MAD-AAA123-20061019-</a:t>
            </a:r>
          </a:p>
        </p:txBody>
      </p:sp>
      <p:sp>
        <p:nvSpPr>
          <p:cNvPr id="47108" name="pg num"/>
          <p:cNvSpPr txBox="1">
            <a:spLocks noGrp="1" noChangeArrowheads="1"/>
          </p:cNvSpPr>
          <p:nvPr/>
        </p:nvSpPr>
        <p:spPr bwMode="auto">
          <a:xfrm>
            <a:off x="8622538" y="9623814"/>
            <a:ext cx="530357" cy="10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defTabSz="92551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551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551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551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551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fld id="{D8FC37AE-26F3-4DF7-9E5B-D4BD870DF2F1}" type="slidenum">
              <a:rPr lang="en-US" sz="700">
                <a:latin typeface="Arial" charset="0"/>
              </a:rPr>
              <a:pPr algn="r" eaLnBrk="1" hangingPunct="1"/>
              <a:t>6</a:t>
            </a:fld>
            <a:endParaRPr lang="en-US" sz="700">
              <a:latin typeface="Arial" charset="0"/>
            </a:endParaRPr>
          </a:p>
        </p:txBody>
      </p:sp>
      <p:sp>
        <p:nvSpPr>
          <p:cNvPr id="471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575" y="746125"/>
            <a:ext cx="6615113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8076" y="4713614"/>
            <a:ext cx="4892945" cy="55399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103372" indent="-103372" eaLnBrk="1" hangingPunct="1">
              <a:spcBef>
                <a:spcPct val="0"/>
              </a:spcBef>
            </a:pPr>
            <a:endParaRPr lang="es-ES_tradnl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8868" tIns="44436" rIns="88868" bIns="44436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22061" indent="-277717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10865" indent="-222174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55212" indent="-222174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999557" indent="-222174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43902" indent="-2221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888249" indent="-2221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32594" indent="-2221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776939" indent="-2221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F11D29A-9FED-48D7-A107-15AE3406467D}" type="slidenum">
              <a:rPr lang="es-ES" smtClean="0">
                <a:latin typeface="Arial" charset="0"/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s-ES" smtClean="0">
              <a:latin typeface="Arial" charset="0"/>
              <a:cs typeface="Arial" charset="0"/>
            </a:endParaRPr>
          </a:p>
        </p:txBody>
      </p:sp>
      <p:sp>
        <p:nvSpPr>
          <p:cNvPr id="47107" name="doc id"/>
          <p:cNvSpPr txBox="1">
            <a:spLocks noGrp="1" noChangeArrowheads="1"/>
          </p:cNvSpPr>
          <p:nvPr/>
        </p:nvSpPr>
        <p:spPr bwMode="auto">
          <a:xfrm>
            <a:off x="6830140" y="53441"/>
            <a:ext cx="232275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4456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4456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4456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4456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4456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r>
              <a:rPr lang="en-US" sz="1600">
                <a:latin typeface="Arial" charset="0"/>
              </a:rPr>
              <a:t>MAD-AAA123-20061019-</a:t>
            </a:r>
          </a:p>
        </p:txBody>
      </p:sp>
      <p:sp>
        <p:nvSpPr>
          <p:cNvPr id="47108" name="pg num"/>
          <p:cNvSpPr txBox="1">
            <a:spLocks noGrp="1" noChangeArrowheads="1"/>
          </p:cNvSpPr>
          <p:nvPr/>
        </p:nvSpPr>
        <p:spPr bwMode="auto">
          <a:xfrm>
            <a:off x="8622538" y="9623814"/>
            <a:ext cx="530357" cy="10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defTabSz="92551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551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551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551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551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fld id="{D8FC37AE-26F3-4DF7-9E5B-D4BD870DF2F1}" type="slidenum">
              <a:rPr lang="en-US" sz="700">
                <a:latin typeface="Arial" charset="0"/>
              </a:rPr>
              <a:pPr algn="r" eaLnBrk="1" hangingPunct="1"/>
              <a:t>7</a:t>
            </a:fld>
            <a:endParaRPr lang="en-US" sz="700">
              <a:latin typeface="Arial" charset="0"/>
            </a:endParaRPr>
          </a:p>
        </p:txBody>
      </p:sp>
      <p:sp>
        <p:nvSpPr>
          <p:cNvPr id="471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575" y="746125"/>
            <a:ext cx="6615113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8076" y="4713614"/>
            <a:ext cx="4892945" cy="18391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103372" indent="-103372" eaLnBrk="1" hangingPunct="1">
              <a:spcBef>
                <a:spcPct val="0"/>
              </a:spcBef>
            </a:pPr>
            <a:endParaRPr lang="es-ES_tradn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8868" tIns="44436" rIns="88868" bIns="44436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22061" indent="-277717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10865" indent="-222174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55212" indent="-222174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999557" indent="-222174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43902" indent="-2221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888249" indent="-2221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32594" indent="-2221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776939" indent="-2221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F11D29A-9FED-48D7-A107-15AE3406467D}" type="slidenum">
              <a:rPr lang="es-ES" smtClean="0">
                <a:latin typeface="Arial" charset="0"/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s-ES" smtClean="0">
              <a:latin typeface="Arial" charset="0"/>
              <a:cs typeface="Arial" charset="0"/>
            </a:endParaRPr>
          </a:p>
        </p:txBody>
      </p:sp>
      <p:sp>
        <p:nvSpPr>
          <p:cNvPr id="47107" name="doc id"/>
          <p:cNvSpPr txBox="1">
            <a:spLocks noGrp="1" noChangeArrowheads="1"/>
          </p:cNvSpPr>
          <p:nvPr/>
        </p:nvSpPr>
        <p:spPr bwMode="auto">
          <a:xfrm>
            <a:off x="6830140" y="53441"/>
            <a:ext cx="232275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4456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4456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4456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4456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4456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r>
              <a:rPr lang="en-US" sz="1600">
                <a:latin typeface="Arial" charset="0"/>
              </a:rPr>
              <a:t>MAD-AAA123-20061019-</a:t>
            </a:r>
          </a:p>
        </p:txBody>
      </p:sp>
      <p:sp>
        <p:nvSpPr>
          <p:cNvPr id="47108" name="pg num"/>
          <p:cNvSpPr txBox="1">
            <a:spLocks noGrp="1" noChangeArrowheads="1"/>
          </p:cNvSpPr>
          <p:nvPr/>
        </p:nvSpPr>
        <p:spPr bwMode="auto">
          <a:xfrm>
            <a:off x="8622538" y="9623814"/>
            <a:ext cx="530357" cy="10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defTabSz="92551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551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551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551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551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fld id="{D8FC37AE-26F3-4DF7-9E5B-D4BD870DF2F1}" type="slidenum">
              <a:rPr lang="en-US" sz="700">
                <a:latin typeface="Arial" charset="0"/>
              </a:rPr>
              <a:pPr algn="r" eaLnBrk="1" hangingPunct="1"/>
              <a:t>8</a:t>
            </a:fld>
            <a:endParaRPr lang="en-US" sz="700">
              <a:latin typeface="Arial" charset="0"/>
            </a:endParaRPr>
          </a:p>
        </p:txBody>
      </p:sp>
      <p:sp>
        <p:nvSpPr>
          <p:cNvPr id="471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575" y="746125"/>
            <a:ext cx="6615113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8076" y="4713614"/>
            <a:ext cx="4892945" cy="73866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103372" indent="-103372" eaLnBrk="1" hangingPunct="1">
              <a:spcBef>
                <a:spcPct val="0"/>
              </a:spcBef>
            </a:pPr>
            <a:endParaRPr lang="es-ES_tradnl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8868" tIns="44436" rIns="88868" bIns="44436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22061" indent="-277717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10865" indent="-222174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55212" indent="-222174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999557" indent="-222174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43902" indent="-2221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888249" indent="-2221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32594" indent="-2221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776939" indent="-2221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F11D29A-9FED-48D7-A107-15AE3406467D}" type="slidenum">
              <a:rPr lang="es-ES" smtClean="0">
                <a:latin typeface="Arial" charset="0"/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s-ES" smtClean="0">
              <a:latin typeface="Arial" charset="0"/>
              <a:cs typeface="Arial" charset="0"/>
            </a:endParaRPr>
          </a:p>
        </p:txBody>
      </p:sp>
      <p:sp>
        <p:nvSpPr>
          <p:cNvPr id="47107" name="doc id"/>
          <p:cNvSpPr txBox="1">
            <a:spLocks noGrp="1" noChangeArrowheads="1"/>
          </p:cNvSpPr>
          <p:nvPr/>
        </p:nvSpPr>
        <p:spPr bwMode="auto">
          <a:xfrm>
            <a:off x="6830140" y="53441"/>
            <a:ext cx="232275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4456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4456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4456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4456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4456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r>
              <a:rPr lang="en-US" sz="1600">
                <a:latin typeface="Arial" charset="0"/>
              </a:rPr>
              <a:t>MAD-AAA123-20061019-</a:t>
            </a:r>
          </a:p>
        </p:txBody>
      </p:sp>
      <p:sp>
        <p:nvSpPr>
          <p:cNvPr id="47108" name="pg num"/>
          <p:cNvSpPr txBox="1">
            <a:spLocks noGrp="1" noChangeArrowheads="1"/>
          </p:cNvSpPr>
          <p:nvPr/>
        </p:nvSpPr>
        <p:spPr bwMode="auto">
          <a:xfrm>
            <a:off x="8622538" y="9623814"/>
            <a:ext cx="530357" cy="10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defTabSz="92551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551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551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551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551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fld id="{D8FC37AE-26F3-4DF7-9E5B-D4BD870DF2F1}" type="slidenum">
              <a:rPr lang="en-US" sz="700">
                <a:latin typeface="Arial" charset="0"/>
              </a:rPr>
              <a:pPr algn="r" eaLnBrk="1" hangingPunct="1"/>
              <a:t>9</a:t>
            </a:fld>
            <a:endParaRPr lang="en-US" sz="700">
              <a:latin typeface="Arial" charset="0"/>
            </a:endParaRPr>
          </a:p>
        </p:txBody>
      </p:sp>
      <p:sp>
        <p:nvSpPr>
          <p:cNvPr id="471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575" y="746125"/>
            <a:ext cx="6615113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8076" y="4713614"/>
            <a:ext cx="4892945" cy="18391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103372" indent="-103372" eaLnBrk="1" hangingPunct="1">
              <a:spcBef>
                <a:spcPct val="0"/>
              </a:spcBef>
            </a:pPr>
            <a:endParaRPr lang="es-ES_trad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1447802" y="1"/>
            <a:ext cx="100013" cy="51498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lang="pt-BR" sz="1700" b="1">
                <a:latin typeface="Calibri" pitchFamily="34" charset="0"/>
                <a:cs typeface="Calibri" pitchFamily="34" charset="0"/>
              </a:defRPr>
            </a:lvl1pPr>
            <a:lvl2pPr eaLnBrk="1" latinLnBrk="0" hangingPunct="1">
              <a:buFontTx/>
              <a:buNone/>
              <a:defRPr kumimoji="0" lang="pt-BR" sz="1200"/>
            </a:lvl2pPr>
            <a:lvl3pPr eaLnBrk="1" latinLnBrk="0" hangingPunct="1">
              <a:buFontTx/>
              <a:buNone/>
              <a:defRPr kumimoji="0" lang="pt-BR" sz="1000"/>
            </a:lvl3pPr>
            <a:lvl4pPr eaLnBrk="1" latinLnBrk="0" hangingPunct="1">
              <a:buFontTx/>
              <a:buNone/>
              <a:defRPr kumimoji="0" lang="pt-BR" sz="900"/>
            </a:lvl4pPr>
            <a:lvl5pPr eaLnBrk="1" latinLnBrk="0" hangingPunct="1">
              <a:buFontTx/>
              <a:buNone/>
              <a:defRPr kumimoji="0" lang="pt-BR" sz="900"/>
            </a:lvl5pPr>
            <a:extLst/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2283718"/>
            <a:ext cx="7315200" cy="457200"/>
          </a:xfrm>
        </p:spPr>
        <p:txBody>
          <a:bodyPr anchor="ctr">
            <a:noAutofit/>
          </a:bodyPr>
          <a:lstStyle>
            <a:lvl1pPr algn="l" eaLnBrk="1" latinLnBrk="0" hangingPunct="1">
              <a:buNone/>
              <a:defRPr kumimoji="0" lang="pt-BR" sz="3200" b="1">
                <a:solidFill>
                  <a:schemeClr val="bg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lang="pt-BR" dirty="0" smtClean="0"/>
              <a:t>Clique para editar o título mestre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97807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497020" y="1131590"/>
            <a:ext cx="8153400" cy="3816424"/>
          </a:xfrm>
        </p:spPr>
        <p:txBody>
          <a:bodyPr>
            <a:normAutofit/>
          </a:bodyPr>
          <a:lstStyle>
            <a:lvl1pPr marL="320040" indent="-320040">
              <a:spcBef>
                <a:spcPts val="600"/>
              </a:spcBef>
              <a:buClr>
                <a:srgbClr val="FF6600"/>
              </a:buClr>
              <a:buSzPct val="60000"/>
              <a:buFont typeface="Wingdings" pitchFamily="2" charset="2"/>
              <a:buChar char=""/>
              <a:defRPr sz="2400"/>
            </a:lvl1pPr>
            <a:lvl2pPr>
              <a:spcBef>
                <a:spcPts val="600"/>
              </a:spcBef>
              <a:buClr>
                <a:srgbClr val="006699"/>
              </a:buClr>
              <a:buSzPct val="60000"/>
              <a:defRPr sz="20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600"/>
            </a:lvl4pPr>
            <a:lvl5pPr>
              <a:spcBef>
                <a:spcPts val="600"/>
              </a:spcBef>
              <a:defRPr sz="1600"/>
            </a:lvl5pPr>
            <a:extLst/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dirty="0"/>
          </a:p>
        </p:txBody>
      </p:sp>
      <p:sp>
        <p:nvSpPr>
          <p:cNvPr id="8" name="Title Placeholder 21"/>
          <p:cNvSpPr>
            <a:spLocks noGrp="1"/>
          </p:cNvSpPr>
          <p:nvPr>
            <p:ph type="title"/>
          </p:nvPr>
        </p:nvSpPr>
        <p:spPr>
          <a:xfrm>
            <a:off x="609600" y="163671"/>
            <a:ext cx="8153400" cy="640432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r>
              <a:rPr lang="pt-BR" dirty="0" smtClean="0"/>
              <a:t>Clique para editar o título mestre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05585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63514"/>
            <a:ext cx="7315200" cy="64135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8950" y="1139825"/>
            <a:ext cx="8153400" cy="324167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>
          <a:xfrm>
            <a:off x="6096000" y="4686300"/>
            <a:ext cx="2667000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C1BCD-EAAF-4986-B8E8-6493E61C0E9B}" type="datetime1">
              <a:rPr lang="pt-BR"/>
              <a:pPr>
                <a:defRPr/>
              </a:pPr>
              <a:t>27/11/2014</a:t>
            </a:fld>
            <a:endParaRPr lang="pt-BR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9388" y="4595814"/>
            <a:ext cx="5421312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54682939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88950" y="1139825"/>
            <a:ext cx="8153400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1029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163514"/>
            <a:ext cx="7315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 smtClean="0"/>
              <a:t>Clique para editar o título mestre</a:t>
            </a:r>
            <a:endParaRPr 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5" r:id="rId3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lang="pt-BR" sz="3600" b="1" kern="1200">
          <a:solidFill>
            <a:schemeClr val="tx2"/>
          </a:solidFill>
          <a:latin typeface="Calibri" pitchFamily="34" charset="0"/>
          <a:ea typeface="+mj-ea"/>
          <a:cs typeface="Calibr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  <a:cs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  <a:cs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  <a:cs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  <a:cs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9pPr>
      <a:extLst/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"/>
        <a:defRPr lang="pt-BR" sz="2400" kern="1200" dirty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lang="pt-BR" sz="2000" kern="1200" dirty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lang="pt-BR" kern="1200" dirty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EB641B"/>
        </a:buClr>
        <a:buSzPct val="75000"/>
        <a:buFont typeface="Wingdings" pitchFamily="2" charset="2"/>
        <a:buChar char=""/>
        <a:defRPr lang="pt-BR" sz="1600" kern="1200" dirty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39639D"/>
        </a:buClr>
        <a:buSzPct val="65000"/>
        <a:buFont typeface="Wingdings" pitchFamily="2" charset="2"/>
        <a:buChar char=""/>
        <a:defRPr lang="en-US" sz="1600" kern="1200" dirty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kumimoji="0" lang="pt-BR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lang="pt-BR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lang="pt-BR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lang="pt-BR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iana Abreu\Downloads\shutterstock_23272952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3"/>
          <a:stretch/>
        </p:blipFill>
        <p:spPr bwMode="auto">
          <a:xfrm>
            <a:off x="-6350" y="0"/>
            <a:ext cx="91503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-6349" y="2643758"/>
            <a:ext cx="9150350" cy="180020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107504" y="3008342"/>
            <a:ext cx="5056449" cy="10341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4000" b="1" dirty="0" smtClean="0">
                <a:solidFill>
                  <a:schemeClr val="bg1"/>
                </a:solidFill>
              </a:rPr>
              <a:t>PLS 181/2014</a:t>
            </a:r>
          </a:p>
          <a:p>
            <a:pPr algn="ctr">
              <a:lnSpc>
                <a:spcPct val="90000"/>
              </a:lnSpc>
            </a:pPr>
            <a:r>
              <a:rPr lang="pt-BR" sz="2800" i="1" dirty="0" smtClean="0">
                <a:solidFill>
                  <a:schemeClr val="bg1"/>
                </a:solidFill>
              </a:rPr>
              <a:t>Audiência Pública Senado Federal</a:t>
            </a:r>
            <a:endParaRPr lang="pt-BR" sz="2800" i="1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508104" y="2908441"/>
            <a:ext cx="3280642" cy="6740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i="1" dirty="0" smtClean="0">
                <a:solidFill>
                  <a:schemeClr val="bg1"/>
                </a:solidFill>
              </a:rPr>
              <a:t>Brasília, 02 de dezembro de 2014</a:t>
            </a:r>
          </a:p>
          <a:p>
            <a:pPr algn="ctr">
              <a:lnSpc>
                <a:spcPct val="90000"/>
              </a:lnSpc>
            </a:pPr>
            <a:r>
              <a:rPr lang="pt-BR" sz="2400" b="1" dirty="0" smtClean="0">
                <a:solidFill>
                  <a:schemeClr val="bg1"/>
                </a:solidFill>
              </a:rPr>
              <a:t>Eduardo Levy </a:t>
            </a:r>
            <a:endParaRPr lang="pt-BR" sz="2400" b="1" dirty="0">
              <a:solidFill>
                <a:schemeClr val="bg1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584" y="3707122"/>
            <a:ext cx="1751682" cy="466331"/>
          </a:xfrm>
          <a:prstGeom prst="rect">
            <a:avLst/>
          </a:prstGeom>
        </p:spPr>
      </p:pic>
      <p:cxnSp>
        <p:nvCxnSpPr>
          <p:cNvPr id="9" name="Conector reto 8"/>
          <p:cNvCxnSpPr/>
          <p:nvPr/>
        </p:nvCxnSpPr>
        <p:spPr>
          <a:xfrm>
            <a:off x="0" y="2643757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-6350" y="4443958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69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/>
          <p:cNvSpPr txBox="1">
            <a:spLocks/>
          </p:cNvSpPr>
          <p:nvPr/>
        </p:nvSpPr>
        <p:spPr bwMode="auto">
          <a:xfrm>
            <a:off x="148600" y="1224326"/>
            <a:ext cx="4283968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pt-BR" sz="3600" b="1" kern="120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9pPr>
            <a:extLst/>
          </a:lstStyle>
          <a:p>
            <a:pPr marL="0" lvl="1" algn="ctr">
              <a:lnSpc>
                <a:spcPct val="90000"/>
              </a:lnSpc>
              <a:spcBef>
                <a:spcPts val="600"/>
              </a:spcBef>
              <a:defRPr/>
            </a:pPr>
            <a:r>
              <a:rPr lang="pt-BR" sz="1600" i="1" kern="0" dirty="0"/>
              <a:t>Capítulo </a:t>
            </a:r>
            <a:r>
              <a:rPr lang="pt-BR" sz="1600" i="1" kern="0" dirty="0" smtClean="0"/>
              <a:t>III - DO </a:t>
            </a:r>
            <a:r>
              <a:rPr lang="pt-BR" sz="1600" i="1" kern="0" dirty="0"/>
              <a:t>SIGILO</a:t>
            </a:r>
          </a:p>
          <a:p>
            <a:pPr marL="0" lvl="1" algn="ctr">
              <a:lnSpc>
                <a:spcPct val="90000"/>
              </a:lnSpc>
              <a:spcBef>
                <a:spcPts val="600"/>
              </a:spcBef>
              <a:defRPr/>
            </a:pPr>
            <a:r>
              <a:rPr lang="pt-BR" sz="1600" i="1" kern="0" dirty="0" smtClean="0"/>
              <a:t>Art</a:t>
            </a:r>
            <a:r>
              <a:rPr lang="pt-BR" sz="1600" i="1" kern="0" dirty="0"/>
              <a:t>. 23. </a:t>
            </a:r>
            <a:r>
              <a:rPr lang="pt-BR" sz="1600" b="0" i="1" kern="0" dirty="0"/>
              <a:t>A prestadora é responsável pela </a:t>
            </a:r>
            <a:r>
              <a:rPr lang="pt-BR" sz="2400" i="1" kern="0" dirty="0">
                <a:solidFill>
                  <a:schemeClr val="accent3">
                    <a:lumMod val="75000"/>
                  </a:schemeClr>
                </a:solidFill>
              </a:rPr>
              <a:t>inviolabilidade do sigilo das comunicações </a:t>
            </a:r>
            <a:r>
              <a:rPr lang="pt-BR" sz="1600" b="0" i="1" kern="0" dirty="0"/>
              <a:t>em toda a sua rede, exceto nos segmentos instalados nas dependências do imóvel indicado pelo assinante.</a:t>
            </a:r>
          </a:p>
          <a:p>
            <a:pPr marL="0" lvl="1" algn="ctr">
              <a:lnSpc>
                <a:spcPct val="90000"/>
              </a:lnSpc>
              <a:spcBef>
                <a:spcPts val="600"/>
              </a:spcBef>
              <a:defRPr/>
            </a:pPr>
            <a:r>
              <a:rPr lang="pt-BR" sz="1600" b="0" i="1" kern="0" dirty="0" smtClean="0"/>
              <a:t>Parágrafo </a:t>
            </a:r>
            <a:r>
              <a:rPr lang="pt-BR" sz="1600" b="0" i="1" kern="0" dirty="0"/>
              <a:t>Único. A prestadora tem o dever de </a:t>
            </a:r>
            <a:r>
              <a:rPr lang="pt-BR" sz="2400" i="1" kern="0" dirty="0">
                <a:solidFill>
                  <a:schemeClr val="accent3">
                    <a:lumMod val="75000"/>
                  </a:schemeClr>
                </a:solidFill>
              </a:rPr>
              <a:t>zelar pelo sigilo inerente ao STFC </a:t>
            </a:r>
            <a:r>
              <a:rPr lang="pt-BR" sz="1600" b="0" i="1" kern="0" dirty="0"/>
              <a:t>e</a:t>
            </a:r>
            <a:r>
              <a:rPr lang="pt-BR" sz="1600" b="0" i="1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sz="2400" i="1" kern="0" dirty="0">
                <a:solidFill>
                  <a:schemeClr val="accent3">
                    <a:lumMod val="75000"/>
                  </a:schemeClr>
                </a:solidFill>
              </a:rPr>
              <a:t>pela confidencialidade quanto aos dados e informações</a:t>
            </a:r>
            <a:r>
              <a:rPr lang="pt-BR" sz="1800" i="1" kern="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pt-BR" sz="1600" b="0" i="1" kern="0" dirty="0"/>
              <a:t>empregando meios e tecnologia que assegurem este direito do usuário.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-2080" y="4877782"/>
            <a:ext cx="26544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STFC: Serviço Telefônico Fixo Comutado</a:t>
            </a:r>
            <a:endParaRPr lang="pt-BR" sz="1200" dirty="0"/>
          </a:p>
        </p:txBody>
      </p:sp>
      <p:sp>
        <p:nvSpPr>
          <p:cNvPr id="6" name="Título 2"/>
          <p:cNvSpPr txBox="1">
            <a:spLocks/>
          </p:cNvSpPr>
          <p:nvPr/>
        </p:nvSpPr>
        <p:spPr bwMode="auto">
          <a:xfrm>
            <a:off x="90594" y="164574"/>
            <a:ext cx="4378576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pt-BR" sz="3600" b="1" kern="120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9pPr>
            <a:extLst/>
          </a:lstStyle>
          <a:p>
            <a:pPr marL="0" lvl="1" algn="ctr">
              <a:lnSpc>
                <a:spcPct val="90000"/>
              </a:lnSpc>
              <a:spcBef>
                <a:spcPts val="600"/>
              </a:spcBef>
              <a:defRPr/>
            </a:pPr>
            <a:r>
              <a:rPr lang="pt-BR" sz="1600" kern="0" dirty="0" smtClean="0"/>
              <a:t>Anexo à Resolução 426 da Anatel de 09/dez/05</a:t>
            </a:r>
            <a:br>
              <a:rPr lang="pt-BR" sz="1600" kern="0" dirty="0" smtClean="0"/>
            </a:br>
            <a:r>
              <a:rPr lang="pt-BR" sz="1600" kern="0" dirty="0" smtClean="0"/>
              <a:t>Regulamento do STFC</a:t>
            </a:r>
            <a:endParaRPr lang="pt-BR" sz="1600" kern="0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9" r="8134"/>
          <a:stretch/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sp>
        <p:nvSpPr>
          <p:cNvPr id="9" name="Listra Diagonal 8"/>
          <p:cNvSpPr/>
          <p:nvPr/>
        </p:nvSpPr>
        <p:spPr>
          <a:xfrm rot="5400000">
            <a:off x="7552251" y="-182402"/>
            <a:ext cx="1408179" cy="1775321"/>
          </a:xfrm>
          <a:prstGeom prst="diagStrip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 rot="2283326">
            <a:off x="7818478" y="367219"/>
            <a:ext cx="1310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solidFill>
                  <a:schemeClr val="bg1"/>
                </a:solidFill>
              </a:rPr>
              <a:t>Telefonia fixa</a:t>
            </a:r>
            <a:endParaRPr lang="pt-B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71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6" r="7096"/>
          <a:stretch/>
        </p:blipFill>
        <p:spPr>
          <a:xfrm>
            <a:off x="4572001" y="3033"/>
            <a:ext cx="4572000" cy="5143500"/>
          </a:xfrm>
          <a:prstGeom prst="rect">
            <a:avLst/>
          </a:prstGeom>
        </p:spPr>
      </p:pic>
      <p:sp>
        <p:nvSpPr>
          <p:cNvPr id="5" name="Título 2"/>
          <p:cNvSpPr txBox="1">
            <a:spLocks/>
          </p:cNvSpPr>
          <p:nvPr/>
        </p:nvSpPr>
        <p:spPr bwMode="auto">
          <a:xfrm>
            <a:off x="184494" y="1203598"/>
            <a:ext cx="4211960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pt-BR" sz="3600" b="1" kern="120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9pPr>
            <a:extLst/>
          </a:lstStyle>
          <a:p>
            <a:pPr marL="0" lvl="1" algn="ctr">
              <a:lnSpc>
                <a:spcPct val="90000"/>
              </a:lnSpc>
              <a:spcBef>
                <a:spcPts val="600"/>
              </a:spcBef>
              <a:defRPr/>
            </a:pPr>
            <a:r>
              <a:rPr lang="pt-BR" sz="2400" i="1" kern="0" dirty="0"/>
              <a:t>Art. 52. </a:t>
            </a:r>
            <a:r>
              <a:rPr lang="pt-BR" sz="2400" b="0" i="1" kern="0" dirty="0"/>
              <a:t>A Prestadora deve </a:t>
            </a:r>
            <a:r>
              <a:rPr lang="pt-BR" sz="2800" i="1" kern="0" dirty="0">
                <a:solidFill>
                  <a:schemeClr val="accent5">
                    <a:lumMod val="75000"/>
                  </a:schemeClr>
                </a:solidFill>
              </a:rPr>
              <a:t>zelar pelo sigilo inerente aos serviços de telecomunicações </a:t>
            </a:r>
            <a:r>
              <a:rPr lang="pt-BR" sz="2400" b="0" i="1" kern="0" dirty="0"/>
              <a:t>e pela confidencialidade dos dados, </a:t>
            </a:r>
            <a:r>
              <a:rPr lang="pt-BR" sz="2800" i="1" kern="0" dirty="0">
                <a:solidFill>
                  <a:schemeClr val="accent5">
                    <a:lumMod val="75000"/>
                  </a:schemeClr>
                </a:solidFill>
              </a:rPr>
              <a:t>inclusive registros de conexão</a:t>
            </a:r>
            <a:r>
              <a:rPr lang="pt-BR" sz="2400" b="0" i="1" kern="0" dirty="0"/>
              <a:t>, e informações do Assinante, empregando todos os meios e tecnologia necessários para tanto</a:t>
            </a:r>
            <a:r>
              <a:rPr lang="pt-BR" sz="2400" b="0" i="1" kern="0" dirty="0" smtClean="0"/>
              <a:t>.</a:t>
            </a:r>
            <a:endParaRPr lang="pt-BR" sz="2400" b="0" i="1" kern="0" dirty="0"/>
          </a:p>
        </p:txBody>
      </p:sp>
      <p:sp>
        <p:nvSpPr>
          <p:cNvPr id="4" name="CaixaDeTexto 3"/>
          <p:cNvSpPr txBox="1"/>
          <p:nvPr/>
        </p:nvSpPr>
        <p:spPr>
          <a:xfrm>
            <a:off x="-2080" y="4877782"/>
            <a:ext cx="27823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SCM: Serviço de Comunicação Multimídia</a:t>
            </a:r>
            <a:endParaRPr lang="pt-BR" sz="1200" dirty="0"/>
          </a:p>
        </p:txBody>
      </p:sp>
      <p:sp>
        <p:nvSpPr>
          <p:cNvPr id="6" name="Título 2"/>
          <p:cNvSpPr txBox="1">
            <a:spLocks/>
          </p:cNvSpPr>
          <p:nvPr/>
        </p:nvSpPr>
        <p:spPr bwMode="auto">
          <a:xfrm>
            <a:off x="90594" y="164574"/>
            <a:ext cx="4378576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pt-BR" sz="3600" b="1" kern="120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9pPr>
            <a:extLst/>
          </a:lstStyle>
          <a:p>
            <a:pPr marL="0" lvl="1" algn="ctr">
              <a:lnSpc>
                <a:spcPct val="90000"/>
              </a:lnSpc>
              <a:spcBef>
                <a:spcPts val="600"/>
              </a:spcBef>
              <a:defRPr/>
            </a:pPr>
            <a:r>
              <a:rPr lang="pt-BR" sz="1600" kern="0" dirty="0" smtClean="0"/>
              <a:t>Anexo à Resolução 614 da Anatel de 28/</a:t>
            </a:r>
            <a:r>
              <a:rPr lang="pt-BR" sz="1600" kern="0" dirty="0" err="1" smtClean="0"/>
              <a:t>mai</a:t>
            </a:r>
            <a:r>
              <a:rPr lang="pt-BR" sz="1600" kern="0" dirty="0" smtClean="0"/>
              <a:t>/13</a:t>
            </a:r>
            <a:br>
              <a:rPr lang="pt-BR" sz="1600" kern="0" dirty="0" smtClean="0"/>
            </a:br>
            <a:r>
              <a:rPr lang="pt-BR" sz="1600" kern="0" dirty="0" smtClean="0"/>
              <a:t>Regulamento do SCM</a:t>
            </a:r>
            <a:endParaRPr lang="pt-BR" sz="1600" kern="0" dirty="0"/>
          </a:p>
        </p:txBody>
      </p:sp>
      <p:sp>
        <p:nvSpPr>
          <p:cNvPr id="7" name="Listra Diagonal 6"/>
          <p:cNvSpPr/>
          <p:nvPr/>
        </p:nvSpPr>
        <p:spPr>
          <a:xfrm rot="5400000">
            <a:off x="7552251" y="-182402"/>
            <a:ext cx="1408179" cy="1775321"/>
          </a:xfrm>
          <a:prstGeom prst="diagStrip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 rot="2283326">
            <a:off x="7861601" y="367219"/>
            <a:ext cx="12238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solidFill>
                  <a:schemeClr val="bg1"/>
                </a:solidFill>
              </a:rPr>
              <a:t>Banda Larga</a:t>
            </a:r>
            <a:endParaRPr lang="pt-B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90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/>
          <p:cNvSpPr txBox="1">
            <a:spLocks/>
          </p:cNvSpPr>
          <p:nvPr/>
        </p:nvSpPr>
        <p:spPr bwMode="auto">
          <a:xfrm>
            <a:off x="184494" y="1442204"/>
            <a:ext cx="4211960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pt-BR" sz="3600" b="1" kern="120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9pPr>
            <a:extLst/>
          </a:lstStyle>
          <a:p>
            <a:pPr marL="0" lvl="1" algn="ctr">
              <a:lnSpc>
                <a:spcPct val="90000"/>
              </a:lnSpc>
              <a:spcBef>
                <a:spcPts val="600"/>
              </a:spcBef>
              <a:defRPr/>
            </a:pPr>
            <a:r>
              <a:rPr lang="pt-BR" sz="2400" i="1" kern="0" dirty="0"/>
              <a:t>Art. 56. </a:t>
            </a:r>
            <a:r>
              <a:rPr lang="pt-BR" sz="2400" b="0" i="1" kern="0" dirty="0"/>
              <a:t>O Assinante do SCM tem </a:t>
            </a:r>
            <a:r>
              <a:rPr lang="pt-BR" sz="2400" b="0" i="1" kern="0" dirty="0" smtClean="0"/>
              <a:t>direito:</a:t>
            </a:r>
          </a:p>
          <a:p>
            <a:pPr marL="0" lvl="1" algn="ctr">
              <a:lnSpc>
                <a:spcPct val="90000"/>
              </a:lnSpc>
              <a:spcBef>
                <a:spcPts val="600"/>
              </a:spcBef>
              <a:defRPr/>
            </a:pPr>
            <a:r>
              <a:rPr lang="pt-BR" sz="2400" i="1" kern="0" dirty="0"/>
              <a:t>X - </a:t>
            </a:r>
            <a:r>
              <a:rPr lang="pt-BR" sz="2400" b="0" i="1" kern="0" dirty="0"/>
              <a:t>ao respeito de sua </a:t>
            </a:r>
            <a:r>
              <a:rPr lang="pt-BR" sz="3200" i="1" kern="0" dirty="0">
                <a:solidFill>
                  <a:schemeClr val="accent5">
                    <a:lumMod val="75000"/>
                  </a:schemeClr>
                </a:solidFill>
              </a:rPr>
              <a:t>privacidade</a:t>
            </a:r>
            <a:r>
              <a:rPr lang="pt-BR" sz="3200" i="1" kern="0" dirty="0"/>
              <a:t> </a:t>
            </a:r>
            <a:r>
              <a:rPr lang="pt-BR" sz="2400" b="0" i="1" kern="0" dirty="0"/>
              <a:t>nos documentos de cobrança e na utilização de seus </a:t>
            </a:r>
            <a:r>
              <a:rPr lang="pt-BR" sz="3200" i="1" kern="0" dirty="0">
                <a:solidFill>
                  <a:schemeClr val="accent5">
                    <a:lumMod val="75000"/>
                  </a:schemeClr>
                </a:solidFill>
              </a:rPr>
              <a:t>dados</a:t>
            </a:r>
            <a:r>
              <a:rPr lang="pt-BR" sz="3200" i="1" kern="0" dirty="0">
                <a:solidFill>
                  <a:srgbClr val="92D050"/>
                </a:solidFill>
              </a:rPr>
              <a:t> </a:t>
            </a:r>
            <a:r>
              <a:rPr lang="pt-BR" sz="3200" i="1" kern="0" dirty="0">
                <a:solidFill>
                  <a:schemeClr val="accent5">
                    <a:lumMod val="75000"/>
                  </a:schemeClr>
                </a:solidFill>
              </a:rPr>
              <a:t>pessoais</a:t>
            </a:r>
            <a:r>
              <a:rPr lang="pt-BR" sz="3200" i="1" kern="0" dirty="0">
                <a:solidFill>
                  <a:srgbClr val="92D050"/>
                </a:solidFill>
              </a:rPr>
              <a:t> </a:t>
            </a:r>
            <a:r>
              <a:rPr lang="pt-BR" sz="2400" b="0" i="1" kern="0" dirty="0"/>
              <a:t>pela </a:t>
            </a:r>
            <a:r>
              <a:rPr lang="pt-BR" sz="2400" b="0" i="1" kern="0" dirty="0" smtClean="0"/>
              <a:t>Prestadora</a:t>
            </a:r>
            <a:endParaRPr lang="pt-BR" sz="2400" b="0" i="1" kern="0" dirty="0"/>
          </a:p>
        </p:txBody>
      </p:sp>
      <p:sp>
        <p:nvSpPr>
          <p:cNvPr id="4" name="CaixaDeTexto 3"/>
          <p:cNvSpPr txBox="1"/>
          <p:nvPr/>
        </p:nvSpPr>
        <p:spPr>
          <a:xfrm>
            <a:off x="-2080" y="4877782"/>
            <a:ext cx="27823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SCM: Serviço de Comunicação Multimídia</a:t>
            </a:r>
            <a:endParaRPr lang="pt-BR" sz="1200" dirty="0"/>
          </a:p>
        </p:txBody>
      </p:sp>
      <p:sp>
        <p:nvSpPr>
          <p:cNvPr id="6" name="Título 2"/>
          <p:cNvSpPr txBox="1">
            <a:spLocks/>
          </p:cNvSpPr>
          <p:nvPr/>
        </p:nvSpPr>
        <p:spPr bwMode="auto">
          <a:xfrm>
            <a:off x="90594" y="164574"/>
            <a:ext cx="4378576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pt-BR" sz="3600" b="1" kern="120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9pPr>
            <a:extLst/>
          </a:lstStyle>
          <a:p>
            <a:pPr marL="0" lvl="1" algn="ctr">
              <a:lnSpc>
                <a:spcPct val="90000"/>
              </a:lnSpc>
              <a:spcBef>
                <a:spcPts val="600"/>
              </a:spcBef>
              <a:defRPr/>
            </a:pPr>
            <a:r>
              <a:rPr lang="pt-BR" sz="1600" kern="0" dirty="0" smtClean="0"/>
              <a:t>Anexo à Resolução 614 da Anatel de 28/</a:t>
            </a:r>
            <a:r>
              <a:rPr lang="pt-BR" sz="1600" kern="0" dirty="0" err="1" smtClean="0"/>
              <a:t>mai</a:t>
            </a:r>
            <a:r>
              <a:rPr lang="pt-BR" sz="1600" kern="0" dirty="0" smtClean="0"/>
              <a:t>/13</a:t>
            </a:r>
            <a:br>
              <a:rPr lang="pt-BR" sz="1600" kern="0" dirty="0" smtClean="0"/>
            </a:br>
            <a:r>
              <a:rPr lang="pt-BR" sz="1600" kern="0" dirty="0" smtClean="0"/>
              <a:t>Regulamento do SCM</a:t>
            </a:r>
            <a:endParaRPr lang="pt-BR" sz="1600" kern="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50" b="9750"/>
          <a:stretch/>
        </p:blipFill>
        <p:spPr>
          <a:xfrm>
            <a:off x="4139952" y="0"/>
            <a:ext cx="4572000" cy="5143500"/>
          </a:xfrm>
          <a:prstGeom prst="rect">
            <a:avLst/>
          </a:prstGeom>
        </p:spPr>
      </p:pic>
      <p:sp>
        <p:nvSpPr>
          <p:cNvPr id="8" name="Listra Diagonal 7"/>
          <p:cNvSpPr/>
          <p:nvPr/>
        </p:nvSpPr>
        <p:spPr>
          <a:xfrm rot="5400000">
            <a:off x="7552251" y="-182402"/>
            <a:ext cx="1408179" cy="1775321"/>
          </a:xfrm>
          <a:prstGeom prst="diagStrip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 rot="2283326">
            <a:off x="7861601" y="367219"/>
            <a:ext cx="12238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solidFill>
                  <a:schemeClr val="bg1"/>
                </a:solidFill>
              </a:rPr>
              <a:t>Banda Larga</a:t>
            </a:r>
            <a:endParaRPr lang="pt-B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11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508022" y="4229675"/>
            <a:ext cx="3563890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pt-BR" sz="2000" b="1" dirty="0">
                <a:solidFill>
                  <a:schemeClr val="bg1"/>
                </a:solidFill>
                <a:cs typeface="Calibri" pitchFamily="34" charset="0"/>
              </a:rPr>
              <a:t>salvo mediante ordem judicial na forma da lei brasileira</a:t>
            </a:r>
            <a:endParaRPr lang="pt-BR" sz="2000" b="1" dirty="0" smtClean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7" name="Título 2"/>
          <p:cNvSpPr>
            <a:spLocks noGrp="1"/>
          </p:cNvSpPr>
          <p:nvPr>
            <p:ph type="title"/>
          </p:nvPr>
        </p:nvSpPr>
        <p:spPr>
          <a:xfrm>
            <a:off x="396036" y="1581805"/>
            <a:ext cx="4175964" cy="2574121"/>
          </a:xfrm>
        </p:spPr>
        <p:txBody>
          <a:bodyPr>
            <a:noAutofit/>
          </a:bodyPr>
          <a:lstStyle/>
          <a:p>
            <a:pPr marL="0" lvl="1" algn="ctr">
              <a:lnSpc>
                <a:spcPct val="90000"/>
              </a:lnSpc>
              <a:spcBef>
                <a:spcPts val="600"/>
              </a:spcBef>
              <a:defRPr/>
            </a:pPr>
            <a:r>
              <a:rPr lang="pt-BR" sz="4000" dirty="0" smtClean="0">
                <a:solidFill>
                  <a:schemeClr val="accent3">
                    <a:lumMod val="75000"/>
                  </a:schemeClr>
                </a:solidFill>
              </a:rPr>
              <a:t>Nenhuma tele fornece</a:t>
            </a:r>
            <a:r>
              <a:rPr lang="pt-BR" sz="4000" dirty="0" smtClean="0"/>
              <a:t> </a:t>
            </a:r>
            <a:r>
              <a:rPr lang="pt-BR" sz="4000" dirty="0"/>
              <a:t>ou </a:t>
            </a:r>
            <a:r>
              <a:rPr lang="pt-BR" sz="4000" dirty="0">
                <a:solidFill>
                  <a:schemeClr val="accent3">
                    <a:lumMod val="75000"/>
                  </a:schemeClr>
                </a:solidFill>
              </a:rPr>
              <a:t>facilita</a:t>
            </a:r>
            <a:r>
              <a:rPr lang="pt-BR" sz="4000" dirty="0"/>
              <a:t> </a:t>
            </a:r>
            <a:r>
              <a:rPr lang="pt-BR" sz="4000" dirty="0">
                <a:solidFill>
                  <a:schemeClr val="accent3">
                    <a:lumMod val="75000"/>
                  </a:schemeClr>
                </a:solidFill>
              </a:rPr>
              <a:t>informações</a:t>
            </a:r>
            <a:r>
              <a:rPr lang="pt-BR" sz="4000" dirty="0"/>
              <a:t> que possam </a:t>
            </a:r>
            <a:r>
              <a:rPr lang="pt-BR" sz="4000" dirty="0">
                <a:solidFill>
                  <a:schemeClr val="accent3">
                    <a:lumMod val="75000"/>
                  </a:schemeClr>
                </a:solidFill>
              </a:rPr>
              <a:t>quebrar</a:t>
            </a:r>
            <a:r>
              <a:rPr lang="pt-BR" sz="4000" dirty="0"/>
              <a:t> o </a:t>
            </a:r>
            <a:r>
              <a:rPr lang="pt-BR" sz="4000" dirty="0">
                <a:solidFill>
                  <a:schemeClr val="accent3">
                    <a:lumMod val="75000"/>
                  </a:schemeClr>
                </a:solidFill>
              </a:rPr>
              <a:t>sigilo</a:t>
            </a:r>
            <a:r>
              <a:rPr lang="pt-BR" sz="4000" dirty="0"/>
              <a:t> </a:t>
            </a:r>
            <a:r>
              <a:rPr lang="pt-BR" sz="4000" dirty="0" smtClean="0"/>
              <a:t>das comunicações de </a:t>
            </a:r>
            <a:r>
              <a:rPr lang="pt-BR" sz="4000" dirty="0"/>
              <a:t>seus </a:t>
            </a:r>
            <a:r>
              <a:rPr lang="pt-BR" sz="4000" dirty="0" smtClean="0">
                <a:solidFill>
                  <a:schemeClr val="accent3">
                    <a:lumMod val="75000"/>
                  </a:schemeClr>
                </a:solidFill>
              </a:rPr>
              <a:t>usuários</a:t>
            </a:r>
            <a:r>
              <a:rPr lang="pt-BR" sz="4000" dirty="0" smtClean="0"/>
              <a:t> </a:t>
            </a:r>
            <a:endParaRPr lang="pt-BR" sz="4000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Mariana Abreu\Pictures\736837_9766380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9"/>
          <a:stretch/>
        </p:blipFill>
        <p:spPr bwMode="auto">
          <a:xfrm>
            <a:off x="5062441" y="257100"/>
            <a:ext cx="3600780" cy="4834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03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2"/>
          <p:cNvSpPr>
            <a:spLocks noGrp="1"/>
          </p:cNvSpPr>
          <p:nvPr>
            <p:ph type="title"/>
          </p:nvPr>
        </p:nvSpPr>
        <p:spPr>
          <a:xfrm>
            <a:off x="179512" y="627534"/>
            <a:ext cx="4248472" cy="3600400"/>
          </a:xfrm>
        </p:spPr>
        <p:txBody>
          <a:bodyPr>
            <a:noAutofit/>
          </a:bodyPr>
          <a:lstStyle/>
          <a:p>
            <a:pPr marL="0" lvl="1" algn="ctr">
              <a:lnSpc>
                <a:spcPct val="90000"/>
              </a:lnSpc>
              <a:spcBef>
                <a:spcPts val="600"/>
              </a:spcBef>
              <a:defRPr/>
            </a:pPr>
            <a:r>
              <a:rPr lang="pt-BR" sz="3200" dirty="0" smtClean="0"/>
              <a:t>Os dados dos clientes são mantidos em segurança pelas teles e só são disponibilizados quando solicitados pelas autoridades competentes</a:t>
            </a:r>
            <a:endParaRPr lang="pt-BR" sz="3200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4" r="35536"/>
          <a:stretch/>
        </p:blipFill>
        <p:spPr>
          <a:xfrm flipH="1">
            <a:off x="4572000" y="0"/>
            <a:ext cx="4572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58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2"/>
          <p:cNvSpPr>
            <a:spLocks noGrp="1"/>
          </p:cNvSpPr>
          <p:nvPr>
            <p:ph type="title"/>
          </p:nvPr>
        </p:nvSpPr>
        <p:spPr>
          <a:xfrm>
            <a:off x="128935" y="339502"/>
            <a:ext cx="4320480" cy="3240360"/>
          </a:xfrm>
        </p:spPr>
        <p:txBody>
          <a:bodyPr>
            <a:noAutofit/>
          </a:bodyPr>
          <a:lstStyle/>
          <a:p>
            <a:pPr marL="0" lvl="1" algn="ctr">
              <a:lnSpc>
                <a:spcPct val="90000"/>
              </a:lnSpc>
              <a:spcBef>
                <a:spcPts val="600"/>
              </a:spcBef>
              <a:defRPr/>
            </a:pPr>
            <a:r>
              <a:rPr lang="pt-BR" sz="4000" dirty="0" smtClean="0"/>
              <a:t>Os </a:t>
            </a:r>
            <a:r>
              <a:rPr lang="pt-BR" sz="4000" dirty="0" smtClean="0">
                <a:solidFill>
                  <a:schemeClr val="accent2">
                    <a:lumMod val="75000"/>
                  </a:schemeClr>
                </a:solidFill>
              </a:rPr>
              <a:t>sistemas</a:t>
            </a:r>
            <a:r>
              <a:rPr lang="pt-BR" sz="4000" dirty="0" smtClean="0"/>
              <a:t> de </a:t>
            </a:r>
            <a:r>
              <a:rPr lang="pt-BR" sz="4000" dirty="0" smtClean="0">
                <a:solidFill>
                  <a:schemeClr val="accent2">
                    <a:lumMod val="75000"/>
                  </a:schemeClr>
                </a:solidFill>
              </a:rPr>
              <a:t>operação</a:t>
            </a:r>
            <a:r>
              <a:rPr lang="pt-BR" sz="4000" dirty="0"/>
              <a:t> </a:t>
            </a:r>
            <a:r>
              <a:rPr lang="pt-BR" sz="4000" dirty="0" smtClean="0"/>
              <a:t>e </a:t>
            </a:r>
            <a:r>
              <a:rPr lang="pt-BR" sz="4000" dirty="0" smtClean="0">
                <a:solidFill>
                  <a:schemeClr val="accent2">
                    <a:lumMod val="75000"/>
                  </a:schemeClr>
                </a:solidFill>
              </a:rPr>
              <a:t>suporte</a:t>
            </a:r>
            <a:r>
              <a:rPr lang="pt-BR" sz="4000" dirty="0" smtClean="0"/>
              <a:t> das teles possuem </a:t>
            </a:r>
            <a:r>
              <a:rPr lang="pt-BR" sz="4000" dirty="0" smtClean="0">
                <a:solidFill>
                  <a:schemeClr val="accent2">
                    <a:lumMod val="75000"/>
                  </a:schemeClr>
                </a:solidFill>
              </a:rPr>
              <a:t>acessos</a:t>
            </a:r>
            <a:r>
              <a:rPr lang="pt-BR" sz="4000" dirty="0" smtClean="0"/>
              <a:t> </a:t>
            </a:r>
            <a:r>
              <a:rPr lang="pt-BR" sz="4000" dirty="0" smtClean="0">
                <a:solidFill>
                  <a:schemeClr val="accent2">
                    <a:lumMod val="75000"/>
                  </a:schemeClr>
                </a:solidFill>
              </a:rPr>
              <a:t>restritos</a:t>
            </a:r>
            <a:r>
              <a:rPr lang="pt-BR" sz="4000" dirty="0" smtClean="0"/>
              <a:t>, </a:t>
            </a:r>
            <a:r>
              <a:rPr lang="pt-BR" sz="4000" dirty="0" smtClean="0">
                <a:solidFill>
                  <a:schemeClr val="accent2">
                    <a:lumMod val="75000"/>
                  </a:schemeClr>
                </a:solidFill>
              </a:rPr>
              <a:t>protegidos</a:t>
            </a:r>
            <a:r>
              <a:rPr lang="pt-BR" sz="4000" dirty="0" smtClean="0"/>
              <a:t> e </a:t>
            </a:r>
            <a:r>
              <a:rPr lang="pt-BR" sz="4000" dirty="0" smtClean="0">
                <a:solidFill>
                  <a:schemeClr val="accent2">
                    <a:lumMod val="75000"/>
                  </a:schemeClr>
                </a:solidFill>
              </a:rPr>
              <a:t>rastreáveis</a:t>
            </a:r>
            <a:endParaRPr lang="pt-BR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CaixaDeTexto 11"/>
          <p:cNvSpPr txBox="1">
            <a:spLocks/>
          </p:cNvSpPr>
          <p:nvPr/>
        </p:nvSpPr>
        <p:spPr>
          <a:xfrm>
            <a:off x="209247" y="3763224"/>
            <a:ext cx="4159856" cy="115212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pt-BR" sz="2000" b="1" dirty="0" smtClean="0">
                <a:solidFill>
                  <a:schemeClr val="bg1"/>
                </a:solidFill>
                <a:cs typeface="Calibri" pitchFamily="34" charset="0"/>
              </a:rPr>
              <a:t>os sistemas de gestão de dados pessoais, assim como a interceptação legal, são passíveis de auditoria e fiscalização pela Anatel</a:t>
            </a:r>
          </a:p>
        </p:txBody>
      </p:sp>
      <p:pic>
        <p:nvPicPr>
          <p:cNvPr id="2051" name="Picture 3" descr="C:\Users\Mariana Abreu\Downloads\shutterstock_2324555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0"/>
            <a:ext cx="3429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67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ariana Abreu\Downloads\shutterstock_23245561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8" t="13644" r="12062"/>
          <a:stretch/>
        </p:blipFill>
        <p:spPr bwMode="auto">
          <a:xfrm>
            <a:off x="4572000" y="0"/>
            <a:ext cx="4572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6006" y="862602"/>
            <a:ext cx="44644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pt-B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É fundamental que </a:t>
            </a:r>
            <a:r>
              <a:rPr lang="pt-B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todos os setores que possuem dados dos usuários participem de </a:t>
            </a:r>
            <a:r>
              <a:rPr lang="pt-B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todos os </a:t>
            </a:r>
            <a:r>
              <a:rPr lang="pt-B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debates sobre o tema</a:t>
            </a:r>
            <a:endParaRPr lang="pt-BR" sz="36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40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006" y="555526"/>
            <a:ext cx="44644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pt-B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Pela importância </a:t>
            </a:r>
            <a:r>
              <a:rPr lang="pt-B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e complexidade do assunto é necessário que o tema seja e</a:t>
            </a:r>
            <a:r>
              <a:rPr lang="pt-B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xtremamente debatido e aprofundado</a:t>
            </a:r>
            <a:endParaRPr lang="pt-BR" sz="36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pic>
        <p:nvPicPr>
          <p:cNvPr id="5122" name="Picture 2" descr="C:\Users\Mariana Abreu\Downloads\shutterstock_14284252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4" r="20617"/>
          <a:stretch/>
        </p:blipFill>
        <p:spPr bwMode="auto">
          <a:xfrm>
            <a:off x="4571999" y="0"/>
            <a:ext cx="4572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11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2097216" y="1419622"/>
            <a:ext cx="494956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pt-BR" sz="4800" b="1" cap="small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Eduardo Levy</a:t>
            </a:r>
          </a:p>
          <a:p>
            <a:pPr algn="ctr" eaLnBrk="1" hangingPunct="1"/>
            <a:r>
              <a:rPr lang="pt-BR" sz="2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levy@sinditelebrasil.org.br</a:t>
            </a:r>
            <a:endParaRPr lang="pt-BR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058" y="3003796"/>
            <a:ext cx="3608282" cy="9605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525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7504" y="339502"/>
            <a:ext cx="44644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  <a:cs typeface="Calibri" pitchFamily="34" charset="0"/>
              </a:rPr>
              <a:t>Histórico</a:t>
            </a:r>
            <a:r>
              <a:rPr lang="pt-BR" sz="3600" b="1" dirty="0" smtClean="0">
                <a:cs typeface="Calibri" pitchFamily="34" charset="0"/>
              </a:rPr>
              <a:t> </a:t>
            </a:r>
            <a:r>
              <a:rPr lang="pt-BR" sz="3600" b="1" dirty="0" smtClean="0">
                <a:solidFill>
                  <a:schemeClr val="tx2"/>
                </a:solidFill>
                <a:cs typeface="Calibri" pitchFamily="34" charset="0"/>
              </a:rPr>
              <a:t>das teles </a:t>
            </a:r>
          </a:p>
          <a:p>
            <a:pPr algn="ctr">
              <a:spcBef>
                <a:spcPts val="0"/>
              </a:spcBef>
            </a:pPr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  <a:cs typeface="Calibri" pitchFamily="34" charset="0"/>
              </a:rPr>
              <a:t>atesta </a:t>
            </a:r>
            <a:r>
              <a:rPr lang="pt-BR" sz="3600" b="1" dirty="0" smtClean="0">
                <a:solidFill>
                  <a:schemeClr val="tx2"/>
                </a:solidFill>
                <a:cs typeface="Calibri" pitchFamily="34" charset="0"/>
              </a:rPr>
              <a:t>a garantia da inviolabilidade da </a:t>
            </a:r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  <a:cs typeface="Calibri" pitchFamily="34" charset="0"/>
              </a:rPr>
              <a:t>intimidade, </a:t>
            </a:r>
            <a:r>
              <a:rPr lang="pt-BR" sz="3600" b="1" dirty="0" smtClean="0">
                <a:solidFill>
                  <a:schemeClr val="tx2"/>
                </a:solidFill>
                <a:cs typeface="Calibri" pitchFamily="34" charset="0"/>
              </a:rPr>
              <a:t>da </a:t>
            </a:r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  <a:cs typeface="Calibri" pitchFamily="34" charset="0"/>
              </a:rPr>
              <a:t>vida privada </a:t>
            </a:r>
            <a:r>
              <a:rPr lang="pt-BR" sz="3600" b="1" dirty="0" smtClean="0">
                <a:solidFill>
                  <a:schemeClr val="tx2"/>
                </a:solidFill>
                <a:cs typeface="Calibri" pitchFamily="34" charset="0"/>
              </a:rPr>
              <a:t>e do sigilo das </a:t>
            </a:r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  <a:cs typeface="Calibri" pitchFamily="34" charset="0"/>
              </a:rPr>
              <a:t>comunicações </a:t>
            </a:r>
            <a:r>
              <a:rPr lang="pt-BR" sz="3600" b="1" dirty="0" smtClean="0">
                <a:solidFill>
                  <a:schemeClr val="tx2"/>
                </a:solidFill>
                <a:cs typeface="Calibri" pitchFamily="34" charset="0"/>
              </a:rPr>
              <a:t>dos </a:t>
            </a:r>
          </a:p>
          <a:p>
            <a:pPr algn="ctr">
              <a:spcBef>
                <a:spcPts val="0"/>
              </a:spcBef>
            </a:pPr>
            <a:r>
              <a:rPr lang="pt-BR" sz="3600" b="1" dirty="0" smtClean="0">
                <a:solidFill>
                  <a:schemeClr val="tx2"/>
                </a:solidFill>
                <a:cs typeface="Calibri" pitchFamily="34" charset="0"/>
              </a:rPr>
              <a:t>seus usuários</a:t>
            </a:r>
            <a:endParaRPr lang="pt-BR" sz="3600" b="1" dirty="0">
              <a:solidFill>
                <a:schemeClr val="tx2"/>
              </a:solidFill>
              <a:cs typeface="Calibri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02767" y="4282919"/>
            <a:ext cx="3273969" cy="707886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pt-BR" sz="2000" b="1" dirty="0">
                <a:solidFill>
                  <a:schemeClr val="bg1"/>
                </a:solidFill>
                <a:cs typeface="Calibri" pitchFamily="34" charset="0"/>
              </a:rPr>
              <a:t>a</a:t>
            </a:r>
            <a:r>
              <a:rPr lang="pt-BR" sz="2000" b="1" dirty="0" smtClean="0">
                <a:solidFill>
                  <a:schemeClr val="bg1"/>
                </a:solidFill>
                <a:cs typeface="Calibri" pitchFamily="34" charset="0"/>
              </a:rPr>
              <a:t>s teles estão sujeitas </a:t>
            </a:r>
            <a:r>
              <a:rPr lang="pt-BR" sz="2000" b="1" dirty="0">
                <a:solidFill>
                  <a:schemeClr val="bg1"/>
                </a:solidFill>
                <a:cs typeface="Calibri" pitchFamily="34" charset="0"/>
              </a:rPr>
              <a:t>a fiscalização </a:t>
            </a:r>
            <a:r>
              <a:rPr lang="pt-BR" sz="2000" b="1" dirty="0" smtClean="0">
                <a:solidFill>
                  <a:schemeClr val="bg1"/>
                </a:solidFill>
                <a:cs typeface="Calibri" pitchFamily="34" charset="0"/>
              </a:rPr>
              <a:t>intensa</a:t>
            </a:r>
            <a:endParaRPr lang="pt-BR" sz="2000" b="1" dirty="0">
              <a:solidFill>
                <a:schemeClr val="bg1"/>
              </a:solidFill>
              <a:cs typeface="Calibri" pitchFamily="34" charset="0"/>
            </a:endParaRPr>
          </a:p>
        </p:txBody>
      </p:sp>
      <p:pic>
        <p:nvPicPr>
          <p:cNvPr id="3074" name="Picture 2" descr="C:\Users\Mariana Abreu\Downloads\shutterstock_23323894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7" b="19344"/>
          <a:stretch/>
        </p:blipFill>
        <p:spPr bwMode="auto">
          <a:xfrm>
            <a:off x="4572000" y="0"/>
            <a:ext cx="4572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81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87"/>
          <a:stretch/>
        </p:blipFill>
        <p:spPr>
          <a:xfrm>
            <a:off x="3563888" y="465516"/>
            <a:ext cx="5576983" cy="4677984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92931" y="678924"/>
            <a:ext cx="43924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pt-BR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Como o setor protege os dados das comunicações dos usuários</a:t>
            </a:r>
            <a:r>
              <a:rPr lang="pt-BR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?</a:t>
            </a:r>
            <a:endParaRPr lang="pt-BR" sz="4800" b="1" dirty="0" smtClean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65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2"/>
          <p:cNvSpPr>
            <a:spLocks noGrp="1"/>
          </p:cNvSpPr>
          <p:nvPr>
            <p:ph type="title"/>
          </p:nvPr>
        </p:nvSpPr>
        <p:spPr>
          <a:xfrm>
            <a:off x="90594" y="164574"/>
            <a:ext cx="4378576" cy="504056"/>
          </a:xfrm>
        </p:spPr>
        <p:txBody>
          <a:bodyPr>
            <a:noAutofit/>
          </a:bodyPr>
          <a:lstStyle/>
          <a:p>
            <a:pPr marL="0" lvl="1" algn="ctr">
              <a:lnSpc>
                <a:spcPct val="90000"/>
              </a:lnSpc>
              <a:spcBef>
                <a:spcPts val="600"/>
              </a:spcBef>
              <a:defRPr/>
            </a:pPr>
            <a:r>
              <a:rPr lang="pt-BR" sz="1600" dirty="0" smtClean="0"/>
              <a:t>Anexo à Resolução 477 da Anatel de 07/</a:t>
            </a:r>
            <a:r>
              <a:rPr lang="pt-BR" sz="1600" dirty="0" err="1" smtClean="0"/>
              <a:t>ago</a:t>
            </a:r>
            <a:r>
              <a:rPr lang="pt-BR" sz="1600" dirty="0" smtClean="0"/>
              <a:t>/07</a:t>
            </a:r>
            <a:br>
              <a:rPr lang="pt-BR" sz="1600" dirty="0" smtClean="0"/>
            </a:br>
            <a:r>
              <a:rPr lang="pt-BR" sz="1600" dirty="0" smtClean="0"/>
              <a:t>Regulamento do SMP</a:t>
            </a:r>
            <a:endParaRPr lang="pt-BR" sz="1600" dirty="0"/>
          </a:p>
        </p:txBody>
      </p:sp>
      <p:sp>
        <p:nvSpPr>
          <p:cNvPr id="5" name="Título 2"/>
          <p:cNvSpPr txBox="1">
            <a:spLocks/>
          </p:cNvSpPr>
          <p:nvPr/>
        </p:nvSpPr>
        <p:spPr bwMode="auto">
          <a:xfrm>
            <a:off x="201193" y="1419622"/>
            <a:ext cx="4175964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pt-BR" sz="3600" b="1" kern="120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9pPr>
            <a:extLst/>
          </a:lstStyle>
          <a:p>
            <a:pPr marL="0" lvl="1" algn="ctr">
              <a:lnSpc>
                <a:spcPct val="90000"/>
              </a:lnSpc>
              <a:spcBef>
                <a:spcPts val="600"/>
              </a:spcBef>
              <a:defRPr/>
            </a:pPr>
            <a:r>
              <a:rPr lang="pt-BR" sz="2400" i="1" kern="0" dirty="0"/>
              <a:t>Art. </a:t>
            </a:r>
            <a:r>
              <a:rPr lang="pt-BR" sz="2400" i="1" kern="0" dirty="0" smtClean="0"/>
              <a:t>6</a:t>
            </a:r>
            <a:r>
              <a:rPr lang="pt-BR" sz="2400" b="0" i="1" kern="0" dirty="0" smtClean="0"/>
              <a:t> ... os usuários do SMP têm direito a:</a:t>
            </a:r>
          </a:p>
          <a:p>
            <a:pPr marL="0" lvl="1" algn="ctr">
              <a:lnSpc>
                <a:spcPct val="90000"/>
              </a:lnSpc>
              <a:spcBef>
                <a:spcPts val="600"/>
              </a:spcBef>
              <a:defRPr/>
            </a:pPr>
            <a:r>
              <a:rPr lang="pt-BR" sz="2400" i="1" kern="0" dirty="0"/>
              <a:t>IV - </a:t>
            </a:r>
            <a:r>
              <a:rPr lang="pt-BR" sz="2800" i="1" kern="0" dirty="0">
                <a:solidFill>
                  <a:schemeClr val="accent1">
                    <a:lumMod val="75000"/>
                  </a:schemeClr>
                </a:solidFill>
              </a:rPr>
              <a:t>inviolabilidade e sigilo de sua comunicação</a:t>
            </a:r>
            <a:r>
              <a:rPr lang="pt-BR" sz="2400" i="1" kern="0" dirty="0"/>
              <a:t>, </a:t>
            </a:r>
            <a:r>
              <a:rPr lang="pt-BR" sz="2400" b="0" i="1" kern="0" dirty="0"/>
              <a:t>respeitadas as hipóteses e condições constitucionais e legais de quebra de sigilo de </a:t>
            </a:r>
            <a:r>
              <a:rPr lang="pt-BR" sz="2400" b="0" i="1" kern="0" dirty="0" smtClean="0"/>
              <a:t>telecomunicações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-2080" y="4877782"/>
            <a:ext cx="19604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SMP: Serviço Móvel Pessoal </a:t>
            </a:r>
            <a:endParaRPr lang="pt-BR" sz="1200" dirty="0"/>
          </a:p>
        </p:txBody>
      </p:sp>
      <p:pic>
        <p:nvPicPr>
          <p:cNvPr id="1026" name="Picture 2" descr="C:\Users\Mariana Abreu\Downloads\shutterstock_6211366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7" r="20124"/>
          <a:stretch/>
        </p:blipFill>
        <p:spPr bwMode="auto">
          <a:xfrm flipH="1">
            <a:off x="4557791" y="-4703"/>
            <a:ext cx="4586208" cy="5159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stra Diagonal 5"/>
          <p:cNvSpPr/>
          <p:nvPr/>
        </p:nvSpPr>
        <p:spPr>
          <a:xfrm rot="5400000">
            <a:off x="7552251" y="-182402"/>
            <a:ext cx="1408179" cy="1775321"/>
          </a:xfrm>
          <a:prstGeom prst="diagStripe">
            <a:avLst/>
          </a:prstGeom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 rot="2283326">
            <a:off x="7685428" y="367219"/>
            <a:ext cx="15762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solidFill>
                  <a:schemeClr val="bg1"/>
                </a:solidFill>
              </a:rPr>
              <a:t>Telefonia celular</a:t>
            </a:r>
            <a:endParaRPr lang="pt-B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02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/>
          <p:cNvSpPr txBox="1">
            <a:spLocks/>
          </p:cNvSpPr>
          <p:nvPr/>
        </p:nvSpPr>
        <p:spPr bwMode="auto">
          <a:xfrm>
            <a:off x="201193" y="1419622"/>
            <a:ext cx="4175964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pt-BR" sz="3600" b="1" kern="120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9pPr>
            <a:extLst/>
          </a:lstStyle>
          <a:p>
            <a:pPr marL="0" lvl="1" algn="ctr">
              <a:lnSpc>
                <a:spcPct val="90000"/>
              </a:lnSpc>
              <a:spcBef>
                <a:spcPts val="600"/>
              </a:spcBef>
              <a:defRPr/>
            </a:pPr>
            <a:r>
              <a:rPr lang="pt-BR" sz="2400" i="1" kern="0" dirty="0"/>
              <a:t>Art. </a:t>
            </a:r>
            <a:r>
              <a:rPr lang="pt-BR" sz="2400" i="1" kern="0" dirty="0" smtClean="0"/>
              <a:t>6 </a:t>
            </a:r>
            <a:r>
              <a:rPr lang="pt-BR" sz="2400" b="0" i="1" kern="0" dirty="0" smtClean="0"/>
              <a:t>... </a:t>
            </a:r>
            <a:r>
              <a:rPr lang="pt-BR" sz="2400" b="0" i="1" kern="0" dirty="0"/>
              <a:t>o</a:t>
            </a:r>
            <a:r>
              <a:rPr lang="pt-BR" sz="2400" b="0" i="1" kern="0" dirty="0" smtClean="0"/>
              <a:t>s usuários do SMP têm direito a:</a:t>
            </a:r>
          </a:p>
          <a:p>
            <a:pPr marL="0" lvl="1" algn="ctr">
              <a:lnSpc>
                <a:spcPct val="90000"/>
              </a:lnSpc>
              <a:spcBef>
                <a:spcPts val="600"/>
              </a:spcBef>
              <a:defRPr/>
            </a:pPr>
            <a:r>
              <a:rPr lang="pt-BR" sz="2400" i="1" kern="0" dirty="0"/>
              <a:t>IX - </a:t>
            </a:r>
            <a:r>
              <a:rPr lang="pt-BR" sz="2800" i="1" kern="0" dirty="0">
                <a:solidFill>
                  <a:schemeClr val="accent1">
                    <a:lumMod val="75000"/>
                  </a:schemeClr>
                </a:solidFill>
              </a:rPr>
              <a:t>privacidade </a:t>
            </a:r>
            <a:r>
              <a:rPr lang="pt-BR" sz="2400" b="0" i="1" kern="0" dirty="0"/>
              <a:t>nos documentos de cobrança e na utilização </a:t>
            </a:r>
            <a:r>
              <a:rPr lang="pt-BR" sz="2800" i="1" kern="0" dirty="0">
                <a:solidFill>
                  <a:schemeClr val="accent1">
                    <a:lumMod val="75000"/>
                  </a:schemeClr>
                </a:solidFill>
              </a:rPr>
              <a:t>de seus dados pessoais </a:t>
            </a:r>
            <a:r>
              <a:rPr lang="pt-BR" sz="2400" b="0" i="1" kern="0" dirty="0"/>
              <a:t>pela prestadora</a:t>
            </a:r>
            <a:endParaRPr lang="pt-BR" sz="2400" b="0" i="1" kern="0" dirty="0" smtClean="0"/>
          </a:p>
        </p:txBody>
      </p:sp>
      <p:sp>
        <p:nvSpPr>
          <p:cNvPr id="4" name="CaixaDeTexto 3"/>
          <p:cNvSpPr txBox="1"/>
          <p:nvPr/>
        </p:nvSpPr>
        <p:spPr>
          <a:xfrm>
            <a:off x="-2080" y="4877782"/>
            <a:ext cx="19604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SMP: Serviço Móvel Pessoal </a:t>
            </a:r>
            <a:endParaRPr lang="pt-BR" sz="1200" dirty="0"/>
          </a:p>
        </p:txBody>
      </p:sp>
      <p:sp>
        <p:nvSpPr>
          <p:cNvPr id="6" name="Título 2"/>
          <p:cNvSpPr txBox="1">
            <a:spLocks/>
          </p:cNvSpPr>
          <p:nvPr/>
        </p:nvSpPr>
        <p:spPr bwMode="auto">
          <a:xfrm>
            <a:off x="90594" y="164574"/>
            <a:ext cx="4378576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pt-BR" sz="3600" b="1" kern="120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9pPr>
            <a:extLst/>
          </a:lstStyle>
          <a:p>
            <a:pPr marL="0" lvl="1" algn="ctr">
              <a:lnSpc>
                <a:spcPct val="90000"/>
              </a:lnSpc>
              <a:spcBef>
                <a:spcPts val="600"/>
              </a:spcBef>
              <a:defRPr/>
            </a:pPr>
            <a:r>
              <a:rPr lang="pt-BR" sz="1600" kern="0" smtClean="0"/>
              <a:t>Anexo à Resolução 477 da Anatel de 07/ago/07</a:t>
            </a:r>
            <a:br>
              <a:rPr lang="pt-BR" sz="1600" kern="0" smtClean="0"/>
            </a:br>
            <a:r>
              <a:rPr lang="pt-BR" sz="1600" kern="0" smtClean="0"/>
              <a:t>Regulamento do SMP</a:t>
            </a:r>
            <a:endParaRPr lang="pt-BR" sz="1600" kern="0" dirty="0"/>
          </a:p>
        </p:txBody>
      </p:sp>
      <p:pic>
        <p:nvPicPr>
          <p:cNvPr id="3074" name="Picture 2" descr="C:\Users\Mariana Abreu\Downloads\shutterstock_23358768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3" r="25376"/>
          <a:stretch/>
        </p:blipFill>
        <p:spPr bwMode="auto">
          <a:xfrm>
            <a:off x="4572001" y="1007"/>
            <a:ext cx="4572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istra Diagonal 7"/>
          <p:cNvSpPr/>
          <p:nvPr/>
        </p:nvSpPr>
        <p:spPr>
          <a:xfrm rot="5400000">
            <a:off x="7552251" y="-182402"/>
            <a:ext cx="1408179" cy="1775321"/>
          </a:xfrm>
          <a:prstGeom prst="diagStripe">
            <a:avLst/>
          </a:prstGeom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 rot="2283326">
            <a:off x="7685428" y="367219"/>
            <a:ext cx="15762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solidFill>
                  <a:schemeClr val="bg1"/>
                </a:solidFill>
              </a:rPr>
              <a:t>Telefonia celular</a:t>
            </a:r>
            <a:endParaRPr lang="pt-B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25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/>
          <p:cNvSpPr txBox="1">
            <a:spLocks/>
          </p:cNvSpPr>
          <p:nvPr/>
        </p:nvSpPr>
        <p:spPr bwMode="auto">
          <a:xfrm>
            <a:off x="323528" y="1553364"/>
            <a:ext cx="3938759" cy="2818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pt-BR" sz="3600" b="1" kern="120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9pPr>
            <a:extLst/>
          </a:lstStyle>
          <a:p>
            <a:pPr marL="0" lvl="1" algn="ctr">
              <a:lnSpc>
                <a:spcPct val="90000"/>
              </a:lnSpc>
              <a:spcBef>
                <a:spcPts val="600"/>
              </a:spcBef>
              <a:defRPr/>
            </a:pPr>
            <a:r>
              <a:rPr lang="pt-BR" sz="2000" i="1" kern="0" dirty="0"/>
              <a:t>Art. </a:t>
            </a:r>
            <a:r>
              <a:rPr lang="pt-BR" sz="2000" i="1" kern="0" dirty="0" smtClean="0"/>
              <a:t>10</a:t>
            </a:r>
            <a:r>
              <a:rPr lang="pt-BR" sz="2000" i="1" kern="0" dirty="0"/>
              <a:t>, XXII - </a:t>
            </a:r>
            <a:r>
              <a:rPr lang="pt-BR" sz="2000" b="0" i="1" kern="0" dirty="0"/>
              <a:t>manter, à disposição da Anatel e demais interessados, os documentos de natureza fiscal, os quais englobam </a:t>
            </a:r>
            <a:r>
              <a:rPr lang="pt-BR" sz="2000" b="0" i="1" kern="0" dirty="0" smtClean="0"/>
              <a:t>os </a:t>
            </a:r>
            <a:r>
              <a:rPr lang="pt-BR" sz="2000" b="0" i="1" kern="0" dirty="0"/>
              <a:t>dados das ligações efetuadas e recebidas, data, horário de duração e valor da chamada, bem como os dados cadastrais do assinante, por </a:t>
            </a:r>
            <a:endParaRPr lang="pt-BR" sz="2000" b="0" i="1" kern="0" dirty="0" smtClean="0"/>
          </a:p>
          <a:p>
            <a:pPr marL="0" lvl="1" algn="ctr">
              <a:lnSpc>
                <a:spcPct val="90000"/>
              </a:lnSpc>
              <a:spcBef>
                <a:spcPts val="600"/>
              </a:spcBef>
              <a:defRPr/>
            </a:pPr>
            <a:r>
              <a:rPr lang="pt-BR" sz="2800" i="1" kern="0" dirty="0" smtClean="0">
                <a:solidFill>
                  <a:schemeClr val="accent1">
                    <a:lumMod val="75000"/>
                  </a:schemeClr>
                </a:solidFill>
              </a:rPr>
              <a:t>um </a:t>
            </a:r>
            <a:r>
              <a:rPr lang="pt-BR" sz="2800" i="1" kern="0" dirty="0">
                <a:solidFill>
                  <a:schemeClr val="accent1">
                    <a:lumMod val="75000"/>
                  </a:schemeClr>
                </a:solidFill>
              </a:rPr>
              <a:t>prazo mínimo de </a:t>
            </a:r>
            <a:endParaRPr lang="pt-BR" sz="2800" i="1" kern="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lvl="1" algn="ctr">
              <a:lnSpc>
                <a:spcPct val="90000"/>
              </a:lnSpc>
              <a:spcBef>
                <a:spcPts val="600"/>
              </a:spcBef>
              <a:defRPr/>
            </a:pPr>
            <a:r>
              <a:rPr lang="pt-BR" sz="2800" i="1" kern="0" dirty="0" smtClean="0">
                <a:solidFill>
                  <a:schemeClr val="accent1">
                    <a:lumMod val="75000"/>
                  </a:schemeClr>
                </a:solidFill>
              </a:rPr>
              <a:t>5 anos</a:t>
            </a:r>
            <a:endParaRPr lang="pt-BR" sz="2000" i="1" kern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-2080" y="4877782"/>
            <a:ext cx="19604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SMP: Serviço Móvel Pessoal </a:t>
            </a:r>
            <a:endParaRPr lang="pt-BR" sz="1200" dirty="0"/>
          </a:p>
        </p:txBody>
      </p:sp>
      <p:sp>
        <p:nvSpPr>
          <p:cNvPr id="6" name="Título 2"/>
          <p:cNvSpPr txBox="1">
            <a:spLocks/>
          </p:cNvSpPr>
          <p:nvPr/>
        </p:nvSpPr>
        <p:spPr bwMode="auto">
          <a:xfrm>
            <a:off x="90594" y="164574"/>
            <a:ext cx="4378576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pt-BR" sz="3600" b="1" kern="120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9pPr>
            <a:extLst/>
          </a:lstStyle>
          <a:p>
            <a:pPr marL="0" lvl="1" algn="ctr">
              <a:lnSpc>
                <a:spcPct val="90000"/>
              </a:lnSpc>
              <a:spcBef>
                <a:spcPts val="600"/>
              </a:spcBef>
              <a:defRPr/>
            </a:pPr>
            <a:r>
              <a:rPr lang="pt-BR" sz="1600" kern="0" smtClean="0"/>
              <a:t>Anexo à Resolução 477 da Anatel de 07/ago/07</a:t>
            </a:r>
            <a:br>
              <a:rPr lang="pt-BR" sz="1600" kern="0" smtClean="0"/>
            </a:br>
            <a:r>
              <a:rPr lang="pt-BR" sz="1600" kern="0" smtClean="0"/>
              <a:t>Regulamento do SMP</a:t>
            </a:r>
            <a:endParaRPr lang="pt-BR" sz="1600" kern="0" dirty="0"/>
          </a:p>
        </p:txBody>
      </p:sp>
      <p:pic>
        <p:nvPicPr>
          <p:cNvPr id="2050" name="Picture 2" descr="C:\Users\Mariana Abreu\Downloads\shutterstock_23098696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3" r="16490"/>
          <a:stretch/>
        </p:blipFill>
        <p:spPr bwMode="auto">
          <a:xfrm flipH="1">
            <a:off x="4572000" y="0"/>
            <a:ext cx="4572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istra Diagonal 7"/>
          <p:cNvSpPr/>
          <p:nvPr/>
        </p:nvSpPr>
        <p:spPr>
          <a:xfrm rot="5400000">
            <a:off x="7552251" y="-182402"/>
            <a:ext cx="1408179" cy="1775321"/>
          </a:xfrm>
          <a:prstGeom prst="diagStripe">
            <a:avLst/>
          </a:prstGeom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 rot="2283326">
            <a:off x="7685428" y="367219"/>
            <a:ext cx="15762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solidFill>
                  <a:schemeClr val="bg1"/>
                </a:solidFill>
              </a:rPr>
              <a:t>Telefonia celular</a:t>
            </a:r>
            <a:endParaRPr lang="pt-B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45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/>
          <p:cNvSpPr txBox="1">
            <a:spLocks/>
          </p:cNvSpPr>
          <p:nvPr/>
        </p:nvSpPr>
        <p:spPr bwMode="auto">
          <a:xfrm>
            <a:off x="72008" y="1275606"/>
            <a:ext cx="4427984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pt-BR" sz="3600" b="1" kern="120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9pPr>
            <a:extLst/>
          </a:lstStyle>
          <a:p>
            <a:pPr marL="0" lvl="1" algn="ctr">
              <a:lnSpc>
                <a:spcPct val="90000"/>
              </a:lnSpc>
              <a:spcBef>
                <a:spcPts val="600"/>
              </a:spcBef>
              <a:defRPr/>
            </a:pPr>
            <a:r>
              <a:rPr lang="pt-BR" sz="2000" i="1" kern="0" dirty="0"/>
              <a:t>Capítulo </a:t>
            </a:r>
            <a:r>
              <a:rPr lang="pt-BR" sz="2000" i="1" kern="0" dirty="0" smtClean="0"/>
              <a:t>III - Do </a:t>
            </a:r>
            <a:r>
              <a:rPr lang="pt-BR" sz="2000" i="1" kern="0" dirty="0"/>
              <a:t>Sigilo</a:t>
            </a:r>
          </a:p>
          <a:p>
            <a:pPr marL="0" lvl="1" algn="ctr">
              <a:lnSpc>
                <a:spcPct val="90000"/>
              </a:lnSpc>
              <a:spcBef>
                <a:spcPts val="600"/>
              </a:spcBef>
              <a:defRPr/>
            </a:pPr>
            <a:r>
              <a:rPr lang="pt-BR" sz="2000" i="1" kern="0" dirty="0" smtClean="0"/>
              <a:t>Art</a:t>
            </a:r>
            <a:r>
              <a:rPr lang="pt-BR" sz="2000" i="1" kern="0" dirty="0"/>
              <a:t>. 89. </a:t>
            </a:r>
            <a:r>
              <a:rPr lang="pt-BR" sz="2000" b="0" i="1" kern="0" dirty="0"/>
              <a:t>A prestadora é responsável pela </a:t>
            </a:r>
            <a:r>
              <a:rPr lang="pt-BR" sz="2800" i="1" kern="0" dirty="0">
                <a:solidFill>
                  <a:schemeClr val="accent1">
                    <a:lumMod val="75000"/>
                  </a:schemeClr>
                </a:solidFill>
              </a:rPr>
              <a:t>inviolabilidade do sigilo das comunicações em toda a sua rede</a:t>
            </a:r>
            <a:r>
              <a:rPr lang="pt-BR" sz="2000" i="1" kern="0" dirty="0"/>
              <a:t>, </a:t>
            </a:r>
            <a:r>
              <a:rPr lang="pt-BR" sz="2000" b="0" i="1" kern="0" dirty="0"/>
              <a:t>bem como pela </a:t>
            </a:r>
            <a:r>
              <a:rPr lang="pt-BR" sz="2800" i="1" kern="0" dirty="0">
                <a:solidFill>
                  <a:schemeClr val="accent1">
                    <a:lumMod val="75000"/>
                  </a:schemeClr>
                </a:solidFill>
              </a:rPr>
              <a:t>confidencialidade dos dados e informações</a:t>
            </a:r>
            <a:r>
              <a:rPr lang="pt-BR" sz="2000" i="1" kern="0" dirty="0"/>
              <a:t>, </a:t>
            </a:r>
            <a:r>
              <a:rPr lang="pt-BR" sz="2000" b="0" i="1" kern="0" dirty="0"/>
              <a:t>empregando meios e tecnologia que assegurem este direito dos </a:t>
            </a:r>
            <a:r>
              <a:rPr lang="pt-BR" sz="2000" b="0" i="1" kern="0" dirty="0" smtClean="0"/>
              <a:t>Usuários</a:t>
            </a:r>
            <a:endParaRPr lang="pt-BR" sz="2000" b="0" i="1" kern="0" dirty="0"/>
          </a:p>
        </p:txBody>
      </p:sp>
      <p:sp>
        <p:nvSpPr>
          <p:cNvPr id="4" name="CaixaDeTexto 3"/>
          <p:cNvSpPr txBox="1"/>
          <p:nvPr/>
        </p:nvSpPr>
        <p:spPr>
          <a:xfrm>
            <a:off x="-2080" y="4877782"/>
            <a:ext cx="19604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SMP: Serviço Móvel Pessoal </a:t>
            </a:r>
            <a:endParaRPr lang="pt-BR" sz="1200" dirty="0"/>
          </a:p>
        </p:txBody>
      </p:sp>
      <p:sp>
        <p:nvSpPr>
          <p:cNvPr id="6" name="Título 2"/>
          <p:cNvSpPr>
            <a:spLocks noGrp="1"/>
          </p:cNvSpPr>
          <p:nvPr>
            <p:ph type="title"/>
          </p:nvPr>
        </p:nvSpPr>
        <p:spPr>
          <a:xfrm>
            <a:off x="90594" y="164574"/>
            <a:ext cx="4378576" cy="504056"/>
          </a:xfrm>
        </p:spPr>
        <p:txBody>
          <a:bodyPr>
            <a:noAutofit/>
          </a:bodyPr>
          <a:lstStyle/>
          <a:p>
            <a:pPr marL="0" lvl="1" algn="ctr">
              <a:lnSpc>
                <a:spcPct val="90000"/>
              </a:lnSpc>
              <a:spcBef>
                <a:spcPts val="600"/>
              </a:spcBef>
              <a:defRPr/>
            </a:pPr>
            <a:r>
              <a:rPr lang="pt-BR" sz="1600" dirty="0" smtClean="0"/>
              <a:t>Anexo à Resolução 477 da Anatel de 07/</a:t>
            </a:r>
            <a:r>
              <a:rPr lang="pt-BR" sz="1600" dirty="0" err="1" smtClean="0"/>
              <a:t>ago</a:t>
            </a:r>
            <a:r>
              <a:rPr lang="pt-BR" sz="1600" dirty="0" smtClean="0"/>
              <a:t>/07</a:t>
            </a:r>
            <a:br>
              <a:rPr lang="pt-BR" sz="1600" dirty="0" smtClean="0"/>
            </a:br>
            <a:r>
              <a:rPr lang="pt-BR" sz="1600" dirty="0" smtClean="0"/>
              <a:t>Regulamento do SMP</a:t>
            </a:r>
            <a:endParaRPr lang="pt-BR" sz="16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4" r="20617"/>
          <a:stretch/>
        </p:blipFill>
        <p:spPr>
          <a:xfrm>
            <a:off x="4571999" y="0"/>
            <a:ext cx="4572001" cy="5143500"/>
          </a:xfrm>
          <a:prstGeom prst="rect">
            <a:avLst/>
          </a:prstGeom>
        </p:spPr>
      </p:pic>
      <p:sp>
        <p:nvSpPr>
          <p:cNvPr id="8" name="Listra Diagonal 7"/>
          <p:cNvSpPr/>
          <p:nvPr/>
        </p:nvSpPr>
        <p:spPr>
          <a:xfrm rot="5400000">
            <a:off x="7552251" y="-182402"/>
            <a:ext cx="1408179" cy="1775321"/>
          </a:xfrm>
          <a:prstGeom prst="diagStripe">
            <a:avLst/>
          </a:prstGeom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 rot="2283326">
            <a:off x="7685428" y="367219"/>
            <a:ext cx="15762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solidFill>
                  <a:schemeClr val="bg1"/>
                </a:solidFill>
              </a:rPr>
              <a:t>Telefonia celular</a:t>
            </a:r>
            <a:endParaRPr lang="pt-B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08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sp>
        <p:nvSpPr>
          <p:cNvPr id="5" name="Título 2"/>
          <p:cNvSpPr txBox="1">
            <a:spLocks/>
          </p:cNvSpPr>
          <p:nvPr/>
        </p:nvSpPr>
        <p:spPr bwMode="auto">
          <a:xfrm>
            <a:off x="128524" y="1491630"/>
            <a:ext cx="4283968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pt-BR" sz="3600" b="1" kern="120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9pPr>
            <a:extLst/>
          </a:lstStyle>
          <a:p>
            <a:pPr marL="0" lvl="1" algn="ctr">
              <a:lnSpc>
                <a:spcPct val="90000"/>
              </a:lnSpc>
              <a:spcBef>
                <a:spcPts val="600"/>
              </a:spcBef>
              <a:defRPr/>
            </a:pPr>
            <a:r>
              <a:rPr lang="pt-BR" sz="2000" i="1" kern="0" dirty="0"/>
              <a:t>Art. 11. </a:t>
            </a:r>
            <a:r>
              <a:rPr lang="pt-BR" sz="2000" b="0" i="1" kern="0" dirty="0"/>
              <a:t>O usuário do STFC tem direito</a:t>
            </a:r>
            <a:r>
              <a:rPr lang="pt-BR" sz="2000" i="1" kern="0" dirty="0" smtClean="0"/>
              <a:t>:</a:t>
            </a:r>
          </a:p>
          <a:p>
            <a:pPr marL="0" lvl="1" algn="ctr">
              <a:lnSpc>
                <a:spcPct val="90000"/>
              </a:lnSpc>
              <a:spcBef>
                <a:spcPts val="600"/>
              </a:spcBef>
              <a:defRPr/>
            </a:pPr>
            <a:r>
              <a:rPr lang="pt-BR" sz="2000" i="1" kern="0" dirty="0"/>
              <a:t>VI - à </a:t>
            </a:r>
            <a:r>
              <a:rPr lang="pt-BR" sz="2800" i="1" kern="0" dirty="0">
                <a:solidFill>
                  <a:schemeClr val="accent3">
                    <a:lumMod val="75000"/>
                  </a:schemeClr>
                </a:solidFill>
              </a:rPr>
              <a:t>inviolabilidade e ao segredo de sua comunicação</a:t>
            </a:r>
            <a:r>
              <a:rPr lang="pt-BR" sz="2000" b="0" i="1" kern="0" dirty="0"/>
              <a:t>, respeitadas as hipóteses e condições constitucionais e legais de quebra de sigilo de telecomunicações e as atividades de intermediação da comunicação dos portadores de deficiência, nos termos da regulamentação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-2080" y="4877782"/>
            <a:ext cx="26544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STFC: Serviço Telefônico Fixo Comutado</a:t>
            </a:r>
            <a:endParaRPr lang="pt-BR" sz="1200" dirty="0"/>
          </a:p>
        </p:txBody>
      </p:sp>
      <p:sp>
        <p:nvSpPr>
          <p:cNvPr id="6" name="Título 2"/>
          <p:cNvSpPr txBox="1">
            <a:spLocks/>
          </p:cNvSpPr>
          <p:nvPr/>
        </p:nvSpPr>
        <p:spPr bwMode="auto">
          <a:xfrm>
            <a:off x="90594" y="164574"/>
            <a:ext cx="4378576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pt-BR" sz="3600" b="1" kern="120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9pPr>
            <a:extLst/>
          </a:lstStyle>
          <a:p>
            <a:pPr marL="0" lvl="1" algn="ctr">
              <a:lnSpc>
                <a:spcPct val="90000"/>
              </a:lnSpc>
              <a:spcBef>
                <a:spcPts val="600"/>
              </a:spcBef>
              <a:defRPr/>
            </a:pPr>
            <a:r>
              <a:rPr lang="pt-BR" sz="1600" kern="0" dirty="0" smtClean="0"/>
              <a:t>Anexo à Resolução 426 da Anatel de 09/dez/05</a:t>
            </a:r>
            <a:br>
              <a:rPr lang="pt-BR" sz="1600" kern="0" dirty="0" smtClean="0"/>
            </a:br>
            <a:r>
              <a:rPr lang="pt-BR" sz="1600" kern="0" dirty="0" smtClean="0"/>
              <a:t>Regulamento do STFC</a:t>
            </a:r>
            <a:endParaRPr lang="pt-BR" sz="1600" kern="0" dirty="0"/>
          </a:p>
        </p:txBody>
      </p:sp>
      <p:sp>
        <p:nvSpPr>
          <p:cNvPr id="8" name="Listra Diagonal 7"/>
          <p:cNvSpPr/>
          <p:nvPr/>
        </p:nvSpPr>
        <p:spPr>
          <a:xfrm rot="5400000">
            <a:off x="7552251" y="-182402"/>
            <a:ext cx="1408179" cy="1775321"/>
          </a:xfrm>
          <a:prstGeom prst="diagStrip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 rot="2283326">
            <a:off x="7818478" y="367219"/>
            <a:ext cx="1310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solidFill>
                  <a:schemeClr val="bg1"/>
                </a:solidFill>
              </a:rPr>
              <a:t>Telefonia fixa</a:t>
            </a:r>
            <a:endParaRPr lang="pt-B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06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73" b="22417"/>
          <a:stretch/>
        </p:blipFill>
        <p:spPr>
          <a:xfrm flipH="1">
            <a:off x="4571996" y="1169"/>
            <a:ext cx="4572003" cy="5153612"/>
          </a:xfrm>
          <a:prstGeom prst="rect">
            <a:avLst/>
          </a:prstGeom>
        </p:spPr>
      </p:pic>
      <p:sp>
        <p:nvSpPr>
          <p:cNvPr id="5" name="Título 2"/>
          <p:cNvSpPr txBox="1">
            <a:spLocks/>
          </p:cNvSpPr>
          <p:nvPr/>
        </p:nvSpPr>
        <p:spPr bwMode="auto">
          <a:xfrm>
            <a:off x="61644" y="1203598"/>
            <a:ext cx="4469170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pt-BR" sz="3600" b="1" kern="120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9pPr>
            <a:extLst/>
          </a:lstStyle>
          <a:p>
            <a:pPr marL="0" lvl="1" algn="ctr">
              <a:lnSpc>
                <a:spcPct val="90000"/>
              </a:lnSpc>
              <a:spcBef>
                <a:spcPts val="600"/>
              </a:spcBef>
              <a:defRPr/>
            </a:pPr>
            <a:r>
              <a:rPr lang="pt-BR" sz="2000" i="1" kern="0" dirty="0"/>
              <a:t>Art. 11. </a:t>
            </a:r>
            <a:r>
              <a:rPr lang="pt-BR" sz="2000" b="0" i="1" kern="0" dirty="0"/>
              <a:t>O usuário do STFC tem direito</a:t>
            </a:r>
            <a:r>
              <a:rPr lang="pt-BR" sz="2000" b="0" i="1" kern="0" dirty="0" smtClean="0"/>
              <a:t>:</a:t>
            </a:r>
          </a:p>
          <a:p>
            <a:pPr marL="0" lvl="1" algn="ctr">
              <a:lnSpc>
                <a:spcPct val="90000"/>
              </a:lnSpc>
              <a:spcBef>
                <a:spcPts val="600"/>
              </a:spcBef>
              <a:defRPr/>
            </a:pPr>
            <a:r>
              <a:rPr lang="pt-BR" sz="2000" i="1" kern="0" dirty="0"/>
              <a:t>XI - </a:t>
            </a:r>
            <a:r>
              <a:rPr lang="pt-BR" sz="2000" b="0" i="1" kern="0" dirty="0"/>
              <a:t>à</a:t>
            </a:r>
            <a:r>
              <a:rPr lang="pt-BR" sz="2000" i="1" kern="0" dirty="0"/>
              <a:t> </a:t>
            </a:r>
            <a:r>
              <a:rPr lang="pt-BR" sz="2400" i="1" kern="0" dirty="0">
                <a:solidFill>
                  <a:schemeClr val="accent3">
                    <a:lumMod val="75000"/>
                  </a:schemeClr>
                </a:solidFill>
              </a:rPr>
              <a:t>privacidade</a:t>
            </a:r>
            <a:r>
              <a:rPr lang="pt-BR" sz="2800" i="1" kern="0" dirty="0"/>
              <a:t> </a:t>
            </a:r>
            <a:r>
              <a:rPr lang="pt-BR" sz="2000" b="0" i="1" kern="0" dirty="0"/>
              <a:t>nos documentos de cobrança e na utilização, pela prestadora, de </a:t>
            </a:r>
            <a:r>
              <a:rPr lang="pt-BR" sz="2400" i="1" kern="0" dirty="0">
                <a:solidFill>
                  <a:schemeClr val="accent3">
                    <a:lumMod val="75000"/>
                  </a:schemeClr>
                </a:solidFill>
              </a:rPr>
              <a:t>seus dados pessoais</a:t>
            </a:r>
            <a:r>
              <a:rPr lang="pt-BR" sz="2800" i="1" kern="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pt-BR" sz="2000" b="0" i="1" kern="0" dirty="0"/>
              <a:t>não constantes da Lista Telefônica Obrigatória e </a:t>
            </a:r>
            <a:r>
              <a:rPr lang="pt-BR" sz="2000" b="0" i="1" kern="0" dirty="0" smtClean="0"/>
              <a:t>Gratuita, </a:t>
            </a:r>
            <a:r>
              <a:rPr lang="pt-BR" sz="2000" b="0" i="1" kern="0" dirty="0"/>
              <a:t>os quais </a:t>
            </a:r>
            <a:r>
              <a:rPr lang="pt-BR" sz="2400" i="1" kern="0" dirty="0">
                <a:solidFill>
                  <a:schemeClr val="accent3">
                    <a:lumMod val="75000"/>
                  </a:schemeClr>
                </a:solidFill>
              </a:rPr>
              <a:t>não podem ser compartilhados com terceiros</a:t>
            </a:r>
            <a:r>
              <a:rPr lang="pt-BR" sz="2000" i="1" kern="0" dirty="0"/>
              <a:t>, </a:t>
            </a:r>
            <a:r>
              <a:rPr lang="pt-BR" sz="2000" b="0" i="1" kern="0" dirty="0"/>
              <a:t>ainda que coligados, sem prévia e expressa autorização do usuário, ressalvados os dados necessários para fins exclusivos de faturamento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-2080" y="4877782"/>
            <a:ext cx="26544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STFC: Serviço Telefônico Fixo Comutado</a:t>
            </a:r>
            <a:endParaRPr lang="pt-BR" sz="1200" dirty="0"/>
          </a:p>
        </p:txBody>
      </p:sp>
      <p:sp>
        <p:nvSpPr>
          <p:cNvPr id="6" name="Título 2"/>
          <p:cNvSpPr txBox="1">
            <a:spLocks/>
          </p:cNvSpPr>
          <p:nvPr/>
        </p:nvSpPr>
        <p:spPr bwMode="auto">
          <a:xfrm>
            <a:off x="90594" y="164574"/>
            <a:ext cx="4378576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pt-BR" sz="3600" b="1" kern="120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9pPr>
            <a:extLst/>
          </a:lstStyle>
          <a:p>
            <a:pPr marL="0" lvl="1" algn="ctr">
              <a:lnSpc>
                <a:spcPct val="90000"/>
              </a:lnSpc>
              <a:spcBef>
                <a:spcPts val="600"/>
              </a:spcBef>
              <a:defRPr/>
            </a:pPr>
            <a:r>
              <a:rPr lang="pt-BR" sz="1600" kern="0" dirty="0" smtClean="0"/>
              <a:t>Anexo à Resolução 426 da Anatel de 09/dez/05</a:t>
            </a:r>
            <a:br>
              <a:rPr lang="pt-BR" sz="1600" kern="0" dirty="0" smtClean="0"/>
            </a:br>
            <a:r>
              <a:rPr lang="pt-BR" sz="1600" kern="0" dirty="0" smtClean="0"/>
              <a:t>Regulamento do STFC</a:t>
            </a:r>
            <a:endParaRPr lang="pt-BR" sz="1600" kern="0" dirty="0"/>
          </a:p>
        </p:txBody>
      </p:sp>
      <p:sp>
        <p:nvSpPr>
          <p:cNvPr id="8" name="Listra Diagonal 7"/>
          <p:cNvSpPr/>
          <p:nvPr/>
        </p:nvSpPr>
        <p:spPr>
          <a:xfrm rot="5400000">
            <a:off x="7552251" y="-182402"/>
            <a:ext cx="1408179" cy="1775321"/>
          </a:xfrm>
          <a:prstGeom prst="diagStrip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 rot="2283326">
            <a:off x="7818478" y="367219"/>
            <a:ext cx="1310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solidFill>
                  <a:schemeClr val="bg1"/>
                </a:solidFill>
              </a:rPr>
              <a:t>Telefonia fixa</a:t>
            </a:r>
            <a:endParaRPr lang="pt-B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07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descreenPres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0</TotalTime>
  <Words>788</Words>
  <Application>Microsoft Office PowerPoint</Application>
  <PresentationFormat>Apresentação na tela (16:9)</PresentationFormat>
  <Paragraphs>108</Paragraphs>
  <Slides>18</Slides>
  <Notes>18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WidescreenPres</vt:lpstr>
      <vt:lpstr>Apresentação do PowerPoint</vt:lpstr>
      <vt:lpstr>Apresentação do PowerPoint</vt:lpstr>
      <vt:lpstr>Apresentação do PowerPoint</vt:lpstr>
      <vt:lpstr>Anexo à Resolução 477 da Anatel de 07/ago/07 Regulamento do SMP</vt:lpstr>
      <vt:lpstr>Apresentação do PowerPoint</vt:lpstr>
      <vt:lpstr>Apresentação do PowerPoint</vt:lpstr>
      <vt:lpstr>Anexo à Resolução 477 da Anatel de 07/ago/07 Regulamento do SMP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Nenhuma tele fornece ou facilita informações que possam quebrar o sigilo das comunicações de seus usuários </vt:lpstr>
      <vt:lpstr>Os dados dos clientes são mantidos em segurança pelas teles e só são disponibilizados quando solicitados pelas autoridades competentes</vt:lpstr>
      <vt:lpstr>Os sistemas de operação e suporte das teles possuem acessos restritos, protegidos e rastreáveis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Desafios da Regulamentação</dc:title>
  <dc:creator/>
  <cp:lastModifiedBy/>
  <cp:revision>18</cp:revision>
  <dcterms:created xsi:type="dcterms:W3CDTF">2011-03-03T18:56:17Z</dcterms:created>
  <dcterms:modified xsi:type="dcterms:W3CDTF">2014-12-01T20:07:30Z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TC010176930</vt:lpwstr>
  </property>
</Properties>
</file>