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90" r:id="rId2"/>
    <p:sldId id="489" r:id="rId3"/>
    <p:sldId id="649" r:id="rId4"/>
    <p:sldId id="651" r:id="rId5"/>
    <p:sldId id="645" r:id="rId6"/>
    <p:sldId id="493" r:id="rId7"/>
    <p:sldId id="650" r:id="rId8"/>
    <p:sldId id="654" r:id="rId9"/>
    <p:sldId id="662" r:id="rId10"/>
    <p:sldId id="655" r:id="rId11"/>
    <p:sldId id="656" r:id="rId12"/>
    <p:sldId id="657" r:id="rId13"/>
    <p:sldId id="658" r:id="rId14"/>
    <p:sldId id="660" r:id="rId15"/>
    <p:sldId id="659" r:id="rId16"/>
    <p:sldId id="661" r:id="rId17"/>
    <p:sldId id="652" r:id="rId18"/>
    <p:sldId id="653" r:id="rId19"/>
    <p:sldId id="611" r:id="rId20"/>
    <p:sldId id="607" r:id="rId21"/>
    <p:sldId id="635" r:id="rId22"/>
    <p:sldId id="595" r:id="rId2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6" autoAdjust="0"/>
  </p:normalViewPr>
  <p:slideViewPr>
    <p:cSldViewPr>
      <p:cViewPr>
        <p:scale>
          <a:sx n="107" d="100"/>
          <a:sy n="107" d="100"/>
        </p:scale>
        <p:origin x="-7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165C4-87AF-49B5-80C1-84E945893A97}" type="datetimeFigureOut">
              <a:rPr lang="pt-BR" smtClean="0"/>
              <a:pPr/>
              <a:t>13/07/2015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24992-9C70-4E9B-AAAE-BA9CDCAFC0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7288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4992-9C70-4E9B-AAAE-BA9CDCAFC006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610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3EB-74BC-4A3D-BBC9-8BA7342FB68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5B3-8B0E-43F1-950E-1A2736C6D7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84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3EB-74BC-4A3D-BBC9-8BA7342FB68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5B3-8B0E-43F1-950E-1A2736C6D7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68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3EB-74BC-4A3D-BBC9-8BA7342FB68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5B3-8B0E-43F1-950E-1A2736C6D7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72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3EB-74BC-4A3D-BBC9-8BA7342FB68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5B3-8B0E-43F1-950E-1A2736C6D7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5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3EB-74BC-4A3D-BBC9-8BA7342FB68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5B3-8B0E-43F1-950E-1A2736C6D7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11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3EB-74BC-4A3D-BBC9-8BA7342FB68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5B3-8B0E-43F1-950E-1A2736C6D7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3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3EB-74BC-4A3D-BBC9-8BA7342FB68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5B3-8B0E-43F1-950E-1A2736C6D7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52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3EB-74BC-4A3D-BBC9-8BA7342FB68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5B3-8B0E-43F1-950E-1A2736C6D7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37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3EB-74BC-4A3D-BBC9-8BA7342FB68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5B3-8B0E-43F1-950E-1A2736C6D7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95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3EB-74BC-4A3D-BBC9-8BA7342FB68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5B3-8B0E-43F1-950E-1A2736C6D7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8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3EB-74BC-4A3D-BBC9-8BA7342FB68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5B3-8B0E-43F1-950E-1A2736C6D7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62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73EB-74BC-4A3D-BBC9-8BA7342FB68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B5B3-8B0E-43F1-950E-1A2736C6D7C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6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rreiobraziliense.com.br/app/noticia/revista/2015/04/19/interna_revista_correio,479954/renato-maia-guimaraes-e-o-cuidado-com-o-outro.s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nselho.saude.gov.br/ultimas_noticias/2015/05maio15_minuta.html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conselho.saude.gov.br/ultimas_noticias/2015/docs/MINUTA_conep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1drv.ms/1JOLow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194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76390" y="836712"/>
            <a:ext cx="5391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Ministério da Saúde </a:t>
            </a:r>
          </a:p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   Conselho Nacional de Saúde/CNS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7381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096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6648937"/>
              </p:ext>
            </p:extLst>
          </p:nvPr>
        </p:nvGraphicFramePr>
        <p:xfrm>
          <a:off x="107506" y="523220"/>
          <a:ext cx="8928990" cy="6044030"/>
        </p:xfrm>
        <a:graphic>
          <a:graphicData uri="http://schemas.openxmlformats.org/drawingml/2006/table">
            <a:tbl>
              <a:tblPr firstRow="1" firstCol="1" bandRow="1"/>
              <a:tblGrid>
                <a:gridCol w="1214502"/>
                <a:gridCol w="4921932"/>
                <a:gridCol w="994773"/>
                <a:gridCol w="1330361"/>
                <a:gridCol w="467422"/>
              </a:tblGrid>
              <a:tr h="2028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 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Título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007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09822712.0.0000.5086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suas requisições de cuidados familiares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Janeiro de 2013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26702014.8.0000.5479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ressonância magnética estrutural é capaz de demonstrar o acometimento motor e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extra-motor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 esclerose lateral amiotrófica?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Fevereiro de 2014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34779214.9.0000.5601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Abordagem fisioterapêutica em paciente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traqueostomizado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sob ventilação mecânica invasiva com diagnóstico de esclerose lateral amiotrófica em unidade de terapia intensiva no município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Ariquemes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Rondônia:um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relato de caso</a:t>
                      </a:r>
                    </a:p>
                  </a:txBody>
                  <a:tcPr marL="6995" marR="6995" marT="69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Setembro de 2014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30216114.2.0000.5385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Análise Comparativa da Qualidade de vida dos cuidadores informais de pacientes com Esclerose Múltipla e Esclerose Lateral Amiotrófica.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 de 2014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01397512.0.0000.5505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Análise da condição oral e da presença de disfunção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temporomandibular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 indivíduos com esclerose lateral amiotrófica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 de 2015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40672715.7.0000.5479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Análise da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goniometria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da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perimetria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 pacientes com Esclerose Lateral Amiotrófica correlacionando sua funcionalidade e qualidade de vida.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Janeiro de 2015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25565413.5.0000.5174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Análise dos efeitos da intervenção fisioterapêutica sobre a qualidade de sono e os níveis de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biomarcadores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metabolismo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oxidativo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 pacientes portadores de Esclerose Lateral Amiotrófica (ELA)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Fevereiro de 2014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36699414.6.0000.5137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ÀS DOENÇAS RARAS:O efeito da assistência da equipe de saúde multiprofissional na esclerose lateral amiotrófica e avaliação dos serviços de saúde oferecidos aos portadores em MG.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Março de 2015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04436812.9.0000.5094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Atuação da equipe interdisciplinar no manejo da Esclerose Lateral Amiotrófica (ELA)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78463" y="0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Protocolos ELA nos CEP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5730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6803380"/>
              </p:ext>
            </p:extLst>
          </p:nvPr>
        </p:nvGraphicFramePr>
        <p:xfrm>
          <a:off x="251523" y="764704"/>
          <a:ext cx="8784973" cy="5842879"/>
        </p:xfrm>
        <a:graphic>
          <a:graphicData uri="http://schemas.openxmlformats.org/drawingml/2006/table">
            <a:tbl>
              <a:tblPr firstRow="1" firstCol="1" bandRow="1"/>
              <a:tblGrid>
                <a:gridCol w="1194912"/>
                <a:gridCol w="4842546"/>
                <a:gridCol w="978729"/>
                <a:gridCol w="1308902"/>
                <a:gridCol w="459884"/>
              </a:tblGrid>
              <a:tr h="216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 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Título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4779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38126514.0.0000.5174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clínica epidemiológica de pacientes portadores de Esclerose Lateral Amiotrófica atendidos no centro de referência do Pará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Dezembro de 2014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8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01716412.6.0000.5327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da função pulmonar, força dos músculos respiratórios e qualidade de vida em pacientes com esclerose lateral amiotrófica em uso da ventilação não invasiva.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 de 2012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35531614.7.0000.0086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da qualidade de vida antes e após um programa de reabilitação aquática no portador de esclerose lateral amiotrófica: estudo de caso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Outubro de 2014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43362014.2.0000.5289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da qualidade de vida dos pacientes diagnosticados com esclerose lateral amiotrófica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Março de 2015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02469712.2.0000.5052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da qualidade de vida em pacientes com Esclerose Lateral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Amiotrófica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Dezembro de 2012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43444415.0.0000.0060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da Qualidade de Vida pela Escala ALSQ-40 em Pacientes com Esclerose Lateral Amiotrófica ¿ Um estudo observacional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 de 2015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43827215.1.0000.5411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de alterações genéticas, de estresse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oxidativo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de expressão gênica em pacientes com esclerose lateral amiotrófica (ela)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 de 2015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05776512.0.0000.5505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de fatores prognósticos na Esclerose Lateral Amiotrófica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Setembro de 2012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40467214.0.0000.5292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do estado nutricional relativo ao zinco em pacientes com esclerose lateral amiotrófica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Março de 2015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03449312.1.0000.0096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¿Avaliação e intervenção terapêutica ocupacional para função manual de indivíduos com diagnóstico de Esclerose Lateral Amiotrófica (ELA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Dezembro de 2012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469" marR="7469" marT="74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84376" y="44624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Protocolos ELA nos CEP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0843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908445"/>
              </p:ext>
            </p:extLst>
          </p:nvPr>
        </p:nvGraphicFramePr>
        <p:xfrm>
          <a:off x="107504" y="764704"/>
          <a:ext cx="8928992" cy="5626758"/>
        </p:xfrm>
        <a:graphic>
          <a:graphicData uri="http://schemas.openxmlformats.org/drawingml/2006/table">
            <a:tbl>
              <a:tblPr firstRow="1" firstCol="1" bandRow="1"/>
              <a:tblGrid>
                <a:gridCol w="1214503"/>
                <a:gridCol w="4921931"/>
                <a:gridCol w="994775"/>
                <a:gridCol w="1330360"/>
                <a:gridCol w="467423"/>
              </a:tblGrid>
              <a:tr h="17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 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Título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5223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16060213.6.0000.5492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espirométrica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das capacidades e dos volumes Respiratórios no paciente com esclerose lateral amiotrófica através da utilização do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 de 2013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44928215.4.0000.5292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neuropsicológica para rastreio de alterações cognitivas e comportamentais em pacientes com esclerose lateral amiotrófica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 de 2015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03250112.5.0000.5505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nutricional de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 </a:t>
                      </a:r>
                    </a:p>
                    <a:p>
                      <a:pPr algn="just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Amiotrófica- ELA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/doença do neurônio motor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Setembro de 2012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14250113.3.0000.5544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Caracterização clínica e funcional dos portadores da Esclerose Lateral Amiotrófica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Julho de 2013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01228212.3.0000.5440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Caracterização da disfagia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orofaríngea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lateral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Amiotrófica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Hospital das Clinicas de Ribeirão Preto de acordo com o grau de evolução da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doença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Novembro de 2012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30799414.9.0000.5505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Caracterização da modulação autonômica cardíaca e do perfil funcional de pessoas com esclerose lateral amiotrófica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 de 2014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22415513.2.0000.5192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Cognição, depressão e ansiedade em pessoas com Esclerose Lateral Amiotrófica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Novembro de 2013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15652313.0.0000.0089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Compreensão psicológica dos profissionais que atuam com pacientes com Esclerose Lateral Amiotrófica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 de 2013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43545314.2.0000.5464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Constituição de um Banco Nacional de Células-Tronco de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Pluripotência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Induzida Paciente-Específico: Doença de Parkinson; Autismo; Síndrome de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Rett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Esclerose lateral amiotrófica; doença de Alzheimer; cardiopatia hipertrófica;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hipercolesterolemia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familiar; Doença de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Gaucher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 de 2015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44382915.0.0000.5054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Construção de um instrumento de avaliação de diagnósticos de enfermagem para pacientes com esclerose lateral amiotrófica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 de 2015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218" marR="7218" marT="7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55772" y="188640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Protocolos ELA nos CEP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4549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0231791"/>
              </p:ext>
            </p:extLst>
          </p:nvPr>
        </p:nvGraphicFramePr>
        <p:xfrm>
          <a:off x="179512" y="908720"/>
          <a:ext cx="8784975" cy="5333086"/>
        </p:xfrm>
        <a:graphic>
          <a:graphicData uri="http://schemas.openxmlformats.org/drawingml/2006/table">
            <a:tbl>
              <a:tblPr firstRow="1" firstCol="1" bandRow="1"/>
              <a:tblGrid>
                <a:gridCol w="1194913"/>
                <a:gridCol w="4842546"/>
                <a:gridCol w="978729"/>
                <a:gridCol w="1308903"/>
                <a:gridCol w="459884"/>
              </a:tblGrid>
              <a:tr h="232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 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Título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45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14366613.0.0000.5505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Contagem de unidades motoras em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uma avaliação prospectiva.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 de 2013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39793414.2.0000.5327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Correlação entre aspectos cognitivos e alteração de deglutição em pacientes com Esclerose Lateral Amiotrófica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 de 2015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34627214.7.0000.5505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Correlação entre desempenho no jogo de realidade virtual e escalas de funcionalidade na Esclerose Lateral Amiotrófica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Outubro de 2014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23264413.2.0000.5342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Deglutição de sujeitos portadores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Novembro de 2013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04850512.5.0000.0086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Diagnósticos de enfermagem em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uma unidade de assistência domiciliar no município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Paulo.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Setembro de 2012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43795515.1.0000.5404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Disartria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qualidade de vida em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 de 2015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11357412.0.0000.5537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em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saúde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independência funcional de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ela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 de 2013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1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13071913.3.0000.5419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Efeito da Esclerose Lateral Amiotrófica na atuação do sistema estomatognático - Análises eletromiográfica, ultrassonográfica, força de mordida e eficiência mastigatória.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Julho de 2014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11269412.6.0000.5377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Efeito da fisioterapia aquática em paciente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 (ELA)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Dezembro de 2012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04028112.8.0000.5537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Efeitos agudos da técnica de </a:t>
                      </a:r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Breath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Stacking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sobre os volumes pulmonares em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 (ELA)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Dezembro de 2012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25" marR="8025" marT="8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90298" y="260648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Protocolos ELA nos CEP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88653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2805671"/>
              </p:ext>
            </p:extLst>
          </p:nvPr>
        </p:nvGraphicFramePr>
        <p:xfrm>
          <a:off x="179512" y="830889"/>
          <a:ext cx="8784978" cy="5296209"/>
        </p:xfrm>
        <a:graphic>
          <a:graphicData uri="http://schemas.openxmlformats.org/drawingml/2006/table">
            <a:tbl>
              <a:tblPr firstRow="1" firstCol="1" bandRow="1"/>
              <a:tblGrid>
                <a:gridCol w="1194914"/>
                <a:gridCol w="4842547"/>
                <a:gridCol w="978729"/>
                <a:gridCol w="1308903"/>
                <a:gridCol w="459885"/>
              </a:tblGrid>
              <a:tr h="242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 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Título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597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14713013.9.0000.5510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Efeitos da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hidrocinesioterapia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 capacidade respiratória e funcional de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 de 2013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4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05167312.2.0000.0082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Amiotrófica: avaliação e acompanhamento de pacientes submetidos a tratamento de Fisioterapia Aquática. Estudo Piloto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Setembro de 2012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12761213.3.0000.5054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lateral Amiotrófica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conhecimento da qualidade de vida de pessoas acometidas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Março de 2013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4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17149913.6.0000.0068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Estudo da depressão, ansiedade e qualidade de vida em pacientes portadores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durante a evolução clínica da doença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 de 2013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1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37772414.0.0000.0068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Estudo da segurança e eficácia do uso de células-tronco mesenquimais autólogas secretoras de fatores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neurotróficos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 pacientes com Esclerose Lateral Amiotrófica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Novembro de 2014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03330012.0.0000.5404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Estudo epidemiológico da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município de Campinas entre os anos 2005 e 2010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Julho de 2012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19599813.0.0000.5149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Estudo longitudinal de parâmetros clínicos e moleculares na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Dezembro de 2013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03830512.8.0000.5248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Genética da Esclerose Lateral Amiotrófica (ELA)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Fevereiro de 2013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02356312.6.0000.5505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Histórico da atividade física habitual dos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Julho de 2012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17249913.1.0000.5505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Intervenção e avaliação nutricional em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Outubro de 2013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90298" y="260648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Protocolos ELA nos CEP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6663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6633676"/>
              </p:ext>
            </p:extLst>
          </p:nvPr>
        </p:nvGraphicFramePr>
        <p:xfrm>
          <a:off x="323528" y="692696"/>
          <a:ext cx="8640960" cy="5895949"/>
        </p:xfrm>
        <a:graphic>
          <a:graphicData uri="http://schemas.openxmlformats.org/drawingml/2006/table">
            <a:tbl>
              <a:tblPr firstRow="1" firstCol="1" bandRow="1"/>
              <a:tblGrid>
                <a:gridCol w="1175325"/>
                <a:gridCol w="4763160"/>
                <a:gridCol w="962685"/>
                <a:gridCol w="1287445"/>
                <a:gridCol w="452345"/>
              </a:tblGrid>
              <a:tr h="220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 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Título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486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16434313.6.0000.5404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Investigação de biomoléculas de diferentes classes metabólicas como potenciais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biomarcadores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Outubro de 2013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46527515.1.0000.5292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Monitorização da ventilação mecânica não invasiva domiciliar nos indivíduos com Esclerose Lateral Amiotrófica por telemedicina: estudo piloto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Julho de 2015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26719714.2.0000.5479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diagnóstico diferencial das afecções do trato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corticospinal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um ensaio pictórico da esclerose lateral amiotrófica e seus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mimetizadores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Fevereiro de 2014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44789815.5.0000.5415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uso da comunicação alternativa com pessoas portadoras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a tecnologia a favor da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reabilitação.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 de 2015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31778114.8.0000.0081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Percepção da qualidade de vida do paciente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 (ELA).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studo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caso.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 de 2014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15176013.0.0000.5550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Perfil clínico epidemiológico dos pacientes com Esclerose Lateral Amiotrófica (ELA) atendidos no Ambulatório de Esclerose do Hospital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Ophir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Loyola (HOL)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 de 2013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17804013.9.0000.5049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Perfil demográfico, clínico e tratamento de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 (ELA)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fortaleza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Outubro de 2013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32299714.0.0000.0096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Perfil epidemiológico de pacientes com Esclerose Lateral Amiotrófica do HC-UFPR.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Julho de 2014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11558113.4.0000.5440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Pesquisa da mutação C9ORF72 e das características clínicas de pacientes portadores de Esclerose Lateral Amiotrófica, Demência </a:t>
                      </a:r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Fronto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-temporal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Parkinsonismo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atípico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Novembro de 2014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20108413.4.0000.5464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Potencial terapêutico de células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estromais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mesenquimais (MSC) e de fatores solúveis derivados de MSC no camundongo SOD1, modelo para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Dezembro de 2014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90298" y="116632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Protocolos ELA nos CEP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7237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1895182"/>
              </p:ext>
            </p:extLst>
          </p:nvPr>
        </p:nvGraphicFramePr>
        <p:xfrm>
          <a:off x="323529" y="1196752"/>
          <a:ext cx="8496943" cy="4173855"/>
        </p:xfrm>
        <a:graphic>
          <a:graphicData uri="http://schemas.openxmlformats.org/drawingml/2006/table">
            <a:tbl>
              <a:tblPr firstRow="1" firstCol="1" bandRow="1"/>
              <a:tblGrid>
                <a:gridCol w="1155736"/>
                <a:gridCol w="4683775"/>
                <a:gridCol w="946639"/>
                <a:gridCol w="1265987"/>
                <a:gridCol w="444806"/>
              </a:tblGrid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Título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30890614.7.0000.0055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Prevalência da esclerose lateral amiotrófica em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Jequié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regiões circunvizinhas.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Setembro de 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30459514.0.0000.0068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Prevalência de dor crônica, caracterização do perfil de sensibilidade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exteroceptiva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do sistema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modulatório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rostrocaudal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 doentes com Esclerose Lateral Amiotrófica (ELA)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Outubro de 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30438814.2.0000.0037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Qualidade de vida de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 de 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44961015.4.0000.5054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Revisão de conteúdo do diagnóstico de enfermagem comunicação verbal prejudicada para pacientes com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 de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30730114.0.0000.5261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Suplementação de vitaminas antioxidantes E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 e sua relação com variáveis antropométricas, qualidade de vida e nível de dependência nos diferentes protocolos de atendimentos dos pacientes com Esclerose Lateral Amiotrófica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 de 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43456015.0.0000.0065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Transferência de aprendizagem motora com diferentes dispositivos de aquisição de movimento em jogo com realidade virtual na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Esclerose Lateral Amiotrófica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 de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90298" y="260648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Protocolos ELA nos CEP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9124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03" y="423828"/>
            <a:ext cx="4330776" cy="566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Users\renata.barbosa\Desktop\IMG_3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3827"/>
            <a:ext cx="4248820" cy="56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32086" y="-99392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ELA</a:t>
            </a:r>
            <a:endParaRPr lang="pt-BR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70663" y="6091149"/>
            <a:ext cx="8264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>
                <a:hlinkClick r:id="rId4"/>
              </a:rPr>
              <a:t>http://www.correiobraziliense.com.br/app/noticia/revista/2015/04/19/interna_revista_correio,479954/renato-maia-guimaraes-e-o-cuidado-com-o-outro.shtml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167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" y="6318646"/>
            <a:ext cx="7381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10665" y="361508"/>
            <a:ext cx="84452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...”Mesmo </a:t>
            </a:r>
            <a:r>
              <a:rPr lang="pt-BR" sz="2000" dirty="0"/>
              <a:t>podendo iniciar imediatamente o tratamento graças à decisão de um juiz, Renato não abandonou </a:t>
            </a:r>
            <a:r>
              <a:rPr lang="pt-BR" sz="2000" dirty="0" smtClean="0"/>
              <a:t>a briga </a:t>
            </a:r>
            <a:r>
              <a:rPr lang="pt-BR" sz="2000" dirty="0"/>
              <a:t>que sabe não enfrentar só. </a:t>
            </a:r>
            <a:r>
              <a:rPr lang="pt-BR" sz="2000" b="1" dirty="0">
                <a:solidFill>
                  <a:srgbClr val="FF0000"/>
                </a:solidFill>
              </a:rPr>
              <a:t>Pediu aos amigos médicos que fortalecessem a batalha e entrassem </a:t>
            </a:r>
            <a:r>
              <a:rPr lang="pt-BR" sz="2000" b="1" dirty="0" smtClean="0">
                <a:solidFill>
                  <a:srgbClr val="FF0000"/>
                </a:solidFill>
              </a:rPr>
              <a:t>em contato </a:t>
            </a:r>
            <a:r>
              <a:rPr lang="pt-BR" sz="2000" b="1" dirty="0">
                <a:solidFill>
                  <a:srgbClr val="FF0000"/>
                </a:solidFill>
              </a:rPr>
              <a:t>com o Conselho Nacional de Ética em Pesquisa (</a:t>
            </a:r>
            <a:r>
              <a:rPr lang="pt-BR" sz="2000" b="1" dirty="0" smtClean="0">
                <a:solidFill>
                  <a:srgbClr val="FF0000"/>
                </a:solidFill>
              </a:rPr>
              <a:t>CONEP) </a:t>
            </a:r>
            <a:r>
              <a:rPr lang="pt-BR" sz="2000" b="1" dirty="0">
                <a:solidFill>
                  <a:srgbClr val="FF0000"/>
                </a:solidFill>
              </a:rPr>
              <a:t>— instituição brasileira que avalia </a:t>
            </a:r>
            <a:r>
              <a:rPr lang="pt-BR" sz="2000" b="1" dirty="0" smtClean="0">
                <a:solidFill>
                  <a:srgbClr val="FF0000"/>
                </a:solidFill>
              </a:rPr>
              <a:t>e consente </a:t>
            </a:r>
            <a:r>
              <a:rPr lang="pt-BR" sz="2000" b="1" dirty="0">
                <a:solidFill>
                  <a:srgbClr val="FF0000"/>
                </a:solidFill>
              </a:rPr>
              <a:t>as pesquisas — para explicar a importância da aprovação do estudo que pode ser a </a:t>
            </a:r>
            <a:r>
              <a:rPr lang="pt-BR" sz="2000" b="1" dirty="0" smtClean="0">
                <a:solidFill>
                  <a:srgbClr val="FF0000"/>
                </a:solidFill>
              </a:rPr>
              <a:t>única esperança </a:t>
            </a:r>
            <a:r>
              <a:rPr lang="pt-BR" sz="2000" b="1" dirty="0">
                <a:solidFill>
                  <a:srgbClr val="FF0000"/>
                </a:solidFill>
              </a:rPr>
              <a:t>para pacientes com a doença do neurônio motor e suas variações, como a ELA. “Escrevi </a:t>
            </a:r>
            <a:r>
              <a:rPr lang="pt-BR" sz="2000" b="1" dirty="0" smtClean="0">
                <a:solidFill>
                  <a:srgbClr val="FF0000"/>
                </a:solidFill>
              </a:rPr>
              <a:t>uma carta </a:t>
            </a:r>
            <a:r>
              <a:rPr lang="pt-BR" sz="2000" b="1" dirty="0">
                <a:solidFill>
                  <a:srgbClr val="FF0000"/>
                </a:solidFill>
              </a:rPr>
              <a:t>para o </a:t>
            </a:r>
            <a:r>
              <a:rPr lang="pt-BR" sz="2000" b="1" dirty="0" smtClean="0">
                <a:solidFill>
                  <a:srgbClr val="FF0000"/>
                </a:solidFill>
              </a:rPr>
              <a:t>CONEP </a:t>
            </a:r>
            <a:r>
              <a:rPr lang="pt-BR" sz="2000" b="1" dirty="0">
                <a:solidFill>
                  <a:srgbClr val="FF0000"/>
                </a:solidFill>
              </a:rPr>
              <a:t>explicando a minha situação e, para minha surpresa, me chamaram para uma reunião</a:t>
            </a:r>
            <a:r>
              <a:rPr lang="pt-BR" sz="2000" b="1" dirty="0" smtClean="0">
                <a:solidFill>
                  <a:srgbClr val="FF0000"/>
                </a:solidFill>
              </a:rPr>
              <a:t>. Falei </a:t>
            </a:r>
            <a:r>
              <a:rPr lang="pt-BR" sz="2000" b="1" dirty="0">
                <a:solidFill>
                  <a:srgbClr val="FF0000"/>
                </a:solidFill>
              </a:rPr>
              <a:t>durante uma hora, porque eu posso falar, coisa que o paciente com ELA não pode”, relata</a:t>
            </a:r>
            <a:r>
              <a:rPr lang="pt-BR" sz="2000" b="1" dirty="0" smtClean="0">
                <a:solidFill>
                  <a:srgbClr val="FF0000"/>
                </a:solidFill>
              </a:rPr>
              <a:t>, visivelmente </a:t>
            </a:r>
            <a:r>
              <a:rPr lang="pt-BR" sz="2000" b="1" dirty="0">
                <a:solidFill>
                  <a:srgbClr val="FF0000"/>
                </a:solidFill>
              </a:rPr>
              <a:t>tocado.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0665" y="3501008"/>
            <a:ext cx="83617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médico deu voz à demanda de outras pessoas que sofrem com a doença rara, degenerativa, limitante </a:t>
            </a:r>
            <a:r>
              <a:rPr lang="pt-BR" sz="2000" dirty="0" smtClean="0"/>
              <a:t>e sem </a:t>
            </a:r>
            <a:r>
              <a:rPr lang="pt-BR" sz="2000" dirty="0"/>
              <a:t>cura. Ele faz parte da estatística que contabiliza 0,05 doentes entre 100 mil pessoas. Sua história </a:t>
            </a:r>
            <a:r>
              <a:rPr lang="pt-BR" sz="2000" dirty="0" smtClean="0"/>
              <a:t>o permite </a:t>
            </a:r>
            <a:r>
              <a:rPr lang="pt-BR" sz="2000" dirty="0"/>
              <a:t>ter uma voz mais firme, mais alta. Fez‐se ouvido. </a:t>
            </a:r>
            <a:r>
              <a:rPr lang="pt-BR" sz="2000" b="1" dirty="0">
                <a:solidFill>
                  <a:srgbClr val="FF0000"/>
                </a:solidFill>
              </a:rPr>
              <a:t>Depois da reunião, saiu com a promessa de </a:t>
            </a:r>
            <a:r>
              <a:rPr lang="pt-BR" sz="2000" b="1" dirty="0" smtClean="0">
                <a:solidFill>
                  <a:srgbClr val="FF0000"/>
                </a:solidFill>
              </a:rPr>
              <a:t>que a </a:t>
            </a:r>
            <a:r>
              <a:rPr lang="pt-BR" sz="2000" b="1" dirty="0">
                <a:solidFill>
                  <a:srgbClr val="FF0000"/>
                </a:solidFill>
              </a:rPr>
              <a:t>pesquisa seria autorizada em 48 horas. Viu acontecer em 24. Hoje, 20 pacientes brasileiros </a:t>
            </a:r>
            <a:r>
              <a:rPr lang="pt-BR" sz="2000" b="1" dirty="0" smtClean="0">
                <a:solidFill>
                  <a:srgbClr val="FF0000"/>
                </a:solidFill>
              </a:rPr>
              <a:t>se beneficiam </a:t>
            </a:r>
            <a:r>
              <a:rPr lang="pt-BR" sz="2000" b="1" dirty="0">
                <a:solidFill>
                  <a:srgbClr val="FF0000"/>
                </a:solidFill>
              </a:rPr>
              <a:t>dos testes que injetam células‐tronco na medula dos doentes do neurônio motor, na </a:t>
            </a:r>
            <a:r>
              <a:rPr lang="pt-BR" sz="2000" b="1" dirty="0" smtClean="0">
                <a:solidFill>
                  <a:srgbClr val="FF0000"/>
                </a:solidFill>
              </a:rPr>
              <a:t>esperança de </a:t>
            </a:r>
            <a:r>
              <a:rPr lang="pt-BR" sz="2000" b="1" dirty="0">
                <a:solidFill>
                  <a:srgbClr val="FF0000"/>
                </a:solidFill>
              </a:rPr>
              <a:t>que haja alguma melhora ou que a doença </a:t>
            </a:r>
            <a:r>
              <a:rPr lang="pt-BR" sz="2000" b="1" dirty="0" smtClean="0">
                <a:solidFill>
                  <a:srgbClr val="FF0000"/>
                </a:solidFill>
              </a:rPr>
              <a:t>estabilize”...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14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8136904" cy="4730080"/>
          </a:xfrm>
        </p:spPr>
        <p:txBody>
          <a:bodyPr>
            <a:normAutofit fontScale="92500"/>
          </a:bodyPr>
          <a:lstStyle/>
          <a:p>
            <a:r>
              <a:rPr lang="pt-BR" sz="2900" b="1" dirty="0" smtClean="0">
                <a:solidFill>
                  <a:schemeClr val="tx1"/>
                </a:solidFill>
              </a:rPr>
              <a:t>Resoluções Complementares à Resolução CNS 466/2012</a:t>
            </a:r>
          </a:p>
          <a:p>
            <a:endParaRPr lang="pt-BR" sz="30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Resolução para regulamentar o Processo de Acreditação dos Comitês de Ética em Pesquisa que compõem o Sistema CEP/CONEP;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Resolução sobre as especificidades éticas das pesquisas nas ciências sociais e humanas e de outras que se utilizam de metodologias próprias dessas áreas;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Resolução para as pesquisas de interesse estratégico para o SUS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29189"/>
            <a:ext cx="7381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464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31640" y="3382255"/>
            <a:ext cx="635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     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1652954" y="836712"/>
            <a:ext cx="55727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Ministério da Saúde </a:t>
            </a:r>
          </a:p>
          <a:p>
            <a:pPr algn="ctr"/>
            <a:r>
              <a:rPr lang="pt-BR" sz="2800" b="1" dirty="0" smtClean="0"/>
              <a:t>   Conselho Nacional de Saúde/CNS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59632" y="2564904"/>
            <a:ext cx="650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  </a:t>
            </a:r>
            <a:r>
              <a:rPr lang="pt-BR" sz="2800" b="1" dirty="0" smtClean="0"/>
              <a:t>Comissão Nacional de Ética em Pesquisa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195736" y="3805070"/>
            <a:ext cx="6143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Jorge Alves de Almeida Venancio</a:t>
            </a:r>
          </a:p>
          <a:p>
            <a:r>
              <a:rPr lang="pt-BR" sz="2800" b="1" dirty="0"/>
              <a:t> </a:t>
            </a:r>
            <a:r>
              <a:rPr lang="pt-BR" sz="2800" b="1" dirty="0" smtClean="0"/>
              <a:t>                 Coordenador </a:t>
            </a:r>
            <a:endParaRPr lang="pt-BR" sz="28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7" y="6179259"/>
            <a:ext cx="7381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496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3647"/>
            <a:ext cx="6552727" cy="414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71850" y="541655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conselho.saude.gov.br/ultimas_noticias/2015/05maio15_minuta.html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</a:t>
            </a:r>
            <a:r>
              <a:rPr lang="pt-BR" dirty="0">
                <a:hlinkClick r:id="rId4"/>
              </a:rPr>
              <a:t>://</a:t>
            </a:r>
            <a:r>
              <a:rPr lang="pt-BR" dirty="0" smtClean="0">
                <a:hlinkClick r:id="rId4"/>
              </a:rPr>
              <a:t>conselho.saude.gov.br/ultimas_noticias/2015/docs/MINUTA_conep.pdf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71799" y="358329"/>
            <a:ext cx="619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Consulta à Sociedad</a:t>
            </a:r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4" name="Elipse 3"/>
          <p:cNvSpPr/>
          <p:nvPr/>
        </p:nvSpPr>
        <p:spPr>
          <a:xfrm>
            <a:off x="5868144" y="2132856"/>
            <a:ext cx="216024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7381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297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887694"/>
            <a:ext cx="68407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Minuta pronta para a Consulta à Sociedade</a:t>
            </a:r>
          </a:p>
          <a:p>
            <a:endParaRPr lang="pt-BR" sz="2400" b="1" dirty="0"/>
          </a:p>
          <a:p>
            <a:endParaRPr lang="pt-BR" sz="2400" b="1" dirty="0" smtClean="0"/>
          </a:p>
        </p:txBody>
      </p:sp>
      <p:sp>
        <p:nvSpPr>
          <p:cNvPr id="4" name="Retângulo 3"/>
          <p:cNvSpPr/>
          <p:nvPr/>
        </p:nvSpPr>
        <p:spPr>
          <a:xfrm>
            <a:off x="719571" y="2138969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Resolução Complementar à </a:t>
            </a:r>
            <a:r>
              <a:rPr lang="pt-BR" b="1" dirty="0" smtClean="0"/>
              <a:t>Res. 466/12 CNS/MS </a:t>
            </a:r>
            <a:r>
              <a:rPr lang="pt-BR" dirty="0"/>
              <a:t>que trata sobre as </a:t>
            </a:r>
            <a:r>
              <a:rPr lang="pt-BR" b="1" dirty="0"/>
              <a:t>Especificidades É</a:t>
            </a:r>
            <a:r>
              <a:rPr lang="pt-BR" b="1" dirty="0" smtClean="0"/>
              <a:t>ticas </a:t>
            </a:r>
            <a:r>
              <a:rPr lang="pt-BR" b="1" dirty="0"/>
              <a:t>das P</a:t>
            </a:r>
            <a:r>
              <a:rPr lang="pt-BR" b="1" dirty="0" smtClean="0"/>
              <a:t>esquisas </a:t>
            </a:r>
            <a:r>
              <a:rPr lang="pt-BR" b="1" dirty="0"/>
              <a:t>nas </a:t>
            </a:r>
            <a:r>
              <a:rPr lang="pt-BR" b="1" dirty="0" smtClean="0"/>
              <a:t>Ciências Sociais </a:t>
            </a:r>
            <a:r>
              <a:rPr lang="pt-BR" b="1" dirty="0"/>
              <a:t>e </a:t>
            </a:r>
            <a:r>
              <a:rPr lang="pt-BR" b="1" dirty="0" smtClean="0"/>
              <a:t>Humanas </a:t>
            </a:r>
            <a:r>
              <a:rPr lang="pt-BR" dirty="0"/>
              <a:t>e de outras que se utilizam de metodologias próprias destas </a:t>
            </a:r>
            <a:r>
              <a:rPr lang="pt-BR" dirty="0" smtClean="0"/>
              <a:t>áreas.</a:t>
            </a:r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7381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45691" y="3573016"/>
            <a:ext cx="7326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u="sng" dirty="0"/>
          </a:p>
          <a:p>
            <a:endParaRPr lang="pt-BR" u="sng" dirty="0" smtClean="0"/>
          </a:p>
          <a:p>
            <a:r>
              <a:rPr lang="pt-BR" u="sng" dirty="0">
                <a:hlinkClick r:id="rId3"/>
              </a:rPr>
              <a:t>http://</a:t>
            </a:r>
            <a:r>
              <a:rPr lang="pt-BR" u="sng" dirty="0" smtClean="0">
                <a:hlinkClick r:id="rId3"/>
              </a:rPr>
              <a:t>1drv.ms/1JOLowv</a:t>
            </a:r>
            <a:r>
              <a:rPr lang="pt-BR" u="sng" dirty="0" smtClean="0"/>
              <a:t>                     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347864" y="41527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(*abrir </a:t>
            </a:r>
            <a:r>
              <a:rPr lang="pt-BR" dirty="0"/>
              <a:t>no google chrome)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5760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528392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Comissão Nacional de Ética em Pesquisa</a:t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b="1" dirty="0" smtClean="0"/>
              <a:t>Obrigado!</a:t>
            </a:r>
            <a:endParaRPr lang="pt-BR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7381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03848" y="386104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conep@saude.gov.br</a:t>
            </a:r>
            <a:endParaRPr lang="pt-BR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1" y="6093296"/>
            <a:ext cx="7381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78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844824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Missão</a:t>
            </a:r>
          </a:p>
          <a:p>
            <a:endParaRPr lang="pt-BR" dirty="0"/>
          </a:p>
          <a:p>
            <a:endParaRPr lang="pt-BR" dirty="0"/>
          </a:p>
          <a:p>
            <a:pPr algn="just"/>
            <a:r>
              <a:rPr lang="pt-BR" sz="2400" dirty="0" smtClean="0"/>
              <a:t>“</a:t>
            </a:r>
            <a:r>
              <a:rPr lang="pt-BR" sz="2400" b="1" dirty="0" smtClean="0"/>
              <a:t>Elaborar </a:t>
            </a:r>
            <a:r>
              <a:rPr lang="pt-BR" sz="2400" b="1" dirty="0"/>
              <a:t>e </a:t>
            </a:r>
            <a:r>
              <a:rPr lang="pt-BR" sz="2400" b="1" dirty="0" smtClean="0"/>
              <a:t>atualizar </a:t>
            </a:r>
            <a:r>
              <a:rPr lang="pt-BR" sz="2400" b="1" dirty="0"/>
              <a:t>as diretrizes e normas para a proteção dos participantes de pesquisa </a:t>
            </a:r>
            <a:r>
              <a:rPr lang="pt-BR" sz="2400" b="1" dirty="0" smtClean="0"/>
              <a:t>e coordenar o Sistema CEP/CONEP, (hoje com 727 CEP) em Universidades, Hospitais e Secretarias de Saúde em todo o país</a:t>
            </a:r>
            <a:r>
              <a:rPr lang="pt-BR" sz="2400" dirty="0" smtClean="0"/>
              <a:t>”.</a:t>
            </a:r>
            <a:endParaRPr lang="pt-B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97" y="6272778"/>
            <a:ext cx="7381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287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7381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o 4"/>
          <p:cNvGrpSpPr>
            <a:grpSpLocks/>
          </p:cNvGrpSpPr>
          <p:nvPr/>
        </p:nvGrpSpPr>
        <p:grpSpPr bwMode="auto">
          <a:xfrm>
            <a:off x="642938" y="371196"/>
            <a:ext cx="8009979" cy="5665812"/>
            <a:chOff x="951172" y="620713"/>
            <a:chExt cx="7942003" cy="607060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3419475" y="620713"/>
              <a:ext cx="5473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pt-BR" sz="4400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857375" y="1419225"/>
              <a:ext cx="5457825" cy="5272088"/>
            </a:xfrm>
            <a:custGeom>
              <a:avLst/>
              <a:gdLst>
                <a:gd name="T0" fmla="*/ 2147483647 w 3215"/>
                <a:gd name="T1" fmla="*/ 2147483647 h 3215"/>
                <a:gd name="T2" fmla="*/ 2147483647 w 3215"/>
                <a:gd name="T3" fmla="*/ 2147483647 h 3215"/>
                <a:gd name="T4" fmla="*/ 2147483647 w 3215"/>
                <a:gd name="T5" fmla="*/ 2147483647 h 3215"/>
                <a:gd name="T6" fmla="*/ 2147483647 w 3215"/>
                <a:gd name="T7" fmla="*/ 2147483647 h 3215"/>
                <a:gd name="T8" fmla="*/ 2147483647 w 3215"/>
                <a:gd name="T9" fmla="*/ 2147483647 h 3215"/>
                <a:gd name="T10" fmla="*/ 2147483647 w 3215"/>
                <a:gd name="T11" fmla="*/ 2147483647 h 3215"/>
                <a:gd name="T12" fmla="*/ 2147483647 w 3215"/>
                <a:gd name="T13" fmla="*/ 2147483647 h 3215"/>
                <a:gd name="T14" fmla="*/ 2147483647 w 3215"/>
                <a:gd name="T15" fmla="*/ 2147483647 h 3215"/>
                <a:gd name="T16" fmla="*/ 2147483647 w 3215"/>
                <a:gd name="T17" fmla="*/ 2147483647 h 3215"/>
                <a:gd name="T18" fmla="*/ 2147483647 w 3215"/>
                <a:gd name="T19" fmla="*/ 2147483647 h 3215"/>
                <a:gd name="T20" fmla="*/ 2147483647 w 3215"/>
                <a:gd name="T21" fmla="*/ 2147483647 h 3215"/>
                <a:gd name="T22" fmla="*/ 2147483647 w 3215"/>
                <a:gd name="T23" fmla="*/ 2147483647 h 3215"/>
                <a:gd name="T24" fmla="*/ 2147483647 w 3215"/>
                <a:gd name="T25" fmla="*/ 2147483647 h 3215"/>
                <a:gd name="T26" fmla="*/ 2147483647 w 3215"/>
                <a:gd name="T27" fmla="*/ 2147483647 h 3215"/>
                <a:gd name="T28" fmla="*/ 2147483647 w 3215"/>
                <a:gd name="T29" fmla="*/ 2147483647 h 3215"/>
                <a:gd name="T30" fmla="*/ 2147483647 w 3215"/>
                <a:gd name="T31" fmla="*/ 2147483647 h 3215"/>
                <a:gd name="T32" fmla="*/ 2147483647 w 3215"/>
                <a:gd name="T33" fmla="*/ 2147483647 h 3215"/>
                <a:gd name="T34" fmla="*/ 2147483647 w 3215"/>
                <a:gd name="T35" fmla="*/ 2147483647 h 3215"/>
                <a:gd name="T36" fmla="*/ 2147483647 w 3215"/>
                <a:gd name="T37" fmla="*/ 2147483647 h 3215"/>
                <a:gd name="T38" fmla="*/ 2147483647 w 3215"/>
                <a:gd name="T39" fmla="*/ 2147483647 h 3215"/>
                <a:gd name="T40" fmla="*/ 2147483647 w 3215"/>
                <a:gd name="T41" fmla="*/ 2147483647 h 3215"/>
                <a:gd name="T42" fmla="*/ 2147483647 w 3215"/>
                <a:gd name="T43" fmla="*/ 2147483647 h 3215"/>
                <a:gd name="T44" fmla="*/ 2147483647 w 3215"/>
                <a:gd name="T45" fmla="*/ 2147483647 h 3215"/>
                <a:gd name="T46" fmla="*/ 2147483647 w 3215"/>
                <a:gd name="T47" fmla="*/ 2147483647 h 3215"/>
                <a:gd name="T48" fmla="*/ 2147483647 w 3215"/>
                <a:gd name="T49" fmla="*/ 2147483647 h 3215"/>
                <a:gd name="T50" fmla="*/ 2147483647 w 3215"/>
                <a:gd name="T51" fmla="*/ 2147483647 h 3215"/>
                <a:gd name="T52" fmla="*/ 2147483647 w 3215"/>
                <a:gd name="T53" fmla="*/ 2147483647 h 3215"/>
                <a:gd name="T54" fmla="*/ 2147483647 w 3215"/>
                <a:gd name="T55" fmla="*/ 2147483647 h 3215"/>
                <a:gd name="T56" fmla="*/ 2147483647 w 3215"/>
                <a:gd name="T57" fmla="*/ 2147483647 h 3215"/>
                <a:gd name="T58" fmla="*/ 2147483647 w 3215"/>
                <a:gd name="T59" fmla="*/ 2147483647 h 3215"/>
                <a:gd name="T60" fmla="*/ 2147483647 w 3215"/>
                <a:gd name="T61" fmla="*/ 2147483647 h 3215"/>
                <a:gd name="T62" fmla="*/ 2147483647 w 3215"/>
                <a:gd name="T63" fmla="*/ 2147483647 h 3215"/>
                <a:gd name="T64" fmla="*/ 2147483647 w 3215"/>
                <a:gd name="T65" fmla="*/ 2147483647 h 3215"/>
                <a:gd name="T66" fmla="*/ 2147483647 w 3215"/>
                <a:gd name="T67" fmla="*/ 2147483647 h 3215"/>
                <a:gd name="T68" fmla="*/ 2147483647 w 3215"/>
                <a:gd name="T69" fmla="*/ 2147483647 h 3215"/>
                <a:gd name="T70" fmla="*/ 2147483647 w 3215"/>
                <a:gd name="T71" fmla="*/ 2147483647 h 3215"/>
                <a:gd name="T72" fmla="*/ 2147483647 w 3215"/>
                <a:gd name="T73" fmla="*/ 2147483647 h 3215"/>
                <a:gd name="T74" fmla="*/ 2147483647 w 3215"/>
                <a:gd name="T75" fmla="*/ 2147483647 h 3215"/>
                <a:gd name="T76" fmla="*/ 2147483647 w 3215"/>
                <a:gd name="T77" fmla="*/ 2147483647 h 3215"/>
                <a:gd name="T78" fmla="*/ 2147483647 w 3215"/>
                <a:gd name="T79" fmla="*/ 2147483647 h 3215"/>
                <a:gd name="T80" fmla="*/ 2147483647 w 3215"/>
                <a:gd name="T81" fmla="*/ 2147483647 h 3215"/>
                <a:gd name="T82" fmla="*/ 2147483647 w 3215"/>
                <a:gd name="T83" fmla="*/ 2147483647 h 3215"/>
                <a:gd name="T84" fmla="*/ 2147483647 w 3215"/>
                <a:gd name="T85" fmla="*/ 2147483647 h 3215"/>
                <a:gd name="T86" fmla="*/ 2147483647 w 3215"/>
                <a:gd name="T87" fmla="*/ 2147483647 h 3215"/>
                <a:gd name="T88" fmla="*/ 2147483647 w 3215"/>
                <a:gd name="T89" fmla="*/ 2147483647 h 3215"/>
                <a:gd name="T90" fmla="*/ 2147483647 w 3215"/>
                <a:gd name="T91" fmla="*/ 2147483647 h 3215"/>
                <a:gd name="T92" fmla="*/ 2147483647 w 3215"/>
                <a:gd name="T93" fmla="*/ 2147483647 h 3215"/>
                <a:gd name="T94" fmla="*/ 2147483647 w 3215"/>
                <a:gd name="T95" fmla="*/ 2147483647 h 3215"/>
                <a:gd name="T96" fmla="*/ 2147483647 w 3215"/>
                <a:gd name="T97" fmla="*/ 2147483647 h 3215"/>
                <a:gd name="T98" fmla="*/ 2147483647 w 3215"/>
                <a:gd name="T99" fmla="*/ 2147483647 h 3215"/>
                <a:gd name="T100" fmla="*/ 2147483647 w 3215"/>
                <a:gd name="T101" fmla="*/ 2147483647 h 3215"/>
                <a:gd name="T102" fmla="*/ 2147483647 w 3215"/>
                <a:gd name="T103" fmla="*/ 2147483647 h 3215"/>
                <a:gd name="T104" fmla="*/ 2147483647 w 3215"/>
                <a:gd name="T105" fmla="*/ 2147483647 h 3215"/>
                <a:gd name="T106" fmla="*/ 2147483647 w 3215"/>
                <a:gd name="T107" fmla="*/ 2147483647 h 3215"/>
                <a:gd name="T108" fmla="*/ 2147483647 w 3215"/>
                <a:gd name="T109" fmla="*/ 2147483647 h 3215"/>
                <a:gd name="T110" fmla="*/ 2147483647 w 3215"/>
                <a:gd name="T111" fmla="*/ 2147483647 h 3215"/>
                <a:gd name="T112" fmla="*/ 2147483647 w 3215"/>
                <a:gd name="T113" fmla="*/ 2147483647 h 3215"/>
                <a:gd name="T114" fmla="*/ 2147483647 w 3215"/>
                <a:gd name="T115" fmla="*/ 2147483647 h 3215"/>
                <a:gd name="T116" fmla="*/ 2147483647 w 3215"/>
                <a:gd name="T117" fmla="*/ 2147483647 h 3215"/>
                <a:gd name="T118" fmla="*/ 2147483647 w 3215"/>
                <a:gd name="T119" fmla="*/ 2147483647 h 3215"/>
                <a:gd name="T120" fmla="*/ 2147483647 w 3215"/>
                <a:gd name="T121" fmla="*/ 2147483647 h 3215"/>
                <a:gd name="T122" fmla="*/ 2147483647 w 3215"/>
                <a:gd name="T123" fmla="*/ 2147483647 h 3215"/>
                <a:gd name="T124" fmla="*/ 2147483647 w 3215"/>
                <a:gd name="T125" fmla="*/ 2147483647 h 32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15"/>
                <a:gd name="T190" fmla="*/ 0 h 3215"/>
                <a:gd name="T191" fmla="*/ 3215 w 3215"/>
                <a:gd name="T192" fmla="*/ 3215 h 32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15" h="3215">
                  <a:moveTo>
                    <a:pt x="1835" y="65"/>
                  </a:moveTo>
                  <a:lnTo>
                    <a:pt x="1835" y="70"/>
                  </a:lnTo>
                  <a:lnTo>
                    <a:pt x="1835" y="75"/>
                  </a:lnTo>
                  <a:lnTo>
                    <a:pt x="1835" y="80"/>
                  </a:lnTo>
                  <a:lnTo>
                    <a:pt x="1835" y="90"/>
                  </a:lnTo>
                  <a:lnTo>
                    <a:pt x="1830" y="90"/>
                  </a:lnTo>
                  <a:lnTo>
                    <a:pt x="1830" y="85"/>
                  </a:lnTo>
                  <a:lnTo>
                    <a:pt x="1830" y="90"/>
                  </a:lnTo>
                  <a:lnTo>
                    <a:pt x="1830" y="95"/>
                  </a:lnTo>
                  <a:lnTo>
                    <a:pt x="1825" y="100"/>
                  </a:lnTo>
                  <a:lnTo>
                    <a:pt x="1820" y="105"/>
                  </a:lnTo>
                  <a:lnTo>
                    <a:pt x="1815" y="110"/>
                  </a:lnTo>
                  <a:lnTo>
                    <a:pt x="1815" y="115"/>
                  </a:lnTo>
                  <a:lnTo>
                    <a:pt x="1810" y="115"/>
                  </a:lnTo>
                  <a:lnTo>
                    <a:pt x="1805" y="120"/>
                  </a:lnTo>
                  <a:lnTo>
                    <a:pt x="1805" y="125"/>
                  </a:lnTo>
                  <a:lnTo>
                    <a:pt x="1800" y="125"/>
                  </a:lnTo>
                  <a:lnTo>
                    <a:pt x="1800" y="130"/>
                  </a:lnTo>
                  <a:lnTo>
                    <a:pt x="1800" y="135"/>
                  </a:lnTo>
                  <a:lnTo>
                    <a:pt x="1795" y="140"/>
                  </a:lnTo>
                  <a:lnTo>
                    <a:pt x="1795" y="145"/>
                  </a:lnTo>
                  <a:lnTo>
                    <a:pt x="1790" y="150"/>
                  </a:lnTo>
                  <a:lnTo>
                    <a:pt x="1790" y="155"/>
                  </a:lnTo>
                  <a:lnTo>
                    <a:pt x="1785" y="155"/>
                  </a:lnTo>
                  <a:lnTo>
                    <a:pt x="1785" y="160"/>
                  </a:lnTo>
                  <a:lnTo>
                    <a:pt x="1780" y="160"/>
                  </a:lnTo>
                  <a:lnTo>
                    <a:pt x="1780" y="165"/>
                  </a:lnTo>
                  <a:lnTo>
                    <a:pt x="1775" y="165"/>
                  </a:lnTo>
                  <a:lnTo>
                    <a:pt x="1770" y="170"/>
                  </a:lnTo>
                  <a:lnTo>
                    <a:pt x="1770" y="175"/>
                  </a:lnTo>
                  <a:lnTo>
                    <a:pt x="1770" y="180"/>
                  </a:lnTo>
                  <a:lnTo>
                    <a:pt x="1770" y="190"/>
                  </a:lnTo>
                  <a:lnTo>
                    <a:pt x="1765" y="195"/>
                  </a:lnTo>
                  <a:lnTo>
                    <a:pt x="1765" y="200"/>
                  </a:lnTo>
                  <a:lnTo>
                    <a:pt x="1760" y="200"/>
                  </a:lnTo>
                  <a:lnTo>
                    <a:pt x="1760" y="205"/>
                  </a:lnTo>
                  <a:lnTo>
                    <a:pt x="1755" y="210"/>
                  </a:lnTo>
                  <a:lnTo>
                    <a:pt x="1755" y="215"/>
                  </a:lnTo>
                  <a:lnTo>
                    <a:pt x="1755" y="220"/>
                  </a:lnTo>
                  <a:lnTo>
                    <a:pt x="1750" y="225"/>
                  </a:lnTo>
                  <a:lnTo>
                    <a:pt x="1750" y="230"/>
                  </a:lnTo>
                  <a:lnTo>
                    <a:pt x="1745" y="230"/>
                  </a:lnTo>
                  <a:lnTo>
                    <a:pt x="1745" y="235"/>
                  </a:lnTo>
                  <a:lnTo>
                    <a:pt x="1740" y="240"/>
                  </a:lnTo>
                  <a:lnTo>
                    <a:pt x="1740" y="245"/>
                  </a:lnTo>
                  <a:lnTo>
                    <a:pt x="1735" y="245"/>
                  </a:lnTo>
                  <a:lnTo>
                    <a:pt x="1730" y="245"/>
                  </a:lnTo>
                  <a:lnTo>
                    <a:pt x="1725" y="245"/>
                  </a:lnTo>
                  <a:lnTo>
                    <a:pt x="1725" y="250"/>
                  </a:lnTo>
                  <a:lnTo>
                    <a:pt x="1720" y="255"/>
                  </a:lnTo>
                  <a:lnTo>
                    <a:pt x="1715" y="255"/>
                  </a:lnTo>
                  <a:lnTo>
                    <a:pt x="1715" y="250"/>
                  </a:lnTo>
                  <a:lnTo>
                    <a:pt x="1710" y="250"/>
                  </a:lnTo>
                  <a:lnTo>
                    <a:pt x="1705" y="245"/>
                  </a:lnTo>
                  <a:lnTo>
                    <a:pt x="1700" y="240"/>
                  </a:lnTo>
                  <a:lnTo>
                    <a:pt x="1695" y="240"/>
                  </a:lnTo>
                  <a:lnTo>
                    <a:pt x="1690" y="235"/>
                  </a:lnTo>
                  <a:lnTo>
                    <a:pt x="1685" y="240"/>
                  </a:lnTo>
                  <a:lnTo>
                    <a:pt x="1685" y="245"/>
                  </a:lnTo>
                  <a:lnTo>
                    <a:pt x="1680" y="245"/>
                  </a:lnTo>
                  <a:lnTo>
                    <a:pt x="1680" y="250"/>
                  </a:lnTo>
                  <a:lnTo>
                    <a:pt x="1675" y="250"/>
                  </a:lnTo>
                  <a:lnTo>
                    <a:pt x="1670" y="250"/>
                  </a:lnTo>
                  <a:lnTo>
                    <a:pt x="1665" y="245"/>
                  </a:lnTo>
                  <a:lnTo>
                    <a:pt x="1660" y="245"/>
                  </a:lnTo>
                  <a:lnTo>
                    <a:pt x="1655" y="240"/>
                  </a:lnTo>
                  <a:lnTo>
                    <a:pt x="1650" y="240"/>
                  </a:lnTo>
                  <a:lnTo>
                    <a:pt x="1645" y="240"/>
                  </a:lnTo>
                  <a:lnTo>
                    <a:pt x="1645" y="245"/>
                  </a:lnTo>
                  <a:lnTo>
                    <a:pt x="1635" y="250"/>
                  </a:lnTo>
                  <a:lnTo>
                    <a:pt x="1630" y="250"/>
                  </a:lnTo>
                  <a:lnTo>
                    <a:pt x="1625" y="255"/>
                  </a:lnTo>
                  <a:lnTo>
                    <a:pt x="1620" y="260"/>
                  </a:lnTo>
                  <a:lnTo>
                    <a:pt x="1615" y="260"/>
                  </a:lnTo>
                  <a:lnTo>
                    <a:pt x="1610" y="255"/>
                  </a:lnTo>
                  <a:lnTo>
                    <a:pt x="1605" y="255"/>
                  </a:lnTo>
                  <a:lnTo>
                    <a:pt x="1600" y="250"/>
                  </a:lnTo>
                  <a:lnTo>
                    <a:pt x="1595" y="250"/>
                  </a:lnTo>
                  <a:lnTo>
                    <a:pt x="1590" y="245"/>
                  </a:lnTo>
                  <a:lnTo>
                    <a:pt x="1590" y="250"/>
                  </a:lnTo>
                  <a:lnTo>
                    <a:pt x="1585" y="245"/>
                  </a:lnTo>
                  <a:lnTo>
                    <a:pt x="1585" y="240"/>
                  </a:lnTo>
                  <a:lnTo>
                    <a:pt x="1580" y="240"/>
                  </a:lnTo>
                  <a:lnTo>
                    <a:pt x="1575" y="235"/>
                  </a:lnTo>
                  <a:lnTo>
                    <a:pt x="1575" y="230"/>
                  </a:lnTo>
                  <a:lnTo>
                    <a:pt x="1575" y="225"/>
                  </a:lnTo>
                  <a:lnTo>
                    <a:pt x="1570" y="225"/>
                  </a:lnTo>
                  <a:lnTo>
                    <a:pt x="1570" y="230"/>
                  </a:lnTo>
                  <a:lnTo>
                    <a:pt x="1565" y="230"/>
                  </a:lnTo>
                  <a:lnTo>
                    <a:pt x="1560" y="230"/>
                  </a:lnTo>
                  <a:lnTo>
                    <a:pt x="1555" y="225"/>
                  </a:lnTo>
                  <a:lnTo>
                    <a:pt x="1550" y="225"/>
                  </a:lnTo>
                  <a:lnTo>
                    <a:pt x="1540" y="220"/>
                  </a:lnTo>
                  <a:lnTo>
                    <a:pt x="1535" y="225"/>
                  </a:lnTo>
                  <a:lnTo>
                    <a:pt x="1530" y="230"/>
                  </a:lnTo>
                  <a:lnTo>
                    <a:pt x="1525" y="230"/>
                  </a:lnTo>
                  <a:lnTo>
                    <a:pt x="1520" y="235"/>
                  </a:lnTo>
                  <a:lnTo>
                    <a:pt x="1515" y="235"/>
                  </a:lnTo>
                  <a:lnTo>
                    <a:pt x="1515" y="230"/>
                  </a:lnTo>
                  <a:lnTo>
                    <a:pt x="1510" y="230"/>
                  </a:lnTo>
                  <a:lnTo>
                    <a:pt x="1505" y="230"/>
                  </a:lnTo>
                  <a:lnTo>
                    <a:pt x="1500" y="230"/>
                  </a:lnTo>
                  <a:lnTo>
                    <a:pt x="1495" y="235"/>
                  </a:lnTo>
                  <a:lnTo>
                    <a:pt x="1490" y="235"/>
                  </a:lnTo>
                  <a:lnTo>
                    <a:pt x="1485" y="230"/>
                  </a:lnTo>
                  <a:lnTo>
                    <a:pt x="1485" y="225"/>
                  </a:lnTo>
                  <a:lnTo>
                    <a:pt x="1480" y="225"/>
                  </a:lnTo>
                  <a:lnTo>
                    <a:pt x="1475" y="225"/>
                  </a:lnTo>
                  <a:lnTo>
                    <a:pt x="1470" y="225"/>
                  </a:lnTo>
                  <a:lnTo>
                    <a:pt x="1470" y="230"/>
                  </a:lnTo>
                  <a:lnTo>
                    <a:pt x="1465" y="235"/>
                  </a:lnTo>
                  <a:lnTo>
                    <a:pt x="1460" y="240"/>
                  </a:lnTo>
                  <a:lnTo>
                    <a:pt x="1460" y="250"/>
                  </a:lnTo>
                  <a:lnTo>
                    <a:pt x="1465" y="255"/>
                  </a:lnTo>
                  <a:lnTo>
                    <a:pt x="1470" y="260"/>
                  </a:lnTo>
                  <a:lnTo>
                    <a:pt x="1475" y="265"/>
                  </a:lnTo>
                  <a:lnTo>
                    <a:pt x="1475" y="270"/>
                  </a:lnTo>
                  <a:lnTo>
                    <a:pt x="1475" y="275"/>
                  </a:lnTo>
                  <a:lnTo>
                    <a:pt x="1470" y="280"/>
                  </a:lnTo>
                  <a:lnTo>
                    <a:pt x="1465" y="280"/>
                  </a:lnTo>
                  <a:lnTo>
                    <a:pt x="1460" y="280"/>
                  </a:lnTo>
                  <a:lnTo>
                    <a:pt x="1460" y="275"/>
                  </a:lnTo>
                  <a:lnTo>
                    <a:pt x="1455" y="275"/>
                  </a:lnTo>
                  <a:lnTo>
                    <a:pt x="1450" y="275"/>
                  </a:lnTo>
                  <a:lnTo>
                    <a:pt x="1445" y="270"/>
                  </a:lnTo>
                  <a:lnTo>
                    <a:pt x="1440" y="270"/>
                  </a:lnTo>
                  <a:lnTo>
                    <a:pt x="1430" y="270"/>
                  </a:lnTo>
                  <a:lnTo>
                    <a:pt x="1425" y="270"/>
                  </a:lnTo>
                  <a:lnTo>
                    <a:pt x="1420" y="270"/>
                  </a:lnTo>
                  <a:lnTo>
                    <a:pt x="1415" y="270"/>
                  </a:lnTo>
                  <a:lnTo>
                    <a:pt x="1410" y="275"/>
                  </a:lnTo>
                  <a:lnTo>
                    <a:pt x="1405" y="280"/>
                  </a:lnTo>
                  <a:lnTo>
                    <a:pt x="1400" y="280"/>
                  </a:lnTo>
                  <a:lnTo>
                    <a:pt x="1395" y="275"/>
                  </a:lnTo>
                  <a:lnTo>
                    <a:pt x="1390" y="275"/>
                  </a:lnTo>
                  <a:lnTo>
                    <a:pt x="1385" y="275"/>
                  </a:lnTo>
                  <a:lnTo>
                    <a:pt x="1385" y="270"/>
                  </a:lnTo>
                  <a:lnTo>
                    <a:pt x="1380" y="270"/>
                  </a:lnTo>
                  <a:lnTo>
                    <a:pt x="1370" y="270"/>
                  </a:lnTo>
                  <a:lnTo>
                    <a:pt x="1365" y="270"/>
                  </a:lnTo>
                  <a:lnTo>
                    <a:pt x="1360" y="270"/>
                  </a:lnTo>
                  <a:lnTo>
                    <a:pt x="1355" y="270"/>
                  </a:lnTo>
                  <a:lnTo>
                    <a:pt x="1350" y="275"/>
                  </a:lnTo>
                  <a:lnTo>
                    <a:pt x="1345" y="280"/>
                  </a:lnTo>
                  <a:lnTo>
                    <a:pt x="1345" y="285"/>
                  </a:lnTo>
                  <a:lnTo>
                    <a:pt x="1345" y="290"/>
                  </a:lnTo>
                  <a:lnTo>
                    <a:pt x="1340" y="295"/>
                  </a:lnTo>
                  <a:lnTo>
                    <a:pt x="1335" y="290"/>
                  </a:lnTo>
                  <a:lnTo>
                    <a:pt x="1330" y="290"/>
                  </a:lnTo>
                  <a:lnTo>
                    <a:pt x="1325" y="290"/>
                  </a:lnTo>
                  <a:lnTo>
                    <a:pt x="1320" y="290"/>
                  </a:lnTo>
                  <a:lnTo>
                    <a:pt x="1315" y="290"/>
                  </a:lnTo>
                  <a:lnTo>
                    <a:pt x="1310" y="295"/>
                  </a:lnTo>
                  <a:lnTo>
                    <a:pt x="1305" y="300"/>
                  </a:lnTo>
                  <a:lnTo>
                    <a:pt x="1305" y="305"/>
                  </a:lnTo>
                  <a:lnTo>
                    <a:pt x="1300" y="305"/>
                  </a:lnTo>
                  <a:lnTo>
                    <a:pt x="1295" y="310"/>
                  </a:lnTo>
                  <a:lnTo>
                    <a:pt x="1290" y="310"/>
                  </a:lnTo>
                  <a:lnTo>
                    <a:pt x="1290" y="305"/>
                  </a:lnTo>
                  <a:lnTo>
                    <a:pt x="1285" y="305"/>
                  </a:lnTo>
                  <a:lnTo>
                    <a:pt x="1280" y="300"/>
                  </a:lnTo>
                  <a:lnTo>
                    <a:pt x="1275" y="305"/>
                  </a:lnTo>
                  <a:lnTo>
                    <a:pt x="1270" y="305"/>
                  </a:lnTo>
                  <a:lnTo>
                    <a:pt x="1265" y="310"/>
                  </a:lnTo>
                  <a:lnTo>
                    <a:pt x="1260" y="310"/>
                  </a:lnTo>
                  <a:lnTo>
                    <a:pt x="1260" y="315"/>
                  </a:lnTo>
                  <a:lnTo>
                    <a:pt x="1260" y="320"/>
                  </a:lnTo>
                  <a:lnTo>
                    <a:pt x="1265" y="325"/>
                  </a:lnTo>
                  <a:lnTo>
                    <a:pt x="1260" y="325"/>
                  </a:lnTo>
                  <a:lnTo>
                    <a:pt x="1260" y="330"/>
                  </a:lnTo>
                  <a:lnTo>
                    <a:pt x="1255" y="330"/>
                  </a:lnTo>
                  <a:lnTo>
                    <a:pt x="1250" y="325"/>
                  </a:lnTo>
                  <a:lnTo>
                    <a:pt x="1245" y="325"/>
                  </a:lnTo>
                  <a:lnTo>
                    <a:pt x="1240" y="330"/>
                  </a:lnTo>
                  <a:lnTo>
                    <a:pt x="1235" y="335"/>
                  </a:lnTo>
                  <a:lnTo>
                    <a:pt x="1230" y="330"/>
                  </a:lnTo>
                  <a:lnTo>
                    <a:pt x="1230" y="325"/>
                  </a:lnTo>
                  <a:lnTo>
                    <a:pt x="1225" y="315"/>
                  </a:lnTo>
                  <a:lnTo>
                    <a:pt x="1220" y="320"/>
                  </a:lnTo>
                  <a:lnTo>
                    <a:pt x="1215" y="320"/>
                  </a:lnTo>
                  <a:lnTo>
                    <a:pt x="1210" y="320"/>
                  </a:lnTo>
                  <a:lnTo>
                    <a:pt x="1200" y="315"/>
                  </a:lnTo>
                  <a:lnTo>
                    <a:pt x="1195" y="315"/>
                  </a:lnTo>
                  <a:lnTo>
                    <a:pt x="1190" y="310"/>
                  </a:lnTo>
                  <a:lnTo>
                    <a:pt x="1185" y="305"/>
                  </a:lnTo>
                  <a:lnTo>
                    <a:pt x="1185" y="300"/>
                  </a:lnTo>
                  <a:lnTo>
                    <a:pt x="1180" y="295"/>
                  </a:lnTo>
                  <a:lnTo>
                    <a:pt x="1175" y="295"/>
                  </a:lnTo>
                  <a:lnTo>
                    <a:pt x="1170" y="295"/>
                  </a:lnTo>
                  <a:lnTo>
                    <a:pt x="1165" y="290"/>
                  </a:lnTo>
                  <a:lnTo>
                    <a:pt x="1165" y="285"/>
                  </a:lnTo>
                  <a:lnTo>
                    <a:pt x="1160" y="280"/>
                  </a:lnTo>
                  <a:lnTo>
                    <a:pt x="1155" y="280"/>
                  </a:lnTo>
                  <a:lnTo>
                    <a:pt x="1155" y="275"/>
                  </a:lnTo>
                  <a:lnTo>
                    <a:pt x="1160" y="270"/>
                  </a:lnTo>
                  <a:lnTo>
                    <a:pt x="1160" y="265"/>
                  </a:lnTo>
                  <a:lnTo>
                    <a:pt x="1165" y="260"/>
                  </a:lnTo>
                  <a:lnTo>
                    <a:pt x="1165" y="255"/>
                  </a:lnTo>
                  <a:lnTo>
                    <a:pt x="1165" y="250"/>
                  </a:lnTo>
                  <a:lnTo>
                    <a:pt x="1160" y="245"/>
                  </a:lnTo>
                  <a:lnTo>
                    <a:pt x="1155" y="245"/>
                  </a:lnTo>
                  <a:lnTo>
                    <a:pt x="1150" y="245"/>
                  </a:lnTo>
                  <a:lnTo>
                    <a:pt x="1150" y="240"/>
                  </a:lnTo>
                  <a:lnTo>
                    <a:pt x="1150" y="235"/>
                  </a:lnTo>
                  <a:lnTo>
                    <a:pt x="1150" y="230"/>
                  </a:lnTo>
                  <a:lnTo>
                    <a:pt x="1150" y="225"/>
                  </a:lnTo>
                  <a:lnTo>
                    <a:pt x="1150" y="220"/>
                  </a:lnTo>
                  <a:lnTo>
                    <a:pt x="1150" y="215"/>
                  </a:lnTo>
                  <a:lnTo>
                    <a:pt x="1145" y="215"/>
                  </a:lnTo>
                  <a:lnTo>
                    <a:pt x="1140" y="215"/>
                  </a:lnTo>
                  <a:lnTo>
                    <a:pt x="1140" y="210"/>
                  </a:lnTo>
                  <a:lnTo>
                    <a:pt x="1145" y="205"/>
                  </a:lnTo>
                  <a:lnTo>
                    <a:pt x="1145" y="200"/>
                  </a:lnTo>
                  <a:lnTo>
                    <a:pt x="1145" y="195"/>
                  </a:lnTo>
                  <a:lnTo>
                    <a:pt x="1145" y="190"/>
                  </a:lnTo>
                  <a:lnTo>
                    <a:pt x="1150" y="190"/>
                  </a:lnTo>
                  <a:lnTo>
                    <a:pt x="1150" y="185"/>
                  </a:lnTo>
                  <a:lnTo>
                    <a:pt x="1150" y="180"/>
                  </a:lnTo>
                  <a:lnTo>
                    <a:pt x="1150" y="175"/>
                  </a:lnTo>
                  <a:lnTo>
                    <a:pt x="1150" y="170"/>
                  </a:lnTo>
                  <a:lnTo>
                    <a:pt x="1155" y="165"/>
                  </a:lnTo>
                  <a:lnTo>
                    <a:pt x="1160" y="165"/>
                  </a:lnTo>
                  <a:lnTo>
                    <a:pt x="1160" y="160"/>
                  </a:lnTo>
                  <a:lnTo>
                    <a:pt x="1160" y="155"/>
                  </a:lnTo>
                  <a:lnTo>
                    <a:pt x="1155" y="150"/>
                  </a:lnTo>
                  <a:lnTo>
                    <a:pt x="1155" y="145"/>
                  </a:lnTo>
                  <a:lnTo>
                    <a:pt x="1160" y="140"/>
                  </a:lnTo>
                  <a:lnTo>
                    <a:pt x="1160" y="135"/>
                  </a:lnTo>
                  <a:lnTo>
                    <a:pt x="1165" y="130"/>
                  </a:lnTo>
                  <a:lnTo>
                    <a:pt x="1165" y="125"/>
                  </a:lnTo>
                  <a:lnTo>
                    <a:pt x="1170" y="125"/>
                  </a:lnTo>
                  <a:lnTo>
                    <a:pt x="1175" y="120"/>
                  </a:lnTo>
                  <a:lnTo>
                    <a:pt x="1180" y="115"/>
                  </a:lnTo>
                  <a:lnTo>
                    <a:pt x="1180" y="110"/>
                  </a:lnTo>
                  <a:lnTo>
                    <a:pt x="1175" y="105"/>
                  </a:lnTo>
                  <a:lnTo>
                    <a:pt x="1175" y="100"/>
                  </a:lnTo>
                  <a:lnTo>
                    <a:pt x="1170" y="95"/>
                  </a:lnTo>
                  <a:lnTo>
                    <a:pt x="1170" y="90"/>
                  </a:lnTo>
                  <a:lnTo>
                    <a:pt x="1165" y="90"/>
                  </a:lnTo>
                  <a:lnTo>
                    <a:pt x="1165" y="85"/>
                  </a:lnTo>
                  <a:lnTo>
                    <a:pt x="1165" y="80"/>
                  </a:lnTo>
                  <a:lnTo>
                    <a:pt x="1170" y="75"/>
                  </a:lnTo>
                  <a:lnTo>
                    <a:pt x="1165" y="75"/>
                  </a:lnTo>
                  <a:lnTo>
                    <a:pt x="1165" y="70"/>
                  </a:lnTo>
                  <a:lnTo>
                    <a:pt x="1160" y="70"/>
                  </a:lnTo>
                  <a:lnTo>
                    <a:pt x="1155" y="70"/>
                  </a:lnTo>
                  <a:lnTo>
                    <a:pt x="1150" y="70"/>
                  </a:lnTo>
                  <a:lnTo>
                    <a:pt x="1145" y="70"/>
                  </a:lnTo>
                  <a:lnTo>
                    <a:pt x="1140" y="65"/>
                  </a:lnTo>
                  <a:lnTo>
                    <a:pt x="1135" y="65"/>
                  </a:lnTo>
                  <a:lnTo>
                    <a:pt x="1130" y="65"/>
                  </a:lnTo>
                  <a:lnTo>
                    <a:pt x="1130" y="60"/>
                  </a:lnTo>
                  <a:lnTo>
                    <a:pt x="1135" y="60"/>
                  </a:lnTo>
                  <a:lnTo>
                    <a:pt x="1135" y="55"/>
                  </a:lnTo>
                  <a:lnTo>
                    <a:pt x="1140" y="50"/>
                  </a:lnTo>
                  <a:lnTo>
                    <a:pt x="1140" y="45"/>
                  </a:lnTo>
                  <a:lnTo>
                    <a:pt x="1145" y="40"/>
                  </a:lnTo>
                  <a:lnTo>
                    <a:pt x="1145" y="30"/>
                  </a:lnTo>
                  <a:lnTo>
                    <a:pt x="1145" y="25"/>
                  </a:lnTo>
                  <a:lnTo>
                    <a:pt x="1145" y="20"/>
                  </a:lnTo>
                  <a:lnTo>
                    <a:pt x="1140" y="15"/>
                  </a:lnTo>
                  <a:lnTo>
                    <a:pt x="1140" y="10"/>
                  </a:lnTo>
                  <a:lnTo>
                    <a:pt x="1135" y="5"/>
                  </a:lnTo>
                  <a:lnTo>
                    <a:pt x="1130" y="5"/>
                  </a:lnTo>
                  <a:lnTo>
                    <a:pt x="1125" y="0"/>
                  </a:lnTo>
                  <a:lnTo>
                    <a:pt x="1120" y="0"/>
                  </a:lnTo>
                  <a:lnTo>
                    <a:pt x="1120" y="5"/>
                  </a:lnTo>
                  <a:lnTo>
                    <a:pt x="1115" y="10"/>
                  </a:lnTo>
                  <a:lnTo>
                    <a:pt x="1110" y="5"/>
                  </a:lnTo>
                  <a:lnTo>
                    <a:pt x="1110" y="10"/>
                  </a:lnTo>
                  <a:lnTo>
                    <a:pt x="1105" y="10"/>
                  </a:lnTo>
                  <a:lnTo>
                    <a:pt x="1100" y="15"/>
                  </a:lnTo>
                  <a:lnTo>
                    <a:pt x="1095" y="15"/>
                  </a:lnTo>
                  <a:lnTo>
                    <a:pt x="1090" y="10"/>
                  </a:lnTo>
                  <a:lnTo>
                    <a:pt x="1085" y="10"/>
                  </a:lnTo>
                  <a:lnTo>
                    <a:pt x="1080" y="10"/>
                  </a:lnTo>
                  <a:lnTo>
                    <a:pt x="1080" y="5"/>
                  </a:lnTo>
                  <a:lnTo>
                    <a:pt x="1080" y="10"/>
                  </a:lnTo>
                  <a:lnTo>
                    <a:pt x="1085" y="15"/>
                  </a:lnTo>
                  <a:lnTo>
                    <a:pt x="1090" y="20"/>
                  </a:lnTo>
                  <a:lnTo>
                    <a:pt x="1090" y="30"/>
                  </a:lnTo>
                  <a:lnTo>
                    <a:pt x="1090" y="35"/>
                  </a:lnTo>
                  <a:lnTo>
                    <a:pt x="1085" y="40"/>
                  </a:lnTo>
                  <a:lnTo>
                    <a:pt x="1080" y="40"/>
                  </a:lnTo>
                  <a:lnTo>
                    <a:pt x="1075" y="40"/>
                  </a:lnTo>
                  <a:lnTo>
                    <a:pt x="1075" y="45"/>
                  </a:lnTo>
                  <a:lnTo>
                    <a:pt x="1070" y="45"/>
                  </a:lnTo>
                  <a:lnTo>
                    <a:pt x="1070" y="50"/>
                  </a:lnTo>
                  <a:lnTo>
                    <a:pt x="1065" y="55"/>
                  </a:lnTo>
                  <a:lnTo>
                    <a:pt x="1060" y="60"/>
                  </a:lnTo>
                  <a:lnTo>
                    <a:pt x="1060" y="65"/>
                  </a:lnTo>
                  <a:lnTo>
                    <a:pt x="1055" y="65"/>
                  </a:lnTo>
                  <a:lnTo>
                    <a:pt x="1045" y="65"/>
                  </a:lnTo>
                  <a:lnTo>
                    <a:pt x="1040" y="60"/>
                  </a:lnTo>
                  <a:lnTo>
                    <a:pt x="1035" y="60"/>
                  </a:lnTo>
                  <a:lnTo>
                    <a:pt x="1035" y="65"/>
                  </a:lnTo>
                  <a:lnTo>
                    <a:pt x="1030" y="70"/>
                  </a:lnTo>
                  <a:lnTo>
                    <a:pt x="1025" y="70"/>
                  </a:lnTo>
                  <a:lnTo>
                    <a:pt x="1025" y="65"/>
                  </a:lnTo>
                  <a:lnTo>
                    <a:pt x="1020" y="70"/>
                  </a:lnTo>
                  <a:lnTo>
                    <a:pt x="1015" y="75"/>
                  </a:lnTo>
                  <a:lnTo>
                    <a:pt x="1010" y="80"/>
                  </a:lnTo>
                  <a:lnTo>
                    <a:pt x="1005" y="80"/>
                  </a:lnTo>
                  <a:lnTo>
                    <a:pt x="1000" y="80"/>
                  </a:lnTo>
                  <a:lnTo>
                    <a:pt x="995" y="80"/>
                  </a:lnTo>
                  <a:lnTo>
                    <a:pt x="990" y="85"/>
                  </a:lnTo>
                  <a:lnTo>
                    <a:pt x="990" y="90"/>
                  </a:lnTo>
                  <a:lnTo>
                    <a:pt x="985" y="90"/>
                  </a:lnTo>
                  <a:lnTo>
                    <a:pt x="980" y="90"/>
                  </a:lnTo>
                  <a:lnTo>
                    <a:pt x="975" y="90"/>
                  </a:lnTo>
                  <a:lnTo>
                    <a:pt x="970" y="90"/>
                  </a:lnTo>
                  <a:lnTo>
                    <a:pt x="970" y="95"/>
                  </a:lnTo>
                  <a:lnTo>
                    <a:pt x="960" y="95"/>
                  </a:lnTo>
                  <a:lnTo>
                    <a:pt x="955" y="95"/>
                  </a:lnTo>
                  <a:lnTo>
                    <a:pt x="950" y="90"/>
                  </a:lnTo>
                  <a:lnTo>
                    <a:pt x="945" y="85"/>
                  </a:lnTo>
                  <a:lnTo>
                    <a:pt x="940" y="90"/>
                  </a:lnTo>
                  <a:lnTo>
                    <a:pt x="935" y="90"/>
                  </a:lnTo>
                  <a:lnTo>
                    <a:pt x="935" y="95"/>
                  </a:lnTo>
                  <a:lnTo>
                    <a:pt x="930" y="100"/>
                  </a:lnTo>
                  <a:lnTo>
                    <a:pt x="925" y="105"/>
                  </a:lnTo>
                  <a:lnTo>
                    <a:pt x="920" y="105"/>
                  </a:lnTo>
                  <a:lnTo>
                    <a:pt x="915" y="105"/>
                  </a:lnTo>
                  <a:lnTo>
                    <a:pt x="915" y="110"/>
                  </a:lnTo>
                  <a:lnTo>
                    <a:pt x="915" y="115"/>
                  </a:lnTo>
                  <a:lnTo>
                    <a:pt x="915" y="120"/>
                  </a:lnTo>
                  <a:lnTo>
                    <a:pt x="915" y="125"/>
                  </a:lnTo>
                  <a:lnTo>
                    <a:pt x="915" y="130"/>
                  </a:lnTo>
                  <a:lnTo>
                    <a:pt x="910" y="125"/>
                  </a:lnTo>
                  <a:lnTo>
                    <a:pt x="905" y="125"/>
                  </a:lnTo>
                  <a:lnTo>
                    <a:pt x="905" y="130"/>
                  </a:lnTo>
                  <a:lnTo>
                    <a:pt x="900" y="130"/>
                  </a:lnTo>
                  <a:lnTo>
                    <a:pt x="900" y="135"/>
                  </a:lnTo>
                  <a:lnTo>
                    <a:pt x="895" y="140"/>
                  </a:lnTo>
                  <a:lnTo>
                    <a:pt x="895" y="135"/>
                  </a:lnTo>
                  <a:lnTo>
                    <a:pt x="895" y="130"/>
                  </a:lnTo>
                  <a:lnTo>
                    <a:pt x="895" y="125"/>
                  </a:lnTo>
                  <a:lnTo>
                    <a:pt x="890" y="120"/>
                  </a:lnTo>
                  <a:lnTo>
                    <a:pt x="885" y="120"/>
                  </a:lnTo>
                  <a:lnTo>
                    <a:pt x="880" y="120"/>
                  </a:lnTo>
                  <a:lnTo>
                    <a:pt x="880" y="115"/>
                  </a:lnTo>
                  <a:lnTo>
                    <a:pt x="875" y="110"/>
                  </a:lnTo>
                  <a:lnTo>
                    <a:pt x="875" y="105"/>
                  </a:lnTo>
                  <a:lnTo>
                    <a:pt x="870" y="105"/>
                  </a:lnTo>
                  <a:lnTo>
                    <a:pt x="865" y="105"/>
                  </a:lnTo>
                  <a:lnTo>
                    <a:pt x="860" y="110"/>
                  </a:lnTo>
                  <a:lnTo>
                    <a:pt x="860" y="115"/>
                  </a:lnTo>
                  <a:lnTo>
                    <a:pt x="850" y="115"/>
                  </a:lnTo>
                  <a:lnTo>
                    <a:pt x="845" y="115"/>
                  </a:lnTo>
                  <a:lnTo>
                    <a:pt x="845" y="110"/>
                  </a:lnTo>
                  <a:lnTo>
                    <a:pt x="840" y="105"/>
                  </a:lnTo>
                  <a:lnTo>
                    <a:pt x="840" y="100"/>
                  </a:lnTo>
                  <a:lnTo>
                    <a:pt x="840" y="105"/>
                  </a:lnTo>
                  <a:lnTo>
                    <a:pt x="835" y="110"/>
                  </a:lnTo>
                  <a:lnTo>
                    <a:pt x="830" y="115"/>
                  </a:lnTo>
                  <a:lnTo>
                    <a:pt x="830" y="110"/>
                  </a:lnTo>
                  <a:lnTo>
                    <a:pt x="825" y="105"/>
                  </a:lnTo>
                  <a:lnTo>
                    <a:pt x="820" y="105"/>
                  </a:lnTo>
                  <a:lnTo>
                    <a:pt x="820" y="110"/>
                  </a:lnTo>
                  <a:lnTo>
                    <a:pt x="815" y="110"/>
                  </a:lnTo>
                  <a:lnTo>
                    <a:pt x="810" y="110"/>
                  </a:lnTo>
                  <a:lnTo>
                    <a:pt x="810" y="105"/>
                  </a:lnTo>
                  <a:lnTo>
                    <a:pt x="805" y="100"/>
                  </a:lnTo>
                  <a:lnTo>
                    <a:pt x="800" y="95"/>
                  </a:lnTo>
                  <a:lnTo>
                    <a:pt x="800" y="85"/>
                  </a:lnTo>
                  <a:lnTo>
                    <a:pt x="795" y="85"/>
                  </a:lnTo>
                  <a:lnTo>
                    <a:pt x="790" y="85"/>
                  </a:lnTo>
                  <a:lnTo>
                    <a:pt x="780" y="85"/>
                  </a:lnTo>
                  <a:lnTo>
                    <a:pt x="775" y="90"/>
                  </a:lnTo>
                  <a:lnTo>
                    <a:pt x="770" y="95"/>
                  </a:lnTo>
                  <a:lnTo>
                    <a:pt x="765" y="95"/>
                  </a:lnTo>
                  <a:lnTo>
                    <a:pt x="760" y="90"/>
                  </a:lnTo>
                  <a:lnTo>
                    <a:pt x="755" y="85"/>
                  </a:lnTo>
                  <a:lnTo>
                    <a:pt x="750" y="80"/>
                  </a:lnTo>
                  <a:lnTo>
                    <a:pt x="745" y="80"/>
                  </a:lnTo>
                  <a:lnTo>
                    <a:pt x="740" y="80"/>
                  </a:lnTo>
                  <a:lnTo>
                    <a:pt x="745" y="90"/>
                  </a:lnTo>
                  <a:lnTo>
                    <a:pt x="745" y="95"/>
                  </a:lnTo>
                  <a:lnTo>
                    <a:pt x="750" y="100"/>
                  </a:lnTo>
                  <a:lnTo>
                    <a:pt x="755" y="105"/>
                  </a:lnTo>
                  <a:lnTo>
                    <a:pt x="760" y="110"/>
                  </a:lnTo>
                  <a:lnTo>
                    <a:pt x="765" y="115"/>
                  </a:lnTo>
                  <a:lnTo>
                    <a:pt x="770" y="115"/>
                  </a:lnTo>
                  <a:lnTo>
                    <a:pt x="770" y="120"/>
                  </a:lnTo>
                  <a:lnTo>
                    <a:pt x="775" y="120"/>
                  </a:lnTo>
                  <a:lnTo>
                    <a:pt x="780" y="120"/>
                  </a:lnTo>
                  <a:lnTo>
                    <a:pt x="780" y="125"/>
                  </a:lnTo>
                  <a:lnTo>
                    <a:pt x="785" y="125"/>
                  </a:lnTo>
                  <a:lnTo>
                    <a:pt x="790" y="130"/>
                  </a:lnTo>
                  <a:lnTo>
                    <a:pt x="795" y="130"/>
                  </a:lnTo>
                  <a:lnTo>
                    <a:pt x="795" y="135"/>
                  </a:lnTo>
                  <a:lnTo>
                    <a:pt x="800" y="140"/>
                  </a:lnTo>
                  <a:lnTo>
                    <a:pt x="795" y="145"/>
                  </a:lnTo>
                  <a:lnTo>
                    <a:pt x="795" y="150"/>
                  </a:lnTo>
                  <a:lnTo>
                    <a:pt x="790" y="155"/>
                  </a:lnTo>
                  <a:lnTo>
                    <a:pt x="795" y="160"/>
                  </a:lnTo>
                  <a:lnTo>
                    <a:pt x="790" y="165"/>
                  </a:lnTo>
                  <a:lnTo>
                    <a:pt x="790" y="170"/>
                  </a:lnTo>
                  <a:lnTo>
                    <a:pt x="790" y="175"/>
                  </a:lnTo>
                  <a:lnTo>
                    <a:pt x="795" y="180"/>
                  </a:lnTo>
                  <a:lnTo>
                    <a:pt x="800" y="180"/>
                  </a:lnTo>
                  <a:lnTo>
                    <a:pt x="800" y="185"/>
                  </a:lnTo>
                  <a:lnTo>
                    <a:pt x="805" y="190"/>
                  </a:lnTo>
                  <a:lnTo>
                    <a:pt x="810" y="200"/>
                  </a:lnTo>
                  <a:lnTo>
                    <a:pt x="810" y="205"/>
                  </a:lnTo>
                  <a:lnTo>
                    <a:pt x="810" y="210"/>
                  </a:lnTo>
                  <a:lnTo>
                    <a:pt x="810" y="215"/>
                  </a:lnTo>
                  <a:lnTo>
                    <a:pt x="810" y="220"/>
                  </a:lnTo>
                  <a:lnTo>
                    <a:pt x="805" y="225"/>
                  </a:lnTo>
                  <a:lnTo>
                    <a:pt x="810" y="230"/>
                  </a:lnTo>
                  <a:lnTo>
                    <a:pt x="815" y="230"/>
                  </a:lnTo>
                  <a:lnTo>
                    <a:pt x="820" y="230"/>
                  </a:lnTo>
                  <a:lnTo>
                    <a:pt x="825" y="235"/>
                  </a:lnTo>
                  <a:lnTo>
                    <a:pt x="830" y="235"/>
                  </a:lnTo>
                  <a:lnTo>
                    <a:pt x="835" y="240"/>
                  </a:lnTo>
                  <a:lnTo>
                    <a:pt x="840" y="240"/>
                  </a:lnTo>
                  <a:lnTo>
                    <a:pt x="845" y="235"/>
                  </a:lnTo>
                  <a:lnTo>
                    <a:pt x="850" y="230"/>
                  </a:lnTo>
                  <a:lnTo>
                    <a:pt x="855" y="230"/>
                  </a:lnTo>
                  <a:lnTo>
                    <a:pt x="860" y="230"/>
                  </a:lnTo>
                  <a:lnTo>
                    <a:pt x="865" y="240"/>
                  </a:lnTo>
                  <a:lnTo>
                    <a:pt x="865" y="245"/>
                  </a:lnTo>
                  <a:lnTo>
                    <a:pt x="860" y="250"/>
                  </a:lnTo>
                  <a:lnTo>
                    <a:pt x="860" y="255"/>
                  </a:lnTo>
                  <a:lnTo>
                    <a:pt x="860" y="260"/>
                  </a:lnTo>
                  <a:lnTo>
                    <a:pt x="855" y="260"/>
                  </a:lnTo>
                  <a:lnTo>
                    <a:pt x="850" y="260"/>
                  </a:lnTo>
                  <a:lnTo>
                    <a:pt x="845" y="260"/>
                  </a:lnTo>
                  <a:lnTo>
                    <a:pt x="840" y="265"/>
                  </a:lnTo>
                  <a:lnTo>
                    <a:pt x="835" y="265"/>
                  </a:lnTo>
                  <a:lnTo>
                    <a:pt x="835" y="270"/>
                  </a:lnTo>
                  <a:lnTo>
                    <a:pt x="830" y="270"/>
                  </a:lnTo>
                  <a:lnTo>
                    <a:pt x="825" y="270"/>
                  </a:lnTo>
                  <a:lnTo>
                    <a:pt x="815" y="270"/>
                  </a:lnTo>
                  <a:lnTo>
                    <a:pt x="810" y="275"/>
                  </a:lnTo>
                  <a:lnTo>
                    <a:pt x="805" y="275"/>
                  </a:lnTo>
                  <a:lnTo>
                    <a:pt x="805" y="280"/>
                  </a:lnTo>
                  <a:lnTo>
                    <a:pt x="805" y="285"/>
                  </a:lnTo>
                  <a:lnTo>
                    <a:pt x="805" y="290"/>
                  </a:lnTo>
                  <a:lnTo>
                    <a:pt x="805" y="295"/>
                  </a:lnTo>
                  <a:lnTo>
                    <a:pt x="805" y="300"/>
                  </a:lnTo>
                  <a:lnTo>
                    <a:pt x="800" y="305"/>
                  </a:lnTo>
                  <a:lnTo>
                    <a:pt x="795" y="310"/>
                  </a:lnTo>
                  <a:lnTo>
                    <a:pt x="790" y="310"/>
                  </a:lnTo>
                  <a:lnTo>
                    <a:pt x="785" y="315"/>
                  </a:lnTo>
                  <a:lnTo>
                    <a:pt x="780" y="315"/>
                  </a:lnTo>
                  <a:lnTo>
                    <a:pt x="780" y="310"/>
                  </a:lnTo>
                  <a:lnTo>
                    <a:pt x="775" y="310"/>
                  </a:lnTo>
                  <a:lnTo>
                    <a:pt x="770" y="315"/>
                  </a:lnTo>
                  <a:lnTo>
                    <a:pt x="765" y="320"/>
                  </a:lnTo>
                  <a:lnTo>
                    <a:pt x="765" y="325"/>
                  </a:lnTo>
                  <a:lnTo>
                    <a:pt x="760" y="325"/>
                  </a:lnTo>
                  <a:lnTo>
                    <a:pt x="755" y="330"/>
                  </a:lnTo>
                  <a:lnTo>
                    <a:pt x="750" y="330"/>
                  </a:lnTo>
                  <a:lnTo>
                    <a:pt x="745" y="330"/>
                  </a:lnTo>
                  <a:lnTo>
                    <a:pt x="740" y="330"/>
                  </a:lnTo>
                  <a:lnTo>
                    <a:pt x="735" y="335"/>
                  </a:lnTo>
                  <a:lnTo>
                    <a:pt x="730" y="335"/>
                  </a:lnTo>
                  <a:lnTo>
                    <a:pt x="725" y="345"/>
                  </a:lnTo>
                  <a:lnTo>
                    <a:pt x="720" y="345"/>
                  </a:lnTo>
                  <a:lnTo>
                    <a:pt x="715" y="345"/>
                  </a:lnTo>
                  <a:lnTo>
                    <a:pt x="715" y="350"/>
                  </a:lnTo>
                  <a:lnTo>
                    <a:pt x="715" y="355"/>
                  </a:lnTo>
                  <a:lnTo>
                    <a:pt x="710" y="360"/>
                  </a:lnTo>
                  <a:lnTo>
                    <a:pt x="705" y="360"/>
                  </a:lnTo>
                  <a:lnTo>
                    <a:pt x="700" y="365"/>
                  </a:lnTo>
                  <a:lnTo>
                    <a:pt x="695" y="370"/>
                  </a:lnTo>
                  <a:lnTo>
                    <a:pt x="690" y="375"/>
                  </a:lnTo>
                  <a:lnTo>
                    <a:pt x="690" y="380"/>
                  </a:lnTo>
                  <a:lnTo>
                    <a:pt x="685" y="380"/>
                  </a:lnTo>
                  <a:lnTo>
                    <a:pt x="680" y="375"/>
                  </a:lnTo>
                  <a:lnTo>
                    <a:pt x="680" y="370"/>
                  </a:lnTo>
                  <a:lnTo>
                    <a:pt x="685" y="365"/>
                  </a:lnTo>
                  <a:lnTo>
                    <a:pt x="685" y="360"/>
                  </a:lnTo>
                  <a:lnTo>
                    <a:pt x="680" y="355"/>
                  </a:lnTo>
                  <a:lnTo>
                    <a:pt x="675" y="355"/>
                  </a:lnTo>
                  <a:lnTo>
                    <a:pt x="670" y="355"/>
                  </a:lnTo>
                  <a:lnTo>
                    <a:pt x="665" y="355"/>
                  </a:lnTo>
                  <a:lnTo>
                    <a:pt x="660" y="360"/>
                  </a:lnTo>
                  <a:lnTo>
                    <a:pt x="655" y="360"/>
                  </a:lnTo>
                  <a:lnTo>
                    <a:pt x="650" y="365"/>
                  </a:lnTo>
                  <a:lnTo>
                    <a:pt x="645" y="365"/>
                  </a:lnTo>
                  <a:lnTo>
                    <a:pt x="645" y="370"/>
                  </a:lnTo>
                  <a:lnTo>
                    <a:pt x="640" y="375"/>
                  </a:lnTo>
                  <a:lnTo>
                    <a:pt x="635" y="375"/>
                  </a:lnTo>
                  <a:lnTo>
                    <a:pt x="630" y="370"/>
                  </a:lnTo>
                  <a:lnTo>
                    <a:pt x="620" y="370"/>
                  </a:lnTo>
                  <a:lnTo>
                    <a:pt x="615" y="370"/>
                  </a:lnTo>
                  <a:lnTo>
                    <a:pt x="610" y="365"/>
                  </a:lnTo>
                  <a:lnTo>
                    <a:pt x="605" y="360"/>
                  </a:lnTo>
                  <a:lnTo>
                    <a:pt x="600" y="355"/>
                  </a:lnTo>
                  <a:lnTo>
                    <a:pt x="595" y="350"/>
                  </a:lnTo>
                  <a:lnTo>
                    <a:pt x="590" y="345"/>
                  </a:lnTo>
                  <a:lnTo>
                    <a:pt x="585" y="340"/>
                  </a:lnTo>
                  <a:lnTo>
                    <a:pt x="580" y="335"/>
                  </a:lnTo>
                  <a:lnTo>
                    <a:pt x="575" y="335"/>
                  </a:lnTo>
                  <a:lnTo>
                    <a:pt x="575" y="330"/>
                  </a:lnTo>
                  <a:lnTo>
                    <a:pt x="575" y="325"/>
                  </a:lnTo>
                  <a:lnTo>
                    <a:pt x="575" y="315"/>
                  </a:lnTo>
                  <a:lnTo>
                    <a:pt x="570" y="310"/>
                  </a:lnTo>
                  <a:lnTo>
                    <a:pt x="570" y="320"/>
                  </a:lnTo>
                  <a:lnTo>
                    <a:pt x="565" y="330"/>
                  </a:lnTo>
                  <a:lnTo>
                    <a:pt x="565" y="335"/>
                  </a:lnTo>
                  <a:lnTo>
                    <a:pt x="560" y="335"/>
                  </a:lnTo>
                  <a:lnTo>
                    <a:pt x="555" y="335"/>
                  </a:lnTo>
                  <a:lnTo>
                    <a:pt x="555" y="330"/>
                  </a:lnTo>
                  <a:lnTo>
                    <a:pt x="555" y="325"/>
                  </a:lnTo>
                  <a:lnTo>
                    <a:pt x="555" y="320"/>
                  </a:lnTo>
                  <a:lnTo>
                    <a:pt x="555" y="315"/>
                  </a:lnTo>
                  <a:lnTo>
                    <a:pt x="555" y="310"/>
                  </a:lnTo>
                  <a:lnTo>
                    <a:pt x="555" y="305"/>
                  </a:lnTo>
                  <a:lnTo>
                    <a:pt x="555" y="300"/>
                  </a:lnTo>
                  <a:lnTo>
                    <a:pt x="555" y="295"/>
                  </a:lnTo>
                  <a:lnTo>
                    <a:pt x="550" y="290"/>
                  </a:lnTo>
                  <a:lnTo>
                    <a:pt x="550" y="285"/>
                  </a:lnTo>
                  <a:lnTo>
                    <a:pt x="545" y="285"/>
                  </a:lnTo>
                  <a:lnTo>
                    <a:pt x="540" y="285"/>
                  </a:lnTo>
                  <a:lnTo>
                    <a:pt x="535" y="280"/>
                  </a:lnTo>
                  <a:lnTo>
                    <a:pt x="535" y="270"/>
                  </a:lnTo>
                  <a:lnTo>
                    <a:pt x="535" y="265"/>
                  </a:lnTo>
                  <a:lnTo>
                    <a:pt x="535" y="260"/>
                  </a:lnTo>
                  <a:lnTo>
                    <a:pt x="530" y="255"/>
                  </a:lnTo>
                  <a:lnTo>
                    <a:pt x="530" y="250"/>
                  </a:lnTo>
                  <a:lnTo>
                    <a:pt x="525" y="250"/>
                  </a:lnTo>
                  <a:lnTo>
                    <a:pt x="525" y="255"/>
                  </a:lnTo>
                  <a:lnTo>
                    <a:pt x="520" y="255"/>
                  </a:lnTo>
                  <a:lnTo>
                    <a:pt x="515" y="255"/>
                  </a:lnTo>
                  <a:lnTo>
                    <a:pt x="515" y="260"/>
                  </a:lnTo>
                  <a:lnTo>
                    <a:pt x="510" y="265"/>
                  </a:lnTo>
                  <a:lnTo>
                    <a:pt x="505" y="270"/>
                  </a:lnTo>
                  <a:lnTo>
                    <a:pt x="500" y="275"/>
                  </a:lnTo>
                  <a:lnTo>
                    <a:pt x="495" y="280"/>
                  </a:lnTo>
                  <a:lnTo>
                    <a:pt x="485" y="280"/>
                  </a:lnTo>
                  <a:lnTo>
                    <a:pt x="480" y="285"/>
                  </a:lnTo>
                  <a:lnTo>
                    <a:pt x="475" y="285"/>
                  </a:lnTo>
                  <a:lnTo>
                    <a:pt x="475" y="280"/>
                  </a:lnTo>
                  <a:lnTo>
                    <a:pt x="470" y="270"/>
                  </a:lnTo>
                  <a:lnTo>
                    <a:pt x="465" y="265"/>
                  </a:lnTo>
                  <a:lnTo>
                    <a:pt x="460" y="270"/>
                  </a:lnTo>
                  <a:lnTo>
                    <a:pt x="455" y="275"/>
                  </a:lnTo>
                  <a:lnTo>
                    <a:pt x="450" y="280"/>
                  </a:lnTo>
                  <a:lnTo>
                    <a:pt x="455" y="280"/>
                  </a:lnTo>
                  <a:lnTo>
                    <a:pt x="455" y="285"/>
                  </a:lnTo>
                  <a:lnTo>
                    <a:pt x="455" y="290"/>
                  </a:lnTo>
                  <a:lnTo>
                    <a:pt x="460" y="290"/>
                  </a:lnTo>
                  <a:lnTo>
                    <a:pt x="455" y="295"/>
                  </a:lnTo>
                  <a:lnTo>
                    <a:pt x="445" y="295"/>
                  </a:lnTo>
                  <a:lnTo>
                    <a:pt x="430" y="295"/>
                  </a:lnTo>
                  <a:lnTo>
                    <a:pt x="415" y="295"/>
                  </a:lnTo>
                  <a:lnTo>
                    <a:pt x="395" y="295"/>
                  </a:lnTo>
                  <a:lnTo>
                    <a:pt x="380" y="295"/>
                  </a:lnTo>
                  <a:lnTo>
                    <a:pt x="370" y="290"/>
                  </a:lnTo>
                  <a:lnTo>
                    <a:pt x="365" y="290"/>
                  </a:lnTo>
                  <a:lnTo>
                    <a:pt x="360" y="290"/>
                  </a:lnTo>
                  <a:lnTo>
                    <a:pt x="355" y="290"/>
                  </a:lnTo>
                  <a:lnTo>
                    <a:pt x="350" y="290"/>
                  </a:lnTo>
                  <a:lnTo>
                    <a:pt x="345" y="290"/>
                  </a:lnTo>
                  <a:lnTo>
                    <a:pt x="340" y="290"/>
                  </a:lnTo>
                  <a:lnTo>
                    <a:pt x="335" y="295"/>
                  </a:lnTo>
                  <a:lnTo>
                    <a:pt x="330" y="295"/>
                  </a:lnTo>
                  <a:lnTo>
                    <a:pt x="325" y="295"/>
                  </a:lnTo>
                  <a:lnTo>
                    <a:pt x="325" y="300"/>
                  </a:lnTo>
                  <a:lnTo>
                    <a:pt x="325" y="305"/>
                  </a:lnTo>
                  <a:lnTo>
                    <a:pt x="325" y="315"/>
                  </a:lnTo>
                  <a:lnTo>
                    <a:pt x="325" y="325"/>
                  </a:lnTo>
                  <a:lnTo>
                    <a:pt x="325" y="330"/>
                  </a:lnTo>
                  <a:lnTo>
                    <a:pt x="325" y="340"/>
                  </a:lnTo>
                  <a:lnTo>
                    <a:pt x="325" y="345"/>
                  </a:lnTo>
                  <a:lnTo>
                    <a:pt x="330" y="350"/>
                  </a:lnTo>
                  <a:lnTo>
                    <a:pt x="335" y="350"/>
                  </a:lnTo>
                  <a:lnTo>
                    <a:pt x="340" y="350"/>
                  </a:lnTo>
                  <a:lnTo>
                    <a:pt x="345" y="350"/>
                  </a:lnTo>
                  <a:lnTo>
                    <a:pt x="350" y="355"/>
                  </a:lnTo>
                  <a:lnTo>
                    <a:pt x="355" y="355"/>
                  </a:lnTo>
                  <a:lnTo>
                    <a:pt x="360" y="355"/>
                  </a:lnTo>
                  <a:lnTo>
                    <a:pt x="365" y="350"/>
                  </a:lnTo>
                  <a:lnTo>
                    <a:pt x="370" y="350"/>
                  </a:lnTo>
                  <a:lnTo>
                    <a:pt x="375" y="350"/>
                  </a:lnTo>
                  <a:lnTo>
                    <a:pt x="375" y="355"/>
                  </a:lnTo>
                  <a:lnTo>
                    <a:pt x="375" y="360"/>
                  </a:lnTo>
                  <a:lnTo>
                    <a:pt x="380" y="365"/>
                  </a:lnTo>
                  <a:lnTo>
                    <a:pt x="380" y="370"/>
                  </a:lnTo>
                  <a:lnTo>
                    <a:pt x="385" y="370"/>
                  </a:lnTo>
                  <a:lnTo>
                    <a:pt x="385" y="375"/>
                  </a:lnTo>
                  <a:lnTo>
                    <a:pt x="385" y="380"/>
                  </a:lnTo>
                  <a:lnTo>
                    <a:pt x="380" y="390"/>
                  </a:lnTo>
                  <a:lnTo>
                    <a:pt x="375" y="390"/>
                  </a:lnTo>
                  <a:lnTo>
                    <a:pt x="370" y="390"/>
                  </a:lnTo>
                  <a:lnTo>
                    <a:pt x="365" y="385"/>
                  </a:lnTo>
                  <a:lnTo>
                    <a:pt x="360" y="380"/>
                  </a:lnTo>
                  <a:lnTo>
                    <a:pt x="355" y="375"/>
                  </a:lnTo>
                  <a:lnTo>
                    <a:pt x="350" y="380"/>
                  </a:lnTo>
                  <a:lnTo>
                    <a:pt x="350" y="385"/>
                  </a:lnTo>
                  <a:lnTo>
                    <a:pt x="345" y="385"/>
                  </a:lnTo>
                  <a:lnTo>
                    <a:pt x="340" y="385"/>
                  </a:lnTo>
                  <a:lnTo>
                    <a:pt x="340" y="390"/>
                  </a:lnTo>
                  <a:lnTo>
                    <a:pt x="335" y="390"/>
                  </a:lnTo>
                  <a:lnTo>
                    <a:pt x="330" y="395"/>
                  </a:lnTo>
                  <a:lnTo>
                    <a:pt x="325" y="390"/>
                  </a:lnTo>
                  <a:lnTo>
                    <a:pt x="315" y="395"/>
                  </a:lnTo>
                  <a:lnTo>
                    <a:pt x="310" y="395"/>
                  </a:lnTo>
                  <a:lnTo>
                    <a:pt x="310" y="390"/>
                  </a:lnTo>
                  <a:lnTo>
                    <a:pt x="310" y="395"/>
                  </a:lnTo>
                  <a:lnTo>
                    <a:pt x="310" y="405"/>
                  </a:lnTo>
                  <a:lnTo>
                    <a:pt x="310" y="415"/>
                  </a:lnTo>
                  <a:lnTo>
                    <a:pt x="310" y="425"/>
                  </a:lnTo>
                  <a:lnTo>
                    <a:pt x="310" y="440"/>
                  </a:lnTo>
                  <a:lnTo>
                    <a:pt x="310" y="450"/>
                  </a:lnTo>
                  <a:lnTo>
                    <a:pt x="310" y="455"/>
                  </a:lnTo>
                  <a:lnTo>
                    <a:pt x="310" y="460"/>
                  </a:lnTo>
                  <a:lnTo>
                    <a:pt x="310" y="465"/>
                  </a:lnTo>
                  <a:lnTo>
                    <a:pt x="315" y="465"/>
                  </a:lnTo>
                  <a:lnTo>
                    <a:pt x="320" y="470"/>
                  </a:lnTo>
                  <a:lnTo>
                    <a:pt x="325" y="470"/>
                  </a:lnTo>
                  <a:lnTo>
                    <a:pt x="330" y="475"/>
                  </a:lnTo>
                  <a:lnTo>
                    <a:pt x="340" y="480"/>
                  </a:lnTo>
                  <a:lnTo>
                    <a:pt x="345" y="485"/>
                  </a:lnTo>
                  <a:lnTo>
                    <a:pt x="350" y="490"/>
                  </a:lnTo>
                  <a:lnTo>
                    <a:pt x="345" y="500"/>
                  </a:lnTo>
                  <a:lnTo>
                    <a:pt x="345" y="505"/>
                  </a:lnTo>
                  <a:lnTo>
                    <a:pt x="345" y="510"/>
                  </a:lnTo>
                  <a:lnTo>
                    <a:pt x="350" y="510"/>
                  </a:lnTo>
                  <a:lnTo>
                    <a:pt x="350" y="515"/>
                  </a:lnTo>
                  <a:lnTo>
                    <a:pt x="355" y="520"/>
                  </a:lnTo>
                  <a:lnTo>
                    <a:pt x="360" y="520"/>
                  </a:lnTo>
                  <a:lnTo>
                    <a:pt x="365" y="525"/>
                  </a:lnTo>
                  <a:lnTo>
                    <a:pt x="365" y="530"/>
                  </a:lnTo>
                  <a:lnTo>
                    <a:pt x="360" y="540"/>
                  </a:lnTo>
                  <a:lnTo>
                    <a:pt x="360" y="550"/>
                  </a:lnTo>
                  <a:lnTo>
                    <a:pt x="360" y="555"/>
                  </a:lnTo>
                  <a:lnTo>
                    <a:pt x="360" y="565"/>
                  </a:lnTo>
                  <a:lnTo>
                    <a:pt x="355" y="575"/>
                  </a:lnTo>
                  <a:lnTo>
                    <a:pt x="355" y="580"/>
                  </a:lnTo>
                  <a:lnTo>
                    <a:pt x="355" y="585"/>
                  </a:lnTo>
                  <a:lnTo>
                    <a:pt x="355" y="590"/>
                  </a:lnTo>
                  <a:lnTo>
                    <a:pt x="355" y="600"/>
                  </a:lnTo>
                  <a:lnTo>
                    <a:pt x="350" y="615"/>
                  </a:lnTo>
                  <a:lnTo>
                    <a:pt x="350" y="630"/>
                  </a:lnTo>
                  <a:lnTo>
                    <a:pt x="345" y="640"/>
                  </a:lnTo>
                  <a:lnTo>
                    <a:pt x="345" y="650"/>
                  </a:lnTo>
                  <a:lnTo>
                    <a:pt x="345" y="655"/>
                  </a:lnTo>
                  <a:lnTo>
                    <a:pt x="345" y="660"/>
                  </a:lnTo>
                  <a:lnTo>
                    <a:pt x="345" y="670"/>
                  </a:lnTo>
                  <a:lnTo>
                    <a:pt x="345" y="675"/>
                  </a:lnTo>
                  <a:lnTo>
                    <a:pt x="340" y="685"/>
                  </a:lnTo>
                  <a:lnTo>
                    <a:pt x="340" y="695"/>
                  </a:lnTo>
                  <a:lnTo>
                    <a:pt x="340" y="705"/>
                  </a:lnTo>
                  <a:lnTo>
                    <a:pt x="340" y="710"/>
                  </a:lnTo>
                  <a:lnTo>
                    <a:pt x="340" y="715"/>
                  </a:lnTo>
                  <a:lnTo>
                    <a:pt x="335" y="725"/>
                  </a:lnTo>
                  <a:lnTo>
                    <a:pt x="335" y="740"/>
                  </a:lnTo>
                  <a:lnTo>
                    <a:pt x="335" y="755"/>
                  </a:lnTo>
                  <a:lnTo>
                    <a:pt x="330" y="770"/>
                  </a:lnTo>
                  <a:lnTo>
                    <a:pt x="330" y="785"/>
                  </a:lnTo>
                  <a:lnTo>
                    <a:pt x="330" y="795"/>
                  </a:lnTo>
                  <a:lnTo>
                    <a:pt x="330" y="800"/>
                  </a:lnTo>
                  <a:lnTo>
                    <a:pt x="325" y="805"/>
                  </a:lnTo>
                  <a:lnTo>
                    <a:pt x="320" y="805"/>
                  </a:lnTo>
                  <a:lnTo>
                    <a:pt x="315" y="805"/>
                  </a:lnTo>
                  <a:lnTo>
                    <a:pt x="310" y="805"/>
                  </a:lnTo>
                  <a:lnTo>
                    <a:pt x="305" y="805"/>
                  </a:lnTo>
                  <a:lnTo>
                    <a:pt x="300" y="805"/>
                  </a:lnTo>
                  <a:lnTo>
                    <a:pt x="300" y="800"/>
                  </a:lnTo>
                  <a:lnTo>
                    <a:pt x="295" y="795"/>
                  </a:lnTo>
                  <a:lnTo>
                    <a:pt x="290" y="795"/>
                  </a:lnTo>
                  <a:lnTo>
                    <a:pt x="280" y="790"/>
                  </a:lnTo>
                  <a:lnTo>
                    <a:pt x="280" y="795"/>
                  </a:lnTo>
                  <a:lnTo>
                    <a:pt x="275" y="800"/>
                  </a:lnTo>
                  <a:lnTo>
                    <a:pt x="270" y="800"/>
                  </a:lnTo>
                  <a:lnTo>
                    <a:pt x="265" y="800"/>
                  </a:lnTo>
                  <a:lnTo>
                    <a:pt x="260" y="800"/>
                  </a:lnTo>
                  <a:lnTo>
                    <a:pt x="255" y="800"/>
                  </a:lnTo>
                  <a:lnTo>
                    <a:pt x="250" y="800"/>
                  </a:lnTo>
                  <a:lnTo>
                    <a:pt x="245" y="805"/>
                  </a:lnTo>
                  <a:lnTo>
                    <a:pt x="245" y="810"/>
                  </a:lnTo>
                  <a:lnTo>
                    <a:pt x="240" y="815"/>
                  </a:lnTo>
                  <a:lnTo>
                    <a:pt x="235" y="815"/>
                  </a:lnTo>
                  <a:lnTo>
                    <a:pt x="230" y="815"/>
                  </a:lnTo>
                  <a:lnTo>
                    <a:pt x="225" y="815"/>
                  </a:lnTo>
                  <a:lnTo>
                    <a:pt x="220" y="815"/>
                  </a:lnTo>
                  <a:lnTo>
                    <a:pt x="220" y="820"/>
                  </a:lnTo>
                  <a:lnTo>
                    <a:pt x="215" y="815"/>
                  </a:lnTo>
                  <a:lnTo>
                    <a:pt x="215" y="820"/>
                  </a:lnTo>
                  <a:lnTo>
                    <a:pt x="210" y="820"/>
                  </a:lnTo>
                  <a:lnTo>
                    <a:pt x="205" y="820"/>
                  </a:lnTo>
                  <a:lnTo>
                    <a:pt x="200" y="820"/>
                  </a:lnTo>
                  <a:lnTo>
                    <a:pt x="195" y="825"/>
                  </a:lnTo>
                  <a:lnTo>
                    <a:pt x="190" y="825"/>
                  </a:lnTo>
                  <a:lnTo>
                    <a:pt x="185" y="830"/>
                  </a:lnTo>
                  <a:lnTo>
                    <a:pt x="180" y="830"/>
                  </a:lnTo>
                  <a:lnTo>
                    <a:pt x="175" y="830"/>
                  </a:lnTo>
                  <a:lnTo>
                    <a:pt x="165" y="830"/>
                  </a:lnTo>
                  <a:lnTo>
                    <a:pt x="160" y="830"/>
                  </a:lnTo>
                  <a:lnTo>
                    <a:pt x="160" y="835"/>
                  </a:lnTo>
                  <a:lnTo>
                    <a:pt x="155" y="835"/>
                  </a:lnTo>
                  <a:lnTo>
                    <a:pt x="150" y="840"/>
                  </a:lnTo>
                  <a:lnTo>
                    <a:pt x="145" y="845"/>
                  </a:lnTo>
                  <a:lnTo>
                    <a:pt x="145" y="850"/>
                  </a:lnTo>
                  <a:lnTo>
                    <a:pt x="140" y="855"/>
                  </a:lnTo>
                  <a:lnTo>
                    <a:pt x="135" y="855"/>
                  </a:lnTo>
                  <a:lnTo>
                    <a:pt x="130" y="855"/>
                  </a:lnTo>
                  <a:lnTo>
                    <a:pt x="125" y="860"/>
                  </a:lnTo>
                  <a:lnTo>
                    <a:pt x="125" y="865"/>
                  </a:lnTo>
                  <a:lnTo>
                    <a:pt x="115" y="870"/>
                  </a:lnTo>
                  <a:lnTo>
                    <a:pt x="110" y="870"/>
                  </a:lnTo>
                  <a:lnTo>
                    <a:pt x="105" y="875"/>
                  </a:lnTo>
                  <a:lnTo>
                    <a:pt x="105" y="880"/>
                  </a:lnTo>
                  <a:lnTo>
                    <a:pt x="100" y="880"/>
                  </a:lnTo>
                  <a:lnTo>
                    <a:pt x="95" y="880"/>
                  </a:lnTo>
                  <a:lnTo>
                    <a:pt x="90" y="885"/>
                  </a:lnTo>
                  <a:lnTo>
                    <a:pt x="85" y="885"/>
                  </a:lnTo>
                  <a:lnTo>
                    <a:pt x="85" y="890"/>
                  </a:lnTo>
                  <a:lnTo>
                    <a:pt x="80" y="895"/>
                  </a:lnTo>
                  <a:lnTo>
                    <a:pt x="80" y="900"/>
                  </a:lnTo>
                  <a:lnTo>
                    <a:pt x="80" y="905"/>
                  </a:lnTo>
                  <a:lnTo>
                    <a:pt x="80" y="910"/>
                  </a:lnTo>
                  <a:lnTo>
                    <a:pt x="80" y="915"/>
                  </a:lnTo>
                  <a:lnTo>
                    <a:pt x="75" y="920"/>
                  </a:lnTo>
                  <a:lnTo>
                    <a:pt x="75" y="925"/>
                  </a:lnTo>
                  <a:lnTo>
                    <a:pt x="75" y="930"/>
                  </a:lnTo>
                  <a:lnTo>
                    <a:pt x="75" y="935"/>
                  </a:lnTo>
                  <a:lnTo>
                    <a:pt x="70" y="940"/>
                  </a:lnTo>
                  <a:lnTo>
                    <a:pt x="65" y="945"/>
                  </a:lnTo>
                  <a:lnTo>
                    <a:pt x="60" y="955"/>
                  </a:lnTo>
                  <a:lnTo>
                    <a:pt x="60" y="960"/>
                  </a:lnTo>
                  <a:lnTo>
                    <a:pt x="60" y="965"/>
                  </a:lnTo>
                  <a:lnTo>
                    <a:pt x="60" y="970"/>
                  </a:lnTo>
                  <a:lnTo>
                    <a:pt x="55" y="975"/>
                  </a:lnTo>
                  <a:lnTo>
                    <a:pt x="60" y="980"/>
                  </a:lnTo>
                  <a:lnTo>
                    <a:pt x="65" y="985"/>
                  </a:lnTo>
                  <a:lnTo>
                    <a:pt x="70" y="990"/>
                  </a:lnTo>
                  <a:lnTo>
                    <a:pt x="70" y="995"/>
                  </a:lnTo>
                  <a:lnTo>
                    <a:pt x="65" y="1000"/>
                  </a:lnTo>
                  <a:lnTo>
                    <a:pt x="65" y="1010"/>
                  </a:lnTo>
                  <a:lnTo>
                    <a:pt x="60" y="1010"/>
                  </a:lnTo>
                  <a:lnTo>
                    <a:pt x="55" y="1015"/>
                  </a:lnTo>
                  <a:lnTo>
                    <a:pt x="50" y="1015"/>
                  </a:lnTo>
                  <a:lnTo>
                    <a:pt x="45" y="1015"/>
                  </a:lnTo>
                  <a:lnTo>
                    <a:pt x="40" y="1020"/>
                  </a:lnTo>
                  <a:lnTo>
                    <a:pt x="30" y="1020"/>
                  </a:lnTo>
                  <a:lnTo>
                    <a:pt x="25" y="1025"/>
                  </a:lnTo>
                  <a:lnTo>
                    <a:pt x="20" y="1030"/>
                  </a:lnTo>
                  <a:lnTo>
                    <a:pt x="20" y="1035"/>
                  </a:lnTo>
                  <a:lnTo>
                    <a:pt x="20" y="1040"/>
                  </a:lnTo>
                  <a:lnTo>
                    <a:pt x="20" y="1045"/>
                  </a:lnTo>
                  <a:lnTo>
                    <a:pt x="20" y="1050"/>
                  </a:lnTo>
                  <a:lnTo>
                    <a:pt x="15" y="1055"/>
                  </a:lnTo>
                  <a:lnTo>
                    <a:pt x="15" y="1060"/>
                  </a:lnTo>
                  <a:lnTo>
                    <a:pt x="15" y="1065"/>
                  </a:lnTo>
                  <a:lnTo>
                    <a:pt x="20" y="1070"/>
                  </a:lnTo>
                  <a:lnTo>
                    <a:pt x="20" y="1075"/>
                  </a:lnTo>
                  <a:lnTo>
                    <a:pt x="15" y="1075"/>
                  </a:lnTo>
                  <a:lnTo>
                    <a:pt x="10" y="1080"/>
                  </a:lnTo>
                  <a:lnTo>
                    <a:pt x="5" y="1085"/>
                  </a:lnTo>
                  <a:lnTo>
                    <a:pt x="5" y="1080"/>
                  </a:lnTo>
                  <a:lnTo>
                    <a:pt x="0" y="1085"/>
                  </a:lnTo>
                  <a:lnTo>
                    <a:pt x="0" y="1090"/>
                  </a:lnTo>
                  <a:lnTo>
                    <a:pt x="0" y="1095"/>
                  </a:lnTo>
                  <a:lnTo>
                    <a:pt x="0" y="1100"/>
                  </a:lnTo>
                  <a:lnTo>
                    <a:pt x="5" y="1105"/>
                  </a:lnTo>
                  <a:lnTo>
                    <a:pt x="5" y="1110"/>
                  </a:lnTo>
                  <a:lnTo>
                    <a:pt x="10" y="1110"/>
                  </a:lnTo>
                  <a:lnTo>
                    <a:pt x="15" y="1115"/>
                  </a:lnTo>
                  <a:lnTo>
                    <a:pt x="20" y="1115"/>
                  </a:lnTo>
                  <a:lnTo>
                    <a:pt x="20" y="1120"/>
                  </a:lnTo>
                  <a:lnTo>
                    <a:pt x="25" y="1125"/>
                  </a:lnTo>
                  <a:lnTo>
                    <a:pt x="20" y="1130"/>
                  </a:lnTo>
                  <a:lnTo>
                    <a:pt x="25" y="1135"/>
                  </a:lnTo>
                  <a:lnTo>
                    <a:pt x="30" y="1140"/>
                  </a:lnTo>
                  <a:lnTo>
                    <a:pt x="35" y="1145"/>
                  </a:lnTo>
                  <a:lnTo>
                    <a:pt x="35" y="1150"/>
                  </a:lnTo>
                  <a:lnTo>
                    <a:pt x="35" y="1155"/>
                  </a:lnTo>
                  <a:lnTo>
                    <a:pt x="40" y="1160"/>
                  </a:lnTo>
                  <a:lnTo>
                    <a:pt x="40" y="1165"/>
                  </a:lnTo>
                  <a:lnTo>
                    <a:pt x="45" y="1170"/>
                  </a:lnTo>
                  <a:lnTo>
                    <a:pt x="50" y="1170"/>
                  </a:lnTo>
                  <a:lnTo>
                    <a:pt x="50" y="1175"/>
                  </a:lnTo>
                  <a:lnTo>
                    <a:pt x="55" y="1175"/>
                  </a:lnTo>
                  <a:lnTo>
                    <a:pt x="55" y="1180"/>
                  </a:lnTo>
                  <a:lnTo>
                    <a:pt x="60" y="1185"/>
                  </a:lnTo>
                  <a:lnTo>
                    <a:pt x="60" y="1190"/>
                  </a:lnTo>
                  <a:lnTo>
                    <a:pt x="65" y="1195"/>
                  </a:lnTo>
                  <a:lnTo>
                    <a:pt x="70" y="1195"/>
                  </a:lnTo>
                  <a:lnTo>
                    <a:pt x="75" y="1200"/>
                  </a:lnTo>
                  <a:lnTo>
                    <a:pt x="80" y="1200"/>
                  </a:lnTo>
                  <a:lnTo>
                    <a:pt x="80" y="1205"/>
                  </a:lnTo>
                  <a:lnTo>
                    <a:pt x="85" y="1210"/>
                  </a:lnTo>
                  <a:lnTo>
                    <a:pt x="90" y="1215"/>
                  </a:lnTo>
                  <a:lnTo>
                    <a:pt x="90" y="1220"/>
                  </a:lnTo>
                  <a:lnTo>
                    <a:pt x="90" y="1225"/>
                  </a:lnTo>
                  <a:lnTo>
                    <a:pt x="90" y="1230"/>
                  </a:lnTo>
                  <a:lnTo>
                    <a:pt x="90" y="1235"/>
                  </a:lnTo>
                  <a:lnTo>
                    <a:pt x="85" y="1240"/>
                  </a:lnTo>
                  <a:lnTo>
                    <a:pt x="80" y="1245"/>
                  </a:lnTo>
                  <a:lnTo>
                    <a:pt x="75" y="1250"/>
                  </a:lnTo>
                  <a:lnTo>
                    <a:pt x="75" y="1255"/>
                  </a:lnTo>
                  <a:lnTo>
                    <a:pt x="70" y="1255"/>
                  </a:lnTo>
                  <a:lnTo>
                    <a:pt x="75" y="1255"/>
                  </a:lnTo>
                  <a:lnTo>
                    <a:pt x="80" y="1255"/>
                  </a:lnTo>
                  <a:lnTo>
                    <a:pt x="85" y="1255"/>
                  </a:lnTo>
                  <a:lnTo>
                    <a:pt x="90" y="1255"/>
                  </a:lnTo>
                  <a:lnTo>
                    <a:pt x="95" y="1255"/>
                  </a:lnTo>
                  <a:lnTo>
                    <a:pt x="100" y="1255"/>
                  </a:lnTo>
                  <a:lnTo>
                    <a:pt x="105" y="1255"/>
                  </a:lnTo>
                  <a:lnTo>
                    <a:pt x="110" y="1255"/>
                  </a:lnTo>
                  <a:lnTo>
                    <a:pt x="115" y="1255"/>
                  </a:lnTo>
                  <a:lnTo>
                    <a:pt x="120" y="1260"/>
                  </a:lnTo>
                  <a:lnTo>
                    <a:pt x="125" y="1260"/>
                  </a:lnTo>
                  <a:lnTo>
                    <a:pt x="130" y="1260"/>
                  </a:lnTo>
                  <a:lnTo>
                    <a:pt x="135" y="1260"/>
                  </a:lnTo>
                  <a:lnTo>
                    <a:pt x="140" y="1260"/>
                  </a:lnTo>
                  <a:lnTo>
                    <a:pt x="145" y="1265"/>
                  </a:lnTo>
                  <a:lnTo>
                    <a:pt x="145" y="1270"/>
                  </a:lnTo>
                  <a:lnTo>
                    <a:pt x="150" y="1275"/>
                  </a:lnTo>
                  <a:lnTo>
                    <a:pt x="150" y="1285"/>
                  </a:lnTo>
                  <a:lnTo>
                    <a:pt x="155" y="1290"/>
                  </a:lnTo>
                  <a:lnTo>
                    <a:pt x="155" y="1295"/>
                  </a:lnTo>
                  <a:lnTo>
                    <a:pt x="160" y="1300"/>
                  </a:lnTo>
                  <a:lnTo>
                    <a:pt x="165" y="1300"/>
                  </a:lnTo>
                  <a:lnTo>
                    <a:pt x="170" y="1300"/>
                  </a:lnTo>
                  <a:lnTo>
                    <a:pt x="185" y="1300"/>
                  </a:lnTo>
                  <a:lnTo>
                    <a:pt x="195" y="1300"/>
                  </a:lnTo>
                  <a:lnTo>
                    <a:pt x="210" y="1300"/>
                  </a:lnTo>
                  <a:lnTo>
                    <a:pt x="225" y="1300"/>
                  </a:lnTo>
                  <a:lnTo>
                    <a:pt x="230" y="1300"/>
                  </a:lnTo>
                  <a:lnTo>
                    <a:pt x="235" y="1300"/>
                  </a:lnTo>
                  <a:lnTo>
                    <a:pt x="240" y="1295"/>
                  </a:lnTo>
                  <a:lnTo>
                    <a:pt x="250" y="1285"/>
                  </a:lnTo>
                  <a:lnTo>
                    <a:pt x="255" y="1280"/>
                  </a:lnTo>
                  <a:lnTo>
                    <a:pt x="265" y="1270"/>
                  </a:lnTo>
                  <a:lnTo>
                    <a:pt x="270" y="1260"/>
                  </a:lnTo>
                  <a:lnTo>
                    <a:pt x="280" y="1255"/>
                  </a:lnTo>
                  <a:lnTo>
                    <a:pt x="280" y="1250"/>
                  </a:lnTo>
                  <a:lnTo>
                    <a:pt x="285" y="1250"/>
                  </a:lnTo>
                  <a:lnTo>
                    <a:pt x="285" y="1255"/>
                  </a:lnTo>
                  <a:lnTo>
                    <a:pt x="285" y="1260"/>
                  </a:lnTo>
                  <a:lnTo>
                    <a:pt x="285" y="1265"/>
                  </a:lnTo>
                  <a:lnTo>
                    <a:pt x="285" y="1270"/>
                  </a:lnTo>
                  <a:lnTo>
                    <a:pt x="285" y="1275"/>
                  </a:lnTo>
                  <a:lnTo>
                    <a:pt x="290" y="1290"/>
                  </a:lnTo>
                  <a:lnTo>
                    <a:pt x="290" y="1305"/>
                  </a:lnTo>
                  <a:lnTo>
                    <a:pt x="290" y="1325"/>
                  </a:lnTo>
                  <a:lnTo>
                    <a:pt x="290" y="1340"/>
                  </a:lnTo>
                  <a:lnTo>
                    <a:pt x="290" y="1360"/>
                  </a:lnTo>
                  <a:lnTo>
                    <a:pt x="290" y="1370"/>
                  </a:lnTo>
                  <a:lnTo>
                    <a:pt x="290" y="1375"/>
                  </a:lnTo>
                  <a:lnTo>
                    <a:pt x="295" y="1375"/>
                  </a:lnTo>
                  <a:lnTo>
                    <a:pt x="295" y="1380"/>
                  </a:lnTo>
                  <a:lnTo>
                    <a:pt x="300" y="1380"/>
                  </a:lnTo>
                  <a:lnTo>
                    <a:pt x="305" y="1380"/>
                  </a:lnTo>
                  <a:lnTo>
                    <a:pt x="310" y="1385"/>
                  </a:lnTo>
                  <a:lnTo>
                    <a:pt x="315" y="1385"/>
                  </a:lnTo>
                  <a:lnTo>
                    <a:pt x="320" y="1385"/>
                  </a:lnTo>
                  <a:lnTo>
                    <a:pt x="325" y="1385"/>
                  </a:lnTo>
                  <a:lnTo>
                    <a:pt x="330" y="1385"/>
                  </a:lnTo>
                  <a:lnTo>
                    <a:pt x="335" y="1380"/>
                  </a:lnTo>
                  <a:lnTo>
                    <a:pt x="340" y="1380"/>
                  </a:lnTo>
                  <a:lnTo>
                    <a:pt x="345" y="1380"/>
                  </a:lnTo>
                  <a:lnTo>
                    <a:pt x="350" y="1375"/>
                  </a:lnTo>
                  <a:lnTo>
                    <a:pt x="355" y="1375"/>
                  </a:lnTo>
                  <a:lnTo>
                    <a:pt x="360" y="1375"/>
                  </a:lnTo>
                  <a:lnTo>
                    <a:pt x="370" y="1370"/>
                  </a:lnTo>
                  <a:lnTo>
                    <a:pt x="375" y="1370"/>
                  </a:lnTo>
                  <a:lnTo>
                    <a:pt x="380" y="1370"/>
                  </a:lnTo>
                  <a:lnTo>
                    <a:pt x="390" y="1370"/>
                  </a:lnTo>
                  <a:lnTo>
                    <a:pt x="395" y="1370"/>
                  </a:lnTo>
                  <a:lnTo>
                    <a:pt x="400" y="1370"/>
                  </a:lnTo>
                  <a:lnTo>
                    <a:pt x="405" y="1370"/>
                  </a:lnTo>
                  <a:lnTo>
                    <a:pt x="410" y="1370"/>
                  </a:lnTo>
                  <a:lnTo>
                    <a:pt x="415" y="1375"/>
                  </a:lnTo>
                  <a:lnTo>
                    <a:pt x="420" y="1375"/>
                  </a:lnTo>
                  <a:lnTo>
                    <a:pt x="425" y="1375"/>
                  </a:lnTo>
                  <a:lnTo>
                    <a:pt x="430" y="1375"/>
                  </a:lnTo>
                  <a:lnTo>
                    <a:pt x="435" y="1375"/>
                  </a:lnTo>
                  <a:lnTo>
                    <a:pt x="440" y="1375"/>
                  </a:lnTo>
                  <a:lnTo>
                    <a:pt x="445" y="1375"/>
                  </a:lnTo>
                  <a:lnTo>
                    <a:pt x="445" y="1380"/>
                  </a:lnTo>
                  <a:lnTo>
                    <a:pt x="450" y="1385"/>
                  </a:lnTo>
                  <a:lnTo>
                    <a:pt x="455" y="1385"/>
                  </a:lnTo>
                  <a:lnTo>
                    <a:pt x="465" y="1380"/>
                  </a:lnTo>
                  <a:lnTo>
                    <a:pt x="470" y="1380"/>
                  </a:lnTo>
                  <a:lnTo>
                    <a:pt x="475" y="1375"/>
                  </a:lnTo>
                  <a:lnTo>
                    <a:pt x="480" y="1375"/>
                  </a:lnTo>
                  <a:lnTo>
                    <a:pt x="485" y="1370"/>
                  </a:lnTo>
                  <a:lnTo>
                    <a:pt x="485" y="1365"/>
                  </a:lnTo>
                  <a:lnTo>
                    <a:pt x="485" y="1360"/>
                  </a:lnTo>
                  <a:lnTo>
                    <a:pt x="490" y="1355"/>
                  </a:lnTo>
                  <a:lnTo>
                    <a:pt x="495" y="1350"/>
                  </a:lnTo>
                  <a:lnTo>
                    <a:pt x="500" y="1340"/>
                  </a:lnTo>
                  <a:lnTo>
                    <a:pt x="505" y="1340"/>
                  </a:lnTo>
                  <a:lnTo>
                    <a:pt x="510" y="1340"/>
                  </a:lnTo>
                  <a:lnTo>
                    <a:pt x="515" y="1340"/>
                  </a:lnTo>
                  <a:lnTo>
                    <a:pt x="520" y="1340"/>
                  </a:lnTo>
                  <a:lnTo>
                    <a:pt x="525" y="1340"/>
                  </a:lnTo>
                  <a:lnTo>
                    <a:pt x="530" y="1340"/>
                  </a:lnTo>
                  <a:lnTo>
                    <a:pt x="535" y="1335"/>
                  </a:lnTo>
                  <a:lnTo>
                    <a:pt x="535" y="1330"/>
                  </a:lnTo>
                  <a:lnTo>
                    <a:pt x="540" y="1330"/>
                  </a:lnTo>
                  <a:lnTo>
                    <a:pt x="540" y="1325"/>
                  </a:lnTo>
                  <a:lnTo>
                    <a:pt x="545" y="1320"/>
                  </a:lnTo>
                  <a:lnTo>
                    <a:pt x="550" y="1320"/>
                  </a:lnTo>
                  <a:lnTo>
                    <a:pt x="550" y="1315"/>
                  </a:lnTo>
                  <a:lnTo>
                    <a:pt x="555" y="1315"/>
                  </a:lnTo>
                  <a:lnTo>
                    <a:pt x="560" y="1310"/>
                  </a:lnTo>
                  <a:lnTo>
                    <a:pt x="565" y="1310"/>
                  </a:lnTo>
                  <a:lnTo>
                    <a:pt x="575" y="1310"/>
                  </a:lnTo>
                  <a:lnTo>
                    <a:pt x="580" y="1305"/>
                  </a:lnTo>
                  <a:lnTo>
                    <a:pt x="585" y="1300"/>
                  </a:lnTo>
                  <a:lnTo>
                    <a:pt x="595" y="1290"/>
                  </a:lnTo>
                  <a:lnTo>
                    <a:pt x="600" y="1285"/>
                  </a:lnTo>
                  <a:lnTo>
                    <a:pt x="605" y="1280"/>
                  </a:lnTo>
                  <a:lnTo>
                    <a:pt x="610" y="1275"/>
                  </a:lnTo>
                  <a:lnTo>
                    <a:pt x="615" y="1270"/>
                  </a:lnTo>
                  <a:lnTo>
                    <a:pt x="620" y="1270"/>
                  </a:lnTo>
                  <a:lnTo>
                    <a:pt x="625" y="1270"/>
                  </a:lnTo>
                  <a:lnTo>
                    <a:pt x="630" y="1270"/>
                  </a:lnTo>
                  <a:lnTo>
                    <a:pt x="635" y="1265"/>
                  </a:lnTo>
                  <a:lnTo>
                    <a:pt x="640" y="1265"/>
                  </a:lnTo>
                  <a:lnTo>
                    <a:pt x="645" y="1260"/>
                  </a:lnTo>
                  <a:lnTo>
                    <a:pt x="655" y="1260"/>
                  </a:lnTo>
                  <a:lnTo>
                    <a:pt x="660" y="1260"/>
                  </a:lnTo>
                  <a:lnTo>
                    <a:pt x="665" y="1255"/>
                  </a:lnTo>
                  <a:lnTo>
                    <a:pt x="670" y="1255"/>
                  </a:lnTo>
                  <a:lnTo>
                    <a:pt x="675" y="1260"/>
                  </a:lnTo>
                  <a:lnTo>
                    <a:pt x="680" y="1260"/>
                  </a:lnTo>
                  <a:lnTo>
                    <a:pt x="685" y="1260"/>
                  </a:lnTo>
                  <a:lnTo>
                    <a:pt x="690" y="1260"/>
                  </a:lnTo>
                  <a:lnTo>
                    <a:pt x="695" y="1255"/>
                  </a:lnTo>
                  <a:lnTo>
                    <a:pt x="700" y="1255"/>
                  </a:lnTo>
                  <a:lnTo>
                    <a:pt x="705" y="1250"/>
                  </a:lnTo>
                  <a:lnTo>
                    <a:pt x="710" y="1250"/>
                  </a:lnTo>
                  <a:lnTo>
                    <a:pt x="715" y="1255"/>
                  </a:lnTo>
                  <a:lnTo>
                    <a:pt x="720" y="1255"/>
                  </a:lnTo>
                  <a:lnTo>
                    <a:pt x="720" y="1260"/>
                  </a:lnTo>
                  <a:lnTo>
                    <a:pt x="715" y="1260"/>
                  </a:lnTo>
                  <a:lnTo>
                    <a:pt x="710" y="1270"/>
                  </a:lnTo>
                  <a:lnTo>
                    <a:pt x="710" y="1275"/>
                  </a:lnTo>
                  <a:lnTo>
                    <a:pt x="710" y="1280"/>
                  </a:lnTo>
                  <a:lnTo>
                    <a:pt x="715" y="1285"/>
                  </a:lnTo>
                  <a:lnTo>
                    <a:pt x="720" y="1285"/>
                  </a:lnTo>
                  <a:lnTo>
                    <a:pt x="720" y="1290"/>
                  </a:lnTo>
                  <a:lnTo>
                    <a:pt x="720" y="1295"/>
                  </a:lnTo>
                  <a:lnTo>
                    <a:pt x="715" y="1300"/>
                  </a:lnTo>
                  <a:lnTo>
                    <a:pt x="715" y="1305"/>
                  </a:lnTo>
                  <a:lnTo>
                    <a:pt x="710" y="1310"/>
                  </a:lnTo>
                  <a:lnTo>
                    <a:pt x="710" y="1315"/>
                  </a:lnTo>
                  <a:lnTo>
                    <a:pt x="710" y="1325"/>
                  </a:lnTo>
                  <a:lnTo>
                    <a:pt x="710" y="1330"/>
                  </a:lnTo>
                  <a:lnTo>
                    <a:pt x="710" y="1335"/>
                  </a:lnTo>
                  <a:lnTo>
                    <a:pt x="715" y="1335"/>
                  </a:lnTo>
                  <a:lnTo>
                    <a:pt x="715" y="1340"/>
                  </a:lnTo>
                  <a:lnTo>
                    <a:pt x="715" y="1345"/>
                  </a:lnTo>
                  <a:lnTo>
                    <a:pt x="715" y="1350"/>
                  </a:lnTo>
                  <a:lnTo>
                    <a:pt x="720" y="1350"/>
                  </a:lnTo>
                  <a:lnTo>
                    <a:pt x="720" y="1355"/>
                  </a:lnTo>
                  <a:lnTo>
                    <a:pt x="720" y="1360"/>
                  </a:lnTo>
                  <a:lnTo>
                    <a:pt x="720" y="1365"/>
                  </a:lnTo>
                  <a:lnTo>
                    <a:pt x="715" y="1365"/>
                  </a:lnTo>
                  <a:lnTo>
                    <a:pt x="715" y="1370"/>
                  </a:lnTo>
                  <a:lnTo>
                    <a:pt x="715" y="1375"/>
                  </a:lnTo>
                  <a:lnTo>
                    <a:pt x="715" y="1380"/>
                  </a:lnTo>
                  <a:lnTo>
                    <a:pt x="715" y="1385"/>
                  </a:lnTo>
                  <a:lnTo>
                    <a:pt x="720" y="1390"/>
                  </a:lnTo>
                  <a:lnTo>
                    <a:pt x="720" y="1395"/>
                  </a:lnTo>
                  <a:lnTo>
                    <a:pt x="720" y="1400"/>
                  </a:lnTo>
                  <a:lnTo>
                    <a:pt x="725" y="1400"/>
                  </a:lnTo>
                  <a:lnTo>
                    <a:pt x="725" y="1405"/>
                  </a:lnTo>
                  <a:lnTo>
                    <a:pt x="730" y="1405"/>
                  </a:lnTo>
                  <a:lnTo>
                    <a:pt x="730" y="1410"/>
                  </a:lnTo>
                  <a:lnTo>
                    <a:pt x="735" y="1415"/>
                  </a:lnTo>
                  <a:lnTo>
                    <a:pt x="735" y="1420"/>
                  </a:lnTo>
                  <a:lnTo>
                    <a:pt x="740" y="1420"/>
                  </a:lnTo>
                  <a:lnTo>
                    <a:pt x="745" y="1425"/>
                  </a:lnTo>
                  <a:lnTo>
                    <a:pt x="745" y="1435"/>
                  </a:lnTo>
                  <a:lnTo>
                    <a:pt x="750" y="1440"/>
                  </a:lnTo>
                  <a:lnTo>
                    <a:pt x="755" y="1440"/>
                  </a:lnTo>
                  <a:lnTo>
                    <a:pt x="760" y="1440"/>
                  </a:lnTo>
                  <a:lnTo>
                    <a:pt x="765" y="1440"/>
                  </a:lnTo>
                  <a:lnTo>
                    <a:pt x="765" y="1445"/>
                  </a:lnTo>
                  <a:lnTo>
                    <a:pt x="770" y="1450"/>
                  </a:lnTo>
                  <a:lnTo>
                    <a:pt x="775" y="1450"/>
                  </a:lnTo>
                  <a:lnTo>
                    <a:pt x="780" y="1450"/>
                  </a:lnTo>
                  <a:lnTo>
                    <a:pt x="780" y="1455"/>
                  </a:lnTo>
                  <a:lnTo>
                    <a:pt x="780" y="1460"/>
                  </a:lnTo>
                  <a:lnTo>
                    <a:pt x="785" y="1460"/>
                  </a:lnTo>
                  <a:lnTo>
                    <a:pt x="790" y="1460"/>
                  </a:lnTo>
                  <a:lnTo>
                    <a:pt x="795" y="1460"/>
                  </a:lnTo>
                  <a:lnTo>
                    <a:pt x="795" y="1465"/>
                  </a:lnTo>
                  <a:lnTo>
                    <a:pt x="795" y="1470"/>
                  </a:lnTo>
                  <a:lnTo>
                    <a:pt x="800" y="1475"/>
                  </a:lnTo>
                  <a:lnTo>
                    <a:pt x="805" y="1480"/>
                  </a:lnTo>
                  <a:lnTo>
                    <a:pt x="810" y="1480"/>
                  </a:lnTo>
                  <a:lnTo>
                    <a:pt x="815" y="1480"/>
                  </a:lnTo>
                  <a:lnTo>
                    <a:pt x="820" y="1480"/>
                  </a:lnTo>
                  <a:lnTo>
                    <a:pt x="825" y="1485"/>
                  </a:lnTo>
                  <a:lnTo>
                    <a:pt x="830" y="1485"/>
                  </a:lnTo>
                  <a:lnTo>
                    <a:pt x="835" y="1485"/>
                  </a:lnTo>
                  <a:lnTo>
                    <a:pt x="840" y="1480"/>
                  </a:lnTo>
                  <a:lnTo>
                    <a:pt x="845" y="1480"/>
                  </a:lnTo>
                  <a:lnTo>
                    <a:pt x="850" y="1480"/>
                  </a:lnTo>
                  <a:lnTo>
                    <a:pt x="850" y="1475"/>
                  </a:lnTo>
                  <a:lnTo>
                    <a:pt x="855" y="1475"/>
                  </a:lnTo>
                  <a:lnTo>
                    <a:pt x="860" y="1475"/>
                  </a:lnTo>
                  <a:lnTo>
                    <a:pt x="865" y="1480"/>
                  </a:lnTo>
                  <a:lnTo>
                    <a:pt x="870" y="1480"/>
                  </a:lnTo>
                  <a:lnTo>
                    <a:pt x="870" y="1485"/>
                  </a:lnTo>
                  <a:lnTo>
                    <a:pt x="875" y="1485"/>
                  </a:lnTo>
                  <a:lnTo>
                    <a:pt x="880" y="1490"/>
                  </a:lnTo>
                  <a:lnTo>
                    <a:pt x="880" y="1495"/>
                  </a:lnTo>
                  <a:lnTo>
                    <a:pt x="885" y="1495"/>
                  </a:lnTo>
                  <a:lnTo>
                    <a:pt x="890" y="1495"/>
                  </a:lnTo>
                  <a:lnTo>
                    <a:pt x="895" y="1495"/>
                  </a:lnTo>
                  <a:lnTo>
                    <a:pt x="900" y="1490"/>
                  </a:lnTo>
                  <a:lnTo>
                    <a:pt x="905" y="1490"/>
                  </a:lnTo>
                  <a:lnTo>
                    <a:pt x="910" y="1490"/>
                  </a:lnTo>
                  <a:lnTo>
                    <a:pt x="915" y="1495"/>
                  </a:lnTo>
                  <a:lnTo>
                    <a:pt x="915" y="1500"/>
                  </a:lnTo>
                  <a:lnTo>
                    <a:pt x="920" y="1505"/>
                  </a:lnTo>
                  <a:lnTo>
                    <a:pt x="925" y="1505"/>
                  </a:lnTo>
                  <a:lnTo>
                    <a:pt x="925" y="1510"/>
                  </a:lnTo>
                  <a:lnTo>
                    <a:pt x="930" y="1515"/>
                  </a:lnTo>
                  <a:lnTo>
                    <a:pt x="935" y="1520"/>
                  </a:lnTo>
                  <a:lnTo>
                    <a:pt x="940" y="1520"/>
                  </a:lnTo>
                  <a:lnTo>
                    <a:pt x="945" y="1525"/>
                  </a:lnTo>
                  <a:lnTo>
                    <a:pt x="950" y="1525"/>
                  </a:lnTo>
                  <a:lnTo>
                    <a:pt x="955" y="1525"/>
                  </a:lnTo>
                  <a:lnTo>
                    <a:pt x="960" y="1525"/>
                  </a:lnTo>
                  <a:lnTo>
                    <a:pt x="965" y="1530"/>
                  </a:lnTo>
                  <a:lnTo>
                    <a:pt x="970" y="1530"/>
                  </a:lnTo>
                  <a:lnTo>
                    <a:pt x="975" y="1530"/>
                  </a:lnTo>
                  <a:lnTo>
                    <a:pt x="980" y="1530"/>
                  </a:lnTo>
                  <a:lnTo>
                    <a:pt x="985" y="1525"/>
                  </a:lnTo>
                  <a:lnTo>
                    <a:pt x="990" y="1525"/>
                  </a:lnTo>
                  <a:lnTo>
                    <a:pt x="990" y="1530"/>
                  </a:lnTo>
                  <a:lnTo>
                    <a:pt x="990" y="1540"/>
                  </a:lnTo>
                  <a:lnTo>
                    <a:pt x="995" y="1545"/>
                  </a:lnTo>
                  <a:lnTo>
                    <a:pt x="1000" y="1545"/>
                  </a:lnTo>
                  <a:lnTo>
                    <a:pt x="1005" y="1550"/>
                  </a:lnTo>
                  <a:lnTo>
                    <a:pt x="1005" y="1555"/>
                  </a:lnTo>
                  <a:lnTo>
                    <a:pt x="1010" y="1560"/>
                  </a:lnTo>
                  <a:lnTo>
                    <a:pt x="1015" y="1560"/>
                  </a:lnTo>
                  <a:lnTo>
                    <a:pt x="1020" y="1560"/>
                  </a:lnTo>
                  <a:lnTo>
                    <a:pt x="1025" y="1560"/>
                  </a:lnTo>
                  <a:lnTo>
                    <a:pt x="1030" y="1555"/>
                  </a:lnTo>
                  <a:lnTo>
                    <a:pt x="1035" y="1555"/>
                  </a:lnTo>
                  <a:lnTo>
                    <a:pt x="1035" y="1560"/>
                  </a:lnTo>
                  <a:lnTo>
                    <a:pt x="1040" y="1560"/>
                  </a:lnTo>
                  <a:lnTo>
                    <a:pt x="1045" y="1560"/>
                  </a:lnTo>
                  <a:lnTo>
                    <a:pt x="1050" y="1555"/>
                  </a:lnTo>
                  <a:lnTo>
                    <a:pt x="1055" y="1555"/>
                  </a:lnTo>
                  <a:lnTo>
                    <a:pt x="1060" y="1555"/>
                  </a:lnTo>
                  <a:lnTo>
                    <a:pt x="1065" y="1555"/>
                  </a:lnTo>
                  <a:lnTo>
                    <a:pt x="1070" y="1555"/>
                  </a:lnTo>
                  <a:lnTo>
                    <a:pt x="1075" y="1555"/>
                  </a:lnTo>
                  <a:lnTo>
                    <a:pt x="1080" y="1560"/>
                  </a:lnTo>
                  <a:lnTo>
                    <a:pt x="1085" y="1565"/>
                  </a:lnTo>
                  <a:lnTo>
                    <a:pt x="1095" y="1570"/>
                  </a:lnTo>
                  <a:lnTo>
                    <a:pt x="1100" y="1575"/>
                  </a:lnTo>
                  <a:lnTo>
                    <a:pt x="1110" y="1575"/>
                  </a:lnTo>
                  <a:lnTo>
                    <a:pt x="1115" y="1575"/>
                  </a:lnTo>
                  <a:lnTo>
                    <a:pt x="1120" y="1585"/>
                  </a:lnTo>
                  <a:lnTo>
                    <a:pt x="1120" y="1590"/>
                  </a:lnTo>
                  <a:lnTo>
                    <a:pt x="1125" y="1595"/>
                  </a:lnTo>
                  <a:lnTo>
                    <a:pt x="1120" y="1600"/>
                  </a:lnTo>
                  <a:lnTo>
                    <a:pt x="1120" y="1605"/>
                  </a:lnTo>
                  <a:lnTo>
                    <a:pt x="1120" y="1610"/>
                  </a:lnTo>
                  <a:lnTo>
                    <a:pt x="1120" y="1615"/>
                  </a:lnTo>
                  <a:lnTo>
                    <a:pt x="1120" y="1620"/>
                  </a:lnTo>
                  <a:lnTo>
                    <a:pt x="1125" y="1625"/>
                  </a:lnTo>
                  <a:lnTo>
                    <a:pt x="1125" y="1630"/>
                  </a:lnTo>
                  <a:lnTo>
                    <a:pt x="1130" y="1635"/>
                  </a:lnTo>
                  <a:lnTo>
                    <a:pt x="1130" y="1640"/>
                  </a:lnTo>
                  <a:lnTo>
                    <a:pt x="1135" y="1645"/>
                  </a:lnTo>
                  <a:lnTo>
                    <a:pt x="1135" y="1650"/>
                  </a:lnTo>
                  <a:lnTo>
                    <a:pt x="1135" y="1655"/>
                  </a:lnTo>
                  <a:lnTo>
                    <a:pt x="1135" y="1660"/>
                  </a:lnTo>
                  <a:lnTo>
                    <a:pt x="1135" y="1665"/>
                  </a:lnTo>
                  <a:lnTo>
                    <a:pt x="1135" y="1670"/>
                  </a:lnTo>
                  <a:lnTo>
                    <a:pt x="1135" y="1675"/>
                  </a:lnTo>
                  <a:lnTo>
                    <a:pt x="1130" y="1675"/>
                  </a:lnTo>
                  <a:lnTo>
                    <a:pt x="1125" y="1675"/>
                  </a:lnTo>
                  <a:lnTo>
                    <a:pt x="1120" y="1680"/>
                  </a:lnTo>
                  <a:lnTo>
                    <a:pt x="1115" y="1680"/>
                  </a:lnTo>
                  <a:lnTo>
                    <a:pt x="1115" y="1685"/>
                  </a:lnTo>
                  <a:lnTo>
                    <a:pt x="1120" y="1690"/>
                  </a:lnTo>
                  <a:lnTo>
                    <a:pt x="1125" y="1690"/>
                  </a:lnTo>
                  <a:lnTo>
                    <a:pt x="1125" y="1695"/>
                  </a:lnTo>
                  <a:lnTo>
                    <a:pt x="1130" y="1700"/>
                  </a:lnTo>
                  <a:lnTo>
                    <a:pt x="1130" y="1705"/>
                  </a:lnTo>
                  <a:lnTo>
                    <a:pt x="1135" y="1705"/>
                  </a:lnTo>
                  <a:lnTo>
                    <a:pt x="1140" y="1710"/>
                  </a:lnTo>
                  <a:lnTo>
                    <a:pt x="1140" y="1715"/>
                  </a:lnTo>
                  <a:lnTo>
                    <a:pt x="1140" y="1720"/>
                  </a:lnTo>
                  <a:lnTo>
                    <a:pt x="1145" y="1725"/>
                  </a:lnTo>
                  <a:lnTo>
                    <a:pt x="1140" y="1730"/>
                  </a:lnTo>
                  <a:lnTo>
                    <a:pt x="1140" y="1740"/>
                  </a:lnTo>
                  <a:lnTo>
                    <a:pt x="1145" y="1750"/>
                  </a:lnTo>
                  <a:lnTo>
                    <a:pt x="1145" y="1755"/>
                  </a:lnTo>
                  <a:lnTo>
                    <a:pt x="1145" y="1765"/>
                  </a:lnTo>
                  <a:lnTo>
                    <a:pt x="1145" y="1770"/>
                  </a:lnTo>
                  <a:lnTo>
                    <a:pt x="1145" y="1775"/>
                  </a:lnTo>
                  <a:lnTo>
                    <a:pt x="1150" y="1775"/>
                  </a:lnTo>
                  <a:lnTo>
                    <a:pt x="1160" y="1775"/>
                  </a:lnTo>
                  <a:lnTo>
                    <a:pt x="1165" y="1775"/>
                  </a:lnTo>
                  <a:lnTo>
                    <a:pt x="1180" y="1775"/>
                  </a:lnTo>
                  <a:lnTo>
                    <a:pt x="1190" y="1775"/>
                  </a:lnTo>
                  <a:lnTo>
                    <a:pt x="1200" y="1775"/>
                  </a:lnTo>
                  <a:lnTo>
                    <a:pt x="1215" y="1775"/>
                  </a:lnTo>
                  <a:lnTo>
                    <a:pt x="1225" y="1775"/>
                  </a:lnTo>
                  <a:lnTo>
                    <a:pt x="1240" y="1775"/>
                  </a:lnTo>
                  <a:lnTo>
                    <a:pt x="1250" y="1775"/>
                  </a:lnTo>
                  <a:lnTo>
                    <a:pt x="1260" y="1775"/>
                  </a:lnTo>
                  <a:lnTo>
                    <a:pt x="1270" y="1775"/>
                  </a:lnTo>
                  <a:lnTo>
                    <a:pt x="1275" y="1775"/>
                  </a:lnTo>
                  <a:lnTo>
                    <a:pt x="1280" y="1775"/>
                  </a:lnTo>
                  <a:lnTo>
                    <a:pt x="1280" y="1780"/>
                  </a:lnTo>
                  <a:lnTo>
                    <a:pt x="1280" y="1785"/>
                  </a:lnTo>
                  <a:lnTo>
                    <a:pt x="1280" y="1790"/>
                  </a:lnTo>
                  <a:lnTo>
                    <a:pt x="1280" y="1795"/>
                  </a:lnTo>
                  <a:lnTo>
                    <a:pt x="1275" y="1795"/>
                  </a:lnTo>
                  <a:lnTo>
                    <a:pt x="1275" y="1800"/>
                  </a:lnTo>
                  <a:lnTo>
                    <a:pt x="1280" y="1805"/>
                  </a:lnTo>
                  <a:lnTo>
                    <a:pt x="1280" y="1810"/>
                  </a:lnTo>
                  <a:lnTo>
                    <a:pt x="1280" y="1815"/>
                  </a:lnTo>
                  <a:lnTo>
                    <a:pt x="1280" y="1820"/>
                  </a:lnTo>
                  <a:lnTo>
                    <a:pt x="1280" y="1825"/>
                  </a:lnTo>
                  <a:lnTo>
                    <a:pt x="1280" y="1830"/>
                  </a:lnTo>
                  <a:lnTo>
                    <a:pt x="1280" y="1840"/>
                  </a:lnTo>
                  <a:lnTo>
                    <a:pt x="1285" y="1845"/>
                  </a:lnTo>
                  <a:lnTo>
                    <a:pt x="1290" y="1850"/>
                  </a:lnTo>
                  <a:lnTo>
                    <a:pt x="1295" y="1850"/>
                  </a:lnTo>
                  <a:lnTo>
                    <a:pt x="1295" y="1855"/>
                  </a:lnTo>
                  <a:lnTo>
                    <a:pt x="1295" y="1860"/>
                  </a:lnTo>
                  <a:lnTo>
                    <a:pt x="1300" y="1865"/>
                  </a:lnTo>
                  <a:lnTo>
                    <a:pt x="1310" y="1870"/>
                  </a:lnTo>
                  <a:lnTo>
                    <a:pt x="1315" y="1870"/>
                  </a:lnTo>
                  <a:lnTo>
                    <a:pt x="1320" y="1875"/>
                  </a:lnTo>
                  <a:lnTo>
                    <a:pt x="1325" y="1875"/>
                  </a:lnTo>
                  <a:lnTo>
                    <a:pt x="1330" y="1880"/>
                  </a:lnTo>
                  <a:lnTo>
                    <a:pt x="1330" y="1885"/>
                  </a:lnTo>
                  <a:lnTo>
                    <a:pt x="1335" y="1885"/>
                  </a:lnTo>
                  <a:lnTo>
                    <a:pt x="1335" y="1890"/>
                  </a:lnTo>
                  <a:lnTo>
                    <a:pt x="1335" y="1895"/>
                  </a:lnTo>
                  <a:lnTo>
                    <a:pt x="1340" y="1895"/>
                  </a:lnTo>
                  <a:lnTo>
                    <a:pt x="1340" y="1900"/>
                  </a:lnTo>
                  <a:lnTo>
                    <a:pt x="1345" y="1905"/>
                  </a:lnTo>
                  <a:lnTo>
                    <a:pt x="1345" y="1910"/>
                  </a:lnTo>
                  <a:lnTo>
                    <a:pt x="1350" y="1910"/>
                  </a:lnTo>
                  <a:lnTo>
                    <a:pt x="1350" y="1915"/>
                  </a:lnTo>
                  <a:lnTo>
                    <a:pt x="1350" y="1920"/>
                  </a:lnTo>
                  <a:lnTo>
                    <a:pt x="1355" y="1925"/>
                  </a:lnTo>
                  <a:lnTo>
                    <a:pt x="1355" y="1930"/>
                  </a:lnTo>
                  <a:lnTo>
                    <a:pt x="1355" y="1935"/>
                  </a:lnTo>
                  <a:lnTo>
                    <a:pt x="1350" y="1935"/>
                  </a:lnTo>
                  <a:lnTo>
                    <a:pt x="1350" y="1940"/>
                  </a:lnTo>
                  <a:lnTo>
                    <a:pt x="1345" y="1945"/>
                  </a:lnTo>
                  <a:lnTo>
                    <a:pt x="1345" y="1950"/>
                  </a:lnTo>
                  <a:lnTo>
                    <a:pt x="1345" y="1955"/>
                  </a:lnTo>
                  <a:lnTo>
                    <a:pt x="1345" y="1960"/>
                  </a:lnTo>
                  <a:lnTo>
                    <a:pt x="1345" y="1965"/>
                  </a:lnTo>
                  <a:lnTo>
                    <a:pt x="1340" y="1970"/>
                  </a:lnTo>
                  <a:lnTo>
                    <a:pt x="1340" y="1975"/>
                  </a:lnTo>
                  <a:lnTo>
                    <a:pt x="1340" y="1980"/>
                  </a:lnTo>
                  <a:lnTo>
                    <a:pt x="1340" y="1985"/>
                  </a:lnTo>
                  <a:lnTo>
                    <a:pt x="1340" y="1990"/>
                  </a:lnTo>
                  <a:lnTo>
                    <a:pt x="1340" y="1995"/>
                  </a:lnTo>
                  <a:lnTo>
                    <a:pt x="1340" y="2000"/>
                  </a:lnTo>
                  <a:lnTo>
                    <a:pt x="1335" y="2000"/>
                  </a:lnTo>
                  <a:lnTo>
                    <a:pt x="1330" y="2005"/>
                  </a:lnTo>
                  <a:lnTo>
                    <a:pt x="1330" y="2015"/>
                  </a:lnTo>
                  <a:lnTo>
                    <a:pt x="1325" y="2020"/>
                  </a:lnTo>
                  <a:lnTo>
                    <a:pt x="1325" y="2025"/>
                  </a:lnTo>
                  <a:lnTo>
                    <a:pt x="1320" y="2030"/>
                  </a:lnTo>
                  <a:lnTo>
                    <a:pt x="1320" y="2035"/>
                  </a:lnTo>
                  <a:lnTo>
                    <a:pt x="1315" y="2040"/>
                  </a:lnTo>
                  <a:lnTo>
                    <a:pt x="1315" y="2045"/>
                  </a:lnTo>
                  <a:lnTo>
                    <a:pt x="1315" y="2050"/>
                  </a:lnTo>
                  <a:lnTo>
                    <a:pt x="1315" y="2055"/>
                  </a:lnTo>
                  <a:lnTo>
                    <a:pt x="1315" y="2060"/>
                  </a:lnTo>
                  <a:lnTo>
                    <a:pt x="1315" y="2055"/>
                  </a:lnTo>
                  <a:lnTo>
                    <a:pt x="1320" y="2060"/>
                  </a:lnTo>
                  <a:lnTo>
                    <a:pt x="1325" y="2065"/>
                  </a:lnTo>
                  <a:lnTo>
                    <a:pt x="1325" y="2070"/>
                  </a:lnTo>
                  <a:lnTo>
                    <a:pt x="1320" y="2070"/>
                  </a:lnTo>
                  <a:lnTo>
                    <a:pt x="1315" y="2075"/>
                  </a:lnTo>
                  <a:lnTo>
                    <a:pt x="1315" y="2080"/>
                  </a:lnTo>
                  <a:lnTo>
                    <a:pt x="1315" y="2085"/>
                  </a:lnTo>
                  <a:lnTo>
                    <a:pt x="1315" y="2090"/>
                  </a:lnTo>
                  <a:lnTo>
                    <a:pt x="1315" y="2095"/>
                  </a:lnTo>
                  <a:lnTo>
                    <a:pt x="1315" y="2100"/>
                  </a:lnTo>
                  <a:lnTo>
                    <a:pt x="1320" y="2100"/>
                  </a:lnTo>
                  <a:lnTo>
                    <a:pt x="1320" y="2105"/>
                  </a:lnTo>
                  <a:lnTo>
                    <a:pt x="1325" y="2110"/>
                  </a:lnTo>
                  <a:lnTo>
                    <a:pt x="1325" y="2115"/>
                  </a:lnTo>
                  <a:lnTo>
                    <a:pt x="1330" y="2120"/>
                  </a:lnTo>
                  <a:lnTo>
                    <a:pt x="1335" y="2125"/>
                  </a:lnTo>
                  <a:lnTo>
                    <a:pt x="1335" y="2130"/>
                  </a:lnTo>
                  <a:lnTo>
                    <a:pt x="1335" y="2135"/>
                  </a:lnTo>
                  <a:lnTo>
                    <a:pt x="1335" y="2140"/>
                  </a:lnTo>
                  <a:lnTo>
                    <a:pt x="1335" y="2145"/>
                  </a:lnTo>
                  <a:lnTo>
                    <a:pt x="1335" y="2150"/>
                  </a:lnTo>
                  <a:lnTo>
                    <a:pt x="1335" y="2155"/>
                  </a:lnTo>
                  <a:lnTo>
                    <a:pt x="1340" y="2160"/>
                  </a:lnTo>
                  <a:lnTo>
                    <a:pt x="1340" y="2165"/>
                  </a:lnTo>
                  <a:lnTo>
                    <a:pt x="1335" y="2170"/>
                  </a:lnTo>
                  <a:lnTo>
                    <a:pt x="1335" y="2175"/>
                  </a:lnTo>
                  <a:lnTo>
                    <a:pt x="1340" y="2180"/>
                  </a:lnTo>
                  <a:lnTo>
                    <a:pt x="1340" y="2185"/>
                  </a:lnTo>
                  <a:lnTo>
                    <a:pt x="1335" y="2190"/>
                  </a:lnTo>
                  <a:lnTo>
                    <a:pt x="1335" y="2195"/>
                  </a:lnTo>
                  <a:lnTo>
                    <a:pt x="1335" y="2200"/>
                  </a:lnTo>
                  <a:lnTo>
                    <a:pt x="1335" y="2205"/>
                  </a:lnTo>
                  <a:lnTo>
                    <a:pt x="1335" y="2215"/>
                  </a:lnTo>
                  <a:lnTo>
                    <a:pt x="1335" y="2220"/>
                  </a:lnTo>
                  <a:lnTo>
                    <a:pt x="1335" y="2225"/>
                  </a:lnTo>
                  <a:lnTo>
                    <a:pt x="1335" y="2230"/>
                  </a:lnTo>
                  <a:lnTo>
                    <a:pt x="1335" y="2235"/>
                  </a:lnTo>
                  <a:lnTo>
                    <a:pt x="1335" y="2240"/>
                  </a:lnTo>
                  <a:lnTo>
                    <a:pt x="1335" y="2245"/>
                  </a:lnTo>
                  <a:lnTo>
                    <a:pt x="1345" y="2245"/>
                  </a:lnTo>
                  <a:lnTo>
                    <a:pt x="1350" y="2245"/>
                  </a:lnTo>
                  <a:lnTo>
                    <a:pt x="1355" y="2245"/>
                  </a:lnTo>
                  <a:lnTo>
                    <a:pt x="1360" y="2250"/>
                  </a:lnTo>
                  <a:lnTo>
                    <a:pt x="1365" y="2250"/>
                  </a:lnTo>
                  <a:lnTo>
                    <a:pt x="1370" y="2250"/>
                  </a:lnTo>
                  <a:lnTo>
                    <a:pt x="1375" y="2255"/>
                  </a:lnTo>
                  <a:lnTo>
                    <a:pt x="1380" y="2255"/>
                  </a:lnTo>
                  <a:lnTo>
                    <a:pt x="1385" y="2255"/>
                  </a:lnTo>
                  <a:lnTo>
                    <a:pt x="1390" y="2255"/>
                  </a:lnTo>
                  <a:lnTo>
                    <a:pt x="1395" y="2255"/>
                  </a:lnTo>
                  <a:lnTo>
                    <a:pt x="1400" y="2255"/>
                  </a:lnTo>
                  <a:lnTo>
                    <a:pt x="1405" y="2255"/>
                  </a:lnTo>
                  <a:lnTo>
                    <a:pt x="1410" y="2255"/>
                  </a:lnTo>
                  <a:lnTo>
                    <a:pt x="1415" y="2255"/>
                  </a:lnTo>
                  <a:lnTo>
                    <a:pt x="1420" y="2255"/>
                  </a:lnTo>
                  <a:lnTo>
                    <a:pt x="1425" y="2255"/>
                  </a:lnTo>
                  <a:lnTo>
                    <a:pt x="1435" y="2250"/>
                  </a:lnTo>
                  <a:lnTo>
                    <a:pt x="1440" y="2245"/>
                  </a:lnTo>
                  <a:lnTo>
                    <a:pt x="1445" y="2245"/>
                  </a:lnTo>
                  <a:lnTo>
                    <a:pt x="1450" y="2245"/>
                  </a:lnTo>
                  <a:lnTo>
                    <a:pt x="1450" y="2250"/>
                  </a:lnTo>
                  <a:lnTo>
                    <a:pt x="1455" y="2255"/>
                  </a:lnTo>
                  <a:lnTo>
                    <a:pt x="1460" y="2260"/>
                  </a:lnTo>
                  <a:lnTo>
                    <a:pt x="1465" y="2260"/>
                  </a:lnTo>
                  <a:lnTo>
                    <a:pt x="1470" y="2260"/>
                  </a:lnTo>
                  <a:lnTo>
                    <a:pt x="1475" y="2260"/>
                  </a:lnTo>
                  <a:lnTo>
                    <a:pt x="1480" y="2260"/>
                  </a:lnTo>
                  <a:lnTo>
                    <a:pt x="1485" y="2260"/>
                  </a:lnTo>
                  <a:lnTo>
                    <a:pt x="1490" y="2260"/>
                  </a:lnTo>
                  <a:lnTo>
                    <a:pt x="1490" y="2265"/>
                  </a:lnTo>
                  <a:lnTo>
                    <a:pt x="1495" y="2265"/>
                  </a:lnTo>
                  <a:lnTo>
                    <a:pt x="1495" y="2270"/>
                  </a:lnTo>
                  <a:lnTo>
                    <a:pt x="1500" y="2275"/>
                  </a:lnTo>
                  <a:lnTo>
                    <a:pt x="1500" y="2280"/>
                  </a:lnTo>
                  <a:lnTo>
                    <a:pt x="1505" y="2285"/>
                  </a:lnTo>
                  <a:lnTo>
                    <a:pt x="1505" y="2290"/>
                  </a:lnTo>
                  <a:lnTo>
                    <a:pt x="1505" y="2295"/>
                  </a:lnTo>
                  <a:lnTo>
                    <a:pt x="1505" y="2300"/>
                  </a:lnTo>
                  <a:lnTo>
                    <a:pt x="1505" y="2305"/>
                  </a:lnTo>
                  <a:lnTo>
                    <a:pt x="1500" y="2310"/>
                  </a:lnTo>
                  <a:lnTo>
                    <a:pt x="1505" y="2315"/>
                  </a:lnTo>
                  <a:lnTo>
                    <a:pt x="1505" y="2320"/>
                  </a:lnTo>
                  <a:lnTo>
                    <a:pt x="1510" y="2325"/>
                  </a:lnTo>
                  <a:lnTo>
                    <a:pt x="1510" y="2330"/>
                  </a:lnTo>
                  <a:lnTo>
                    <a:pt x="1515" y="2330"/>
                  </a:lnTo>
                  <a:lnTo>
                    <a:pt x="1515" y="2335"/>
                  </a:lnTo>
                  <a:lnTo>
                    <a:pt x="1515" y="2340"/>
                  </a:lnTo>
                  <a:lnTo>
                    <a:pt x="1515" y="2345"/>
                  </a:lnTo>
                  <a:lnTo>
                    <a:pt x="1510" y="2345"/>
                  </a:lnTo>
                  <a:lnTo>
                    <a:pt x="1510" y="2350"/>
                  </a:lnTo>
                  <a:lnTo>
                    <a:pt x="1510" y="2355"/>
                  </a:lnTo>
                  <a:lnTo>
                    <a:pt x="1510" y="2360"/>
                  </a:lnTo>
                  <a:lnTo>
                    <a:pt x="1510" y="2365"/>
                  </a:lnTo>
                  <a:lnTo>
                    <a:pt x="1515" y="2370"/>
                  </a:lnTo>
                  <a:lnTo>
                    <a:pt x="1520" y="2380"/>
                  </a:lnTo>
                  <a:lnTo>
                    <a:pt x="1520" y="2385"/>
                  </a:lnTo>
                  <a:lnTo>
                    <a:pt x="1520" y="2390"/>
                  </a:lnTo>
                  <a:lnTo>
                    <a:pt x="1520" y="2395"/>
                  </a:lnTo>
                  <a:lnTo>
                    <a:pt x="1525" y="2400"/>
                  </a:lnTo>
                  <a:lnTo>
                    <a:pt x="1530" y="2400"/>
                  </a:lnTo>
                  <a:lnTo>
                    <a:pt x="1535" y="2400"/>
                  </a:lnTo>
                  <a:lnTo>
                    <a:pt x="1545" y="2400"/>
                  </a:lnTo>
                  <a:lnTo>
                    <a:pt x="1550" y="2395"/>
                  </a:lnTo>
                  <a:lnTo>
                    <a:pt x="1555" y="2395"/>
                  </a:lnTo>
                  <a:lnTo>
                    <a:pt x="1565" y="2390"/>
                  </a:lnTo>
                  <a:lnTo>
                    <a:pt x="1570" y="2390"/>
                  </a:lnTo>
                  <a:lnTo>
                    <a:pt x="1575" y="2390"/>
                  </a:lnTo>
                  <a:lnTo>
                    <a:pt x="1580" y="2385"/>
                  </a:lnTo>
                  <a:lnTo>
                    <a:pt x="1585" y="2385"/>
                  </a:lnTo>
                  <a:lnTo>
                    <a:pt x="1590" y="2385"/>
                  </a:lnTo>
                  <a:lnTo>
                    <a:pt x="1595" y="2390"/>
                  </a:lnTo>
                  <a:lnTo>
                    <a:pt x="1600" y="2395"/>
                  </a:lnTo>
                  <a:lnTo>
                    <a:pt x="1605" y="2400"/>
                  </a:lnTo>
                  <a:lnTo>
                    <a:pt x="1600" y="2410"/>
                  </a:lnTo>
                  <a:lnTo>
                    <a:pt x="1600" y="2415"/>
                  </a:lnTo>
                  <a:lnTo>
                    <a:pt x="1605" y="2420"/>
                  </a:lnTo>
                  <a:lnTo>
                    <a:pt x="1610" y="2425"/>
                  </a:lnTo>
                  <a:lnTo>
                    <a:pt x="1610" y="2430"/>
                  </a:lnTo>
                  <a:lnTo>
                    <a:pt x="1610" y="2435"/>
                  </a:lnTo>
                  <a:lnTo>
                    <a:pt x="1610" y="2440"/>
                  </a:lnTo>
                  <a:lnTo>
                    <a:pt x="1610" y="2445"/>
                  </a:lnTo>
                  <a:lnTo>
                    <a:pt x="1610" y="2450"/>
                  </a:lnTo>
                  <a:lnTo>
                    <a:pt x="1615" y="2450"/>
                  </a:lnTo>
                  <a:lnTo>
                    <a:pt x="1615" y="2455"/>
                  </a:lnTo>
                  <a:lnTo>
                    <a:pt x="1610" y="2460"/>
                  </a:lnTo>
                  <a:lnTo>
                    <a:pt x="1605" y="2460"/>
                  </a:lnTo>
                  <a:lnTo>
                    <a:pt x="1610" y="2465"/>
                  </a:lnTo>
                  <a:lnTo>
                    <a:pt x="1610" y="2470"/>
                  </a:lnTo>
                  <a:lnTo>
                    <a:pt x="1605" y="2470"/>
                  </a:lnTo>
                  <a:lnTo>
                    <a:pt x="1605" y="2475"/>
                  </a:lnTo>
                  <a:lnTo>
                    <a:pt x="1605" y="2480"/>
                  </a:lnTo>
                  <a:lnTo>
                    <a:pt x="1605" y="2485"/>
                  </a:lnTo>
                  <a:lnTo>
                    <a:pt x="1605" y="2490"/>
                  </a:lnTo>
                  <a:lnTo>
                    <a:pt x="1600" y="2495"/>
                  </a:lnTo>
                  <a:lnTo>
                    <a:pt x="1600" y="2500"/>
                  </a:lnTo>
                  <a:lnTo>
                    <a:pt x="1605" y="2500"/>
                  </a:lnTo>
                  <a:lnTo>
                    <a:pt x="1610" y="2500"/>
                  </a:lnTo>
                  <a:lnTo>
                    <a:pt x="1610" y="2505"/>
                  </a:lnTo>
                  <a:lnTo>
                    <a:pt x="1605" y="2510"/>
                  </a:lnTo>
                  <a:lnTo>
                    <a:pt x="1600" y="2510"/>
                  </a:lnTo>
                  <a:lnTo>
                    <a:pt x="1600" y="2515"/>
                  </a:lnTo>
                  <a:lnTo>
                    <a:pt x="1595" y="2515"/>
                  </a:lnTo>
                  <a:lnTo>
                    <a:pt x="1595" y="2520"/>
                  </a:lnTo>
                  <a:lnTo>
                    <a:pt x="1590" y="2525"/>
                  </a:lnTo>
                  <a:lnTo>
                    <a:pt x="1590" y="2535"/>
                  </a:lnTo>
                  <a:lnTo>
                    <a:pt x="1590" y="2540"/>
                  </a:lnTo>
                  <a:lnTo>
                    <a:pt x="1590" y="2545"/>
                  </a:lnTo>
                  <a:lnTo>
                    <a:pt x="1595" y="2545"/>
                  </a:lnTo>
                  <a:lnTo>
                    <a:pt x="1595" y="2540"/>
                  </a:lnTo>
                  <a:lnTo>
                    <a:pt x="1600" y="2540"/>
                  </a:lnTo>
                  <a:lnTo>
                    <a:pt x="1600" y="2535"/>
                  </a:lnTo>
                  <a:lnTo>
                    <a:pt x="1605" y="2535"/>
                  </a:lnTo>
                  <a:lnTo>
                    <a:pt x="1610" y="2535"/>
                  </a:lnTo>
                  <a:lnTo>
                    <a:pt x="1615" y="2530"/>
                  </a:lnTo>
                  <a:lnTo>
                    <a:pt x="1620" y="2535"/>
                  </a:lnTo>
                  <a:lnTo>
                    <a:pt x="1630" y="2535"/>
                  </a:lnTo>
                  <a:lnTo>
                    <a:pt x="1635" y="2540"/>
                  </a:lnTo>
                  <a:lnTo>
                    <a:pt x="1640" y="2540"/>
                  </a:lnTo>
                  <a:lnTo>
                    <a:pt x="1640" y="2545"/>
                  </a:lnTo>
                  <a:lnTo>
                    <a:pt x="1640" y="2550"/>
                  </a:lnTo>
                  <a:lnTo>
                    <a:pt x="1640" y="2560"/>
                  </a:lnTo>
                  <a:lnTo>
                    <a:pt x="1640" y="2565"/>
                  </a:lnTo>
                  <a:lnTo>
                    <a:pt x="1645" y="2565"/>
                  </a:lnTo>
                  <a:lnTo>
                    <a:pt x="1645" y="2570"/>
                  </a:lnTo>
                  <a:lnTo>
                    <a:pt x="1645" y="2580"/>
                  </a:lnTo>
                  <a:lnTo>
                    <a:pt x="1645" y="2585"/>
                  </a:lnTo>
                  <a:lnTo>
                    <a:pt x="1650" y="2585"/>
                  </a:lnTo>
                  <a:lnTo>
                    <a:pt x="1650" y="2590"/>
                  </a:lnTo>
                  <a:lnTo>
                    <a:pt x="1650" y="2595"/>
                  </a:lnTo>
                  <a:lnTo>
                    <a:pt x="1650" y="2600"/>
                  </a:lnTo>
                  <a:lnTo>
                    <a:pt x="1650" y="2605"/>
                  </a:lnTo>
                  <a:lnTo>
                    <a:pt x="1650" y="2610"/>
                  </a:lnTo>
                  <a:lnTo>
                    <a:pt x="1650" y="2615"/>
                  </a:lnTo>
                  <a:lnTo>
                    <a:pt x="1645" y="2620"/>
                  </a:lnTo>
                  <a:lnTo>
                    <a:pt x="1645" y="2625"/>
                  </a:lnTo>
                  <a:lnTo>
                    <a:pt x="1645" y="2630"/>
                  </a:lnTo>
                  <a:lnTo>
                    <a:pt x="1650" y="2630"/>
                  </a:lnTo>
                  <a:lnTo>
                    <a:pt x="1650" y="2635"/>
                  </a:lnTo>
                  <a:lnTo>
                    <a:pt x="1650" y="2640"/>
                  </a:lnTo>
                  <a:lnTo>
                    <a:pt x="1645" y="2645"/>
                  </a:lnTo>
                  <a:lnTo>
                    <a:pt x="1645" y="2650"/>
                  </a:lnTo>
                  <a:lnTo>
                    <a:pt x="1640" y="2650"/>
                  </a:lnTo>
                  <a:lnTo>
                    <a:pt x="1640" y="2655"/>
                  </a:lnTo>
                  <a:lnTo>
                    <a:pt x="1635" y="2660"/>
                  </a:lnTo>
                  <a:lnTo>
                    <a:pt x="1630" y="2660"/>
                  </a:lnTo>
                  <a:lnTo>
                    <a:pt x="1625" y="2660"/>
                  </a:lnTo>
                  <a:lnTo>
                    <a:pt x="1625" y="2665"/>
                  </a:lnTo>
                  <a:lnTo>
                    <a:pt x="1620" y="2670"/>
                  </a:lnTo>
                  <a:lnTo>
                    <a:pt x="1615" y="2670"/>
                  </a:lnTo>
                  <a:lnTo>
                    <a:pt x="1610" y="2670"/>
                  </a:lnTo>
                  <a:lnTo>
                    <a:pt x="1610" y="2675"/>
                  </a:lnTo>
                  <a:lnTo>
                    <a:pt x="1610" y="2680"/>
                  </a:lnTo>
                  <a:lnTo>
                    <a:pt x="1605" y="2680"/>
                  </a:lnTo>
                  <a:lnTo>
                    <a:pt x="1595" y="2680"/>
                  </a:lnTo>
                  <a:lnTo>
                    <a:pt x="1590" y="2685"/>
                  </a:lnTo>
                  <a:lnTo>
                    <a:pt x="1590" y="2690"/>
                  </a:lnTo>
                  <a:lnTo>
                    <a:pt x="1585" y="2685"/>
                  </a:lnTo>
                  <a:lnTo>
                    <a:pt x="1580" y="2685"/>
                  </a:lnTo>
                  <a:lnTo>
                    <a:pt x="1580" y="2690"/>
                  </a:lnTo>
                  <a:lnTo>
                    <a:pt x="1575" y="2690"/>
                  </a:lnTo>
                  <a:lnTo>
                    <a:pt x="1570" y="2690"/>
                  </a:lnTo>
                  <a:lnTo>
                    <a:pt x="1565" y="2695"/>
                  </a:lnTo>
                  <a:lnTo>
                    <a:pt x="1560" y="2695"/>
                  </a:lnTo>
                  <a:lnTo>
                    <a:pt x="1560" y="2700"/>
                  </a:lnTo>
                  <a:lnTo>
                    <a:pt x="1555" y="2705"/>
                  </a:lnTo>
                  <a:lnTo>
                    <a:pt x="1555" y="2710"/>
                  </a:lnTo>
                  <a:lnTo>
                    <a:pt x="1550" y="2710"/>
                  </a:lnTo>
                  <a:lnTo>
                    <a:pt x="1545" y="2710"/>
                  </a:lnTo>
                  <a:lnTo>
                    <a:pt x="1545" y="2715"/>
                  </a:lnTo>
                  <a:lnTo>
                    <a:pt x="1550" y="2715"/>
                  </a:lnTo>
                  <a:lnTo>
                    <a:pt x="1550" y="2720"/>
                  </a:lnTo>
                  <a:lnTo>
                    <a:pt x="1545" y="2720"/>
                  </a:lnTo>
                  <a:lnTo>
                    <a:pt x="1540" y="2720"/>
                  </a:lnTo>
                  <a:lnTo>
                    <a:pt x="1530" y="2720"/>
                  </a:lnTo>
                  <a:lnTo>
                    <a:pt x="1530" y="2725"/>
                  </a:lnTo>
                  <a:lnTo>
                    <a:pt x="1525" y="2730"/>
                  </a:lnTo>
                  <a:lnTo>
                    <a:pt x="1525" y="2735"/>
                  </a:lnTo>
                  <a:lnTo>
                    <a:pt x="1520" y="2740"/>
                  </a:lnTo>
                  <a:lnTo>
                    <a:pt x="1515" y="2740"/>
                  </a:lnTo>
                  <a:lnTo>
                    <a:pt x="1510" y="2740"/>
                  </a:lnTo>
                  <a:lnTo>
                    <a:pt x="1510" y="2745"/>
                  </a:lnTo>
                  <a:lnTo>
                    <a:pt x="1505" y="2745"/>
                  </a:lnTo>
                  <a:lnTo>
                    <a:pt x="1505" y="2750"/>
                  </a:lnTo>
                  <a:lnTo>
                    <a:pt x="1500" y="2750"/>
                  </a:lnTo>
                  <a:lnTo>
                    <a:pt x="1505" y="2750"/>
                  </a:lnTo>
                  <a:lnTo>
                    <a:pt x="1505" y="2755"/>
                  </a:lnTo>
                  <a:lnTo>
                    <a:pt x="1505" y="2760"/>
                  </a:lnTo>
                  <a:lnTo>
                    <a:pt x="1500" y="2760"/>
                  </a:lnTo>
                  <a:lnTo>
                    <a:pt x="1495" y="2760"/>
                  </a:lnTo>
                  <a:lnTo>
                    <a:pt x="1490" y="2765"/>
                  </a:lnTo>
                  <a:lnTo>
                    <a:pt x="1485" y="2770"/>
                  </a:lnTo>
                  <a:lnTo>
                    <a:pt x="1480" y="2775"/>
                  </a:lnTo>
                  <a:lnTo>
                    <a:pt x="1480" y="2780"/>
                  </a:lnTo>
                  <a:lnTo>
                    <a:pt x="1475" y="2785"/>
                  </a:lnTo>
                  <a:lnTo>
                    <a:pt x="1470" y="2790"/>
                  </a:lnTo>
                  <a:lnTo>
                    <a:pt x="1470" y="2795"/>
                  </a:lnTo>
                  <a:lnTo>
                    <a:pt x="1465" y="2795"/>
                  </a:lnTo>
                  <a:lnTo>
                    <a:pt x="1460" y="2795"/>
                  </a:lnTo>
                  <a:lnTo>
                    <a:pt x="1460" y="2800"/>
                  </a:lnTo>
                  <a:lnTo>
                    <a:pt x="1460" y="2805"/>
                  </a:lnTo>
                  <a:lnTo>
                    <a:pt x="1455" y="2810"/>
                  </a:lnTo>
                  <a:lnTo>
                    <a:pt x="1455" y="2815"/>
                  </a:lnTo>
                  <a:lnTo>
                    <a:pt x="1450" y="2815"/>
                  </a:lnTo>
                  <a:lnTo>
                    <a:pt x="1450" y="2820"/>
                  </a:lnTo>
                  <a:lnTo>
                    <a:pt x="1440" y="2820"/>
                  </a:lnTo>
                  <a:lnTo>
                    <a:pt x="1440" y="2825"/>
                  </a:lnTo>
                  <a:lnTo>
                    <a:pt x="1435" y="2830"/>
                  </a:lnTo>
                  <a:lnTo>
                    <a:pt x="1430" y="2840"/>
                  </a:lnTo>
                  <a:lnTo>
                    <a:pt x="1430" y="2845"/>
                  </a:lnTo>
                  <a:lnTo>
                    <a:pt x="1425" y="2850"/>
                  </a:lnTo>
                  <a:lnTo>
                    <a:pt x="1420" y="2855"/>
                  </a:lnTo>
                  <a:lnTo>
                    <a:pt x="1415" y="2860"/>
                  </a:lnTo>
                  <a:lnTo>
                    <a:pt x="1410" y="2865"/>
                  </a:lnTo>
                  <a:lnTo>
                    <a:pt x="1405" y="2870"/>
                  </a:lnTo>
                  <a:lnTo>
                    <a:pt x="1400" y="2880"/>
                  </a:lnTo>
                  <a:lnTo>
                    <a:pt x="1395" y="2880"/>
                  </a:lnTo>
                  <a:lnTo>
                    <a:pt x="1390" y="2885"/>
                  </a:lnTo>
                  <a:lnTo>
                    <a:pt x="1385" y="2890"/>
                  </a:lnTo>
                  <a:lnTo>
                    <a:pt x="1380" y="2895"/>
                  </a:lnTo>
                  <a:lnTo>
                    <a:pt x="1380" y="2900"/>
                  </a:lnTo>
                  <a:lnTo>
                    <a:pt x="1375" y="2900"/>
                  </a:lnTo>
                  <a:lnTo>
                    <a:pt x="1375" y="2905"/>
                  </a:lnTo>
                  <a:lnTo>
                    <a:pt x="1375" y="2910"/>
                  </a:lnTo>
                  <a:lnTo>
                    <a:pt x="1370" y="2910"/>
                  </a:lnTo>
                  <a:lnTo>
                    <a:pt x="1365" y="2915"/>
                  </a:lnTo>
                  <a:lnTo>
                    <a:pt x="1360" y="2920"/>
                  </a:lnTo>
                  <a:lnTo>
                    <a:pt x="1365" y="2920"/>
                  </a:lnTo>
                  <a:lnTo>
                    <a:pt x="1370" y="2920"/>
                  </a:lnTo>
                  <a:lnTo>
                    <a:pt x="1375" y="2920"/>
                  </a:lnTo>
                  <a:lnTo>
                    <a:pt x="1385" y="2920"/>
                  </a:lnTo>
                  <a:lnTo>
                    <a:pt x="1390" y="2920"/>
                  </a:lnTo>
                  <a:lnTo>
                    <a:pt x="1395" y="2920"/>
                  </a:lnTo>
                  <a:lnTo>
                    <a:pt x="1395" y="2915"/>
                  </a:lnTo>
                  <a:lnTo>
                    <a:pt x="1400" y="2910"/>
                  </a:lnTo>
                  <a:lnTo>
                    <a:pt x="1405" y="2905"/>
                  </a:lnTo>
                  <a:lnTo>
                    <a:pt x="1415" y="2905"/>
                  </a:lnTo>
                  <a:lnTo>
                    <a:pt x="1420" y="2910"/>
                  </a:lnTo>
                  <a:lnTo>
                    <a:pt x="1425" y="2915"/>
                  </a:lnTo>
                  <a:lnTo>
                    <a:pt x="1440" y="2925"/>
                  </a:lnTo>
                  <a:lnTo>
                    <a:pt x="1450" y="2935"/>
                  </a:lnTo>
                  <a:lnTo>
                    <a:pt x="1460" y="2940"/>
                  </a:lnTo>
                  <a:lnTo>
                    <a:pt x="1470" y="2950"/>
                  </a:lnTo>
                  <a:lnTo>
                    <a:pt x="1475" y="2960"/>
                  </a:lnTo>
                  <a:lnTo>
                    <a:pt x="1480" y="2960"/>
                  </a:lnTo>
                  <a:lnTo>
                    <a:pt x="1480" y="2965"/>
                  </a:lnTo>
                  <a:lnTo>
                    <a:pt x="1480" y="2970"/>
                  </a:lnTo>
                  <a:lnTo>
                    <a:pt x="1480" y="2975"/>
                  </a:lnTo>
                  <a:lnTo>
                    <a:pt x="1480" y="2980"/>
                  </a:lnTo>
                  <a:lnTo>
                    <a:pt x="1480" y="2985"/>
                  </a:lnTo>
                  <a:lnTo>
                    <a:pt x="1480" y="2990"/>
                  </a:lnTo>
                  <a:lnTo>
                    <a:pt x="1485" y="2990"/>
                  </a:lnTo>
                  <a:lnTo>
                    <a:pt x="1485" y="2985"/>
                  </a:lnTo>
                  <a:lnTo>
                    <a:pt x="1490" y="2985"/>
                  </a:lnTo>
                  <a:lnTo>
                    <a:pt x="1500" y="2980"/>
                  </a:lnTo>
                  <a:lnTo>
                    <a:pt x="1505" y="2975"/>
                  </a:lnTo>
                  <a:lnTo>
                    <a:pt x="1505" y="2970"/>
                  </a:lnTo>
                  <a:lnTo>
                    <a:pt x="1510" y="2970"/>
                  </a:lnTo>
                  <a:lnTo>
                    <a:pt x="1515" y="2965"/>
                  </a:lnTo>
                  <a:lnTo>
                    <a:pt x="1520" y="2965"/>
                  </a:lnTo>
                  <a:lnTo>
                    <a:pt x="1520" y="2970"/>
                  </a:lnTo>
                  <a:lnTo>
                    <a:pt x="1520" y="2975"/>
                  </a:lnTo>
                  <a:lnTo>
                    <a:pt x="1520" y="2980"/>
                  </a:lnTo>
                  <a:lnTo>
                    <a:pt x="1525" y="2980"/>
                  </a:lnTo>
                  <a:lnTo>
                    <a:pt x="1530" y="2985"/>
                  </a:lnTo>
                  <a:lnTo>
                    <a:pt x="1530" y="2990"/>
                  </a:lnTo>
                  <a:lnTo>
                    <a:pt x="1530" y="2995"/>
                  </a:lnTo>
                  <a:lnTo>
                    <a:pt x="1530" y="3000"/>
                  </a:lnTo>
                  <a:lnTo>
                    <a:pt x="1535" y="3005"/>
                  </a:lnTo>
                  <a:lnTo>
                    <a:pt x="1540" y="3005"/>
                  </a:lnTo>
                  <a:lnTo>
                    <a:pt x="1545" y="3005"/>
                  </a:lnTo>
                  <a:lnTo>
                    <a:pt x="1550" y="3005"/>
                  </a:lnTo>
                  <a:lnTo>
                    <a:pt x="1555" y="3010"/>
                  </a:lnTo>
                  <a:lnTo>
                    <a:pt x="1560" y="3015"/>
                  </a:lnTo>
                  <a:lnTo>
                    <a:pt x="1565" y="3015"/>
                  </a:lnTo>
                  <a:lnTo>
                    <a:pt x="1570" y="3015"/>
                  </a:lnTo>
                  <a:lnTo>
                    <a:pt x="1575" y="3015"/>
                  </a:lnTo>
                  <a:lnTo>
                    <a:pt x="1580" y="3020"/>
                  </a:lnTo>
                  <a:lnTo>
                    <a:pt x="1585" y="3025"/>
                  </a:lnTo>
                  <a:lnTo>
                    <a:pt x="1580" y="3030"/>
                  </a:lnTo>
                  <a:lnTo>
                    <a:pt x="1585" y="3030"/>
                  </a:lnTo>
                  <a:lnTo>
                    <a:pt x="1590" y="3035"/>
                  </a:lnTo>
                  <a:lnTo>
                    <a:pt x="1595" y="3040"/>
                  </a:lnTo>
                  <a:lnTo>
                    <a:pt x="1600" y="3045"/>
                  </a:lnTo>
                  <a:lnTo>
                    <a:pt x="1605" y="3045"/>
                  </a:lnTo>
                  <a:lnTo>
                    <a:pt x="1605" y="3055"/>
                  </a:lnTo>
                  <a:lnTo>
                    <a:pt x="1610" y="3060"/>
                  </a:lnTo>
                  <a:lnTo>
                    <a:pt x="1615" y="3060"/>
                  </a:lnTo>
                  <a:lnTo>
                    <a:pt x="1620" y="3060"/>
                  </a:lnTo>
                  <a:lnTo>
                    <a:pt x="1625" y="3060"/>
                  </a:lnTo>
                  <a:lnTo>
                    <a:pt x="1625" y="3065"/>
                  </a:lnTo>
                  <a:lnTo>
                    <a:pt x="1625" y="3070"/>
                  </a:lnTo>
                  <a:lnTo>
                    <a:pt x="1630" y="3070"/>
                  </a:lnTo>
                  <a:lnTo>
                    <a:pt x="1640" y="3070"/>
                  </a:lnTo>
                  <a:lnTo>
                    <a:pt x="1640" y="3075"/>
                  </a:lnTo>
                  <a:lnTo>
                    <a:pt x="1640" y="3080"/>
                  </a:lnTo>
                  <a:lnTo>
                    <a:pt x="1645" y="3080"/>
                  </a:lnTo>
                  <a:lnTo>
                    <a:pt x="1645" y="3090"/>
                  </a:lnTo>
                  <a:lnTo>
                    <a:pt x="1645" y="3095"/>
                  </a:lnTo>
                  <a:lnTo>
                    <a:pt x="1645" y="3100"/>
                  </a:lnTo>
                  <a:lnTo>
                    <a:pt x="1650" y="3100"/>
                  </a:lnTo>
                  <a:lnTo>
                    <a:pt x="1650" y="3105"/>
                  </a:lnTo>
                  <a:lnTo>
                    <a:pt x="1660" y="3110"/>
                  </a:lnTo>
                  <a:lnTo>
                    <a:pt x="1665" y="3115"/>
                  </a:lnTo>
                  <a:lnTo>
                    <a:pt x="1670" y="3115"/>
                  </a:lnTo>
                  <a:lnTo>
                    <a:pt x="1675" y="3115"/>
                  </a:lnTo>
                  <a:lnTo>
                    <a:pt x="1675" y="3120"/>
                  </a:lnTo>
                  <a:lnTo>
                    <a:pt x="1680" y="3125"/>
                  </a:lnTo>
                  <a:lnTo>
                    <a:pt x="1680" y="3130"/>
                  </a:lnTo>
                  <a:lnTo>
                    <a:pt x="1680" y="3135"/>
                  </a:lnTo>
                  <a:lnTo>
                    <a:pt x="1675" y="3140"/>
                  </a:lnTo>
                  <a:lnTo>
                    <a:pt x="1675" y="3145"/>
                  </a:lnTo>
                  <a:lnTo>
                    <a:pt x="1675" y="3150"/>
                  </a:lnTo>
                  <a:lnTo>
                    <a:pt x="1675" y="3155"/>
                  </a:lnTo>
                  <a:lnTo>
                    <a:pt x="1670" y="3155"/>
                  </a:lnTo>
                  <a:lnTo>
                    <a:pt x="1665" y="3155"/>
                  </a:lnTo>
                  <a:lnTo>
                    <a:pt x="1660" y="3160"/>
                  </a:lnTo>
                  <a:lnTo>
                    <a:pt x="1655" y="3165"/>
                  </a:lnTo>
                  <a:lnTo>
                    <a:pt x="1655" y="3170"/>
                  </a:lnTo>
                  <a:lnTo>
                    <a:pt x="1655" y="3175"/>
                  </a:lnTo>
                  <a:lnTo>
                    <a:pt x="1655" y="3180"/>
                  </a:lnTo>
                  <a:lnTo>
                    <a:pt x="1650" y="3180"/>
                  </a:lnTo>
                  <a:lnTo>
                    <a:pt x="1650" y="3185"/>
                  </a:lnTo>
                  <a:lnTo>
                    <a:pt x="1650" y="3190"/>
                  </a:lnTo>
                  <a:lnTo>
                    <a:pt x="1650" y="3195"/>
                  </a:lnTo>
                  <a:lnTo>
                    <a:pt x="1650" y="3200"/>
                  </a:lnTo>
                  <a:lnTo>
                    <a:pt x="1650" y="3205"/>
                  </a:lnTo>
                  <a:lnTo>
                    <a:pt x="1650" y="3210"/>
                  </a:lnTo>
                  <a:lnTo>
                    <a:pt x="1655" y="3215"/>
                  </a:lnTo>
                  <a:lnTo>
                    <a:pt x="1655" y="3210"/>
                  </a:lnTo>
                  <a:lnTo>
                    <a:pt x="1660" y="3210"/>
                  </a:lnTo>
                  <a:lnTo>
                    <a:pt x="1670" y="3205"/>
                  </a:lnTo>
                  <a:lnTo>
                    <a:pt x="1675" y="3200"/>
                  </a:lnTo>
                  <a:lnTo>
                    <a:pt x="1680" y="3195"/>
                  </a:lnTo>
                  <a:lnTo>
                    <a:pt x="1685" y="3190"/>
                  </a:lnTo>
                  <a:lnTo>
                    <a:pt x="1690" y="3190"/>
                  </a:lnTo>
                  <a:lnTo>
                    <a:pt x="1695" y="3185"/>
                  </a:lnTo>
                  <a:lnTo>
                    <a:pt x="1700" y="3175"/>
                  </a:lnTo>
                  <a:lnTo>
                    <a:pt x="1705" y="3170"/>
                  </a:lnTo>
                  <a:lnTo>
                    <a:pt x="1715" y="3165"/>
                  </a:lnTo>
                  <a:lnTo>
                    <a:pt x="1720" y="3155"/>
                  </a:lnTo>
                  <a:lnTo>
                    <a:pt x="1725" y="3145"/>
                  </a:lnTo>
                  <a:lnTo>
                    <a:pt x="1725" y="3140"/>
                  </a:lnTo>
                  <a:lnTo>
                    <a:pt x="1730" y="3130"/>
                  </a:lnTo>
                  <a:lnTo>
                    <a:pt x="1730" y="3120"/>
                  </a:lnTo>
                  <a:lnTo>
                    <a:pt x="1735" y="3115"/>
                  </a:lnTo>
                  <a:lnTo>
                    <a:pt x="1735" y="3110"/>
                  </a:lnTo>
                  <a:lnTo>
                    <a:pt x="1740" y="3105"/>
                  </a:lnTo>
                  <a:lnTo>
                    <a:pt x="1740" y="3100"/>
                  </a:lnTo>
                  <a:lnTo>
                    <a:pt x="1745" y="3095"/>
                  </a:lnTo>
                  <a:lnTo>
                    <a:pt x="1750" y="3090"/>
                  </a:lnTo>
                  <a:lnTo>
                    <a:pt x="1755" y="3090"/>
                  </a:lnTo>
                  <a:lnTo>
                    <a:pt x="1755" y="3085"/>
                  </a:lnTo>
                  <a:lnTo>
                    <a:pt x="1760" y="3080"/>
                  </a:lnTo>
                  <a:lnTo>
                    <a:pt x="1765" y="3075"/>
                  </a:lnTo>
                  <a:lnTo>
                    <a:pt x="1765" y="3070"/>
                  </a:lnTo>
                  <a:lnTo>
                    <a:pt x="1770" y="3065"/>
                  </a:lnTo>
                  <a:lnTo>
                    <a:pt x="1775" y="3060"/>
                  </a:lnTo>
                  <a:lnTo>
                    <a:pt x="1780" y="3055"/>
                  </a:lnTo>
                  <a:lnTo>
                    <a:pt x="1785" y="3055"/>
                  </a:lnTo>
                  <a:lnTo>
                    <a:pt x="1795" y="3050"/>
                  </a:lnTo>
                  <a:lnTo>
                    <a:pt x="1805" y="3045"/>
                  </a:lnTo>
                  <a:lnTo>
                    <a:pt x="1810" y="3040"/>
                  </a:lnTo>
                  <a:lnTo>
                    <a:pt x="1815" y="3035"/>
                  </a:lnTo>
                  <a:lnTo>
                    <a:pt x="1820" y="3030"/>
                  </a:lnTo>
                  <a:lnTo>
                    <a:pt x="1825" y="3025"/>
                  </a:lnTo>
                  <a:lnTo>
                    <a:pt x="1835" y="3015"/>
                  </a:lnTo>
                  <a:lnTo>
                    <a:pt x="1840" y="3010"/>
                  </a:lnTo>
                  <a:lnTo>
                    <a:pt x="1845" y="3005"/>
                  </a:lnTo>
                  <a:lnTo>
                    <a:pt x="1845" y="3000"/>
                  </a:lnTo>
                  <a:lnTo>
                    <a:pt x="1850" y="2995"/>
                  </a:lnTo>
                  <a:lnTo>
                    <a:pt x="1855" y="2990"/>
                  </a:lnTo>
                  <a:lnTo>
                    <a:pt x="1860" y="2985"/>
                  </a:lnTo>
                  <a:lnTo>
                    <a:pt x="1865" y="2980"/>
                  </a:lnTo>
                  <a:lnTo>
                    <a:pt x="1865" y="2975"/>
                  </a:lnTo>
                  <a:lnTo>
                    <a:pt x="1870" y="2970"/>
                  </a:lnTo>
                  <a:lnTo>
                    <a:pt x="1875" y="2965"/>
                  </a:lnTo>
                  <a:lnTo>
                    <a:pt x="1875" y="2960"/>
                  </a:lnTo>
                  <a:lnTo>
                    <a:pt x="1880" y="2955"/>
                  </a:lnTo>
                  <a:lnTo>
                    <a:pt x="1885" y="2950"/>
                  </a:lnTo>
                  <a:lnTo>
                    <a:pt x="1885" y="2945"/>
                  </a:lnTo>
                  <a:lnTo>
                    <a:pt x="1890" y="2940"/>
                  </a:lnTo>
                  <a:lnTo>
                    <a:pt x="1890" y="2935"/>
                  </a:lnTo>
                  <a:lnTo>
                    <a:pt x="1890" y="2930"/>
                  </a:lnTo>
                  <a:lnTo>
                    <a:pt x="1890" y="2925"/>
                  </a:lnTo>
                  <a:lnTo>
                    <a:pt x="1890" y="2920"/>
                  </a:lnTo>
                  <a:lnTo>
                    <a:pt x="1895" y="2915"/>
                  </a:lnTo>
                  <a:lnTo>
                    <a:pt x="1900" y="2915"/>
                  </a:lnTo>
                  <a:lnTo>
                    <a:pt x="1905" y="2910"/>
                  </a:lnTo>
                  <a:lnTo>
                    <a:pt x="1905" y="2905"/>
                  </a:lnTo>
                  <a:lnTo>
                    <a:pt x="1900" y="2900"/>
                  </a:lnTo>
                  <a:lnTo>
                    <a:pt x="1905" y="2895"/>
                  </a:lnTo>
                  <a:lnTo>
                    <a:pt x="1905" y="2890"/>
                  </a:lnTo>
                  <a:lnTo>
                    <a:pt x="1910" y="2885"/>
                  </a:lnTo>
                  <a:lnTo>
                    <a:pt x="1915" y="2880"/>
                  </a:lnTo>
                  <a:lnTo>
                    <a:pt x="1915" y="2875"/>
                  </a:lnTo>
                  <a:lnTo>
                    <a:pt x="1920" y="2870"/>
                  </a:lnTo>
                  <a:lnTo>
                    <a:pt x="1920" y="2865"/>
                  </a:lnTo>
                  <a:lnTo>
                    <a:pt x="1925" y="2865"/>
                  </a:lnTo>
                  <a:lnTo>
                    <a:pt x="1925" y="2860"/>
                  </a:lnTo>
                  <a:lnTo>
                    <a:pt x="1930" y="2855"/>
                  </a:lnTo>
                  <a:lnTo>
                    <a:pt x="1935" y="2850"/>
                  </a:lnTo>
                  <a:lnTo>
                    <a:pt x="1940" y="2840"/>
                  </a:lnTo>
                  <a:lnTo>
                    <a:pt x="1950" y="2830"/>
                  </a:lnTo>
                  <a:lnTo>
                    <a:pt x="1955" y="2820"/>
                  </a:lnTo>
                  <a:lnTo>
                    <a:pt x="1965" y="2810"/>
                  </a:lnTo>
                  <a:lnTo>
                    <a:pt x="1975" y="2805"/>
                  </a:lnTo>
                  <a:lnTo>
                    <a:pt x="1985" y="2800"/>
                  </a:lnTo>
                  <a:lnTo>
                    <a:pt x="1990" y="2800"/>
                  </a:lnTo>
                  <a:lnTo>
                    <a:pt x="1995" y="2795"/>
                  </a:lnTo>
                  <a:lnTo>
                    <a:pt x="2000" y="2795"/>
                  </a:lnTo>
                  <a:lnTo>
                    <a:pt x="2005" y="2790"/>
                  </a:lnTo>
                  <a:lnTo>
                    <a:pt x="2005" y="2785"/>
                  </a:lnTo>
                  <a:lnTo>
                    <a:pt x="2010" y="2785"/>
                  </a:lnTo>
                  <a:lnTo>
                    <a:pt x="2010" y="2780"/>
                  </a:lnTo>
                  <a:lnTo>
                    <a:pt x="2010" y="2775"/>
                  </a:lnTo>
                  <a:lnTo>
                    <a:pt x="2015" y="2765"/>
                  </a:lnTo>
                  <a:lnTo>
                    <a:pt x="2015" y="2760"/>
                  </a:lnTo>
                  <a:lnTo>
                    <a:pt x="2015" y="2755"/>
                  </a:lnTo>
                  <a:lnTo>
                    <a:pt x="2015" y="2750"/>
                  </a:lnTo>
                  <a:lnTo>
                    <a:pt x="2015" y="2745"/>
                  </a:lnTo>
                  <a:lnTo>
                    <a:pt x="2020" y="2740"/>
                  </a:lnTo>
                  <a:lnTo>
                    <a:pt x="2020" y="2735"/>
                  </a:lnTo>
                  <a:lnTo>
                    <a:pt x="2025" y="2730"/>
                  </a:lnTo>
                  <a:lnTo>
                    <a:pt x="2025" y="2725"/>
                  </a:lnTo>
                  <a:lnTo>
                    <a:pt x="2030" y="2720"/>
                  </a:lnTo>
                  <a:lnTo>
                    <a:pt x="2030" y="2710"/>
                  </a:lnTo>
                  <a:lnTo>
                    <a:pt x="2035" y="2705"/>
                  </a:lnTo>
                  <a:lnTo>
                    <a:pt x="2035" y="2700"/>
                  </a:lnTo>
                  <a:lnTo>
                    <a:pt x="2035" y="2695"/>
                  </a:lnTo>
                  <a:lnTo>
                    <a:pt x="2030" y="2695"/>
                  </a:lnTo>
                  <a:lnTo>
                    <a:pt x="2025" y="2700"/>
                  </a:lnTo>
                  <a:lnTo>
                    <a:pt x="2025" y="2705"/>
                  </a:lnTo>
                  <a:lnTo>
                    <a:pt x="2025" y="2710"/>
                  </a:lnTo>
                  <a:lnTo>
                    <a:pt x="2025" y="2715"/>
                  </a:lnTo>
                  <a:lnTo>
                    <a:pt x="2020" y="2720"/>
                  </a:lnTo>
                  <a:lnTo>
                    <a:pt x="2020" y="2725"/>
                  </a:lnTo>
                  <a:lnTo>
                    <a:pt x="2015" y="2725"/>
                  </a:lnTo>
                  <a:lnTo>
                    <a:pt x="2015" y="2720"/>
                  </a:lnTo>
                  <a:lnTo>
                    <a:pt x="2015" y="2715"/>
                  </a:lnTo>
                  <a:lnTo>
                    <a:pt x="2020" y="2710"/>
                  </a:lnTo>
                  <a:lnTo>
                    <a:pt x="2020" y="2705"/>
                  </a:lnTo>
                  <a:lnTo>
                    <a:pt x="2020" y="2700"/>
                  </a:lnTo>
                  <a:lnTo>
                    <a:pt x="2025" y="2695"/>
                  </a:lnTo>
                  <a:lnTo>
                    <a:pt x="2030" y="2690"/>
                  </a:lnTo>
                  <a:lnTo>
                    <a:pt x="2025" y="2685"/>
                  </a:lnTo>
                  <a:lnTo>
                    <a:pt x="2025" y="2680"/>
                  </a:lnTo>
                  <a:lnTo>
                    <a:pt x="2030" y="2680"/>
                  </a:lnTo>
                  <a:lnTo>
                    <a:pt x="2030" y="2675"/>
                  </a:lnTo>
                  <a:lnTo>
                    <a:pt x="2035" y="2675"/>
                  </a:lnTo>
                  <a:lnTo>
                    <a:pt x="2030" y="2670"/>
                  </a:lnTo>
                  <a:lnTo>
                    <a:pt x="2025" y="2670"/>
                  </a:lnTo>
                  <a:lnTo>
                    <a:pt x="2020" y="2670"/>
                  </a:lnTo>
                  <a:lnTo>
                    <a:pt x="2020" y="2665"/>
                  </a:lnTo>
                  <a:lnTo>
                    <a:pt x="2020" y="2660"/>
                  </a:lnTo>
                  <a:lnTo>
                    <a:pt x="2020" y="2655"/>
                  </a:lnTo>
                  <a:lnTo>
                    <a:pt x="2020" y="2650"/>
                  </a:lnTo>
                  <a:lnTo>
                    <a:pt x="2020" y="2645"/>
                  </a:lnTo>
                  <a:lnTo>
                    <a:pt x="2020" y="2640"/>
                  </a:lnTo>
                  <a:lnTo>
                    <a:pt x="2020" y="2635"/>
                  </a:lnTo>
                  <a:lnTo>
                    <a:pt x="2020" y="2630"/>
                  </a:lnTo>
                  <a:lnTo>
                    <a:pt x="2020" y="2625"/>
                  </a:lnTo>
                  <a:lnTo>
                    <a:pt x="2025" y="2615"/>
                  </a:lnTo>
                  <a:lnTo>
                    <a:pt x="2025" y="2610"/>
                  </a:lnTo>
                  <a:lnTo>
                    <a:pt x="2020" y="2605"/>
                  </a:lnTo>
                  <a:lnTo>
                    <a:pt x="2015" y="2605"/>
                  </a:lnTo>
                  <a:lnTo>
                    <a:pt x="2010" y="2605"/>
                  </a:lnTo>
                  <a:lnTo>
                    <a:pt x="2005" y="2600"/>
                  </a:lnTo>
                  <a:lnTo>
                    <a:pt x="2010" y="2595"/>
                  </a:lnTo>
                  <a:lnTo>
                    <a:pt x="2015" y="2595"/>
                  </a:lnTo>
                  <a:lnTo>
                    <a:pt x="2020" y="2595"/>
                  </a:lnTo>
                  <a:lnTo>
                    <a:pt x="2025" y="2595"/>
                  </a:lnTo>
                  <a:lnTo>
                    <a:pt x="2025" y="2590"/>
                  </a:lnTo>
                  <a:lnTo>
                    <a:pt x="2025" y="2585"/>
                  </a:lnTo>
                  <a:lnTo>
                    <a:pt x="2025" y="2580"/>
                  </a:lnTo>
                  <a:lnTo>
                    <a:pt x="2025" y="2575"/>
                  </a:lnTo>
                  <a:lnTo>
                    <a:pt x="2030" y="2575"/>
                  </a:lnTo>
                  <a:lnTo>
                    <a:pt x="2030" y="2570"/>
                  </a:lnTo>
                  <a:lnTo>
                    <a:pt x="2025" y="2565"/>
                  </a:lnTo>
                  <a:lnTo>
                    <a:pt x="2030" y="2565"/>
                  </a:lnTo>
                  <a:lnTo>
                    <a:pt x="2035" y="2560"/>
                  </a:lnTo>
                  <a:lnTo>
                    <a:pt x="2040" y="2555"/>
                  </a:lnTo>
                  <a:lnTo>
                    <a:pt x="2040" y="2550"/>
                  </a:lnTo>
                  <a:lnTo>
                    <a:pt x="2045" y="2545"/>
                  </a:lnTo>
                  <a:lnTo>
                    <a:pt x="2045" y="2540"/>
                  </a:lnTo>
                  <a:lnTo>
                    <a:pt x="2040" y="2540"/>
                  </a:lnTo>
                  <a:lnTo>
                    <a:pt x="2035" y="2540"/>
                  </a:lnTo>
                  <a:lnTo>
                    <a:pt x="2030" y="2540"/>
                  </a:lnTo>
                  <a:lnTo>
                    <a:pt x="2025" y="2535"/>
                  </a:lnTo>
                  <a:lnTo>
                    <a:pt x="2025" y="2530"/>
                  </a:lnTo>
                  <a:lnTo>
                    <a:pt x="2030" y="2535"/>
                  </a:lnTo>
                  <a:lnTo>
                    <a:pt x="2035" y="2535"/>
                  </a:lnTo>
                  <a:lnTo>
                    <a:pt x="2040" y="2535"/>
                  </a:lnTo>
                  <a:lnTo>
                    <a:pt x="2040" y="2530"/>
                  </a:lnTo>
                  <a:lnTo>
                    <a:pt x="2045" y="2525"/>
                  </a:lnTo>
                  <a:lnTo>
                    <a:pt x="2045" y="2520"/>
                  </a:lnTo>
                  <a:lnTo>
                    <a:pt x="2045" y="2515"/>
                  </a:lnTo>
                  <a:lnTo>
                    <a:pt x="2050" y="2515"/>
                  </a:lnTo>
                  <a:lnTo>
                    <a:pt x="2050" y="2520"/>
                  </a:lnTo>
                  <a:lnTo>
                    <a:pt x="2050" y="2525"/>
                  </a:lnTo>
                  <a:lnTo>
                    <a:pt x="2055" y="2525"/>
                  </a:lnTo>
                  <a:lnTo>
                    <a:pt x="2060" y="2520"/>
                  </a:lnTo>
                  <a:lnTo>
                    <a:pt x="2065" y="2520"/>
                  </a:lnTo>
                  <a:lnTo>
                    <a:pt x="2060" y="2525"/>
                  </a:lnTo>
                  <a:lnTo>
                    <a:pt x="2055" y="2530"/>
                  </a:lnTo>
                  <a:lnTo>
                    <a:pt x="2050" y="2530"/>
                  </a:lnTo>
                  <a:lnTo>
                    <a:pt x="2050" y="2535"/>
                  </a:lnTo>
                  <a:lnTo>
                    <a:pt x="2050" y="2540"/>
                  </a:lnTo>
                  <a:lnTo>
                    <a:pt x="2055" y="2535"/>
                  </a:lnTo>
                  <a:lnTo>
                    <a:pt x="2060" y="2530"/>
                  </a:lnTo>
                  <a:lnTo>
                    <a:pt x="2065" y="2525"/>
                  </a:lnTo>
                  <a:lnTo>
                    <a:pt x="2070" y="2520"/>
                  </a:lnTo>
                  <a:lnTo>
                    <a:pt x="2075" y="2520"/>
                  </a:lnTo>
                  <a:lnTo>
                    <a:pt x="2080" y="2515"/>
                  </a:lnTo>
                  <a:lnTo>
                    <a:pt x="2080" y="2510"/>
                  </a:lnTo>
                  <a:lnTo>
                    <a:pt x="2085" y="2510"/>
                  </a:lnTo>
                  <a:lnTo>
                    <a:pt x="2085" y="2505"/>
                  </a:lnTo>
                  <a:lnTo>
                    <a:pt x="2080" y="2500"/>
                  </a:lnTo>
                  <a:lnTo>
                    <a:pt x="2080" y="2495"/>
                  </a:lnTo>
                  <a:lnTo>
                    <a:pt x="2085" y="2495"/>
                  </a:lnTo>
                  <a:lnTo>
                    <a:pt x="2090" y="2490"/>
                  </a:lnTo>
                  <a:lnTo>
                    <a:pt x="2090" y="2485"/>
                  </a:lnTo>
                  <a:lnTo>
                    <a:pt x="2095" y="2485"/>
                  </a:lnTo>
                  <a:lnTo>
                    <a:pt x="2100" y="2485"/>
                  </a:lnTo>
                  <a:lnTo>
                    <a:pt x="2105" y="2480"/>
                  </a:lnTo>
                  <a:lnTo>
                    <a:pt x="2110" y="2480"/>
                  </a:lnTo>
                  <a:lnTo>
                    <a:pt x="2110" y="2475"/>
                  </a:lnTo>
                  <a:lnTo>
                    <a:pt x="2115" y="2475"/>
                  </a:lnTo>
                  <a:lnTo>
                    <a:pt x="2120" y="2470"/>
                  </a:lnTo>
                  <a:lnTo>
                    <a:pt x="2125" y="2470"/>
                  </a:lnTo>
                  <a:lnTo>
                    <a:pt x="2130" y="2470"/>
                  </a:lnTo>
                  <a:lnTo>
                    <a:pt x="2135" y="2465"/>
                  </a:lnTo>
                  <a:lnTo>
                    <a:pt x="2140" y="2465"/>
                  </a:lnTo>
                  <a:lnTo>
                    <a:pt x="2145" y="2465"/>
                  </a:lnTo>
                  <a:lnTo>
                    <a:pt x="2145" y="2460"/>
                  </a:lnTo>
                  <a:lnTo>
                    <a:pt x="2150" y="2455"/>
                  </a:lnTo>
                  <a:lnTo>
                    <a:pt x="2155" y="2455"/>
                  </a:lnTo>
                  <a:lnTo>
                    <a:pt x="2160" y="2455"/>
                  </a:lnTo>
                  <a:lnTo>
                    <a:pt x="2160" y="2450"/>
                  </a:lnTo>
                  <a:lnTo>
                    <a:pt x="2160" y="2445"/>
                  </a:lnTo>
                  <a:lnTo>
                    <a:pt x="2165" y="2445"/>
                  </a:lnTo>
                  <a:lnTo>
                    <a:pt x="2170" y="2450"/>
                  </a:lnTo>
                  <a:lnTo>
                    <a:pt x="2175" y="2450"/>
                  </a:lnTo>
                  <a:lnTo>
                    <a:pt x="2180" y="2450"/>
                  </a:lnTo>
                  <a:lnTo>
                    <a:pt x="2185" y="2450"/>
                  </a:lnTo>
                  <a:lnTo>
                    <a:pt x="2190" y="2445"/>
                  </a:lnTo>
                  <a:lnTo>
                    <a:pt x="2190" y="2440"/>
                  </a:lnTo>
                  <a:lnTo>
                    <a:pt x="2185" y="2440"/>
                  </a:lnTo>
                  <a:lnTo>
                    <a:pt x="2180" y="2445"/>
                  </a:lnTo>
                  <a:lnTo>
                    <a:pt x="2175" y="2445"/>
                  </a:lnTo>
                  <a:lnTo>
                    <a:pt x="2170" y="2445"/>
                  </a:lnTo>
                  <a:lnTo>
                    <a:pt x="2170" y="2440"/>
                  </a:lnTo>
                  <a:lnTo>
                    <a:pt x="2170" y="2435"/>
                  </a:lnTo>
                  <a:lnTo>
                    <a:pt x="2175" y="2435"/>
                  </a:lnTo>
                  <a:lnTo>
                    <a:pt x="2180" y="2430"/>
                  </a:lnTo>
                  <a:lnTo>
                    <a:pt x="2185" y="2430"/>
                  </a:lnTo>
                  <a:lnTo>
                    <a:pt x="2195" y="2430"/>
                  </a:lnTo>
                  <a:lnTo>
                    <a:pt x="2200" y="2430"/>
                  </a:lnTo>
                  <a:lnTo>
                    <a:pt x="2205" y="2430"/>
                  </a:lnTo>
                  <a:lnTo>
                    <a:pt x="2205" y="2425"/>
                  </a:lnTo>
                  <a:lnTo>
                    <a:pt x="2205" y="2420"/>
                  </a:lnTo>
                  <a:lnTo>
                    <a:pt x="2205" y="2415"/>
                  </a:lnTo>
                  <a:lnTo>
                    <a:pt x="2210" y="2415"/>
                  </a:lnTo>
                  <a:lnTo>
                    <a:pt x="2215" y="2415"/>
                  </a:lnTo>
                  <a:lnTo>
                    <a:pt x="2220" y="2415"/>
                  </a:lnTo>
                  <a:lnTo>
                    <a:pt x="2225" y="2415"/>
                  </a:lnTo>
                  <a:lnTo>
                    <a:pt x="2230" y="2415"/>
                  </a:lnTo>
                  <a:lnTo>
                    <a:pt x="2230" y="2410"/>
                  </a:lnTo>
                  <a:lnTo>
                    <a:pt x="2235" y="2405"/>
                  </a:lnTo>
                  <a:lnTo>
                    <a:pt x="2235" y="2400"/>
                  </a:lnTo>
                  <a:lnTo>
                    <a:pt x="2240" y="2405"/>
                  </a:lnTo>
                  <a:lnTo>
                    <a:pt x="2250" y="2405"/>
                  </a:lnTo>
                  <a:lnTo>
                    <a:pt x="2255" y="2405"/>
                  </a:lnTo>
                  <a:lnTo>
                    <a:pt x="2260" y="2405"/>
                  </a:lnTo>
                  <a:lnTo>
                    <a:pt x="2265" y="2405"/>
                  </a:lnTo>
                  <a:lnTo>
                    <a:pt x="2265" y="2410"/>
                  </a:lnTo>
                  <a:lnTo>
                    <a:pt x="2270" y="2410"/>
                  </a:lnTo>
                  <a:lnTo>
                    <a:pt x="2275" y="2405"/>
                  </a:lnTo>
                  <a:lnTo>
                    <a:pt x="2280" y="2405"/>
                  </a:lnTo>
                  <a:lnTo>
                    <a:pt x="2280" y="2410"/>
                  </a:lnTo>
                  <a:lnTo>
                    <a:pt x="2275" y="2410"/>
                  </a:lnTo>
                  <a:lnTo>
                    <a:pt x="2275" y="2415"/>
                  </a:lnTo>
                  <a:lnTo>
                    <a:pt x="2280" y="2415"/>
                  </a:lnTo>
                  <a:lnTo>
                    <a:pt x="2280" y="2420"/>
                  </a:lnTo>
                  <a:lnTo>
                    <a:pt x="2285" y="2420"/>
                  </a:lnTo>
                  <a:lnTo>
                    <a:pt x="2290" y="2420"/>
                  </a:lnTo>
                  <a:lnTo>
                    <a:pt x="2295" y="2415"/>
                  </a:lnTo>
                  <a:lnTo>
                    <a:pt x="2295" y="2405"/>
                  </a:lnTo>
                  <a:lnTo>
                    <a:pt x="2295" y="2400"/>
                  </a:lnTo>
                  <a:lnTo>
                    <a:pt x="2290" y="2400"/>
                  </a:lnTo>
                  <a:lnTo>
                    <a:pt x="2285" y="2405"/>
                  </a:lnTo>
                  <a:lnTo>
                    <a:pt x="2280" y="2405"/>
                  </a:lnTo>
                  <a:lnTo>
                    <a:pt x="2280" y="2400"/>
                  </a:lnTo>
                  <a:lnTo>
                    <a:pt x="2275" y="2395"/>
                  </a:lnTo>
                  <a:lnTo>
                    <a:pt x="2280" y="2390"/>
                  </a:lnTo>
                  <a:lnTo>
                    <a:pt x="2285" y="2390"/>
                  </a:lnTo>
                  <a:lnTo>
                    <a:pt x="2290" y="2390"/>
                  </a:lnTo>
                  <a:lnTo>
                    <a:pt x="2295" y="2390"/>
                  </a:lnTo>
                  <a:lnTo>
                    <a:pt x="2300" y="2390"/>
                  </a:lnTo>
                  <a:lnTo>
                    <a:pt x="2305" y="2385"/>
                  </a:lnTo>
                  <a:lnTo>
                    <a:pt x="2305" y="2380"/>
                  </a:lnTo>
                  <a:lnTo>
                    <a:pt x="2310" y="2380"/>
                  </a:lnTo>
                  <a:lnTo>
                    <a:pt x="2315" y="2375"/>
                  </a:lnTo>
                  <a:lnTo>
                    <a:pt x="2320" y="2375"/>
                  </a:lnTo>
                  <a:lnTo>
                    <a:pt x="2325" y="2375"/>
                  </a:lnTo>
                  <a:lnTo>
                    <a:pt x="2330" y="2375"/>
                  </a:lnTo>
                  <a:lnTo>
                    <a:pt x="2335" y="2375"/>
                  </a:lnTo>
                  <a:lnTo>
                    <a:pt x="2340" y="2375"/>
                  </a:lnTo>
                  <a:lnTo>
                    <a:pt x="2345" y="2375"/>
                  </a:lnTo>
                  <a:lnTo>
                    <a:pt x="2350" y="2375"/>
                  </a:lnTo>
                  <a:lnTo>
                    <a:pt x="2350" y="2365"/>
                  </a:lnTo>
                  <a:lnTo>
                    <a:pt x="2345" y="2360"/>
                  </a:lnTo>
                  <a:lnTo>
                    <a:pt x="2340" y="2360"/>
                  </a:lnTo>
                  <a:lnTo>
                    <a:pt x="2340" y="2355"/>
                  </a:lnTo>
                  <a:lnTo>
                    <a:pt x="2345" y="2355"/>
                  </a:lnTo>
                  <a:lnTo>
                    <a:pt x="2350" y="2350"/>
                  </a:lnTo>
                  <a:lnTo>
                    <a:pt x="2355" y="2350"/>
                  </a:lnTo>
                  <a:lnTo>
                    <a:pt x="2360" y="2345"/>
                  </a:lnTo>
                  <a:lnTo>
                    <a:pt x="2365" y="2340"/>
                  </a:lnTo>
                  <a:lnTo>
                    <a:pt x="2370" y="2340"/>
                  </a:lnTo>
                  <a:lnTo>
                    <a:pt x="2375" y="2345"/>
                  </a:lnTo>
                  <a:lnTo>
                    <a:pt x="2375" y="2350"/>
                  </a:lnTo>
                  <a:lnTo>
                    <a:pt x="2380" y="2355"/>
                  </a:lnTo>
                  <a:lnTo>
                    <a:pt x="2380" y="2360"/>
                  </a:lnTo>
                  <a:lnTo>
                    <a:pt x="2385" y="2360"/>
                  </a:lnTo>
                  <a:lnTo>
                    <a:pt x="2390" y="2355"/>
                  </a:lnTo>
                  <a:lnTo>
                    <a:pt x="2390" y="2350"/>
                  </a:lnTo>
                  <a:lnTo>
                    <a:pt x="2395" y="2350"/>
                  </a:lnTo>
                  <a:lnTo>
                    <a:pt x="2400" y="2350"/>
                  </a:lnTo>
                  <a:lnTo>
                    <a:pt x="2405" y="2350"/>
                  </a:lnTo>
                  <a:lnTo>
                    <a:pt x="2410" y="2350"/>
                  </a:lnTo>
                  <a:lnTo>
                    <a:pt x="2415" y="2350"/>
                  </a:lnTo>
                  <a:lnTo>
                    <a:pt x="2415" y="2355"/>
                  </a:lnTo>
                  <a:lnTo>
                    <a:pt x="2420" y="2355"/>
                  </a:lnTo>
                  <a:lnTo>
                    <a:pt x="2425" y="2360"/>
                  </a:lnTo>
                  <a:lnTo>
                    <a:pt x="2430" y="2360"/>
                  </a:lnTo>
                  <a:lnTo>
                    <a:pt x="2435" y="2360"/>
                  </a:lnTo>
                  <a:lnTo>
                    <a:pt x="2440" y="2360"/>
                  </a:lnTo>
                  <a:lnTo>
                    <a:pt x="2440" y="2355"/>
                  </a:lnTo>
                  <a:lnTo>
                    <a:pt x="2440" y="2350"/>
                  </a:lnTo>
                  <a:lnTo>
                    <a:pt x="2445" y="2350"/>
                  </a:lnTo>
                  <a:lnTo>
                    <a:pt x="2450" y="2345"/>
                  </a:lnTo>
                  <a:lnTo>
                    <a:pt x="2445" y="2340"/>
                  </a:lnTo>
                  <a:lnTo>
                    <a:pt x="2440" y="2335"/>
                  </a:lnTo>
                  <a:lnTo>
                    <a:pt x="2435" y="2330"/>
                  </a:lnTo>
                  <a:lnTo>
                    <a:pt x="2440" y="2330"/>
                  </a:lnTo>
                  <a:lnTo>
                    <a:pt x="2445" y="2330"/>
                  </a:lnTo>
                  <a:lnTo>
                    <a:pt x="2450" y="2330"/>
                  </a:lnTo>
                  <a:lnTo>
                    <a:pt x="2455" y="2325"/>
                  </a:lnTo>
                  <a:lnTo>
                    <a:pt x="2460" y="2325"/>
                  </a:lnTo>
                  <a:lnTo>
                    <a:pt x="2465" y="2325"/>
                  </a:lnTo>
                  <a:lnTo>
                    <a:pt x="2465" y="2330"/>
                  </a:lnTo>
                  <a:lnTo>
                    <a:pt x="2465" y="2340"/>
                  </a:lnTo>
                  <a:lnTo>
                    <a:pt x="2460" y="2340"/>
                  </a:lnTo>
                  <a:lnTo>
                    <a:pt x="2460" y="2345"/>
                  </a:lnTo>
                  <a:lnTo>
                    <a:pt x="2460" y="2350"/>
                  </a:lnTo>
                  <a:lnTo>
                    <a:pt x="2465" y="2355"/>
                  </a:lnTo>
                  <a:lnTo>
                    <a:pt x="2470" y="2355"/>
                  </a:lnTo>
                  <a:lnTo>
                    <a:pt x="2475" y="2350"/>
                  </a:lnTo>
                  <a:lnTo>
                    <a:pt x="2480" y="2355"/>
                  </a:lnTo>
                  <a:lnTo>
                    <a:pt x="2485" y="2355"/>
                  </a:lnTo>
                  <a:lnTo>
                    <a:pt x="2490" y="2355"/>
                  </a:lnTo>
                  <a:lnTo>
                    <a:pt x="2495" y="2350"/>
                  </a:lnTo>
                  <a:lnTo>
                    <a:pt x="2500" y="2350"/>
                  </a:lnTo>
                  <a:lnTo>
                    <a:pt x="2505" y="2350"/>
                  </a:lnTo>
                  <a:lnTo>
                    <a:pt x="2510" y="2350"/>
                  </a:lnTo>
                  <a:lnTo>
                    <a:pt x="2515" y="2355"/>
                  </a:lnTo>
                  <a:lnTo>
                    <a:pt x="2520" y="2355"/>
                  </a:lnTo>
                  <a:lnTo>
                    <a:pt x="2525" y="2355"/>
                  </a:lnTo>
                  <a:lnTo>
                    <a:pt x="2530" y="2355"/>
                  </a:lnTo>
                  <a:lnTo>
                    <a:pt x="2535" y="2360"/>
                  </a:lnTo>
                  <a:lnTo>
                    <a:pt x="2540" y="2360"/>
                  </a:lnTo>
                  <a:lnTo>
                    <a:pt x="2540" y="2350"/>
                  </a:lnTo>
                  <a:lnTo>
                    <a:pt x="2545" y="2350"/>
                  </a:lnTo>
                  <a:lnTo>
                    <a:pt x="2550" y="2350"/>
                  </a:lnTo>
                  <a:lnTo>
                    <a:pt x="2555" y="2350"/>
                  </a:lnTo>
                  <a:lnTo>
                    <a:pt x="2560" y="2350"/>
                  </a:lnTo>
                  <a:lnTo>
                    <a:pt x="2565" y="2350"/>
                  </a:lnTo>
                  <a:lnTo>
                    <a:pt x="2565" y="2345"/>
                  </a:lnTo>
                  <a:lnTo>
                    <a:pt x="2565" y="2340"/>
                  </a:lnTo>
                  <a:lnTo>
                    <a:pt x="2565" y="2335"/>
                  </a:lnTo>
                  <a:lnTo>
                    <a:pt x="2555" y="2335"/>
                  </a:lnTo>
                  <a:lnTo>
                    <a:pt x="2550" y="2340"/>
                  </a:lnTo>
                  <a:lnTo>
                    <a:pt x="2545" y="2335"/>
                  </a:lnTo>
                  <a:lnTo>
                    <a:pt x="2545" y="2330"/>
                  </a:lnTo>
                  <a:lnTo>
                    <a:pt x="2550" y="2320"/>
                  </a:lnTo>
                  <a:lnTo>
                    <a:pt x="2560" y="2315"/>
                  </a:lnTo>
                  <a:lnTo>
                    <a:pt x="2565" y="2310"/>
                  </a:lnTo>
                  <a:lnTo>
                    <a:pt x="2570" y="2305"/>
                  </a:lnTo>
                  <a:lnTo>
                    <a:pt x="2575" y="2300"/>
                  </a:lnTo>
                  <a:lnTo>
                    <a:pt x="2580" y="2300"/>
                  </a:lnTo>
                  <a:lnTo>
                    <a:pt x="2585" y="2300"/>
                  </a:lnTo>
                  <a:lnTo>
                    <a:pt x="2590" y="2295"/>
                  </a:lnTo>
                  <a:lnTo>
                    <a:pt x="2600" y="2295"/>
                  </a:lnTo>
                  <a:lnTo>
                    <a:pt x="2605" y="2295"/>
                  </a:lnTo>
                  <a:lnTo>
                    <a:pt x="2610" y="2295"/>
                  </a:lnTo>
                  <a:lnTo>
                    <a:pt x="2615" y="2295"/>
                  </a:lnTo>
                  <a:lnTo>
                    <a:pt x="2615" y="2290"/>
                  </a:lnTo>
                  <a:lnTo>
                    <a:pt x="2620" y="2285"/>
                  </a:lnTo>
                  <a:lnTo>
                    <a:pt x="2625" y="2290"/>
                  </a:lnTo>
                  <a:lnTo>
                    <a:pt x="2625" y="2285"/>
                  </a:lnTo>
                  <a:lnTo>
                    <a:pt x="2625" y="2275"/>
                  </a:lnTo>
                  <a:lnTo>
                    <a:pt x="2625" y="2270"/>
                  </a:lnTo>
                  <a:lnTo>
                    <a:pt x="2625" y="2265"/>
                  </a:lnTo>
                  <a:lnTo>
                    <a:pt x="2625" y="2255"/>
                  </a:lnTo>
                  <a:lnTo>
                    <a:pt x="2625" y="2250"/>
                  </a:lnTo>
                  <a:lnTo>
                    <a:pt x="2625" y="2245"/>
                  </a:lnTo>
                  <a:lnTo>
                    <a:pt x="2630" y="2240"/>
                  </a:lnTo>
                  <a:lnTo>
                    <a:pt x="2630" y="2235"/>
                  </a:lnTo>
                  <a:lnTo>
                    <a:pt x="2635" y="2235"/>
                  </a:lnTo>
                  <a:lnTo>
                    <a:pt x="2635" y="2230"/>
                  </a:lnTo>
                  <a:lnTo>
                    <a:pt x="2635" y="2225"/>
                  </a:lnTo>
                  <a:lnTo>
                    <a:pt x="2640" y="2220"/>
                  </a:lnTo>
                  <a:lnTo>
                    <a:pt x="2640" y="2215"/>
                  </a:lnTo>
                  <a:lnTo>
                    <a:pt x="2645" y="2210"/>
                  </a:lnTo>
                  <a:lnTo>
                    <a:pt x="2650" y="2205"/>
                  </a:lnTo>
                  <a:lnTo>
                    <a:pt x="2650" y="2200"/>
                  </a:lnTo>
                  <a:lnTo>
                    <a:pt x="2655" y="2200"/>
                  </a:lnTo>
                  <a:lnTo>
                    <a:pt x="2655" y="2195"/>
                  </a:lnTo>
                  <a:lnTo>
                    <a:pt x="2660" y="2190"/>
                  </a:lnTo>
                  <a:lnTo>
                    <a:pt x="2660" y="2185"/>
                  </a:lnTo>
                  <a:lnTo>
                    <a:pt x="2670" y="2185"/>
                  </a:lnTo>
                  <a:lnTo>
                    <a:pt x="2670" y="2180"/>
                  </a:lnTo>
                  <a:lnTo>
                    <a:pt x="2675" y="2180"/>
                  </a:lnTo>
                  <a:lnTo>
                    <a:pt x="2680" y="2175"/>
                  </a:lnTo>
                  <a:lnTo>
                    <a:pt x="2680" y="2170"/>
                  </a:lnTo>
                  <a:lnTo>
                    <a:pt x="2685" y="2165"/>
                  </a:lnTo>
                  <a:lnTo>
                    <a:pt x="2690" y="2160"/>
                  </a:lnTo>
                  <a:lnTo>
                    <a:pt x="2690" y="2155"/>
                  </a:lnTo>
                  <a:lnTo>
                    <a:pt x="2695" y="2155"/>
                  </a:lnTo>
                  <a:lnTo>
                    <a:pt x="2700" y="2150"/>
                  </a:lnTo>
                  <a:lnTo>
                    <a:pt x="2705" y="2145"/>
                  </a:lnTo>
                  <a:lnTo>
                    <a:pt x="2705" y="2140"/>
                  </a:lnTo>
                  <a:lnTo>
                    <a:pt x="2705" y="2135"/>
                  </a:lnTo>
                  <a:lnTo>
                    <a:pt x="2710" y="2135"/>
                  </a:lnTo>
                  <a:lnTo>
                    <a:pt x="2710" y="2130"/>
                  </a:lnTo>
                  <a:lnTo>
                    <a:pt x="2710" y="2125"/>
                  </a:lnTo>
                  <a:lnTo>
                    <a:pt x="2710" y="2120"/>
                  </a:lnTo>
                  <a:lnTo>
                    <a:pt x="2710" y="2115"/>
                  </a:lnTo>
                  <a:lnTo>
                    <a:pt x="2715" y="2115"/>
                  </a:lnTo>
                  <a:lnTo>
                    <a:pt x="2715" y="2110"/>
                  </a:lnTo>
                  <a:lnTo>
                    <a:pt x="2720" y="2110"/>
                  </a:lnTo>
                  <a:lnTo>
                    <a:pt x="2720" y="2105"/>
                  </a:lnTo>
                  <a:lnTo>
                    <a:pt x="2725" y="2100"/>
                  </a:lnTo>
                  <a:lnTo>
                    <a:pt x="2730" y="2100"/>
                  </a:lnTo>
                  <a:lnTo>
                    <a:pt x="2735" y="2100"/>
                  </a:lnTo>
                  <a:lnTo>
                    <a:pt x="2740" y="2095"/>
                  </a:lnTo>
                  <a:lnTo>
                    <a:pt x="2745" y="2095"/>
                  </a:lnTo>
                  <a:lnTo>
                    <a:pt x="2745" y="2090"/>
                  </a:lnTo>
                  <a:lnTo>
                    <a:pt x="2745" y="2085"/>
                  </a:lnTo>
                  <a:lnTo>
                    <a:pt x="2750" y="2080"/>
                  </a:lnTo>
                  <a:lnTo>
                    <a:pt x="2750" y="2075"/>
                  </a:lnTo>
                  <a:lnTo>
                    <a:pt x="2750" y="2070"/>
                  </a:lnTo>
                  <a:lnTo>
                    <a:pt x="2750" y="2065"/>
                  </a:lnTo>
                  <a:lnTo>
                    <a:pt x="2750" y="2055"/>
                  </a:lnTo>
                  <a:lnTo>
                    <a:pt x="2750" y="2050"/>
                  </a:lnTo>
                  <a:lnTo>
                    <a:pt x="2750" y="2040"/>
                  </a:lnTo>
                  <a:lnTo>
                    <a:pt x="2750" y="2030"/>
                  </a:lnTo>
                  <a:lnTo>
                    <a:pt x="2750" y="2020"/>
                  </a:lnTo>
                  <a:lnTo>
                    <a:pt x="2750" y="2015"/>
                  </a:lnTo>
                  <a:lnTo>
                    <a:pt x="2750" y="2005"/>
                  </a:lnTo>
                  <a:lnTo>
                    <a:pt x="2755" y="2000"/>
                  </a:lnTo>
                  <a:lnTo>
                    <a:pt x="2755" y="1995"/>
                  </a:lnTo>
                  <a:lnTo>
                    <a:pt x="2760" y="1990"/>
                  </a:lnTo>
                  <a:lnTo>
                    <a:pt x="2760" y="1980"/>
                  </a:lnTo>
                  <a:lnTo>
                    <a:pt x="2765" y="1975"/>
                  </a:lnTo>
                  <a:lnTo>
                    <a:pt x="2765" y="1970"/>
                  </a:lnTo>
                  <a:lnTo>
                    <a:pt x="2770" y="1965"/>
                  </a:lnTo>
                  <a:lnTo>
                    <a:pt x="2770" y="1960"/>
                  </a:lnTo>
                  <a:lnTo>
                    <a:pt x="2775" y="1960"/>
                  </a:lnTo>
                  <a:lnTo>
                    <a:pt x="2780" y="1955"/>
                  </a:lnTo>
                  <a:lnTo>
                    <a:pt x="2785" y="1955"/>
                  </a:lnTo>
                  <a:lnTo>
                    <a:pt x="2785" y="1950"/>
                  </a:lnTo>
                  <a:lnTo>
                    <a:pt x="2790" y="1945"/>
                  </a:lnTo>
                  <a:lnTo>
                    <a:pt x="2795" y="1940"/>
                  </a:lnTo>
                  <a:lnTo>
                    <a:pt x="2795" y="1930"/>
                  </a:lnTo>
                  <a:lnTo>
                    <a:pt x="2800" y="1920"/>
                  </a:lnTo>
                  <a:lnTo>
                    <a:pt x="2805" y="1920"/>
                  </a:lnTo>
                  <a:lnTo>
                    <a:pt x="2810" y="1920"/>
                  </a:lnTo>
                  <a:lnTo>
                    <a:pt x="2810" y="1925"/>
                  </a:lnTo>
                  <a:lnTo>
                    <a:pt x="2815" y="1930"/>
                  </a:lnTo>
                  <a:lnTo>
                    <a:pt x="2815" y="1925"/>
                  </a:lnTo>
                  <a:lnTo>
                    <a:pt x="2815" y="1915"/>
                  </a:lnTo>
                  <a:lnTo>
                    <a:pt x="2810" y="1910"/>
                  </a:lnTo>
                  <a:lnTo>
                    <a:pt x="2805" y="1910"/>
                  </a:lnTo>
                  <a:lnTo>
                    <a:pt x="2800" y="1905"/>
                  </a:lnTo>
                  <a:lnTo>
                    <a:pt x="2800" y="1900"/>
                  </a:lnTo>
                  <a:lnTo>
                    <a:pt x="2800" y="1895"/>
                  </a:lnTo>
                  <a:lnTo>
                    <a:pt x="2805" y="1895"/>
                  </a:lnTo>
                  <a:lnTo>
                    <a:pt x="2805" y="1890"/>
                  </a:lnTo>
                  <a:lnTo>
                    <a:pt x="2805" y="1885"/>
                  </a:lnTo>
                  <a:lnTo>
                    <a:pt x="2810" y="1880"/>
                  </a:lnTo>
                  <a:lnTo>
                    <a:pt x="2810" y="1875"/>
                  </a:lnTo>
                  <a:lnTo>
                    <a:pt x="2810" y="1870"/>
                  </a:lnTo>
                  <a:lnTo>
                    <a:pt x="2810" y="1865"/>
                  </a:lnTo>
                  <a:lnTo>
                    <a:pt x="2815" y="1860"/>
                  </a:lnTo>
                  <a:lnTo>
                    <a:pt x="2815" y="1855"/>
                  </a:lnTo>
                  <a:lnTo>
                    <a:pt x="2820" y="1850"/>
                  </a:lnTo>
                  <a:lnTo>
                    <a:pt x="2820" y="1845"/>
                  </a:lnTo>
                  <a:lnTo>
                    <a:pt x="2815" y="1840"/>
                  </a:lnTo>
                  <a:lnTo>
                    <a:pt x="2820" y="1840"/>
                  </a:lnTo>
                  <a:lnTo>
                    <a:pt x="2820" y="1835"/>
                  </a:lnTo>
                  <a:lnTo>
                    <a:pt x="2825" y="1830"/>
                  </a:lnTo>
                  <a:lnTo>
                    <a:pt x="2825" y="1825"/>
                  </a:lnTo>
                  <a:lnTo>
                    <a:pt x="2830" y="1825"/>
                  </a:lnTo>
                  <a:lnTo>
                    <a:pt x="2830" y="1820"/>
                  </a:lnTo>
                  <a:lnTo>
                    <a:pt x="2830" y="1815"/>
                  </a:lnTo>
                  <a:lnTo>
                    <a:pt x="2830" y="1810"/>
                  </a:lnTo>
                  <a:lnTo>
                    <a:pt x="2835" y="1810"/>
                  </a:lnTo>
                  <a:lnTo>
                    <a:pt x="2835" y="1805"/>
                  </a:lnTo>
                  <a:lnTo>
                    <a:pt x="2835" y="1800"/>
                  </a:lnTo>
                  <a:lnTo>
                    <a:pt x="2840" y="1795"/>
                  </a:lnTo>
                  <a:lnTo>
                    <a:pt x="2840" y="1790"/>
                  </a:lnTo>
                  <a:lnTo>
                    <a:pt x="2840" y="1785"/>
                  </a:lnTo>
                  <a:lnTo>
                    <a:pt x="2840" y="1780"/>
                  </a:lnTo>
                  <a:lnTo>
                    <a:pt x="2840" y="1775"/>
                  </a:lnTo>
                  <a:lnTo>
                    <a:pt x="2835" y="1770"/>
                  </a:lnTo>
                  <a:lnTo>
                    <a:pt x="2840" y="1770"/>
                  </a:lnTo>
                  <a:lnTo>
                    <a:pt x="2840" y="1765"/>
                  </a:lnTo>
                  <a:lnTo>
                    <a:pt x="2840" y="1760"/>
                  </a:lnTo>
                  <a:lnTo>
                    <a:pt x="2840" y="1755"/>
                  </a:lnTo>
                  <a:lnTo>
                    <a:pt x="2840" y="1750"/>
                  </a:lnTo>
                  <a:lnTo>
                    <a:pt x="2840" y="1745"/>
                  </a:lnTo>
                  <a:lnTo>
                    <a:pt x="2840" y="1740"/>
                  </a:lnTo>
                  <a:lnTo>
                    <a:pt x="2835" y="1735"/>
                  </a:lnTo>
                  <a:lnTo>
                    <a:pt x="2835" y="1730"/>
                  </a:lnTo>
                  <a:lnTo>
                    <a:pt x="2840" y="1725"/>
                  </a:lnTo>
                  <a:lnTo>
                    <a:pt x="2840" y="1720"/>
                  </a:lnTo>
                  <a:lnTo>
                    <a:pt x="2840" y="1715"/>
                  </a:lnTo>
                  <a:lnTo>
                    <a:pt x="2840" y="1705"/>
                  </a:lnTo>
                  <a:lnTo>
                    <a:pt x="2840" y="1700"/>
                  </a:lnTo>
                  <a:lnTo>
                    <a:pt x="2840" y="1695"/>
                  </a:lnTo>
                  <a:lnTo>
                    <a:pt x="2840" y="1690"/>
                  </a:lnTo>
                  <a:lnTo>
                    <a:pt x="2840" y="1685"/>
                  </a:lnTo>
                  <a:lnTo>
                    <a:pt x="2835" y="1685"/>
                  </a:lnTo>
                  <a:lnTo>
                    <a:pt x="2835" y="1680"/>
                  </a:lnTo>
                  <a:lnTo>
                    <a:pt x="2840" y="1675"/>
                  </a:lnTo>
                  <a:lnTo>
                    <a:pt x="2840" y="1670"/>
                  </a:lnTo>
                  <a:lnTo>
                    <a:pt x="2840" y="1665"/>
                  </a:lnTo>
                  <a:lnTo>
                    <a:pt x="2840" y="1660"/>
                  </a:lnTo>
                  <a:lnTo>
                    <a:pt x="2840" y="1655"/>
                  </a:lnTo>
                  <a:lnTo>
                    <a:pt x="2840" y="1650"/>
                  </a:lnTo>
                  <a:lnTo>
                    <a:pt x="2840" y="1645"/>
                  </a:lnTo>
                  <a:lnTo>
                    <a:pt x="2845" y="1640"/>
                  </a:lnTo>
                  <a:lnTo>
                    <a:pt x="2845" y="1635"/>
                  </a:lnTo>
                  <a:lnTo>
                    <a:pt x="2845" y="1630"/>
                  </a:lnTo>
                  <a:lnTo>
                    <a:pt x="2840" y="1630"/>
                  </a:lnTo>
                  <a:lnTo>
                    <a:pt x="2835" y="1630"/>
                  </a:lnTo>
                  <a:lnTo>
                    <a:pt x="2840" y="1630"/>
                  </a:lnTo>
                  <a:lnTo>
                    <a:pt x="2845" y="1625"/>
                  </a:lnTo>
                  <a:lnTo>
                    <a:pt x="2845" y="1620"/>
                  </a:lnTo>
                  <a:lnTo>
                    <a:pt x="2845" y="1615"/>
                  </a:lnTo>
                  <a:lnTo>
                    <a:pt x="2840" y="1615"/>
                  </a:lnTo>
                  <a:lnTo>
                    <a:pt x="2835" y="1620"/>
                  </a:lnTo>
                  <a:lnTo>
                    <a:pt x="2835" y="1615"/>
                  </a:lnTo>
                  <a:lnTo>
                    <a:pt x="2840" y="1615"/>
                  </a:lnTo>
                  <a:lnTo>
                    <a:pt x="2840" y="1610"/>
                  </a:lnTo>
                  <a:lnTo>
                    <a:pt x="2840" y="1605"/>
                  </a:lnTo>
                  <a:lnTo>
                    <a:pt x="2835" y="1600"/>
                  </a:lnTo>
                  <a:lnTo>
                    <a:pt x="2840" y="1600"/>
                  </a:lnTo>
                  <a:lnTo>
                    <a:pt x="2845" y="1600"/>
                  </a:lnTo>
                  <a:lnTo>
                    <a:pt x="2850" y="1595"/>
                  </a:lnTo>
                  <a:lnTo>
                    <a:pt x="2845" y="1590"/>
                  </a:lnTo>
                  <a:lnTo>
                    <a:pt x="2840" y="1590"/>
                  </a:lnTo>
                  <a:lnTo>
                    <a:pt x="2840" y="1585"/>
                  </a:lnTo>
                  <a:lnTo>
                    <a:pt x="2840" y="1580"/>
                  </a:lnTo>
                  <a:lnTo>
                    <a:pt x="2840" y="1575"/>
                  </a:lnTo>
                  <a:lnTo>
                    <a:pt x="2845" y="1575"/>
                  </a:lnTo>
                  <a:lnTo>
                    <a:pt x="2845" y="1580"/>
                  </a:lnTo>
                  <a:lnTo>
                    <a:pt x="2850" y="1585"/>
                  </a:lnTo>
                  <a:lnTo>
                    <a:pt x="2855" y="1580"/>
                  </a:lnTo>
                  <a:lnTo>
                    <a:pt x="2855" y="1575"/>
                  </a:lnTo>
                  <a:lnTo>
                    <a:pt x="2850" y="1570"/>
                  </a:lnTo>
                  <a:lnTo>
                    <a:pt x="2850" y="1565"/>
                  </a:lnTo>
                  <a:lnTo>
                    <a:pt x="2855" y="1560"/>
                  </a:lnTo>
                  <a:lnTo>
                    <a:pt x="2860" y="1555"/>
                  </a:lnTo>
                  <a:lnTo>
                    <a:pt x="2860" y="1550"/>
                  </a:lnTo>
                  <a:lnTo>
                    <a:pt x="2865" y="1550"/>
                  </a:lnTo>
                  <a:lnTo>
                    <a:pt x="2860" y="1550"/>
                  </a:lnTo>
                  <a:lnTo>
                    <a:pt x="2865" y="1545"/>
                  </a:lnTo>
                  <a:lnTo>
                    <a:pt x="2865" y="1540"/>
                  </a:lnTo>
                  <a:lnTo>
                    <a:pt x="2870" y="1540"/>
                  </a:lnTo>
                  <a:lnTo>
                    <a:pt x="2870" y="1535"/>
                  </a:lnTo>
                  <a:lnTo>
                    <a:pt x="2870" y="1530"/>
                  </a:lnTo>
                  <a:lnTo>
                    <a:pt x="2865" y="1530"/>
                  </a:lnTo>
                  <a:lnTo>
                    <a:pt x="2865" y="1525"/>
                  </a:lnTo>
                  <a:lnTo>
                    <a:pt x="2870" y="1525"/>
                  </a:lnTo>
                  <a:lnTo>
                    <a:pt x="2870" y="1520"/>
                  </a:lnTo>
                  <a:lnTo>
                    <a:pt x="2875" y="1520"/>
                  </a:lnTo>
                  <a:lnTo>
                    <a:pt x="2875" y="1515"/>
                  </a:lnTo>
                  <a:lnTo>
                    <a:pt x="2880" y="1515"/>
                  </a:lnTo>
                  <a:lnTo>
                    <a:pt x="2880" y="1520"/>
                  </a:lnTo>
                  <a:lnTo>
                    <a:pt x="2880" y="1525"/>
                  </a:lnTo>
                  <a:lnTo>
                    <a:pt x="2885" y="1525"/>
                  </a:lnTo>
                  <a:lnTo>
                    <a:pt x="2890" y="1525"/>
                  </a:lnTo>
                  <a:lnTo>
                    <a:pt x="2895" y="1525"/>
                  </a:lnTo>
                  <a:lnTo>
                    <a:pt x="2895" y="1530"/>
                  </a:lnTo>
                  <a:lnTo>
                    <a:pt x="2890" y="1530"/>
                  </a:lnTo>
                  <a:lnTo>
                    <a:pt x="2890" y="1540"/>
                  </a:lnTo>
                  <a:lnTo>
                    <a:pt x="2890" y="1545"/>
                  </a:lnTo>
                  <a:lnTo>
                    <a:pt x="2890" y="1550"/>
                  </a:lnTo>
                  <a:lnTo>
                    <a:pt x="2890" y="1545"/>
                  </a:lnTo>
                  <a:lnTo>
                    <a:pt x="2895" y="1545"/>
                  </a:lnTo>
                  <a:lnTo>
                    <a:pt x="2900" y="1540"/>
                  </a:lnTo>
                  <a:lnTo>
                    <a:pt x="2905" y="1535"/>
                  </a:lnTo>
                  <a:lnTo>
                    <a:pt x="2910" y="1535"/>
                  </a:lnTo>
                  <a:lnTo>
                    <a:pt x="2915" y="1530"/>
                  </a:lnTo>
                  <a:lnTo>
                    <a:pt x="2925" y="1525"/>
                  </a:lnTo>
                  <a:lnTo>
                    <a:pt x="2930" y="1515"/>
                  </a:lnTo>
                  <a:lnTo>
                    <a:pt x="2935" y="1510"/>
                  </a:lnTo>
                  <a:lnTo>
                    <a:pt x="2940" y="1505"/>
                  </a:lnTo>
                  <a:lnTo>
                    <a:pt x="2945" y="1500"/>
                  </a:lnTo>
                  <a:lnTo>
                    <a:pt x="2945" y="1495"/>
                  </a:lnTo>
                  <a:lnTo>
                    <a:pt x="2950" y="1490"/>
                  </a:lnTo>
                  <a:lnTo>
                    <a:pt x="2955" y="1485"/>
                  </a:lnTo>
                  <a:lnTo>
                    <a:pt x="2960" y="1480"/>
                  </a:lnTo>
                  <a:lnTo>
                    <a:pt x="2965" y="1480"/>
                  </a:lnTo>
                  <a:lnTo>
                    <a:pt x="2965" y="1485"/>
                  </a:lnTo>
                  <a:lnTo>
                    <a:pt x="2965" y="1480"/>
                  </a:lnTo>
                  <a:lnTo>
                    <a:pt x="2965" y="1475"/>
                  </a:lnTo>
                  <a:lnTo>
                    <a:pt x="2960" y="1475"/>
                  </a:lnTo>
                  <a:lnTo>
                    <a:pt x="2965" y="1475"/>
                  </a:lnTo>
                  <a:lnTo>
                    <a:pt x="2965" y="1470"/>
                  </a:lnTo>
                  <a:lnTo>
                    <a:pt x="2970" y="1460"/>
                  </a:lnTo>
                  <a:lnTo>
                    <a:pt x="2970" y="1455"/>
                  </a:lnTo>
                  <a:lnTo>
                    <a:pt x="2970" y="1450"/>
                  </a:lnTo>
                  <a:lnTo>
                    <a:pt x="2970" y="1445"/>
                  </a:lnTo>
                  <a:lnTo>
                    <a:pt x="2975" y="1440"/>
                  </a:lnTo>
                  <a:lnTo>
                    <a:pt x="2975" y="1435"/>
                  </a:lnTo>
                  <a:lnTo>
                    <a:pt x="2980" y="1435"/>
                  </a:lnTo>
                  <a:lnTo>
                    <a:pt x="2980" y="1430"/>
                  </a:lnTo>
                  <a:lnTo>
                    <a:pt x="2985" y="1425"/>
                  </a:lnTo>
                  <a:lnTo>
                    <a:pt x="2985" y="1420"/>
                  </a:lnTo>
                  <a:lnTo>
                    <a:pt x="2985" y="1415"/>
                  </a:lnTo>
                  <a:lnTo>
                    <a:pt x="2985" y="1410"/>
                  </a:lnTo>
                  <a:lnTo>
                    <a:pt x="2990" y="1405"/>
                  </a:lnTo>
                  <a:lnTo>
                    <a:pt x="2995" y="1410"/>
                  </a:lnTo>
                  <a:lnTo>
                    <a:pt x="3000" y="1410"/>
                  </a:lnTo>
                  <a:lnTo>
                    <a:pt x="3000" y="1405"/>
                  </a:lnTo>
                  <a:lnTo>
                    <a:pt x="3000" y="1400"/>
                  </a:lnTo>
                  <a:lnTo>
                    <a:pt x="3005" y="1400"/>
                  </a:lnTo>
                  <a:lnTo>
                    <a:pt x="3010" y="1395"/>
                  </a:lnTo>
                  <a:lnTo>
                    <a:pt x="3015" y="1390"/>
                  </a:lnTo>
                  <a:lnTo>
                    <a:pt x="3020" y="1380"/>
                  </a:lnTo>
                  <a:lnTo>
                    <a:pt x="3025" y="1375"/>
                  </a:lnTo>
                  <a:lnTo>
                    <a:pt x="3030" y="1370"/>
                  </a:lnTo>
                  <a:lnTo>
                    <a:pt x="3030" y="1365"/>
                  </a:lnTo>
                  <a:lnTo>
                    <a:pt x="3035" y="1365"/>
                  </a:lnTo>
                  <a:lnTo>
                    <a:pt x="3040" y="1360"/>
                  </a:lnTo>
                  <a:lnTo>
                    <a:pt x="3040" y="1355"/>
                  </a:lnTo>
                  <a:lnTo>
                    <a:pt x="3045" y="1350"/>
                  </a:lnTo>
                  <a:lnTo>
                    <a:pt x="3050" y="1350"/>
                  </a:lnTo>
                  <a:lnTo>
                    <a:pt x="3055" y="1350"/>
                  </a:lnTo>
                  <a:lnTo>
                    <a:pt x="3060" y="1350"/>
                  </a:lnTo>
                  <a:lnTo>
                    <a:pt x="3065" y="1350"/>
                  </a:lnTo>
                  <a:lnTo>
                    <a:pt x="3070" y="1350"/>
                  </a:lnTo>
                  <a:lnTo>
                    <a:pt x="3075" y="1345"/>
                  </a:lnTo>
                  <a:lnTo>
                    <a:pt x="3075" y="1340"/>
                  </a:lnTo>
                  <a:lnTo>
                    <a:pt x="3080" y="1335"/>
                  </a:lnTo>
                  <a:lnTo>
                    <a:pt x="3085" y="1330"/>
                  </a:lnTo>
                  <a:lnTo>
                    <a:pt x="3090" y="1325"/>
                  </a:lnTo>
                  <a:lnTo>
                    <a:pt x="3090" y="1320"/>
                  </a:lnTo>
                  <a:lnTo>
                    <a:pt x="3095" y="1320"/>
                  </a:lnTo>
                  <a:lnTo>
                    <a:pt x="3100" y="1315"/>
                  </a:lnTo>
                  <a:lnTo>
                    <a:pt x="3105" y="1310"/>
                  </a:lnTo>
                  <a:lnTo>
                    <a:pt x="3110" y="1305"/>
                  </a:lnTo>
                  <a:lnTo>
                    <a:pt x="3110" y="1300"/>
                  </a:lnTo>
                  <a:lnTo>
                    <a:pt x="3115" y="1300"/>
                  </a:lnTo>
                  <a:lnTo>
                    <a:pt x="3120" y="1295"/>
                  </a:lnTo>
                  <a:lnTo>
                    <a:pt x="3125" y="1295"/>
                  </a:lnTo>
                  <a:lnTo>
                    <a:pt x="3125" y="1290"/>
                  </a:lnTo>
                  <a:lnTo>
                    <a:pt x="3130" y="1285"/>
                  </a:lnTo>
                  <a:lnTo>
                    <a:pt x="3135" y="1280"/>
                  </a:lnTo>
                  <a:lnTo>
                    <a:pt x="3140" y="1275"/>
                  </a:lnTo>
                  <a:lnTo>
                    <a:pt x="3145" y="1270"/>
                  </a:lnTo>
                  <a:lnTo>
                    <a:pt x="3150" y="1265"/>
                  </a:lnTo>
                  <a:lnTo>
                    <a:pt x="3155" y="1265"/>
                  </a:lnTo>
                  <a:lnTo>
                    <a:pt x="3160" y="1260"/>
                  </a:lnTo>
                  <a:lnTo>
                    <a:pt x="3165" y="1255"/>
                  </a:lnTo>
                  <a:lnTo>
                    <a:pt x="3170" y="1250"/>
                  </a:lnTo>
                  <a:lnTo>
                    <a:pt x="3175" y="1245"/>
                  </a:lnTo>
                  <a:lnTo>
                    <a:pt x="3180" y="1240"/>
                  </a:lnTo>
                  <a:lnTo>
                    <a:pt x="3185" y="1235"/>
                  </a:lnTo>
                  <a:lnTo>
                    <a:pt x="3185" y="1230"/>
                  </a:lnTo>
                  <a:lnTo>
                    <a:pt x="3190" y="1220"/>
                  </a:lnTo>
                  <a:lnTo>
                    <a:pt x="3190" y="1215"/>
                  </a:lnTo>
                  <a:lnTo>
                    <a:pt x="3190" y="1210"/>
                  </a:lnTo>
                  <a:lnTo>
                    <a:pt x="3190" y="1200"/>
                  </a:lnTo>
                  <a:lnTo>
                    <a:pt x="3190" y="1195"/>
                  </a:lnTo>
                  <a:lnTo>
                    <a:pt x="3190" y="1190"/>
                  </a:lnTo>
                  <a:lnTo>
                    <a:pt x="3195" y="1190"/>
                  </a:lnTo>
                  <a:lnTo>
                    <a:pt x="3195" y="1185"/>
                  </a:lnTo>
                  <a:lnTo>
                    <a:pt x="3195" y="1180"/>
                  </a:lnTo>
                  <a:lnTo>
                    <a:pt x="3200" y="1180"/>
                  </a:lnTo>
                  <a:lnTo>
                    <a:pt x="3200" y="1175"/>
                  </a:lnTo>
                  <a:lnTo>
                    <a:pt x="3200" y="1170"/>
                  </a:lnTo>
                  <a:lnTo>
                    <a:pt x="3200" y="1165"/>
                  </a:lnTo>
                  <a:lnTo>
                    <a:pt x="3200" y="1160"/>
                  </a:lnTo>
                  <a:lnTo>
                    <a:pt x="3200" y="1155"/>
                  </a:lnTo>
                  <a:lnTo>
                    <a:pt x="3205" y="1150"/>
                  </a:lnTo>
                  <a:lnTo>
                    <a:pt x="3205" y="1145"/>
                  </a:lnTo>
                  <a:lnTo>
                    <a:pt x="3205" y="1140"/>
                  </a:lnTo>
                  <a:lnTo>
                    <a:pt x="3210" y="1140"/>
                  </a:lnTo>
                  <a:lnTo>
                    <a:pt x="3210" y="1135"/>
                  </a:lnTo>
                  <a:lnTo>
                    <a:pt x="3215" y="1130"/>
                  </a:lnTo>
                  <a:lnTo>
                    <a:pt x="3215" y="1120"/>
                  </a:lnTo>
                  <a:lnTo>
                    <a:pt x="3215" y="1115"/>
                  </a:lnTo>
                  <a:lnTo>
                    <a:pt x="3215" y="1110"/>
                  </a:lnTo>
                  <a:lnTo>
                    <a:pt x="3215" y="1105"/>
                  </a:lnTo>
                  <a:lnTo>
                    <a:pt x="3215" y="1100"/>
                  </a:lnTo>
                  <a:lnTo>
                    <a:pt x="3215" y="1095"/>
                  </a:lnTo>
                  <a:lnTo>
                    <a:pt x="3215" y="1090"/>
                  </a:lnTo>
                  <a:lnTo>
                    <a:pt x="3210" y="1085"/>
                  </a:lnTo>
                  <a:lnTo>
                    <a:pt x="3205" y="1080"/>
                  </a:lnTo>
                  <a:lnTo>
                    <a:pt x="3200" y="1070"/>
                  </a:lnTo>
                  <a:lnTo>
                    <a:pt x="3200" y="1065"/>
                  </a:lnTo>
                  <a:lnTo>
                    <a:pt x="3205" y="1060"/>
                  </a:lnTo>
                  <a:lnTo>
                    <a:pt x="3205" y="1055"/>
                  </a:lnTo>
                  <a:lnTo>
                    <a:pt x="3205" y="1050"/>
                  </a:lnTo>
                  <a:lnTo>
                    <a:pt x="3200" y="1045"/>
                  </a:lnTo>
                  <a:lnTo>
                    <a:pt x="3200" y="1040"/>
                  </a:lnTo>
                  <a:lnTo>
                    <a:pt x="3200" y="1035"/>
                  </a:lnTo>
                  <a:lnTo>
                    <a:pt x="3195" y="1035"/>
                  </a:lnTo>
                  <a:lnTo>
                    <a:pt x="3190" y="1030"/>
                  </a:lnTo>
                  <a:lnTo>
                    <a:pt x="3190" y="1020"/>
                  </a:lnTo>
                  <a:lnTo>
                    <a:pt x="3190" y="1015"/>
                  </a:lnTo>
                  <a:lnTo>
                    <a:pt x="3190" y="1010"/>
                  </a:lnTo>
                  <a:lnTo>
                    <a:pt x="3190" y="1005"/>
                  </a:lnTo>
                  <a:lnTo>
                    <a:pt x="3190" y="1000"/>
                  </a:lnTo>
                  <a:lnTo>
                    <a:pt x="3190" y="995"/>
                  </a:lnTo>
                  <a:lnTo>
                    <a:pt x="3190" y="990"/>
                  </a:lnTo>
                  <a:lnTo>
                    <a:pt x="3190" y="985"/>
                  </a:lnTo>
                  <a:lnTo>
                    <a:pt x="3190" y="980"/>
                  </a:lnTo>
                  <a:lnTo>
                    <a:pt x="3190" y="975"/>
                  </a:lnTo>
                  <a:lnTo>
                    <a:pt x="3185" y="970"/>
                  </a:lnTo>
                  <a:lnTo>
                    <a:pt x="3185" y="965"/>
                  </a:lnTo>
                  <a:lnTo>
                    <a:pt x="3185" y="960"/>
                  </a:lnTo>
                  <a:lnTo>
                    <a:pt x="3180" y="960"/>
                  </a:lnTo>
                  <a:lnTo>
                    <a:pt x="3180" y="955"/>
                  </a:lnTo>
                  <a:lnTo>
                    <a:pt x="3180" y="950"/>
                  </a:lnTo>
                  <a:lnTo>
                    <a:pt x="3180" y="945"/>
                  </a:lnTo>
                  <a:lnTo>
                    <a:pt x="3180" y="940"/>
                  </a:lnTo>
                  <a:lnTo>
                    <a:pt x="3180" y="935"/>
                  </a:lnTo>
                  <a:lnTo>
                    <a:pt x="3175" y="930"/>
                  </a:lnTo>
                  <a:lnTo>
                    <a:pt x="3175" y="925"/>
                  </a:lnTo>
                  <a:lnTo>
                    <a:pt x="3170" y="925"/>
                  </a:lnTo>
                  <a:lnTo>
                    <a:pt x="3170" y="920"/>
                  </a:lnTo>
                  <a:lnTo>
                    <a:pt x="3170" y="915"/>
                  </a:lnTo>
                  <a:lnTo>
                    <a:pt x="3170" y="910"/>
                  </a:lnTo>
                  <a:lnTo>
                    <a:pt x="3170" y="900"/>
                  </a:lnTo>
                  <a:lnTo>
                    <a:pt x="3165" y="900"/>
                  </a:lnTo>
                  <a:lnTo>
                    <a:pt x="3165" y="895"/>
                  </a:lnTo>
                  <a:lnTo>
                    <a:pt x="3165" y="890"/>
                  </a:lnTo>
                  <a:lnTo>
                    <a:pt x="3160" y="885"/>
                  </a:lnTo>
                  <a:lnTo>
                    <a:pt x="3155" y="880"/>
                  </a:lnTo>
                  <a:lnTo>
                    <a:pt x="3155" y="875"/>
                  </a:lnTo>
                  <a:lnTo>
                    <a:pt x="3155" y="870"/>
                  </a:lnTo>
                  <a:lnTo>
                    <a:pt x="3150" y="865"/>
                  </a:lnTo>
                  <a:lnTo>
                    <a:pt x="3145" y="865"/>
                  </a:lnTo>
                  <a:lnTo>
                    <a:pt x="3140" y="865"/>
                  </a:lnTo>
                  <a:lnTo>
                    <a:pt x="3135" y="860"/>
                  </a:lnTo>
                  <a:lnTo>
                    <a:pt x="3130" y="860"/>
                  </a:lnTo>
                  <a:lnTo>
                    <a:pt x="3120" y="860"/>
                  </a:lnTo>
                  <a:lnTo>
                    <a:pt x="3115" y="860"/>
                  </a:lnTo>
                  <a:lnTo>
                    <a:pt x="3110" y="855"/>
                  </a:lnTo>
                  <a:lnTo>
                    <a:pt x="3105" y="860"/>
                  </a:lnTo>
                  <a:lnTo>
                    <a:pt x="3100" y="860"/>
                  </a:lnTo>
                  <a:lnTo>
                    <a:pt x="3095" y="860"/>
                  </a:lnTo>
                  <a:lnTo>
                    <a:pt x="3090" y="860"/>
                  </a:lnTo>
                  <a:lnTo>
                    <a:pt x="3085" y="865"/>
                  </a:lnTo>
                  <a:lnTo>
                    <a:pt x="3080" y="860"/>
                  </a:lnTo>
                  <a:lnTo>
                    <a:pt x="3080" y="855"/>
                  </a:lnTo>
                  <a:lnTo>
                    <a:pt x="3075" y="855"/>
                  </a:lnTo>
                  <a:lnTo>
                    <a:pt x="3070" y="855"/>
                  </a:lnTo>
                  <a:lnTo>
                    <a:pt x="3070" y="860"/>
                  </a:lnTo>
                  <a:lnTo>
                    <a:pt x="3070" y="865"/>
                  </a:lnTo>
                  <a:lnTo>
                    <a:pt x="3065" y="865"/>
                  </a:lnTo>
                  <a:lnTo>
                    <a:pt x="3060" y="865"/>
                  </a:lnTo>
                  <a:lnTo>
                    <a:pt x="3055" y="865"/>
                  </a:lnTo>
                  <a:lnTo>
                    <a:pt x="3050" y="865"/>
                  </a:lnTo>
                  <a:lnTo>
                    <a:pt x="3050" y="870"/>
                  </a:lnTo>
                  <a:lnTo>
                    <a:pt x="3050" y="865"/>
                  </a:lnTo>
                  <a:lnTo>
                    <a:pt x="3045" y="860"/>
                  </a:lnTo>
                  <a:lnTo>
                    <a:pt x="3045" y="855"/>
                  </a:lnTo>
                  <a:lnTo>
                    <a:pt x="3045" y="850"/>
                  </a:lnTo>
                  <a:lnTo>
                    <a:pt x="3040" y="850"/>
                  </a:lnTo>
                  <a:lnTo>
                    <a:pt x="3035" y="850"/>
                  </a:lnTo>
                  <a:lnTo>
                    <a:pt x="3035" y="845"/>
                  </a:lnTo>
                  <a:lnTo>
                    <a:pt x="3030" y="845"/>
                  </a:lnTo>
                  <a:lnTo>
                    <a:pt x="3025" y="845"/>
                  </a:lnTo>
                  <a:lnTo>
                    <a:pt x="3020" y="845"/>
                  </a:lnTo>
                  <a:lnTo>
                    <a:pt x="3020" y="850"/>
                  </a:lnTo>
                  <a:lnTo>
                    <a:pt x="3015" y="850"/>
                  </a:lnTo>
                  <a:lnTo>
                    <a:pt x="3010" y="845"/>
                  </a:lnTo>
                  <a:lnTo>
                    <a:pt x="3010" y="840"/>
                  </a:lnTo>
                  <a:lnTo>
                    <a:pt x="3005" y="830"/>
                  </a:lnTo>
                  <a:lnTo>
                    <a:pt x="3000" y="825"/>
                  </a:lnTo>
                  <a:lnTo>
                    <a:pt x="2995" y="820"/>
                  </a:lnTo>
                  <a:lnTo>
                    <a:pt x="2990" y="820"/>
                  </a:lnTo>
                  <a:lnTo>
                    <a:pt x="2985" y="820"/>
                  </a:lnTo>
                  <a:lnTo>
                    <a:pt x="2980" y="820"/>
                  </a:lnTo>
                  <a:lnTo>
                    <a:pt x="2980" y="815"/>
                  </a:lnTo>
                  <a:lnTo>
                    <a:pt x="2975" y="810"/>
                  </a:lnTo>
                  <a:lnTo>
                    <a:pt x="2975" y="805"/>
                  </a:lnTo>
                  <a:lnTo>
                    <a:pt x="2970" y="800"/>
                  </a:lnTo>
                  <a:lnTo>
                    <a:pt x="2965" y="800"/>
                  </a:lnTo>
                  <a:lnTo>
                    <a:pt x="2960" y="800"/>
                  </a:lnTo>
                  <a:lnTo>
                    <a:pt x="2955" y="795"/>
                  </a:lnTo>
                  <a:lnTo>
                    <a:pt x="2950" y="795"/>
                  </a:lnTo>
                  <a:lnTo>
                    <a:pt x="2945" y="790"/>
                  </a:lnTo>
                  <a:lnTo>
                    <a:pt x="2940" y="785"/>
                  </a:lnTo>
                  <a:lnTo>
                    <a:pt x="2940" y="780"/>
                  </a:lnTo>
                  <a:lnTo>
                    <a:pt x="2935" y="775"/>
                  </a:lnTo>
                  <a:lnTo>
                    <a:pt x="2930" y="765"/>
                  </a:lnTo>
                  <a:lnTo>
                    <a:pt x="2925" y="760"/>
                  </a:lnTo>
                  <a:lnTo>
                    <a:pt x="2920" y="755"/>
                  </a:lnTo>
                  <a:lnTo>
                    <a:pt x="2915" y="750"/>
                  </a:lnTo>
                  <a:lnTo>
                    <a:pt x="2915" y="745"/>
                  </a:lnTo>
                  <a:lnTo>
                    <a:pt x="2910" y="740"/>
                  </a:lnTo>
                  <a:lnTo>
                    <a:pt x="2905" y="740"/>
                  </a:lnTo>
                  <a:lnTo>
                    <a:pt x="2900" y="735"/>
                  </a:lnTo>
                  <a:lnTo>
                    <a:pt x="2895" y="735"/>
                  </a:lnTo>
                  <a:lnTo>
                    <a:pt x="2890" y="735"/>
                  </a:lnTo>
                  <a:lnTo>
                    <a:pt x="2885" y="730"/>
                  </a:lnTo>
                  <a:lnTo>
                    <a:pt x="2880" y="725"/>
                  </a:lnTo>
                  <a:lnTo>
                    <a:pt x="2875" y="720"/>
                  </a:lnTo>
                  <a:lnTo>
                    <a:pt x="2870" y="720"/>
                  </a:lnTo>
                  <a:lnTo>
                    <a:pt x="2870" y="715"/>
                  </a:lnTo>
                  <a:lnTo>
                    <a:pt x="2865" y="710"/>
                  </a:lnTo>
                  <a:lnTo>
                    <a:pt x="2860" y="705"/>
                  </a:lnTo>
                  <a:lnTo>
                    <a:pt x="2855" y="705"/>
                  </a:lnTo>
                  <a:lnTo>
                    <a:pt x="2850" y="700"/>
                  </a:lnTo>
                  <a:lnTo>
                    <a:pt x="2845" y="700"/>
                  </a:lnTo>
                  <a:lnTo>
                    <a:pt x="2840" y="700"/>
                  </a:lnTo>
                  <a:lnTo>
                    <a:pt x="2835" y="695"/>
                  </a:lnTo>
                  <a:lnTo>
                    <a:pt x="2830" y="695"/>
                  </a:lnTo>
                  <a:lnTo>
                    <a:pt x="2825" y="695"/>
                  </a:lnTo>
                  <a:lnTo>
                    <a:pt x="2820" y="690"/>
                  </a:lnTo>
                  <a:lnTo>
                    <a:pt x="2815" y="685"/>
                  </a:lnTo>
                  <a:lnTo>
                    <a:pt x="2810" y="680"/>
                  </a:lnTo>
                  <a:lnTo>
                    <a:pt x="2805" y="680"/>
                  </a:lnTo>
                  <a:lnTo>
                    <a:pt x="2800" y="680"/>
                  </a:lnTo>
                  <a:lnTo>
                    <a:pt x="2795" y="675"/>
                  </a:lnTo>
                  <a:lnTo>
                    <a:pt x="2790" y="675"/>
                  </a:lnTo>
                  <a:lnTo>
                    <a:pt x="2790" y="670"/>
                  </a:lnTo>
                  <a:lnTo>
                    <a:pt x="2785" y="670"/>
                  </a:lnTo>
                  <a:lnTo>
                    <a:pt x="2780" y="670"/>
                  </a:lnTo>
                  <a:lnTo>
                    <a:pt x="2775" y="670"/>
                  </a:lnTo>
                  <a:lnTo>
                    <a:pt x="2770" y="670"/>
                  </a:lnTo>
                  <a:lnTo>
                    <a:pt x="2765" y="670"/>
                  </a:lnTo>
                  <a:lnTo>
                    <a:pt x="2760" y="670"/>
                  </a:lnTo>
                  <a:lnTo>
                    <a:pt x="2755" y="670"/>
                  </a:lnTo>
                  <a:lnTo>
                    <a:pt x="2755" y="665"/>
                  </a:lnTo>
                  <a:lnTo>
                    <a:pt x="2750" y="665"/>
                  </a:lnTo>
                  <a:lnTo>
                    <a:pt x="2745" y="665"/>
                  </a:lnTo>
                  <a:lnTo>
                    <a:pt x="2740" y="665"/>
                  </a:lnTo>
                  <a:lnTo>
                    <a:pt x="2735" y="665"/>
                  </a:lnTo>
                  <a:lnTo>
                    <a:pt x="2730" y="665"/>
                  </a:lnTo>
                  <a:lnTo>
                    <a:pt x="2725" y="665"/>
                  </a:lnTo>
                  <a:lnTo>
                    <a:pt x="2720" y="665"/>
                  </a:lnTo>
                  <a:lnTo>
                    <a:pt x="2720" y="670"/>
                  </a:lnTo>
                  <a:lnTo>
                    <a:pt x="2715" y="670"/>
                  </a:lnTo>
                  <a:lnTo>
                    <a:pt x="2710" y="670"/>
                  </a:lnTo>
                  <a:lnTo>
                    <a:pt x="2705" y="670"/>
                  </a:lnTo>
                  <a:lnTo>
                    <a:pt x="2700" y="670"/>
                  </a:lnTo>
                  <a:lnTo>
                    <a:pt x="2695" y="675"/>
                  </a:lnTo>
                  <a:lnTo>
                    <a:pt x="2690" y="675"/>
                  </a:lnTo>
                  <a:lnTo>
                    <a:pt x="2685" y="675"/>
                  </a:lnTo>
                  <a:lnTo>
                    <a:pt x="2680" y="675"/>
                  </a:lnTo>
                  <a:lnTo>
                    <a:pt x="2680" y="680"/>
                  </a:lnTo>
                  <a:lnTo>
                    <a:pt x="2675" y="680"/>
                  </a:lnTo>
                  <a:lnTo>
                    <a:pt x="2675" y="675"/>
                  </a:lnTo>
                  <a:lnTo>
                    <a:pt x="2670" y="675"/>
                  </a:lnTo>
                  <a:lnTo>
                    <a:pt x="2665" y="675"/>
                  </a:lnTo>
                  <a:lnTo>
                    <a:pt x="2660" y="675"/>
                  </a:lnTo>
                  <a:lnTo>
                    <a:pt x="2655" y="675"/>
                  </a:lnTo>
                  <a:lnTo>
                    <a:pt x="2650" y="675"/>
                  </a:lnTo>
                  <a:lnTo>
                    <a:pt x="2645" y="670"/>
                  </a:lnTo>
                  <a:lnTo>
                    <a:pt x="2640" y="665"/>
                  </a:lnTo>
                  <a:lnTo>
                    <a:pt x="2640" y="660"/>
                  </a:lnTo>
                  <a:lnTo>
                    <a:pt x="2635" y="660"/>
                  </a:lnTo>
                  <a:lnTo>
                    <a:pt x="2630" y="660"/>
                  </a:lnTo>
                  <a:lnTo>
                    <a:pt x="2625" y="660"/>
                  </a:lnTo>
                  <a:lnTo>
                    <a:pt x="2625" y="665"/>
                  </a:lnTo>
                  <a:lnTo>
                    <a:pt x="2620" y="665"/>
                  </a:lnTo>
                  <a:lnTo>
                    <a:pt x="2615" y="665"/>
                  </a:lnTo>
                  <a:lnTo>
                    <a:pt x="2610" y="665"/>
                  </a:lnTo>
                  <a:lnTo>
                    <a:pt x="2610" y="660"/>
                  </a:lnTo>
                  <a:lnTo>
                    <a:pt x="2610" y="655"/>
                  </a:lnTo>
                  <a:lnTo>
                    <a:pt x="2605" y="655"/>
                  </a:lnTo>
                  <a:lnTo>
                    <a:pt x="2600" y="660"/>
                  </a:lnTo>
                  <a:lnTo>
                    <a:pt x="2600" y="665"/>
                  </a:lnTo>
                  <a:lnTo>
                    <a:pt x="2595" y="665"/>
                  </a:lnTo>
                  <a:lnTo>
                    <a:pt x="2590" y="665"/>
                  </a:lnTo>
                  <a:lnTo>
                    <a:pt x="2590" y="660"/>
                  </a:lnTo>
                  <a:lnTo>
                    <a:pt x="2585" y="660"/>
                  </a:lnTo>
                  <a:lnTo>
                    <a:pt x="2580" y="655"/>
                  </a:lnTo>
                  <a:lnTo>
                    <a:pt x="2575" y="650"/>
                  </a:lnTo>
                  <a:lnTo>
                    <a:pt x="2565" y="645"/>
                  </a:lnTo>
                  <a:lnTo>
                    <a:pt x="2560" y="640"/>
                  </a:lnTo>
                  <a:lnTo>
                    <a:pt x="2555" y="640"/>
                  </a:lnTo>
                  <a:lnTo>
                    <a:pt x="2550" y="640"/>
                  </a:lnTo>
                  <a:lnTo>
                    <a:pt x="2545" y="640"/>
                  </a:lnTo>
                  <a:lnTo>
                    <a:pt x="2540" y="635"/>
                  </a:lnTo>
                  <a:lnTo>
                    <a:pt x="2535" y="635"/>
                  </a:lnTo>
                  <a:lnTo>
                    <a:pt x="2530" y="630"/>
                  </a:lnTo>
                  <a:lnTo>
                    <a:pt x="2525" y="625"/>
                  </a:lnTo>
                  <a:lnTo>
                    <a:pt x="2520" y="625"/>
                  </a:lnTo>
                  <a:lnTo>
                    <a:pt x="2515" y="625"/>
                  </a:lnTo>
                  <a:lnTo>
                    <a:pt x="2510" y="625"/>
                  </a:lnTo>
                  <a:lnTo>
                    <a:pt x="2505" y="625"/>
                  </a:lnTo>
                  <a:lnTo>
                    <a:pt x="2500" y="630"/>
                  </a:lnTo>
                  <a:lnTo>
                    <a:pt x="2505" y="635"/>
                  </a:lnTo>
                  <a:lnTo>
                    <a:pt x="2500" y="635"/>
                  </a:lnTo>
                  <a:lnTo>
                    <a:pt x="2495" y="635"/>
                  </a:lnTo>
                  <a:lnTo>
                    <a:pt x="2490" y="640"/>
                  </a:lnTo>
                  <a:lnTo>
                    <a:pt x="2485" y="640"/>
                  </a:lnTo>
                  <a:lnTo>
                    <a:pt x="2475" y="640"/>
                  </a:lnTo>
                  <a:lnTo>
                    <a:pt x="2470" y="640"/>
                  </a:lnTo>
                  <a:lnTo>
                    <a:pt x="2465" y="640"/>
                  </a:lnTo>
                  <a:lnTo>
                    <a:pt x="2460" y="645"/>
                  </a:lnTo>
                  <a:lnTo>
                    <a:pt x="2455" y="645"/>
                  </a:lnTo>
                  <a:lnTo>
                    <a:pt x="2455" y="650"/>
                  </a:lnTo>
                  <a:lnTo>
                    <a:pt x="2450" y="650"/>
                  </a:lnTo>
                  <a:lnTo>
                    <a:pt x="2450" y="655"/>
                  </a:lnTo>
                  <a:lnTo>
                    <a:pt x="2450" y="660"/>
                  </a:lnTo>
                  <a:lnTo>
                    <a:pt x="2445" y="660"/>
                  </a:lnTo>
                  <a:lnTo>
                    <a:pt x="2445" y="665"/>
                  </a:lnTo>
                  <a:lnTo>
                    <a:pt x="2440" y="665"/>
                  </a:lnTo>
                  <a:lnTo>
                    <a:pt x="2440" y="660"/>
                  </a:lnTo>
                  <a:lnTo>
                    <a:pt x="2440" y="655"/>
                  </a:lnTo>
                  <a:lnTo>
                    <a:pt x="2445" y="650"/>
                  </a:lnTo>
                  <a:lnTo>
                    <a:pt x="2445" y="645"/>
                  </a:lnTo>
                  <a:lnTo>
                    <a:pt x="2445" y="640"/>
                  </a:lnTo>
                  <a:lnTo>
                    <a:pt x="2445" y="635"/>
                  </a:lnTo>
                  <a:lnTo>
                    <a:pt x="2440" y="635"/>
                  </a:lnTo>
                  <a:lnTo>
                    <a:pt x="2435" y="635"/>
                  </a:lnTo>
                  <a:lnTo>
                    <a:pt x="2430" y="640"/>
                  </a:lnTo>
                  <a:lnTo>
                    <a:pt x="2430" y="645"/>
                  </a:lnTo>
                  <a:lnTo>
                    <a:pt x="2425" y="645"/>
                  </a:lnTo>
                  <a:lnTo>
                    <a:pt x="2425" y="650"/>
                  </a:lnTo>
                  <a:lnTo>
                    <a:pt x="2430" y="650"/>
                  </a:lnTo>
                  <a:lnTo>
                    <a:pt x="2430" y="655"/>
                  </a:lnTo>
                  <a:lnTo>
                    <a:pt x="2430" y="660"/>
                  </a:lnTo>
                  <a:lnTo>
                    <a:pt x="2425" y="660"/>
                  </a:lnTo>
                  <a:lnTo>
                    <a:pt x="2425" y="665"/>
                  </a:lnTo>
                  <a:lnTo>
                    <a:pt x="2420" y="665"/>
                  </a:lnTo>
                  <a:lnTo>
                    <a:pt x="2420" y="670"/>
                  </a:lnTo>
                  <a:lnTo>
                    <a:pt x="2420" y="675"/>
                  </a:lnTo>
                  <a:lnTo>
                    <a:pt x="2415" y="680"/>
                  </a:lnTo>
                  <a:lnTo>
                    <a:pt x="2415" y="685"/>
                  </a:lnTo>
                  <a:lnTo>
                    <a:pt x="2410" y="690"/>
                  </a:lnTo>
                  <a:lnTo>
                    <a:pt x="2410" y="695"/>
                  </a:lnTo>
                  <a:lnTo>
                    <a:pt x="2405" y="695"/>
                  </a:lnTo>
                  <a:lnTo>
                    <a:pt x="2400" y="695"/>
                  </a:lnTo>
                  <a:lnTo>
                    <a:pt x="2395" y="700"/>
                  </a:lnTo>
                  <a:lnTo>
                    <a:pt x="2390" y="700"/>
                  </a:lnTo>
                  <a:lnTo>
                    <a:pt x="2385" y="700"/>
                  </a:lnTo>
                  <a:lnTo>
                    <a:pt x="2390" y="695"/>
                  </a:lnTo>
                  <a:lnTo>
                    <a:pt x="2395" y="690"/>
                  </a:lnTo>
                  <a:lnTo>
                    <a:pt x="2400" y="690"/>
                  </a:lnTo>
                  <a:lnTo>
                    <a:pt x="2400" y="685"/>
                  </a:lnTo>
                  <a:lnTo>
                    <a:pt x="2400" y="680"/>
                  </a:lnTo>
                  <a:lnTo>
                    <a:pt x="2400" y="675"/>
                  </a:lnTo>
                  <a:lnTo>
                    <a:pt x="2400" y="670"/>
                  </a:lnTo>
                  <a:lnTo>
                    <a:pt x="2400" y="665"/>
                  </a:lnTo>
                  <a:lnTo>
                    <a:pt x="2405" y="665"/>
                  </a:lnTo>
                  <a:lnTo>
                    <a:pt x="2410" y="660"/>
                  </a:lnTo>
                  <a:lnTo>
                    <a:pt x="2410" y="655"/>
                  </a:lnTo>
                  <a:lnTo>
                    <a:pt x="2405" y="650"/>
                  </a:lnTo>
                  <a:lnTo>
                    <a:pt x="2405" y="645"/>
                  </a:lnTo>
                  <a:lnTo>
                    <a:pt x="2405" y="640"/>
                  </a:lnTo>
                  <a:lnTo>
                    <a:pt x="2410" y="640"/>
                  </a:lnTo>
                  <a:lnTo>
                    <a:pt x="2415" y="640"/>
                  </a:lnTo>
                  <a:lnTo>
                    <a:pt x="2415" y="635"/>
                  </a:lnTo>
                  <a:lnTo>
                    <a:pt x="2415" y="630"/>
                  </a:lnTo>
                  <a:lnTo>
                    <a:pt x="2415" y="625"/>
                  </a:lnTo>
                  <a:lnTo>
                    <a:pt x="2420" y="625"/>
                  </a:lnTo>
                  <a:lnTo>
                    <a:pt x="2425" y="625"/>
                  </a:lnTo>
                  <a:lnTo>
                    <a:pt x="2425" y="620"/>
                  </a:lnTo>
                  <a:lnTo>
                    <a:pt x="2425" y="615"/>
                  </a:lnTo>
                  <a:lnTo>
                    <a:pt x="2420" y="610"/>
                  </a:lnTo>
                  <a:lnTo>
                    <a:pt x="2415" y="610"/>
                  </a:lnTo>
                  <a:lnTo>
                    <a:pt x="2410" y="610"/>
                  </a:lnTo>
                  <a:lnTo>
                    <a:pt x="2415" y="605"/>
                  </a:lnTo>
                  <a:lnTo>
                    <a:pt x="2415" y="600"/>
                  </a:lnTo>
                  <a:lnTo>
                    <a:pt x="2420" y="595"/>
                  </a:lnTo>
                  <a:lnTo>
                    <a:pt x="2415" y="590"/>
                  </a:lnTo>
                  <a:lnTo>
                    <a:pt x="2410" y="590"/>
                  </a:lnTo>
                  <a:lnTo>
                    <a:pt x="2405" y="590"/>
                  </a:lnTo>
                  <a:lnTo>
                    <a:pt x="2400" y="590"/>
                  </a:lnTo>
                  <a:lnTo>
                    <a:pt x="2400" y="585"/>
                  </a:lnTo>
                  <a:lnTo>
                    <a:pt x="2400" y="580"/>
                  </a:lnTo>
                  <a:lnTo>
                    <a:pt x="2395" y="580"/>
                  </a:lnTo>
                  <a:lnTo>
                    <a:pt x="2390" y="575"/>
                  </a:lnTo>
                  <a:lnTo>
                    <a:pt x="2390" y="570"/>
                  </a:lnTo>
                  <a:lnTo>
                    <a:pt x="2385" y="565"/>
                  </a:lnTo>
                  <a:lnTo>
                    <a:pt x="2380" y="560"/>
                  </a:lnTo>
                  <a:lnTo>
                    <a:pt x="2375" y="560"/>
                  </a:lnTo>
                  <a:lnTo>
                    <a:pt x="2375" y="555"/>
                  </a:lnTo>
                  <a:lnTo>
                    <a:pt x="2370" y="555"/>
                  </a:lnTo>
                  <a:lnTo>
                    <a:pt x="2370" y="550"/>
                  </a:lnTo>
                  <a:lnTo>
                    <a:pt x="2365" y="550"/>
                  </a:lnTo>
                  <a:lnTo>
                    <a:pt x="2360" y="555"/>
                  </a:lnTo>
                  <a:lnTo>
                    <a:pt x="2360" y="560"/>
                  </a:lnTo>
                  <a:lnTo>
                    <a:pt x="2355" y="560"/>
                  </a:lnTo>
                  <a:lnTo>
                    <a:pt x="2355" y="565"/>
                  </a:lnTo>
                  <a:lnTo>
                    <a:pt x="2360" y="570"/>
                  </a:lnTo>
                  <a:lnTo>
                    <a:pt x="2355" y="575"/>
                  </a:lnTo>
                  <a:lnTo>
                    <a:pt x="2355" y="580"/>
                  </a:lnTo>
                  <a:lnTo>
                    <a:pt x="2355" y="585"/>
                  </a:lnTo>
                  <a:lnTo>
                    <a:pt x="2350" y="580"/>
                  </a:lnTo>
                  <a:lnTo>
                    <a:pt x="2345" y="575"/>
                  </a:lnTo>
                  <a:lnTo>
                    <a:pt x="2345" y="570"/>
                  </a:lnTo>
                  <a:lnTo>
                    <a:pt x="2350" y="570"/>
                  </a:lnTo>
                  <a:lnTo>
                    <a:pt x="2350" y="565"/>
                  </a:lnTo>
                  <a:lnTo>
                    <a:pt x="2345" y="565"/>
                  </a:lnTo>
                  <a:lnTo>
                    <a:pt x="2345" y="560"/>
                  </a:lnTo>
                  <a:lnTo>
                    <a:pt x="2350" y="555"/>
                  </a:lnTo>
                  <a:lnTo>
                    <a:pt x="2345" y="555"/>
                  </a:lnTo>
                  <a:lnTo>
                    <a:pt x="2340" y="555"/>
                  </a:lnTo>
                  <a:lnTo>
                    <a:pt x="2335" y="555"/>
                  </a:lnTo>
                  <a:lnTo>
                    <a:pt x="2335" y="550"/>
                  </a:lnTo>
                  <a:lnTo>
                    <a:pt x="2330" y="545"/>
                  </a:lnTo>
                  <a:lnTo>
                    <a:pt x="2330" y="540"/>
                  </a:lnTo>
                  <a:lnTo>
                    <a:pt x="2325" y="540"/>
                  </a:lnTo>
                  <a:lnTo>
                    <a:pt x="2325" y="545"/>
                  </a:lnTo>
                  <a:lnTo>
                    <a:pt x="2320" y="545"/>
                  </a:lnTo>
                  <a:lnTo>
                    <a:pt x="2315" y="550"/>
                  </a:lnTo>
                  <a:lnTo>
                    <a:pt x="2310" y="550"/>
                  </a:lnTo>
                  <a:lnTo>
                    <a:pt x="2315" y="545"/>
                  </a:lnTo>
                  <a:lnTo>
                    <a:pt x="2315" y="540"/>
                  </a:lnTo>
                  <a:lnTo>
                    <a:pt x="2320" y="540"/>
                  </a:lnTo>
                  <a:lnTo>
                    <a:pt x="2320" y="535"/>
                  </a:lnTo>
                  <a:lnTo>
                    <a:pt x="2320" y="530"/>
                  </a:lnTo>
                  <a:lnTo>
                    <a:pt x="2315" y="525"/>
                  </a:lnTo>
                  <a:lnTo>
                    <a:pt x="2310" y="525"/>
                  </a:lnTo>
                  <a:lnTo>
                    <a:pt x="2305" y="530"/>
                  </a:lnTo>
                  <a:lnTo>
                    <a:pt x="2305" y="535"/>
                  </a:lnTo>
                  <a:lnTo>
                    <a:pt x="2300" y="535"/>
                  </a:lnTo>
                  <a:lnTo>
                    <a:pt x="2295" y="530"/>
                  </a:lnTo>
                  <a:lnTo>
                    <a:pt x="2290" y="530"/>
                  </a:lnTo>
                  <a:lnTo>
                    <a:pt x="2290" y="525"/>
                  </a:lnTo>
                  <a:lnTo>
                    <a:pt x="2285" y="530"/>
                  </a:lnTo>
                  <a:lnTo>
                    <a:pt x="2280" y="535"/>
                  </a:lnTo>
                  <a:lnTo>
                    <a:pt x="2275" y="535"/>
                  </a:lnTo>
                  <a:lnTo>
                    <a:pt x="2280" y="530"/>
                  </a:lnTo>
                  <a:lnTo>
                    <a:pt x="2280" y="525"/>
                  </a:lnTo>
                  <a:lnTo>
                    <a:pt x="2285" y="520"/>
                  </a:lnTo>
                  <a:lnTo>
                    <a:pt x="2280" y="520"/>
                  </a:lnTo>
                  <a:lnTo>
                    <a:pt x="2275" y="520"/>
                  </a:lnTo>
                  <a:lnTo>
                    <a:pt x="2275" y="525"/>
                  </a:lnTo>
                  <a:lnTo>
                    <a:pt x="2270" y="525"/>
                  </a:lnTo>
                  <a:lnTo>
                    <a:pt x="2275" y="520"/>
                  </a:lnTo>
                  <a:lnTo>
                    <a:pt x="2275" y="515"/>
                  </a:lnTo>
                  <a:lnTo>
                    <a:pt x="2275" y="510"/>
                  </a:lnTo>
                  <a:lnTo>
                    <a:pt x="2275" y="505"/>
                  </a:lnTo>
                  <a:lnTo>
                    <a:pt x="2270" y="505"/>
                  </a:lnTo>
                  <a:lnTo>
                    <a:pt x="2270" y="510"/>
                  </a:lnTo>
                  <a:lnTo>
                    <a:pt x="2270" y="515"/>
                  </a:lnTo>
                  <a:lnTo>
                    <a:pt x="2265" y="515"/>
                  </a:lnTo>
                  <a:lnTo>
                    <a:pt x="2260" y="515"/>
                  </a:lnTo>
                  <a:lnTo>
                    <a:pt x="2255" y="515"/>
                  </a:lnTo>
                  <a:lnTo>
                    <a:pt x="2255" y="510"/>
                  </a:lnTo>
                  <a:lnTo>
                    <a:pt x="2250" y="505"/>
                  </a:lnTo>
                  <a:lnTo>
                    <a:pt x="2245" y="510"/>
                  </a:lnTo>
                  <a:lnTo>
                    <a:pt x="2240" y="510"/>
                  </a:lnTo>
                  <a:lnTo>
                    <a:pt x="2240" y="505"/>
                  </a:lnTo>
                  <a:lnTo>
                    <a:pt x="2240" y="500"/>
                  </a:lnTo>
                  <a:lnTo>
                    <a:pt x="2235" y="500"/>
                  </a:lnTo>
                  <a:lnTo>
                    <a:pt x="2230" y="505"/>
                  </a:lnTo>
                  <a:lnTo>
                    <a:pt x="2225" y="505"/>
                  </a:lnTo>
                  <a:lnTo>
                    <a:pt x="2225" y="500"/>
                  </a:lnTo>
                  <a:lnTo>
                    <a:pt x="2225" y="495"/>
                  </a:lnTo>
                  <a:lnTo>
                    <a:pt x="2220" y="495"/>
                  </a:lnTo>
                  <a:lnTo>
                    <a:pt x="2215" y="500"/>
                  </a:lnTo>
                  <a:lnTo>
                    <a:pt x="2215" y="495"/>
                  </a:lnTo>
                  <a:lnTo>
                    <a:pt x="2210" y="495"/>
                  </a:lnTo>
                  <a:lnTo>
                    <a:pt x="2205" y="500"/>
                  </a:lnTo>
                  <a:lnTo>
                    <a:pt x="2200" y="495"/>
                  </a:lnTo>
                  <a:lnTo>
                    <a:pt x="2195" y="490"/>
                  </a:lnTo>
                  <a:lnTo>
                    <a:pt x="2190" y="485"/>
                  </a:lnTo>
                  <a:lnTo>
                    <a:pt x="2190" y="480"/>
                  </a:lnTo>
                  <a:lnTo>
                    <a:pt x="2185" y="475"/>
                  </a:lnTo>
                  <a:lnTo>
                    <a:pt x="2180" y="475"/>
                  </a:lnTo>
                  <a:lnTo>
                    <a:pt x="2180" y="480"/>
                  </a:lnTo>
                  <a:lnTo>
                    <a:pt x="2180" y="485"/>
                  </a:lnTo>
                  <a:lnTo>
                    <a:pt x="2175" y="485"/>
                  </a:lnTo>
                  <a:lnTo>
                    <a:pt x="2175" y="490"/>
                  </a:lnTo>
                  <a:lnTo>
                    <a:pt x="2180" y="490"/>
                  </a:lnTo>
                  <a:lnTo>
                    <a:pt x="2180" y="495"/>
                  </a:lnTo>
                  <a:lnTo>
                    <a:pt x="2175" y="495"/>
                  </a:lnTo>
                  <a:lnTo>
                    <a:pt x="2175" y="490"/>
                  </a:lnTo>
                  <a:lnTo>
                    <a:pt x="2170" y="490"/>
                  </a:lnTo>
                  <a:lnTo>
                    <a:pt x="2165" y="485"/>
                  </a:lnTo>
                  <a:lnTo>
                    <a:pt x="2160" y="490"/>
                  </a:lnTo>
                  <a:lnTo>
                    <a:pt x="2160" y="485"/>
                  </a:lnTo>
                  <a:lnTo>
                    <a:pt x="2160" y="480"/>
                  </a:lnTo>
                  <a:lnTo>
                    <a:pt x="2155" y="480"/>
                  </a:lnTo>
                  <a:lnTo>
                    <a:pt x="2150" y="485"/>
                  </a:lnTo>
                  <a:lnTo>
                    <a:pt x="2145" y="485"/>
                  </a:lnTo>
                  <a:lnTo>
                    <a:pt x="2140" y="485"/>
                  </a:lnTo>
                  <a:lnTo>
                    <a:pt x="2140" y="490"/>
                  </a:lnTo>
                  <a:lnTo>
                    <a:pt x="2135" y="490"/>
                  </a:lnTo>
                  <a:lnTo>
                    <a:pt x="2130" y="490"/>
                  </a:lnTo>
                  <a:lnTo>
                    <a:pt x="2125" y="490"/>
                  </a:lnTo>
                  <a:lnTo>
                    <a:pt x="2120" y="490"/>
                  </a:lnTo>
                  <a:lnTo>
                    <a:pt x="2115" y="490"/>
                  </a:lnTo>
                  <a:lnTo>
                    <a:pt x="2115" y="495"/>
                  </a:lnTo>
                  <a:lnTo>
                    <a:pt x="2115" y="500"/>
                  </a:lnTo>
                  <a:lnTo>
                    <a:pt x="2110" y="500"/>
                  </a:lnTo>
                  <a:lnTo>
                    <a:pt x="2105" y="505"/>
                  </a:lnTo>
                  <a:lnTo>
                    <a:pt x="2105" y="510"/>
                  </a:lnTo>
                  <a:lnTo>
                    <a:pt x="2100" y="510"/>
                  </a:lnTo>
                  <a:lnTo>
                    <a:pt x="2100" y="515"/>
                  </a:lnTo>
                  <a:lnTo>
                    <a:pt x="2100" y="520"/>
                  </a:lnTo>
                  <a:lnTo>
                    <a:pt x="2100" y="525"/>
                  </a:lnTo>
                  <a:lnTo>
                    <a:pt x="2100" y="530"/>
                  </a:lnTo>
                  <a:lnTo>
                    <a:pt x="2095" y="530"/>
                  </a:lnTo>
                  <a:lnTo>
                    <a:pt x="2090" y="530"/>
                  </a:lnTo>
                  <a:lnTo>
                    <a:pt x="2085" y="530"/>
                  </a:lnTo>
                  <a:lnTo>
                    <a:pt x="2090" y="535"/>
                  </a:lnTo>
                  <a:lnTo>
                    <a:pt x="2090" y="540"/>
                  </a:lnTo>
                  <a:lnTo>
                    <a:pt x="2090" y="545"/>
                  </a:lnTo>
                  <a:lnTo>
                    <a:pt x="2095" y="545"/>
                  </a:lnTo>
                  <a:lnTo>
                    <a:pt x="2095" y="550"/>
                  </a:lnTo>
                  <a:lnTo>
                    <a:pt x="2100" y="550"/>
                  </a:lnTo>
                  <a:lnTo>
                    <a:pt x="2100" y="555"/>
                  </a:lnTo>
                  <a:lnTo>
                    <a:pt x="2095" y="555"/>
                  </a:lnTo>
                  <a:lnTo>
                    <a:pt x="2090" y="555"/>
                  </a:lnTo>
                  <a:lnTo>
                    <a:pt x="2090" y="560"/>
                  </a:lnTo>
                  <a:lnTo>
                    <a:pt x="2090" y="565"/>
                  </a:lnTo>
                  <a:lnTo>
                    <a:pt x="2085" y="560"/>
                  </a:lnTo>
                  <a:lnTo>
                    <a:pt x="2085" y="555"/>
                  </a:lnTo>
                  <a:lnTo>
                    <a:pt x="2080" y="555"/>
                  </a:lnTo>
                  <a:lnTo>
                    <a:pt x="2080" y="550"/>
                  </a:lnTo>
                  <a:lnTo>
                    <a:pt x="2075" y="545"/>
                  </a:lnTo>
                  <a:lnTo>
                    <a:pt x="2075" y="550"/>
                  </a:lnTo>
                  <a:lnTo>
                    <a:pt x="2070" y="550"/>
                  </a:lnTo>
                  <a:lnTo>
                    <a:pt x="2070" y="555"/>
                  </a:lnTo>
                  <a:lnTo>
                    <a:pt x="2065" y="555"/>
                  </a:lnTo>
                  <a:lnTo>
                    <a:pt x="2065" y="560"/>
                  </a:lnTo>
                  <a:lnTo>
                    <a:pt x="2060" y="560"/>
                  </a:lnTo>
                  <a:lnTo>
                    <a:pt x="2060" y="565"/>
                  </a:lnTo>
                  <a:lnTo>
                    <a:pt x="2055" y="570"/>
                  </a:lnTo>
                  <a:lnTo>
                    <a:pt x="2050" y="575"/>
                  </a:lnTo>
                  <a:lnTo>
                    <a:pt x="2045" y="580"/>
                  </a:lnTo>
                  <a:lnTo>
                    <a:pt x="2040" y="585"/>
                  </a:lnTo>
                  <a:lnTo>
                    <a:pt x="2035" y="585"/>
                  </a:lnTo>
                  <a:lnTo>
                    <a:pt x="2030" y="585"/>
                  </a:lnTo>
                  <a:lnTo>
                    <a:pt x="2030" y="590"/>
                  </a:lnTo>
                  <a:lnTo>
                    <a:pt x="2025" y="595"/>
                  </a:lnTo>
                  <a:lnTo>
                    <a:pt x="2020" y="600"/>
                  </a:lnTo>
                  <a:lnTo>
                    <a:pt x="2020" y="605"/>
                  </a:lnTo>
                  <a:lnTo>
                    <a:pt x="2020" y="615"/>
                  </a:lnTo>
                  <a:lnTo>
                    <a:pt x="2015" y="615"/>
                  </a:lnTo>
                  <a:lnTo>
                    <a:pt x="2015" y="620"/>
                  </a:lnTo>
                  <a:lnTo>
                    <a:pt x="2010" y="620"/>
                  </a:lnTo>
                  <a:lnTo>
                    <a:pt x="2010" y="625"/>
                  </a:lnTo>
                  <a:lnTo>
                    <a:pt x="2005" y="630"/>
                  </a:lnTo>
                  <a:lnTo>
                    <a:pt x="2005" y="635"/>
                  </a:lnTo>
                  <a:lnTo>
                    <a:pt x="2005" y="640"/>
                  </a:lnTo>
                  <a:lnTo>
                    <a:pt x="2000" y="645"/>
                  </a:lnTo>
                  <a:lnTo>
                    <a:pt x="1995" y="645"/>
                  </a:lnTo>
                  <a:lnTo>
                    <a:pt x="1990" y="650"/>
                  </a:lnTo>
                  <a:lnTo>
                    <a:pt x="1995" y="645"/>
                  </a:lnTo>
                  <a:lnTo>
                    <a:pt x="1995" y="640"/>
                  </a:lnTo>
                  <a:lnTo>
                    <a:pt x="2000" y="630"/>
                  </a:lnTo>
                  <a:lnTo>
                    <a:pt x="2000" y="625"/>
                  </a:lnTo>
                  <a:lnTo>
                    <a:pt x="2005" y="620"/>
                  </a:lnTo>
                  <a:lnTo>
                    <a:pt x="2005" y="615"/>
                  </a:lnTo>
                  <a:lnTo>
                    <a:pt x="2010" y="610"/>
                  </a:lnTo>
                  <a:lnTo>
                    <a:pt x="2010" y="605"/>
                  </a:lnTo>
                  <a:lnTo>
                    <a:pt x="2015" y="600"/>
                  </a:lnTo>
                  <a:lnTo>
                    <a:pt x="2015" y="595"/>
                  </a:lnTo>
                  <a:lnTo>
                    <a:pt x="2015" y="590"/>
                  </a:lnTo>
                  <a:lnTo>
                    <a:pt x="2015" y="585"/>
                  </a:lnTo>
                  <a:lnTo>
                    <a:pt x="2020" y="580"/>
                  </a:lnTo>
                  <a:lnTo>
                    <a:pt x="2020" y="575"/>
                  </a:lnTo>
                  <a:lnTo>
                    <a:pt x="2015" y="575"/>
                  </a:lnTo>
                  <a:lnTo>
                    <a:pt x="2010" y="580"/>
                  </a:lnTo>
                  <a:lnTo>
                    <a:pt x="2005" y="580"/>
                  </a:lnTo>
                  <a:lnTo>
                    <a:pt x="2005" y="575"/>
                  </a:lnTo>
                  <a:lnTo>
                    <a:pt x="2000" y="580"/>
                  </a:lnTo>
                  <a:lnTo>
                    <a:pt x="1995" y="585"/>
                  </a:lnTo>
                  <a:lnTo>
                    <a:pt x="1990" y="585"/>
                  </a:lnTo>
                  <a:lnTo>
                    <a:pt x="1985" y="585"/>
                  </a:lnTo>
                  <a:lnTo>
                    <a:pt x="1980" y="590"/>
                  </a:lnTo>
                  <a:lnTo>
                    <a:pt x="1975" y="590"/>
                  </a:lnTo>
                  <a:lnTo>
                    <a:pt x="1975" y="595"/>
                  </a:lnTo>
                  <a:lnTo>
                    <a:pt x="1970" y="595"/>
                  </a:lnTo>
                  <a:lnTo>
                    <a:pt x="1970" y="590"/>
                  </a:lnTo>
                  <a:lnTo>
                    <a:pt x="1965" y="585"/>
                  </a:lnTo>
                  <a:lnTo>
                    <a:pt x="1960" y="580"/>
                  </a:lnTo>
                  <a:lnTo>
                    <a:pt x="1955" y="585"/>
                  </a:lnTo>
                  <a:lnTo>
                    <a:pt x="1950" y="585"/>
                  </a:lnTo>
                  <a:lnTo>
                    <a:pt x="1945" y="585"/>
                  </a:lnTo>
                  <a:lnTo>
                    <a:pt x="1940" y="590"/>
                  </a:lnTo>
                  <a:lnTo>
                    <a:pt x="1935" y="595"/>
                  </a:lnTo>
                  <a:lnTo>
                    <a:pt x="1935" y="600"/>
                  </a:lnTo>
                  <a:lnTo>
                    <a:pt x="1930" y="595"/>
                  </a:lnTo>
                  <a:lnTo>
                    <a:pt x="1925" y="595"/>
                  </a:lnTo>
                  <a:lnTo>
                    <a:pt x="1925" y="590"/>
                  </a:lnTo>
                  <a:lnTo>
                    <a:pt x="1920" y="590"/>
                  </a:lnTo>
                  <a:lnTo>
                    <a:pt x="1915" y="590"/>
                  </a:lnTo>
                  <a:lnTo>
                    <a:pt x="1910" y="585"/>
                  </a:lnTo>
                  <a:lnTo>
                    <a:pt x="1910" y="580"/>
                  </a:lnTo>
                  <a:lnTo>
                    <a:pt x="1905" y="580"/>
                  </a:lnTo>
                  <a:lnTo>
                    <a:pt x="1900" y="585"/>
                  </a:lnTo>
                  <a:lnTo>
                    <a:pt x="1900" y="590"/>
                  </a:lnTo>
                  <a:lnTo>
                    <a:pt x="1900" y="595"/>
                  </a:lnTo>
                  <a:lnTo>
                    <a:pt x="1900" y="600"/>
                  </a:lnTo>
                  <a:lnTo>
                    <a:pt x="1900" y="605"/>
                  </a:lnTo>
                  <a:lnTo>
                    <a:pt x="1900" y="610"/>
                  </a:lnTo>
                  <a:lnTo>
                    <a:pt x="1895" y="605"/>
                  </a:lnTo>
                  <a:lnTo>
                    <a:pt x="1895" y="600"/>
                  </a:lnTo>
                  <a:lnTo>
                    <a:pt x="1890" y="595"/>
                  </a:lnTo>
                  <a:lnTo>
                    <a:pt x="1885" y="600"/>
                  </a:lnTo>
                  <a:lnTo>
                    <a:pt x="1885" y="605"/>
                  </a:lnTo>
                  <a:lnTo>
                    <a:pt x="1880" y="610"/>
                  </a:lnTo>
                  <a:lnTo>
                    <a:pt x="1880" y="615"/>
                  </a:lnTo>
                  <a:lnTo>
                    <a:pt x="1880" y="620"/>
                  </a:lnTo>
                  <a:lnTo>
                    <a:pt x="1880" y="625"/>
                  </a:lnTo>
                  <a:lnTo>
                    <a:pt x="1885" y="625"/>
                  </a:lnTo>
                  <a:lnTo>
                    <a:pt x="1885" y="630"/>
                  </a:lnTo>
                  <a:lnTo>
                    <a:pt x="1880" y="630"/>
                  </a:lnTo>
                  <a:lnTo>
                    <a:pt x="1880" y="625"/>
                  </a:lnTo>
                  <a:lnTo>
                    <a:pt x="1875" y="620"/>
                  </a:lnTo>
                  <a:lnTo>
                    <a:pt x="1875" y="615"/>
                  </a:lnTo>
                  <a:lnTo>
                    <a:pt x="1880" y="610"/>
                  </a:lnTo>
                  <a:lnTo>
                    <a:pt x="1880" y="605"/>
                  </a:lnTo>
                  <a:lnTo>
                    <a:pt x="1885" y="605"/>
                  </a:lnTo>
                  <a:lnTo>
                    <a:pt x="1885" y="600"/>
                  </a:lnTo>
                  <a:lnTo>
                    <a:pt x="1885" y="595"/>
                  </a:lnTo>
                  <a:lnTo>
                    <a:pt x="1880" y="595"/>
                  </a:lnTo>
                  <a:lnTo>
                    <a:pt x="1875" y="590"/>
                  </a:lnTo>
                  <a:lnTo>
                    <a:pt x="1870" y="590"/>
                  </a:lnTo>
                  <a:lnTo>
                    <a:pt x="1870" y="585"/>
                  </a:lnTo>
                  <a:lnTo>
                    <a:pt x="1865" y="585"/>
                  </a:lnTo>
                  <a:lnTo>
                    <a:pt x="1865" y="580"/>
                  </a:lnTo>
                  <a:lnTo>
                    <a:pt x="1860" y="580"/>
                  </a:lnTo>
                  <a:lnTo>
                    <a:pt x="1855" y="580"/>
                  </a:lnTo>
                  <a:lnTo>
                    <a:pt x="1850" y="585"/>
                  </a:lnTo>
                  <a:lnTo>
                    <a:pt x="1850" y="590"/>
                  </a:lnTo>
                  <a:lnTo>
                    <a:pt x="1845" y="595"/>
                  </a:lnTo>
                  <a:lnTo>
                    <a:pt x="1845" y="600"/>
                  </a:lnTo>
                  <a:lnTo>
                    <a:pt x="1845" y="605"/>
                  </a:lnTo>
                  <a:lnTo>
                    <a:pt x="1845" y="610"/>
                  </a:lnTo>
                  <a:lnTo>
                    <a:pt x="1840" y="610"/>
                  </a:lnTo>
                  <a:lnTo>
                    <a:pt x="1840" y="605"/>
                  </a:lnTo>
                  <a:lnTo>
                    <a:pt x="1840" y="600"/>
                  </a:lnTo>
                  <a:lnTo>
                    <a:pt x="1845" y="595"/>
                  </a:lnTo>
                  <a:lnTo>
                    <a:pt x="1845" y="590"/>
                  </a:lnTo>
                  <a:lnTo>
                    <a:pt x="1840" y="590"/>
                  </a:lnTo>
                  <a:lnTo>
                    <a:pt x="1845" y="585"/>
                  </a:lnTo>
                  <a:lnTo>
                    <a:pt x="1845" y="580"/>
                  </a:lnTo>
                  <a:lnTo>
                    <a:pt x="1845" y="575"/>
                  </a:lnTo>
                  <a:lnTo>
                    <a:pt x="1850" y="575"/>
                  </a:lnTo>
                  <a:lnTo>
                    <a:pt x="1855" y="570"/>
                  </a:lnTo>
                  <a:lnTo>
                    <a:pt x="1860" y="570"/>
                  </a:lnTo>
                  <a:lnTo>
                    <a:pt x="1860" y="575"/>
                  </a:lnTo>
                  <a:lnTo>
                    <a:pt x="1865" y="575"/>
                  </a:lnTo>
                  <a:lnTo>
                    <a:pt x="1870" y="580"/>
                  </a:lnTo>
                  <a:lnTo>
                    <a:pt x="1875" y="580"/>
                  </a:lnTo>
                  <a:lnTo>
                    <a:pt x="1880" y="580"/>
                  </a:lnTo>
                  <a:lnTo>
                    <a:pt x="1880" y="585"/>
                  </a:lnTo>
                  <a:lnTo>
                    <a:pt x="1885" y="585"/>
                  </a:lnTo>
                  <a:lnTo>
                    <a:pt x="1890" y="585"/>
                  </a:lnTo>
                  <a:lnTo>
                    <a:pt x="1895" y="585"/>
                  </a:lnTo>
                  <a:lnTo>
                    <a:pt x="1900" y="585"/>
                  </a:lnTo>
                  <a:lnTo>
                    <a:pt x="1905" y="580"/>
                  </a:lnTo>
                  <a:lnTo>
                    <a:pt x="1900" y="580"/>
                  </a:lnTo>
                  <a:lnTo>
                    <a:pt x="1900" y="575"/>
                  </a:lnTo>
                  <a:lnTo>
                    <a:pt x="1900" y="570"/>
                  </a:lnTo>
                  <a:lnTo>
                    <a:pt x="1905" y="565"/>
                  </a:lnTo>
                  <a:lnTo>
                    <a:pt x="1905" y="560"/>
                  </a:lnTo>
                  <a:lnTo>
                    <a:pt x="1900" y="560"/>
                  </a:lnTo>
                  <a:lnTo>
                    <a:pt x="1900" y="555"/>
                  </a:lnTo>
                  <a:lnTo>
                    <a:pt x="1895" y="550"/>
                  </a:lnTo>
                  <a:lnTo>
                    <a:pt x="1895" y="545"/>
                  </a:lnTo>
                  <a:lnTo>
                    <a:pt x="1895" y="535"/>
                  </a:lnTo>
                  <a:lnTo>
                    <a:pt x="1900" y="535"/>
                  </a:lnTo>
                  <a:lnTo>
                    <a:pt x="1900" y="530"/>
                  </a:lnTo>
                  <a:lnTo>
                    <a:pt x="1900" y="525"/>
                  </a:lnTo>
                  <a:lnTo>
                    <a:pt x="1895" y="520"/>
                  </a:lnTo>
                  <a:lnTo>
                    <a:pt x="1890" y="520"/>
                  </a:lnTo>
                  <a:lnTo>
                    <a:pt x="1885" y="520"/>
                  </a:lnTo>
                  <a:lnTo>
                    <a:pt x="1885" y="525"/>
                  </a:lnTo>
                  <a:lnTo>
                    <a:pt x="1880" y="525"/>
                  </a:lnTo>
                  <a:lnTo>
                    <a:pt x="1875" y="525"/>
                  </a:lnTo>
                  <a:lnTo>
                    <a:pt x="1870" y="525"/>
                  </a:lnTo>
                  <a:lnTo>
                    <a:pt x="1865" y="525"/>
                  </a:lnTo>
                  <a:lnTo>
                    <a:pt x="1860" y="525"/>
                  </a:lnTo>
                  <a:lnTo>
                    <a:pt x="1855" y="525"/>
                  </a:lnTo>
                  <a:lnTo>
                    <a:pt x="1855" y="530"/>
                  </a:lnTo>
                  <a:lnTo>
                    <a:pt x="1850" y="535"/>
                  </a:lnTo>
                  <a:lnTo>
                    <a:pt x="1845" y="535"/>
                  </a:lnTo>
                  <a:lnTo>
                    <a:pt x="1845" y="540"/>
                  </a:lnTo>
                  <a:lnTo>
                    <a:pt x="1840" y="545"/>
                  </a:lnTo>
                  <a:lnTo>
                    <a:pt x="1835" y="545"/>
                  </a:lnTo>
                  <a:lnTo>
                    <a:pt x="1830" y="545"/>
                  </a:lnTo>
                  <a:lnTo>
                    <a:pt x="1825" y="545"/>
                  </a:lnTo>
                  <a:lnTo>
                    <a:pt x="1820" y="555"/>
                  </a:lnTo>
                  <a:lnTo>
                    <a:pt x="1815" y="560"/>
                  </a:lnTo>
                  <a:lnTo>
                    <a:pt x="1810" y="560"/>
                  </a:lnTo>
                  <a:lnTo>
                    <a:pt x="1805" y="565"/>
                  </a:lnTo>
                  <a:lnTo>
                    <a:pt x="1795" y="565"/>
                  </a:lnTo>
                  <a:lnTo>
                    <a:pt x="1785" y="570"/>
                  </a:lnTo>
                  <a:lnTo>
                    <a:pt x="1780" y="570"/>
                  </a:lnTo>
                  <a:lnTo>
                    <a:pt x="1780" y="575"/>
                  </a:lnTo>
                  <a:lnTo>
                    <a:pt x="1785" y="580"/>
                  </a:lnTo>
                  <a:lnTo>
                    <a:pt x="1785" y="585"/>
                  </a:lnTo>
                  <a:lnTo>
                    <a:pt x="1785" y="590"/>
                  </a:lnTo>
                  <a:lnTo>
                    <a:pt x="1785" y="595"/>
                  </a:lnTo>
                  <a:lnTo>
                    <a:pt x="1790" y="600"/>
                  </a:lnTo>
                  <a:lnTo>
                    <a:pt x="1790" y="605"/>
                  </a:lnTo>
                  <a:lnTo>
                    <a:pt x="1790" y="610"/>
                  </a:lnTo>
                  <a:lnTo>
                    <a:pt x="1795" y="615"/>
                  </a:lnTo>
                  <a:lnTo>
                    <a:pt x="1795" y="620"/>
                  </a:lnTo>
                  <a:lnTo>
                    <a:pt x="1795" y="625"/>
                  </a:lnTo>
                  <a:lnTo>
                    <a:pt x="1800" y="630"/>
                  </a:lnTo>
                  <a:lnTo>
                    <a:pt x="1800" y="635"/>
                  </a:lnTo>
                  <a:lnTo>
                    <a:pt x="1805" y="645"/>
                  </a:lnTo>
                  <a:lnTo>
                    <a:pt x="1805" y="650"/>
                  </a:lnTo>
                  <a:lnTo>
                    <a:pt x="1800" y="650"/>
                  </a:lnTo>
                  <a:lnTo>
                    <a:pt x="1800" y="655"/>
                  </a:lnTo>
                  <a:lnTo>
                    <a:pt x="1800" y="660"/>
                  </a:lnTo>
                  <a:lnTo>
                    <a:pt x="1805" y="660"/>
                  </a:lnTo>
                  <a:lnTo>
                    <a:pt x="1810" y="665"/>
                  </a:lnTo>
                  <a:lnTo>
                    <a:pt x="1810" y="670"/>
                  </a:lnTo>
                  <a:lnTo>
                    <a:pt x="1815" y="675"/>
                  </a:lnTo>
                  <a:lnTo>
                    <a:pt x="1810" y="675"/>
                  </a:lnTo>
                  <a:lnTo>
                    <a:pt x="1805" y="670"/>
                  </a:lnTo>
                  <a:lnTo>
                    <a:pt x="1805" y="665"/>
                  </a:lnTo>
                  <a:lnTo>
                    <a:pt x="1800" y="670"/>
                  </a:lnTo>
                  <a:lnTo>
                    <a:pt x="1795" y="665"/>
                  </a:lnTo>
                  <a:lnTo>
                    <a:pt x="1795" y="655"/>
                  </a:lnTo>
                  <a:lnTo>
                    <a:pt x="1795" y="650"/>
                  </a:lnTo>
                  <a:lnTo>
                    <a:pt x="1795" y="645"/>
                  </a:lnTo>
                  <a:lnTo>
                    <a:pt x="1795" y="640"/>
                  </a:lnTo>
                  <a:lnTo>
                    <a:pt x="1790" y="635"/>
                  </a:lnTo>
                  <a:lnTo>
                    <a:pt x="1790" y="630"/>
                  </a:lnTo>
                  <a:lnTo>
                    <a:pt x="1790" y="625"/>
                  </a:lnTo>
                  <a:lnTo>
                    <a:pt x="1785" y="625"/>
                  </a:lnTo>
                  <a:lnTo>
                    <a:pt x="1780" y="620"/>
                  </a:lnTo>
                  <a:lnTo>
                    <a:pt x="1780" y="615"/>
                  </a:lnTo>
                  <a:lnTo>
                    <a:pt x="1780" y="610"/>
                  </a:lnTo>
                  <a:lnTo>
                    <a:pt x="1780" y="605"/>
                  </a:lnTo>
                  <a:lnTo>
                    <a:pt x="1780" y="600"/>
                  </a:lnTo>
                  <a:lnTo>
                    <a:pt x="1780" y="595"/>
                  </a:lnTo>
                  <a:lnTo>
                    <a:pt x="1775" y="590"/>
                  </a:lnTo>
                  <a:lnTo>
                    <a:pt x="1775" y="585"/>
                  </a:lnTo>
                  <a:lnTo>
                    <a:pt x="1780" y="580"/>
                  </a:lnTo>
                  <a:lnTo>
                    <a:pt x="1780" y="575"/>
                  </a:lnTo>
                  <a:lnTo>
                    <a:pt x="1775" y="575"/>
                  </a:lnTo>
                  <a:lnTo>
                    <a:pt x="1775" y="570"/>
                  </a:lnTo>
                  <a:lnTo>
                    <a:pt x="1780" y="565"/>
                  </a:lnTo>
                  <a:lnTo>
                    <a:pt x="1780" y="560"/>
                  </a:lnTo>
                  <a:lnTo>
                    <a:pt x="1775" y="560"/>
                  </a:lnTo>
                  <a:lnTo>
                    <a:pt x="1770" y="560"/>
                  </a:lnTo>
                  <a:lnTo>
                    <a:pt x="1765" y="565"/>
                  </a:lnTo>
                  <a:lnTo>
                    <a:pt x="1760" y="565"/>
                  </a:lnTo>
                  <a:lnTo>
                    <a:pt x="1755" y="565"/>
                  </a:lnTo>
                  <a:lnTo>
                    <a:pt x="1750" y="565"/>
                  </a:lnTo>
                  <a:lnTo>
                    <a:pt x="1745" y="565"/>
                  </a:lnTo>
                  <a:lnTo>
                    <a:pt x="1740" y="565"/>
                  </a:lnTo>
                  <a:lnTo>
                    <a:pt x="1735" y="565"/>
                  </a:lnTo>
                  <a:lnTo>
                    <a:pt x="1730" y="565"/>
                  </a:lnTo>
                  <a:lnTo>
                    <a:pt x="1730" y="570"/>
                  </a:lnTo>
                  <a:lnTo>
                    <a:pt x="1725" y="570"/>
                  </a:lnTo>
                  <a:lnTo>
                    <a:pt x="1720" y="575"/>
                  </a:lnTo>
                  <a:lnTo>
                    <a:pt x="1715" y="575"/>
                  </a:lnTo>
                  <a:lnTo>
                    <a:pt x="1715" y="570"/>
                  </a:lnTo>
                  <a:lnTo>
                    <a:pt x="1720" y="565"/>
                  </a:lnTo>
                  <a:lnTo>
                    <a:pt x="1725" y="560"/>
                  </a:lnTo>
                  <a:lnTo>
                    <a:pt x="1730" y="560"/>
                  </a:lnTo>
                  <a:lnTo>
                    <a:pt x="1735" y="560"/>
                  </a:lnTo>
                  <a:lnTo>
                    <a:pt x="1745" y="560"/>
                  </a:lnTo>
                  <a:lnTo>
                    <a:pt x="1750" y="560"/>
                  </a:lnTo>
                  <a:lnTo>
                    <a:pt x="1750" y="555"/>
                  </a:lnTo>
                  <a:lnTo>
                    <a:pt x="1755" y="555"/>
                  </a:lnTo>
                  <a:lnTo>
                    <a:pt x="1760" y="555"/>
                  </a:lnTo>
                  <a:lnTo>
                    <a:pt x="1765" y="550"/>
                  </a:lnTo>
                  <a:lnTo>
                    <a:pt x="1770" y="545"/>
                  </a:lnTo>
                  <a:lnTo>
                    <a:pt x="1780" y="545"/>
                  </a:lnTo>
                  <a:lnTo>
                    <a:pt x="1785" y="545"/>
                  </a:lnTo>
                  <a:lnTo>
                    <a:pt x="1790" y="545"/>
                  </a:lnTo>
                  <a:lnTo>
                    <a:pt x="1795" y="550"/>
                  </a:lnTo>
                  <a:lnTo>
                    <a:pt x="1800" y="550"/>
                  </a:lnTo>
                  <a:lnTo>
                    <a:pt x="1805" y="545"/>
                  </a:lnTo>
                  <a:lnTo>
                    <a:pt x="1805" y="540"/>
                  </a:lnTo>
                  <a:lnTo>
                    <a:pt x="1810" y="535"/>
                  </a:lnTo>
                  <a:lnTo>
                    <a:pt x="1810" y="530"/>
                  </a:lnTo>
                  <a:lnTo>
                    <a:pt x="1815" y="525"/>
                  </a:lnTo>
                  <a:lnTo>
                    <a:pt x="1820" y="520"/>
                  </a:lnTo>
                  <a:lnTo>
                    <a:pt x="1825" y="515"/>
                  </a:lnTo>
                  <a:lnTo>
                    <a:pt x="1825" y="510"/>
                  </a:lnTo>
                  <a:lnTo>
                    <a:pt x="1830" y="505"/>
                  </a:lnTo>
                  <a:lnTo>
                    <a:pt x="1830" y="500"/>
                  </a:lnTo>
                  <a:lnTo>
                    <a:pt x="1830" y="495"/>
                  </a:lnTo>
                  <a:lnTo>
                    <a:pt x="1830" y="490"/>
                  </a:lnTo>
                  <a:lnTo>
                    <a:pt x="1830" y="485"/>
                  </a:lnTo>
                  <a:lnTo>
                    <a:pt x="1835" y="480"/>
                  </a:lnTo>
                  <a:lnTo>
                    <a:pt x="1840" y="475"/>
                  </a:lnTo>
                  <a:lnTo>
                    <a:pt x="1845" y="470"/>
                  </a:lnTo>
                  <a:lnTo>
                    <a:pt x="1850" y="465"/>
                  </a:lnTo>
                  <a:lnTo>
                    <a:pt x="1850" y="460"/>
                  </a:lnTo>
                  <a:lnTo>
                    <a:pt x="1855" y="460"/>
                  </a:lnTo>
                  <a:lnTo>
                    <a:pt x="1855" y="455"/>
                  </a:lnTo>
                  <a:lnTo>
                    <a:pt x="1855" y="450"/>
                  </a:lnTo>
                  <a:lnTo>
                    <a:pt x="1860" y="450"/>
                  </a:lnTo>
                  <a:lnTo>
                    <a:pt x="1860" y="445"/>
                  </a:lnTo>
                  <a:lnTo>
                    <a:pt x="1855" y="440"/>
                  </a:lnTo>
                  <a:lnTo>
                    <a:pt x="1855" y="435"/>
                  </a:lnTo>
                  <a:lnTo>
                    <a:pt x="1855" y="440"/>
                  </a:lnTo>
                  <a:lnTo>
                    <a:pt x="1865" y="440"/>
                  </a:lnTo>
                  <a:lnTo>
                    <a:pt x="1870" y="440"/>
                  </a:lnTo>
                  <a:lnTo>
                    <a:pt x="1875" y="435"/>
                  </a:lnTo>
                  <a:lnTo>
                    <a:pt x="1880" y="430"/>
                  </a:lnTo>
                  <a:lnTo>
                    <a:pt x="1885" y="425"/>
                  </a:lnTo>
                  <a:lnTo>
                    <a:pt x="1885" y="420"/>
                  </a:lnTo>
                  <a:lnTo>
                    <a:pt x="1890" y="420"/>
                  </a:lnTo>
                  <a:lnTo>
                    <a:pt x="1895" y="420"/>
                  </a:lnTo>
                  <a:lnTo>
                    <a:pt x="1900" y="415"/>
                  </a:lnTo>
                  <a:lnTo>
                    <a:pt x="1905" y="415"/>
                  </a:lnTo>
                  <a:lnTo>
                    <a:pt x="1910" y="405"/>
                  </a:lnTo>
                  <a:lnTo>
                    <a:pt x="1915" y="400"/>
                  </a:lnTo>
                  <a:lnTo>
                    <a:pt x="1920" y="395"/>
                  </a:lnTo>
                  <a:lnTo>
                    <a:pt x="1920" y="390"/>
                  </a:lnTo>
                  <a:lnTo>
                    <a:pt x="1920" y="385"/>
                  </a:lnTo>
                  <a:lnTo>
                    <a:pt x="1925" y="385"/>
                  </a:lnTo>
                  <a:lnTo>
                    <a:pt x="1925" y="380"/>
                  </a:lnTo>
                  <a:lnTo>
                    <a:pt x="1925" y="375"/>
                  </a:lnTo>
                  <a:lnTo>
                    <a:pt x="1930" y="375"/>
                  </a:lnTo>
                  <a:lnTo>
                    <a:pt x="1935" y="375"/>
                  </a:lnTo>
                  <a:lnTo>
                    <a:pt x="1940" y="370"/>
                  </a:lnTo>
                  <a:lnTo>
                    <a:pt x="1940" y="365"/>
                  </a:lnTo>
                  <a:lnTo>
                    <a:pt x="1940" y="360"/>
                  </a:lnTo>
                  <a:lnTo>
                    <a:pt x="1940" y="355"/>
                  </a:lnTo>
                  <a:lnTo>
                    <a:pt x="1945" y="355"/>
                  </a:lnTo>
                  <a:lnTo>
                    <a:pt x="1950" y="355"/>
                  </a:lnTo>
                  <a:lnTo>
                    <a:pt x="1955" y="350"/>
                  </a:lnTo>
                  <a:lnTo>
                    <a:pt x="1960" y="350"/>
                  </a:lnTo>
                  <a:lnTo>
                    <a:pt x="1960" y="355"/>
                  </a:lnTo>
                  <a:lnTo>
                    <a:pt x="1965" y="350"/>
                  </a:lnTo>
                  <a:lnTo>
                    <a:pt x="1970" y="345"/>
                  </a:lnTo>
                  <a:lnTo>
                    <a:pt x="1970" y="340"/>
                  </a:lnTo>
                  <a:lnTo>
                    <a:pt x="1970" y="335"/>
                  </a:lnTo>
                  <a:lnTo>
                    <a:pt x="1970" y="330"/>
                  </a:lnTo>
                  <a:lnTo>
                    <a:pt x="1970" y="325"/>
                  </a:lnTo>
                  <a:lnTo>
                    <a:pt x="1975" y="320"/>
                  </a:lnTo>
                  <a:lnTo>
                    <a:pt x="1975" y="315"/>
                  </a:lnTo>
                  <a:lnTo>
                    <a:pt x="1975" y="310"/>
                  </a:lnTo>
                  <a:lnTo>
                    <a:pt x="1975" y="305"/>
                  </a:lnTo>
                  <a:lnTo>
                    <a:pt x="1970" y="300"/>
                  </a:lnTo>
                  <a:lnTo>
                    <a:pt x="1970" y="295"/>
                  </a:lnTo>
                  <a:lnTo>
                    <a:pt x="1965" y="290"/>
                  </a:lnTo>
                  <a:lnTo>
                    <a:pt x="1965" y="285"/>
                  </a:lnTo>
                  <a:lnTo>
                    <a:pt x="1960" y="285"/>
                  </a:lnTo>
                  <a:lnTo>
                    <a:pt x="1955" y="285"/>
                  </a:lnTo>
                  <a:lnTo>
                    <a:pt x="1950" y="285"/>
                  </a:lnTo>
                  <a:lnTo>
                    <a:pt x="1945" y="285"/>
                  </a:lnTo>
                  <a:lnTo>
                    <a:pt x="1940" y="280"/>
                  </a:lnTo>
                  <a:lnTo>
                    <a:pt x="1935" y="280"/>
                  </a:lnTo>
                  <a:lnTo>
                    <a:pt x="1930" y="280"/>
                  </a:lnTo>
                  <a:lnTo>
                    <a:pt x="1925" y="280"/>
                  </a:lnTo>
                  <a:lnTo>
                    <a:pt x="1920" y="275"/>
                  </a:lnTo>
                  <a:lnTo>
                    <a:pt x="1920" y="270"/>
                  </a:lnTo>
                  <a:lnTo>
                    <a:pt x="1915" y="270"/>
                  </a:lnTo>
                  <a:lnTo>
                    <a:pt x="1915" y="265"/>
                  </a:lnTo>
                  <a:lnTo>
                    <a:pt x="1910" y="260"/>
                  </a:lnTo>
                  <a:lnTo>
                    <a:pt x="1905" y="255"/>
                  </a:lnTo>
                  <a:lnTo>
                    <a:pt x="1905" y="250"/>
                  </a:lnTo>
                  <a:lnTo>
                    <a:pt x="1905" y="240"/>
                  </a:lnTo>
                  <a:lnTo>
                    <a:pt x="1900" y="235"/>
                  </a:lnTo>
                  <a:lnTo>
                    <a:pt x="1900" y="230"/>
                  </a:lnTo>
                  <a:lnTo>
                    <a:pt x="1900" y="225"/>
                  </a:lnTo>
                  <a:lnTo>
                    <a:pt x="1895" y="220"/>
                  </a:lnTo>
                  <a:lnTo>
                    <a:pt x="1890" y="215"/>
                  </a:lnTo>
                  <a:lnTo>
                    <a:pt x="1890" y="210"/>
                  </a:lnTo>
                  <a:lnTo>
                    <a:pt x="1885" y="205"/>
                  </a:lnTo>
                  <a:lnTo>
                    <a:pt x="1885" y="195"/>
                  </a:lnTo>
                  <a:lnTo>
                    <a:pt x="1885" y="190"/>
                  </a:lnTo>
                  <a:lnTo>
                    <a:pt x="1885" y="185"/>
                  </a:lnTo>
                  <a:lnTo>
                    <a:pt x="1880" y="185"/>
                  </a:lnTo>
                  <a:lnTo>
                    <a:pt x="1880" y="180"/>
                  </a:lnTo>
                  <a:lnTo>
                    <a:pt x="1880" y="175"/>
                  </a:lnTo>
                  <a:lnTo>
                    <a:pt x="1880" y="170"/>
                  </a:lnTo>
                  <a:lnTo>
                    <a:pt x="1880" y="160"/>
                  </a:lnTo>
                  <a:lnTo>
                    <a:pt x="1875" y="155"/>
                  </a:lnTo>
                  <a:lnTo>
                    <a:pt x="1875" y="150"/>
                  </a:lnTo>
                  <a:lnTo>
                    <a:pt x="1875" y="145"/>
                  </a:lnTo>
                  <a:lnTo>
                    <a:pt x="1875" y="140"/>
                  </a:lnTo>
                  <a:lnTo>
                    <a:pt x="1875" y="135"/>
                  </a:lnTo>
                  <a:lnTo>
                    <a:pt x="1875" y="130"/>
                  </a:lnTo>
                  <a:lnTo>
                    <a:pt x="1875" y="125"/>
                  </a:lnTo>
                  <a:lnTo>
                    <a:pt x="1875" y="115"/>
                  </a:lnTo>
                  <a:lnTo>
                    <a:pt x="1870" y="115"/>
                  </a:lnTo>
                  <a:lnTo>
                    <a:pt x="1870" y="110"/>
                  </a:lnTo>
                  <a:lnTo>
                    <a:pt x="1865" y="100"/>
                  </a:lnTo>
                  <a:lnTo>
                    <a:pt x="1865" y="95"/>
                  </a:lnTo>
                  <a:lnTo>
                    <a:pt x="1865" y="90"/>
                  </a:lnTo>
                  <a:lnTo>
                    <a:pt x="1860" y="90"/>
                  </a:lnTo>
                  <a:lnTo>
                    <a:pt x="1855" y="85"/>
                  </a:lnTo>
                  <a:lnTo>
                    <a:pt x="1855" y="80"/>
                  </a:lnTo>
                  <a:lnTo>
                    <a:pt x="1850" y="75"/>
                  </a:lnTo>
                  <a:lnTo>
                    <a:pt x="1845" y="75"/>
                  </a:lnTo>
                  <a:lnTo>
                    <a:pt x="1840" y="70"/>
                  </a:lnTo>
                  <a:lnTo>
                    <a:pt x="1835" y="70"/>
                  </a:lnTo>
                  <a:lnTo>
                    <a:pt x="1835" y="65"/>
                  </a:ln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50000">
                  <a:srgbClr val="FFFF00"/>
                </a:gs>
                <a:gs pos="100000">
                  <a:srgbClr val="00CC00"/>
                </a:gs>
              </a:gsLst>
              <a:lin ang="189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86313" y="1503363"/>
              <a:ext cx="700087" cy="1000125"/>
            </a:xfrm>
            <a:custGeom>
              <a:avLst/>
              <a:gdLst>
                <a:gd name="T0" fmla="*/ 2147483647 w 415"/>
                <a:gd name="T1" fmla="*/ 2147483647 h 610"/>
                <a:gd name="T2" fmla="*/ 2147483647 w 415"/>
                <a:gd name="T3" fmla="*/ 2147483647 h 610"/>
                <a:gd name="T4" fmla="*/ 2147483647 w 415"/>
                <a:gd name="T5" fmla="*/ 2147483647 h 610"/>
                <a:gd name="T6" fmla="*/ 2147483647 w 415"/>
                <a:gd name="T7" fmla="*/ 2147483647 h 610"/>
                <a:gd name="T8" fmla="*/ 2147483647 w 415"/>
                <a:gd name="T9" fmla="*/ 2147483647 h 610"/>
                <a:gd name="T10" fmla="*/ 2147483647 w 415"/>
                <a:gd name="T11" fmla="*/ 2147483647 h 610"/>
                <a:gd name="T12" fmla="*/ 2147483647 w 415"/>
                <a:gd name="T13" fmla="*/ 2147483647 h 610"/>
                <a:gd name="T14" fmla="*/ 2147483647 w 415"/>
                <a:gd name="T15" fmla="*/ 2147483647 h 610"/>
                <a:gd name="T16" fmla="*/ 2147483647 w 415"/>
                <a:gd name="T17" fmla="*/ 2147483647 h 610"/>
                <a:gd name="T18" fmla="*/ 2147483647 w 415"/>
                <a:gd name="T19" fmla="*/ 2147483647 h 610"/>
                <a:gd name="T20" fmla="*/ 2147483647 w 415"/>
                <a:gd name="T21" fmla="*/ 2147483647 h 610"/>
                <a:gd name="T22" fmla="*/ 2147483647 w 415"/>
                <a:gd name="T23" fmla="*/ 2147483647 h 610"/>
                <a:gd name="T24" fmla="*/ 2147483647 w 415"/>
                <a:gd name="T25" fmla="*/ 2147483647 h 610"/>
                <a:gd name="T26" fmla="*/ 2147483647 w 415"/>
                <a:gd name="T27" fmla="*/ 2147483647 h 610"/>
                <a:gd name="T28" fmla="*/ 2147483647 w 415"/>
                <a:gd name="T29" fmla="*/ 2147483647 h 610"/>
                <a:gd name="T30" fmla="*/ 2147483647 w 415"/>
                <a:gd name="T31" fmla="*/ 2147483647 h 610"/>
                <a:gd name="T32" fmla="*/ 2147483647 w 415"/>
                <a:gd name="T33" fmla="*/ 2147483647 h 610"/>
                <a:gd name="T34" fmla="*/ 2147483647 w 415"/>
                <a:gd name="T35" fmla="*/ 2147483647 h 610"/>
                <a:gd name="T36" fmla="*/ 2147483647 w 415"/>
                <a:gd name="T37" fmla="*/ 2147483647 h 610"/>
                <a:gd name="T38" fmla="*/ 2147483647 w 415"/>
                <a:gd name="T39" fmla="*/ 2147483647 h 610"/>
                <a:gd name="T40" fmla="*/ 2147483647 w 415"/>
                <a:gd name="T41" fmla="*/ 2147483647 h 610"/>
                <a:gd name="T42" fmla="*/ 2147483647 w 415"/>
                <a:gd name="T43" fmla="*/ 2147483647 h 610"/>
                <a:gd name="T44" fmla="*/ 2147483647 w 415"/>
                <a:gd name="T45" fmla="*/ 2147483647 h 610"/>
                <a:gd name="T46" fmla="*/ 2147483647 w 415"/>
                <a:gd name="T47" fmla="*/ 2147483647 h 610"/>
                <a:gd name="T48" fmla="*/ 2147483647 w 415"/>
                <a:gd name="T49" fmla="*/ 2147483647 h 610"/>
                <a:gd name="T50" fmla="*/ 2147483647 w 415"/>
                <a:gd name="T51" fmla="*/ 2147483647 h 610"/>
                <a:gd name="T52" fmla="*/ 2147483647 w 415"/>
                <a:gd name="T53" fmla="*/ 2147483647 h 610"/>
                <a:gd name="T54" fmla="*/ 2147483647 w 415"/>
                <a:gd name="T55" fmla="*/ 2147483647 h 610"/>
                <a:gd name="T56" fmla="*/ 2147483647 w 415"/>
                <a:gd name="T57" fmla="*/ 2147483647 h 610"/>
                <a:gd name="T58" fmla="*/ 2147483647 w 415"/>
                <a:gd name="T59" fmla="*/ 2147483647 h 610"/>
                <a:gd name="T60" fmla="*/ 2147483647 w 415"/>
                <a:gd name="T61" fmla="*/ 2147483647 h 610"/>
                <a:gd name="T62" fmla="*/ 2147483647 w 415"/>
                <a:gd name="T63" fmla="*/ 2147483647 h 610"/>
                <a:gd name="T64" fmla="*/ 2147483647 w 415"/>
                <a:gd name="T65" fmla="*/ 2147483647 h 610"/>
                <a:gd name="T66" fmla="*/ 2147483647 w 415"/>
                <a:gd name="T67" fmla="*/ 2147483647 h 610"/>
                <a:gd name="T68" fmla="*/ 2147483647 w 415"/>
                <a:gd name="T69" fmla="*/ 2147483647 h 610"/>
                <a:gd name="T70" fmla="*/ 2147483647 w 415"/>
                <a:gd name="T71" fmla="*/ 2147483647 h 610"/>
                <a:gd name="T72" fmla="*/ 2147483647 w 415"/>
                <a:gd name="T73" fmla="*/ 2147483647 h 610"/>
                <a:gd name="T74" fmla="*/ 2147483647 w 415"/>
                <a:gd name="T75" fmla="*/ 2147483647 h 610"/>
                <a:gd name="T76" fmla="*/ 2147483647 w 415"/>
                <a:gd name="T77" fmla="*/ 2147483647 h 610"/>
                <a:gd name="T78" fmla="*/ 2147483647 w 415"/>
                <a:gd name="T79" fmla="*/ 2147483647 h 610"/>
                <a:gd name="T80" fmla="*/ 2147483647 w 415"/>
                <a:gd name="T81" fmla="*/ 2147483647 h 610"/>
                <a:gd name="T82" fmla="*/ 2147483647 w 415"/>
                <a:gd name="T83" fmla="*/ 2147483647 h 610"/>
                <a:gd name="T84" fmla="*/ 2147483647 w 415"/>
                <a:gd name="T85" fmla="*/ 2147483647 h 610"/>
                <a:gd name="T86" fmla="*/ 2147483647 w 415"/>
                <a:gd name="T87" fmla="*/ 2147483647 h 610"/>
                <a:gd name="T88" fmla="*/ 2147483647 w 415"/>
                <a:gd name="T89" fmla="*/ 2147483647 h 610"/>
                <a:gd name="T90" fmla="*/ 2147483647 w 415"/>
                <a:gd name="T91" fmla="*/ 2147483647 h 610"/>
                <a:gd name="T92" fmla="*/ 2147483647 w 415"/>
                <a:gd name="T93" fmla="*/ 2147483647 h 610"/>
                <a:gd name="T94" fmla="*/ 2147483647 w 415"/>
                <a:gd name="T95" fmla="*/ 2147483647 h 610"/>
                <a:gd name="T96" fmla="*/ 2147483647 w 415"/>
                <a:gd name="T97" fmla="*/ 2147483647 h 610"/>
                <a:gd name="T98" fmla="*/ 2147483647 w 415"/>
                <a:gd name="T99" fmla="*/ 2147483647 h 610"/>
                <a:gd name="T100" fmla="*/ 2147483647 w 415"/>
                <a:gd name="T101" fmla="*/ 2147483647 h 610"/>
                <a:gd name="T102" fmla="*/ 2147483647 w 415"/>
                <a:gd name="T103" fmla="*/ 2147483647 h 610"/>
                <a:gd name="T104" fmla="*/ 2147483647 w 415"/>
                <a:gd name="T105" fmla="*/ 2147483647 h 610"/>
                <a:gd name="T106" fmla="*/ 2147483647 w 415"/>
                <a:gd name="T107" fmla="*/ 2147483647 h 610"/>
                <a:gd name="T108" fmla="*/ 2147483647 w 415"/>
                <a:gd name="T109" fmla="*/ 2147483647 h 610"/>
                <a:gd name="T110" fmla="*/ 2147483647 w 415"/>
                <a:gd name="T111" fmla="*/ 2147483647 h 610"/>
                <a:gd name="T112" fmla="*/ 2147483647 w 415"/>
                <a:gd name="T113" fmla="*/ 2147483647 h 610"/>
                <a:gd name="T114" fmla="*/ 2147483647 w 415"/>
                <a:gd name="T115" fmla="*/ 0 h 6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5"/>
                <a:gd name="T175" fmla="*/ 0 h 610"/>
                <a:gd name="T176" fmla="*/ 415 w 415"/>
                <a:gd name="T177" fmla="*/ 610 h 6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5" h="610">
                  <a:moveTo>
                    <a:pt x="415" y="425"/>
                  </a:moveTo>
                  <a:lnTo>
                    <a:pt x="410" y="425"/>
                  </a:lnTo>
                  <a:lnTo>
                    <a:pt x="405" y="425"/>
                  </a:lnTo>
                  <a:lnTo>
                    <a:pt x="400" y="425"/>
                  </a:lnTo>
                  <a:lnTo>
                    <a:pt x="400" y="430"/>
                  </a:lnTo>
                  <a:lnTo>
                    <a:pt x="400" y="435"/>
                  </a:lnTo>
                  <a:lnTo>
                    <a:pt x="395" y="435"/>
                  </a:lnTo>
                  <a:lnTo>
                    <a:pt x="390" y="440"/>
                  </a:lnTo>
                  <a:lnTo>
                    <a:pt x="390" y="445"/>
                  </a:lnTo>
                  <a:lnTo>
                    <a:pt x="385" y="445"/>
                  </a:lnTo>
                  <a:lnTo>
                    <a:pt x="385" y="450"/>
                  </a:lnTo>
                  <a:lnTo>
                    <a:pt x="385" y="455"/>
                  </a:lnTo>
                  <a:lnTo>
                    <a:pt x="385" y="460"/>
                  </a:lnTo>
                  <a:lnTo>
                    <a:pt x="385" y="465"/>
                  </a:lnTo>
                  <a:lnTo>
                    <a:pt x="380" y="465"/>
                  </a:lnTo>
                  <a:lnTo>
                    <a:pt x="375" y="465"/>
                  </a:lnTo>
                  <a:lnTo>
                    <a:pt x="370" y="465"/>
                  </a:lnTo>
                  <a:lnTo>
                    <a:pt x="375" y="470"/>
                  </a:lnTo>
                  <a:lnTo>
                    <a:pt x="375" y="475"/>
                  </a:lnTo>
                  <a:lnTo>
                    <a:pt x="375" y="480"/>
                  </a:lnTo>
                  <a:lnTo>
                    <a:pt x="380" y="480"/>
                  </a:lnTo>
                  <a:lnTo>
                    <a:pt x="380" y="485"/>
                  </a:lnTo>
                  <a:lnTo>
                    <a:pt x="385" y="485"/>
                  </a:lnTo>
                  <a:lnTo>
                    <a:pt x="385" y="490"/>
                  </a:lnTo>
                  <a:lnTo>
                    <a:pt x="380" y="490"/>
                  </a:lnTo>
                  <a:lnTo>
                    <a:pt x="375" y="490"/>
                  </a:lnTo>
                  <a:lnTo>
                    <a:pt x="375" y="495"/>
                  </a:lnTo>
                  <a:lnTo>
                    <a:pt x="375" y="500"/>
                  </a:lnTo>
                  <a:lnTo>
                    <a:pt x="370" y="495"/>
                  </a:lnTo>
                  <a:lnTo>
                    <a:pt x="370" y="490"/>
                  </a:lnTo>
                  <a:lnTo>
                    <a:pt x="365" y="490"/>
                  </a:lnTo>
                  <a:lnTo>
                    <a:pt x="365" y="485"/>
                  </a:lnTo>
                  <a:lnTo>
                    <a:pt x="360" y="480"/>
                  </a:lnTo>
                  <a:lnTo>
                    <a:pt x="360" y="485"/>
                  </a:lnTo>
                  <a:lnTo>
                    <a:pt x="355" y="485"/>
                  </a:lnTo>
                  <a:lnTo>
                    <a:pt x="355" y="490"/>
                  </a:lnTo>
                  <a:lnTo>
                    <a:pt x="350" y="490"/>
                  </a:lnTo>
                  <a:lnTo>
                    <a:pt x="350" y="495"/>
                  </a:lnTo>
                  <a:lnTo>
                    <a:pt x="345" y="495"/>
                  </a:lnTo>
                  <a:lnTo>
                    <a:pt x="345" y="500"/>
                  </a:lnTo>
                  <a:lnTo>
                    <a:pt x="340" y="505"/>
                  </a:lnTo>
                  <a:lnTo>
                    <a:pt x="335" y="510"/>
                  </a:lnTo>
                  <a:lnTo>
                    <a:pt x="330" y="515"/>
                  </a:lnTo>
                  <a:lnTo>
                    <a:pt x="325" y="520"/>
                  </a:lnTo>
                  <a:lnTo>
                    <a:pt x="320" y="520"/>
                  </a:lnTo>
                  <a:lnTo>
                    <a:pt x="315" y="520"/>
                  </a:lnTo>
                  <a:lnTo>
                    <a:pt x="315" y="525"/>
                  </a:lnTo>
                  <a:lnTo>
                    <a:pt x="310" y="530"/>
                  </a:lnTo>
                  <a:lnTo>
                    <a:pt x="305" y="535"/>
                  </a:lnTo>
                  <a:lnTo>
                    <a:pt x="305" y="540"/>
                  </a:lnTo>
                  <a:lnTo>
                    <a:pt x="305" y="550"/>
                  </a:lnTo>
                  <a:lnTo>
                    <a:pt x="300" y="550"/>
                  </a:lnTo>
                  <a:lnTo>
                    <a:pt x="300" y="555"/>
                  </a:lnTo>
                  <a:lnTo>
                    <a:pt x="295" y="555"/>
                  </a:lnTo>
                  <a:lnTo>
                    <a:pt x="295" y="560"/>
                  </a:lnTo>
                  <a:lnTo>
                    <a:pt x="290" y="565"/>
                  </a:lnTo>
                  <a:lnTo>
                    <a:pt x="290" y="570"/>
                  </a:lnTo>
                  <a:lnTo>
                    <a:pt x="290" y="575"/>
                  </a:lnTo>
                  <a:lnTo>
                    <a:pt x="285" y="580"/>
                  </a:lnTo>
                  <a:lnTo>
                    <a:pt x="280" y="580"/>
                  </a:lnTo>
                  <a:lnTo>
                    <a:pt x="275" y="585"/>
                  </a:lnTo>
                  <a:lnTo>
                    <a:pt x="280" y="580"/>
                  </a:lnTo>
                  <a:lnTo>
                    <a:pt x="280" y="575"/>
                  </a:lnTo>
                  <a:lnTo>
                    <a:pt x="285" y="565"/>
                  </a:lnTo>
                  <a:lnTo>
                    <a:pt x="285" y="560"/>
                  </a:lnTo>
                  <a:lnTo>
                    <a:pt x="290" y="555"/>
                  </a:lnTo>
                  <a:lnTo>
                    <a:pt x="290" y="550"/>
                  </a:lnTo>
                  <a:lnTo>
                    <a:pt x="295" y="545"/>
                  </a:lnTo>
                  <a:lnTo>
                    <a:pt x="295" y="540"/>
                  </a:lnTo>
                  <a:lnTo>
                    <a:pt x="300" y="535"/>
                  </a:lnTo>
                  <a:lnTo>
                    <a:pt x="300" y="530"/>
                  </a:lnTo>
                  <a:lnTo>
                    <a:pt x="300" y="525"/>
                  </a:lnTo>
                  <a:lnTo>
                    <a:pt x="300" y="520"/>
                  </a:lnTo>
                  <a:lnTo>
                    <a:pt x="305" y="515"/>
                  </a:lnTo>
                  <a:lnTo>
                    <a:pt x="305" y="510"/>
                  </a:lnTo>
                  <a:lnTo>
                    <a:pt x="300" y="510"/>
                  </a:lnTo>
                  <a:lnTo>
                    <a:pt x="295" y="515"/>
                  </a:lnTo>
                  <a:lnTo>
                    <a:pt x="290" y="515"/>
                  </a:lnTo>
                  <a:lnTo>
                    <a:pt x="290" y="510"/>
                  </a:lnTo>
                  <a:lnTo>
                    <a:pt x="285" y="515"/>
                  </a:lnTo>
                  <a:lnTo>
                    <a:pt x="280" y="520"/>
                  </a:lnTo>
                  <a:lnTo>
                    <a:pt x="275" y="520"/>
                  </a:lnTo>
                  <a:lnTo>
                    <a:pt x="270" y="520"/>
                  </a:lnTo>
                  <a:lnTo>
                    <a:pt x="265" y="525"/>
                  </a:lnTo>
                  <a:lnTo>
                    <a:pt x="260" y="525"/>
                  </a:lnTo>
                  <a:lnTo>
                    <a:pt x="260" y="530"/>
                  </a:lnTo>
                  <a:lnTo>
                    <a:pt x="255" y="530"/>
                  </a:lnTo>
                  <a:lnTo>
                    <a:pt x="255" y="525"/>
                  </a:lnTo>
                  <a:lnTo>
                    <a:pt x="250" y="520"/>
                  </a:lnTo>
                  <a:lnTo>
                    <a:pt x="245" y="515"/>
                  </a:lnTo>
                  <a:lnTo>
                    <a:pt x="240" y="520"/>
                  </a:lnTo>
                  <a:lnTo>
                    <a:pt x="235" y="520"/>
                  </a:lnTo>
                  <a:lnTo>
                    <a:pt x="230" y="520"/>
                  </a:lnTo>
                  <a:lnTo>
                    <a:pt x="225" y="525"/>
                  </a:lnTo>
                  <a:lnTo>
                    <a:pt x="220" y="530"/>
                  </a:lnTo>
                  <a:lnTo>
                    <a:pt x="220" y="535"/>
                  </a:lnTo>
                  <a:lnTo>
                    <a:pt x="215" y="530"/>
                  </a:lnTo>
                  <a:lnTo>
                    <a:pt x="210" y="530"/>
                  </a:lnTo>
                  <a:lnTo>
                    <a:pt x="210" y="525"/>
                  </a:lnTo>
                  <a:lnTo>
                    <a:pt x="205" y="525"/>
                  </a:lnTo>
                  <a:lnTo>
                    <a:pt x="200" y="525"/>
                  </a:lnTo>
                  <a:lnTo>
                    <a:pt x="195" y="520"/>
                  </a:lnTo>
                  <a:lnTo>
                    <a:pt x="195" y="515"/>
                  </a:lnTo>
                  <a:lnTo>
                    <a:pt x="190" y="515"/>
                  </a:lnTo>
                  <a:lnTo>
                    <a:pt x="185" y="520"/>
                  </a:lnTo>
                  <a:lnTo>
                    <a:pt x="185" y="525"/>
                  </a:lnTo>
                  <a:lnTo>
                    <a:pt x="185" y="530"/>
                  </a:lnTo>
                  <a:lnTo>
                    <a:pt x="185" y="535"/>
                  </a:lnTo>
                  <a:lnTo>
                    <a:pt x="185" y="540"/>
                  </a:lnTo>
                  <a:lnTo>
                    <a:pt x="185" y="545"/>
                  </a:lnTo>
                  <a:lnTo>
                    <a:pt x="180" y="540"/>
                  </a:lnTo>
                  <a:lnTo>
                    <a:pt x="180" y="535"/>
                  </a:lnTo>
                  <a:lnTo>
                    <a:pt x="175" y="530"/>
                  </a:lnTo>
                  <a:lnTo>
                    <a:pt x="170" y="535"/>
                  </a:lnTo>
                  <a:lnTo>
                    <a:pt x="170" y="540"/>
                  </a:lnTo>
                  <a:lnTo>
                    <a:pt x="165" y="545"/>
                  </a:lnTo>
                  <a:lnTo>
                    <a:pt x="165" y="550"/>
                  </a:lnTo>
                  <a:lnTo>
                    <a:pt x="165" y="555"/>
                  </a:lnTo>
                  <a:lnTo>
                    <a:pt x="165" y="560"/>
                  </a:lnTo>
                  <a:lnTo>
                    <a:pt x="170" y="560"/>
                  </a:lnTo>
                  <a:lnTo>
                    <a:pt x="170" y="565"/>
                  </a:lnTo>
                  <a:lnTo>
                    <a:pt x="165" y="565"/>
                  </a:lnTo>
                  <a:lnTo>
                    <a:pt x="165" y="560"/>
                  </a:lnTo>
                  <a:lnTo>
                    <a:pt x="160" y="555"/>
                  </a:lnTo>
                  <a:lnTo>
                    <a:pt x="160" y="550"/>
                  </a:lnTo>
                  <a:lnTo>
                    <a:pt x="165" y="545"/>
                  </a:lnTo>
                  <a:lnTo>
                    <a:pt x="165" y="540"/>
                  </a:lnTo>
                  <a:lnTo>
                    <a:pt x="170" y="540"/>
                  </a:lnTo>
                  <a:lnTo>
                    <a:pt x="170" y="535"/>
                  </a:lnTo>
                  <a:lnTo>
                    <a:pt x="170" y="530"/>
                  </a:lnTo>
                  <a:lnTo>
                    <a:pt x="165" y="530"/>
                  </a:lnTo>
                  <a:lnTo>
                    <a:pt x="160" y="525"/>
                  </a:lnTo>
                  <a:lnTo>
                    <a:pt x="155" y="525"/>
                  </a:lnTo>
                  <a:lnTo>
                    <a:pt x="155" y="520"/>
                  </a:lnTo>
                  <a:lnTo>
                    <a:pt x="150" y="520"/>
                  </a:lnTo>
                  <a:lnTo>
                    <a:pt x="150" y="515"/>
                  </a:lnTo>
                  <a:lnTo>
                    <a:pt x="145" y="515"/>
                  </a:lnTo>
                  <a:lnTo>
                    <a:pt x="140" y="515"/>
                  </a:lnTo>
                  <a:lnTo>
                    <a:pt x="135" y="520"/>
                  </a:lnTo>
                  <a:lnTo>
                    <a:pt x="135" y="525"/>
                  </a:lnTo>
                  <a:lnTo>
                    <a:pt x="130" y="530"/>
                  </a:lnTo>
                  <a:lnTo>
                    <a:pt x="130" y="535"/>
                  </a:lnTo>
                  <a:lnTo>
                    <a:pt x="130" y="540"/>
                  </a:lnTo>
                  <a:lnTo>
                    <a:pt x="130" y="545"/>
                  </a:lnTo>
                  <a:lnTo>
                    <a:pt x="125" y="545"/>
                  </a:lnTo>
                  <a:lnTo>
                    <a:pt x="125" y="540"/>
                  </a:lnTo>
                  <a:lnTo>
                    <a:pt x="125" y="535"/>
                  </a:lnTo>
                  <a:lnTo>
                    <a:pt x="130" y="530"/>
                  </a:lnTo>
                  <a:lnTo>
                    <a:pt x="130" y="525"/>
                  </a:lnTo>
                  <a:lnTo>
                    <a:pt x="125" y="525"/>
                  </a:lnTo>
                  <a:lnTo>
                    <a:pt x="130" y="520"/>
                  </a:lnTo>
                  <a:lnTo>
                    <a:pt x="130" y="515"/>
                  </a:lnTo>
                  <a:lnTo>
                    <a:pt x="130" y="510"/>
                  </a:lnTo>
                  <a:lnTo>
                    <a:pt x="135" y="510"/>
                  </a:lnTo>
                  <a:lnTo>
                    <a:pt x="140" y="505"/>
                  </a:lnTo>
                  <a:lnTo>
                    <a:pt x="145" y="505"/>
                  </a:lnTo>
                  <a:lnTo>
                    <a:pt x="145" y="510"/>
                  </a:lnTo>
                  <a:lnTo>
                    <a:pt x="150" y="510"/>
                  </a:lnTo>
                  <a:lnTo>
                    <a:pt x="155" y="515"/>
                  </a:lnTo>
                  <a:lnTo>
                    <a:pt x="160" y="515"/>
                  </a:lnTo>
                  <a:lnTo>
                    <a:pt x="165" y="515"/>
                  </a:lnTo>
                  <a:lnTo>
                    <a:pt x="165" y="520"/>
                  </a:lnTo>
                  <a:lnTo>
                    <a:pt x="170" y="520"/>
                  </a:lnTo>
                  <a:lnTo>
                    <a:pt x="175" y="520"/>
                  </a:lnTo>
                  <a:lnTo>
                    <a:pt x="180" y="520"/>
                  </a:lnTo>
                  <a:lnTo>
                    <a:pt x="185" y="520"/>
                  </a:lnTo>
                  <a:lnTo>
                    <a:pt x="190" y="515"/>
                  </a:lnTo>
                  <a:lnTo>
                    <a:pt x="185" y="515"/>
                  </a:lnTo>
                  <a:lnTo>
                    <a:pt x="185" y="510"/>
                  </a:lnTo>
                  <a:lnTo>
                    <a:pt x="185" y="505"/>
                  </a:lnTo>
                  <a:lnTo>
                    <a:pt x="190" y="500"/>
                  </a:lnTo>
                  <a:lnTo>
                    <a:pt x="190" y="495"/>
                  </a:lnTo>
                  <a:lnTo>
                    <a:pt x="185" y="495"/>
                  </a:lnTo>
                  <a:lnTo>
                    <a:pt x="185" y="490"/>
                  </a:lnTo>
                  <a:lnTo>
                    <a:pt x="180" y="485"/>
                  </a:lnTo>
                  <a:lnTo>
                    <a:pt x="180" y="480"/>
                  </a:lnTo>
                  <a:lnTo>
                    <a:pt x="180" y="470"/>
                  </a:lnTo>
                  <a:lnTo>
                    <a:pt x="185" y="470"/>
                  </a:lnTo>
                  <a:lnTo>
                    <a:pt x="185" y="465"/>
                  </a:lnTo>
                  <a:lnTo>
                    <a:pt x="185" y="460"/>
                  </a:lnTo>
                  <a:lnTo>
                    <a:pt x="180" y="455"/>
                  </a:lnTo>
                  <a:lnTo>
                    <a:pt x="175" y="455"/>
                  </a:lnTo>
                  <a:lnTo>
                    <a:pt x="170" y="455"/>
                  </a:lnTo>
                  <a:lnTo>
                    <a:pt x="170" y="460"/>
                  </a:lnTo>
                  <a:lnTo>
                    <a:pt x="165" y="460"/>
                  </a:lnTo>
                  <a:lnTo>
                    <a:pt x="160" y="460"/>
                  </a:lnTo>
                  <a:lnTo>
                    <a:pt x="155" y="460"/>
                  </a:lnTo>
                  <a:lnTo>
                    <a:pt x="150" y="460"/>
                  </a:lnTo>
                  <a:lnTo>
                    <a:pt x="145" y="460"/>
                  </a:lnTo>
                  <a:lnTo>
                    <a:pt x="140" y="460"/>
                  </a:lnTo>
                  <a:lnTo>
                    <a:pt x="140" y="465"/>
                  </a:lnTo>
                  <a:lnTo>
                    <a:pt x="135" y="470"/>
                  </a:lnTo>
                  <a:lnTo>
                    <a:pt x="130" y="470"/>
                  </a:lnTo>
                  <a:lnTo>
                    <a:pt x="130" y="475"/>
                  </a:lnTo>
                  <a:lnTo>
                    <a:pt x="125" y="480"/>
                  </a:lnTo>
                  <a:lnTo>
                    <a:pt x="120" y="480"/>
                  </a:lnTo>
                  <a:lnTo>
                    <a:pt x="115" y="480"/>
                  </a:lnTo>
                  <a:lnTo>
                    <a:pt x="110" y="480"/>
                  </a:lnTo>
                  <a:lnTo>
                    <a:pt x="105" y="490"/>
                  </a:lnTo>
                  <a:lnTo>
                    <a:pt x="100" y="495"/>
                  </a:lnTo>
                  <a:lnTo>
                    <a:pt x="95" y="495"/>
                  </a:lnTo>
                  <a:lnTo>
                    <a:pt x="90" y="500"/>
                  </a:lnTo>
                  <a:lnTo>
                    <a:pt x="80" y="500"/>
                  </a:lnTo>
                  <a:lnTo>
                    <a:pt x="70" y="505"/>
                  </a:lnTo>
                  <a:lnTo>
                    <a:pt x="65" y="505"/>
                  </a:lnTo>
                  <a:lnTo>
                    <a:pt x="65" y="510"/>
                  </a:lnTo>
                  <a:lnTo>
                    <a:pt x="70" y="515"/>
                  </a:lnTo>
                  <a:lnTo>
                    <a:pt x="70" y="520"/>
                  </a:lnTo>
                  <a:lnTo>
                    <a:pt x="70" y="525"/>
                  </a:lnTo>
                  <a:lnTo>
                    <a:pt x="70" y="530"/>
                  </a:lnTo>
                  <a:lnTo>
                    <a:pt x="75" y="535"/>
                  </a:lnTo>
                  <a:lnTo>
                    <a:pt x="75" y="540"/>
                  </a:lnTo>
                  <a:lnTo>
                    <a:pt x="75" y="545"/>
                  </a:lnTo>
                  <a:lnTo>
                    <a:pt x="80" y="550"/>
                  </a:lnTo>
                  <a:lnTo>
                    <a:pt x="80" y="555"/>
                  </a:lnTo>
                  <a:lnTo>
                    <a:pt x="80" y="560"/>
                  </a:lnTo>
                  <a:lnTo>
                    <a:pt x="85" y="565"/>
                  </a:lnTo>
                  <a:lnTo>
                    <a:pt x="85" y="570"/>
                  </a:lnTo>
                  <a:lnTo>
                    <a:pt x="90" y="580"/>
                  </a:lnTo>
                  <a:lnTo>
                    <a:pt x="90" y="585"/>
                  </a:lnTo>
                  <a:lnTo>
                    <a:pt x="85" y="585"/>
                  </a:lnTo>
                  <a:lnTo>
                    <a:pt x="85" y="590"/>
                  </a:lnTo>
                  <a:lnTo>
                    <a:pt x="85" y="595"/>
                  </a:lnTo>
                  <a:lnTo>
                    <a:pt x="90" y="595"/>
                  </a:lnTo>
                  <a:lnTo>
                    <a:pt x="95" y="600"/>
                  </a:lnTo>
                  <a:lnTo>
                    <a:pt x="95" y="605"/>
                  </a:lnTo>
                  <a:lnTo>
                    <a:pt x="100" y="610"/>
                  </a:lnTo>
                  <a:lnTo>
                    <a:pt x="95" y="610"/>
                  </a:lnTo>
                  <a:lnTo>
                    <a:pt x="90" y="605"/>
                  </a:lnTo>
                  <a:lnTo>
                    <a:pt x="90" y="600"/>
                  </a:lnTo>
                  <a:lnTo>
                    <a:pt x="85" y="605"/>
                  </a:lnTo>
                  <a:lnTo>
                    <a:pt x="80" y="600"/>
                  </a:lnTo>
                  <a:lnTo>
                    <a:pt x="80" y="590"/>
                  </a:lnTo>
                  <a:lnTo>
                    <a:pt x="80" y="585"/>
                  </a:lnTo>
                  <a:lnTo>
                    <a:pt x="80" y="580"/>
                  </a:lnTo>
                  <a:lnTo>
                    <a:pt x="80" y="575"/>
                  </a:lnTo>
                  <a:lnTo>
                    <a:pt x="75" y="570"/>
                  </a:lnTo>
                  <a:lnTo>
                    <a:pt x="75" y="565"/>
                  </a:lnTo>
                  <a:lnTo>
                    <a:pt x="75" y="560"/>
                  </a:lnTo>
                  <a:lnTo>
                    <a:pt x="70" y="560"/>
                  </a:lnTo>
                  <a:lnTo>
                    <a:pt x="65" y="555"/>
                  </a:lnTo>
                  <a:lnTo>
                    <a:pt x="65" y="550"/>
                  </a:lnTo>
                  <a:lnTo>
                    <a:pt x="65" y="545"/>
                  </a:lnTo>
                  <a:lnTo>
                    <a:pt x="65" y="540"/>
                  </a:lnTo>
                  <a:lnTo>
                    <a:pt x="65" y="535"/>
                  </a:lnTo>
                  <a:lnTo>
                    <a:pt x="65" y="530"/>
                  </a:lnTo>
                  <a:lnTo>
                    <a:pt x="60" y="525"/>
                  </a:lnTo>
                  <a:lnTo>
                    <a:pt x="60" y="520"/>
                  </a:lnTo>
                  <a:lnTo>
                    <a:pt x="65" y="515"/>
                  </a:lnTo>
                  <a:lnTo>
                    <a:pt x="65" y="510"/>
                  </a:lnTo>
                  <a:lnTo>
                    <a:pt x="60" y="510"/>
                  </a:lnTo>
                  <a:lnTo>
                    <a:pt x="60" y="505"/>
                  </a:lnTo>
                  <a:lnTo>
                    <a:pt x="65" y="500"/>
                  </a:lnTo>
                  <a:lnTo>
                    <a:pt x="65" y="495"/>
                  </a:lnTo>
                  <a:lnTo>
                    <a:pt x="60" y="495"/>
                  </a:lnTo>
                  <a:lnTo>
                    <a:pt x="55" y="495"/>
                  </a:lnTo>
                  <a:lnTo>
                    <a:pt x="50" y="500"/>
                  </a:lnTo>
                  <a:lnTo>
                    <a:pt x="45" y="500"/>
                  </a:lnTo>
                  <a:lnTo>
                    <a:pt x="40" y="500"/>
                  </a:lnTo>
                  <a:lnTo>
                    <a:pt x="35" y="500"/>
                  </a:lnTo>
                  <a:lnTo>
                    <a:pt x="30" y="500"/>
                  </a:lnTo>
                  <a:lnTo>
                    <a:pt x="25" y="500"/>
                  </a:lnTo>
                  <a:lnTo>
                    <a:pt x="20" y="500"/>
                  </a:lnTo>
                  <a:lnTo>
                    <a:pt x="15" y="500"/>
                  </a:lnTo>
                  <a:lnTo>
                    <a:pt x="15" y="505"/>
                  </a:lnTo>
                  <a:lnTo>
                    <a:pt x="10" y="505"/>
                  </a:lnTo>
                  <a:lnTo>
                    <a:pt x="5" y="510"/>
                  </a:lnTo>
                  <a:lnTo>
                    <a:pt x="0" y="510"/>
                  </a:lnTo>
                  <a:lnTo>
                    <a:pt x="0" y="505"/>
                  </a:lnTo>
                  <a:lnTo>
                    <a:pt x="5" y="500"/>
                  </a:lnTo>
                  <a:lnTo>
                    <a:pt x="10" y="495"/>
                  </a:lnTo>
                  <a:lnTo>
                    <a:pt x="15" y="495"/>
                  </a:lnTo>
                  <a:lnTo>
                    <a:pt x="20" y="495"/>
                  </a:lnTo>
                  <a:lnTo>
                    <a:pt x="30" y="495"/>
                  </a:lnTo>
                  <a:lnTo>
                    <a:pt x="35" y="495"/>
                  </a:lnTo>
                  <a:lnTo>
                    <a:pt x="35" y="490"/>
                  </a:lnTo>
                  <a:lnTo>
                    <a:pt x="40" y="490"/>
                  </a:lnTo>
                  <a:lnTo>
                    <a:pt x="45" y="490"/>
                  </a:lnTo>
                  <a:lnTo>
                    <a:pt x="50" y="485"/>
                  </a:lnTo>
                  <a:lnTo>
                    <a:pt x="55" y="480"/>
                  </a:lnTo>
                  <a:lnTo>
                    <a:pt x="65" y="480"/>
                  </a:lnTo>
                  <a:lnTo>
                    <a:pt x="70" y="480"/>
                  </a:lnTo>
                  <a:lnTo>
                    <a:pt x="75" y="480"/>
                  </a:lnTo>
                  <a:lnTo>
                    <a:pt x="80" y="485"/>
                  </a:lnTo>
                  <a:lnTo>
                    <a:pt x="85" y="485"/>
                  </a:lnTo>
                  <a:lnTo>
                    <a:pt x="90" y="480"/>
                  </a:lnTo>
                  <a:lnTo>
                    <a:pt x="90" y="475"/>
                  </a:lnTo>
                  <a:lnTo>
                    <a:pt x="95" y="470"/>
                  </a:lnTo>
                  <a:lnTo>
                    <a:pt x="95" y="465"/>
                  </a:lnTo>
                  <a:lnTo>
                    <a:pt x="100" y="460"/>
                  </a:lnTo>
                  <a:lnTo>
                    <a:pt x="105" y="455"/>
                  </a:lnTo>
                  <a:lnTo>
                    <a:pt x="110" y="450"/>
                  </a:lnTo>
                  <a:lnTo>
                    <a:pt x="110" y="445"/>
                  </a:lnTo>
                  <a:lnTo>
                    <a:pt x="115" y="440"/>
                  </a:lnTo>
                  <a:lnTo>
                    <a:pt x="115" y="435"/>
                  </a:lnTo>
                  <a:lnTo>
                    <a:pt x="115" y="430"/>
                  </a:lnTo>
                  <a:lnTo>
                    <a:pt x="115" y="425"/>
                  </a:lnTo>
                  <a:lnTo>
                    <a:pt x="115" y="420"/>
                  </a:lnTo>
                  <a:lnTo>
                    <a:pt x="120" y="415"/>
                  </a:lnTo>
                  <a:lnTo>
                    <a:pt x="125" y="410"/>
                  </a:lnTo>
                  <a:lnTo>
                    <a:pt x="130" y="405"/>
                  </a:lnTo>
                  <a:lnTo>
                    <a:pt x="135" y="400"/>
                  </a:lnTo>
                  <a:lnTo>
                    <a:pt x="135" y="395"/>
                  </a:lnTo>
                  <a:lnTo>
                    <a:pt x="140" y="395"/>
                  </a:lnTo>
                  <a:lnTo>
                    <a:pt x="140" y="390"/>
                  </a:lnTo>
                  <a:lnTo>
                    <a:pt x="140" y="385"/>
                  </a:lnTo>
                  <a:lnTo>
                    <a:pt x="145" y="385"/>
                  </a:lnTo>
                  <a:lnTo>
                    <a:pt x="145" y="380"/>
                  </a:lnTo>
                  <a:lnTo>
                    <a:pt x="140" y="375"/>
                  </a:lnTo>
                  <a:lnTo>
                    <a:pt x="140" y="370"/>
                  </a:lnTo>
                  <a:lnTo>
                    <a:pt x="140" y="375"/>
                  </a:lnTo>
                  <a:lnTo>
                    <a:pt x="150" y="375"/>
                  </a:lnTo>
                  <a:lnTo>
                    <a:pt x="155" y="375"/>
                  </a:lnTo>
                  <a:lnTo>
                    <a:pt x="160" y="370"/>
                  </a:lnTo>
                  <a:lnTo>
                    <a:pt x="165" y="365"/>
                  </a:lnTo>
                  <a:lnTo>
                    <a:pt x="170" y="360"/>
                  </a:lnTo>
                  <a:lnTo>
                    <a:pt x="170" y="355"/>
                  </a:lnTo>
                  <a:lnTo>
                    <a:pt x="175" y="355"/>
                  </a:lnTo>
                  <a:lnTo>
                    <a:pt x="180" y="355"/>
                  </a:lnTo>
                  <a:lnTo>
                    <a:pt x="185" y="350"/>
                  </a:lnTo>
                  <a:lnTo>
                    <a:pt x="190" y="350"/>
                  </a:lnTo>
                  <a:lnTo>
                    <a:pt x="195" y="340"/>
                  </a:lnTo>
                  <a:lnTo>
                    <a:pt x="200" y="335"/>
                  </a:lnTo>
                  <a:lnTo>
                    <a:pt x="205" y="330"/>
                  </a:lnTo>
                  <a:lnTo>
                    <a:pt x="205" y="325"/>
                  </a:lnTo>
                  <a:lnTo>
                    <a:pt x="205" y="320"/>
                  </a:lnTo>
                  <a:lnTo>
                    <a:pt x="210" y="320"/>
                  </a:lnTo>
                  <a:lnTo>
                    <a:pt x="210" y="315"/>
                  </a:lnTo>
                  <a:lnTo>
                    <a:pt x="210" y="310"/>
                  </a:lnTo>
                  <a:lnTo>
                    <a:pt x="215" y="310"/>
                  </a:lnTo>
                  <a:lnTo>
                    <a:pt x="220" y="310"/>
                  </a:lnTo>
                  <a:lnTo>
                    <a:pt x="225" y="305"/>
                  </a:lnTo>
                  <a:lnTo>
                    <a:pt x="225" y="300"/>
                  </a:lnTo>
                  <a:lnTo>
                    <a:pt x="225" y="295"/>
                  </a:lnTo>
                  <a:lnTo>
                    <a:pt x="225" y="290"/>
                  </a:lnTo>
                  <a:lnTo>
                    <a:pt x="230" y="290"/>
                  </a:lnTo>
                  <a:lnTo>
                    <a:pt x="235" y="290"/>
                  </a:lnTo>
                  <a:lnTo>
                    <a:pt x="240" y="285"/>
                  </a:lnTo>
                  <a:lnTo>
                    <a:pt x="245" y="285"/>
                  </a:lnTo>
                  <a:lnTo>
                    <a:pt x="245" y="290"/>
                  </a:lnTo>
                  <a:lnTo>
                    <a:pt x="250" y="285"/>
                  </a:lnTo>
                  <a:lnTo>
                    <a:pt x="255" y="280"/>
                  </a:lnTo>
                  <a:lnTo>
                    <a:pt x="255" y="275"/>
                  </a:lnTo>
                  <a:lnTo>
                    <a:pt x="255" y="270"/>
                  </a:lnTo>
                  <a:lnTo>
                    <a:pt x="255" y="265"/>
                  </a:lnTo>
                  <a:lnTo>
                    <a:pt x="255" y="260"/>
                  </a:lnTo>
                  <a:lnTo>
                    <a:pt x="260" y="255"/>
                  </a:lnTo>
                  <a:lnTo>
                    <a:pt x="260" y="250"/>
                  </a:lnTo>
                  <a:lnTo>
                    <a:pt x="260" y="245"/>
                  </a:lnTo>
                  <a:lnTo>
                    <a:pt x="260" y="240"/>
                  </a:lnTo>
                  <a:lnTo>
                    <a:pt x="255" y="235"/>
                  </a:lnTo>
                  <a:lnTo>
                    <a:pt x="255" y="230"/>
                  </a:lnTo>
                  <a:lnTo>
                    <a:pt x="250" y="225"/>
                  </a:lnTo>
                  <a:lnTo>
                    <a:pt x="250" y="220"/>
                  </a:lnTo>
                  <a:lnTo>
                    <a:pt x="245" y="220"/>
                  </a:lnTo>
                  <a:lnTo>
                    <a:pt x="240" y="220"/>
                  </a:lnTo>
                  <a:lnTo>
                    <a:pt x="235" y="220"/>
                  </a:lnTo>
                  <a:lnTo>
                    <a:pt x="230" y="220"/>
                  </a:lnTo>
                  <a:lnTo>
                    <a:pt x="225" y="215"/>
                  </a:lnTo>
                  <a:lnTo>
                    <a:pt x="220" y="215"/>
                  </a:lnTo>
                  <a:lnTo>
                    <a:pt x="215" y="215"/>
                  </a:lnTo>
                  <a:lnTo>
                    <a:pt x="210" y="215"/>
                  </a:lnTo>
                  <a:lnTo>
                    <a:pt x="205" y="210"/>
                  </a:lnTo>
                  <a:lnTo>
                    <a:pt x="205" y="205"/>
                  </a:lnTo>
                  <a:lnTo>
                    <a:pt x="200" y="205"/>
                  </a:lnTo>
                  <a:lnTo>
                    <a:pt x="200" y="200"/>
                  </a:lnTo>
                  <a:lnTo>
                    <a:pt x="195" y="195"/>
                  </a:lnTo>
                  <a:lnTo>
                    <a:pt x="190" y="190"/>
                  </a:lnTo>
                  <a:lnTo>
                    <a:pt x="190" y="185"/>
                  </a:lnTo>
                  <a:lnTo>
                    <a:pt x="190" y="175"/>
                  </a:lnTo>
                  <a:lnTo>
                    <a:pt x="185" y="170"/>
                  </a:lnTo>
                  <a:lnTo>
                    <a:pt x="185" y="165"/>
                  </a:lnTo>
                  <a:lnTo>
                    <a:pt x="185" y="160"/>
                  </a:lnTo>
                  <a:lnTo>
                    <a:pt x="180" y="155"/>
                  </a:lnTo>
                  <a:lnTo>
                    <a:pt x="175" y="150"/>
                  </a:lnTo>
                  <a:lnTo>
                    <a:pt x="175" y="145"/>
                  </a:lnTo>
                  <a:lnTo>
                    <a:pt x="170" y="140"/>
                  </a:lnTo>
                  <a:lnTo>
                    <a:pt x="170" y="130"/>
                  </a:lnTo>
                  <a:lnTo>
                    <a:pt x="170" y="125"/>
                  </a:lnTo>
                  <a:lnTo>
                    <a:pt x="170" y="120"/>
                  </a:lnTo>
                  <a:lnTo>
                    <a:pt x="165" y="120"/>
                  </a:lnTo>
                  <a:lnTo>
                    <a:pt x="165" y="115"/>
                  </a:lnTo>
                  <a:lnTo>
                    <a:pt x="165" y="110"/>
                  </a:lnTo>
                  <a:lnTo>
                    <a:pt x="165" y="105"/>
                  </a:lnTo>
                  <a:lnTo>
                    <a:pt x="165" y="95"/>
                  </a:lnTo>
                  <a:lnTo>
                    <a:pt x="160" y="90"/>
                  </a:lnTo>
                  <a:lnTo>
                    <a:pt x="160" y="85"/>
                  </a:lnTo>
                  <a:lnTo>
                    <a:pt x="160" y="80"/>
                  </a:lnTo>
                  <a:lnTo>
                    <a:pt x="160" y="75"/>
                  </a:lnTo>
                  <a:lnTo>
                    <a:pt x="160" y="70"/>
                  </a:lnTo>
                  <a:lnTo>
                    <a:pt x="160" y="65"/>
                  </a:lnTo>
                  <a:lnTo>
                    <a:pt x="160" y="60"/>
                  </a:lnTo>
                  <a:lnTo>
                    <a:pt x="160" y="50"/>
                  </a:lnTo>
                  <a:lnTo>
                    <a:pt x="155" y="50"/>
                  </a:lnTo>
                  <a:lnTo>
                    <a:pt x="155" y="45"/>
                  </a:lnTo>
                  <a:lnTo>
                    <a:pt x="150" y="35"/>
                  </a:lnTo>
                  <a:lnTo>
                    <a:pt x="150" y="30"/>
                  </a:lnTo>
                  <a:lnTo>
                    <a:pt x="150" y="25"/>
                  </a:lnTo>
                  <a:lnTo>
                    <a:pt x="145" y="25"/>
                  </a:lnTo>
                  <a:lnTo>
                    <a:pt x="140" y="20"/>
                  </a:lnTo>
                  <a:lnTo>
                    <a:pt x="140" y="15"/>
                  </a:lnTo>
                  <a:lnTo>
                    <a:pt x="135" y="10"/>
                  </a:lnTo>
                  <a:lnTo>
                    <a:pt x="130" y="10"/>
                  </a:lnTo>
                  <a:lnTo>
                    <a:pt x="125" y="5"/>
                  </a:lnTo>
                  <a:lnTo>
                    <a:pt x="120" y="5"/>
                  </a:lnTo>
                  <a:lnTo>
                    <a:pt x="120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176838" y="1985963"/>
              <a:ext cx="22225" cy="19050"/>
            </a:xfrm>
            <a:custGeom>
              <a:avLst/>
              <a:gdLst>
                <a:gd name="T0" fmla="*/ 2147483647 w 15"/>
                <a:gd name="T1" fmla="*/ 0 h 10"/>
                <a:gd name="T2" fmla="*/ 2147483647 w 15"/>
                <a:gd name="T3" fmla="*/ 0 h 10"/>
                <a:gd name="T4" fmla="*/ 2147483647 w 15"/>
                <a:gd name="T5" fmla="*/ 0 h 10"/>
                <a:gd name="T6" fmla="*/ 0 w 15"/>
                <a:gd name="T7" fmla="*/ 0 h 10"/>
                <a:gd name="T8" fmla="*/ 0 w 15"/>
                <a:gd name="T9" fmla="*/ 2147483647 h 10"/>
                <a:gd name="T10" fmla="*/ 0 w 15"/>
                <a:gd name="T11" fmla="*/ 2147483647 h 10"/>
                <a:gd name="T12" fmla="*/ 2147483647 w 15"/>
                <a:gd name="T13" fmla="*/ 2147483647 h 10"/>
                <a:gd name="T14" fmla="*/ 2147483647 w 15"/>
                <a:gd name="T15" fmla="*/ 2147483647 h 10"/>
                <a:gd name="T16" fmla="*/ 2147483647 w 15"/>
                <a:gd name="T17" fmla="*/ 2147483647 h 10"/>
                <a:gd name="T18" fmla="*/ 2147483647 w 15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0"/>
                <a:gd name="T32" fmla="*/ 15 w 1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0">
                  <a:moveTo>
                    <a:pt x="15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176838" y="1985963"/>
              <a:ext cx="22225" cy="19050"/>
            </a:xfrm>
            <a:custGeom>
              <a:avLst/>
              <a:gdLst>
                <a:gd name="T0" fmla="*/ 2147483647 w 15"/>
                <a:gd name="T1" fmla="*/ 0 h 10"/>
                <a:gd name="T2" fmla="*/ 2147483647 w 15"/>
                <a:gd name="T3" fmla="*/ 0 h 10"/>
                <a:gd name="T4" fmla="*/ 2147483647 w 15"/>
                <a:gd name="T5" fmla="*/ 0 h 10"/>
                <a:gd name="T6" fmla="*/ 0 w 15"/>
                <a:gd name="T7" fmla="*/ 0 h 10"/>
                <a:gd name="T8" fmla="*/ 0 w 15"/>
                <a:gd name="T9" fmla="*/ 2147483647 h 10"/>
                <a:gd name="T10" fmla="*/ 0 w 15"/>
                <a:gd name="T11" fmla="*/ 2147483647 h 10"/>
                <a:gd name="T12" fmla="*/ 2147483647 w 15"/>
                <a:gd name="T13" fmla="*/ 2147483647 h 10"/>
                <a:gd name="T14" fmla="*/ 2147483647 w 15"/>
                <a:gd name="T15" fmla="*/ 2147483647 h 10"/>
                <a:gd name="T16" fmla="*/ 2147483647 w 15"/>
                <a:gd name="T17" fmla="*/ 2147483647 h 10"/>
                <a:gd name="T18" fmla="*/ 2147483647 w 15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0"/>
                <a:gd name="T32" fmla="*/ 15 w 1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0">
                  <a:moveTo>
                    <a:pt x="15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5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165725" y="2019300"/>
              <a:ext cx="33338" cy="33338"/>
            </a:xfrm>
            <a:custGeom>
              <a:avLst/>
              <a:gdLst>
                <a:gd name="T0" fmla="*/ 2147483647 w 20"/>
                <a:gd name="T1" fmla="*/ 0 h 20"/>
                <a:gd name="T2" fmla="*/ 2147483647 w 20"/>
                <a:gd name="T3" fmla="*/ 0 h 20"/>
                <a:gd name="T4" fmla="*/ 2147483647 w 20"/>
                <a:gd name="T5" fmla="*/ 2147483647 h 20"/>
                <a:gd name="T6" fmla="*/ 0 w 20"/>
                <a:gd name="T7" fmla="*/ 2147483647 h 20"/>
                <a:gd name="T8" fmla="*/ 0 w 20"/>
                <a:gd name="T9" fmla="*/ 2147483647 h 20"/>
                <a:gd name="T10" fmla="*/ 0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2147483647 h 20"/>
                <a:gd name="T20" fmla="*/ 2147483647 w 20"/>
                <a:gd name="T21" fmla="*/ 2147483647 h 20"/>
                <a:gd name="T22" fmla="*/ 2147483647 w 20"/>
                <a:gd name="T23" fmla="*/ 2147483647 h 20"/>
                <a:gd name="T24" fmla="*/ 2147483647 w 20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0"/>
                <a:gd name="T41" fmla="*/ 20 w 20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0">
                  <a:moveTo>
                    <a:pt x="15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165725" y="2019300"/>
              <a:ext cx="33338" cy="33338"/>
            </a:xfrm>
            <a:custGeom>
              <a:avLst/>
              <a:gdLst>
                <a:gd name="T0" fmla="*/ 2147483647 w 20"/>
                <a:gd name="T1" fmla="*/ 0 h 20"/>
                <a:gd name="T2" fmla="*/ 2147483647 w 20"/>
                <a:gd name="T3" fmla="*/ 0 h 20"/>
                <a:gd name="T4" fmla="*/ 2147483647 w 20"/>
                <a:gd name="T5" fmla="*/ 2147483647 h 20"/>
                <a:gd name="T6" fmla="*/ 0 w 20"/>
                <a:gd name="T7" fmla="*/ 2147483647 h 20"/>
                <a:gd name="T8" fmla="*/ 0 w 20"/>
                <a:gd name="T9" fmla="*/ 2147483647 h 20"/>
                <a:gd name="T10" fmla="*/ 0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2147483647 h 20"/>
                <a:gd name="T20" fmla="*/ 2147483647 w 20"/>
                <a:gd name="T21" fmla="*/ 2147483647 h 20"/>
                <a:gd name="T22" fmla="*/ 2147483647 w 20"/>
                <a:gd name="T23" fmla="*/ 2147483647 h 20"/>
                <a:gd name="T24" fmla="*/ 2147483647 w 20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0"/>
                <a:gd name="T41" fmla="*/ 20 w 20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0">
                  <a:moveTo>
                    <a:pt x="15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148263" y="2062163"/>
              <a:ext cx="112712" cy="39687"/>
            </a:xfrm>
            <a:custGeom>
              <a:avLst/>
              <a:gdLst>
                <a:gd name="T0" fmla="*/ 2147483647 w 65"/>
                <a:gd name="T1" fmla="*/ 0 h 25"/>
                <a:gd name="T2" fmla="*/ 2147483647 w 65"/>
                <a:gd name="T3" fmla="*/ 0 h 25"/>
                <a:gd name="T4" fmla="*/ 2147483647 w 65"/>
                <a:gd name="T5" fmla="*/ 0 h 25"/>
                <a:gd name="T6" fmla="*/ 2147483647 w 65"/>
                <a:gd name="T7" fmla="*/ 0 h 25"/>
                <a:gd name="T8" fmla="*/ 2147483647 w 65"/>
                <a:gd name="T9" fmla="*/ 0 h 25"/>
                <a:gd name="T10" fmla="*/ 2147483647 w 65"/>
                <a:gd name="T11" fmla="*/ 0 h 25"/>
                <a:gd name="T12" fmla="*/ 2147483647 w 65"/>
                <a:gd name="T13" fmla="*/ 0 h 25"/>
                <a:gd name="T14" fmla="*/ 2147483647 w 65"/>
                <a:gd name="T15" fmla="*/ 2147483647 h 25"/>
                <a:gd name="T16" fmla="*/ 2147483647 w 65"/>
                <a:gd name="T17" fmla="*/ 2147483647 h 25"/>
                <a:gd name="T18" fmla="*/ 2147483647 w 65"/>
                <a:gd name="T19" fmla="*/ 2147483647 h 25"/>
                <a:gd name="T20" fmla="*/ 2147483647 w 65"/>
                <a:gd name="T21" fmla="*/ 2147483647 h 25"/>
                <a:gd name="T22" fmla="*/ 2147483647 w 65"/>
                <a:gd name="T23" fmla="*/ 2147483647 h 25"/>
                <a:gd name="T24" fmla="*/ 2147483647 w 65"/>
                <a:gd name="T25" fmla="*/ 2147483647 h 25"/>
                <a:gd name="T26" fmla="*/ 2147483647 w 65"/>
                <a:gd name="T27" fmla="*/ 2147483647 h 25"/>
                <a:gd name="T28" fmla="*/ 2147483647 w 65"/>
                <a:gd name="T29" fmla="*/ 2147483647 h 25"/>
                <a:gd name="T30" fmla="*/ 0 w 65"/>
                <a:gd name="T31" fmla="*/ 2147483647 h 25"/>
                <a:gd name="T32" fmla="*/ 0 w 65"/>
                <a:gd name="T33" fmla="*/ 2147483647 h 25"/>
                <a:gd name="T34" fmla="*/ 2147483647 w 65"/>
                <a:gd name="T35" fmla="*/ 2147483647 h 25"/>
                <a:gd name="T36" fmla="*/ 2147483647 w 65"/>
                <a:gd name="T37" fmla="*/ 2147483647 h 25"/>
                <a:gd name="T38" fmla="*/ 2147483647 w 65"/>
                <a:gd name="T39" fmla="*/ 2147483647 h 25"/>
                <a:gd name="T40" fmla="*/ 2147483647 w 65"/>
                <a:gd name="T41" fmla="*/ 2147483647 h 25"/>
                <a:gd name="T42" fmla="*/ 2147483647 w 65"/>
                <a:gd name="T43" fmla="*/ 2147483647 h 25"/>
                <a:gd name="T44" fmla="*/ 2147483647 w 65"/>
                <a:gd name="T45" fmla="*/ 2147483647 h 25"/>
                <a:gd name="T46" fmla="*/ 2147483647 w 65"/>
                <a:gd name="T47" fmla="*/ 2147483647 h 25"/>
                <a:gd name="T48" fmla="*/ 2147483647 w 65"/>
                <a:gd name="T49" fmla="*/ 2147483647 h 25"/>
                <a:gd name="T50" fmla="*/ 2147483647 w 65"/>
                <a:gd name="T51" fmla="*/ 2147483647 h 25"/>
                <a:gd name="T52" fmla="*/ 2147483647 w 65"/>
                <a:gd name="T53" fmla="*/ 2147483647 h 25"/>
                <a:gd name="T54" fmla="*/ 2147483647 w 65"/>
                <a:gd name="T55" fmla="*/ 2147483647 h 25"/>
                <a:gd name="T56" fmla="*/ 2147483647 w 65"/>
                <a:gd name="T57" fmla="*/ 2147483647 h 25"/>
                <a:gd name="T58" fmla="*/ 2147483647 w 65"/>
                <a:gd name="T59" fmla="*/ 2147483647 h 25"/>
                <a:gd name="T60" fmla="*/ 2147483647 w 65"/>
                <a:gd name="T61" fmla="*/ 0 h 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5"/>
                <a:gd name="T94" fmla="*/ 0 h 25"/>
                <a:gd name="T95" fmla="*/ 65 w 65"/>
                <a:gd name="T96" fmla="*/ 25 h 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5" h="25">
                  <a:moveTo>
                    <a:pt x="65" y="0"/>
                  </a:moveTo>
                  <a:lnTo>
                    <a:pt x="60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1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20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0" y="25"/>
                  </a:lnTo>
                  <a:lnTo>
                    <a:pt x="45" y="20"/>
                  </a:lnTo>
                  <a:lnTo>
                    <a:pt x="50" y="20"/>
                  </a:lnTo>
                  <a:lnTo>
                    <a:pt x="50" y="15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5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148263" y="2062163"/>
              <a:ext cx="112712" cy="39687"/>
            </a:xfrm>
            <a:custGeom>
              <a:avLst/>
              <a:gdLst>
                <a:gd name="T0" fmla="*/ 2147483647 w 65"/>
                <a:gd name="T1" fmla="*/ 0 h 25"/>
                <a:gd name="T2" fmla="*/ 2147483647 w 65"/>
                <a:gd name="T3" fmla="*/ 0 h 25"/>
                <a:gd name="T4" fmla="*/ 2147483647 w 65"/>
                <a:gd name="T5" fmla="*/ 0 h 25"/>
                <a:gd name="T6" fmla="*/ 2147483647 w 65"/>
                <a:gd name="T7" fmla="*/ 0 h 25"/>
                <a:gd name="T8" fmla="*/ 2147483647 w 65"/>
                <a:gd name="T9" fmla="*/ 0 h 25"/>
                <a:gd name="T10" fmla="*/ 2147483647 w 65"/>
                <a:gd name="T11" fmla="*/ 0 h 25"/>
                <a:gd name="T12" fmla="*/ 2147483647 w 65"/>
                <a:gd name="T13" fmla="*/ 0 h 25"/>
                <a:gd name="T14" fmla="*/ 2147483647 w 65"/>
                <a:gd name="T15" fmla="*/ 2147483647 h 25"/>
                <a:gd name="T16" fmla="*/ 2147483647 w 65"/>
                <a:gd name="T17" fmla="*/ 2147483647 h 25"/>
                <a:gd name="T18" fmla="*/ 2147483647 w 65"/>
                <a:gd name="T19" fmla="*/ 2147483647 h 25"/>
                <a:gd name="T20" fmla="*/ 2147483647 w 65"/>
                <a:gd name="T21" fmla="*/ 2147483647 h 25"/>
                <a:gd name="T22" fmla="*/ 2147483647 w 65"/>
                <a:gd name="T23" fmla="*/ 2147483647 h 25"/>
                <a:gd name="T24" fmla="*/ 2147483647 w 65"/>
                <a:gd name="T25" fmla="*/ 2147483647 h 25"/>
                <a:gd name="T26" fmla="*/ 2147483647 w 65"/>
                <a:gd name="T27" fmla="*/ 2147483647 h 25"/>
                <a:gd name="T28" fmla="*/ 2147483647 w 65"/>
                <a:gd name="T29" fmla="*/ 2147483647 h 25"/>
                <a:gd name="T30" fmla="*/ 0 w 65"/>
                <a:gd name="T31" fmla="*/ 2147483647 h 25"/>
                <a:gd name="T32" fmla="*/ 0 w 65"/>
                <a:gd name="T33" fmla="*/ 2147483647 h 25"/>
                <a:gd name="T34" fmla="*/ 2147483647 w 65"/>
                <a:gd name="T35" fmla="*/ 2147483647 h 25"/>
                <a:gd name="T36" fmla="*/ 2147483647 w 65"/>
                <a:gd name="T37" fmla="*/ 2147483647 h 25"/>
                <a:gd name="T38" fmla="*/ 2147483647 w 65"/>
                <a:gd name="T39" fmla="*/ 2147483647 h 25"/>
                <a:gd name="T40" fmla="*/ 2147483647 w 65"/>
                <a:gd name="T41" fmla="*/ 2147483647 h 25"/>
                <a:gd name="T42" fmla="*/ 2147483647 w 65"/>
                <a:gd name="T43" fmla="*/ 2147483647 h 25"/>
                <a:gd name="T44" fmla="*/ 2147483647 w 65"/>
                <a:gd name="T45" fmla="*/ 2147483647 h 25"/>
                <a:gd name="T46" fmla="*/ 2147483647 w 65"/>
                <a:gd name="T47" fmla="*/ 2147483647 h 25"/>
                <a:gd name="T48" fmla="*/ 2147483647 w 65"/>
                <a:gd name="T49" fmla="*/ 2147483647 h 25"/>
                <a:gd name="T50" fmla="*/ 2147483647 w 65"/>
                <a:gd name="T51" fmla="*/ 2147483647 h 25"/>
                <a:gd name="T52" fmla="*/ 2147483647 w 65"/>
                <a:gd name="T53" fmla="*/ 2147483647 h 25"/>
                <a:gd name="T54" fmla="*/ 2147483647 w 65"/>
                <a:gd name="T55" fmla="*/ 2147483647 h 25"/>
                <a:gd name="T56" fmla="*/ 2147483647 w 65"/>
                <a:gd name="T57" fmla="*/ 2147483647 h 25"/>
                <a:gd name="T58" fmla="*/ 2147483647 w 65"/>
                <a:gd name="T59" fmla="*/ 2147483647 h 25"/>
                <a:gd name="T60" fmla="*/ 2147483647 w 65"/>
                <a:gd name="T61" fmla="*/ 0 h 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5"/>
                <a:gd name="T94" fmla="*/ 0 h 25"/>
                <a:gd name="T95" fmla="*/ 65 w 65"/>
                <a:gd name="T96" fmla="*/ 25 h 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5" h="25">
                  <a:moveTo>
                    <a:pt x="65" y="0"/>
                  </a:moveTo>
                  <a:lnTo>
                    <a:pt x="60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1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20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0" y="25"/>
                  </a:lnTo>
                  <a:lnTo>
                    <a:pt x="45" y="20"/>
                  </a:lnTo>
                  <a:lnTo>
                    <a:pt x="50" y="20"/>
                  </a:lnTo>
                  <a:lnTo>
                    <a:pt x="50" y="15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5" y="5"/>
                  </a:lnTo>
                  <a:lnTo>
                    <a:pt x="65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141913" y="2027238"/>
              <a:ext cx="19050" cy="57150"/>
            </a:xfrm>
            <a:custGeom>
              <a:avLst/>
              <a:gdLst>
                <a:gd name="T0" fmla="*/ 2147483647 w 10"/>
                <a:gd name="T1" fmla="*/ 0 h 35"/>
                <a:gd name="T2" fmla="*/ 2147483647 w 10"/>
                <a:gd name="T3" fmla="*/ 2147483647 h 35"/>
                <a:gd name="T4" fmla="*/ 2147483647 w 10"/>
                <a:gd name="T5" fmla="*/ 2147483647 h 35"/>
                <a:gd name="T6" fmla="*/ 2147483647 w 10"/>
                <a:gd name="T7" fmla="*/ 2147483647 h 35"/>
                <a:gd name="T8" fmla="*/ 0 w 10"/>
                <a:gd name="T9" fmla="*/ 2147483647 h 35"/>
                <a:gd name="T10" fmla="*/ 0 w 10"/>
                <a:gd name="T11" fmla="*/ 2147483647 h 35"/>
                <a:gd name="T12" fmla="*/ 0 w 10"/>
                <a:gd name="T13" fmla="*/ 2147483647 h 35"/>
                <a:gd name="T14" fmla="*/ 2147483647 w 10"/>
                <a:gd name="T15" fmla="*/ 2147483647 h 35"/>
                <a:gd name="T16" fmla="*/ 2147483647 w 10"/>
                <a:gd name="T17" fmla="*/ 2147483647 h 35"/>
                <a:gd name="T18" fmla="*/ 2147483647 w 10"/>
                <a:gd name="T19" fmla="*/ 2147483647 h 35"/>
                <a:gd name="T20" fmla="*/ 2147483647 w 10"/>
                <a:gd name="T21" fmla="*/ 2147483647 h 35"/>
                <a:gd name="T22" fmla="*/ 2147483647 w 10"/>
                <a:gd name="T23" fmla="*/ 2147483647 h 35"/>
                <a:gd name="T24" fmla="*/ 2147483647 w 10"/>
                <a:gd name="T25" fmla="*/ 2147483647 h 35"/>
                <a:gd name="T26" fmla="*/ 2147483647 w 10"/>
                <a:gd name="T27" fmla="*/ 2147483647 h 35"/>
                <a:gd name="T28" fmla="*/ 2147483647 w 10"/>
                <a:gd name="T29" fmla="*/ 2147483647 h 35"/>
                <a:gd name="T30" fmla="*/ 2147483647 w 10"/>
                <a:gd name="T31" fmla="*/ 0 h 35"/>
                <a:gd name="T32" fmla="*/ 2147483647 w 10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35"/>
                <a:gd name="T53" fmla="*/ 10 w 10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35">
                  <a:moveTo>
                    <a:pt x="5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141913" y="2027238"/>
              <a:ext cx="19050" cy="57150"/>
            </a:xfrm>
            <a:custGeom>
              <a:avLst/>
              <a:gdLst>
                <a:gd name="T0" fmla="*/ 2147483647 w 10"/>
                <a:gd name="T1" fmla="*/ 0 h 35"/>
                <a:gd name="T2" fmla="*/ 2147483647 w 10"/>
                <a:gd name="T3" fmla="*/ 2147483647 h 35"/>
                <a:gd name="T4" fmla="*/ 2147483647 w 10"/>
                <a:gd name="T5" fmla="*/ 2147483647 h 35"/>
                <a:gd name="T6" fmla="*/ 2147483647 w 10"/>
                <a:gd name="T7" fmla="*/ 2147483647 h 35"/>
                <a:gd name="T8" fmla="*/ 0 w 10"/>
                <a:gd name="T9" fmla="*/ 2147483647 h 35"/>
                <a:gd name="T10" fmla="*/ 0 w 10"/>
                <a:gd name="T11" fmla="*/ 2147483647 h 35"/>
                <a:gd name="T12" fmla="*/ 0 w 10"/>
                <a:gd name="T13" fmla="*/ 2147483647 h 35"/>
                <a:gd name="T14" fmla="*/ 2147483647 w 10"/>
                <a:gd name="T15" fmla="*/ 2147483647 h 35"/>
                <a:gd name="T16" fmla="*/ 2147483647 w 10"/>
                <a:gd name="T17" fmla="*/ 2147483647 h 35"/>
                <a:gd name="T18" fmla="*/ 2147483647 w 10"/>
                <a:gd name="T19" fmla="*/ 2147483647 h 35"/>
                <a:gd name="T20" fmla="*/ 2147483647 w 10"/>
                <a:gd name="T21" fmla="*/ 2147483647 h 35"/>
                <a:gd name="T22" fmla="*/ 2147483647 w 10"/>
                <a:gd name="T23" fmla="*/ 2147483647 h 35"/>
                <a:gd name="T24" fmla="*/ 2147483647 w 10"/>
                <a:gd name="T25" fmla="*/ 2147483647 h 35"/>
                <a:gd name="T26" fmla="*/ 2147483647 w 10"/>
                <a:gd name="T27" fmla="*/ 2147483647 h 35"/>
                <a:gd name="T28" fmla="*/ 2147483647 w 10"/>
                <a:gd name="T29" fmla="*/ 2147483647 h 35"/>
                <a:gd name="T30" fmla="*/ 2147483647 w 10"/>
                <a:gd name="T31" fmla="*/ 0 h 35"/>
                <a:gd name="T32" fmla="*/ 2147483647 w 10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35"/>
                <a:gd name="T53" fmla="*/ 10 w 10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35">
                  <a:moveTo>
                    <a:pt x="5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5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16513" y="2078038"/>
              <a:ext cx="31750" cy="23812"/>
            </a:xfrm>
            <a:custGeom>
              <a:avLst/>
              <a:gdLst>
                <a:gd name="T0" fmla="*/ 0 w 20"/>
                <a:gd name="T1" fmla="*/ 2147483647 h 15"/>
                <a:gd name="T2" fmla="*/ 0 w 20"/>
                <a:gd name="T3" fmla="*/ 2147483647 h 15"/>
                <a:gd name="T4" fmla="*/ 2147483647 w 20"/>
                <a:gd name="T5" fmla="*/ 2147483647 h 15"/>
                <a:gd name="T6" fmla="*/ 2147483647 w 20"/>
                <a:gd name="T7" fmla="*/ 2147483647 h 15"/>
                <a:gd name="T8" fmla="*/ 2147483647 w 20"/>
                <a:gd name="T9" fmla="*/ 2147483647 h 15"/>
                <a:gd name="T10" fmla="*/ 2147483647 w 20"/>
                <a:gd name="T11" fmla="*/ 2147483647 h 15"/>
                <a:gd name="T12" fmla="*/ 2147483647 w 20"/>
                <a:gd name="T13" fmla="*/ 2147483647 h 15"/>
                <a:gd name="T14" fmla="*/ 2147483647 w 20"/>
                <a:gd name="T15" fmla="*/ 2147483647 h 15"/>
                <a:gd name="T16" fmla="*/ 2147483647 w 20"/>
                <a:gd name="T17" fmla="*/ 0 h 15"/>
                <a:gd name="T18" fmla="*/ 2147483647 w 20"/>
                <a:gd name="T19" fmla="*/ 2147483647 h 15"/>
                <a:gd name="T20" fmla="*/ 0 w 20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5"/>
                <a:gd name="T35" fmla="*/ 20 w 20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5">
                  <a:moveTo>
                    <a:pt x="0" y="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0" y="10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116513" y="2078038"/>
              <a:ext cx="31750" cy="23812"/>
            </a:xfrm>
            <a:custGeom>
              <a:avLst/>
              <a:gdLst>
                <a:gd name="T0" fmla="*/ 0 w 20"/>
                <a:gd name="T1" fmla="*/ 2147483647 h 15"/>
                <a:gd name="T2" fmla="*/ 0 w 20"/>
                <a:gd name="T3" fmla="*/ 2147483647 h 15"/>
                <a:gd name="T4" fmla="*/ 2147483647 w 20"/>
                <a:gd name="T5" fmla="*/ 2147483647 h 15"/>
                <a:gd name="T6" fmla="*/ 2147483647 w 20"/>
                <a:gd name="T7" fmla="*/ 2147483647 h 15"/>
                <a:gd name="T8" fmla="*/ 2147483647 w 20"/>
                <a:gd name="T9" fmla="*/ 2147483647 h 15"/>
                <a:gd name="T10" fmla="*/ 2147483647 w 20"/>
                <a:gd name="T11" fmla="*/ 2147483647 h 15"/>
                <a:gd name="T12" fmla="*/ 2147483647 w 20"/>
                <a:gd name="T13" fmla="*/ 2147483647 h 15"/>
                <a:gd name="T14" fmla="*/ 2147483647 w 20"/>
                <a:gd name="T15" fmla="*/ 2147483647 h 15"/>
                <a:gd name="T16" fmla="*/ 2147483647 w 20"/>
                <a:gd name="T17" fmla="*/ 0 h 15"/>
                <a:gd name="T18" fmla="*/ 2147483647 w 20"/>
                <a:gd name="T19" fmla="*/ 2147483647 h 15"/>
                <a:gd name="T20" fmla="*/ 0 w 20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5"/>
                <a:gd name="T35" fmla="*/ 20 w 20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5">
                  <a:moveTo>
                    <a:pt x="0" y="5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0" y="10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solidFill>
              <a:srgbClr val="FFFFCC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237163" y="2093913"/>
              <a:ext cx="57150" cy="31750"/>
            </a:xfrm>
            <a:custGeom>
              <a:avLst/>
              <a:gdLst>
                <a:gd name="T0" fmla="*/ 2147483647 w 35"/>
                <a:gd name="T1" fmla="*/ 0 h 20"/>
                <a:gd name="T2" fmla="*/ 2147483647 w 35"/>
                <a:gd name="T3" fmla="*/ 0 h 20"/>
                <a:gd name="T4" fmla="*/ 2147483647 w 35"/>
                <a:gd name="T5" fmla="*/ 0 h 20"/>
                <a:gd name="T6" fmla="*/ 2147483647 w 35"/>
                <a:gd name="T7" fmla="*/ 0 h 20"/>
                <a:gd name="T8" fmla="*/ 2147483647 w 35"/>
                <a:gd name="T9" fmla="*/ 2147483647 h 20"/>
                <a:gd name="T10" fmla="*/ 2147483647 w 35"/>
                <a:gd name="T11" fmla="*/ 2147483647 h 20"/>
                <a:gd name="T12" fmla="*/ 2147483647 w 35"/>
                <a:gd name="T13" fmla="*/ 2147483647 h 20"/>
                <a:gd name="T14" fmla="*/ 0 w 35"/>
                <a:gd name="T15" fmla="*/ 2147483647 h 20"/>
                <a:gd name="T16" fmla="*/ 0 w 35"/>
                <a:gd name="T17" fmla="*/ 2147483647 h 20"/>
                <a:gd name="T18" fmla="*/ 2147483647 w 35"/>
                <a:gd name="T19" fmla="*/ 2147483647 h 20"/>
                <a:gd name="T20" fmla="*/ 2147483647 w 35"/>
                <a:gd name="T21" fmla="*/ 2147483647 h 20"/>
                <a:gd name="T22" fmla="*/ 2147483647 w 35"/>
                <a:gd name="T23" fmla="*/ 2147483647 h 20"/>
                <a:gd name="T24" fmla="*/ 2147483647 w 35"/>
                <a:gd name="T25" fmla="*/ 2147483647 h 20"/>
                <a:gd name="T26" fmla="*/ 2147483647 w 35"/>
                <a:gd name="T27" fmla="*/ 2147483647 h 20"/>
                <a:gd name="T28" fmla="*/ 2147483647 w 35"/>
                <a:gd name="T29" fmla="*/ 2147483647 h 20"/>
                <a:gd name="T30" fmla="*/ 2147483647 w 35"/>
                <a:gd name="T31" fmla="*/ 2147483647 h 20"/>
                <a:gd name="T32" fmla="*/ 2147483647 w 35"/>
                <a:gd name="T33" fmla="*/ 2147483647 h 20"/>
                <a:gd name="T34" fmla="*/ 2147483647 w 35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20"/>
                <a:gd name="T56" fmla="*/ 35 w 35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20">
                  <a:moveTo>
                    <a:pt x="30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0" y="10"/>
                  </a:lnTo>
                  <a:lnTo>
                    <a:pt x="35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237163" y="2093913"/>
              <a:ext cx="57150" cy="31750"/>
            </a:xfrm>
            <a:custGeom>
              <a:avLst/>
              <a:gdLst>
                <a:gd name="T0" fmla="*/ 2147483647 w 35"/>
                <a:gd name="T1" fmla="*/ 0 h 20"/>
                <a:gd name="T2" fmla="*/ 2147483647 w 35"/>
                <a:gd name="T3" fmla="*/ 0 h 20"/>
                <a:gd name="T4" fmla="*/ 2147483647 w 35"/>
                <a:gd name="T5" fmla="*/ 0 h 20"/>
                <a:gd name="T6" fmla="*/ 2147483647 w 35"/>
                <a:gd name="T7" fmla="*/ 0 h 20"/>
                <a:gd name="T8" fmla="*/ 2147483647 w 35"/>
                <a:gd name="T9" fmla="*/ 2147483647 h 20"/>
                <a:gd name="T10" fmla="*/ 2147483647 w 35"/>
                <a:gd name="T11" fmla="*/ 2147483647 h 20"/>
                <a:gd name="T12" fmla="*/ 2147483647 w 35"/>
                <a:gd name="T13" fmla="*/ 2147483647 h 20"/>
                <a:gd name="T14" fmla="*/ 0 w 35"/>
                <a:gd name="T15" fmla="*/ 2147483647 h 20"/>
                <a:gd name="T16" fmla="*/ 0 w 35"/>
                <a:gd name="T17" fmla="*/ 2147483647 h 20"/>
                <a:gd name="T18" fmla="*/ 2147483647 w 35"/>
                <a:gd name="T19" fmla="*/ 2147483647 h 20"/>
                <a:gd name="T20" fmla="*/ 2147483647 w 35"/>
                <a:gd name="T21" fmla="*/ 2147483647 h 20"/>
                <a:gd name="T22" fmla="*/ 2147483647 w 35"/>
                <a:gd name="T23" fmla="*/ 2147483647 h 20"/>
                <a:gd name="T24" fmla="*/ 2147483647 w 35"/>
                <a:gd name="T25" fmla="*/ 2147483647 h 20"/>
                <a:gd name="T26" fmla="*/ 2147483647 w 35"/>
                <a:gd name="T27" fmla="*/ 2147483647 h 20"/>
                <a:gd name="T28" fmla="*/ 2147483647 w 35"/>
                <a:gd name="T29" fmla="*/ 2147483647 h 20"/>
                <a:gd name="T30" fmla="*/ 2147483647 w 35"/>
                <a:gd name="T31" fmla="*/ 2147483647 h 20"/>
                <a:gd name="T32" fmla="*/ 2147483647 w 35"/>
                <a:gd name="T33" fmla="*/ 2147483647 h 20"/>
                <a:gd name="T34" fmla="*/ 2147483647 w 35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20"/>
                <a:gd name="T56" fmla="*/ 35 w 35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20">
                  <a:moveTo>
                    <a:pt x="30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0" y="10"/>
                  </a:lnTo>
                  <a:lnTo>
                    <a:pt x="35" y="5"/>
                  </a:lnTo>
                  <a:lnTo>
                    <a:pt x="30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067300" y="2101850"/>
              <a:ext cx="49213" cy="33338"/>
            </a:xfrm>
            <a:custGeom>
              <a:avLst/>
              <a:gdLst>
                <a:gd name="T0" fmla="*/ 2147483647 w 30"/>
                <a:gd name="T1" fmla="*/ 0 h 20"/>
                <a:gd name="T2" fmla="*/ 2147483647 w 30"/>
                <a:gd name="T3" fmla="*/ 0 h 20"/>
                <a:gd name="T4" fmla="*/ 2147483647 w 30"/>
                <a:gd name="T5" fmla="*/ 2147483647 h 20"/>
                <a:gd name="T6" fmla="*/ 2147483647 w 30"/>
                <a:gd name="T7" fmla="*/ 2147483647 h 20"/>
                <a:gd name="T8" fmla="*/ 2147483647 w 30"/>
                <a:gd name="T9" fmla="*/ 2147483647 h 20"/>
                <a:gd name="T10" fmla="*/ 2147483647 w 30"/>
                <a:gd name="T11" fmla="*/ 2147483647 h 20"/>
                <a:gd name="T12" fmla="*/ 0 w 30"/>
                <a:gd name="T13" fmla="*/ 2147483647 h 20"/>
                <a:gd name="T14" fmla="*/ 0 w 30"/>
                <a:gd name="T15" fmla="*/ 2147483647 h 20"/>
                <a:gd name="T16" fmla="*/ 2147483647 w 30"/>
                <a:gd name="T17" fmla="*/ 2147483647 h 20"/>
                <a:gd name="T18" fmla="*/ 2147483647 w 30"/>
                <a:gd name="T19" fmla="*/ 2147483647 h 20"/>
                <a:gd name="T20" fmla="*/ 2147483647 w 30"/>
                <a:gd name="T21" fmla="*/ 2147483647 h 20"/>
                <a:gd name="T22" fmla="*/ 2147483647 w 30"/>
                <a:gd name="T23" fmla="*/ 2147483647 h 20"/>
                <a:gd name="T24" fmla="*/ 2147483647 w 30"/>
                <a:gd name="T25" fmla="*/ 2147483647 h 20"/>
                <a:gd name="T26" fmla="*/ 2147483647 w 30"/>
                <a:gd name="T27" fmla="*/ 2147483647 h 20"/>
                <a:gd name="T28" fmla="*/ 2147483647 w 30"/>
                <a:gd name="T29" fmla="*/ 2147483647 h 20"/>
                <a:gd name="T30" fmla="*/ 2147483647 w 30"/>
                <a:gd name="T31" fmla="*/ 2147483647 h 20"/>
                <a:gd name="T32" fmla="*/ 2147483647 w 30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0"/>
                <a:gd name="T53" fmla="*/ 30 w 3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0">
                  <a:moveTo>
                    <a:pt x="30" y="0"/>
                  </a:moveTo>
                  <a:lnTo>
                    <a:pt x="25" y="0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5" y="20"/>
                  </a:lnTo>
                  <a:lnTo>
                    <a:pt x="30" y="15"/>
                  </a:lnTo>
                  <a:lnTo>
                    <a:pt x="30" y="10"/>
                  </a:lnTo>
                  <a:lnTo>
                    <a:pt x="30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067300" y="2101850"/>
              <a:ext cx="49213" cy="33338"/>
            </a:xfrm>
            <a:custGeom>
              <a:avLst/>
              <a:gdLst>
                <a:gd name="T0" fmla="*/ 2147483647 w 30"/>
                <a:gd name="T1" fmla="*/ 0 h 20"/>
                <a:gd name="T2" fmla="*/ 2147483647 w 30"/>
                <a:gd name="T3" fmla="*/ 0 h 20"/>
                <a:gd name="T4" fmla="*/ 2147483647 w 30"/>
                <a:gd name="T5" fmla="*/ 2147483647 h 20"/>
                <a:gd name="T6" fmla="*/ 2147483647 w 30"/>
                <a:gd name="T7" fmla="*/ 2147483647 h 20"/>
                <a:gd name="T8" fmla="*/ 2147483647 w 30"/>
                <a:gd name="T9" fmla="*/ 2147483647 h 20"/>
                <a:gd name="T10" fmla="*/ 2147483647 w 30"/>
                <a:gd name="T11" fmla="*/ 2147483647 h 20"/>
                <a:gd name="T12" fmla="*/ 0 w 30"/>
                <a:gd name="T13" fmla="*/ 2147483647 h 20"/>
                <a:gd name="T14" fmla="*/ 0 w 30"/>
                <a:gd name="T15" fmla="*/ 2147483647 h 20"/>
                <a:gd name="T16" fmla="*/ 2147483647 w 30"/>
                <a:gd name="T17" fmla="*/ 2147483647 h 20"/>
                <a:gd name="T18" fmla="*/ 2147483647 w 30"/>
                <a:gd name="T19" fmla="*/ 2147483647 h 20"/>
                <a:gd name="T20" fmla="*/ 2147483647 w 30"/>
                <a:gd name="T21" fmla="*/ 2147483647 h 20"/>
                <a:gd name="T22" fmla="*/ 2147483647 w 30"/>
                <a:gd name="T23" fmla="*/ 2147483647 h 20"/>
                <a:gd name="T24" fmla="*/ 2147483647 w 30"/>
                <a:gd name="T25" fmla="*/ 2147483647 h 20"/>
                <a:gd name="T26" fmla="*/ 2147483647 w 30"/>
                <a:gd name="T27" fmla="*/ 2147483647 h 20"/>
                <a:gd name="T28" fmla="*/ 2147483647 w 30"/>
                <a:gd name="T29" fmla="*/ 2147483647 h 20"/>
                <a:gd name="T30" fmla="*/ 2147483647 w 30"/>
                <a:gd name="T31" fmla="*/ 2147483647 h 20"/>
                <a:gd name="T32" fmla="*/ 2147483647 w 30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0"/>
                <a:gd name="T53" fmla="*/ 30 w 3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0">
                  <a:moveTo>
                    <a:pt x="30" y="0"/>
                  </a:moveTo>
                  <a:lnTo>
                    <a:pt x="25" y="0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5" y="20"/>
                  </a:lnTo>
                  <a:lnTo>
                    <a:pt x="30" y="15"/>
                  </a:lnTo>
                  <a:lnTo>
                    <a:pt x="30" y="10"/>
                  </a:lnTo>
                  <a:lnTo>
                    <a:pt x="30" y="5"/>
                  </a:lnTo>
                  <a:lnTo>
                    <a:pt x="30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124450" y="2117725"/>
              <a:ext cx="304800" cy="228600"/>
            </a:xfrm>
            <a:custGeom>
              <a:avLst/>
              <a:gdLst>
                <a:gd name="T0" fmla="*/ 2147483647 w 180"/>
                <a:gd name="T1" fmla="*/ 2147483647 h 140"/>
                <a:gd name="T2" fmla="*/ 2147483647 w 180"/>
                <a:gd name="T3" fmla="*/ 2147483647 h 140"/>
                <a:gd name="T4" fmla="*/ 2147483647 w 180"/>
                <a:gd name="T5" fmla="*/ 2147483647 h 140"/>
                <a:gd name="T6" fmla="*/ 2147483647 w 180"/>
                <a:gd name="T7" fmla="*/ 2147483647 h 140"/>
                <a:gd name="T8" fmla="*/ 2147483647 w 180"/>
                <a:gd name="T9" fmla="*/ 2147483647 h 140"/>
                <a:gd name="T10" fmla="*/ 2147483647 w 180"/>
                <a:gd name="T11" fmla="*/ 2147483647 h 140"/>
                <a:gd name="T12" fmla="*/ 2147483647 w 180"/>
                <a:gd name="T13" fmla="*/ 2147483647 h 140"/>
                <a:gd name="T14" fmla="*/ 2147483647 w 180"/>
                <a:gd name="T15" fmla="*/ 2147483647 h 140"/>
                <a:gd name="T16" fmla="*/ 2147483647 w 180"/>
                <a:gd name="T17" fmla="*/ 2147483647 h 140"/>
                <a:gd name="T18" fmla="*/ 2147483647 w 180"/>
                <a:gd name="T19" fmla="*/ 2147483647 h 140"/>
                <a:gd name="T20" fmla="*/ 2147483647 w 180"/>
                <a:gd name="T21" fmla="*/ 2147483647 h 140"/>
                <a:gd name="T22" fmla="*/ 2147483647 w 180"/>
                <a:gd name="T23" fmla="*/ 2147483647 h 140"/>
                <a:gd name="T24" fmla="*/ 0 w 180"/>
                <a:gd name="T25" fmla="*/ 2147483647 h 140"/>
                <a:gd name="T26" fmla="*/ 2147483647 w 180"/>
                <a:gd name="T27" fmla="*/ 2147483647 h 140"/>
                <a:gd name="T28" fmla="*/ 2147483647 w 180"/>
                <a:gd name="T29" fmla="*/ 2147483647 h 140"/>
                <a:gd name="T30" fmla="*/ 2147483647 w 180"/>
                <a:gd name="T31" fmla="*/ 2147483647 h 140"/>
                <a:gd name="T32" fmla="*/ 2147483647 w 180"/>
                <a:gd name="T33" fmla="*/ 2147483647 h 140"/>
                <a:gd name="T34" fmla="*/ 2147483647 w 180"/>
                <a:gd name="T35" fmla="*/ 2147483647 h 140"/>
                <a:gd name="T36" fmla="*/ 2147483647 w 180"/>
                <a:gd name="T37" fmla="*/ 2147483647 h 140"/>
                <a:gd name="T38" fmla="*/ 2147483647 w 180"/>
                <a:gd name="T39" fmla="*/ 2147483647 h 140"/>
                <a:gd name="T40" fmla="*/ 2147483647 w 180"/>
                <a:gd name="T41" fmla="*/ 2147483647 h 140"/>
                <a:gd name="T42" fmla="*/ 2147483647 w 180"/>
                <a:gd name="T43" fmla="*/ 2147483647 h 140"/>
                <a:gd name="T44" fmla="*/ 2147483647 w 180"/>
                <a:gd name="T45" fmla="*/ 2147483647 h 140"/>
                <a:gd name="T46" fmla="*/ 2147483647 w 180"/>
                <a:gd name="T47" fmla="*/ 2147483647 h 140"/>
                <a:gd name="T48" fmla="*/ 2147483647 w 180"/>
                <a:gd name="T49" fmla="*/ 2147483647 h 140"/>
                <a:gd name="T50" fmla="*/ 2147483647 w 180"/>
                <a:gd name="T51" fmla="*/ 2147483647 h 140"/>
                <a:gd name="T52" fmla="*/ 2147483647 w 180"/>
                <a:gd name="T53" fmla="*/ 2147483647 h 140"/>
                <a:gd name="T54" fmla="*/ 2147483647 w 180"/>
                <a:gd name="T55" fmla="*/ 2147483647 h 140"/>
                <a:gd name="T56" fmla="*/ 2147483647 w 180"/>
                <a:gd name="T57" fmla="*/ 2147483647 h 140"/>
                <a:gd name="T58" fmla="*/ 2147483647 w 180"/>
                <a:gd name="T59" fmla="*/ 2147483647 h 140"/>
                <a:gd name="T60" fmla="*/ 2147483647 w 180"/>
                <a:gd name="T61" fmla="*/ 2147483647 h 140"/>
                <a:gd name="T62" fmla="*/ 2147483647 w 180"/>
                <a:gd name="T63" fmla="*/ 2147483647 h 140"/>
                <a:gd name="T64" fmla="*/ 2147483647 w 180"/>
                <a:gd name="T65" fmla="*/ 2147483647 h 140"/>
                <a:gd name="T66" fmla="*/ 2147483647 w 180"/>
                <a:gd name="T67" fmla="*/ 2147483647 h 140"/>
                <a:gd name="T68" fmla="*/ 2147483647 w 180"/>
                <a:gd name="T69" fmla="*/ 2147483647 h 140"/>
                <a:gd name="T70" fmla="*/ 2147483647 w 180"/>
                <a:gd name="T71" fmla="*/ 2147483647 h 140"/>
                <a:gd name="T72" fmla="*/ 2147483647 w 180"/>
                <a:gd name="T73" fmla="*/ 2147483647 h 140"/>
                <a:gd name="T74" fmla="*/ 2147483647 w 180"/>
                <a:gd name="T75" fmla="*/ 2147483647 h 140"/>
                <a:gd name="T76" fmla="*/ 2147483647 w 180"/>
                <a:gd name="T77" fmla="*/ 2147483647 h 140"/>
                <a:gd name="T78" fmla="*/ 2147483647 w 180"/>
                <a:gd name="T79" fmla="*/ 2147483647 h 140"/>
                <a:gd name="T80" fmla="*/ 2147483647 w 180"/>
                <a:gd name="T81" fmla="*/ 2147483647 h 140"/>
                <a:gd name="T82" fmla="*/ 2147483647 w 180"/>
                <a:gd name="T83" fmla="*/ 2147483647 h 140"/>
                <a:gd name="T84" fmla="*/ 2147483647 w 180"/>
                <a:gd name="T85" fmla="*/ 2147483647 h 140"/>
                <a:gd name="T86" fmla="*/ 2147483647 w 180"/>
                <a:gd name="T87" fmla="*/ 2147483647 h 140"/>
                <a:gd name="T88" fmla="*/ 2147483647 w 180"/>
                <a:gd name="T89" fmla="*/ 2147483647 h 140"/>
                <a:gd name="T90" fmla="*/ 2147483647 w 180"/>
                <a:gd name="T91" fmla="*/ 2147483647 h 140"/>
                <a:gd name="T92" fmla="*/ 2147483647 w 180"/>
                <a:gd name="T93" fmla="*/ 2147483647 h 140"/>
                <a:gd name="T94" fmla="*/ 2147483647 w 180"/>
                <a:gd name="T95" fmla="*/ 2147483647 h 140"/>
                <a:gd name="T96" fmla="*/ 2147483647 w 180"/>
                <a:gd name="T97" fmla="*/ 2147483647 h 140"/>
                <a:gd name="T98" fmla="*/ 2147483647 w 180"/>
                <a:gd name="T99" fmla="*/ 2147483647 h 140"/>
                <a:gd name="T100" fmla="*/ 2147483647 w 180"/>
                <a:gd name="T101" fmla="*/ 2147483647 h 140"/>
                <a:gd name="T102" fmla="*/ 2147483647 w 180"/>
                <a:gd name="T103" fmla="*/ 2147483647 h 140"/>
                <a:gd name="T104" fmla="*/ 2147483647 w 180"/>
                <a:gd name="T105" fmla="*/ 2147483647 h 140"/>
                <a:gd name="T106" fmla="*/ 2147483647 w 180"/>
                <a:gd name="T107" fmla="*/ 2147483647 h 140"/>
                <a:gd name="T108" fmla="*/ 2147483647 w 180"/>
                <a:gd name="T109" fmla="*/ 2147483647 h 140"/>
                <a:gd name="T110" fmla="*/ 2147483647 w 180"/>
                <a:gd name="T111" fmla="*/ 2147483647 h 140"/>
                <a:gd name="T112" fmla="*/ 2147483647 w 180"/>
                <a:gd name="T113" fmla="*/ 2147483647 h 140"/>
                <a:gd name="T114" fmla="*/ 2147483647 w 180"/>
                <a:gd name="T115" fmla="*/ 2147483647 h 140"/>
                <a:gd name="T116" fmla="*/ 2147483647 w 180"/>
                <a:gd name="T117" fmla="*/ 2147483647 h 140"/>
                <a:gd name="T118" fmla="*/ 2147483647 w 180"/>
                <a:gd name="T119" fmla="*/ 2147483647 h 140"/>
                <a:gd name="T120" fmla="*/ 2147483647 w 180"/>
                <a:gd name="T121" fmla="*/ 2147483647 h 1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0"/>
                <a:gd name="T184" fmla="*/ 0 h 140"/>
                <a:gd name="T185" fmla="*/ 180 w 180"/>
                <a:gd name="T186" fmla="*/ 140 h 1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0" h="140">
                  <a:moveTo>
                    <a:pt x="20" y="5"/>
                  </a:moveTo>
                  <a:lnTo>
                    <a:pt x="15" y="10"/>
                  </a:lnTo>
                  <a:lnTo>
                    <a:pt x="15" y="15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20" y="30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5" y="40"/>
                  </a:lnTo>
                  <a:lnTo>
                    <a:pt x="30" y="40"/>
                  </a:lnTo>
                  <a:lnTo>
                    <a:pt x="35" y="45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45" y="55"/>
                  </a:lnTo>
                  <a:lnTo>
                    <a:pt x="45" y="60"/>
                  </a:lnTo>
                  <a:lnTo>
                    <a:pt x="40" y="65"/>
                  </a:lnTo>
                  <a:lnTo>
                    <a:pt x="35" y="65"/>
                  </a:lnTo>
                  <a:lnTo>
                    <a:pt x="30" y="70"/>
                  </a:lnTo>
                  <a:lnTo>
                    <a:pt x="25" y="70"/>
                  </a:lnTo>
                  <a:lnTo>
                    <a:pt x="20" y="70"/>
                  </a:lnTo>
                  <a:lnTo>
                    <a:pt x="15" y="75"/>
                  </a:lnTo>
                  <a:lnTo>
                    <a:pt x="10" y="80"/>
                  </a:lnTo>
                  <a:lnTo>
                    <a:pt x="5" y="80"/>
                  </a:lnTo>
                  <a:lnTo>
                    <a:pt x="0" y="85"/>
                  </a:lnTo>
                  <a:lnTo>
                    <a:pt x="5" y="90"/>
                  </a:lnTo>
                  <a:lnTo>
                    <a:pt x="10" y="90"/>
                  </a:lnTo>
                  <a:lnTo>
                    <a:pt x="15" y="90"/>
                  </a:lnTo>
                  <a:lnTo>
                    <a:pt x="20" y="95"/>
                  </a:lnTo>
                  <a:lnTo>
                    <a:pt x="15" y="100"/>
                  </a:lnTo>
                  <a:lnTo>
                    <a:pt x="10" y="105"/>
                  </a:lnTo>
                  <a:lnTo>
                    <a:pt x="10" y="110"/>
                  </a:lnTo>
                  <a:lnTo>
                    <a:pt x="5" y="110"/>
                  </a:lnTo>
                  <a:lnTo>
                    <a:pt x="5" y="115"/>
                  </a:lnTo>
                  <a:lnTo>
                    <a:pt x="5" y="120"/>
                  </a:lnTo>
                  <a:lnTo>
                    <a:pt x="5" y="125"/>
                  </a:lnTo>
                  <a:lnTo>
                    <a:pt x="10" y="130"/>
                  </a:lnTo>
                  <a:lnTo>
                    <a:pt x="10" y="135"/>
                  </a:lnTo>
                  <a:lnTo>
                    <a:pt x="15" y="135"/>
                  </a:lnTo>
                  <a:lnTo>
                    <a:pt x="20" y="135"/>
                  </a:lnTo>
                  <a:lnTo>
                    <a:pt x="25" y="135"/>
                  </a:lnTo>
                  <a:lnTo>
                    <a:pt x="25" y="130"/>
                  </a:lnTo>
                  <a:lnTo>
                    <a:pt x="30" y="135"/>
                  </a:lnTo>
                  <a:lnTo>
                    <a:pt x="35" y="135"/>
                  </a:lnTo>
                  <a:lnTo>
                    <a:pt x="40" y="135"/>
                  </a:lnTo>
                  <a:lnTo>
                    <a:pt x="40" y="130"/>
                  </a:lnTo>
                  <a:lnTo>
                    <a:pt x="45" y="130"/>
                  </a:lnTo>
                  <a:lnTo>
                    <a:pt x="50" y="135"/>
                  </a:lnTo>
                  <a:lnTo>
                    <a:pt x="55" y="135"/>
                  </a:lnTo>
                  <a:lnTo>
                    <a:pt x="60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70" y="135"/>
                  </a:lnTo>
                  <a:lnTo>
                    <a:pt x="75" y="135"/>
                  </a:lnTo>
                  <a:lnTo>
                    <a:pt x="85" y="135"/>
                  </a:lnTo>
                  <a:lnTo>
                    <a:pt x="85" y="130"/>
                  </a:lnTo>
                  <a:lnTo>
                    <a:pt x="90" y="125"/>
                  </a:lnTo>
                  <a:lnTo>
                    <a:pt x="95" y="125"/>
                  </a:lnTo>
                  <a:lnTo>
                    <a:pt x="95" y="130"/>
                  </a:lnTo>
                  <a:lnTo>
                    <a:pt x="100" y="125"/>
                  </a:lnTo>
                  <a:lnTo>
                    <a:pt x="105" y="125"/>
                  </a:lnTo>
                  <a:lnTo>
                    <a:pt x="110" y="125"/>
                  </a:lnTo>
                  <a:lnTo>
                    <a:pt x="120" y="120"/>
                  </a:lnTo>
                  <a:lnTo>
                    <a:pt x="125" y="115"/>
                  </a:lnTo>
                  <a:lnTo>
                    <a:pt x="130" y="115"/>
                  </a:lnTo>
                  <a:lnTo>
                    <a:pt x="135" y="115"/>
                  </a:lnTo>
                  <a:lnTo>
                    <a:pt x="140" y="115"/>
                  </a:lnTo>
                  <a:lnTo>
                    <a:pt x="145" y="110"/>
                  </a:lnTo>
                  <a:lnTo>
                    <a:pt x="145" y="105"/>
                  </a:lnTo>
                  <a:lnTo>
                    <a:pt x="150" y="100"/>
                  </a:lnTo>
                  <a:lnTo>
                    <a:pt x="150" y="95"/>
                  </a:lnTo>
                  <a:lnTo>
                    <a:pt x="150" y="90"/>
                  </a:lnTo>
                  <a:lnTo>
                    <a:pt x="155" y="90"/>
                  </a:lnTo>
                  <a:lnTo>
                    <a:pt x="160" y="90"/>
                  </a:lnTo>
                  <a:lnTo>
                    <a:pt x="160" y="80"/>
                  </a:lnTo>
                  <a:lnTo>
                    <a:pt x="160" y="75"/>
                  </a:lnTo>
                  <a:lnTo>
                    <a:pt x="165" y="70"/>
                  </a:lnTo>
                  <a:lnTo>
                    <a:pt x="170" y="70"/>
                  </a:lnTo>
                  <a:lnTo>
                    <a:pt x="170" y="65"/>
                  </a:lnTo>
                  <a:lnTo>
                    <a:pt x="175" y="60"/>
                  </a:lnTo>
                  <a:lnTo>
                    <a:pt x="175" y="55"/>
                  </a:lnTo>
                  <a:lnTo>
                    <a:pt x="175" y="50"/>
                  </a:lnTo>
                  <a:lnTo>
                    <a:pt x="175" y="45"/>
                  </a:lnTo>
                  <a:lnTo>
                    <a:pt x="175" y="40"/>
                  </a:lnTo>
                  <a:lnTo>
                    <a:pt x="175" y="35"/>
                  </a:lnTo>
                  <a:lnTo>
                    <a:pt x="175" y="30"/>
                  </a:lnTo>
                  <a:lnTo>
                    <a:pt x="180" y="25"/>
                  </a:lnTo>
                  <a:lnTo>
                    <a:pt x="180" y="20"/>
                  </a:lnTo>
                  <a:lnTo>
                    <a:pt x="180" y="15"/>
                  </a:lnTo>
                  <a:lnTo>
                    <a:pt x="175" y="10"/>
                  </a:lnTo>
                  <a:lnTo>
                    <a:pt x="170" y="10"/>
                  </a:lnTo>
                  <a:lnTo>
                    <a:pt x="160" y="15"/>
                  </a:lnTo>
                  <a:lnTo>
                    <a:pt x="155" y="15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5" y="5"/>
                  </a:lnTo>
                  <a:lnTo>
                    <a:pt x="140" y="10"/>
                  </a:lnTo>
                  <a:lnTo>
                    <a:pt x="135" y="5"/>
                  </a:lnTo>
                  <a:lnTo>
                    <a:pt x="130" y="5"/>
                  </a:lnTo>
                  <a:lnTo>
                    <a:pt x="125" y="5"/>
                  </a:lnTo>
                  <a:lnTo>
                    <a:pt x="120" y="5"/>
                  </a:lnTo>
                  <a:lnTo>
                    <a:pt x="115" y="5"/>
                  </a:lnTo>
                  <a:lnTo>
                    <a:pt x="110" y="5"/>
                  </a:lnTo>
                  <a:lnTo>
                    <a:pt x="105" y="5"/>
                  </a:lnTo>
                  <a:lnTo>
                    <a:pt x="100" y="5"/>
                  </a:lnTo>
                  <a:lnTo>
                    <a:pt x="100" y="10"/>
                  </a:lnTo>
                  <a:lnTo>
                    <a:pt x="95" y="10"/>
                  </a:lnTo>
                  <a:lnTo>
                    <a:pt x="90" y="10"/>
                  </a:lnTo>
                  <a:lnTo>
                    <a:pt x="85" y="10"/>
                  </a:lnTo>
                  <a:lnTo>
                    <a:pt x="80" y="15"/>
                  </a:lnTo>
                  <a:lnTo>
                    <a:pt x="75" y="15"/>
                  </a:lnTo>
                  <a:lnTo>
                    <a:pt x="75" y="10"/>
                  </a:lnTo>
                  <a:lnTo>
                    <a:pt x="70" y="5"/>
                  </a:lnTo>
                  <a:lnTo>
                    <a:pt x="65" y="5"/>
                  </a:lnTo>
                  <a:lnTo>
                    <a:pt x="60" y="5"/>
                  </a:lnTo>
                  <a:lnTo>
                    <a:pt x="50" y="5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0" y="0"/>
                  </a:lnTo>
                  <a:lnTo>
                    <a:pt x="25" y="5"/>
                  </a:lnTo>
                  <a:lnTo>
                    <a:pt x="20" y="5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116513" y="2135188"/>
              <a:ext cx="44450" cy="39687"/>
            </a:xfrm>
            <a:custGeom>
              <a:avLst/>
              <a:gdLst>
                <a:gd name="T0" fmla="*/ 2147483647 w 25"/>
                <a:gd name="T1" fmla="*/ 2147483647 h 25"/>
                <a:gd name="T2" fmla="*/ 2147483647 w 25"/>
                <a:gd name="T3" fmla="*/ 0 h 25"/>
                <a:gd name="T4" fmla="*/ 2147483647 w 25"/>
                <a:gd name="T5" fmla="*/ 2147483647 h 25"/>
                <a:gd name="T6" fmla="*/ 0 w 25"/>
                <a:gd name="T7" fmla="*/ 2147483647 h 25"/>
                <a:gd name="T8" fmla="*/ 0 w 25"/>
                <a:gd name="T9" fmla="*/ 2147483647 h 25"/>
                <a:gd name="T10" fmla="*/ 0 w 25"/>
                <a:gd name="T11" fmla="*/ 2147483647 h 25"/>
                <a:gd name="T12" fmla="*/ 2147483647 w 25"/>
                <a:gd name="T13" fmla="*/ 2147483647 h 25"/>
                <a:gd name="T14" fmla="*/ 2147483647 w 25"/>
                <a:gd name="T15" fmla="*/ 2147483647 h 25"/>
                <a:gd name="T16" fmla="*/ 2147483647 w 25"/>
                <a:gd name="T17" fmla="*/ 2147483647 h 25"/>
                <a:gd name="T18" fmla="*/ 2147483647 w 25"/>
                <a:gd name="T19" fmla="*/ 2147483647 h 25"/>
                <a:gd name="T20" fmla="*/ 2147483647 w 25"/>
                <a:gd name="T21" fmla="*/ 2147483647 h 25"/>
                <a:gd name="T22" fmla="*/ 2147483647 w 25"/>
                <a:gd name="T23" fmla="*/ 2147483647 h 25"/>
                <a:gd name="T24" fmla="*/ 2147483647 w 25"/>
                <a:gd name="T25" fmla="*/ 2147483647 h 25"/>
                <a:gd name="T26" fmla="*/ 2147483647 w 25"/>
                <a:gd name="T27" fmla="*/ 2147483647 h 25"/>
                <a:gd name="T28" fmla="*/ 2147483647 w 25"/>
                <a:gd name="T29" fmla="*/ 2147483647 h 25"/>
                <a:gd name="T30" fmla="*/ 2147483647 w 25"/>
                <a:gd name="T31" fmla="*/ 2147483647 h 25"/>
                <a:gd name="T32" fmla="*/ 2147483647 w 25"/>
                <a:gd name="T33" fmla="*/ 2147483647 h 25"/>
                <a:gd name="T34" fmla="*/ 2147483647 w 25"/>
                <a:gd name="T35" fmla="*/ 2147483647 h 25"/>
                <a:gd name="T36" fmla="*/ 2147483647 w 25"/>
                <a:gd name="T37" fmla="*/ 2147483647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"/>
                <a:gd name="T58" fmla="*/ 0 h 25"/>
                <a:gd name="T59" fmla="*/ 25 w 25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" h="25">
                  <a:moveTo>
                    <a:pt x="10" y="5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20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16513" y="2135188"/>
              <a:ext cx="44450" cy="39687"/>
            </a:xfrm>
            <a:custGeom>
              <a:avLst/>
              <a:gdLst>
                <a:gd name="T0" fmla="*/ 2147483647 w 25"/>
                <a:gd name="T1" fmla="*/ 2147483647 h 25"/>
                <a:gd name="T2" fmla="*/ 2147483647 w 25"/>
                <a:gd name="T3" fmla="*/ 0 h 25"/>
                <a:gd name="T4" fmla="*/ 2147483647 w 25"/>
                <a:gd name="T5" fmla="*/ 2147483647 h 25"/>
                <a:gd name="T6" fmla="*/ 0 w 25"/>
                <a:gd name="T7" fmla="*/ 2147483647 h 25"/>
                <a:gd name="T8" fmla="*/ 0 w 25"/>
                <a:gd name="T9" fmla="*/ 2147483647 h 25"/>
                <a:gd name="T10" fmla="*/ 0 w 25"/>
                <a:gd name="T11" fmla="*/ 2147483647 h 25"/>
                <a:gd name="T12" fmla="*/ 2147483647 w 25"/>
                <a:gd name="T13" fmla="*/ 2147483647 h 25"/>
                <a:gd name="T14" fmla="*/ 2147483647 w 25"/>
                <a:gd name="T15" fmla="*/ 2147483647 h 25"/>
                <a:gd name="T16" fmla="*/ 2147483647 w 25"/>
                <a:gd name="T17" fmla="*/ 2147483647 h 25"/>
                <a:gd name="T18" fmla="*/ 2147483647 w 25"/>
                <a:gd name="T19" fmla="*/ 2147483647 h 25"/>
                <a:gd name="T20" fmla="*/ 2147483647 w 25"/>
                <a:gd name="T21" fmla="*/ 2147483647 h 25"/>
                <a:gd name="T22" fmla="*/ 2147483647 w 25"/>
                <a:gd name="T23" fmla="*/ 2147483647 h 25"/>
                <a:gd name="T24" fmla="*/ 2147483647 w 25"/>
                <a:gd name="T25" fmla="*/ 2147483647 h 25"/>
                <a:gd name="T26" fmla="*/ 2147483647 w 25"/>
                <a:gd name="T27" fmla="*/ 2147483647 h 25"/>
                <a:gd name="T28" fmla="*/ 2147483647 w 25"/>
                <a:gd name="T29" fmla="*/ 2147483647 h 25"/>
                <a:gd name="T30" fmla="*/ 2147483647 w 25"/>
                <a:gd name="T31" fmla="*/ 2147483647 h 25"/>
                <a:gd name="T32" fmla="*/ 2147483647 w 25"/>
                <a:gd name="T33" fmla="*/ 2147483647 h 25"/>
                <a:gd name="T34" fmla="*/ 2147483647 w 25"/>
                <a:gd name="T35" fmla="*/ 2147483647 h 25"/>
                <a:gd name="T36" fmla="*/ 2147483647 w 25"/>
                <a:gd name="T37" fmla="*/ 2147483647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"/>
                <a:gd name="T58" fmla="*/ 0 h 25"/>
                <a:gd name="T59" fmla="*/ 25 w 25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" h="25">
                  <a:moveTo>
                    <a:pt x="10" y="5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20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5"/>
                  </a:lnTo>
                </a:path>
              </a:pathLst>
            </a:custGeom>
            <a:solidFill>
              <a:srgbClr val="FFFFCC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014913" y="2125663"/>
              <a:ext cx="42862" cy="49212"/>
            </a:xfrm>
            <a:custGeom>
              <a:avLst/>
              <a:gdLst>
                <a:gd name="T0" fmla="*/ 2147483647 w 25"/>
                <a:gd name="T1" fmla="*/ 0 h 30"/>
                <a:gd name="T2" fmla="*/ 2147483647 w 25"/>
                <a:gd name="T3" fmla="*/ 0 h 30"/>
                <a:gd name="T4" fmla="*/ 2147483647 w 25"/>
                <a:gd name="T5" fmla="*/ 2147483647 h 30"/>
                <a:gd name="T6" fmla="*/ 2147483647 w 25"/>
                <a:gd name="T7" fmla="*/ 2147483647 h 30"/>
                <a:gd name="T8" fmla="*/ 2147483647 w 25"/>
                <a:gd name="T9" fmla="*/ 2147483647 h 30"/>
                <a:gd name="T10" fmla="*/ 2147483647 w 25"/>
                <a:gd name="T11" fmla="*/ 2147483647 h 30"/>
                <a:gd name="T12" fmla="*/ 0 w 25"/>
                <a:gd name="T13" fmla="*/ 2147483647 h 30"/>
                <a:gd name="T14" fmla="*/ 2147483647 w 25"/>
                <a:gd name="T15" fmla="*/ 2147483647 h 30"/>
                <a:gd name="T16" fmla="*/ 2147483647 w 25"/>
                <a:gd name="T17" fmla="*/ 2147483647 h 30"/>
                <a:gd name="T18" fmla="*/ 2147483647 w 25"/>
                <a:gd name="T19" fmla="*/ 2147483647 h 30"/>
                <a:gd name="T20" fmla="*/ 2147483647 w 25"/>
                <a:gd name="T21" fmla="*/ 2147483647 h 30"/>
                <a:gd name="T22" fmla="*/ 2147483647 w 25"/>
                <a:gd name="T23" fmla="*/ 2147483647 h 30"/>
                <a:gd name="T24" fmla="*/ 2147483647 w 25"/>
                <a:gd name="T25" fmla="*/ 2147483647 h 30"/>
                <a:gd name="T26" fmla="*/ 2147483647 w 25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30"/>
                <a:gd name="T44" fmla="*/ 25 w 25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30">
                  <a:moveTo>
                    <a:pt x="20" y="0"/>
                  </a:moveTo>
                  <a:lnTo>
                    <a:pt x="15" y="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5" y="20"/>
                  </a:lnTo>
                  <a:lnTo>
                    <a:pt x="0" y="2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15" y="20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014913" y="2125663"/>
              <a:ext cx="42862" cy="49212"/>
            </a:xfrm>
            <a:custGeom>
              <a:avLst/>
              <a:gdLst>
                <a:gd name="T0" fmla="*/ 2147483647 w 25"/>
                <a:gd name="T1" fmla="*/ 0 h 30"/>
                <a:gd name="T2" fmla="*/ 2147483647 w 25"/>
                <a:gd name="T3" fmla="*/ 0 h 30"/>
                <a:gd name="T4" fmla="*/ 2147483647 w 25"/>
                <a:gd name="T5" fmla="*/ 2147483647 h 30"/>
                <a:gd name="T6" fmla="*/ 2147483647 w 25"/>
                <a:gd name="T7" fmla="*/ 2147483647 h 30"/>
                <a:gd name="T8" fmla="*/ 2147483647 w 25"/>
                <a:gd name="T9" fmla="*/ 2147483647 h 30"/>
                <a:gd name="T10" fmla="*/ 2147483647 w 25"/>
                <a:gd name="T11" fmla="*/ 2147483647 h 30"/>
                <a:gd name="T12" fmla="*/ 0 w 25"/>
                <a:gd name="T13" fmla="*/ 2147483647 h 30"/>
                <a:gd name="T14" fmla="*/ 2147483647 w 25"/>
                <a:gd name="T15" fmla="*/ 2147483647 h 30"/>
                <a:gd name="T16" fmla="*/ 2147483647 w 25"/>
                <a:gd name="T17" fmla="*/ 2147483647 h 30"/>
                <a:gd name="T18" fmla="*/ 2147483647 w 25"/>
                <a:gd name="T19" fmla="*/ 2147483647 h 30"/>
                <a:gd name="T20" fmla="*/ 2147483647 w 25"/>
                <a:gd name="T21" fmla="*/ 2147483647 h 30"/>
                <a:gd name="T22" fmla="*/ 2147483647 w 25"/>
                <a:gd name="T23" fmla="*/ 2147483647 h 30"/>
                <a:gd name="T24" fmla="*/ 2147483647 w 25"/>
                <a:gd name="T25" fmla="*/ 2147483647 h 30"/>
                <a:gd name="T26" fmla="*/ 2147483647 w 25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30"/>
                <a:gd name="T44" fmla="*/ 25 w 25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30">
                  <a:moveTo>
                    <a:pt x="20" y="0"/>
                  </a:moveTo>
                  <a:lnTo>
                    <a:pt x="15" y="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5" y="20"/>
                  </a:lnTo>
                  <a:lnTo>
                    <a:pt x="0" y="2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15" y="20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20" y="5"/>
                  </a:lnTo>
                  <a:lnTo>
                    <a:pt x="20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048250" y="2141538"/>
              <a:ext cx="25400" cy="33337"/>
            </a:xfrm>
            <a:custGeom>
              <a:avLst/>
              <a:gdLst>
                <a:gd name="T0" fmla="*/ 2147483647 w 15"/>
                <a:gd name="T1" fmla="*/ 2147483647 h 20"/>
                <a:gd name="T2" fmla="*/ 2147483647 w 15"/>
                <a:gd name="T3" fmla="*/ 2147483647 h 20"/>
                <a:gd name="T4" fmla="*/ 2147483647 w 15"/>
                <a:gd name="T5" fmla="*/ 2147483647 h 20"/>
                <a:gd name="T6" fmla="*/ 2147483647 w 15"/>
                <a:gd name="T7" fmla="*/ 2147483647 h 20"/>
                <a:gd name="T8" fmla="*/ 2147483647 w 15"/>
                <a:gd name="T9" fmla="*/ 2147483647 h 20"/>
                <a:gd name="T10" fmla="*/ 2147483647 w 15"/>
                <a:gd name="T11" fmla="*/ 2147483647 h 20"/>
                <a:gd name="T12" fmla="*/ 0 w 15"/>
                <a:gd name="T13" fmla="*/ 2147483647 h 20"/>
                <a:gd name="T14" fmla="*/ 0 w 15"/>
                <a:gd name="T15" fmla="*/ 2147483647 h 20"/>
                <a:gd name="T16" fmla="*/ 0 w 15"/>
                <a:gd name="T17" fmla="*/ 2147483647 h 20"/>
                <a:gd name="T18" fmla="*/ 2147483647 w 15"/>
                <a:gd name="T19" fmla="*/ 2147483647 h 20"/>
                <a:gd name="T20" fmla="*/ 2147483647 w 15"/>
                <a:gd name="T21" fmla="*/ 2147483647 h 20"/>
                <a:gd name="T22" fmla="*/ 2147483647 w 15"/>
                <a:gd name="T23" fmla="*/ 2147483647 h 20"/>
                <a:gd name="T24" fmla="*/ 2147483647 w 15"/>
                <a:gd name="T25" fmla="*/ 0 h 20"/>
                <a:gd name="T26" fmla="*/ 2147483647 w 15"/>
                <a:gd name="T27" fmla="*/ 0 h 20"/>
                <a:gd name="T28" fmla="*/ 2147483647 w 15"/>
                <a:gd name="T29" fmla="*/ 2147483647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20"/>
                <a:gd name="T47" fmla="*/ 15 w 1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20">
                  <a:moveTo>
                    <a:pt x="15" y="5"/>
                  </a:move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048250" y="2141538"/>
              <a:ext cx="25400" cy="33337"/>
            </a:xfrm>
            <a:custGeom>
              <a:avLst/>
              <a:gdLst>
                <a:gd name="T0" fmla="*/ 2147483647 w 15"/>
                <a:gd name="T1" fmla="*/ 2147483647 h 20"/>
                <a:gd name="T2" fmla="*/ 2147483647 w 15"/>
                <a:gd name="T3" fmla="*/ 2147483647 h 20"/>
                <a:gd name="T4" fmla="*/ 2147483647 w 15"/>
                <a:gd name="T5" fmla="*/ 2147483647 h 20"/>
                <a:gd name="T6" fmla="*/ 2147483647 w 15"/>
                <a:gd name="T7" fmla="*/ 2147483647 h 20"/>
                <a:gd name="T8" fmla="*/ 2147483647 w 15"/>
                <a:gd name="T9" fmla="*/ 2147483647 h 20"/>
                <a:gd name="T10" fmla="*/ 2147483647 w 15"/>
                <a:gd name="T11" fmla="*/ 2147483647 h 20"/>
                <a:gd name="T12" fmla="*/ 0 w 15"/>
                <a:gd name="T13" fmla="*/ 2147483647 h 20"/>
                <a:gd name="T14" fmla="*/ 0 w 15"/>
                <a:gd name="T15" fmla="*/ 2147483647 h 20"/>
                <a:gd name="T16" fmla="*/ 0 w 15"/>
                <a:gd name="T17" fmla="*/ 2147483647 h 20"/>
                <a:gd name="T18" fmla="*/ 2147483647 w 15"/>
                <a:gd name="T19" fmla="*/ 2147483647 h 20"/>
                <a:gd name="T20" fmla="*/ 2147483647 w 15"/>
                <a:gd name="T21" fmla="*/ 2147483647 h 20"/>
                <a:gd name="T22" fmla="*/ 2147483647 w 15"/>
                <a:gd name="T23" fmla="*/ 2147483647 h 20"/>
                <a:gd name="T24" fmla="*/ 2147483647 w 15"/>
                <a:gd name="T25" fmla="*/ 0 h 20"/>
                <a:gd name="T26" fmla="*/ 2147483647 w 15"/>
                <a:gd name="T27" fmla="*/ 0 h 20"/>
                <a:gd name="T28" fmla="*/ 2147483647 w 15"/>
                <a:gd name="T29" fmla="*/ 2147483647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20"/>
                <a:gd name="T47" fmla="*/ 15 w 1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20">
                  <a:moveTo>
                    <a:pt x="15" y="5"/>
                  </a:move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5"/>
                  </a:lnTo>
                </a:path>
              </a:pathLst>
            </a:custGeom>
            <a:solidFill>
              <a:srgbClr val="FFFFCC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073650" y="2159000"/>
              <a:ext cx="26988" cy="15875"/>
            </a:xfrm>
            <a:custGeom>
              <a:avLst/>
              <a:gdLst>
                <a:gd name="T0" fmla="*/ 2147483647 w 15"/>
                <a:gd name="T1" fmla="*/ 0 h 10"/>
                <a:gd name="T2" fmla="*/ 2147483647 w 15"/>
                <a:gd name="T3" fmla="*/ 0 h 10"/>
                <a:gd name="T4" fmla="*/ 0 w 15"/>
                <a:gd name="T5" fmla="*/ 0 h 10"/>
                <a:gd name="T6" fmla="*/ 0 w 15"/>
                <a:gd name="T7" fmla="*/ 2147483647 h 10"/>
                <a:gd name="T8" fmla="*/ 0 w 15"/>
                <a:gd name="T9" fmla="*/ 2147483647 h 10"/>
                <a:gd name="T10" fmla="*/ 2147483647 w 15"/>
                <a:gd name="T11" fmla="*/ 2147483647 h 10"/>
                <a:gd name="T12" fmla="*/ 2147483647 w 15"/>
                <a:gd name="T13" fmla="*/ 2147483647 h 10"/>
                <a:gd name="T14" fmla="*/ 2147483647 w 15"/>
                <a:gd name="T15" fmla="*/ 2147483647 h 10"/>
                <a:gd name="T16" fmla="*/ 2147483647 w 15"/>
                <a:gd name="T17" fmla="*/ 2147483647 h 10"/>
                <a:gd name="T18" fmla="*/ 2147483647 w 15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0"/>
                <a:gd name="T32" fmla="*/ 15 w 1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5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073650" y="2159000"/>
              <a:ext cx="26988" cy="15875"/>
            </a:xfrm>
            <a:custGeom>
              <a:avLst/>
              <a:gdLst>
                <a:gd name="T0" fmla="*/ 2147483647 w 15"/>
                <a:gd name="T1" fmla="*/ 0 h 10"/>
                <a:gd name="T2" fmla="*/ 2147483647 w 15"/>
                <a:gd name="T3" fmla="*/ 0 h 10"/>
                <a:gd name="T4" fmla="*/ 0 w 15"/>
                <a:gd name="T5" fmla="*/ 0 h 10"/>
                <a:gd name="T6" fmla="*/ 0 w 15"/>
                <a:gd name="T7" fmla="*/ 2147483647 h 10"/>
                <a:gd name="T8" fmla="*/ 0 w 15"/>
                <a:gd name="T9" fmla="*/ 2147483647 h 10"/>
                <a:gd name="T10" fmla="*/ 2147483647 w 15"/>
                <a:gd name="T11" fmla="*/ 2147483647 h 10"/>
                <a:gd name="T12" fmla="*/ 2147483647 w 15"/>
                <a:gd name="T13" fmla="*/ 2147483647 h 10"/>
                <a:gd name="T14" fmla="*/ 2147483647 w 15"/>
                <a:gd name="T15" fmla="*/ 2147483647 h 10"/>
                <a:gd name="T16" fmla="*/ 2147483647 w 15"/>
                <a:gd name="T17" fmla="*/ 2147483647 h 10"/>
                <a:gd name="T18" fmla="*/ 2147483647 w 15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0"/>
                <a:gd name="T32" fmla="*/ 15 w 1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5" y="5"/>
                  </a:lnTo>
                  <a:lnTo>
                    <a:pt x="10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346450" y="1816100"/>
              <a:ext cx="615950" cy="496888"/>
            </a:xfrm>
            <a:custGeom>
              <a:avLst/>
              <a:gdLst>
                <a:gd name="T0" fmla="*/ 2147483647 w 365"/>
                <a:gd name="T1" fmla="*/ 2147483647 h 305"/>
                <a:gd name="T2" fmla="*/ 2147483647 w 365"/>
                <a:gd name="T3" fmla="*/ 2147483647 h 305"/>
                <a:gd name="T4" fmla="*/ 2147483647 w 365"/>
                <a:gd name="T5" fmla="*/ 2147483647 h 305"/>
                <a:gd name="T6" fmla="*/ 2147483647 w 365"/>
                <a:gd name="T7" fmla="*/ 2147483647 h 305"/>
                <a:gd name="T8" fmla="*/ 2147483647 w 365"/>
                <a:gd name="T9" fmla="*/ 2147483647 h 305"/>
                <a:gd name="T10" fmla="*/ 2147483647 w 365"/>
                <a:gd name="T11" fmla="*/ 2147483647 h 305"/>
                <a:gd name="T12" fmla="*/ 2147483647 w 365"/>
                <a:gd name="T13" fmla="*/ 2147483647 h 305"/>
                <a:gd name="T14" fmla="*/ 2147483647 w 365"/>
                <a:gd name="T15" fmla="*/ 2147483647 h 305"/>
                <a:gd name="T16" fmla="*/ 2147483647 w 365"/>
                <a:gd name="T17" fmla="*/ 2147483647 h 305"/>
                <a:gd name="T18" fmla="*/ 2147483647 w 365"/>
                <a:gd name="T19" fmla="*/ 2147483647 h 305"/>
                <a:gd name="T20" fmla="*/ 2147483647 w 365"/>
                <a:gd name="T21" fmla="*/ 2147483647 h 305"/>
                <a:gd name="T22" fmla="*/ 2147483647 w 365"/>
                <a:gd name="T23" fmla="*/ 2147483647 h 305"/>
                <a:gd name="T24" fmla="*/ 2147483647 w 365"/>
                <a:gd name="T25" fmla="*/ 2147483647 h 305"/>
                <a:gd name="T26" fmla="*/ 2147483647 w 365"/>
                <a:gd name="T27" fmla="*/ 2147483647 h 305"/>
                <a:gd name="T28" fmla="*/ 2147483647 w 365"/>
                <a:gd name="T29" fmla="*/ 2147483647 h 305"/>
                <a:gd name="T30" fmla="*/ 2147483647 w 365"/>
                <a:gd name="T31" fmla="*/ 2147483647 h 305"/>
                <a:gd name="T32" fmla="*/ 2147483647 w 365"/>
                <a:gd name="T33" fmla="*/ 2147483647 h 305"/>
                <a:gd name="T34" fmla="*/ 2147483647 w 365"/>
                <a:gd name="T35" fmla="*/ 2147483647 h 305"/>
                <a:gd name="T36" fmla="*/ 2147483647 w 365"/>
                <a:gd name="T37" fmla="*/ 2147483647 h 305"/>
                <a:gd name="T38" fmla="*/ 2147483647 w 365"/>
                <a:gd name="T39" fmla="*/ 2147483647 h 305"/>
                <a:gd name="T40" fmla="*/ 2147483647 w 365"/>
                <a:gd name="T41" fmla="*/ 2147483647 h 305"/>
                <a:gd name="T42" fmla="*/ 2147483647 w 365"/>
                <a:gd name="T43" fmla="*/ 2147483647 h 305"/>
                <a:gd name="T44" fmla="*/ 2147483647 w 365"/>
                <a:gd name="T45" fmla="*/ 2147483647 h 305"/>
                <a:gd name="T46" fmla="*/ 2147483647 w 365"/>
                <a:gd name="T47" fmla="*/ 2147483647 h 305"/>
                <a:gd name="T48" fmla="*/ 2147483647 w 365"/>
                <a:gd name="T49" fmla="*/ 2147483647 h 305"/>
                <a:gd name="T50" fmla="*/ 2147483647 w 365"/>
                <a:gd name="T51" fmla="*/ 2147483647 h 305"/>
                <a:gd name="T52" fmla="*/ 2147483647 w 365"/>
                <a:gd name="T53" fmla="*/ 2147483647 h 305"/>
                <a:gd name="T54" fmla="*/ 2147483647 w 365"/>
                <a:gd name="T55" fmla="*/ 2147483647 h 305"/>
                <a:gd name="T56" fmla="*/ 2147483647 w 365"/>
                <a:gd name="T57" fmla="*/ 2147483647 h 305"/>
                <a:gd name="T58" fmla="*/ 2147483647 w 365"/>
                <a:gd name="T59" fmla="*/ 2147483647 h 305"/>
                <a:gd name="T60" fmla="*/ 2147483647 w 365"/>
                <a:gd name="T61" fmla="*/ 2147483647 h 305"/>
                <a:gd name="T62" fmla="*/ 2147483647 w 365"/>
                <a:gd name="T63" fmla="*/ 2147483647 h 305"/>
                <a:gd name="T64" fmla="*/ 2147483647 w 365"/>
                <a:gd name="T65" fmla="*/ 2147483647 h 305"/>
                <a:gd name="T66" fmla="*/ 2147483647 w 365"/>
                <a:gd name="T67" fmla="*/ 2147483647 h 305"/>
                <a:gd name="T68" fmla="*/ 2147483647 w 365"/>
                <a:gd name="T69" fmla="*/ 2147483647 h 305"/>
                <a:gd name="T70" fmla="*/ 2147483647 w 365"/>
                <a:gd name="T71" fmla="*/ 2147483647 h 305"/>
                <a:gd name="T72" fmla="*/ 2147483647 w 365"/>
                <a:gd name="T73" fmla="*/ 2147483647 h 305"/>
                <a:gd name="T74" fmla="*/ 2147483647 w 365"/>
                <a:gd name="T75" fmla="*/ 2147483647 h 305"/>
                <a:gd name="T76" fmla="*/ 2147483647 w 365"/>
                <a:gd name="T77" fmla="*/ 2147483647 h 305"/>
                <a:gd name="T78" fmla="*/ 2147483647 w 365"/>
                <a:gd name="T79" fmla="*/ 2147483647 h 305"/>
                <a:gd name="T80" fmla="*/ 2147483647 w 365"/>
                <a:gd name="T81" fmla="*/ 2147483647 h 305"/>
                <a:gd name="T82" fmla="*/ 2147483647 w 365"/>
                <a:gd name="T83" fmla="*/ 2147483647 h 305"/>
                <a:gd name="T84" fmla="*/ 2147483647 w 365"/>
                <a:gd name="T85" fmla="*/ 2147483647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5"/>
                <a:gd name="T130" fmla="*/ 0 h 305"/>
                <a:gd name="T131" fmla="*/ 365 w 365"/>
                <a:gd name="T132" fmla="*/ 305 h 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5" h="305">
                  <a:moveTo>
                    <a:pt x="365" y="70"/>
                  </a:moveTo>
                  <a:lnTo>
                    <a:pt x="365" y="160"/>
                  </a:lnTo>
                  <a:lnTo>
                    <a:pt x="280" y="165"/>
                  </a:lnTo>
                  <a:lnTo>
                    <a:pt x="275" y="165"/>
                  </a:lnTo>
                  <a:lnTo>
                    <a:pt x="270" y="170"/>
                  </a:lnTo>
                  <a:lnTo>
                    <a:pt x="265" y="175"/>
                  </a:lnTo>
                  <a:lnTo>
                    <a:pt x="265" y="180"/>
                  </a:lnTo>
                  <a:lnTo>
                    <a:pt x="260" y="185"/>
                  </a:lnTo>
                  <a:lnTo>
                    <a:pt x="260" y="190"/>
                  </a:lnTo>
                  <a:lnTo>
                    <a:pt x="260" y="195"/>
                  </a:lnTo>
                  <a:lnTo>
                    <a:pt x="255" y="195"/>
                  </a:lnTo>
                  <a:lnTo>
                    <a:pt x="255" y="200"/>
                  </a:lnTo>
                  <a:lnTo>
                    <a:pt x="250" y="205"/>
                  </a:lnTo>
                  <a:lnTo>
                    <a:pt x="250" y="210"/>
                  </a:lnTo>
                  <a:lnTo>
                    <a:pt x="250" y="215"/>
                  </a:lnTo>
                  <a:lnTo>
                    <a:pt x="250" y="220"/>
                  </a:lnTo>
                  <a:lnTo>
                    <a:pt x="250" y="225"/>
                  </a:lnTo>
                  <a:lnTo>
                    <a:pt x="250" y="230"/>
                  </a:lnTo>
                  <a:lnTo>
                    <a:pt x="250" y="235"/>
                  </a:lnTo>
                  <a:lnTo>
                    <a:pt x="250" y="240"/>
                  </a:lnTo>
                  <a:lnTo>
                    <a:pt x="250" y="245"/>
                  </a:lnTo>
                  <a:lnTo>
                    <a:pt x="245" y="245"/>
                  </a:lnTo>
                  <a:lnTo>
                    <a:pt x="240" y="245"/>
                  </a:lnTo>
                  <a:lnTo>
                    <a:pt x="240" y="250"/>
                  </a:lnTo>
                  <a:lnTo>
                    <a:pt x="235" y="250"/>
                  </a:lnTo>
                  <a:lnTo>
                    <a:pt x="230" y="255"/>
                  </a:lnTo>
                  <a:lnTo>
                    <a:pt x="220" y="255"/>
                  </a:lnTo>
                  <a:lnTo>
                    <a:pt x="220" y="250"/>
                  </a:lnTo>
                  <a:lnTo>
                    <a:pt x="215" y="250"/>
                  </a:lnTo>
                  <a:lnTo>
                    <a:pt x="215" y="245"/>
                  </a:lnTo>
                  <a:lnTo>
                    <a:pt x="215" y="240"/>
                  </a:lnTo>
                  <a:lnTo>
                    <a:pt x="210" y="235"/>
                  </a:lnTo>
                  <a:lnTo>
                    <a:pt x="205" y="230"/>
                  </a:lnTo>
                  <a:lnTo>
                    <a:pt x="200" y="225"/>
                  </a:lnTo>
                  <a:lnTo>
                    <a:pt x="195" y="225"/>
                  </a:lnTo>
                  <a:lnTo>
                    <a:pt x="190" y="225"/>
                  </a:lnTo>
                  <a:lnTo>
                    <a:pt x="185" y="225"/>
                  </a:lnTo>
                  <a:lnTo>
                    <a:pt x="180" y="225"/>
                  </a:lnTo>
                  <a:lnTo>
                    <a:pt x="175" y="230"/>
                  </a:lnTo>
                  <a:lnTo>
                    <a:pt x="170" y="230"/>
                  </a:lnTo>
                  <a:lnTo>
                    <a:pt x="165" y="235"/>
                  </a:lnTo>
                  <a:lnTo>
                    <a:pt x="160" y="240"/>
                  </a:lnTo>
                  <a:lnTo>
                    <a:pt x="155" y="245"/>
                  </a:lnTo>
                  <a:lnTo>
                    <a:pt x="150" y="255"/>
                  </a:lnTo>
                  <a:lnTo>
                    <a:pt x="150" y="260"/>
                  </a:lnTo>
                  <a:lnTo>
                    <a:pt x="150" y="265"/>
                  </a:lnTo>
                  <a:lnTo>
                    <a:pt x="150" y="270"/>
                  </a:lnTo>
                  <a:lnTo>
                    <a:pt x="150" y="275"/>
                  </a:lnTo>
                  <a:lnTo>
                    <a:pt x="145" y="280"/>
                  </a:lnTo>
                  <a:lnTo>
                    <a:pt x="150" y="290"/>
                  </a:lnTo>
                  <a:lnTo>
                    <a:pt x="150" y="295"/>
                  </a:lnTo>
                  <a:lnTo>
                    <a:pt x="155" y="300"/>
                  </a:lnTo>
                  <a:lnTo>
                    <a:pt x="155" y="305"/>
                  </a:lnTo>
                  <a:lnTo>
                    <a:pt x="150" y="305"/>
                  </a:lnTo>
                  <a:lnTo>
                    <a:pt x="140" y="305"/>
                  </a:lnTo>
                  <a:lnTo>
                    <a:pt x="135" y="300"/>
                  </a:lnTo>
                  <a:lnTo>
                    <a:pt x="130" y="295"/>
                  </a:lnTo>
                  <a:lnTo>
                    <a:pt x="125" y="295"/>
                  </a:lnTo>
                  <a:lnTo>
                    <a:pt x="120" y="290"/>
                  </a:lnTo>
                  <a:lnTo>
                    <a:pt x="115" y="285"/>
                  </a:lnTo>
                  <a:lnTo>
                    <a:pt x="115" y="280"/>
                  </a:lnTo>
                  <a:lnTo>
                    <a:pt x="110" y="275"/>
                  </a:lnTo>
                  <a:lnTo>
                    <a:pt x="105" y="270"/>
                  </a:lnTo>
                  <a:lnTo>
                    <a:pt x="95" y="265"/>
                  </a:lnTo>
                  <a:lnTo>
                    <a:pt x="90" y="260"/>
                  </a:lnTo>
                  <a:lnTo>
                    <a:pt x="80" y="250"/>
                  </a:lnTo>
                  <a:lnTo>
                    <a:pt x="75" y="245"/>
                  </a:lnTo>
                  <a:lnTo>
                    <a:pt x="70" y="245"/>
                  </a:lnTo>
                  <a:lnTo>
                    <a:pt x="75" y="240"/>
                  </a:lnTo>
                  <a:lnTo>
                    <a:pt x="80" y="240"/>
                  </a:lnTo>
                  <a:lnTo>
                    <a:pt x="85" y="240"/>
                  </a:lnTo>
                  <a:lnTo>
                    <a:pt x="90" y="235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5" y="225"/>
                  </a:lnTo>
                  <a:lnTo>
                    <a:pt x="85" y="220"/>
                  </a:lnTo>
                  <a:lnTo>
                    <a:pt x="85" y="215"/>
                  </a:lnTo>
                  <a:lnTo>
                    <a:pt x="80" y="210"/>
                  </a:lnTo>
                  <a:lnTo>
                    <a:pt x="80" y="205"/>
                  </a:lnTo>
                  <a:lnTo>
                    <a:pt x="75" y="195"/>
                  </a:lnTo>
                  <a:lnTo>
                    <a:pt x="70" y="190"/>
                  </a:lnTo>
                  <a:lnTo>
                    <a:pt x="70" y="185"/>
                  </a:lnTo>
                  <a:lnTo>
                    <a:pt x="65" y="185"/>
                  </a:lnTo>
                  <a:lnTo>
                    <a:pt x="65" y="180"/>
                  </a:lnTo>
                  <a:lnTo>
                    <a:pt x="70" y="180"/>
                  </a:lnTo>
                  <a:lnTo>
                    <a:pt x="70" y="175"/>
                  </a:lnTo>
                  <a:lnTo>
                    <a:pt x="70" y="170"/>
                  </a:lnTo>
                  <a:lnTo>
                    <a:pt x="70" y="165"/>
                  </a:lnTo>
                  <a:lnTo>
                    <a:pt x="65" y="165"/>
                  </a:lnTo>
                  <a:lnTo>
                    <a:pt x="65" y="160"/>
                  </a:lnTo>
                  <a:lnTo>
                    <a:pt x="65" y="155"/>
                  </a:lnTo>
                  <a:lnTo>
                    <a:pt x="65" y="150"/>
                  </a:lnTo>
                  <a:lnTo>
                    <a:pt x="70" y="145"/>
                  </a:lnTo>
                  <a:lnTo>
                    <a:pt x="70" y="140"/>
                  </a:lnTo>
                  <a:lnTo>
                    <a:pt x="70" y="135"/>
                  </a:lnTo>
                  <a:lnTo>
                    <a:pt x="70" y="130"/>
                  </a:lnTo>
                  <a:lnTo>
                    <a:pt x="70" y="125"/>
                  </a:lnTo>
                  <a:lnTo>
                    <a:pt x="75" y="120"/>
                  </a:lnTo>
                  <a:lnTo>
                    <a:pt x="75" y="115"/>
                  </a:lnTo>
                  <a:lnTo>
                    <a:pt x="80" y="110"/>
                  </a:lnTo>
                  <a:lnTo>
                    <a:pt x="75" y="110"/>
                  </a:lnTo>
                  <a:lnTo>
                    <a:pt x="75" y="105"/>
                  </a:lnTo>
                  <a:lnTo>
                    <a:pt x="70" y="95"/>
                  </a:lnTo>
                  <a:lnTo>
                    <a:pt x="70" y="90"/>
                  </a:lnTo>
                  <a:lnTo>
                    <a:pt x="70" y="85"/>
                  </a:lnTo>
                  <a:lnTo>
                    <a:pt x="70" y="80"/>
                  </a:lnTo>
                  <a:lnTo>
                    <a:pt x="65" y="75"/>
                  </a:lnTo>
                  <a:lnTo>
                    <a:pt x="65" y="70"/>
                  </a:lnTo>
                  <a:lnTo>
                    <a:pt x="65" y="65"/>
                  </a:lnTo>
                  <a:lnTo>
                    <a:pt x="60" y="60"/>
                  </a:lnTo>
                  <a:lnTo>
                    <a:pt x="55" y="60"/>
                  </a:lnTo>
                  <a:lnTo>
                    <a:pt x="55" y="55"/>
                  </a:lnTo>
                  <a:lnTo>
                    <a:pt x="50" y="50"/>
                  </a:lnTo>
                  <a:lnTo>
                    <a:pt x="50" y="45"/>
                  </a:lnTo>
                  <a:lnTo>
                    <a:pt x="55" y="45"/>
                  </a:lnTo>
                  <a:lnTo>
                    <a:pt x="55" y="40"/>
                  </a:lnTo>
                  <a:lnTo>
                    <a:pt x="55" y="35"/>
                  </a:lnTo>
                  <a:lnTo>
                    <a:pt x="60" y="30"/>
                  </a:lnTo>
                  <a:lnTo>
                    <a:pt x="60" y="25"/>
                  </a:lnTo>
                  <a:lnTo>
                    <a:pt x="55" y="20"/>
                  </a:lnTo>
                  <a:lnTo>
                    <a:pt x="50" y="15"/>
                  </a:lnTo>
                  <a:lnTo>
                    <a:pt x="45" y="15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0" y="15"/>
                  </a:lnTo>
                  <a:lnTo>
                    <a:pt x="25" y="10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892547" y="2478101"/>
              <a:ext cx="1779588" cy="1358900"/>
            </a:xfrm>
            <a:custGeom>
              <a:avLst/>
              <a:gdLst>
                <a:gd name="T0" fmla="*/ 0 w 1055"/>
                <a:gd name="T1" fmla="*/ 2147483647 h 830"/>
                <a:gd name="T2" fmla="*/ 2147483647 w 1055"/>
                <a:gd name="T3" fmla="*/ 2147483647 h 830"/>
                <a:gd name="T4" fmla="*/ 2147483647 w 1055"/>
                <a:gd name="T5" fmla="*/ 2147483647 h 830"/>
                <a:gd name="T6" fmla="*/ 2147483647 w 1055"/>
                <a:gd name="T7" fmla="*/ 2147483647 h 830"/>
                <a:gd name="T8" fmla="*/ 2147483647 w 1055"/>
                <a:gd name="T9" fmla="*/ 2147483647 h 830"/>
                <a:gd name="T10" fmla="*/ 2147483647 w 1055"/>
                <a:gd name="T11" fmla="*/ 2147483647 h 830"/>
                <a:gd name="T12" fmla="*/ 2147483647 w 1055"/>
                <a:gd name="T13" fmla="*/ 2147483647 h 830"/>
                <a:gd name="T14" fmla="*/ 2147483647 w 1055"/>
                <a:gd name="T15" fmla="*/ 2147483647 h 830"/>
                <a:gd name="T16" fmla="*/ 2147483647 w 1055"/>
                <a:gd name="T17" fmla="*/ 2147483647 h 830"/>
                <a:gd name="T18" fmla="*/ 2147483647 w 1055"/>
                <a:gd name="T19" fmla="*/ 2147483647 h 830"/>
                <a:gd name="T20" fmla="*/ 2147483647 w 1055"/>
                <a:gd name="T21" fmla="*/ 2147483647 h 830"/>
                <a:gd name="T22" fmla="*/ 2147483647 w 1055"/>
                <a:gd name="T23" fmla="*/ 2147483647 h 830"/>
                <a:gd name="T24" fmla="*/ 2147483647 w 1055"/>
                <a:gd name="T25" fmla="*/ 2147483647 h 830"/>
                <a:gd name="T26" fmla="*/ 2147483647 w 1055"/>
                <a:gd name="T27" fmla="*/ 2147483647 h 830"/>
                <a:gd name="T28" fmla="*/ 2147483647 w 1055"/>
                <a:gd name="T29" fmla="*/ 2147483647 h 830"/>
                <a:gd name="T30" fmla="*/ 2147483647 w 1055"/>
                <a:gd name="T31" fmla="*/ 2147483647 h 830"/>
                <a:gd name="T32" fmla="*/ 2147483647 w 1055"/>
                <a:gd name="T33" fmla="*/ 2147483647 h 830"/>
                <a:gd name="T34" fmla="*/ 2147483647 w 1055"/>
                <a:gd name="T35" fmla="*/ 2147483647 h 830"/>
                <a:gd name="T36" fmla="*/ 2147483647 w 1055"/>
                <a:gd name="T37" fmla="*/ 2147483647 h 830"/>
                <a:gd name="T38" fmla="*/ 2147483647 w 1055"/>
                <a:gd name="T39" fmla="*/ 2147483647 h 830"/>
                <a:gd name="T40" fmla="*/ 2147483647 w 1055"/>
                <a:gd name="T41" fmla="*/ 2147483647 h 830"/>
                <a:gd name="T42" fmla="*/ 2147483647 w 1055"/>
                <a:gd name="T43" fmla="*/ 2147483647 h 830"/>
                <a:gd name="T44" fmla="*/ 2147483647 w 1055"/>
                <a:gd name="T45" fmla="*/ 2147483647 h 830"/>
                <a:gd name="T46" fmla="*/ 2147483647 w 1055"/>
                <a:gd name="T47" fmla="*/ 2147483647 h 830"/>
                <a:gd name="T48" fmla="*/ 2147483647 w 1055"/>
                <a:gd name="T49" fmla="*/ 2147483647 h 830"/>
                <a:gd name="T50" fmla="*/ 2147483647 w 1055"/>
                <a:gd name="T51" fmla="*/ 2147483647 h 830"/>
                <a:gd name="T52" fmla="*/ 2147483647 w 1055"/>
                <a:gd name="T53" fmla="*/ 2147483647 h 830"/>
                <a:gd name="T54" fmla="*/ 2147483647 w 1055"/>
                <a:gd name="T55" fmla="*/ 2147483647 h 830"/>
                <a:gd name="T56" fmla="*/ 2147483647 w 1055"/>
                <a:gd name="T57" fmla="*/ 2147483647 h 830"/>
                <a:gd name="T58" fmla="*/ 2147483647 w 1055"/>
                <a:gd name="T59" fmla="*/ 2147483647 h 830"/>
                <a:gd name="T60" fmla="*/ 2147483647 w 1055"/>
                <a:gd name="T61" fmla="*/ 2147483647 h 830"/>
                <a:gd name="T62" fmla="*/ 2147483647 w 1055"/>
                <a:gd name="T63" fmla="*/ 2147483647 h 830"/>
                <a:gd name="T64" fmla="*/ 2147483647 w 1055"/>
                <a:gd name="T65" fmla="*/ 2147483647 h 830"/>
                <a:gd name="T66" fmla="*/ 2147483647 w 1055"/>
                <a:gd name="T67" fmla="*/ 2147483647 h 830"/>
                <a:gd name="T68" fmla="*/ 2147483647 w 1055"/>
                <a:gd name="T69" fmla="*/ 2147483647 h 830"/>
                <a:gd name="T70" fmla="*/ 2147483647 w 1055"/>
                <a:gd name="T71" fmla="*/ 2147483647 h 830"/>
                <a:gd name="T72" fmla="*/ 2147483647 w 1055"/>
                <a:gd name="T73" fmla="*/ 2147483647 h 830"/>
                <a:gd name="T74" fmla="*/ 2147483647 w 1055"/>
                <a:gd name="T75" fmla="*/ 2147483647 h 830"/>
                <a:gd name="T76" fmla="*/ 2147483647 w 1055"/>
                <a:gd name="T77" fmla="*/ 2147483647 h 830"/>
                <a:gd name="T78" fmla="*/ 2147483647 w 1055"/>
                <a:gd name="T79" fmla="*/ 2147483647 h 830"/>
                <a:gd name="T80" fmla="*/ 2147483647 w 1055"/>
                <a:gd name="T81" fmla="*/ 2147483647 h 830"/>
                <a:gd name="T82" fmla="*/ 2147483647 w 1055"/>
                <a:gd name="T83" fmla="*/ 2147483647 h 830"/>
                <a:gd name="T84" fmla="*/ 2147483647 w 1055"/>
                <a:gd name="T85" fmla="*/ 2147483647 h 830"/>
                <a:gd name="T86" fmla="*/ 2147483647 w 1055"/>
                <a:gd name="T87" fmla="*/ 2147483647 h 830"/>
                <a:gd name="T88" fmla="*/ 2147483647 w 1055"/>
                <a:gd name="T89" fmla="*/ 2147483647 h 830"/>
                <a:gd name="T90" fmla="*/ 2147483647 w 1055"/>
                <a:gd name="T91" fmla="*/ 2147483647 h 830"/>
                <a:gd name="T92" fmla="*/ 2147483647 w 1055"/>
                <a:gd name="T93" fmla="*/ 2147483647 h 830"/>
                <a:gd name="T94" fmla="*/ 2147483647 w 1055"/>
                <a:gd name="T95" fmla="*/ 2147483647 h 830"/>
                <a:gd name="T96" fmla="*/ 2147483647 w 1055"/>
                <a:gd name="T97" fmla="*/ 2147483647 h 830"/>
                <a:gd name="T98" fmla="*/ 2147483647 w 1055"/>
                <a:gd name="T99" fmla="*/ 2147483647 h 830"/>
                <a:gd name="T100" fmla="*/ 2147483647 w 1055"/>
                <a:gd name="T101" fmla="*/ 2147483647 h 830"/>
                <a:gd name="T102" fmla="*/ 2147483647 w 1055"/>
                <a:gd name="T103" fmla="*/ 2147483647 h 830"/>
                <a:gd name="T104" fmla="*/ 2147483647 w 1055"/>
                <a:gd name="T105" fmla="*/ 2147483647 h 830"/>
                <a:gd name="T106" fmla="*/ 2147483647 w 1055"/>
                <a:gd name="T107" fmla="*/ 2147483647 h 830"/>
                <a:gd name="T108" fmla="*/ 2147483647 w 1055"/>
                <a:gd name="T109" fmla="*/ 2147483647 h 830"/>
                <a:gd name="T110" fmla="*/ 2147483647 w 1055"/>
                <a:gd name="T111" fmla="*/ 2147483647 h 830"/>
                <a:gd name="T112" fmla="*/ 2147483647 w 1055"/>
                <a:gd name="T113" fmla="*/ 2147483647 h 830"/>
                <a:gd name="T114" fmla="*/ 2147483647 w 1055"/>
                <a:gd name="T115" fmla="*/ 2147483647 h 830"/>
                <a:gd name="T116" fmla="*/ 2147483647 w 1055"/>
                <a:gd name="T117" fmla="*/ 2147483647 h 830"/>
                <a:gd name="T118" fmla="*/ 2147483647 w 1055"/>
                <a:gd name="T119" fmla="*/ 2147483647 h 8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5"/>
                <a:gd name="T181" fmla="*/ 0 h 830"/>
                <a:gd name="T182" fmla="*/ 1055 w 1055"/>
                <a:gd name="T183" fmla="*/ 830 h 8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5" h="83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5" y="55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5" y="60"/>
                  </a:lnTo>
                  <a:lnTo>
                    <a:pt x="15" y="65"/>
                  </a:lnTo>
                  <a:lnTo>
                    <a:pt x="15" y="75"/>
                  </a:lnTo>
                  <a:lnTo>
                    <a:pt x="20" y="80"/>
                  </a:lnTo>
                  <a:lnTo>
                    <a:pt x="25" y="85"/>
                  </a:lnTo>
                  <a:lnTo>
                    <a:pt x="30" y="85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0" y="95"/>
                  </a:lnTo>
                  <a:lnTo>
                    <a:pt x="40" y="100"/>
                  </a:lnTo>
                  <a:lnTo>
                    <a:pt x="45" y="105"/>
                  </a:lnTo>
                  <a:lnTo>
                    <a:pt x="45" y="110"/>
                  </a:lnTo>
                  <a:lnTo>
                    <a:pt x="50" y="115"/>
                  </a:lnTo>
                  <a:lnTo>
                    <a:pt x="55" y="120"/>
                  </a:lnTo>
                  <a:lnTo>
                    <a:pt x="60" y="120"/>
                  </a:lnTo>
                  <a:lnTo>
                    <a:pt x="65" y="120"/>
                  </a:lnTo>
                  <a:lnTo>
                    <a:pt x="70" y="115"/>
                  </a:lnTo>
                  <a:lnTo>
                    <a:pt x="75" y="110"/>
                  </a:lnTo>
                  <a:lnTo>
                    <a:pt x="75" y="115"/>
                  </a:lnTo>
                  <a:lnTo>
                    <a:pt x="75" y="120"/>
                  </a:lnTo>
                  <a:lnTo>
                    <a:pt x="75" y="130"/>
                  </a:lnTo>
                  <a:lnTo>
                    <a:pt x="85" y="140"/>
                  </a:lnTo>
                  <a:lnTo>
                    <a:pt x="90" y="145"/>
                  </a:lnTo>
                  <a:lnTo>
                    <a:pt x="95" y="145"/>
                  </a:lnTo>
                  <a:lnTo>
                    <a:pt x="105" y="150"/>
                  </a:lnTo>
                  <a:lnTo>
                    <a:pt x="110" y="155"/>
                  </a:lnTo>
                  <a:lnTo>
                    <a:pt x="115" y="155"/>
                  </a:lnTo>
                  <a:lnTo>
                    <a:pt x="115" y="160"/>
                  </a:lnTo>
                  <a:lnTo>
                    <a:pt x="120" y="160"/>
                  </a:lnTo>
                  <a:lnTo>
                    <a:pt x="125" y="160"/>
                  </a:lnTo>
                  <a:lnTo>
                    <a:pt x="125" y="165"/>
                  </a:lnTo>
                  <a:lnTo>
                    <a:pt x="130" y="165"/>
                  </a:lnTo>
                  <a:lnTo>
                    <a:pt x="135" y="160"/>
                  </a:lnTo>
                  <a:lnTo>
                    <a:pt x="140" y="160"/>
                  </a:lnTo>
                  <a:lnTo>
                    <a:pt x="145" y="160"/>
                  </a:lnTo>
                  <a:lnTo>
                    <a:pt x="145" y="165"/>
                  </a:lnTo>
                  <a:lnTo>
                    <a:pt x="150" y="170"/>
                  </a:lnTo>
                  <a:lnTo>
                    <a:pt x="155" y="175"/>
                  </a:lnTo>
                  <a:lnTo>
                    <a:pt x="160" y="180"/>
                  </a:lnTo>
                  <a:lnTo>
                    <a:pt x="165" y="180"/>
                  </a:lnTo>
                  <a:lnTo>
                    <a:pt x="170" y="180"/>
                  </a:lnTo>
                  <a:lnTo>
                    <a:pt x="175" y="180"/>
                  </a:lnTo>
                  <a:lnTo>
                    <a:pt x="180" y="185"/>
                  </a:lnTo>
                  <a:lnTo>
                    <a:pt x="185" y="190"/>
                  </a:lnTo>
                  <a:lnTo>
                    <a:pt x="185" y="195"/>
                  </a:lnTo>
                  <a:lnTo>
                    <a:pt x="190" y="200"/>
                  </a:lnTo>
                  <a:lnTo>
                    <a:pt x="195" y="200"/>
                  </a:lnTo>
                  <a:lnTo>
                    <a:pt x="200" y="200"/>
                  </a:lnTo>
                  <a:lnTo>
                    <a:pt x="205" y="195"/>
                  </a:lnTo>
                  <a:lnTo>
                    <a:pt x="210" y="190"/>
                  </a:lnTo>
                  <a:lnTo>
                    <a:pt x="215" y="185"/>
                  </a:lnTo>
                  <a:lnTo>
                    <a:pt x="225" y="185"/>
                  </a:lnTo>
                  <a:lnTo>
                    <a:pt x="230" y="185"/>
                  </a:lnTo>
                  <a:lnTo>
                    <a:pt x="235" y="185"/>
                  </a:lnTo>
                  <a:lnTo>
                    <a:pt x="240" y="190"/>
                  </a:lnTo>
                  <a:lnTo>
                    <a:pt x="235" y="195"/>
                  </a:lnTo>
                  <a:lnTo>
                    <a:pt x="230" y="195"/>
                  </a:lnTo>
                  <a:lnTo>
                    <a:pt x="225" y="200"/>
                  </a:lnTo>
                  <a:lnTo>
                    <a:pt x="220" y="205"/>
                  </a:lnTo>
                  <a:lnTo>
                    <a:pt x="215" y="210"/>
                  </a:lnTo>
                  <a:lnTo>
                    <a:pt x="210" y="215"/>
                  </a:lnTo>
                  <a:lnTo>
                    <a:pt x="210" y="220"/>
                  </a:lnTo>
                  <a:lnTo>
                    <a:pt x="210" y="225"/>
                  </a:lnTo>
                  <a:lnTo>
                    <a:pt x="205" y="230"/>
                  </a:lnTo>
                  <a:lnTo>
                    <a:pt x="205" y="235"/>
                  </a:lnTo>
                  <a:lnTo>
                    <a:pt x="200" y="235"/>
                  </a:lnTo>
                  <a:lnTo>
                    <a:pt x="200" y="240"/>
                  </a:lnTo>
                  <a:lnTo>
                    <a:pt x="200" y="245"/>
                  </a:lnTo>
                  <a:lnTo>
                    <a:pt x="195" y="250"/>
                  </a:lnTo>
                  <a:lnTo>
                    <a:pt x="190" y="255"/>
                  </a:lnTo>
                  <a:lnTo>
                    <a:pt x="190" y="260"/>
                  </a:lnTo>
                  <a:lnTo>
                    <a:pt x="185" y="265"/>
                  </a:lnTo>
                  <a:lnTo>
                    <a:pt x="185" y="270"/>
                  </a:lnTo>
                  <a:lnTo>
                    <a:pt x="185" y="275"/>
                  </a:lnTo>
                  <a:lnTo>
                    <a:pt x="180" y="280"/>
                  </a:lnTo>
                  <a:lnTo>
                    <a:pt x="180" y="285"/>
                  </a:lnTo>
                  <a:lnTo>
                    <a:pt x="175" y="285"/>
                  </a:lnTo>
                  <a:lnTo>
                    <a:pt x="175" y="290"/>
                  </a:lnTo>
                  <a:lnTo>
                    <a:pt x="175" y="295"/>
                  </a:lnTo>
                  <a:lnTo>
                    <a:pt x="170" y="300"/>
                  </a:lnTo>
                  <a:lnTo>
                    <a:pt x="170" y="305"/>
                  </a:lnTo>
                  <a:lnTo>
                    <a:pt x="165" y="315"/>
                  </a:lnTo>
                  <a:lnTo>
                    <a:pt x="160" y="320"/>
                  </a:lnTo>
                  <a:lnTo>
                    <a:pt x="160" y="330"/>
                  </a:lnTo>
                  <a:lnTo>
                    <a:pt x="155" y="335"/>
                  </a:lnTo>
                  <a:lnTo>
                    <a:pt x="155" y="345"/>
                  </a:lnTo>
                  <a:lnTo>
                    <a:pt x="150" y="350"/>
                  </a:lnTo>
                  <a:lnTo>
                    <a:pt x="150" y="355"/>
                  </a:lnTo>
                  <a:lnTo>
                    <a:pt x="145" y="360"/>
                  </a:lnTo>
                  <a:lnTo>
                    <a:pt x="140" y="365"/>
                  </a:lnTo>
                  <a:lnTo>
                    <a:pt x="140" y="375"/>
                  </a:lnTo>
                  <a:lnTo>
                    <a:pt x="135" y="385"/>
                  </a:lnTo>
                  <a:lnTo>
                    <a:pt x="130" y="395"/>
                  </a:lnTo>
                  <a:lnTo>
                    <a:pt x="125" y="400"/>
                  </a:lnTo>
                  <a:lnTo>
                    <a:pt x="120" y="410"/>
                  </a:lnTo>
                  <a:lnTo>
                    <a:pt x="120" y="415"/>
                  </a:lnTo>
                  <a:lnTo>
                    <a:pt x="115" y="420"/>
                  </a:lnTo>
                  <a:lnTo>
                    <a:pt x="115" y="430"/>
                  </a:lnTo>
                  <a:lnTo>
                    <a:pt x="110" y="435"/>
                  </a:lnTo>
                  <a:lnTo>
                    <a:pt x="110" y="445"/>
                  </a:lnTo>
                  <a:lnTo>
                    <a:pt x="105" y="455"/>
                  </a:lnTo>
                  <a:lnTo>
                    <a:pt x="100" y="460"/>
                  </a:lnTo>
                  <a:lnTo>
                    <a:pt x="100" y="465"/>
                  </a:lnTo>
                  <a:lnTo>
                    <a:pt x="95" y="470"/>
                  </a:lnTo>
                  <a:lnTo>
                    <a:pt x="95" y="475"/>
                  </a:lnTo>
                  <a:lnTo>
                    <a:pt x="90" y="480"/>
                  </a:lnTo>
                  <a:lnTo>
                    <a:pt x="85" y="490"/>
                  </a:lnTo>
                  <a:lnTo>
                    <a:pt x="80" y="500"/>
                  </a:lnTo>
                  <a:lnTo>
                    <a:pt x="75" y="505"/>
                  </a:lnTo>
                  <a:lnTo>
                    <a:pt x="75" y="515"/>
                  </a:lnTo>
                  <a:lnTo>
                    <a:pt x="70" y="520"/>
                  </a:lnTo>
                  <a:lnTo>
                    <a:pt x="70" y="525"/>
                  </a:lnTo>
                  <a:lnTo>
                    <a:pt x="65" y="530"/>
                  </a:lnTo>
                  <a:lnTo>
                    <a:pt x="65" y="535"/>
                  </a:lnTo>
                  <a:lnTo>
                    <a:pt x="65" y="540"/>
                  </a:lnTo>
                  <a:lnTo>
                    <a:pt x="60" y="540"/>
                  </a:lnTo>
                  <a:lnTo>
                    <a:pt x="60" y="545"/>
                  </a:lnTo>
                  <a:lnTo>
                    <a:pt x="55" y="550"/>
                  </a:lnTo>
                  <a:lnTo>
                    <a:pt x="50" y="555"/>
                  </a:lnTo>
                  <a:lnTo>
                    <a:pt x="45" y="560"/>
                  </a:lnTo>
                  <a:lnTo>
                    <a:pt x="45" y="565"/>
                  </a:lnTo>
                  <a:lnTo>
                    <a:pt x="40" y="565"/>
                  </a:lnTo>
                  <a:lnTo>
                    <a:pt x="40" y="570"/>
                  </a:lnTo>
                  <a:lnTo>
                    <a:pt x="40" y="575"/>
                  </a:lnTo>
                  <a:lnTo>
                    <a:pt x="40" y="580"/>
                  </a:lnTo>
                  <a:lnTo>
                    <a:pt x="40" y="585"/>
                  </a:lnTo>
                  <a:lnTo>
                    <a:pt x="45" y="590"/>
                  </a:lnTo>
                  <a:lnTo>
                    <a:pt x="50" y="595"/>
                  </a:lnTo>
                  <a:lnTo>
                    <a:pt x="55" y="600"/>
                  </a:lnTo>
                  <a:lnTo>
                    <a:pt x="55" y="605"/>
                  </a:lnTo>
                  <a:lnTo>
                    <a:pt x="60" y="605"/>
                  </a:lnTo>
                  <a:lnTo>
                    <a:pt x="65" y="615"/>
                  </a:lnTo>
                  <a:lnTo>
                    <a:pt x="70" y="620"/>
                  </a:lnTo>
                  <a:lnTo>
                    <a:pt x="70" y="625"/>
                  </a:lnTo>
                  <a:lnTo>
                    <a:pt x="70" y="630"/>
                  </a:lnTo>
                  <a:lnTo>
                    <a:pt x="70" y="635"/>
                  </a:lnTo>
                  <a:lnTo>
                    <a:pt x="75" y="640"/>
                  </a:lnTo>
                  <a:lnTo>
                    <a:pt x="75" y="645"/>
                  </a:lnTo>
                  <a:lnTo>
                    <a:pt x="80" y="650"/>
                  </a:lnTo>
                  <a:lnTo>
                    <a:pt x="85" y="650"/>
                  </a:lnTo>
                  <a:lnTo>
                    <a:pt x="85" y="655"/>
                  </a:lnTo>
                  <a:lnTo>
                    <a:pt x="85" y="660"/>
                  </a:lnTo>
                  <a:lnTo>
                    <a:pt x="90" y="665"/>
                  </a:lnTo>
                  <a:lnTo>
                    <a:pt x="95" y="670"/>
                  </a:lnTo>
                  <a:lnTo>
                    <a:pt x="95" y="675"/>
                  </a:lnTo>
                  <a:lnTo>
                    <a:pt x="95" y="680"/>
                  </a:lnTo>
                  <a:lnTo>
                    <a:pt x="100" y="685"/>
                  </a:lnTo>
                  <a:lnTo>
                    <a:pt x="105" y="690"/>
                  </a:lnTo>
                  <a:lnTo>
                    <a:pt x="110" y="695"/>
                  </a:lnTo>
                  <a:lnTo>
                    <a:pt x="110" y="705"/>
                  </a:lnTo>
                  <a:lnTo>
                    <a:pt x="110" y="710"/>
                  </a:lnTo>
                  <a:lnTo>
                    <a:pt x="110" y="715"/>
                  </a:lnTo>
                  <a:lnTo>
                    <a:pt x="110" y="720"/>
                  </a:lnTo>
                  <a:lnTo>
                    <a:pt x="110" y="725"/>
                  </a:lnTo>
                  <a:lnTo>
                    <a:pt x="110" y="730"/>
                  </a:lnTo>
                  <a:lnTo>
                    <a:pt x="115" y="735"/>
                  </a:lnTo>
                  <a:lnTo>
                    <a:pt x="115" y="740"/>
                  </a:lnTo>
                  <a:lnTo>
                    <a:pt x="115" y="745"/>
                  </a:lnTo>
                  <a:lnTo>
                    <a:pt x="120" y="745"/>
                  </a:lnTo>
                  <a:lnTo>
                    <a:pt x="125" y="745"/>
                  </a:lnTo>
                  <a:lnTo>
                    <a:pt x="130" y="745"/>
                  </a:lnTo>
                  <a:lnTo>
                    <a:pt x="130" y="750"/>
                  </a:lnTo>
                  <a:lnTo>
                    <a:pt x="130" y="755"/>
                  </a:lnTo>
                  <a:lnTo>
                    <a:pt x="135" y="755"/>
                  </a:lnTo>
                  <a:lnTo>
                    <a:pt x="140" y="755"/>
                  </a:lnTo>
                  <a:lnTo>
                    <a:pt x="145" y="760"/>
                  </a:lnTo>
                  <a:lnTo>
                    <a:pt x="150" y="760"/>
                  </a:lnTo>
                  <a:lnTo>
                    <a:pt x="155" y="760"/>
                  </a:lnTo>
                  <a:lnTo>
                    <a:pt x="160" y="765"/>
                  </a:lnTo>
                  <a:lnTo>
                    <a:pt x="160" y="770"/>
                  </a:lnTo>
                  <a:lnTo>
                    <a:pt x="160" y="780"/>
                  </a:lnTo>
                  <a:lnTo>
                    <a:pt x="165" y="785"/>
                  </a:lnTo>
                  <a:lnTo>
                    <a:pt x="170" y="785"/>
                  </a:lnTo>
                  <a:lnTo>
                    <a:pt x="175" y="780"/>
                  </a:lnTo>
                  <a:lnTo>
                    <a:pt x="180" y="785"/>
                  </a:lnTo>
                  <a:lnTo>
                    <a:pt x="185" y="790"/>
                  </a:lnTo>
                  <a:lnTo>
                    <a:pt x="190" y="790"/>
                  </a:lnTo>
                  <a:lnTo>
                    <a:pt x="195" y="795"/>
                  </a:lnTo>
                  <a:lnTo>
                    <a:pt x="200" y="795"/>
                  </a:lnTo>
                  <a:lnTo>
                    <a:pt x="205" y="795"/>
                  </a:lnTo>
                  <a:lnTo>
                    <a:pt x="215" y="795"/>
                  </a:lnTo>
                  <a:lnTo>
                    <a:pt x="225" y="795"/>
                  </a:lnTo>
                  <a:lnTo>
                    <a:pt x="230" y="795"/>
                  </a:lnTo>
                  <a:lnTo>
                    <a:pt x="240" y="800"/>
                  </a:lnTo>
                  <a:lnTo>
                    <a:pt x="250" y="800"/>
                  </a:lnTo>
                  <a:lnTo>
                    <a:pt x="260" y="800"/>
                  </a:lnTo>
                  <a:lnTo>
                    <a:pt x="270" y="800"/>
                  </a:lnTo>
                  <a:lnTo>
                    <a:pt x="280" y="800"/>
                  </a:lnTo>
                  <a:lnTo>
                    <a:pt x="290" y="800"/>
                  </a:lnTo>
                  <a:lnTo>
                    <a:pt x="295" y="800"/>
                  </a:lnTo>
                  <a:lnTo>
                    <a:pt x="305" y="800"/>
                  </a:lnTo>
                  <a:lnTo>
                    <a:pt x="315" y="800"/>
                  </a:lnTo>
                  <a:lnTo>
                    <a:pt x="325" y="800"/>
                  </a:lnTo>
                  <a:lnTo>
                    <a:pt x="335" y="800"/>
                  </a:lnTo>
                  <a:lnTo>
                    <a:pt x="345" y="805"/>
                  </a:lnTo>
                  <a:lnTo>
                    <a:pt x="350" y="805"/>
                  </a:lnTo>
                  <a:lnTo>
                    <a:pt x="360" y="805"/>
                  </a:lnTo>
                  <a:lnTo>
                    <a:pt x="365" y="805"/>
                  </a:lnTo>
                  <a:lnTo>
                    <a:pt x="375" y="805"/>
                  </a:lnTo>
                  <a:lnTo>
                    <a:pt x="385" y="805"/>
                  </a:lnTo>
                  <a:lnTo>
                    <a:pt x="390" y="805"/>
                  </a:lnTo>
                  <a:lnTo>
                    <a:pt x="400" y="805"/>
                  </a:lnTo>
                  <a:lnTo>
                    <a:pt x="405" y="805"/>
                  </a:lnTo>
                  <a:lnTo>
                    <a:pt x="410" y="805"/>
                  </a:lnTo>
                  <a:lnTo>
                    <a:pt x="420" y="810"/>
                  </a:lnTo>
                  <a:lnTo>
                    <a:pt x="430" y="810"/>
                  </a:lnTo>
                  <a:lnTo>
                    <a:pt x="440" y="810"/>
                  </a:lnTo>
                  <a:lnTo>
                    <a:pt x="455" y="810"/>
                  </a:lnTo>
                  <a:lnTo>
                    <a:pt x="470" y="810"/>
                  </a:lnTo>
                  <a:lnTo>
                    <a:pt x="485" y="815"/>
                  </a:lnTo>
                  <a:lnTo>
                    <a:pt x="495" y="815"/>
                  </a:lnTo>
                  <a:lnTo>
                    <a:pt x="500" y="815"/>
                  </a:lnTo>
                  <a:lnTo>
                    <a:pt x="505" y="815"/>
                  </a:lnTo>
                  <a:lnTo>
                    <a:pt x="515" y="815"/>
                  </a:lnTo>
                  <a:lnTo>
                    <a:pt x="525" y="815"/>
                  </a:lnTo>
                  <a:lnTo>
                    <a:pt x="540" y="815"/>
                  </a:lnTo>
                  <a:lnTo>
                    <a:pt x="550" y="820"/>
                  </a:lnTo>
                  <a:lnTo>
                    <a:pt x="565" y="820"/>
                  </a:lnTo>
                  <a:lnTo>
                    <a:pt x="575" y="820"/>
                  </a:lnTo>
                  <a:lnTo>
                    <a:pt x="585" y="820"/>
                  </a:lnTo>
                  <a:lnTo>
                    <a:pt x="590" y="820"/>
                  </a:lnTo>
                  <a:lnTo>
                    <a:pt x="600" y="820"/>
                  </a:lnTo>
                  <a:lnTo>
                    <a:pt x="610" y="820"/>
                  </a:lnTo>
                  <a:lnTo>
                    <a:pt x="620" y="825"/>
                  </a:lnTo>
                  <a:lnTo>
                    <a:pt x="630" y="825"/>
                  </a:lnTo>
                  <a:lnTo>
                    <a:pt x="640" y="825"/>
                  </a:lnTo>
                  <a:lnTo>
                    <a:pt x="650" y="825"/>
                  </a:lnTo>
                  <a:lnTo>
                    <a:pt x="660" y="825"/>
                  </a:lnTo>
                  <a:lnTo>
                    <a:pt x="665" y="830"/>
                  </a:lnTo>
                  <a:lnTo>
                    <a:pt x="675" y="830"/>
                  </a:lnTo>
                  <a:lnTo>
                    <a:pt x="680" y="830"/>
                  </a:lnTo>
                  <a:lnTo>
                    <a:pt x="685" y="825"/>
                  </a:lnTo>
                  <a:lnTo>
                    <a:pt x="690" y="825"/>
                  </a:lnTo>
                  <a:lnTo>
                    <a:pt x="695" y="825"/>
                  </a:lnTo>
                  <a:lnTo>
                    <a:pt x="700" y="825"/>
                  </a:lnTo>
                  <a:lnTo>
                    <a:pt x="705" y="825"/>
                  </a:lnTo>
                  <a:lnTo>
                    <a:pt x="710" y="825"/>
                  </a:lnTo>
                  <a:lnTo>
                    <a:pt x="715" y="820"/>
                  </a:lnTo>
                  <a:lnTo>
                    <a:pt x="715" y="815"/>
                  </a:lnTo>
                  <a:lnTo>
                    <a:pt x="720" y="810"/>
                  </a:lnTo>
                  <a:lnTo>
                    <a:pt x="720" y="805"/>
                  </a:lnTo>
                  <a:lnTo>
                    <a:pt x="725" y="800"/>
                  </a:lnTo>
                  <a:lnTo>
                    <a:pt x="725" y="795"/>
                  </a:lnTo>
                  <a:lnTo>
                    <a:pt x="725" y="790"/>
                  </a:lnTo>
                  <a:lnTo>
                    <a:pt x="725" y="780"/>
                  </a:lnTo>
                  <a:lnTo>
                    <a:pt x="730" y="775"/>
                  </a:lnTo>
                  <a:lnTo>
                    <a:pt x="735" y="775"/>
                  </a:lnTo>
                  <a:lnTo>
                    <a:pt x="740" y="775"/>
                  </a:lnTo>
                  <a:lnTo>
                    <a:pt x="745" y="770"/>
                  </a:lnTo>
                  <a:lnTo>
                    <a:pt x="750" y="765"/>
                  </a:lnTo>
                  <a:lnTo>
                    <a:pt x="750" y="755"/>
                  </a:lnTo>
                  <a:lnTo>
                    <a:pt x="755" y="750"/>
                  </a:lnTo>
                  <a:lnTo>
                    <a:pt x="760" y="745"/>
                  </a:lnTo>
                  <a:lnTo>
                    <a:pt x="765" y="745"/>
                  </a:lnTo>
                  <a:lnTo>
                    <a:pt x="770" y="745"/>
                  </a:lnTo>
                  <a:lnTo>
                    <a:pt x="770" y="740"/>
                  </a:lnTo>
                  <a:lnTo>
                    <a:pt x="775" y="740"/>
                  </a:lnTo>
                  <a:lnTo>
                    <a:pt x="775" y="730"/>
                  </a:lnTo>
                  <a:lnTo>
                    <a:pt x="780" y="725"/>
                  </a:lnTo>
                  <a:lnTo>
                    <a:pt x="785" y="720"/>
                  </a:lnTo>
                  <a:lnTo>
                    <a:pt x="785" y="715"/>
                  </a:lnTo>
                  <a:lnTo>
                    <a:pt x="790" y="710"/>
                  </a:lnTo>
                  <a:lnTo>
                    <a:pt x="790" y="705"/>
                  </a:lnTo>
                  <a:lnTo>
                    <a:pt x="795" y="700"/>
                  </a:lnTo>
                  <a:lnTo>
                    <a:pt x="795" y="695"/>
                  </a:lnTo>
                  <a:lnTo>
                    <a:pt x="800" y="690"/>
                  </a:lnTo>
                  <a:lnTo>
                    <a:pt x="800" y="685"/>
                  </a:lnTo>
                  <a:lnTo>
                    <a:pt x="800" y="680"/>
                  </a:lnTo>
                  <a:lnTo>
                    <a:pt x="805" y="680"/>
                  </a:lnTo>
                  <a:lnTo>
                    <a:pt x="805" y="675"/>
                  </a:lnTo>
                  <a:lnTo>
                    <a:pt x="805" y="670"/>
                  </a:lnTo>
                  <a:lnTo>
                    <a:pt x="810" y="665"/>
                  </a:lnTo>
                  <a:lnTo>
                    <a:pt x="810" y="660"/>
                  </a:lnTo>
                  <a:lnTo>
                    <a:pt x="805" y="655"/>
                  </a:lnTo>
                  <a:lnTo>
                    <a:pt x="800" y="655"/>
                  </a:lnTo>
                  <a:lnTo>
                    <a:pt x="795" y="650"/>
                  </a:lnTo>
                  <a:lnTo>
                    <a:pt x="790" y="650"/>
                  </a:lnTo>
                  <a:lnTo>
                    <a:pt x="790" y="645"/>
                  </a:lnTo>
                  <a:lnTo>
                    <a:pt x="790" y="640"/>
                  </a:lnTo>
                  <a:lnTo>
                    <a:pt x="790" y="635"/>
                  </a:lnTo>
                  <a:lnTo>
                    <a:pt x="795" y="625"/>
                  </a:lnTo>
                  <a:lnTo>
                    <a:pt x="795" y="620"/>
                  </a:lnTo>
                  <a:lnTo>
                    <a:pt x="800" y="620"/>
                  </a:lnTo>
                  <a:lnTo>
                    <a:pt x="800" y="615"/>
                  </a:lnTo>
                  <a:lnTo>
                    <a:pt x="800" y="610"/>
                  </a:lnTo>
                  <a:lnTo>
                    <a:pt x="805" y="605"/>
                  </a:lnTo>
                  <a:lnTo>
                    <a:pt x="805" y="600"/>
                  </a:lnTo>
                  <a:lnTo>
                    <a:pt x="805" y="595"/>
                  </a:lnTo>
                  <a:lnTo>
                    <a:pt x="805" y="590"/>
                  </a:lnTo>
                  <a:lnTo>
                    <a:pt x="805" y="585"/>
                  </a:lnTo>
                  <a:lnTo>
                    <a:pt x="805" y="580"/>
                  </a:lnTo>
                  <a:lnTo>
                    <a:pt x="815" y="580"/>
                  </a:lnTo>
                  <a:lnTo>
                    <a:pt x="815" y="575"/>
                  </a:lnTo>
                  <a:lnTo>
                    <a:pt x="820" y="575"/>
                  </a:lnTo>
                  <a:lnTo>
                    <a:pt x="825" y="575"/>
                  </a:lnTo>
                  <a:lnTo>
                    <a:pt x="830" y="570"/>
                  </a:lnTo>
                  <a:lnTo>
                    <a:pt x="835" y="570"/>
                  </a:lnTo>
                  <a:lnTo>
                    <a:pt x="840" y="570"/>
                  </a:lnTo>
                  <a:lnTo>
                    <a:pt x="845" y="565"/>
                  </a:lnTo>
                  <a:lnTo>
                    <a:pt x="845" y="560"/>
                  </a:lnTo>
                  <a:lnTo>
                    <a:pt x="845" y="555"/>
                  </a:lnTo>
                  <a:lnTo>
                    <a:pt x="850" y="555"/>
                  </a:lnTo>
                  <a:lnTo>
                    <a:pt x="850" y="550"/>
                  </a:lnTo>
                  <a:lnTo>
                    <a:pt x="855" y="545"/>
                  </a:lnTo>
                  <a:lnTo>
                    <a:pt x="860" y="545"/>
                  </a:lnTo>
                  <a:lnTo>
                    <a:pt x="865" y="545"/>
                  </a:lnTo>
                  <a:lnTo>
                    <a:pt x="870" y="545"/>
                  </a:lnTo>
                  <a:lnTo>
                    <a:pt x="870" y="540"/>
                  </a:lnTo>
                  <a:lnTo>
                    <a:pt x="865" y="535"/>
                  </a:lnTo>
                  <a:lnTo>
                    <a:pt x="865" y="525"/>
                  </a:lnTo>
                  <a:lnTo>
                    <a:pt x="870" y="520"/>
                  </a:lnTo>
                  <a:lnTo>
                    <a:pt x="875" y="520"/>
                  </a:lnTo>
                  <a:lnTo>
                    <a:pt x="875" y="515"/>
                  </a:lnTo>
                  <a:lnTo>
                    <a:pt x="875" y="510"/>
                  </a:lnTo>
                  <a:lnTo>
                    <a:pt x="880" y="505"/>
                  </a:lnTo>
                  <a:lnTo>
                    <a:pt x="880" y="500"/>
                  </a:lnTo>
                  <a:lnTo>
                    <a:pt x="880" y="495"/>
                  </a:lnTo>
                  <a:lnTo>
                    <a:pt x="885" y="490"/>
                  </a:lnTo>
                  <a:lnTo>
                    <a:pt x="885" y="485"/>
                  </a:lnTo>
                  <a:lnTo>
                    <a:pt x="890" y="485"/>
                  </a:lnTo>
                  <a:lnTo>
                    <a:pt x="890" y="480"/>
                  </a:lnTo>
                  <a:lnTo>
                    <a:pt x="885" y="475"/>
                  </a:lnTo>
                  <a:lnTo>
                    <a:pt x="880" y="470"/>
                  </a:lnTo>
                  <a:lnTo>
                    <a:pt x="875" y="470"/>
                  </a:lnTo>
                  <a:lnTo>
                    <a:pt x="870" y="465"/>
                  </a:lnTo>
                  <a:lnTo>
                    <a:pt x="865" y="465"/>
                  </a:lnTo>
                  <a:lnTo>
                    <a:pt x="860" y="465"/>
                  </a:lnTo>
                  <a:lnTo>
                    <a:pt x="855" y="465"/>
                  </a:lnTo>
                  <a:lnTo>
                    <a:pt x="850" y="465"/>
                  </a:lnTo>
                  <a:lnTo>
                    <a:pt x="845" y="465"/>
                  </a:lnTo>
                  <a:lnTo>
                    <a:pt x="845" y="460"/>
                  </a:lnTo>
                  <a:lnTo>
                    <a:pt x="845" y="455"/>
                  </a:lnTo>
                  <a:lnTo>
                    <a:pt x="850" y="450"/>
                  </a:lnTo>
                  <a:lnTo>
                    <a:pt x="855" y="445"/>
                  </a:lnTo>
                  <a:lnTo>
                    <a:pt x="860" y="440"/>
                  </a:lnTo>
                  <a:lnTo>
                    <a:pt x="865" y="435"/>
                  </a:lnTo>
                  <a:lnTo>
                    <a:pt x="870" y="435"/>
                  </a:lnTo>
                  <a:lnTo>
                    <a:pt x="875" y="430"/>
                  </a:lnTo>
                  <a:lnTo>
                    <a:pt x="880" y="425"/>
                  </a:lnTo>
                  <a:lnTo>
                    <a:pt x="885" y="425"/>
                  </a:lnTo>
                  <a:lnTo>
                    <a:pt x="890" y="420"/>
                  </a:lnTo>
                  <a:lnTo>
                    <a:pt x="895" y="415"/>
                  </a:lnTo>
                  <a:lnTo>
                    <a:pt x="900" y="415"/>
                  </a:lnTo>
                  <a:lnTo>
                    <a:pt x="905" y="410"/>
                  </a:lnTo>
                  <a:lnTo>
                    <a:pt x="910" y="405"/>
                  </a:lnTo>
                  <a:lnTo>
                    <a:pt x="915" y="405"/>
                  </a:lnTo>
                  <a:lnTo>
                    <a:pt x="915" y="400"/>
                  </a:lnTo>
                  <a:lnTo>
                    <a:pt x="925" y="400"/>
                  </a:lnTo>
                  <a:lnTo>
                    <a:pt x="930" y="400"/>
                  </a:lnTo>
                  <a:lnTo>
                    <a:pt x="935" y="395"/>
                  </a:lnTo>
                  <a:lnTo>
                    <a:pt x="935" y="390"/>
                  </a:lnTo>
                  <a:lnTo>
                    <a:pt x="940" y="385"/>
                  </a:lnTo>
                  <a:lnTo>
                    <a:pt x="945" y="380"/>
                  </a:lnTo>
                  <a:lnTo>
                    <a:pt x="950" y="375"/>
                  </a:lnTo>
                  <a:lnTo>
                    <a:pt x="950" y="370"/>
                  </a:lnTo>
                  <a:lnTo>
                    <a:pt x="955" y="365"/>
                  </a:lnTo>
                  <a:lnTo>
                    <a:pt x="955" y="360"/>
                  </a:lnTo>
                  <a:lnTo>
                    <a:pt x="955" y="355"/>
                  </a:lnTo>
                  <a:lnTo>
                    <a:pt x="960" y="350"/>
                  </a:lnTo>
                  <a:lnTo>
                    <a:pt x="970" y="340"/>
                  </a:lnTo>
                  <a:lnTo>
                    <a:pt x="975" y="335"/>
                  </a:lnTo>
                  <a:lnTo>
                    <a:pt x="980" y="330"/>
                  </a:lnTo>
                  <a:lnTo>
                    <a:pt x="980" y="325"/>
                  </a:lnTo>
                  <a:lnTo>
                    <a:pt x="980" y="320"/>
                  </a:lnTo>
                  <a:lnTo>
                    <a:pt x="985" y="315"/>
                  </a:lnTo>
                  <a:lnTo>
                    <a:pt x="985" y="310"/>
                  </a:lnTo>
                  <a:lnTo>
                    <a:pt x="990" y="300"/>
                  </a:lnTo>
                  <a:lnTo>
                    <a:pt x="995" y="295"/>
                  </a:lnTo>
                  <a:lnTo>
                    <a:pt x="1000" y="290"/>
                  </a:lnTo>
                  <a:lnTo>
                    <a:pt x="1000" y="285"/>
                  </a:lnTo>
                  <a:lnTo>
                    <a:pt x="1005" y="280"/>
                  </a:lnTo>
                  <a:lnTo>
                    <a:pt x="1010" y="275"/>
                  </a:lnTo>
                  <a:lnTo>
                    <a:pt x="1015" y="265"/>
                  </a:lnTo>
                  <a:lnTo>
                    <a:pt x="1015" y="260"/>
                  </a:lnTo>
                  <a:lnTo>
                    <a:pt x="1015" y="255"/>
                  </a:lnTo>
                  <a:lnTo>
                    <a:pt x="1015" y="250"/>
                  </a:lnTo>
                  <a:lnTo>
                    <a:pt x="1015" y="245"/>
                  </a:lnTo>
                  <a:lnTo>
                    <a:pt x="1015" y="240"/>
                  </a:lnTo>
                  <a:lnTo>
                    <a:pt x="1015" y="235"/>
                  </a:lnTo>
                  <a:lnTo>
                    <a:pt x="1020" y="235"/>
                  </a:lnTo>
                  <a:lnTo>
                    <a:pt x="1025" y="230"/>
                  </a:lnTo>
                  <a:lnTo>
                    <a:pt x="1030" y="230"/>
                  </a:lnTo>
                  <a:lnTo>
                    <a:pt x="1035" y="225"/>
                  </a:lnTo>
                  <a:lnTo>
                    <a:pt x="1035" y="220"/>
                  </a:lnTo>
                  <a:lnTo>
                    <a:pt x="1030" y="215"/>
                  </a:lnTo>
                  <a:lnTo>
                    <a:pt x="1030" y="210"/>
                  </a:lnTo>
                  <a:lnTo>
                    <a:pt x="1035" y="205"/>
                  </a:lnTo>
                  <a:lnTo>
                    <a:pt x="1040" y="200"/>
                  </a:lnTo>
                  <a:lnTo>
                    <a:pt x="1045" y="195"/>
                  </a:lnTo>
                  <a:lnTo>
                    <a:pt x="1050" y="190"/>
                  </a:lnTo>
                  <a:lnTo>
                    <a:pt x="1050" y="185"/>
                  </a:lnTo>
                  <a:lnTo>
                    <a:pt x="1050" y="175"/>
                  </a:lnTo>
                  <a:lnTo>
                    <a:pt x="1050" y="170"/>
                  </a:lnTo>
                  <a:lnTo>
                    <a:pt x="1050" y="165"/>
                  </a:lnTo>
                  <a:lnTo>
                    <a:pt x="1045" y="165"/>
                  </a:lnTo>
                  <a:lnTo>
                    <a:pt x="1040" y="160"/>
                  </a:lnTo>
                  <a:lnTo>
                    <a:pt x="1040" y="155"/>
                  </a:lnTo>
                  <a:lnTo>
                    <a:pt x="1045" y="150"/>
                  </a:lnTo>
                  <a:lnTo>
                    <a:pt x="1050" y="150"/>
                  </a:lnTo>
                  <a:lnTo>
                    <a:pt x="1055" y="150"/>
                  </a:lnTo>
                  <a:lnTo>
                    <a:pt x="1055" y="145"/>
                  </a:lnTo>
                  <a:lnTo>
                    <a:pt x="1055" y="140"/>
                  </a:lnTo>
                  <a:lnTo>
                    <a:pt x="1055" y="130"/>
                  </a:lnTo>
                  <a:lnTo>
                    <a:pt x="1055" y="125"/>
                  </a:lnTo>
                  <a:lnTo>
                    <a:pt x="1055" y="12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889250" y="3074988"/>
              <a:ext cx="1182688" cy="401637"/>
            </a:xfrm>
            <a:custGeom>
              <a:avLst/>
              <a:gdLst>
                <a:gd name="T0" fmla="*/ 2147483647 w 700"/>
                <a:gd name="T1" fmla="*/ 2147483647 h 245"/>
                <a:gd name="T2" fmla="*/ 2147483647 w 700"/>
                <a:gd name="T3" fmla="*/ 2147483647 h 245"/>
                <a:gd name="T4" fmla="*/ 2147483647 w 700"/>
                <a:gd name="T5" fmla="*/ 2147483647 h 245"/>
                <a:gd name="T6" fmla="*/ 2147483647 w 700"/>
                <a:gd name="T7" fmla="*/ 2147483647 h 245"/>
                <a:gd name="T8" fmla="*/ 2147483647 w 700"/>
                <a:gd name="T9" fmla="*/ 2147483647 h 245"/>
                <a:gd name="T10" fmla="*/ 2147483647 w 700"/>
                <a:gd name="T11" fmla="*/ 2147483647 h 245"/>
                <a:gd name="T12" fmla="*/ 2147483647 w 700"/>
                <a:gd name="T13" fmla="*/ 2147483647 h 245"/>
                <a:gd name="T14" fmla="*/ 2147483647 w 700"/>
                <a:gd name="T15" fmla="*/ 2147483647 h 245"/>
                <a:gd name="T16" fmla="*/ 2147483647 w 700"/>
                <a:gd name="T17" fmla="*/ 2147483647 h 245"/>
                <a:gd name="T18" fmla="*/ 2147483647 w 700"/>
                <a:gd name="T19" fmla="*/ 2147483647 h 245"/>
                <a:gd name="T20" fmla="*/ 2147483647 w 700"/>
                <a:gd name="T21" fmla="*/ 2147483647 h 245"/>
                <a:gd name="T22" fmla="*/ 2147483647 w 700"/>
                <a:gd name="T23" fmla="*/ 2147483647 h 245"/>
                <a:gd name="T24" fmla="*/ 2147483647 w 700"/>
                <a:gd name="T25" fmla="*/ 2147483647 h 245"/>
                <a:gd name="T26" fmla="*/ 2147483647 w 700"/>
                <a:gd name="T27" fmla="*/ 2147483647 h 245"/>
                <a:gd name="T28" fmla="*/ 2147483647 w 700"/>
                <a:gd name="T29" fmla="*/ 2147483647 h 245"/>
                <a:gd name="T30" fmla="*/ 2147483647 w 700"/>
                <a:gd name="T31" fmla="*/ 2147483647 h 245"/>
                <a:gd name="T32" fmla="*/ 2147483647 w 700"/>
                <a:gd name="T33" fmla="*/ 2147483647 h 245"/>
                <a:gd name="T34" fmla="*/ 2147483647 w 700"/>
                <a:gd name="T35" fmla="*/ 2147483647 h 245"/>
                <a:gd name="T36" fmla="*/ 2147483647 w 700"/>
                <a:gd name="T37" fmla="*/ 2147483647 h 245"/>
                <a:gd name="T38" fmla="*/ 2147483647 w 700"/>
                <a:gd name="T39" fmla="*/ 2147483647 h 245"/>
                <a:gd name="T40" fmla="*/ 2147483647 w 700"/>
                <a:gd name="T41" fmla="*/ 2147483647 h 245"/>
                <a:gd name="T42" fmla="*/ 2147483647 w 700"/>
                <a:gd name="T43" fmla="*/ 2147483647 h 245"/>
                <a:gd name="T44" fmla="*/ 2147483647 w 700"/>
                <a:gd name="T45" fmla="*/ 2147483647 h 245"/>
                <a:gd name="T46" fmla="*/ 2147483647 w 700"/>
                <a:gd name="T47" fmla="*/ 2147483647 h 245"/>
                <a:gd name="T48" fmla="*/ 2147483647 w 700"/>
                <a:gd name="T49" fmla="*/ 2147483647 h 245"/>
                <a:gd name="T50" fmla="*/ 2147483647 w 700"/>
                <a:gd name="T51" fmla="*/ 2147483647 h 245"/>
                <a:gd name="T52" fmla="*/ 2147483647 w 700"/>
                <a:gd name="T53" fmla="*/ 2147483647 h 245"/>
                <a:gd name="T54" fmla="*/ 2147483647 w 700"/>
                <a:gd name="T55" fmla="*/ 2147483647 h 245"/>
                <a:gd name="T56" fmla="*/ 2147483647 w 700"/>
                <a:gd name="T57" fmla="*/ 2147483647 h 245"/>
                <a:gd name="T58" fmla="*/ 2147483647 w 700"/>
                <a:gd name="T59" fmla="*/ 2147483647 h 245"/>
                <a:gd name="T60" fmla="*/ 2147483647 w 700"/>
                <a:gd name="T61" fmla="*/ 2147483647 h 245"/>
                <a:gd name="T62" fmla="*/ 2147483647 w 700"/>
                <a:gd name="T63" fmla="*/ 2147483647 h 245"/>
                <a:gd name="T64" fmla="*/ 2147483647 w 700"/>
                <a:gd name="T65" fmla="*/ 2147483647 h 245"/>
                <a:gd name="T66" fmla="*/ 2147483647 w 700"/>
                <a:gd name="T67" fmla="*/ 2147483647 h 245"/>
                <a:gd name="T68" fmla="*/ 2147483647 w 700"/>
                <a:gd name="T69" fmla="*/ 2147483647 h 245"/>
                <a:gd name="T70" fmla="*/ 2147483647 w 700"/>
                <a:gd name="T71" fmla="*/ 2147483647 h 245"/>
                <a:gd name="T72" fmla="*/ 2147483647 w 700"/>
                <a:gd name="T73" fmla="*/ 2147483647 h 245"/>
                <a:gd name="T74" fmla="*/ 2147483647 w 700"/>
                <a:gd name="T75" fmla="*/ 2147483647 h 245"/>
                <a:gd name="T76" fmla="*/ 2147483647 w 700"/>
                <a:gd name="T77" fmla="*/ 2147483647 h 245"/>
                <a:gd name="T78" fmla="*/ 2147483647 w 700"/>
                <a:gd name="T79" fmla="*/ 2147483647 h 245"/>
                <a:gd name="T80" fmla="*/ 2147483647 w 700"/>
                <a:gd name="T81" fmla="*/ 2147483647 h 245"/>
                <a:gd name="T82" fmla="*/ 2147483647 w 700"/>
                <a:gd name="T83" fmla="*/ 2147483647 h 245"/>
                <a:gd name="T84" fmla="*/ 2147483647 w 700"/>
                <a:gd name="T85" fmla="*/ 2147483647 h 245"/>
                <a:gd name="T86" fmla="*/ 2147483647 w 700"/>
                <a:gd name="T87" fmla="*/ 2147483647 h 245"/>
                <a:gd name="T88" fmla="*/ 2147483647 w 700"/>
                <a:gd name="T89" fmla="*/ 2147483647 h 245"/>
                <a:gd name="T90" fmla="*/ 2147483647 w 700"/>
                <a:gd name="T91" fmla="*/ 2147483647 h 245"/>
                <a:gd name="T92" fmla="*/ 2147483647 w 700"/>
                <a:gd name="T93" fmla="*/ 2147483647 h 245"/>
                <a:gd name="T94" fmla="*/ 2147483647 w 700"/>
                <a:gd name="T95" fmla="*/ 2147483647 h 245"/>
                <a:gd name="T96" fmla="*/ 2147483647 w 700"/>
                <a:gd name="T97" fmla="*/ 2147483647 h 245"/>
                <a:gd name="T98" fmla="*/ 2147483647 w 700"/>
                <a:gd name="T99" fmla="*/ 2147483647 h 245"/>
                <a:gd name="T100" fmla="*/ 2147483647 w 700"/>
                <a:gd name="T101" fmla="*/ 2147483647 h 245"/>
                <a:gd name="T102" fmla="*/ 2147483647 w 700"/>
                <a:gd name="T103" fmla="*/ 2147483647 h 245"/>
                <a:gd name="T104" fmla="*/ 0 w 700"/>
                <a:gd name="T105" fmla="*/ 2147483647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0"/>
                <a:gd name="T160" fmla="*/ 0 h 245"/>
                <a:gd name="T161" fmla="*/ 700 w 700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0" h="245">
                  <a:moveTo>
                    <a:pt x="695" y="0"/>
                  </a:moveTo>
                  <a:lnTo>
                    <a:pt x="695" y="5"/>
                  </a:lnTo>
                  <a:lnTo>
                    <a:pt x="700" y="10"/>
                  </a:lnTo>
                  <a:lnTo>
                    <a:pt x="700" y="15"/>
                  </a:lnTo>
                  <a:lnTo>
                    <a:pt x="700" y="20"/>
                  </a:lnTo>
                  <a:lnTo>
                    <a:pt x="700" y="25"/>
                  </a:lnTo>
                  <a:lnTo>
                    <a:pt x="700" y="30"/>
                  </a:lnTo>
                  <a:lnTo>
                    <a:pt x="700" y="35"/>
                  </a:lnTo>
                  <a:lnTo>
                    <a:pt x="695" y="40"/>
                  </a:lnTo>
                  <a:lnTo>
                    <a:pt x="690" y="45"/>
                  </a:lnTo>
                  <a:lnTo>
                    <a:pt x="685" y="50"/>
                  </a:lnTo>
                  <a:lnTo>
                    <a:pt x="685" y="55"/>
                  </a:lnTo>
                  <a:lnTo>
                    <a:pt x="685" y="60"/>
                  </a:lnTo>
                  <a:lnTo>
                    <a:pt x="685" y="65"/>
                  </a:lnTo>
                  <a:lnTo>
                    <a:pt x="690" y="70"/>
                  </a:lnTo>
                  <a:lnTo>
                    <a:pt x="690" y="75"/>
                  </a:lnTo>
                  <a:lnTo>
                    <a:pt x="690" y="80"/>
                  </a:lnTo>
                  <a:lnTo>
                    <a:pt x="690" y="85"/>
                  </a:lnTo>
                  <a:lnTo>
                    <a:pt x="695" y="90"/>
                  </a:lnTo>
                  <a:lnTo>
                    <a:pt x="690" y="95"/>
                  </a:lnTo>
                  <a:lnTo>
                    <a:pt x="690" y="100"/>
                  </a:lnTo>
                  <a:lnTo>
                    <a:pt x="685" y="105"/>
                  </a:lnTo>
                  <a:lnTo>
                    <a:pt x="685" y="115"/>
                  </a:lnTo>
                  <a:lnTo>
                    <a:pt x="685" y="120"/>
                  </a:lnTo>
                  <a:lnTo>
                    <a:pt x="680" y="125"/>
                  </a:lnTo>
                  <a:lnTo>
                    <a:pt x="675" y="125"/>
                  </a:lnTo>
                  <a:lnTo>
                    <a:pt x="675" y="130"/>
                  </a:lnTo>
                  <a:lnTo>
                    <a:pt x="675" y="140"/>
                  </a:lnTo>
                  <a:lnTo>
                    <a:pt x="670" y="140"/>
                  </a:lnTo>
                  <a:lnTo>
                    <a:pt x="660" y="140"/>
                  </a:lnTo>
                  <a:lnTo>
                    <a:pt x="650" y="140"/>
                  </a:lnTo>
                  <a:lnTo>
                    <a:pt x="635" y="140"/>
                  </a:lnTo>
                  <a:lnTo>
                    <a:pt x="615" y="140"/>
                  </a:lnTo>
                  <a:lnTo>
                    <a:pt x="600" y="140"/>
                  </a:lnTo>
                  <a:lnTo>
                    <a:pt x="575" y="140"/>
                  </a:lnTo>
                  <a:lnTo>
                    <a:pt x="555" y="140"/>
                  </a:lnTo>
                  <a:lnTo>
                    <a:pt x="535" y="140"/>
                  </a:lnTo>
                  <a:lnTo>
                    <a:pt x="515" y="140"/>
                  </a:lnTo>
                  <a:lnTo>
                    <a:pt x="495" y="140"/>
                  </a:lnTo>
                  <a:lnTo>
                    <a:pt x="480" y="140"/>
                  </a:lnTo>
                  <a:lnTo>
                    <a:pt x="465" y="140"/>
                  </a:lnTo>
                  <a:lnTo>
                    <a:pt x="450" y="145"/>
                  </a:lnTo>
                  <a:lnTo>
                    <a:pt x="440" y="145"/>
                  </a:lnTo>
                  <a:lnTo>
                    <a:pt x="430" y="145"/>
                  </a:lnTo>
                  <a:lnTo>
                    <a:pt x="430" y="140"/>
                  </a:lnTo>
                  <a:lnTo>
                    <a:pt x="425" y="140"/>
                  </a:lnTo>
                  <a:lnTo>
                    <a:pt x="420" y="135"/>
                  </a:lnTo>
                  <a:lnTo>
                    <a:pt x="415" y="135"/>
                  </a:lnTo>
                  <a:lnTo>
                    <a:pt x="410" y="135"/>
                  </a:lnTo>
                  <a:lnTo>
                    <a:pt x="405" y="140"/>
                  </a:lnTo>
                  <a:lnTo>
                    <a:pt x="405" y="145"/>
                  </a:lnTo>
                  <a:lnTo>
                    <a:pt x="400" y="145"/>
                  </a:lnTo>
                  <a:lnTo>
                    <a:pt x="400" y="150"/>
                  </a:lnTo>
                  <a:lnTo>
                    <a:pt x="395" y="150"/>
                  </a:lnTo>
                  <a:lnTo>
                    <a:pt x="390" y="145"/>
                  </a:lnTo>
                  <a:lnTo>
                    <a:pt x="385" y="145"/>
                  </a:lnTo>
                  <a:lnTo>
                    <a:pt x="380" y="140"/>
                  </a:lnTo>
                  <a:lnTo>
                    <a:pt x="380" y="135"/>
                  </a:lnTo>
                  <a:lnTo>
                    <a:pt x="380" y="130"/>
                  </a:lnTo>
                  <a:lnTo>
                    <a:pt x="375" y="130"/>
                  </a:lnTo>
                  <a:lnTo>
                    <a:pt x="370" y="130"/>
                  </a:lnTo>
                  <a:lnTo>
                    <a:pt x="365" y="125"/>
                  </a:lnTo>
                  <a:lnTo>
                    <a:pt x="365" y="120"/>
                  </a:lnTo>
                  <a:lnTo>
                    <a:pt x="365" y="115"/>
                  </a:lnTo>
                  <a:lnTo>
                    <a:pt x="365" y="110"/>
                  </a:lnTo>
                  <a:lnTo>
                    <a:pt x="360" y="110"/>
                  </a:lnTo>
                  <a:lnTo>
                    <a:pt x="355" y="110"/>
                  </a:lnTo>
                  <a:lnTo>
                    <a:pt x="350" y="110"/>
                  </a:lnTo>
                  <a:lnTo>
                    <a:pt x="345" y="105"/>
                  </a:lnTo>
                  <a:lnTo>
                    <a:pt x="340" y="100"/>
                  </a:lnTo>
                  <a:lnTo>
                    <a:pt x="335" y="100"/>
                  </a:lnTo>
                  <a:lnTo>
                    <a:pt x="335" y="95"/>
                  </a:lnTo>
                  <a:lnTo>
                    <a:pt x="335" y="90"/>
                  </a:lnTo>
                  <a:lnTo>
                    <a:pt x="330" y="90"/>
                  </a:lnTo>
                  <a:lnTo>
                    <a:pt x="330" y="85"/>
                  </a:lnTo>
                  <a:lnTo>
                    <a:pt x="325" y="85"/>
                  </a:lnTo>
                  <a:lnTo>
                    <a:pt x="325" y="80"/>
                  </a:lnTo>
                  <a:lnTo>
                    <a:pt x="320" y="80"/>
                  </a:lnTo>
                  <a:lnTo>
                    <a:pt x="320" y="75"/>
                  </a:lnTo>
                  <a:lnTo>
                    <a:pt x="315" y="75"/>
                  </a:lnTo>
                  <a:lnTo>
                    <a:pt x="310" y="75"/>
                  </a:lnTo>
                  <a:lnTo>
                    <a:pt x="305" y="75"/>
                  </a:lnTo>
                  <a:lnTo>
                    <a:pt x="295" y="75"/>
                  </a:lnTo>
                  <a:lnTo>
                    <a:pt x="290" y="75"/>
                  </a:lnTo>
                  <a:lnTo>
                    <a:pt x="285" y="75"/>
                  </a:lnTo>
                  <a:lnTo>
                    <a:pt x="280" y="80"/>
                  </a:lnTo>
                  <a:lnTo>
                    <a:pt x="275" y="80"/>
                  </a:lnTo>
                  <a:lnTo>
                    <a:pt x="275" y="85"/>
                  </a:lnTo>
                  <a:lnTo>
                    <a:pt x="270" y="85"/>
                  </a:lnTo>
                  <a:lnTo>
                    <a:pt x="265" y="90"/>
                  </a:lnTo>
                  <a:lnTo>
                    <a:pt x="260" y="90"/>
                  </a:lnTo>
                  <a:lnTo>
                    <a:pt x="255" y="90"/>
                  </a:lnTo>
                  <a:lnTo>
                    <a:pt x="250" y="95"/>
                  </a:lnTo>
                  <a:lnTo>
                    <a:pt x="250" y="100"/>
                  </a:lnTo>
                  <a:lnTo>
                    <a:pt x="245" y="105"/>
                  </a:lnTo>
                  <a:lnTo>
                    <a:pt x="240" y="105"/>
                  </a:lnTo>
                  <a:lnTo>
                    <a:pt x="240" y="100"/>
                  </a:lnTo>
                  <a:lnTo>
                    <a:pt x="235" y="100"/>
                  </a:lnTo>
                  <a:lnTo>
                    <a:pt x="235" y="105"/>
                  </a:lnTo>
                  <a:lnTo>
                    <a:pt x="230" y="110"/>
                  </a:lnTo>
                  <a:lnTo>
                    <a:pt x="230" y="115"/>
                  </a:lnTo>
                  <a:lnTo>
                    <a:pt x="230" y="125"/>
                  </a:lnTo>
                  <a:lnTo>
                    <a:pt x="230" y="130"/>
                  </a:lnTo>
                  <a:lnTo>
                    <a:pt x="230" y="135"/>
                  </a:lnTo>
                  <a:lnTo>
                    <a:pt x="225" y="140"/>
                  </a:lnTo>
                  <a:lnTo>
                    <a:pt x="220" y="140"/>
                  </a:lnTo>
                  <a:lnTo>
                    <a:pt x="215" y="145"/>
                  </a:lnTo>
                  <a:lnTo>
                    <a:pt x="220" y="150"/>
                  </a:lnTo>
                  <a:lnTo>
                    <a:pt x="220" y="155"/>
                  </a:lnTo>
                  <a:lnTo>
                    <a:pt x="210" y="160"/>
                  </a:lnTo>
                  <a:lnTo>
                    <a:pt x="200" y="160"/>
                  </a:lnTo>
                  <a:lnTo>
                    <a:pt x="195" y="165"/>
                  </a:lnTo>
                  <a:lnTo>
                    <a:pt x="185" y="165"/>
                  </a:lnTo>
                  <a:lnTo>
                    <a:pt x="180" y="165"/>
                  </a:lnTo>
                  <a:lnTo>
                    <a:pt x="170" y="165"/>
                  </a:lnTo>
                  <a:lnTo>
                    <a:pt x="165" y="165"/>
                  </a:lnTo>
                  <a:lnTo>
                    <a:pt x="160" y="165"/>
                  </a:lnTo>
                  <a:lnTo>
                    <a:pt x="155" y="170"/>
                  </a:lnTo>
                  <a:lnTo>
                    <a:pt x="155" y="175"/>
                  </a:lnTo>
                  <a:lnTo>
                    <a:pt x="155" y="180"/>
                  </a:lnTo>
                  <a:lnTo>
                    <a:pt x="150" y="185"/>
                  </a:lnTo>
                  <a:lnTo>
                    <a:pt x="150" y="190"/>
                  </a:lnTo>
                  <a:lnTo>
                    <a:pt x="150" y="195"/>
                  </a:lnTo>
                  <a:lnTo>
                    <a:pt x="150" y="200"/>
                  </a:lnTo>
                  <a:lnTo>
                    <a:pt x="145" y="200"/>
                  </a:lnTo>
                  <a:lnTo>
                    <a:pt x="140" y="200"/>
                  </a:lnTo>
                  <a:lnTo>
                    <a:pt x="135" y="200"/>
                  </a:lnTo>
                  <a:lnTo>
                    <a:pt x="130" y="195"/>
                  </a:lnTo>
                  <a:lnTo>
                    <a:pt x="130" y="190"/>
                  </a:lnTo>
                  <a:lnTo>
                    <a:pt x="125" y="190"/>
                  </a:lnTo>
                  <a:lnTo>
                    <a:pt x="120" y="190"/>
                  </a:lnTo>
                  <a:lnTo>
                    <a:pt x="115" y="195"/>
                  </a:lnTo>
                  <a:lnTo>
                    <a:pt x="115" y="200"/>
                  </a:lnTo>
                  <a:lnTo>
                    <a:pt x="115" y="205"/>
                  </a:lnTo>
                  <a:lnTo>
                    <a:pt x="110" y="205"/>
                  </a:lnTo>
                  <a:lnTo>
                    <a:pt x="105" y="205"/>
                  </a:lnTo>
                  <a:lnTo>
                    <a:pt x="100" y="205"/>
                  </a:lnTo>
                  <a:lnTo>
                    <a:pt x="95" y="210"/>
                  </a:lnTo>
                  <a:lnTo>
                    <a:pt x="90" y="215"/>
                  </a:lnTo>
                  <a:lnTo>
                    <a:pt x="85" y="215"/>
                  </a:lnTo>
                  <a:lnTo>
                    <a:pt x="80" y="220"/>
                  </a:lnTo>
                  <a:lnTo>
                    <a:pt x="75" y="215"/>
                  </a:lnTo>
                  <a:lnTo>
                    <a:pt x="75" y="210"/>
                  </a:lnTo>
                  <a:lnTo>
                    <a:pt x="70" y="210"/>
                  </a:lnTo>
                  <a:lnTo>
                    <a:pt x="65" y="205"/>
                  </a:lnTo>
                  <a:lnTo>
                    <a:pt x="60" y="205"/>
                  </a:lnTo>
                  <a:lnTo>
                    <a:pt x="55" y="205"/>
                  </a:lnTo>
                  <a:lnTo>
                    <a:pt x="50" y="205"/>
                  </a:lnTo>
                  <a:lnTo>
                    <a:pt x="45" y="205"/>
                  </a:lnTo>
                  <a:lnTo>
                    <a:pt x="40" y="205"/>
                  </a:lnTo>
                  <a:lnTo>
                    <a:pt x="35" y="210"/>
                  </a:lnTo>
                  <a:lnTo>
                    <a:pt x="35" y="215"/>
                  </a:lnTo>
                  <a:lnTo>
                    <a:pt x="30" y="220"/>
                  </a:lnTo>
                  <a:lnTo>
                    <a:pt x="25" y="225"/>
                  </a:lnTo>
                  <a:lnTo>
                    <a:pt x="20" y="230"/>
                  </a:lnTo>
                  <a:lnTo>
                    <a:pt x="15" y="230"/>
                  </a:lnTo>
                  <a:lnTo>
                    <a:pt x="10" y="230"/>
                  </a:lnTo>
                  <a:lnTo>
                    <a:pt x="5" y="235"/>
                  </a:lnTo>
                  <a:lnTo>
                    <a:pt x="0" y="235"/>
                  </a:lnTo>
                  <a:lnTo>
                    <a:pt x="25" y="245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920875" y="3141663"/>
              <a:ext cx="977900" cy="319087"/>
            </a:xfrm>
            <a:custGeom>
              <a:avLst/>
              <a:gdLst>
                <a:gd name="T0" fmla="*/ 2147483647 w 580"/>
                <a:gd name="T1" fmla="*/ 0 h 195"/>
                <a:gd name="T2" fmla="*/ 2147483647 w 580"/>
                <a:gd name="T3" fmla="*/ 0 h 195"/>
                <a:gd name="T4" fmla="*/ 2147483647 w 580"/>
                <a:gd name="T5" fmla="*/ 2147483647 h 195"/>
                <a:gd name="T6" fmla="*/ 2147483647 w 580"/>
                <a:gd name="T7" fmla="*/ 2147483647 h 195"/>
                <a:gd name="T8" fmla="*/ 2147483647 w 580"/>
                <a:gd name="T9" fmla="*/ 2147483647 h 195"/>
                <a:gd name="T10" fmla="*/ 2147483647 w 580"/>
                <a:gd name="T11" fmla="*/ 2147483647 h 195"/>
                <a:gd name="T12" fmla="*/ 2147483647 w 580"/>
                <a:gd name="T13" fmla="*/ 2147483647 h 195"/>
                <a:gd name="T14" fmla="*/ 2147483647 w 580"/>
                <a:gd name="T15" fmla="*/ 2147483647 h 195"/>
                <a:gd name="T16" fmla="*/ 2147483647 w 580"/>
                <a:gd name="T17" fmla="*/ 2147483647 h 195"/>
                <a:gd name="T18" fmla="*/ 2147483647 w 580"/>
                <a:gd name="T19" fmla="*/ 2147483647 h 195"/>
                <a:gd name="T20" fmla="*/ 2147483647 w 580"/>
                <a:gd name="T21" fmla="*/ 2147483647 h 195"/>
                <a:gd name="T22" fmla="*/ 2147483647 w 580"/>
                <a:gd name="T23" fmla="*/ 2147483647 h 195"/>
                <a:gd name="T24" fmla="*/ 2147483647 w 580"/>
                <a:gd name="T25" fmla="*/ 2147483647 h 195"/>
                <a:gd name="T26" fmla="*/ 2147483647 w 580"/>
                <a:gd name="T27" fmla="*/ 2147483647 h 195"/>
                <a:gd name="T28" fmla="*/ 2147483647 w 580"/>
                <a:gd name="T29" fmla="*/ 2147483647 h 195"/>
                <a:gd name="T30" fmla="*/ 2147483647 w 580"/>
                <a:gd name="T31" fmla="*/ 2147483647 h 195"/>
                <a:gd name="T32" fmla="*/ 2147483647 w 580"/>
                <a:gd name="T33" fmla="*/ 2147483647 h 195"/>
                <a:gd name="T34" fmla="*/ 2147483647 w 580"/>
                <a:gd name="T35" fmla="*/ 2147483647 h 195"/>
                <a:gd name="T36" fmla="*/ 2147483647 w 580"/>
                <a:gd name="T37" fmla="*/ 2147483647 h 195"/>
                <a:gd name="T38" fmla="*/ 2147483647 w 580"/>
                <a:gd name="T39" fmla="*/ 2147483647 h 195"/>
                <a:gd name="T40" fmla="*/ 2147483647 w 580"/>
                <a:gd name="T41" fmla="*/ 2147483647 h 195"/>
                <a:gd name="T42" fmla="*/ 2147483647 w 580"/>
                <a:gd name="T43" fmla="*/ 2147483647 h 195"/>
                <a:gd name="T44" fmla="*/ 2147483647 w 580"/>
                <a:gd name="T45" fmla="*/ 2147483647 h 195"/>
                <a:gd name="T46" fmla="*/ 2147483647 w 580"/>
                <a:gd name="T47" fmla="*/ 2147483647 h 195"/>
                <a:gd name="T48" fmla="*/ 2147483647 w 580"/>
                <a:gd name="T49" fmla="*/ 2147483647 h 195"/>
                <a:gd name="T50" fmla="*/ 2147483647 w 580"/>
                <a:gd name="T51" fmla="*/ 2147483647 h 195"/>
                <a:gd name="T52" fmla="*/ 2147483647 w 580"/>
                <a:gd name="T53" fmla="*/ 2147483647 h 195"/>
                <a:gd name="T54" fmla="*/ 2147483647 w 580"/>
                <a:gd name="T55" fmla="*/ 2147483647 h 195"/>
                <a:gd name="T56" fmla="*/ 2147483647 w 580"/>
                <a:gd name="T57" fmla="*/ 2147483647 h 195"/>
                <a:gd name="T58" fmla="*/ 2147483647 w 580"/>
                <a:gd name="T59" fmla="*/ 2147483647 h 195"/>
                <a:gd name="T60" fmla="*/ 2147483647 w 580"/>
                <a:gd name="T61" fmla="*/ 2147483647 h 195"/>
                <a:gd name="T62" fmla="*/ 2147483647 w 580"/>
                <a:gd name="T63" fmla="*/ 2147483647 h 195"/>
                <a:gd name="T64" fmla="*/ 2147483647 w 580"/>
                <a:gd name="T65" fmla="*/ 2147483647 h 195"/>
                <a:gd name="T66" fmla="*/ 2147483647 w 580"/>
                <a:gd name="T67" fmla="*/ 2147483647 h 1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0"/>
                <a:gd name="T103" fmla="*/ 0 h 195"/>
                <a:gd name="T104" fmla="*/ 580 w 580"/>
                <a:gd name="T105" fmla="*/ 195 h 1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0" h="195">
                  <a:moveTo>
                    <a:pt x="15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25" y="5"/>
                  </a:lnTo>
                  <a:lnTo>
                    <a:pt x="30" y="10"/>
                  </a:lnTo>
                  <a:lnTo>
                    <a:pt x="40" y="10"/>
                  </a:lnTo>
                  <a:lnTo>
                    <a:pt x="45" y="15"/>
                  </a:lnTo>
                  <a:lnTo>
                    <a:pt x="50" y="15"/>
                  </a:lnTo>
                  <a:lnTo>
                    <a:pt x="60" y="15"/>
                  </a:lnTo>
                  <a:lnTo>
                    <a:pt x="65" y="20"/>
                  </a:lnTo>
                  <a:lnTo>
                    <a:pt x="70" y="20"/>
                  </a:lnTo>
                  <a:lnTo>
                    <a:pt x="75" y="25"/>
                  </a:lnTo>
                  <a:lnTo>
                    <a:pt x="85" y="25"/>
                  </a:lnTo>
                  <a:lnTo>
                    <a:pt x="85" y="30"/>
                  </a:lnTo>
                  <a:lnTo>
                    <a:pt x="95" y="30"/>
                  </a:lnTo>
                  <a:lnTo>
                    <a:pt x="100" y="35"/>
                  </a:lnTo>
                  <a:lnTo>
                    <a:pt x="105" y="35"/>
                  </a:lnTo>
                  <a:lnTo>
                    <a:pt x="110" y="35"/>
                  </a:lnTo>
                  <a:lnTo>
                    <a:pt x="115" y="35"/>
                  </a:lnTo>
                  <a:lnTo>
                    <a:pt x="120" y="35"/>
                  </a:lnTo>
                  <a:lnTo>
                    <a:pt x="130" y="40"/>
                  </a:lnTo>
                  <a:lnTo>
                    <a:pt x="135" y="40"/>
                  </a:lnTo>
                  <a:lnTo>
                    <a:pt x="150" y="40"/>
                  </a:lnTo>
                  <a:lnTo>
                    <a:pt x="160" y="45"/>
                  </a:lnTo>
                  <a:lnTo>
                    <a:pt x="170" y="45"/>
                  </a:lnTo>
                  <a:lnTo>
                    <a:pt x="185" y="50"/>
                  </a:lnTo>
                  <a:lnTo>
                    <a:pt x="195" y="50"/>
                  </a:lnTo>
                  <a:lnTo>
                    <a:pt x="210" y="55"/>
                  </a:lnTo>
                  <a:lnTo>
                    <a:pt x="220" y="55"/>
                  </a:lnTo>
                  <a:lnTo>
                    <a:pt x="230" y="60"/>
                  </a:lnTo>
                  <a:lnTo>
                    <a:pt x="240" y="60"/>
                  </a:lnTo>
                  <a:lnTo>
                    <a:pt x="245" y="60"/>
                  </a:lnTo>
                  <a:lnTo>
                    <a:pt x="250" y="65"/>
                  </a:lnTo>
                  <a:lnTo>
                    <a:pt x="255" y="65"/>
                  </a:lnTo>
                  <a:lnTo>
                    <a:pt x="260" y="65"/>
                  </a:lnTo>
                  <a:lnTo>
                    <a:pt x="275" y="70"/>
                  </a:lnTo>
                  <a:lnTo>
                    <a:pt x="290" y="75"/>
                  </a:lnTo>
                  <a:lnTo>
                    <a:pt x="305" y="80"/>
                  </a:lnTo>
                  <a:lnTo>
                    <a:pt x="320" y="90"/>
                  </a:lnTo>
                  <a:lnTo>
                    <a:pt x="335" y="95"/>
                  </a:lnTo>
                  <a:lnTo>
                    <a:pt x="345" y="105"/>
                  </a:lnTo>
                  <a:lnTo>
                    <a:pt x="355" y="110"/>
                  </a:lnTo>
                  <a:lnTo>
                    <a:pt x="365" y="110"/>
                  </a:lnTo>
                  <a:lnTo>
                    <a:pt x="375" y="120"/>
                  </a:lnTo>
                  <a:lnTo>
                    <a:pt x="390" y="125"/>
                  </a:lnTo>
                  <a:lnTo>
                    <a:pt x="405" y="130"/>
                  </a:lnTo>
                  <a:lnTo>
                    <a:pt x="420" y="140"/>
                  </a:lnTo>
                  <a:lnTo>
                    <a:pt x="435" y="145"/>
                  </a:lnTo>
                  <a:lnTo>
                    <a:pt x="445" y="150"/>
                  </a:lnTo>
                  <a:lnTo>
                    <a:pt x="450" y="150"/>
                  </a:lnTo>
                  <a:lnTo>
                    <a:pt x="455" y="155"/>
                  </a:lnTo>
                  <a:lnTo>
                    <a:pt x="460" y="155"/>
                  </a:lnTo>
                  <a:lnTo>
                    <a:pt x="470" y="160"/>
                  </a:lnTo>
                  <a:lnTo>
                    <a:pt x="480" y="160"/>
                  </a:lnTo>
                  <a:lnTo>
                    <a:pt x="490" y="165"/>
                  </a:lnTo>
                  <a:lnTo>
                    <a:pt x="500" y="170"/>
                  </a:lnTo>
                  <a:lnTo>
                    <a:pt x="505" y="170"/>
                  </a:lnTo>
                  <a:lnTo>
                    <a:pt x="510" y="175"/>
                  </a:lnTo>
                  <a:lnTo>
                    <a:pt x="520" y="175"/>
                  </a:lnTo>
                  <a:lnTo>
                    <a:pt x="530" y="180"/>
                  </a:lnTo>
                  <a:lnTo>
                    <a:pt x="540" y="180"/>
                  </a:lnTo>
                  <a:lnTo>
                    <a:pt x="550" y="185"/>
                  </a:lnTo>
                  <a:lnTo>
                    <a:pt x="560" y="190"/>
                  </a:lnTo>
                  <a:lnTo>
                    <a:pt x="570" y="190"/>
                  </a:lnTo>
                  <a:lnTo>
                    <a:pt x="575" y="195"/>
                  </a:lnTo>
                  <a:lnTo>
                    <a:pt x="580" y="195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394325" y="2486025"/>
              <a:ext cx="936625" cy="1008063"/>
            </a:xfrm>
            <a:custGeom>
              <a:avLst/>
              <a:gdLst>
                <a:gd name="T0" fmla="*/ 2147483647 w 555"/>
                <a:gd name="T1" fmla="*/ 2147483647 h 615"/>
                <a:gd name="T2" fmla="*/ 2147483647 w 555"/>
                <a:gd name="T3" fmla="*/ 2147483647 h 615"/>
                <a:gd name="T4" fmla="*/ 2147483647 w 555"/>
                <a:gd name="T5" fmla="*/ 2147483647 h 615"/>
                <a:gd name="T6" fmla="*/ 2147483647 w 555"/>
                <a:gd name="T7" fmla="*/ 2147483647 h 615"/>
                <a:gd name="T8" fmla="*/ 2147483647 w 555"/>
                <a:gd name="T9" fmla="*/ 2147483647 h 615"/>
                <a:gd name="T10" fmla="*/ 2147483647 w 555"/>
                <a:gd name="T11" fmla="*/ 2147483647 h 615"/>
                <a:gd name="T12" fmla="*/ 2147483647 w 555"/>
                <a:gd name="T13" fmla="*/ 2147483647 h 615"/>
                <a:gd name="T14" fmla="*/ 2147483647 w 555"/>
                <a:gd name="T15" fmla="*/ 2147483647 h 615"/>
                <a:gd name="T16" fmla="*/ 2147483647 w 555"/>
                <a:gd name="T17" fmla="*/ 2147483647 h 615"/>
                <a:gd name="T18" fmla="*/ 2147483647 w 555"/>
                <a:gd name="T19" fmla="*/ 2147483647 h 615"/>
                <a:gd name="T20" fmla="*/ 2147483647 w 555"/>
                <a:gd name="T21" fmla="*/ 2147483647 h 615"/>
                <a:gd name="T22" fmla="*/ 2147483647 w 555"/>
                <a:gd name="T23" fmla="*/ 2147483647 h 615"/>
                <a:gd name="T24" fmla="*/ 2147483647 w 555"/>
                <a:gd name="T25" fmla="*/ 2147483647 h 615"/>
                <a:gd name="T26" fmla="*/ 2147483647 w 555"/>
                <a:gd name="T27" fmla="*/ 2147483647 h 615"/>
                <a:gd name="T28" fmla="*/ 2147483647 w 555"/>
                <a:gd name="T29" fmla="*/ 2147483647 h 615"/>
                <a:gd name="T30" fmla="*/ 2147483647 w 555"/>
                <a:gd name="T31" fmla="*/ 2147483647 h 615"/>
                <a:gd name="T32" fmla="*/ 2147483647 w 555"/>
                <a:gd name="T33" fmla="*/ 2147483647 h 615"/>
                <a:gd name="T34" fmla="*/ 2147483647 w 555"/>
                <a:gd name="T35" fmla="*/ 2147483647 h 615"/>
                <a:gd name="T36" fmla="*/ 2147483647 w 555"/>
                <a:gd name="T37" fmla="*/ 2147483647 h 615"/>
                <a:gd name="T38" fmla="*/ 2147483647 w 555"/>
                <a:gd name="T39" fmla="*/ 2147483647 h 615"/>
                <a:gd name="T40" fmla="*/ 2147483647 w 555"/>
                <a:gd name="T41" fmla="*/ 2147483647 h 615"/>
                <a:gd name="T42" fmla="*/ 2147483647 w 555"/>
                <a:gd name="T43" fmla="*/ 2147483647 h 615"/>
                <a:gd name="T44" fmla="*/ 2147483647 w 555"/>
                <a:gd name="T45" fmla="*/ 2147483647 h 615"/>
                <a:gd name="T46" fmla="*/ 2147483647 w 555"/>
                <a:gd name="T47" fmla="*/ 2147483647 h 615"/>
                <a:gd name="T48" fmla="*/ 2147483647 w 555"/>
                <a:gd name="T49" fmla="*/ 2147483647 h 615"/>
                <a:gd name="T50" fmla="*/ 2147483647 w 555"/>
                <a:gd name="T51" fmla="*/ 2147483647 h 615"/>
                <a:gd name="T52" fmla="*/ 2147483647 w 555"/>
                <a:gd name="T53" fmla="*/ 2147483647 h 615"/>
                <a:gd name="T54" fmla="*/ 2147483647 w 555"/>
                <a:gd name="T55" fmla="*/ 2147483647 h 615"/>
                <a:gd name="T56" fmla="*/ 2147483647 w 555"/>
                <a:gd name="T57" fmla="*/ 2147483647 h 615"/>
                <a:gd name="T58" fmla="*/ 2147483647 w 555"/>
                <a:gd name="T59" fmla="*/ 2147483647 h 615"/>
                <a:gd name="T60" fmla="*/ 2147483647 w 555"/>
                <a:gd name="T61" fmla="*/ 2147483647 h 615"/>
                <a:gd name="T62" fmla="*/ 2147483647 w 555"/>
                <a:gd name="T63" fmla="*/ 2147483647 h 615"/>
                <a:gd name="T64" fmla="*/ 2147483647 w 555"/>
                <a:gd name="T65" fmla="*/ 2147483647 h 615"/>
                <a:gd name="T66" fmla="*/ 2147483647 w 555"/>
                <a:gd name="T67" fmla="*/ 2147483647 h 615"/>
                <a:gd name="T68" fmla="*/ 2147483647 w 555"/>
                <a:gd name="T69" fmla="*/ 2147483647 h 615"/>
                <a:gd name="T70" fmla="*/ 2147483647 w 555"/>
                <a:gd name="T71" fmla="*/ 2147483647 h 615"/>
                <a:gd name="T72" fmla="*/ 2147483647 w 555"/>
                <a:gd name="T73" fmla="*/ 2147483647 h 615"/>
                <a:gd name="T74" fmla="*/ 2147483647 w 555"/>
                <a:gd name="T75" fmla="*/ 2147483647 h 615"/>
                <a:gd name="T76" fmla="*/ 2147483647 w 555"/>
                <a:gd name="T77" fmla="*/ 2147483647 h 615"/>
                <a:gd name="T78" fmla="*/ 2147483647 w 555"/>
                <a:gd name="T79" fmla="*/ 2147483647 h 615"/>
                <a:gd name="T80" fmla="*/ 2147483647 w 555"/>
                <a:gd name="T81" fmla="*/ 2147483647 h 615"/>
                <a:gd name="T82" fmla="*/ 2147483647 w 555"/>
                <a:gd name="T83" fmla="*/ 2147483647 h 615"/>
                <a:gd name="T84" fmla="*/ 2147483647 w 555"/>
                <a:gd name="T85" fmla="*/ 2147483647 h 615"/>
                <a:gd name="T86" fmla="*/ 2147483647 w 555"/>
                <a:gd name="T87" fmla="*/ 2147483647 h 615"/>
                <a:gd name="T88" fmla="*/ 2147483647 w 555"/>
                <a:gd name="T89" fmla="*/ 2147483647 h 615"/>
                <a:gd name="T90" fmla="*/ 2147483647 w 555"/>
                <a:gd name="T91" fmla="*/ 2147483647 h 615"/>
                <a:gd name="T92" fmla="*/ 2147483647 w 555"/>
                <a:gd name="T93" fmla="*/ 2147483647 h 615"/>
                <a:gd name="T94" fmla="*/ 2147483647 w 555"/>
                <a:gd name="T95" fmla="*/ 2147483647 h 615"/>
                <a:gd name="T96" fmla="*/ 2147483647 w 555"/>
                <a:gd name="T97" fmla="*/ 2147483647 h 615"/>
                <a:gd name="T98" fmla="*/ 2147483647 w 555"/>
                <a:gd name="T99" fmla="*/ 2147483647 h 615"/>
                <a:gd name="T100" fmla="*/ 2147483647 w 555"/>
                <a:gd name="T101" fmla="*/ 2147483647 h 615"/>
                <a:gd name="T102" fmla="*/ 2147483647 w 555"/>
                <a:gd name="T103" fmla="*/ 2147483647 h 615"/>
                <a:gd name="T104" fmla="*/ 2147483647 w 555"/>
                <a:gd name="T105" fmla="*/ 2147483647 h 615"/>
                <a:gd name="T106" fmla="*/ 2147483647 w 555"/>
                <a:gd name="T107" fmla="*/ 2147483647 h 615"/>
                <a:gd name="T108" fmla="*/ 2147483647 w 555"/>
                <a:gd name="T109" fmla="*/ 2147483647 h 615"/>
                <a:gd name="T110" fmla="*/ 2147483647 w 555"/>
                <a:gd name="T111" fmla="*/ 2147483647 h 615"/>
                <a:gd name="T112" fmla="*/ 2147483647 w 555"/>
                <a:gd name="T113" fmla="*/ 2147483647 h 615"/>
                <a:gd name="T114" fmla="*/ 2147483647 w 555"/>
                <a:gd name="T115" fmla="*/ 2147483647 h 6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5"/>
                <a:gd name="T175" fmla="*/ 0 h 615"/>
                <a:gd name="T176" fmla="*/ 555 w 555"/>
                <a:gd name="T177" fmla="*/ 615 h 6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5" h="615">
                  <a:moveTo>
                    <a:pt x="0" y="205"/>
                  </a:moveTo>
                  <a:lnTo>
                    <a:pt x="5" y="200"/>
                  </a:lnTo>
                  <a:lnTo>
                    <a:pt x="15" y="200"/>
                  </a:lnTo>
                  <a:lnTo>
                    <a:pt x="20" y="200"/>
                  </a:lnTo>
                  <a:lnTo>
                    <a:pt x="25" y="200"/>
                  </a:lnTo>
                  <a:lnTo>
                    <a:pt x="30" y="200"/>
                  </a:lnTo>
                  <a:lnTo>
                    <a:pt x="35" y="205"/>
                  </a:lnTo>
                  <a:lnTo>
                    <a:pt x="40" y="205"/>
                  </a:lnTo>
                  <a:lnTo>
                    <a:pt x="45" y="205"/>
                  </a:lnTo>
                  <a:lnTo>
                    <a:pt x="50" y="205"/>
                  </a:lnTo>
                  <a:lnTo>
                    <a:pt x="55" y="205"/>
                  </a:lnTo>
                  <a:lnTo>
                    <a:pt x="60" y="205"/>
                  </a:lnTo>
                  <a:lnTo>
                    <a:pt x="65" y="210"/>
                  </a:lnTo>
                  <a:lnTo>
                    <a:pt x="65" y="215"/>
                  </a:lnTo>
                  <a:lnTo>
                    <a:pt x="70" y="215"/>
                  </a:lnTo>
                  <a:lnTo>
                    <a:pt x="75" y="215"/>
                  </a:lnTo>
                  <a:lnTo>
                    <a:pt x="80" y="220"/>
                  </a:lnTo>
                  <a:lnTo>
                    <a:pt x="85" y="220"/>
                  </a:lnTo>
                  <a:lnTo>
                    <a:pt x="90" y="220"/>
                  </a:lnTo>
                  <a:lnTo>
                    <a:pt x="90" y="225"/>
                  </a:lnTo>
                  <a:lnTo>
                    <a:pt x="95" y="230"/>
                  </a:lnTo>
                  <a:lnTo>
                    <a:pt x="95" y="235"/>
                  </a:lnTo>
                  <a:lnTo>
                    <a:pt x="95" y="240"/>
                  </a:lnTo>
                  <a:lnTo>
                    <a:pt x="95" y="245"/>
                  </a:lnTo>
                  <a:lnTo>
                    <a:pt x="95" y="250"/>
                  </a:lnTo>
                  <a:lnTo>
                    <a:pt x="95" y="255"/>
                  </a:lnTo>
                  <a:lnTo>
                    <a:pt x="95" y="260"/>
                  </a:lnTo>
                  <a:lnTo>
                    <a:pt x="95" y="265"/>
                  </a:lnTo>
                  <a:lnTo>
                    <a:pt x="95" y="270"/>
                  </a:lnTo>
                  <a:lnTo>
                    <a:pt x="100" y="275"/>
                  </a:lnTo>
                  <a:lnTo>
                    <a:pt x="100" y="280"/>
                  </a:lnTo>
                  <a:lnTo>
                    <a:pt x="100" y="290"/>
                  </a:lnTo>
                  <a:lnTo>
                    <a:pt x="100" y="295"/>
                  </a:lnTo>
                  <a:lnTo>
                    <a:pt x="95" y="305"/>
                  </a:lnTo>
                  <a:lnTo>
                    <a:pt x="95" y="310"/>
                  </a:lnTo>
                  <a:lnTo>
                    <a:pt x="90" y="315"/>
                  </a:lnTo>
                  <a:lnTo>
                    <a:pt x="90" y="320"/>
                  </a:lnTo>
                  <a:lnTo>
                    <a:pt x="90" y="325"/>
                  </a:lnTo>
                  <a:lnTo>
                    <a:pt x="90" y="330"/>
                  </a:lnTo>
                  <a:lnTo>
                    <a:pt x="90" y="335"/>
                  </a:lnTo>
                  <a:lnTo>
                    <a:pt x="90" y="340"/>
                  </a:lnTo>
                  <a:lnTo>
                    <a:pt x="90" y="345"/>
                  </a:lnTo>
                  <a:lnTo>
                    <a:pt x="85" y="345"/>
                  </a:lnTo>
                  <a:lnTo>
                    <a:pt x="85" y="350"/>
                  </a:lnTo>
                  <a:lnTo>
                    <a:pt x="80" y="355"/>
                  </a:lnTo>
                  <a:lnTo>
                    <a:pt x="75" y="355"/>
                  </a:lnTo>
                  <a:lnTo>
                    <a:pt x="75" y="360"/>
                  </a:lnTo>
                  <a:lnTo>
                    <a:pt x="75" y="365"/>
                  </a:lnTo>
                  <a:lnTo>
                    <a:pt x="80" y="365"/>
                  </a:lnTo>
                  <a:lnTo>
                    <a:pt x="85" y="365"/>
                  </a:lnTo>
                  <a:lnTo>
                    <a:pt x="90" y="365"/>
                  </a:lnTo>
                  <a:lnTo>
                    <a:pt x="95" y="365"/>
                  </a:lnTo>
                  <a:lnTo>
                    <a:pt x="90" y="370"/>
                  </a:lnTo>
                  <a:lnTo>
                    <a:pt x="90" y="375"/>
                  </a:lnTo>
                  <a:lnTo>
                    <a:pt x="85" y="380"/>
                  </a:lnTo>
                  <a:lnTo>
                    <a:pt x="90" y="380"/>
                  </a:lnTo>
                  <a:lnTo>
                    <a:pt x="90" y="390"/>
                  </a:lnTo>
                  <a:lnTo>
                    <a:pt x="95" y="395"/>
                  </a:lnTo>
                  <a:lnTo>
                    <a:pt x="100" y="400"/>
                  </a:lnTo>
                  <a:lnTo>
                    <a:pt x="100" y="405"/>
                  </a:lnTo>
                  <a:lnTo>
                    <a:pt x="105" y="410"/>
                  </a:lnTo>
                  <a:lnTo>
                    <a:pt x="110" y="415"/>
                  </a:lnTo>
                  <a:lnTo>
                    <a:pt x="115" y="420"/>
                  </a:lnTo>
                  <a:lnTo>
                    <a:pt x="120" y="425"/>
                  </a:lnTo>
                  <a:lnTo>
                    <a:pt x="120" y="430"/>
                  </a:lnTo>
                  <a:lnTo>
                    <a:pt x="120" y="435"/>
                  </a:lnTo>
                  <a:lnTo>
                    <a:pt x="125" y="435"/>
                  </a:lnTo>
                  <a:lnTo>
                    <a:pt x="130" y="435"/>
                  </a:lnTo>
                  <a:lnTo>
                    <a:pt x="135" y="430"/>
                  </a:lnTo>
                  <a:lnTo>
                    <a:pt x="140" y="430"/>
                  </a:lnTo>
                  <a:lnTo>
                    <a:pt x="150" y="425"/>
                  </a:lnTo>
                  <a:lnTo>
                    <a:pt x="155" y="420"/>
                  </a:lnTo>
                  <a:lnTo>
                    <a:pt x="160" y="420"/>
                  </a:lnTo>
                  <a:lnTo>
                    <a:pt x="165" y="425"/>
                  </a:lnTo>
                  <a:lnTo>
                    <a:pt x="170" y="430"/>
                  </a:lnTo>
                  <a:lnTo>
                    <a:pt x="175" y="430"/>
                  </a:lnTo>
                  <a:lnTo>
                    <a:pt x="175" y="435"/>
                  </a:lnTo>
                  <a:lnTo>
                    <a:pt x="175" y="440"/>
                  </a:lnTo>
                  <a:lnTo>
                    <a:pt x="170" y="445"/>
                  </a:lnTo>
                  <a:lnTo>
                    <a:pt x="170" y="450"/>
                  </a:lnTo>
                  <a:lnTo>
                    <a:pt x="165" y="455"/>
                  </a:lnTo>
                  <a:lnTo>
                    <a:pt x="160" y="455"/>
                  </a:lnTo>
                  <a:lnTo>
                    <a:pt x="155" y="455"/>
                  </a:lnTo>
                  <a:lnTo>
                    <a:pt x="150" y="460"/>
                  </a:lnTo>
                  <a:lnTo>
                    <a:pt x="145" y="470"/>
                  </a:lnTo>
                  <a:lnTo>
                    <a:pt x="140" y="480"/>
                  </a:lnTo>
                  <a:lnTo>
                    <a:pt x="140" y="485"/>
                  </a:lnTo>
                  <a:lnTo>
                    <a:pt x="140" y="490"/>
                  </a:lnTo>
                  <a:lnTo>
                    <a:pt x="140" y="495"/>
                  </a:lnTo>
                  <a:lnTo>
                    <a:pt x="135" y="495"/>
                  </a:lnTo>
                  <a:lnTo>
                    <a:pt x="135" y="500"/>
                  </a:lnTo>
                  <a:lnTo>
                    <a:pt x="130" y="505"/>
                  </a:lnTo>
                  <a:lnTo>
                    <a:pt x="125" y="510"/>
                  </a:lnTo>
                  <a:lnTo>
                    <a:pt x="125" y="515"/>
                  </a:lnTo>
                  <a:lnTo>
                    <a:pt x="130" y="515"/>
                  </a:lnTo>
                  <a:lnTo>
                    <a:pt x="135" y="520"/>
                  </a:lnTo>
                  <a:lnTo>
                    <a:pt x="135" y="525"/>
                  </a:lnTo>
                  <a:lnTo>
                    <a:pt x="135" y="530"/>
                  </a:lnTo>
                  <a:lnTo>
                    <a:pt x="140" y="530"/>
                  </a:lnTo>
                  <a:lnTo>
                    <a:pt x="140" y="535"/>
                  </a:lnTo>
                  <a:lnTo>
                    <a:pt x="140" y="540"/>
                  </a:lnTo>
                  <a:lnTo>
                    <a:pt x="145" y="545"/>
                  </a:lnTo>
                  <a:lnTo>
                    <a:pt x="150" y="545"/>
                  </a:lnTo>
                  <a:lnTo>
                    <a:pt x="155" y="550"/>
                  </a:lnTo>
                  <a:lnTo>
                    <a:pt x="160" y="550"/>
                  </a:lnTo>
                  <a:lnTo>
                    <a:pt x="165" y="555"/>
                  </a:lnTo>
                  <a:lnTo>
                    <a:pt x="160" y="560"/>
                  </a:lnTo>
                  <a:lnTo>
                    <a:pt x="155" y="565"/>
                  </a:lnTo>
                  <a:lnTo>
                    <a:pt x="155" y="570"/>
                  </a:lnTo>
                  <a:lnTo>
                    <a:pt x="160" y="570"/>
                  </a:lnTo>
                  <a:lnTo>
                    <a:pt x="160" y="575"/>
                  </a:lnTo>
                  <a:lnTo>
                    <a:pt x="165" y="575"/>
                  </a:lnTo>
                  <a:lnTo>
                    <a:pt x="165" y="580"/>
                  </a:lnTo>
                  <a:lnTo>
                    <a:pt x="170" y="580"/>
                  </a:lnTo>
                  <a:lnTo>
                    <a:pt x="175" y="580"/>
                  </a:lnTo>
                  <a:lnTo>
                    <a:pt x="180" y="580"/>
                  </a:lnTo>
                  <a:lnTo>
                    <a:pt x="180" y="585"/>
                  </a:lnTo>
                  <a:lnTo>
                    <a:pt x="175" y="585"/>
                  </a:lnTo>
                  <a:lnTo>
                    <a:pt x="170" y="590"/>
                  </a:lnTo>
                  <a:lnTo>
                    <a:pt x="170" y="595"/>
                  </a:lnTo>
                  <a:lnTo>
                    <a:pt x="175" y="600"/>
                  </a:lnTo>
                  <a:lnTo>
                    <a:pt x="180" y="605"/>
                  </a:lnTo>
                  <a:lnTo>
                    <a:pt x="180" y="610"/>
                  </a:lnTo>
                  <a:lnTo>
                    <a:pt x="185" y="610"/>
                  </a:lnTo>
                  <a:lnTo>
                    <a:pt x="190" y="610"/>
                  </a:lnTo>
                  <a:lnTo>
                    <a:pt x="195" y="610"/>
                  </a:lnTo>
                  <a:lnTo>
                    <a:pt x="200" y="615"/>
                  </a:lnTo>
                  <a:lnTo>
                    <a:pt x="205" y="615"/>
                  </a:lnTo>
                  <a:lnTo>
                    <a:pt x="210" y="615"/>
                  </a:lnTo>
                  <a:lnTo>
                    <a:pt x="215" y="610"/>
                  </a:lnTo>
                  <a:lnTo>
                    <a:pt x="220" y="605"/>
                  </a:lnTo>
                  <a:lnTo>
                    <a:pt x="225" y="600"/>
                  </a:lnTo>
                  <a:lnTo>
                    <a:pt x="225" y="595"/>
                  </a:lnTo>
                  <a:lnTo>
                    <a:pt x="225" y="590"/>
                  </a:lnTo>
                  <a:lnTo>
                    <a:pt x="225" y="585"/>
                  </a:lnTo>
                  <a:lnTo>
                    <a:pt x="225" y="580"/>
                  </a:lnTo>
                  <a:lnTo>
                    <a:pt x="225" y="575"/>
                  </a:lnTo>
                  <a:lnTo>
                    <a:pt x="225" y="570"/>
                  </a:lnTo>
                  <a:lnTo>
                    <a:pt x="225" y="565"/>
                  </a:lnTo>
                  <a:lnTo>
                    <a:pt x="225" y="560"/>
                  </a:lnTo>
                  <a:lnTo>
                    <a:pt x="225" y="555"/>
                  </a:lnTo>
                  <a:lnTo>
                    <a:pt x="225" y="550"/>
                  </a:lnTo>
                  <a:lnTo>
                    <a:pt x="225" y="545"/>
                  </a:lnTo>
                  <a:lnTo>
                    <a:pt x="220" y="545"/>
                  </a:lnTo>
                  <a:lnTo>
                    <a:pt x="220" y="540"/>
                  </a:lnTo>
                  <a:lnTo>
                    <a:pt x="215" y="535"/>
                  </a:lnTo>
                  <a:lnTo>
                    <a:pt x="215" y="530"/>
                  </a:lnTo>
                  <a:lnTo>
                    <a:pt x="215" y="520"/>
                  </a:lnTo>
                  <a:lnTo>
                    <a:pt x="215" y="515"/>
                  </a:lnTo>
                  <a:lnTo>
                    <a:pt x="210" y="510"/>
                  </a:lnTo>
                  <a:lnTo>
                    <a:pt x="210" y="500"/>
                  </a:lnTo>
                  <a:lnTo>
                    <a:pt x="215" y="500"/>
                  </a:lnTo>
                  <a:lnTo>
                    <a:pt x="215" y="495"/>
                  </a:lnTo>
                  <a:lnTo>
                    <a:pt x="220" y="495"/>
                  </a:lnTo>
                  <a:lnTo>
                    <a:pt x="225" y="490"/>
                  </a:lnTo>
                  <a:lnTo>
                    <a:pt x="230" y="485"/>
                  </a:lnTo>
                  <a:lnTo>
                    <a:pt x="230" y="480"/>
                  </a:lnTo>
                  <a:lnTo>
                    <a:pt x="230" y="475"/>
                  </a:lnTo>
                  <a:lnTo>
                    <a:pt x="230" y="470"/>
                  </a:lnTo>
                  <a:lnTo>
                    <a:pt x="235" y="470"/>
                  </a:lnTo>
                  <a:lnTo>
                    <a:pt x="235" y="465"/>
                  </a:lnTo>
                  <a:lnTo>
                    <a:pt x="240" y="460"/>
                  </a:lnTo>
                  <a:lnTo>
                    <a:pt x="240" y="455"/>
                  </a:lnTo>
                  <a:lnTo>
                    <a:pt x="245" y="450"/>
                  </a:lnTo>
                  <a:lnTo>
                    <a:pt x="245" y="445"/>
                  </a:lnTo>
                  <a:lnTo>
                    <a:pt x="245" y="440"/>
                  </a:lnTo>
                  <a:lnTo>
                    <a:pt x="245" y="435"/>
                  </a:lnTo>
                  <a:lnTo>
                    <a:pt x="250" y="430"/>
                  </a:lnTo>
                  <a:lnTo>
                    <a:pt x="250" y="425"/>
                  </a:lnTo>
                  <a:lnTo>
                    <a:pt x="250" y="420"/>
                  </a:lnTo>
                  <a:lnTo>
                    <a:pt x="255" y="415"/>
                  </a:lnTo>
                  <a:lnTo>
                    <a:pt x="255" y="410"/>
                  </a:lnTo>
                  <a:lnTo>
                    <a:pt x="260" y="405"/>
                  </a:lnTo>
                  <a:lnTo>
                    <a:pt x="265" y="400"/>
                  </a:lnTo>
                  <a:lnTo>
                    <a:pt x="265" y="395"/>
                  </a:lnTo>
                  <a:lnTo>
                    <a:pt x="270" y="395"/>
                  </a:lnTo>
                  <a:lnTo>
                    <a:pt x="275" y="395"/>
                  </a:lnTo>
                  <a:lnTo>
                    <a:pt x="280" y="390"/>
                  </a:lnTo>
                  <a:lnTo>
                    <a:pt x="285" y="390"/>
                  </a:lnTo>
                  <a:lnTo>
                    <a:pt x="290" y="390"/>
                  </a:lnTo>
                  <a:lnTo>
                    <a:pt x="295" y="390"/>
                  </a:lnTo>
                  <a:lnTo>
                    <a:pt x="300" y="385"/>
                  </a:lnTo>
                  <a:lnTo>
                    <a:pt x="300" y="380"/>
                  </a:lnTo>
                  <a:lnTo>
                    <a:pt x="305" y="375"/>
                  </a:lnTo>
                  <a:lnTo>
                    <a:pt x="310" y="375"/>
                  </a:lnTo>
                  <a:lnTo>
                    <a:pt x="315" y="375"/>
                  </a:lnTo>
                  <a:lnTo>
                    <a:pt x="320" y="370"/>
                  </a:lnTo>
                  <a:lnTo>
                    <a:pt x="325" y="370"/>
                  </a:lnTo>
                  <a:lnTo>
                    <a:pt x="325" y="365"/>
                  </a:lnTo>
                  <a:lnTo>
                    <a:pt x="330" y="365"/>
                  </a:lnTo>
                  <a:lnTo>
                    <a:pt x="335" y="360"/>
                  </a:lnTo>
                  <a:lnTo>
                    <a:pt x="340" y="355"/>
                  </a:lnTo>
                  <a:lnTo>
                    <a:pt x="345" y="355"/>
                  </a:lnTo>
                  <a:lnTo>
                    <a:pt x="350" y="355"/>
                  </a:lnTo>
                  <a:lnTo>
                    <a:pt x="355" y="355"/>
                  </a:lnTo>
                  <a:lnTo>
                    <a:pt x="355" y="350"/>
                  </a:lnTo>
                  <a:lnTo>
                    <a:pt x="360" y="350"/>
                  </a:lnTo>
                  <a:lnTo>
                    <a:pt x="360" y="345"/>
                  </a:lnTo>
                  <a:lnTo>
                    <a:pt x="365" y="340"/>
                  </a:lnTo>
                  <a:lnTo>
                    <a:pt x="365" y="335"/>
                  </a:lnTo>
                  <a:lnTo>
                    <a:pt x="375" y="330"/>
                  </a:lnTo>
                  <a:lnTo>
                    <a:pt x="380" y="325"/>
                  </a:lnTo>
                  <a:lnTo>
                    <a:pt x="385" y="325"/>
                  </a:lnTo>
                  <a:lnTo>
                    <a:pt x="390" y="325"/>
                  </a:lnTo>
                  <a:lnTo>
                    <a:pt x="395" y="325"/>
                  </a:lnTo>
                  <a:lnTo>
                    <a:pt x="400" y="325"/>
                  </a:lnTo>
                  <a:lnTo>
                    <a:pt x="410" y="325"/>
                  </a:lnTo>
                  <a:lnTo>
                    <a:pt x="415" y="330"/>
                  </a:lnTo>
                  <a:lnTo>
                    <a:pt x="420" y="330"/>
                  </a:lnTo>
                  <a:lnTo>
                    <a:pt x="420" y="335"/>
                  </a:lnTo>
                  <a:lnTo>
                    <a:pt x="425" y="335"/>
                  </a:lnTo>
                  <a:lnTo>
                    <a:pt x="430" y="335"/>
                  </a:lnTo>
                  <a:lnTo>
                    <a:pt x="430" y="330"/>
                  </a:lnTo>
                  <a:lnTo>
                    <a:pt x="435" y="330"/>
                  </a:lnTo>
                  <a:lnTo>
                    <a:pt x="445" y="330"/>
                  </a:lnTo>
                  <a:lnTo>
                    <a:pt x="450" y="330"/>
                  </a:lnTo>
                  <a:lnTo>
                    <a:pt x="455" y="330"/>
                  </a:lnTo>
                  <a:lnTo>
                    <a:pt x="460" y="325"/>
                  </a:lnTo>
                  <a:lnTo>
                    <a:pt x="465" y="325"/>
                  </a:lnTo>
                  <a:lnTo>
                    <a:pt x="465" y="320"/>
                  </a:lnTo>
                  <a:lnTo>
                    <a:pt x="465" y="315"/>
                  </a:lnTo>
                  <a:lnTo>
                    <a:pt x="470" y="310"/>
                  </a:lnTo>
                  <a:lnTo>
                    <a:pt x="470" y="305"/>
                  </a:lnTo>
                  <a:lnTo>
                    <a:pt x="470" y="300"/>
                  </a:lnTo>
                  <a:lnTo>
                    <a:pt x="470" y="295"/>
                  </a:lnTo>
                  <a:lnTo>
                    <a:pt x="470" y="290"/>
                  </a:lnTo>
                  <a:lnTo>
                    <a:pt x="465" y="285"/>
                  </a:lnTo>
                  <a:lnTo>
                    <a:pt x="460" y="280"/>
                  </a:lnTo>
                  <a:lnTo>
                    <a:pt x="460" y="275"/>
                  </a:lnTo>
                  <a:lnTo>
                    <a:pt x="455" y="275"/>
                  </a:lnTo>
                  <a:lnTo>
                    <a:pt x="455" y="270"/>
                  </a:lnTo>
                  <a:lnTo>
                    <a:pt x="455" y="260"/>
                  </a:lnTo>
                  <a:lnTo>
                    <a:pt x="450" y="255"/>
                  </a:lnTo>
                  <a:lnTo>
                    <a:pt x="450" y="250"/>
                  </a:lnTo>
                  <a:lnTo>
                    <a:pt x="450" y="245"/>
                  </a:lnTo>
                  <a:lnTo>
                    <a:pt x="450" y="240"/>
                  </a:lnTo>
                  <a:lnTo>
                    <a:pt x="450" y="235"/>
                  </a:lnTo>
                  <a:lnTo>
                    <a:pt x="455" y="235"/>
                  </a:lnTo>
                  <a:lnTo>
                    <a:pt x="455" y="230"/>
                  </a:lnTo>
                  <a:lnTo>
                    <a:pt x="460" y="225"/>
                  </a:lnTo>
                  <a:lnTo>
                    <a:pt x="460" y="220"/>
                  </a:lnTo>
                  <a:lnTo>
                    <a:pt x="465" y="220"/>
                  </a:lnTo>
                  <a:lnTo>
                    <a:pt x="470" y="220"/>
                  </a:lnTo>
                  <a:lnTo>
                    <a:pt x="470" y="215"/>
                  </a:lnTo>
                  <a:lnTo>
                    <a:pt x="475" y="210"/>
                  </a:lnTo>
                  <a:lnTo>
                    <a:pt x="480" y="205"/>
                  </a:lnTo>
                  <a:lnTo>
                    <a:pt x="475" y="200"/>
                  </a:lnTo>
                  <a:lnTo>
                    <a:pt x="475" y="195"/>
                  </a:lnTo>
                  <a:lnTo>
                    <a:pt x="475" y="190"/>
                  </a:lnTo>
                  <a:lnTo>
                    <a:pt x="470" y="185"/>
                  </a:lnTo>
                  <a:lnTo>
                    <a:pt x="470" y="180"/>
                  </a:lnTo>
                  <a:lnTo>
                    <a:pt x="470" y="175"/>
                  </a:lnTo>
                  <a:lnTo>
                    <a:pt x="470" y="170"/>
                  </a:lnTo>
                  <a:lnTo>
                    <a:pt x="470" y="165"/>
                  </a:lnTo>
                  <a:lnTo>
                    <a:pt x="470" y="160"/>
                  </a:lnTo>
                  <a:lnTo>
                    <a:pt x="470" y="155"/>
                  </a:lnTo>
                  <a:lnTo>
                    <a:pt x="470" y="150"/>
                  </a:lnTo>
                  <a:lnTo>
                    <a:pt x="470" y="145"/>
                  </a:lnTo>
                  <a:lnTo>
                    <a:pt x="470" y="140"/>
                  </a:lnTo>
                  <a:lnTo>
                    <a:pt x="470" y="135"/>
                  </a:lnTo>
                  <a:lnTo>
                    <a:pt x="465" y="135"/>
                  </a:lnTo>
                  <a:lnTo>
                    <a:pt x="465" y="130"/>
                  </a:lnTo>
                  <a:lnTo>
                    <a:pt x="465" y="125"/>
                  </a:lnTo>
                  <a:lnTo>
                    <a:pt x="460" y="120"/>
                  </a:lnTo>
                  <a:lnTo>
                    <a:pt x="465" y="115"/>
                  </a:lnTo>
                  <a:lnTo>
                    <a:pt x="470" y="110"/>
                  </a:lnTo>
                  <a:lnTo>
                    <a:pt x="470" y="105"/>
                  </a:lnTo>
                  <a:lnTo>
                    <a:pt x="475" y="100"/>
                  </a:lnTo>
                  <a:lnTo>
                    <a:pt x="480" y="95"/>
                  </a:lnTo>
                  <a:lnTo>
                    <a:pt x="485" y="90"/>
                  </a:lnTo>
                  <a:lnTo>
                    <a:pt x="485" y="85"/>
                  </a:lnTo>
                  <a:lnTo>
                    <a:pt x="485" y="80"/>
                  </a:lnTo>
                  <a:lnTo>
                    <a:pt x="485" y="75"/>
                  </a:lnTo>
                  <a:lnTo>
                    <a:pt x="490" y="70"/>
                  </a:lnTo>
                  <a:lnTo>
                    <a:pt x="490" y="65"/>
                  </a:lnTo>
                  <a:lnTo>
                    <a:pt x="495" y="60"/>
                  </a:lnTo>
                  <a:lnTo>
                    <a:pt x="500" y="60"/>
                  </a:lnTo>
                  <a:lnTo>
                    <a:pt x="505" y="55"/>
                  </a:lnTo>
                  <a:lnTo>
                    <a:pt x="510" y="55"/>
                  </a:lnTo>
                  <a:lnTo>
                    <a:pt x="515" y="55"/>
                  </a:lnTo>
                  <a:lnTo>
                    <a:pt x="525" y="55"/>
                  </a:lnTo>
                  <a:lnTo>
                    <a:pt x="530" y="50"/>
                  </a:lnTo>
                  <a:lnTo>
                    <a:pt x="530" y="45"/>
                  </a:lnTo>
                  <a:lnTo>
                    <a:pt x="535" y="40"/>
                  </a:lnTo>
                  <a:lnTo>
                    <a:pt x="540" y="40"/>
                  </a:lnTo>
                  <a:lnTo>
                    <a:pt x="545" y="35"/>
                  </a:lnTo>
                  <a:lnTo>
                    <a:pt x="550" y="35"/>
                  </a:lnTo>
                  <a:lnTo>
                    <a:pt x="555" y="30"/>
                  </a:lnTo>
                  <a:lnTo>
                    <a:pt x="555" y="25"/>
                  </a:lnTo>
                  <a:lnTo>
                    <a:pt x="555" y="20"/>
                  </a:lnTo>
                  <a:lnTo>
                    <a:pt x="555" y="15"/>
                  </a:lnTo>
                  <a:lnTo>
                    <a:pt x="555" y="10"/>
                  </a:lnTo>
                  <a:lnTo>
                    <a:pt x="550" y="5"/>
                  </a:lnTo>
                  <a:lnTo>
                    <a:pt x="550" y="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6373813" y="2511425"/>
              <a:ext cx="903287" cy="915988"/>
            </a:xfrm>
            <a:custGeom>
              <a:avLst/>
              <a:gdLst>
                <a:gd name="T0" fmla="*/ 2147483647 w 535"/>
                <a:gd name="T1" fmla="*/ 2147483647 h 560"/>
                <a:gd name="T2" fmla="*/ 2147483647 w 535"/>
                <a:gd name="T3" fmla="*/ 2147483647 h 560"/>
                <a:gd name="T4" fmla="*/ 2147483647 w 535"/>
                <a:gd name="T5" fmla="*/ 2147483647 h 560"/>
                <a:gd name="T6" fmla="*/ 2147483647 w 535"/>
                <a:gd name="T7" fmla="*/ 2147483647 h 560"/>
                <a:gd name="T8" fmla="*/ 2147483647 w 535"/>
                <a:gd name="T9" fmla="*/ 2147483647 h 560"/>
                <a:gd name="T10" fmla="*/ 2147483647 w 535"/>
                <a:gd name="T11" fmla="*/ 2147483647 h 560"/>
                <a:gd name="T12" fmla="*/ 2147483647 w 535"/>
                <a:gd name="T13" fmla="*/ 2147483647 h 560"/>
                <a:gd name="T14" fmla="*/ 2147483647 w 535"/>
                <a:gd name="T15" fmla="*/ 2147483647 h 560"/>
                <a:gd name="T16" fmla="*/ 2147483647 w 535"/>
                <a:gd name="T17" fmla="*/ 2147483647 h 560"/>
                <a:gd name="T18" fmla="*/ 2147483647 w 535"/>
                <a:gd name="T19" fmla="*/ 2147483647 h 560"/>
                <a:gd name="T20" fmla="*/ 2147483647 w 535"/>
                <a:gd name="T21" fmla="*/ 2147483647 h 560"/>
                <a:gd name="T22" fmla="*/ 2147483647 w 535"/>
                <a:gd name="T23" fmla="*/ 2147483647 h 560"/>
                <a:gd name="T24" fmla="*/ 2147483647 w 535"/>
                <a:gd name="T25" fmla="*/ 2147483647 h 560"/>
                <a:gd name="T26" fmla="*/ 2147483647 w 535"/>
                <a:gd name="T27" fmla="*/ 2147483647 h 560"/>
                <a:gd name="T28" fmla="*/ 2147483647 w 535"/>
                <a:gd name="T29" fmla="*/ 2147483647 h 560"/>
                <a:gd name="T30" fmla="*/ 2147483647 w 535"/>
                <a:gd name="T31" fmla="*/ 2147483647 h 560"/>
                <a:gd name="T32" fmla="*/ 2147483647 w 535"/>
                <a:gd name="T33" fmla="*/ 2147483647 h 560"/>
                <a:gd name="T34" fmla="*/ 2147483647 w 535"/>
                <a:gd name="T35" fmla="*/ 2147483647 h 560"/>
                <a:gd name="T36" fmla="*/ 2147483647 w 535"/>
                <a:gd name="T37" fmla="*/ 2147483647 h 560"/>
                <a:gd name="T38" fmla="*/ 2147483647 w 535"/>
                <a:gd name="T39" fmla="*/ 2147483647 h 560"/>
                <a:gd name="T40" fmla="*/ 2147483647 w 535"/>
                <a:gd name="T41" fmla="*/ 2147483647 h 560"/>
                <a:gd name="T42" fmla="*/ 2147483647 w 535"/>
                <a:gd name="T43" fmla="*/ 2147483647 h 560"/>
                <a:gd name="T44" fmla="*/ 2147483647 w 535"/>
                <a:gd name="T45" fmla="*/ 2147483647 h 560"/>
                <a:gd name="T46" fmla="*/ 2147483647 w 535"/>
                <a:gd name="T47" fmla="*/ 2147483647 h 560"/>
                <a:gd name="T48" fmla="*/ 2147483647 w 535"/>
                <a:gd name="T49" fmla="*/ 2147483647 h 560"/>
                <a:gd name="T50" fmla="*/ 2147483647 w 535"/>
                <a:gd name="T51" fmla="*/ 2147483647 h 560"/>
                <a:gd name="T52" fmla="*/ 2147483647 w 535"/>
                <a:gd name="T53" fmla="*/ 2147483647 h 560"/>
                <a:gd name="T54" fmla="*/ 2147483647 w 535"/>
                <a:gd name="T55" fmla="*/ 2147483647 h 560"/>
                <a:gd name="T56" fmla="*/ 2147483647 w 535"/>
                <a:gd name="T57" fmla="*/ 2147483647 h 560"/>
                <a:gd name="T58" fmla="*/ 2147483647 w 535"/>
                <a:gd name="T59" fmla="*/ 2147483647 h 560"/>
                <a:gd name="T60" fmla="*/ 2147483647 w 535"/>
                <a:gd name="T61" fmla="*/ 2147483647 h 560"/>
                <a:gd name="T62" fmla="*/ 2147483647 w 535"/>
                <a:gd name="T63" fmla="*/ 2147483647 h 560"/>
                <a:gd name="T64" fmla="*/ 2147483647 w 535"/>
                <a:gd name="T65" fmla="*/ 2147483647 h 560"/>
                <a:gd name="T66" fmla="*/ 2147483647 w 535"/>
                <a:gd name="T67" fmla="*/ 2147483647 h 560"/>
                <a:gd name="T68" fmla="*/ 2147483647 w 535"/>
                <a:gd name="T69" fmla="*/ 2147483647 h 560"/>
                <a:gd name="T70" fmla="*/ 2147483647 w 535"/>
                <a:gd name="T71" fmla="*/ 2147483647 h 560"/>
                <a:gd name="T72" fmla="*/ 2147483647 w 535"/>
                <a:gd name="T73" fmla="*/ 2147483647 h 560"/>
                <a:gd name="T74" fmla="*/ 2147483647 w 535"/>
                <a:gd name="T75" fmla="*/ 2147483647 h 560"/>
                <a:gd name="T76" fmla="*/ 2147483647 w 535"/>
                <a:gd name="T77" fmla="*/ 2147483647 h 560"/>
                <a:gd name="T78" fmla="*/ 2147483647 w 535"/>
                <a:gd name="T79" fmla="*/ 2147483647 h 560"/>
                <a:gd name="T80" fmla="*/ 2147483647 w 535"/>
                <a:gd name="T81" fmla="*/ 2147483647 h 560"/>
                <a:gd name="T82" fmla="*/ 2147483647 w 535"/>
                <a:gd name="T83" fmla="*/ 2147483647 h 560"/>
                <a:gd name="T84" fmla="*/ 2147483647 w 535"/>
                <a:gd name="T85" fmla="*/ 2147483647 h 560"/>
                <a:gd name="T86" fmla="*/ 2147483647 w 535"/>
                <a:gd name="T87" fmla="*/ 2147483647 h 560"/>
                <a:gd name="T88" fmla="*/ 2147483647 w 535"/>
                <a:gd name="T89" fmla="*/ 2147483647 h 560"/>
                <a:gd name="T90" fmla="*/ 2147483647 w 535"/>
                <a:gd name="T91" fmla="*/ 2147483647 h 560"/>
                <a:gd name="T92" fmla="*/ 2147483647 w 535"/>
                <a:gd name="T93" fmla="*/ 2147483647 h 560"/>
                <a:gd name="T94" fmla="*/ 2147483647 w 535"/>
                <a:gd name="T95" fmla="*/ 2147483647 h 560"/>
                <a:gd name="T96" fmla="*/ 2147483647 w 535"/>
                <a:gd name="T97" fmla="*/ 2147483647 h 560"/>
                <a:gd name="T98" fmla="*/ 2147483647 w 535"/>
                <a:gd name="T99" fmla="*/ 2147483647 h 560"/>
                <a:gd name="T100" fmla="*/ 2147483647 w 535"/>
                <a:gd name="T101" fmla="*/ 2147483647 h 560"/>
                <a:gd name="T102" fmla="*/ 2147483647 w 535"/>
                <a:gd name="T103" fmla="*/ 2147483647 h 560"/>
                <a:gd name="T104" fmla="*/ 2147483647 w 535"/>
                <a:gd name="T105" fmla="*/ 2147483647 h 560"/>
                <a:gd name="T106" fmla="*/ 2147483647 w 535"/>
                <a:gd name="T107" fmla="*/ 2147483647 h 560"/>
                <a:gd name="T108" fmla="*/ 2147483647 w 535"/>
                <a:gd name="T109" fmla="*/ 2147483647 h 560"/>
                <a:gd name="T110" fmla="*/ 2147483647 w 535"/>
                <a:gd name="T111" fmla="*/ 2147483647 h 560"/>
                <a:gd name="T112" fmla="*/ 2147483647 w 535"/>
                <a:gd name="T113" fmla="*/ 2147483647 h 560"/>
                <a:gd name="T114" fmla="*/ 2147483647 w 535"/>
                <a:gd name="T115" fmla="*/ 2147483647 h 560"/>
                <a:gd name="T116" fmla="*/ 2147483647 w 535"/>
                <a:gd name="T117" fmla="*/ 2147483647 h 560"/>
                <a:gd name="T118" fmla="*/ 2147483647 w 535"/>
                <a:gd name="T119" fmla="*/ 2147483647 h 560"/>
                <a:gd name="T120" fmla="*/ 2147483647 w 535"/>
                <a:gd name="T121" fmla="*/ 2147483647 h 5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5"/>
                <a:gd name="T184" fmla="*/ 0 h 560"/>
                <a:gd name="T185" fmla="*/ 535 w 535"/>
                <a:gd name="T186" fmla="*/ 560 h 5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5" h="560">
                  <a:moveTo>
                    <a:pt x="25" y="0"/>
                  </a:moveTo>
                  <a:lnTo>
                    <a:pt x="20" y="5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15" y="45"/>
                  </a:lnTo>
                  <a:lnTo>
                    <a:pt x="15" y="50"/>
                  </a:lnTo>
                  <a:lnTo>
                    <a:pt x="20" y="55"/>
                  </a:lnTo>
                  <a:lnTo>
                    <a:pt x="20" y="60"/>
                  </a:lnTo>
                  <a:lnTo>
                    <a:pt x="20" y="65"/>
                  </a:lnTo>
                  <a:lnTo>
                    <a:pt x="20" y="70"/>
                  </a:lnTo>
                  <a:lnTo>
                    <a:pt x="25" y="70"/>
                  </a:lnTo>
                  <a:lnTo>
                    <a:pt x="30" y="75"/>
                  </a:lnTo>
                  <a:lnTo>
                    <a:pt x="30" y="80"/>
                  </a:lnTo>
                  <a:lnTo>
                    <a:pt x="30" y="85"/>
                  </a:lnTo>
                  <a:lnTo>
                    <a:pt x="35" y="90"/>
                  </a:lnTo>
                  <a:lnTo>
                    <a:pt x="40" y="95"/>
                  </a:lnTo>
                  <a:lnTo>
                    <a:pt x="40" y="100"/>
                  </a:lnTo>
                  <a:lnTo>
                    <a:pt x="40" y="105"/>
                  </a:lnTo>
                  <a:lnTo>
                    <a:pt x="40" y="110"/>
                  </a:lnTo>
                  <a:lnTo>
                    <a:pt x="40" y="115"/>
                  </a:lnTo>
                  <a:lnTo>
                    <a:pt x="45" y="115"/>
                  </a:lnTo>
                  <a:lnTo>
                    <a:pt x="45" y="120"/>
                  </a:lnTo>
                  <a:lnTo>
                    <a:pt x="45" y="125"/>
                  </a:lnTo>
                  <a:lnTo>
                    <a:pt x="45" y="130"/>
                  </a:lnTo>
                  <a:lnTo>
                    <a:pt x="45" y="140"/>
                  </a:lnTo>
                  <a:lnTo>
                    <a:pt x="45" y="145"/>
                  </a:lnTo>
                  <a:lnTo>
                    <a:pt x="45" y="150"/>
                  </a:lnTo>
                  <a:lnTo>
                    <a:pt x="45" y="155"/>
                  </a:lnTo>
                  <a:lnTo>
                    <a:pt x="45" y="160"/>
                  </a:lnTo>
                  <a:lnTo>
                    <a:pt x="45" y="165"/>
                  </a:lnTo>
                  <a:lnTo>
                    <a:pt x="45" y="175"/>
                  </a:lnTo>
                  <a:lnTo>
                    <a:pt x="50" y="180"/>
                  </a:lnTo>
                  <a:lnTo>
                    <a:pt x="50" y="185"/>
                  </a:lnTo>
                  <a:lnTo>
                    <a:pt x="50" y="190"/>
                  </a:lnTo>
                  <a:lnTo>
                    <a:pt x="50" y="195"/>
                  </a:lnTo>
                  <a:lnTo>
                    <a:pt x="50" y="200"/>
                  </a:lnTo>
                  <a:lnTo>
                    <a:pt x="50" y="205"/>
                  </a:lnTo>
                  <a:lnTo>
                    <a:pt x="50" y="210"/>
                  </a:lnTo>
                  <a:lnTo>
                    <a:pt x="50" y="215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50" y="230"/>
                  </a:lnTo>
                  <a:lnTo>
                    <a:pt x="50" y="235"/>
                  </a:lnTo>
                  <a:lnTo>
                    <a:pt x="55" y="240"/>
                  </a:lnTo>
                  <a:lnTo>
                    <a:pt x="50" y="240"/>
                  </a:lnTo>
                  <a:lnTo>
                    <a:pt x="50" y="245"/>
                  </a:lnTo>
                  <a:lnTo>
                    <a:pt x="50" y="250"/>
                  </a:lnTo>
                  <a:lnTo>
                    <a:pt x="50" y="255"/>
                  </a:lnTo>
                  <a:lnTo>
                    <a:pt x="50" y="260"/>
                  </a:lnTo>
                  <a:lnTo>
                    <a:pt x="55" y="270"/>
                  </a:lnTo>
                  <a:lnTo>
                    <a:pt x="55" y="275"/>
                  </a:lnTo>
                  <a:lnTo>
                    <a:pt x="55" y="280"/>
                  </a:lnTo>
                  <a:lnTo>
                    <a:pt x="55" y="285"/>
                  </a:lnTo>
                  <a:lnTo>
                    <a:pt x="55" y="290"/>
                  </a:lnTo>
                  <a:lnTo>
                    <a:pt x="55" y="295"/>
                  </a:lnTo>
                  <a:lnTo>
                    <a:pt x="60" y="295"/>
                  </a:lnTo>
                  <a:lnTo>
                    <a:pt x="60" y="300"/>
                  </a:lnTo>
                  <a:lnTo>
                    <a:pt x="65" y="300"/>
                  </a:lnTo>
                  <a:lnTo>
                    <a:pt x="65" y="305"/>
                  </a:lnTo>
                  <a:lnTo>
                    <a:pt x="65" y="310"/>
                  </a:lnTo>
                  <a:lnTo>
                    <a:pt x="65" y="315"/>
                  </a:lnTo>
                  <a:lnTo>
                    <a:pt x="70" y="315"/>
                  </a:lnTo>
                  <a:lnTo>
                    <a:pt x="75" y="315"/>
                  </a:lnTo>
                  <a:lnTo>
                    <a:pt x="80" y="315"/>
                  </a:lnTo>
                  <a:lnTo>
                    <a:pt x="85" y="320"/>
                  </a:lnTo>
                  <a:lnTo>
                    <a:pt x="90" y="320"/>
                  </a:lnTo>
                  <a:lnTo>
                    <a:pt x="90" y="325"/>
                  </a:lnTo>
                  <a:lnTo>
                    <a:pt x="90" y="330"/>
                  </a:lnTo>
                  <a:lnTo>
                    <a:pt x="85" y="335"/>
                  </a:lnTo>
                  <a:lnTo>
                    <a:pt x="85" y="340"/>
                  </a:lnTo>
                  <a:lnTo>
                    <a:pt x="85" y="345"/>
                  </a:lnTo>
                  <a:lnTo>
                    <a:pt x="80" y="350"/>
                  </a:lnTo>
                  <a:lnTo>
                    <a:pt x="80" y="360"/>
                  </a:lnTo>
                  <a:lnTo>
                    <a:pt x="80" y="365"/>
                  </a:lnTo>
                  <a:lnTo>
                    <a:pt x="80" y="370"/>
                  </a:lnTo>
                  <a:lnTo>
                    <a:pt x="75" y="375"/>
                  </a:lnTo>
                  <a:lnTo>
                    <a:pt x="70" y="375"/>
                  </a:lnTo>
                  <a:lnTo>
                    <a:pt x="70" y="370"/>
                  </a:lnTo>
                  <a:lnTo>
                    <a:pt x="65" y="370"/>
                  </a:lnTo>
                  <a:lnTo>
                    <a:pt x="65" y="375"/>
                  </a:lnTo>
                  <a:lnTo>
                    <a:pt x="65" y="380"/>
                  </a:lnTo>
                  <a:lnTo>
                    <a:pt x="70" y="385"/>
                  </a:lnTo>
                  <a:lnTo>
                    <a:pt x="70" y="390"/>
                  </a:lnTo>
                  <a:lnTo>
                    <a:pt x="70" y="395"/>
                  </a:lnTo>
                  <a:lnTo>
                    <a:pt x="65" y="400"/>
                  </a:lnTo>
                  <a:lnTo>
                    <a:pt x="65" y="405"/>
                  </a:lnTo>
                  <a:lnTo>
                    <a:pt x="70" y="405"/>
                  </a:lnTo>
                  <a:lnTo>
                    <a:pt x="75" y="410"/>
                  </a:lnTo>
                  <a:lnTo>
                    <a:pt x="75" y="415"/>
                  </a:lnTo>
                  <a:lnTo>
                    <a:pt x="75" y="420"/>
                  </a:lnTo>
                  <a:lnTo>
                    <a:pt x="70" y="425"/>
                  </a:lnTo>
                  <a:lnTo>
                    <a:pt x="65" y="435"/>
                  </a:lnTo>
                  <a:lnTo>
                    <a:pt x="65" y="440"/>
                  </a:lnTo>
                  <a:lnTo>
                    <a:pt x="60" y="445"/>
                  </a:lnTo>
                  <a:lnTo>
                    <a:pt x="55" y="450"/>
                  </a:lnTo>
                  <a:lnTo>
                    <a:pt x="50" y="450"/>
                  </a:lnTo>
                  <a:lnTo>
                    <a:pt x="45" y="455"/>
                  </a:lnTo>
                  <a:lnTo>
                    <a:pt x="40" y="455"/>
                  </a:lnTo>
                  <a:lnTo>
                    <a:pt x="35" y="455"/>
                  </a:lnTo>
                  <a:lnTo>
                    <a:pt x="30" y="460"/>
                  </a:lnTo>
                  <a:lnTo>
                    <a:pt x="25" y="465"/>
                  </a:lnTo>
                  <a:lnTo>
                    <a:pt x="20" y="470"/>
                  </a:lnTo>
                  <a:lnTo>
                    <a:pt x="10" y="475"/>
                  </a:lnTo>
                  <a:lnTo>
                    <a:pt x="5" y="480"/>
                  </a:lnTo>
                  <a:lnTo>
                    <a:pt x="0" y="485"/>
                  </a:lnTo>
                  <a:lnTo>
                    <a:pt x="5" y="485"/>
                  </a:lnTo>
                  <a:lnTo>
                    <a:pt x="10" y="485"/>
                  </a:lnTo>
                  <a:lnTo>
                    <a:pt x="20" y="485"/>
                  </a:lnTo>
                  <a:lnTo>
                    <a:pt x="25" y="490"/>
                  </a:lnTo>
                  <a:lnTo>
                    <a:pt x="30" y="490"/>
                  </a:lnTo>
                  <a:lnTo>
                    <a:pt x="30" y="495"/>
                  </a:lnTo>
                  <a:lnTo>
                    <a:pt x="40" y="495"/>
                  </a:lnTo>
                  <a:lnTo>
                    <a:pt x="45" y="495"/>
                  </a:lnTo>
                  <a:lnTo>
                    <a:pt x="45" y="500"/>
                  </a:lnTo>
                  <a:lnTo>
                    <a:pt x="45" y="505"/>
                  </a:lnTo>
                  <a:lnTo>
                    <a:pt x="45" y="510"/>
                  </a:lnTo>
                  <a:lnTo>
                    <a:pt x="45" y="515"/>
                  </a:lnTo>
                  <a:lnTo>
                    <a:pt x="45" y="520"/>
                  </a:lnTo>
                  <a:lnTo>
                    <a:pt x="50" y="520"/>
                  </a:lnTo>
                  <a:lnTo>
                    <a:pt x="55" y="525"/>
                  </a:lnTo>
                  <a:lnTo>
                    <a:pt x="60" y="525"/>
                  </a:lnTo>
                  <a:lnTo>
                    <a:pt x="60" y="530"/>
                  </a:lnTo>
                  <a:lnTo>
                    <a:pt x="60" y="535"/>
                  </a:lnTo>
                  <a:lnTo>
                    <a:pt x="60" y="540"/>
                  </a:lnTo>
                  <a:lnTo>
                    <a:pt x="65" y="545"/>
                  </a:lnTo>
                  <a:lnTo>
                    <a:pt x="70" y="545"/>
                  </a:lnTo>
                  <a:lnTo>
                    <a:pt x="75" y="540"/>
                  </a:lnTo>
                  <a:lnTo>
                    <a:pt x="75" y="535"/>
                  </a:lnTo>
                  <a:lnTo>
                    <a:pt x="80" y="530"/>
                  </a:lnTo>
                  <a:lnTo>
                    <a:pt x="90" y="525"/>
                  </a:lnTo>
                  <a:lnTo>
                    <a:pt x="90" y="520"/>
                  </a:lnTo>
                  <a:lnTo>
                    <a:pt x="90" y="515"/>
                  </a:lnTo>
                  <a:lnTo>
                    <a:pt x="95" y="510"/>
                  </a:lnTo>
                  <a:lnTo>
                    <a:pt x="105" y="510"/>
                  </a:lnTo>
                  <a:lnTo>
                    <a:pt x="115" y="510"/>
                  </a:lnTo>
                  <a:lnTo>
                    <a:pt x="120" y="510"/>
                  </a:lnTo>
                  <a:lnTo>
                    <a:pt x="125" y="510"/>
                  </a:lnTo>
                  <a:lnTo>
                    <a:pt x="125" y="500"/>
                  </a:lnTo>
                  <a:lnTo>
                    <a:pt x="125" y="495"/>
                  </a:lnTo>
                  <a:lnTo>
                    <a:pt x="130" y="490"/>
                  </a:lnTo>
                  <a:lnTo>
                    <a:pt x="140" y="485"/>
                  </a:lnTo>
                  <a:lnTo>
                    <a:pt x="145" y="480"/>
                  </a:lnTo>
                  <a:lnTo>
                    <a:pt x="150" y="475"/>
                  </a:lnTo>
                  <a:lnTo>
                    <a:pt x="155" y="475"/>
                  </a:lnTo>
                  <a:lnTo>
                    <a:pt x="160" y="470"/>
                  </a:lnTo>
                  <a:lnTo>
                    <a:pt x="170" y="470"/>
                  </a:lnTo>
                  <a:lnTo>
                    <a:pt x="175" y="465"/>
                  </a:lnTo>
                  <a:lnTo>
                    <a:pt x="180" y="465"/>
                  </a:lnTo>
                  <a:lnTo>
                    <a:pt x="180" y="470"/>
                  </a:lnTo>
                  <a:lnTo>
                    <a:pt x="175" y="475"/>
                  </a:lnTo>
                  <a:lnTo>
                    <a:pt x="180" y="480"/>
                  </a:lnTo>
                  <a:lnTo>
                    <a:pt x="185" y="480"/>
                  </a:lnTo>
                  <a:lnTo>
                    <a:pt x="190" y="480"/>
                  </a:lnTo>
                  <a:lnTo>
                    <a:pt x="195" y="480"/>
                  </a:lnTo>
                  <a:lnTo>
                    <a:pt x="195" y="485"/>
                  </a:lnTo>
                  <a:lnTo>
                    <a:pt x="200" y="490"/>
                  </a:lnTo>
                  <a:lnTo>
                    <a:pt x="205" y="490"/>
                  </a:lnTo>
                  <a:lnTo>
                    <a:pt x="210" y="490"/>
                  </a:lnTo>
                  <a:lnTo>
                    <a:pt x="215" y="490"/>
                  </a:lnTo>
                  <a:lnTo>
                    <a:pt x="220" y="490"/>
                  </a:lnTo>
                  <a:lnTo>
                    <a:pt x="220" y="495"/>
                  </a:lnTo>
                  <a:lnTo>
                    <a:pt x="225" y="500"/>
                  </a:lnTo>
                  <a:lnTo>
                    <a:pt x="225" y="505"/>
                  </a:lnTo>
                  <a:lnTo>
                    <a:pt x="230" y="505"/>
                  </a:lnTo>
                  <a:lnTo>
                    <a:pt x="235" y="500"/>
                  </a:lnTo>
                  <a:lnTo>
                    <a:pt x="240" y="500"/>
                  </a:lnTo>
                  <a:lnTo>
                    <a:pt x="240" y="505"/>
                  </a:lnTo>
                  <a:lnTo>
                    <a:pt x="240" y="510"/>
                  </a:lnTo>
                  <a:lnTo>
                    <a:pt x="245" y="510"/>
                  </a:lnTo>
                  <a:lnTo>
                    <a:pt x="250" y="510"/>
                  </a:lnTo>
                  <a:lnTo>
                    <a:pt x="255" y="510"/>
                  </a:lnTo>
                  <a:lnTo>
                    <a:pt x="255" y="515"/>
                  </a:lnTo>
                  <a:lnTo>
                    <a:pt x="255" y="520"/>
                  </a:lnTo>
                  <a:lnTo>
                    <a:pt x="255" y="525"/>
                  </a:lnTo>
                  <a:lnTo>
                    <a:pt x="260" y="530"/>
                  </a:lnTo>
                  <a:lnTo>
                    <a:pt x="260" y="535"/>
                  </a:lnTo>
                  <a:lnTo>
                    <a:pt x="265" y="535"/>
                  </a:lnTo>
                  <a:lnTo>
                    <a:pt x="270" y="530"/>
                  </a:lnTo>
                  <a:lnTo>
                    <a:pt x="275" y="525"/>
                  </a:lnTo>
                  <a:lnTo>
                    <a:pt x="280" y="525"/>
                  </a:lnTo>
                  <a:lnTo>
                    <a:pt x="285" y="520"/>
                  </a:lnTo>
                  <a:lnTo>
                    <a:pt x="290" y="520"/>
                  </a:lnTo>
                  <a:lnTo>
                    <a:pt x="290" y="515"/>
                  </a:lnTo>
                  <a:lnTo>
                    <a:pt x="290" y="510"/>
                  </a:lnTo>
                  <a:lnTo>
                    <a:pt x="290" y="505"/>
                  </a:lnTo>
                  <a:lnTo>
                    <a:pt x="295" y="505"/>
                  </a:lnTo>
                  <a:lnTo>
                    <a:pt x="300" y="505"/>
                  </a:lnTo>
                  <a:lnTo>
                    <a:pt x="305" y="510"/>
                  </a:lnTo>
                  <a:lnTo>
                    <a:pt x="305" y="515"/>
                  </a:lnTo>
                  <a:lnTo>
                    <a:pt x="310" y="515"/>
                  </a:lnTo>
                  <a:lnTo>
                    <a:pt x="315" y="515"/>
                  </a:lnTo>
                  <a:lnTo>
                    <a:pt x="325" y="515"/>
                  </a:lnTo>
                  <a:lnTo>
                    <a:pt x="330" y="520"/>
                  </a:lnTo>
                  <a:lnTo>
                    <a:pt x="335" y="525"/>
                  </a:lnTo>
                  <a:lnTo>
                    <a:pt x="340" y="530"/>
                  </a:lnTo>
                  <a:lnTo>
                    <a:pt x="340" y="535"/>
                  </a:lnTo>
                  <a:lnTo>
                    <a:pt x="345" y="540"/>
                  </a:lnTo>
                  <a:lnTo>
                    <a:pt x="350" y="540"/>
                  </a:lnTo>
                  <a:lnTo>
                    <a:pt x="355" y="540"/>
                  </a:lnTo>
                  <a:lnTo>
                    <a:pt x="355" y="545"/>
                  </a:lnTo>
                  <a:lnTo>
                    <a:pt x="360" y="550"/>
                  </a:lnTo>
                  <a:lnTo>
                    <a:pt x="365" y="550"/>
                  </a:lnTo>
                  <a:lnTo>
                    <a:pt x="370" y="545"/>
                  </a:lnTo>
                  <a:lnTo>
                    <a:pt x="375" y="545"/>
                  </a:lnTo>
                  <a:lnTo>
                    <a:pt x="380" y="540"/>
                  </a:lnTo>
                  <a:lnTo>
                    <a:pt x="385" y="545"/>
                  </a:lnTo>
                  <a:lnTo>
                    <a:pt x="385" y="550"/>
                  </a:lnTo>
                  <a:lnTo>
                    <a:pt x="390" y="555"/>
                  </a:lnTo>
                  <a:lnTo>
                    <a:pt x="395" y="560"/>
                  </a:lnTo>
                  <a:lnTo>
                    <a:pt x="395" y="555"/>
                  </a:lnTo>
                  <a:lnTo>
                    <a:pt x="395" y="550"/>
                  </a:lnTo>
                  <a:lnTo>
                    <a:pt x="395" y="545"/>
                  </a:lnTo>
                  <a:lnTo>
                    <a:pt x="400" y="545"/>
                  </a:lnTo>
                  <a:lnTo>
                    <a:pt x="405" y="545"/>
                  </a:lnTo>
                  <a:lnTo>
                    <a:pt x="405" y="540"/>
                  </a:lnTo>
                  <a:lnTo>
                    <a:pt x="410" y="540"/>
                  </a:lnTo>
                  <a:lnTo>
                    <a:pt x="415" y="535"/>
                  </a:lnTo>
                  <a:lnTo>
                    <a:pt x="420" y="535"/>
                  </a:lnTo>
                  <a:lnTo>
                    <a:pt x="425" y="530"/>
                  </a:lnTo>
                  <a:lnTo>
                    <a:pt x="430" y="525"/>
                  </a:lnTo>
                  <a:lnTo>
                    <a:pt x="430" y="520"/>
                  </a:lnTo>
                  <a:lnTo>
                    <a:pt x="435" y="520"/>
                  </a:lnTo>
                  <a:lnTo>
                    <a:pt x="440" y="515"/>
                  </a:lnTo>
                  <a:lnTo>
                    <a:pt x="445" y="515"/>
                  </a:lnTo>
                  <a:lnTo>
                    <a:pt x="450" y="515"/>
                  </a:lnTo>
                  <a:lnTo>
                    <a:pt x="455" y="515"/>
                  </a:lnTo>
                  <a:lnTo>
                    <a:pt x="460" y="515"/>
                  </a:lnTo>
                  <a:lnTo>
                    <a:pt x="465" y="515"/>
                  </a:lnTo>
                  <a:lnTo>
                    <a:pt x="470" y="515"/>
                  </a:lnTo>
                  <a:lnTo>
                    <a:pt x="475" y="515"/>
                  </a:lnTo>
                  <a:lnTo>
                    <a:pt x="480" y="510"/>
                  </a:lnTo>
                  <a:lnTo>
                    <a:pt x="485" y="510"/>
                  </a:lnTo>
                  <a:lnTo>
                    <a:pt x="490" y="510"/>
                  </a:lnTo>
                  <a:lnTo>
                    <a:pt x="495" y="510"/>
                  </a:lnTo>
                  <a:lnTo>
                    <a:pt x="500" y="510"/>
                  </a:lnTo>
                  <a:lnTo>
                    <a:pt x="505" y="510"/>
                  </a:lnTo>
                  <a:lnTo>
                    <a:pt x="510" y="510"/>
                  </a:lnTo>
                  <a:lnTo>
                    <a:pt x="515" y="515"/>
                  </a:lnTo>
                  <a:lnTo>
                    <a:pt x="520" y="515"/>
                  </a:lnTo>
                  <a:lnTo>
                    <a:pt x="530" y="515"/>
                  </a:lnTo>
                  <a:lnTo>
                    <a:pt x="535" y="515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778625" y="2773363"/>
              <a:ext cx="498475" cy="301625"/>
            </a:xfrm>
            <a:custGeom>
              <a:avLst/>
              <a:gdLst>
                <a:gd name="T0" fmla="*/ 2147483647 w 295"/>
                <a:gd name="T1" fmla="*/ 0 h 185"/>
                <a:gd name="T2" fmla="*/ 2147483647 w 295"/>
                <a:gd name="T3" fmla="*/ 0 h 185"/>
                <a:gd name="T4" fmla="*/ 2147483647 w 295"/>
                <a:gd name="T5" fmla="*/ 0 h 185"/>
                <a:gd name="T6" fmla="*/ 2147483647 w 295"/>
                <a:gd name="T7" fmla="*/ 2147483647 h 185"/>
                <a:gd name="T8" fmla="*/ 2147483647 w 295"/>
                <a:gd name="T9" fmla="*/ 2147483647 h 185"/>
                <a:gd name="T10" fmla="*/ 2147483647 w 295"/>
                <a:gd name="T11" fmla="*/ 2147483647 h 185"/>
                <a:gd name="T12" fmla="*/ 2147483647 w 295"/>
                <a:gd name="T13" fmla="*/ 2147483647 h 185"/>
                <a:gd name="T14" fmla="*/ 2147483647 w 295"/>
                <a:gd name="T15" fmla="*/ 2147483647 h 185"/>
                <a:gd name="T16" fmla="*/ 2147483647 w 295"/>
                <a:gd name="T17" fmla="*/ 2147483647 h 185"/>
                <a:gd name="T18" fmla="*/ 2147483647 w 295"/>
                <a:gd name="T19" fmla="*/ 2147483647 h 185"/>
                <a:gd name="T20" fmla="*/ 2147483647 w 295"/>
                <a:gd name="T21" fmla="*/ 2147483647 h 185"/>
                <a:gd name="T22" fmla="*/ 2147483647 w 295"/>
                <a:gd name="T23" fmla="*/ 2147483647 h 185"/>
                <a:gd name="T24" fmla="*/ 2147483647 w 295"/>
                <a:gd name="T25" fmla="*/ 2147483647 h 185"/>
                <a:gd name="T26" fmla="*/ 2147483647 w 295"/>
                <a:gd name="T27" fmla="*/ 2147483647 h 185"/>
                <a:gd name="T28" fmla="*/ 2147483647 w 295"/>
                <a:gd name="T29" fmla="*/ 2147483647 h 185"/>
                <a:gd name="T30" fmla="*/ 0 w 295"/>
                <a:gd name="T31" fmla="*/ 2147483647 h 185"/>
                <a:gd name="T32" fmla="*/ 2147483647 w 295"/>
                <a:gd name="T33" fmla="*/ 2147483647 h 185"/>
                <a:gd name="T34" fmla="*/ 2147483647 w 295"/>
                <a:gd name="T35" fmla="*/ 2147483647 h 185"/>
                <a:gd name="T36" fmla="*/ 2147483647 w 295"/>
                <a:gd name="T37" fmla="*/ 2147483647 h 185"/>
                <a:gd name="T38" fmla="*/ 2147483647 w 295"/>
                <a:gd name="T39" fmla="*/ 2147483647 h 185"/>
                <a:gd name="T40" fmla="*/ 2147483647 w 295"/>
                <a:gd name="T41" fmla="*/ 2147483647 h 185"/>
                <a:gd name="T42" fmla="*/ 2147483647 w 295"/>
                <a:gd name="T43" fmla="*/ 2147483647 h 185"/>
                <a:gd name="T44" fmla="*/ 2147483647 w 295"/>
                <a:gd name="T45" fmla="*/ 2147483647 h 185"/>
                <a:gd name="T46" fmla="*/ 2147483647 w 295"/>
                <a:gd name="T47" fmla="*/ 2147483647 h 185"/>
                <a:gd name="T48" fmla="*/ 2147483647 w 295"/>
                <a:gd name="T49" fmla="*/ 2147483647 h 185"/>
                <a:gd name="T50" fmla="*/ 2147483647 w 295"/>
                <a:gd name="T51" fmla="*/ 2147483647 h 185"/>
                <a:gd name="T52" fmla="*/ 2147483647 w 295"/>
                <a:gd name="T53" fmla="*/ 2147483647 h 185"/>
                <a:gd name="T54" fmla="*/ 2147483647 w 295"/>
                <a:gd name="T55" fmla="*/ 2147483647 h 185"/>
                <a:gd name="T56" fmla="*/ 2147483647 w 295"/>
                <a:gd name="T57" fmla="*/ 2147483647 h 185"/>
                <a:gd name="T58" fmla="*/ 2147483647 w 295"/>
                <a:gd name="T59" fmla="*/ 2147483647 h 185"/>
                <a:gd name="T60" fmla="*/ 2147483647 w 295"/>
                <a:gd name="T61" fmla="*/ 2147483647 h 185"/>
                <a:gd name="T62" fmla="*/ 2147483647 w 295"/>
                <a:gd name="T63" fmla="*/ 2147483647 h 185"/>
                <a:gd name="T64" fmla="*/ 2147483647 w 295"/>
                <a:gd name="T65" fmla="*/ 2147483647 h 185"/>
                <a:gd name="T66" fmla="*/ 2147483647 w 295"/>
                <a:gd name="T67" fmla="*/ 2147483647 h 185"/>
                <a:gd name="T68" fmla="*/ 2147483647 w 295"/>
                <a:gd name="T69" fmla="*/ 2147483647 h 185"/>
                <a:gd name="T70" fmla="*/ 2147483647 w 295"/>
                <a:gd name="T71" fmla="*/ 2147483647 h 185"/>
                <a:gd name="T72" fmla="*/ 2147483647 w 295"/>
                <a:gd name="T73" fmla="*/ 2147483647 h 185"/>
                <a:gd name="T74" fmla="*/ 2147483647 w 295"/>
                <a:gd name="T75" fmla="*/ 2147483647 h 185"/>
                <a:gd name="T76" fmla="*/ 2147483647 w 295"/>
                <a:gd name="T77" fmla="*/ 2147483647 h 185"/>
                <a:gd name="T78" fmla="*/ 2147483647 w 295"/>
                <a:gd name="T79" fmla="*/ 2147483647 h 185"/>
                <a:gd name="T80" fmla="*/ 2147483647 w 295"/>
                <a:gd name="T81" fmla="*/ 2147483647 h 185"/>
                <a:gd name="T82" fmla="*/ 2147483647 w 295"/>
                <a:gd name="T83" fmla="*/ 2147483647 h 185"/>
                <a:gd name="T84" fmla="*/ 2147483647 w 295"/>
                <a:gd name="T85" fmla="*/ 2147483647 h 185"/>
                <a:gd name="T86" fmla="*/ 2147483647 w 295"/>
                <a:gd name="T87" fmla="*/ 2147483647 h 185"/>
                <a:gd name="T88" fmla="*/ 2147483647 w 295"/>
                <a:gd name="T89" fmla="*/ 2147483647 h 185"/>
                <a:gd name="T90" fmla="*/ 2147483647 w 295"/>
                <a:gd name="T91" fmla="*/ 2147483647 h 185"/>
                <a:gd name="T92" fmla="*/ 2147483647 w 295"/>
                <a:gd name="T93" fmla="*/ 2147483647 h 185"/>
                <a:gd name="T94" fmla="*/ 2147483647 w 295"/>
                <a:gd name="T95" fmla="*/ 2147483647 h 185"/>
                <a:gd name="T96" fmla="*/ 2147483647 w 295"/>
                <a:gd name="T97" fmla="*/ 2147483647 h 185"/>
                <a:gd name="T98" fmla="*/ 2147483647 w 295"/>
                <a:gd name="T99" fmla="*/ 2147483647 h 185"/>
                <a:gd name="T100" fmla="*/ 2147483647 w 295"/>
                <a:gd name="T101" fmla="*/ 2147483647 h 185"/>
                <a:gd name="T102" fmla="*/ 2147483647 w 295"/>
                <a:gd name="T103" fmla="*/ 2147483647 h 185"/>
                <a:gd name="T104" fmla="*/ 2147483647 w 295"/>
                <a:gd name="T105" fmla="*/ 2147483647 h 185"/>
                <a:gd name="T106" fmla="*/ 2147483647 w 295"/>
                <a:gd name="T107" fmla="*/ 2147483647 h 185"/>
                <a:gd name="T108" fmla="*/ 2147483647 w 295"/>
                <a:gd name="T109" fmla="*/ 2147483647 h 185"/>
                <a:gd name="T110" fmla="*/ 2147483647 w 295"/>
                <a:gd name="T111" fmla="*/ 2147483647 h 185"/>
                <a:gd name="T112" fmla="*/ 2147483647 w 295"/>
                <a:gd name="T113" fmla="*/ 2147483647 h 185"/>
                <a:gd name="T114" fmla="*/ 2147483647 w 295"/>
                <a:gd name="T115" fmla="*/ 2147483647 h 185"/>
                <a:gd name="T116" fmla="*/ 2147483647 w 295"/>
                <a:gd name="T117" fmla="*/ 2147483647 h 185"/>
                <a:gd name="T118" fmla="*/ 2147483647 w 295"/>
                <a:gd name="T119" fmla="*/ 2147483647 h 185"/>
                <a:gd name="T120" fmla="*/ 2147483647 w 295"/>
                <a:gd name="T121" fmla="*/ 2147483647 h 185"/>
                <a:gd name="T122" fmla="*/ 2147483647 w 295"/>
                <a:gd name="T123" fmla="*/ 2147483647 h 1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5"/>
                <a:gd name="T187" fmla="*/ 0 h 185"/>
                <a:gd name="T188" fmla="*/ 295 w 295"/>
                <a:gd name="T189" fmla="*/ 185 h 1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5" h="185">
                  <a:moveTo>
                    <a:pt x="115" y="0"/>
                  </a:moveTo>
                  <a:lnTo>
                    <a:pt x="110" y="0"/>
                  </a:lnTo>
                  <a:lnTo>
                    <a:pt x="105" y="0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5" y="5"/>
                  </a:lnTo>
                  <a:lnTo>
                    <a:pt x="80" y="10"/>
                  </a:lnTo>
                  <a:lnTo>
                    <a:pt x="75" y="15"/>
                  </a:lnTo>
                  <a:lnTo>
                    <a:pt x="75" y="20"/>
                  </a:lnTo>
                  <a:lnTo>
                    <a:pt x="70" y="25"/>
                  </a:lnTo>
                  <a:lnTo>
                    <a:pt x="70" y="30"/>
                  </a:lnTo>
                  <a:lnTo>
                    <a:pt x="65" y="35"/>
                  </a:lnTo>
                  <a:lnTo>
                    <a:pt x="65" y="40"/>
                  </a:lnTo>
                  <a:lnTo>
                    <a:pt x="65" y="45"/>
                  </a:lnTo>
                  <a:lnTo>
                    <a:pt x="60" y="50"/>
                  </a:lnTo>
                  <a:lnTo>
                    <a:pt x="60" y="55"/>
                  </a:lnTo>
                  <a:lnTo>
                    <a:pt x="55" y="55"/>
                  </a:lnTo>
                  <a:lnTo>
                    <a:pt x="50" y="60"/>
                  </a:lnTo>
                  <a:lnTo>
                    <a:pt x="45" y="65"/>
                  </a:lnTo>
                  <a:lnTo>
                    <a:pt x="40" y="70"/>
                  </a:lnTo>
                  <a:lnTo>
                    <a:pt x="40" y="75"/>
                  </a:lnTo>
                  <a:lnTo>
                    <a:pt x="40" y="80"/>
                  </a:lnTo>
                  <a:lnTo>
                    <a:pt x="35" y="85"/>
                  </a:lnTo>
                  <a:lnTo>
                    <a:pt x="35" y="90"/>
                  </a:lnTo>
                  <a:lnTo>
                    <a:pt x="30" y="95"/>
                  </a:lnTo>
                  <a:lnTo>
                    <a:pt x="25" y="100"/>
                  </a:lnTo>
                  <a:lnTo>
                    <a:pt x="15" y="105"/>
                  </a:lnTo>
                  <a:lnTo>
                    <a:pt x="10" y="105"/>
                  </a:lnTo>
                  <a:lnTo>
                    <a:pt x="5" y="115"/>
                  </a:lnTo>
                  <a:lnTo>
                    <a:pt x="5" y="120"/>
                  </a:lnTo>
                  <a:lnTo>
                    <a:pt x="0" y="125"/>
                  </a:lnTo>
                  <a:lnTo>
                    <a:pt x="5" y="125"/>
                  </a:lnTo>
                  <a:lnTo>
                    <a:pt x="10" y="125"/>
                  </a:lnTo>
                  <a:lnTo>
                    <a:pt x="10" y="130"/>
                  </a:lnTo>
                  <a:lnTo>
                    <a:pt x="15" y="130"/>
                  </a:lnTo>
                  <a:lnTo>
                    <a:pt x="15" y="135"/>
                  </a:lnTo>
                  <a:lnTo>
                    <a:pt x="20" y="140"/>
                  </a:lnTo>
                  <a:lnTo>
                    <a:pt x="30" y="140"/>
                  </a:lnTo>
                  <a:lnTo>
                    <a:pt x="35" y="140"/>
                  </a:lnTo>
                  <a:lnTo>
                    <a:pt x="40" y="140"/>
                  </a:lnTo>
                  <a:lnTo>
                    <a:pt x="45" y="135"/>
                  </a:lnTo>
                  <a:lnTo>
                    <a:pt x="50" y="130"/>
                  </a:lnTo>
                  <a:lnTo>
                    <a:pt x="60" y="130"/>
                  </a:lnTo>
                  <a:lnTo>
                    <a:pt x="65" y="125"/>
                  </a:lnTo>
                  <a:lnTo>
                    <a:pt x="70" y="120"/>
                  </a:lnTo>
                  <a:lnTo>
                    <a:pt x="75" y="115"/>
                  </a:lnTo>
                  <a:lnTo>
                    <a:pt x="80" y="115"/>
                  </a:lnTo>
                  <a:lnTo>
                    <a:pt x="85" y="110"/>
                  </a:lnTo>
                  <a:lnTo>
                    <a:pt x="90" y="110"/>
                  </a:lnTo>
                  <a:lnTo>
                    <a:pt x="95" y="105"/>
                  </a:lnTo>
                  <a:lnTo>
                    <a:pt x="100" y="105"/>
                  </a:lnTo>
                  <a:lnTo>
                    <a:pt x="105" y="105"/>
                  </a:lnTo>
                  <a:lnTo>
                    <a:pt x="110" y="100"/>
                  </a:lnTo>
                  <a:lnTo>
                    <a:pt x="115" y="100"/>
                  </a:lnTo>
                  <a:lnTo>
                    <a:pt x="120" y="105"/>
                  </a:lnTo>
                  <a:lnTo>
                    <a:pt x="115" y="110"/>
                  </a:lnTo>
                  <a:lnTo>
                    <a:pt x="110" y="115"/>
                  </a:lnTo>
                  <a:lnTo>
                    <a:pt x="105" y="120"/>
                  </a:lnTo>
                  <a:lnTo>
                    <a:pt x="100" y="125"/>
                  </a:lnTo>
                  <a:lnTo>
                    <a:pt x="95" y="130"/>
                  </a:lnTo>
                  <a:lnTo>
                    <a:pt x="95" y="135"/>
                  </a:lnTo>
                  <a:lnTo>
                    <a:pt x="90" y="140"/>
                  </a:lnTo>
                  <a:lnTo>
                    <a:pt x="85" y="145"/>
                  </a:lnTo>
                  <a:lnTo>
                    <a:pt x="80" y="150"/>
                  </a:lnTo>
                  <a:lnTo>
                    <a:pt x="75" y="150"/>
                  </a:lnTo>
                  <a:lnTo>
                    <a:pt x="80" y="155"/>
                  </a:lnTo>
                  <a:lnTo>
                    <a:pt x="85" y="160"/>
                  </a:lnTo>
                  <a:lnTo>
                    <a:pt x="90" y="165"/>
                  </a:lnTo>
                  <a:lnTo>
                    <a:pt x="95" y="165"/>
                  </a:lnTo>
                  <a:lnTo>
                    <a:pt x="100" y="165"/>
                  </a:lnTo>
                  <a:lnTo>
                    <a:pt x="105" y="165"/>
                  </a:lnTo>
                  <a:lnTo>
                    <a:pt x="105" y="170"/>
                  </a:lnTo>
                  <a:lnTo>
                    <a:pt x="110" y="170"/>
                  </a:lnTo>
                  <a:lnTo>
                    <a:pt x="115" y="170"/>
                  </a:lnTo>
                  <a:lnTo>
                    <a:pt x="120" y="170"/>
                  </a:lnTo>
                  <a:lnTo>
                    <a:pt x="125" y="170"/>
                  </a:lnTo>
                  <a:lnTo>
                    <a:pt x="125" y="165"/>
                  </a:lnTo>
                  <a:lnTo>
                    <a:pt x="125" y="160"/>
                  </a:lnTo>
                  <a:lnTo>
                    <a:pt x="130" y="160"/>
                  </a:lnTo>
                  <a:lnTo>
                    <a:pt x="135" y="160"/>
                  </a:lnTo>
                  <a:lnTo>
                    <a:pt x="140" y="165"/>
                  </a:lnTo>
                  <a:lnTo>
                    <a:pt x="145" y="165"/>
                  </a:lnTo>
                  <a:lnTo>
                    <a:pt x="150" y="170"/>
                  </a:lnTo>
                  <a:lnTo>
                    <a:pt x="150" y="175"/>
                  </a:lnTo>
                  <a:lnTo>
                    <a:pt x="145" y="180"/>
                  </a:lnTo>
                  <a:lnTo>
                    <a:pt x="145" y="185"/>
                  </a:lnTo>
                  <a:lnTo>
                    <a:pt x="150" y="180"/>
                  </a:lnTo>
                  <a:lnTo>
                    <a:pt x="160" y="180"/>
                  </a:lnTo>
                  <a:lnTo>
                    <a:pt x="165" y="175"/>
                  </a:lnTo>
                  <a:lnTo>
                    <a:pt x="170" y="170"/>
                  </a:lnTo>
                  <a:lnTo>
                    <a:pt x="175" y="165"/>
                  </a:lnTo>
                  <a:lnTo>
                    <a:pt x="175" y="155"/>
                  </a:lnTo>
                  <a:lnTo>
                    <a:pt x="170" y="150"/>
                  </a:lnTo>
                  <a:lnTo>
                    <a:pt x="170" y="145"/>
                  </a:lnTo>
                  <a:lnTo>
                    <a:pt x="165" y="140"/>
                  </a:lnTo>
                  <a:lnTo>
                    <a:pt x="170" y="135"/>
                  </a:lnTo>
                  <a:lnTo>
                    <a:pt x="175" y="135"/>
                  </a:lnTo>
                  <a:lnTo>
                    <a:pt x="175" y="130"/>
                  </a:lnTo>
                  <a:lnTo>
                    <a:pt x="180" y="130"/>
                  </a:lnTo>
                  <a:lnTo>
                    <a:pt x="185" y="125"/>
                  </a:lnTo>
                  <a:lnTo>
                    <a:pt x="190" y="130"/>
                  </a:lnTo>
                  <a:lnTo>
                    <a:pt x="190" y="135"/>
                  </a:lnTo>
                  <a:lnTo>
                    <a:pt x="195" y="140"/>
                  </a:lnTo>
                  <a:lnTo>
                    <a:pt x="200" y="140"/>
                  </a:lnTo>
                  <a:lnTo>
                    <a:pt x="205" y="140"/>
                  </a:lnTo>
                  <a:lnTo>
                    <a:pt x="210" y="140"/>
                  </a:lnTo>
                  <a:lnTo>
                    <a:pt x="215" y="140"/>
                  </a:lnTo>
                  <a:lnTo>
                    <a:pt x="215" y="145"/>
                  </a:lnTo>
                  <a:lnTo>
                    <a:pt x="220" y="145"/>
                  </a:lnTo>
                  <a:lnTo>
                    <a:pt x="225" y="145"/>
                  </a:lnTo>
                  <a:lnTo>
                    <a:pt x="230" y="145"/>
                  </a:lnTo>
                  <a:lnTo>
                    <a:pt x="235" y="145"/>
                  </a:lnTo>
                  <a:lnTo>
                    <a:pt x="240" y="145"/>
                  </a:lnTo>
                  <a:lnTo>
                    <a:pt x="245" y="145"/>
                  </a:lnTo>
                  <a:lnTo>
                    <a:pt x="250" y="150"/>
                  </a:lnTo>
                  <a:lnTo>
                    <a:pt x="255" y="150"/>
                  </a:lnTo>
                  <a:lnTo>
                    <a:pt x="260" y="150"/>
                  </a:lnTo>
                  <a:lnTo>
                    <a:pt x="270" y="150"/>
                  </a:lnTo>
                  <a:lnTo>
                    <a:pt x="275" y="150"/>
                  </a:lnTo>
                  <a:lnTo>
                    <a:pt x="280" y="150"/>
                  </a:lnTo>
                  <a:lnTo>
                    <a:pt x="285" y="150"/>
                  </a:lnTo>
                  <a:lnTo>
                    <a:pt x="285" y="145"/>
                  </a:lnTo>
                  <a:lnTo>
                    <a:pt x="290" y="145"/>
                  </a:lnTo>
                  <a:lnTo>
                    <a:pt x="295" y="15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753225" y="2984500"/>
              <a:ext cx="549275" cy="263525"/>
            </a:xfrm>
            <a:custGeom>
              <a:avLst/>
              <a:gdLst>
                <a:gd name="T0" fmla="*/ 2147483647 w 325"/>
                <a:gd name="T1" fmla="*/ 2147483647 h 160"/>
                <a:gd name="T2" fmla="*/ 2147483647 w 325"/>
                <a:gd name="T3" fmla="*/ 2147483647 h 160"/>
                <a:gd name="T4" fmla="*/ 2147483647 w 325"/>
                <a:gd name="T5" fmla="*/ 2147483647 h 160"/>
                <a:gd name="T6" fmla="*/ 2147483647 w 325"/>
                <a:gd name="T7" fmla="*/ 2147483647 h 160"/>
                <a:gd name="T8" fmla="*/ 0 w 325"/>
                <a:gd name="T9" fmla="*/ 2147483647 h 160"/>
                <a:gd name="T10" fmla="*/ 0 w 325"/>
                <a:gd name="T11" fmla="*/ 2147483647 h 160"/>
                <a:gd name="T12" fmla="*/ 2147483647 w 325"/>
                <a:gd name="T13" fmla="*/ 2147483647 h 160"/>
                <a:gd name="T14" fmla="*/ 2147483647 w 325"/>
                <a:gd name="T15" fmla="*/ 2147483647 h 160"/>
                <a:gd name="T16" fmla="*/ 2147483647 w 325"/>
                <a:gd name="T17" fmla="*/ 2147483647 h 160"/>
                <a:gd name="T18" fmla="*/ 2147483647 w 325"/>
                <a:gd name="T19" fmla="*/ 2147483647 h 160"/>
                <a:gd name="T20" fmla="*/ 0 w 325"/>
                <a:gd name="T21" fmla="*/ 2147483647 h 160"/>
                <a:gd name="T22" fmla="*/ 2147483647 w 325"/>
                <a:gd name="T23" fmla="*/ 2147483647 h 160"/>
                <a:gd name="T24" fmla="*/ 2147483647 w 325"/>
                <a:gd name="T25" fmla="*/ 2147483647 h 160"/>
                <a:gd name="T26" fmla="*/ 2147483647 w 325"/>
                <a:gd name="T27" fmla="*/ 2147483647 h 160"/>
                <a:gd name="T28" fmla="*/ 2147483647 w 325"/>
                <a:gd name="T29" fmla="*/ 2147483647 h 160"/>
                <a:gd name="T30" fmla="*/ 2147483647 w 325"/>
                <a:gd name="T31" fmla="*/ 2147483647 h 160"/>
                <a:gd name="T32" fmla="*/ 2147483647 w 325"/>
                <a:gd name="T33" fmla="*/ 2147483647 h 160"/>
                <a:gd name="T34" fmla="*/ 2147483647 w 325"/>
                <a:gd name="T35" fmla="*/ 2147483647 h 160"/>
                <a:gd name="T36" fmla="*/ 2147483647 w 325"/>
                <a:gd name="T37" fmla="*/ 2147483647 h 160"/>
                <a:gd name="T38" fmla="*/ 2147483647 w 325"/>
                <a:gd name="T39" fmla="*/ 2147483647 h 160"/>
                <a:gd name="T40" fmla="*/ 2147483647 w 325"/>
                <a:gd name="T41" fmla="*/ 2147483647 h 160"/>
                <a:gd name="T42" fmla="*/ 2147483647 w 325"/>
                <a:gd name="T43" fmla="*/ 2147483647 h 160"/>
                <a:gd name="T44" fmla="*/ 2147483647 w 325"/>
                <a:gd name="T45" fmla="*/ 2147483647 h 160"/>
                <a:gd name="T46" fmla="*/ 2147483647 w 325"/>
                <a:gd name="T47" fmla="*/ 2147483647 h 160"/>
                <a:gd name="T48" fmla="*/ 2147483647 w 325"/>
                <a:gd name="T49" fmla="*/ 2147483647 h 160"/>
                <a:gd name="T50" fmla="*/ 2147483647 w 325"/>
                <a:gd name="T51" fmla="*/ 2147483647 h 160"/>
                <a:gd name="T52" fmla="*/ 2147483647 w 325"/>
                <a:gd name="T53" fmla="*/ 2147483647 h 160"/>
                <a:gd name="T54" fmla="*/ 2147483647 w 325"/>
                <a:gd name="T55" fmla="*/ 2147483647 h 160"/>
                <a:gd name="T56" fmla="*/ 2147483647 w 325"/>
                <a:gd name="T57" fmla="*/ 2147483647 h 160"/>
                <a:gd name="T58" fmla="*/ 2147483647 w 325"/>
                <a:gd name="T59" fmla="*/ 2147483647 h 160"/>
                <a:gd name="T60" fmla="*/ 2147483647 w 325"/>
                <a:gd name="T61" fmla="*/ 2147483647 h 160"/>
                <a:gd name="T62" fmla="*/ 2147483647 w 325"/>
                <a:gd name="T63" fmla="*/ 2147483647 h 160"/>
                <a:gd name="T64" fmla="*/ 2147483647 w 325"/>
                <a:gd name="T65" fmla="*/ 2147483647 h 160"/>
                <a:gd name="T66" fmla="*/ 2147483647 w 325"/>
                <a:gd name="T67" fmla="*/ 2147483647 h 160"/>
                <a:gd name="T68" fmla="*/ 2147483647 w 325"/>
                <a:gd name="T69" fmla="*/ 2147483647 h 160"/>
                <a:gd name="T70" fmla="*/ 2147483647 w 325"/>
                <a:gd name="T71" fmla="*/ 2147483647 h 160"/>
                <a:gd name="T72" fmla="*/ 2147483647 w 325"/>
                <a:gd name="T73" fmla="*/ 2147483647 h 160"/>
                <a:gd name="T74" fmla="*/ 2147483647 w 325"/>
                <a:gd name="T75" fmla="*/ 2147483647 h 160"/>
                <a:gd name="T76" fmla="*/ 2147483647 w 325"/>
                <a:gd name="T77" fmla="*/ 2147483647 h 160"/>
                <a:gd name="T78" fmla="*/ 2147483647 w 325"/>
                <a:gd name="T79" fmla="*/ 2147483647 h 160"/>
                <a:gd name="T80" fmla="*/ 2147483647 w 325"/>
                <a:gd name="T81" fmla="*/ 2147483647 h 160"/>
                <a:gd name="T82" fmla="*/ 2147483647 w 325"/>
                <a:gd name="T83" fmla="*/ 2147483647 h 160"/>
                <a:gd name="T84" fmla="*/ 2147483647 w 325"/>
                <a:gd name="T85" fmla="*/ 2147483647 h 160"/>
                <a:gd name="T86" fmla="*/ 2147483647 w 325"/>
                <a:gd name="T87" fmla="*/ 2147483647 h 160"/>
                <a:gd name="T88" fmla="*/ 2147483647 w 325"/>
                <a:gd name="T89" fmla="*/ 2147483647 h 160"/>
                <a:gd name="T90" fmla="*/ 2147483647 w 325"/>
                <a:gd name="T91" fmla="*/ 2147483647 h 160"/>
                <a:gd name="T92" fmla="*/ 2147483647 w 325"/>
                <a:gd name="T93" fmla="*/ 2147483647 h 160"/>
                <a:gd name="T94" fmla="*/ 2147483647 w 325"/>
                <a:gd name="T95" fmla="*/ 2147483647 h 160"/>
                <a:gd name="T96" fmla="*/ 2147483647 w 325"/>
                <a:gd name="T97" fmla="*/ 2147483647 h 160"/>
                <a:gd name="T98" fmla="*/ 2147483647 w 325"/>
                <a:gd name="T99" fmla="*/ 2147483647 h 160"/>
                <a:gd name="T100" fmla="*/ 2147483647 w 325"/>
                <a:gd name="T101" fmla="*/ 2147483647 h 160"/>
                <a:gd name="T102" fmla="*/ 2147483647 w 325"/>
                <a:gd name="T103" fmla="*/ 2147483647 h 160"/>
                <a:gd name="T104" fmla="*/ 2147483647 w 325"/>
                <a:gd name="T105" fmla="*/ 2147483647 h 160"/>
                <a:gd name="T106" fmla="*/ 2147483647 w 325"/>
                <a:gd name="T107" fmla="*/ 2147483647 h 160"/>
                <a:gd name="T108" fmla="*/ 2147483647 w 325"/>
                <a:gd name="T109" fmla="*/ 2147483647 h 160"/>
                <a:gd name="T110" fmla="*/ 2147483647 w 325"/>
                <a:gd name="T111" fmla="*/ 2147483647 h 160"/>
                <a:gd name="T112" fmla="*/ 2147483647 w 325"/>
                <a:gd name="T113" fmla="*/ 2147483647 h 160"/>
                <a:gd name="T114" fmla="*/ 2147483647 w 325"/>
                <a:gd name="T115" fmla="*/ 2147483647 h 160"/>
                <a:gd name="T116" fmla="*/ 2147483647 w 325"/>
                <a:gd name="T117" fmla="*/ 2147483647 h 160"/>
                <a:gd name="T118" fmla="*/ 2147483647 w 325"/>
                <a:gd name="T119" fmla="*/ 2147483647 h 160"/>
                <a:gd name="T120" fmla="*/ 2147483647 w 325"/>
                <a:gd name="T121" fmla="*/ 2147483647 h 160"/>
                <a:gd name="T122" fmla="*/ 2147483647 w 325"/>
                <a:gd name="T123" fmla="*/ 2147483647 h 160"/>
                <a:gd name="T124" fmla="*/ 2147483647 w 325"/>
                <a:gd name="T125" fmla="*/ 2147483647 h 1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60"/>
                <a:gd name="T191" fmla="*/ 325 w 325"/>
                <a:gd name="T192" fmla="*/ 160 h 1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60">
                  <a:moveTo>
                    <a:pt x="20" y="0"/>
                  </a:moveTo>
                  <a:lnTo>
                    <a:pt x="15" y="10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5" y="25"/>
                  </a:lnTo>
                  <a:lnTo>
                    <a:pt x="5" y="30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5" y="60"/>
                  </a:lnTo>
                  <a:lnTo>
                    <a:pt x="5" y="65"/>
                  </a:lnTo>
                  <a:lnTo>
                    <a:pt x="5" y="70"/>
                  </a:lnTo>
                  <a:lnTo>
                    <a:pt x="10" y="75"/>
                  </a:lnTo>
                  <a:lnTo>
                    <a:pt x="15" y="75"/>
                  </a:lnTo>
                  <a:lnTo>
                    <a:pt x="15" y="80"/>
                  </a:lnTo>
                  <a:lnTo>
                    <a:pt x="15" y="85"/>
                  </a:lnTo>
                  <a:lnTo>
                    <a:pt x="10" y="90"/>
                  </a:lnTo>
                  <a:lnTo>
                    <a:pt x="5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5" y="105"/>
                  </a:lnTo>
                  <a:lnTo>
                    <a:pt x="5" y="110"/>
                  </a:lnTo>
                  <a:lnTo>
                    <a:pt x="5" y="115"/>
                  </a:lnTo>
                  <a:lnTo>
                    <a:pt x="10" y="115"/>
                  </a:lnTo>
                  <a:lnTo>
                    <a:pt x="15" y="115"/>
                  </a:lnTo>
                  <a:lnTo>
                    <a:pt x="20" y="110"/>
                  </a:lnTo>
                  <a:lnTo>
                    <a:pt x="25" y="110"/>
                  </a:lnTo>
                  <a:lnTo>
                    <a:pt x="25" y="115"/>
                  </a:lnTo>
                  <a:lnTo>
                    <a:pt x="30" y="115"/>
                  </a:lnTo>
                  <a:lnTo>
                    <a:pt x="30" y="120"/>
                  </a:lnTo>
                  <a:lnTo>
                    <a:pt x="35" y="120"/>
                  </a:lnTo>
                  <a:lnTo>
                    <a:pt x="40" y="120"/>
                  </a:lnTo>
                  <a:lnTo>
                    <a:pt x="45" y="120"/>
                  </a:lnTo>
                  <a:lnTo>
                    <a:pt x="50" y="120"/>
                  </a:lnTo>
                  <a:lnTo>
                    <a:pt x="55" y="120"/>
                  </a:lnTo>
                  <a:lnTo>
                    <a:pt x="60" y="120"/>
                  </a:lnTo>
                  <a:lnTo>
                    <a:pt x="60" y="115"/>
                  </a:lnTo>
                  <a:lnTo>
                    <a:pt x="65" y="110"/>
                  </a:lnTo>
                  <a:lnTo>
                    <a:pt x="75" y="110"/>
                  </a:lnTo>
                  <a:lnTo>
                    <a:pt x="80" y="105"/>
                  </a:lnTo>
                  <a:lnTo>
                    <a:pt x="85" y="100"/>
                  </a:lnTo>
                  <a:lnTo>
                    <a:pt x="90" y="95"/>
                  </a:lnTo>
                  <a:lnTo>
                    <a:pt x="95" y="95"/>
                  </a:lnTo>
                  <a:lnTo>
                    <a:pt x="100" y="90"/>
                  </a:lnTo>
                  <a:lnTo>
                    <a:pt x="105" y="90"/>
                  </a:lnTo>
                  <a:lnTo>
                    <a:pt x="110" y="85"/>
                  </a:lnTo>
                  <a:lnTo>
                    <a:pt x="115" y="85"/>
                  </a:lnTo>
                  <a:lnTo>
                    <a:pt x="115" y="80"/>
                  </a:lnTo>
                  <a:lnTo>
                    <a:pt x="120" y="80"/>
                  </a:lnTo>
                  <a:lnTo>
                    <a:pt x="125" y="85"/>
                  </a:lnTo>
                  <a:lnTo>
                    <a:pt x="130" y="85"/>
                  </a:lnTo>
                  <a:lnTo>
                    <a:pt x="135" y="85"/>
                  </a:lnTo>
                  <a:lnTo>
                    <a:pt x="140" y="90"/>
                  </a:lnTo>
                  <a:lnTo>
                    <a:pt x="140" y="95"/>
                  </a:lnTo>
                  <a:lnTo>
                    <a:pt x="135" y="100"/>
                  </a:lnTo>
                  <a:lnTo>
                    <a:pt x="130" y="100"/>
                  </a:lnTo>
                  <a:lnTo>
                    <a:pt x="125" y="105"/>
                  </a:lnTo>
                  <a:lnTo>
                    <a:pt x="125" y="110"/>
                  </a:lnTo>
                  <a:lnTo>
                    <a:pt x="125" y="115"/>
                  </a:lnTo>
                  <a:lnTo>
                    <a:pt x="125" y="120"/>
                  </a:lnTo>
                  <a:lnTo>
                    <a:pt x="125" y="125"/>
                  </a:lnTo>
                  <a:lnTo>
                    <a:pt x="120" y="125"/>
                  </a:lnTo>
                  <a:lnTo>
                    <a:pt x="120" y="130"/>
                  </a:lnTo>
                  <a:lnTo>
                    <a:pt x="115" y="135"/>
                  </a:lnTo>
                  <a:lnTo>
                    <a:pt x="110" y="135"/>
                  </a:lnTo>
                  <a:lnTo>
                    <a:pt x="110" y="140"/>
                  </a:lnTo>
                  <a:lnTo>
                    <a:pt x="115" y="140"/>
                  </a:lnTo>
                  <a:lnTo>
                    <a:pt x="120" y="140"/>
                  </a:lnTo>
                  <a:lnTo>
                    <a:pt x="125" y="140"/>
                  </a:lnTo>
                  <a:lnTo>
                    <a:pt x="125" y="145"/>
                  </a:lnTo>
                  <a:lnTo>
                    <a:pt x="125" y="155"/>
                  </a:lnTo>
                  <a:lnTo>
                    <a:pt x="130" y="160"/>
                  </a:lnTo>
                  <a:lnTo>
                    <a:pt x="135" y="160"/>
                  </a:lnTo>
                  <a:lnTo>
                    <a:pt x="140" y="160"/>
                  </a:lnTo>
                  <a:lnTo>
                    <a:pt x="145" y="160"/>
                  </a:lnTo>
                  <a:lnTo>
                    <a:pt x="155" y="160"/>
                  </a:lnTo>
                  <a:lnTo>
                    <a:pt x="160" y="155"/>
                  </a:lnTo>
                  <a:lnTo>
                    <a:pt x="160" y="150"/>
                  </a:lnTo>
                  <a:lnTo>
                    <a:pt x="165" y="145"/>
                  </a:lnTo>
                  <a:lnTo>
                    <a:pt x="170" y="145"/>
                  </a:lnTo>
                  <a:lnTo>
                    <a:pt x="170" y="140"/>
                  </a:lnTo>
                  <a:lnTo>
                    <a:pt x="175" y="135"/>
                  </a:lnTo>
                  <a:lnTo>
                    <a:pt x="175" y="140"/>
                  </a:lnTo>
                  <a:lnTo>
                    <a:pt x="180" y="140"/>
                  </a:lnTo>
                  <a:lnTo>
                    <a:pt x="180" y="135"/>
                  </a:lnTo>
                  <a:lnTo>
                    <a:pt x="185" y="130"/>
                  </a:lnTo>
                  <a:lnTo>
                    <a:pt x="190" y="130"/>
                  </a:lnTo>
                  <a:lnTo>
                    <a:pt x="195" y="125"/>
                  </a:lnTo>
                  <a:lnTo>
                    <a:pt x="200" y="125"/>
                  </a:lnTo>
                  <a:lnTo>
                    <a:pt x="205" y="125"/>
                  </a:lnTo>
                  <a:lnTo>
                    <a:pt x="210" y="125"/>
                  </a:lnTo>
                  <a:lnTo>
                    <a:pt x="215" y="130"/>
                  </a:lnTo>
                  <a:lnTo>
                    <a:pt x="220" y="130"/>
                  </a:lnTo>
                  <a:lnTo>
                    <a:pt x="230" y="125"/>
                  </a:lnTo>
                  <a:lnTo>
                    <a:pt x="230" y="130"/>
                  </a:lnTo>
                  <a:lnTo>
                    <a:pt x="235" y="130"/>
                  </a:lnTo>
                  <a:lnTo>
                    <a:pt x="240" y="125"/>
                  </a:lnTo>
                  <a:lnTo>
                    <a:pt x="245" y="125"/>
                  </a:lnTo>
                  <a:lnTo>
                    <a:pt x="250" y="120"/>
                  </a:lnTo>
                  <a:lnTo>
                    <a:pt x="250" y="115"/>
                  </a:lnTo>
                  <a:lnTo>
                    <a:pt x="255" y="115"/>
                  </a:lnTo>
                  <a:lnTo>
                    <a:pt x="255" y="110"/>
                  </a:lnTo>
                  <a:lnTo>
                    <a:pt x="260" y="110"/>
                  </a:lnTo>
                  <a:lnTo>
                    <a:pt x="260" y="105"/>
                  </a:lnTo>
                  <a:lnTo>
                    <a:pt x="265" y="100"/>
                  </a:lnTo>
                  <a:lnTo>
                    <a:pt x="270" y="100"/>
                  </a:lnTo>
                  <a:lnTo>
                    <a:pt x="275" y="100"/>
                  </a:lnTo>
                  <a:lnTo>
                    <a:pt x="275" y="105"/>
                  </a:lnTo>
                  <a:lnTo>
                    <a:pt x="280" y="110"/>
                  </a:lnTo>
                  <a:lnTo>
                    <a:pt x="285" y="105"/>
                  </a:lnTo>
                  <a:lnTo>
                    <a:pt x="285" y="100"/>
                  </a:lnTo>
                  <a:lnTo>
                    <a:pt x="290" y="100"/>
                  </a:lnTo>
                  <a:lnTo>
                    <a:pt x="290" y="95"/>
                  </a:lnTo>
                  <a:lnTo>
                    <a:pt x="295" y="95"/>
                  </a:lnTo>
                  <a:lnTo>
                    <a:pt x="300" y="100"/>
                  </a:lnTo>
                  <a:lnTo>
                    <a:pt x="305" y="100"/>
                  </a:lnTo>
                  <a:lnTo>
                    <a:pt x="305" y="105"/>
                  </a:lnTo>
                  <a:lnTo>
                    <a:pt x="310" y="110"/>
                  </a:lnTo>
                  <a:lnTo>
                    <a:pt x="310" y="115"/>
                  </a:lnTo>
                  <a:lnTo>
                    <a:pt x="315" y="120"/>
                  </a:lnTo>
                  <a:lnTo>
                    <a:pt x="315" y="115"/>
                  </a:lnTo>
                  <a:lnTo>
                    <a:pt x="320" y="115"/>
                  </a:lnTo>
                  <a:lnTo>
                    <a:pt x="320" y="110"/>
                  </a:lnTo>
                  <a:lnTo>
                    <a:pt x="325" y="11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811963" y="3387725"/>
              <a:ext cx="271462" cy="212725"/>
            </a:xfrm>
            <a:custGeom>
              <a:avLst/>
              <a:gdLst>
                <a:gd name="T0" fmla="*/ 0 w 160"/>
                <a:gd name="T1" fmla="*/ 0 h 130"/>
                <a:gd name="T2" fmla="*/ 0 w 160"/>
                <a:gd name="T3" fmla="*/ 2147483647 h 130"/>
                <a:gd name="T4" fmla="*/ 0 w 160"/>
                <a:gd name="T5" fmla="*/ 2147483647 h 130"/>
                <a:gd name="T6" fmla="*/ 2147483647 w 160"/>
                <a:gd name="T7" fmla="*/ 2147483647 h 130"/>
                <a:gd name="T8" fmla="*/ 2147483647 w 160"/>
                <a:gd name="T9" fmla="*/ 2147483647 h 130"/>
                <a:gd name="T10" fmla="*/ 2147483647 w 160"/>
                <a:gd name="T11" fmla="*/ 2147483647 h 130"/>
                <a:gd name="T12" fmla="*/ 2147483647 w 160"/>
                <a:gd name="T13" fmla="*/ 2147483647 h 130"/>
                <a:gd name="T14" fmla="*/ 2147483647 w 160"/>
                <a:gd name="T15" fmla="*/ 2147483647 h 130"/>
                <a:gd name="T16" fmla="*/ 2147483647 w 160"/>
                <a:gd name="T17" fmla="*/ 2147483647 h 130"/>
                <a:gd name="T18" fmla="*/ 2147483647 w 160"/>
                <a:gd name="T19" fmla="*/ 2147483647 h 130"/>
                <a:gd name="T20" fmla="*/ 2147483647 w 160"/>
                <a:gd name="T21" fmla="*/ 2147483647 h 130"/>
                <a:gd name="T22" fmla="*/ 2147483647 w 160"/>
                <a:gd name="T23" fmla="*/ 2147483647 h 130"/>
                <a:gd name="T24" fmla="*/ 2147483647 w 160"/>
                <a:gd name="T25" fmla="*/ 2147483647 h 130"/>
                <a:gd name="T26" fmla="*/ 2147483647 w 160"/>
                <a:gd name="T27" fmla="*/ 2147483647 h 130"/>
                <a:gd name="T28" fmla="*/ 2147483647 w 160"/>
                <a:gd name="T29" fmla="*/ 2147483647 h 130"/>
                <a:gd name="T30" fmla="*/ 2147483647 w 160"/>
                <a:gd name="T31" fmla="*/ 2147483647 h 130"/>
                <a:gd name="T32" fmla="*/ 2147483647 w 160"/>
                <a:gd name="T33" fmla="*/ 2147483647 h 130"/>
                <a:gd name="T34" fmla="*/ 2147483647 w 160"/>
                <a:gd name="T35" fmla="*/ 2147483647 h 130"/>
                <a:gd name="T36" fmla="*/ 2147483647 w 160"/>
                <a:gd name="T37" fmla="*/ 2147483647 h 130"/>
                <a:gd name="T38" fmla="*/ 2147483647 w 160"/>
                <a:gd name="T39" fmla="*/ 2147483647 h 130"/>
                <a:gd name="T40" fmla="*/ 2147483647 w 160"/>
                <a:gd name="T41" fmla="*/ 2147483647 h 130"/>
                <a:gd name="T42" fmla="*/ 2147483647 w 160"/>
                <a:gd name="T43" fmla="*/ 2147483647 h 130"/>
                <a:gd name="T44" fmla="*/ 2147483647 w 160"/>
                <a:gd name="T45" fmla="*/ 2147483647 h 130"/>
                <a:gd name="T46" fmla="*/ 2147483647 w 160"/>
                <a:gd name="T47" fmla="*/ 2147483647 h 130"/>
                <a:gd name="T48" fmla="*/ 2147483647 w 160"/>
                <a:gd name="T49" fmla="*/ 2147483647 h 130"/>
                <a:gd name="T50" fmla="*/ 2147483647 w 160"/>
                <a:gd name="T51" fmla="*/ 2147483647 h 130"/>
                <a:gd name="T52" fmla="*/ 2147483647 w 160"/>
                <a:gd name="T53" fmla="*/ 2147483647 h 130"/>
                <a:gd name="T54" fmla="*/ 2147483647 w 160"/>
                <a:gd name="T55" fmla="*/ 2147483647 h 130"/>
                <a:gd name="T56" fmla="*/ 2147483647 w 160"/>
                <a:gd name="T57" fmla="*/ 2147483647 h 130"/>
                <a:gd name="T58" fmla="*/ 2147483647 w 160"/>
                <a:gd name="T59" fmla="*/ 2147483647 h 130"/>
                <a:gd name="T60" fmla="*/ 2147483647 w 160"/>
                <a:gd name="T61" fmla="*/ 2147483647 h 130"/>
                <a:gd name="T62" fmla="*/ 2147483647 w 160"/>
                <a:gd name="T63" fmla="*/ 2147483647 h 130"/>
                <a:gd name="T64" fmla="*/ 2147483647 w 160"/>
                <a:gd name="T65" fmla="*/ 2147483647 h 130"/>
                <a:gd name="T66" fmla="*/ 2147483647 w 160"/>
                <a:gd name="T67" fmla="*/ 2147483647 h 130"/>
                <a:gd name="T68" fmla="*/ 2147483647 w 160"/>
                <a:gd name="T69" fmla="*/ 2147483647 h 130"/>
                <a:gd name="T70" fmla="*/ 2147483647 w 160"/>
                <a:gd name="T71" fmla="*/ 2147483647 h 130"/>
                <a:gd name="T72" fmla="*/ 2147483647 w 160"/>
                <a:gd name="T73" fmla="*/ 2147483647 h 130"/>
                <a:gd name="T74" fmla="*/ 2147483647 w 160"/>
                <a:gd name="T75" fmla="*/ 2147483647 h 130"/>
                <a:gd name="T76" fmla="*/ 2147483647 w 160"/>
                <a:gd name="T77" fmla="*/ 2147483647 h 130"/>
                <a:gd name="T78" fmla="*/ 2147483647 w 160"/>
                <a:gd name="T79" fmla="*/ 2147483647 h 130"/>
                <a:gd name="T80" fmla="*/ 2147483647 w 160"/>
                <a:gd name="T81" fmla="*/ 2147483647 h 130"/>
                <a:gd name="T82" fmla="*/ 2147483647 w 160"/>
                <a:gd name="T83" fmla="*/ 2147483647 h 130"/>
                <a:gd name="T84" fmla="*/ 2147483647 w 160"/>
                <a:gd name="T85" fmla="*/ 2147483647 h 130"/>
                <a:gd name="T86" fmla="*/ 2147483647 w 160"/>
                <a:gd name="T87" fmla="*/ 2147483647 h 130"/>
                <a:gd name="T88" fmla="*/ 2147483647 w 160"/>
                <a:gd name="T89" fmla="*/ 2147483647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0"/>
                <a:gd name="T136" fmla="*/ 0 h 130"/>
                <a:gd name="T137" fmla="*/ 160 w 160"/>
                <a:gd name="T138" fmla="*/ 130 h 1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0" h="130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30" y="30"/>
                  </a:lnTo>
                  <a:lnTo>
                    <a:pt x="40" y="35"/>
                  </a:lnTo>
                  <a:lnTo>
                    <a:pt x="45" y="40"/>
                  </a:lnTo>
                  <a:lnTo>
                    <a:pt x="50" y="40"/>
                  </a:lnTo>
                  <a:lnTo>
                    <a:pt x="50" y="45"/>
                  </a:lnTo>
                  <a:lnTo>
                    <a:pt x="55" y="45"/>
                  </a:lnTo>
                  <a:lnTo>
                    <a:pt x="60" y="45"/>
                  </a:lnTo>
                  <a:lnTo>
                    <a:pt x="60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0" y="55"/>
                  </a:lnTo>
                  <a:lnTo>
                    <a:pt x="75" y="55"/>
                  </a:lnTo>
                  <a:lnTo>
                    <a:pt x="80" y="60"/>
                  </a:lnTo>
                  <a:lnTo>
                    <a:pt x="85" y="65"/>
                  </a:lnTo>
                  <a:lnTo>
                    <a:pt x="95" y="65"/>
                  </a:lnTo>
                  <a:lnTo>
                    <a:pt x="95" y="70"/>
                  </a:lnTo>
                  <a:lnTo>
                    <a:pt x="100" y="70"/>
                  </a:lnTo>
                  <a:lnTo>
                    <a:pt x="100" y="75"/>
                  </a:lnTo>
                  <a:lnTo>
                    <a:pt x="100" y="80"/>
                  </a:lnTo>
                  <a:lnTo>
                    <a:pt x="100" y="85"/>
                  </a:lnTo>
                  <a:lnTo>
                    <a:pt x="105" y="85"/>
                  </a:lnTo>
                  <a:lnTo>
                    <a:pt x="110" y="90"/>
                  </a:lnTo>
                  <a:lnTo>
                    <a:pt x="115" y="90"/>
                  </a:lnTo>
                  <a:lnTo>
                    <a:pt x="115" y="95"/>
                  </a:lnTo>
                  <a:lnTo>
                    <a:pt x="120" y="100"/>
                  </a:lnTo>
                  <a:lnTo>
                    <a:pt x="125" y="100"/>
                  </a:lnTo>
                  <a:lnTo>
                    <a:pt x="130" y="105"/>
                  </a:lnTo>
                  <a:lnTo>
                    <a:pt x="135" y="105"/>
                  </a:lnTo>
                  <a:lnTo>
                    <a:pt x="140" y="110"/>
                  </a:lnTo>
                  <a:lnTo>
                    <a:pt x="140" y="115"/>
                  </a:lnTo>
                  <a:lnTo>
                    <a:pt x="140" y="120"/>
                  </a:lnTo>
                  <a:lnTo>
                    <a:pt x="145" y="120"/>
                  </a:lnTo>
                  <a:lnTo>
                    <a:pt x="150" y="125"/>
                  </a:lnTo>
                  <a:lnTo>
                    <a:pt x="155" y="130"/>
                  </a:lnTo>
                  <a:lnTo>
                    <a:pt x="160" y="13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818313" y="3427413"/>
              <a:ext cx="112712" cy="303212"/>
            </a:xfrm>
            <a:custGeom>
              <a:avLst/>
              <a:gdLst>
                <a:gd name="T0" fmla="*/ 2147483647 w 65"/>
                <a:gd name="T1" fmla="*/ 0 h 185"/>
                <a:gd name="T2" fmla="*/ 2147483647 w 65"/>
                <a:gd name="T3" fmla="*/ 0 h 185"/>
                <a:gd name="T4" fmla="*/ 2147483647 w 65"/>
                <a:gd name="T5" fmla="*/ 2147483647 h 185"/>
                <a:gd name="T6" fmla="*/ 2147483647 w 65"/>
                <a:gd name="T7" fmla="*/ 2147483647 h 185"/>
                <a:gd name="T8" fmla="*/ 2147483647 w 65"/>
                <a:gd name="T9" fmla="*/ 2147483647 h 185"/>
                <a:gd name="T10" fmla="*/ 2147483647 w 65"/>
                <a:gd name="T11" fmla="*/ 2147483647 h 185"/>
                <a:gd name="T12" fmla="*/ 2147483647 w 65"/>
                <a:gd name="T13" fmla="*/ 2147483647 h 185"/>
                <a:gd name="T14" fmla="*/ 2147483647 w 65"/>
                <a:gd name="T15" fmla="*/ 2147483647 h 185"/>
                <a:gd name="T16" fmla="*/ 2147483647 w 65"/>
                <a:gd name="T17" fmla="*/ 2147483647 h 185"/>
                <a:gd name="T18" fmla="*/ 2147483647 w 65"/>
                <a:gd name="T19" fmla="*/ 2147483647 h 185"/>
                <a:gd name="T20" fmla="*/ 2147483647 w 65"/>
                <a:gd name="T21" fmla="*/ 2147483647 h 185"/>
                <a:gd name="T22" fmla="*/ 2147483647 w 65"/>
                <a:gd name="T23" fmla="*/ 2147483647 h 185"/>
                <a:gd name="T24" fmla="*/ 2147483647 w 65"/>
                <a:gd name="T25" fmla="*/ 2147483647 h 185"/>
                <a:gd name="T26" fmla="*/ 2147483647 w 65"/>
                <a:gd name="T27" fmla="*/ 2147483647 h 185"/>
                <a:gd name="T28" fmla="*/ 2147483647 w 65"/>
                <a:gd name="T29" fmla="*/ 2147483647 h 185"/>
                <a:gd name="T30" fmla="*/ 2147483647 w 65"/>
                <a:gd name="T31" fmla="*/ 2147483647 h 185"/>
                <a:gd name="T32" fmla="*/ 2147483647 w 65"/>
                <a:gd name="T33" fmla="*/ 2147483647 h 185"/>
                <a:gd name="T34" fmla="*/ 2147483647 w 65"/>
                <a:gd name="T35" fmla="*/ 2147483647 h 185"/>
                <a:gd name="T36" fmla="*/ 2147483647 w 65"/>
                <a:gd name="T37" fmla="*/ 2147483647 h 185"/>
                <a:gd name="T38" fmla="*/ 2147483647 w 65"/>
                <a:gd name="T39" fmla="*/ 2147483647 h 185"/>
                <a:gd name="T40" fmla="*/ 2147483647 w 65"/>
                <a:gd name="T41" fmla="*/ 2147483647 h 185"/>
                <a:gd name="T42" fmla="*/ 2147483647 w 65"/>
                <a:gd name="T43" fmla="*/ 2147483647 h 185"/>
                <a:gd name="T44" fmla="*/ 2147483647 w 65"/>
                <a:gd name="T45" fmla="*/ 2147483647 h 185"/>
                <a:gd name="T46" fmla="*/ 2147483647 w 65"/>
                <a:gd name="T47" fmla="*/ 2147483647 h 185"/>
                <a:gd name="T48" fmla="*/ 2147483647 w 65"/>
                <a:gd name="T49" fmla="*/ 2147483647 h 185"/>
                <a:gd name="T50" fmla="*/ 2147483647 w 65"/>
                <a:gd name="T51" fmla="*/ 2147483647 h 185"/>
                <a:gd name="T52" fmla="*/ 2147483647 w 65"/>
                <a:gd name="T53" fmla="*/ 2147483647 h 185"/>
                <a:gd name="T54" fmla="*/ 2147483647 w 65"/>
                <a:gd name="T55" fmla="*/ 2147483647 h 185"/>
                <a:gd name="T56" fmla="*/ 2147483647 w 65"/>
                <a:gd name="T57" fmla="*/ 2147483647 h 185"/>
                <a:gd name="T58" fmla="*/ 2147483647 w 65"/>
                <a:gd name="T59" fmla="*/ 2147483647 h 185"/>
                <a:gd name="T60" fmla="*/ 0 w 65"/>
                <a:gd name="T61" fmla="*/ 2147483647 h 185"/>
                <a:gd name="T62" fmla="*/ 0 w 65"/>
                <a:gd name="T63" fmla="*/ 2147483647 h 185"/>
                <a:gd name="T64" fmla="*/ 0 w 65"/>
                <a:gd name="T65" fmla="*/ 2147483647 h 185"/>
                <a:gd name="T66" fmla="*/ 0 w 65"/>
                <a:gd name="T67" fmla="*/ 2147483647 h 185"/>
                <a:gd name="T68" fmla="*/ 2147483647 w 65"/>
                <a:gd name="T69" fmla="*/ 2147483647 h 185"/>
                <a:gd name="T70" fmla="*/ 2147483647 w 65"/>
                <a:gd name="T71" fmla="*/ 2147483647 h 185"/>
                <a:gd name="T72" fmla="*/ 2147483647 w 65"/>
                <a:gd name="T73" fmla="*/ 2147483647 h 185"/>
                <a:gd name="T74" fmla="*/ 2147483647 w 65"/>
                <a:gd name="T75" fmla="*/ 2147483647 h 185"/>
                <a:gd name="T76" fmla="*/ 2147483647 w 65"/>
                <a:gd name="T77" fmla="*/ 2147483647 h 185"/>
                <a:gd name="T78" fmla="*/ 2147483647 w 65"/>
                <a:gd name="T79" fmla="*/ 2147483647 h 185"/>
                <a:gd name="T80" fmla="*/ 2147483647 w 65"/>
                <a:gd name="T81" fmla="*/ 2147483647 h 185"/>
                <a:gd name="T82" fmla="*/ 2147483647 w 65"/>
                <a:gd name="T83" fmla="*/ 2147483647 h 185"/>
                <a:gd name="T84" fmla="*/ 2147483647 w 65"/>
                <a:gd name="T85" fmla="*/ 2147483647 h 185"/>
                <a:gd name="T86" fmla="*/ 2147483647 w 65"/>
                <a:gd name="T87" fmla="*/ 2147483647 h 185"/>
                <a:gd name="T88" fmla="*/ 2147483647 w 65"/>
                <a:gd name="T89" fmla="*/ 2147483647 h 185"/>
                <a:gd name="T90" fmla="*/ 2147483647 w 65"/>
                <a:gd name="T91" fmla="*/ 2147483647 h 185"/>
                <a:gd name="T92" fmla="*/ 2147483647 w 65"/>
                <a:gd name="T93" fmla="*/ 2147483647 h 185"/>
                <a:gd name="T94" fmla="*/ 2147483647 w 65"/>
                <a:gd name="T95" fmla="*/ 2147483647 h 185"/>
                <a:gd name="T96" fmla="*/ 2147483647 w 65"/>
                <a:gd name="T97" fmla="*/ 2147483647 h 185"/>
                <a:gd name="T98" fmla="*/ 2147483647 w 65"/>
                <a:gd name="T99" fmla="*/ 2147483647 h 185"/>
                <a:gd name="T100" fmla="*/ 2147483647 w 65"/>
                <a:gd name="T101" fmla="*/ 2147483647 h 1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"/>
                <a:gd name="T154" fmla="*/ 0 h 185"/>
                <a:gd name="T155" fmla="*/ 65 w 65"/>
                <a:gd name="T156" fmla="*/ 185 h 1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" h="185">
                  <a:moveTo>
                    <a:pt x="5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20" y="45"/>
                  </a:lnTo>
                  <a:lnTo>
                    <a:pt x="25" y="50"/>
                  </a:lnTo>
                  <a:lnTo>
                    <a:pt x="25" y="55"/>
                  </a:lnTo>
                  <a:lnTo>
                    <a:pt x="25" y="60"/>
                  </a:lnTo>
                  <a:lnTo>
                    <a:pt x="35" y="65"/>
                  </a:lnTo>
                  <a:lnTo>
                    <a:pt x="40" y="65"/>
                  </a:lnTo>
                  <a:lnTo>
                    <a:pt x="40" y="70"/>
                  </a:lnTo>
                  <a:lnTo>
                    <a:pt x="40" y="75"/>
                  </a:lnTo>
                  <a:lnTo>
                    <a:pt x="40" y="80"/>
                  </a:lnTo>
                  <a:lnTo>
                    <a:pt x="40" y="85"/>
                  </a:lnTo>
                  <a:lnTo>
                    <a:pt x="40" y="95"/>
                  </a:lnTo>
                  <a:lnTo>
                    <a:pt x="40" y="100"/>
                  </a:lnTo>
                  <a:lnTo>
                    <a:pt x="40" y="110"/>
                  </a:lnTo>
                  <a:lnTo>
                    <a:pt x="40" y="115"/>
                  </a:lnTo>
                  <a:lnTo>
                    <a:pt x="35" y="120"/>
                  </a:lnTo>
                  <a:lnTo>
                    <a:pt x="30" y="120"/>
                  </a:lnTo>
                  <a:lnTo>
                    <a:pt x="25" y="115"/>
                  </a:lnTo>
                  <a:lnTo>
                    <a:pt x="20" y="115"/>
                  </a:lnTo>
                  <a:lnTo>
                    <a:pt x="15" y="115"/>
                  </a:lnTo>
                  <a:lnTo>
                    <a:pt x="10" y="115"/>
                  </a:lnTo>
                  <a:lnTo>
                    <a:pt x="5" y="115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5" y="135"/>
                  </a:lnTo>
                  <a:lnTo>
                    <a:pt x="5" y="140"/>
                  </a:lnTo>
                  <a:lnTo>
                    <a:pt x="10" y="150"/>
                  </a:lnTo>
                  <a:lnTo>
                    <a:pt x="15" y="155"/>
                  </a:lnTo>
                  <a:lnTo>
                    <a:pt x="20" y="155"/>
                  </a:lnTo>
                  <a:lnTo>
                    <a:pt x="20" y="165"/>
                  </a:lnTo>
                  <a:lnTo>
                    <a:pt x="25" y="170"/>
                  </a:lnTo>
                  <a:lnTo>
                    <a:pt x="25" y="175"/>
                  </a:lnTo>
                  <a:lnTo>
                    <a:pt x="30" y="180"/>
                  </a:lnTo>
                  <a:lnTo>
                    <a:pt x="35" y="180"/>
                  </a:lnTo>
                  <a:lnTo>
                    <a:pt x="35" y="185"/>
                  </a:lnTo>
                  <a:lnTo>
                    <a:pt x="40" y="185"/>
                  </a:lnTo>
                  <a:lnTo>
                    <a:pt x="45" y="185"/>
                  </a:lnTo>
                  <a:lnTo>
                    <a:pt x="50" y="185"/>
                  </a:lnTo>
                  <a:lnTo>
                    <a:pt x="55" y="185"/>
                  </a:lnTo>
                  <a:lnTo>
                    <a:pt x="60" y="185"/>
                  </a:lnTo>
                  <a:lnTo>
                    <a:pt x="65" y="185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5748338" y="3295650"/>
              <a:ext cx="635000" cy="287338"/>
            </a:xfrm>
            <a:custGeom>
              <a:avLst/>
              <a:gdLst>
                <a:gd name="T0" fmla="*/ 2147483647 w 375"/>
                <a:gd name="T1" fmla="*/ 2147483647 h 175"/>
                <a:gd name="T2" fmla="*/ 2147483647 w 375"/>
                <a:gd name="T3" fmla="*/ 2147483647 h 175"/>
                <a:gd name="T4" fmla="*/ 2147483647 w 375"/>
                <a:gd name="T5" fmla="*/ 2147483647 h 175"/>
                <a:gd name="T6" fmla="*/ 2147483647 w 375"/>
                <a:gd name="T7" fmla="*/ 2147483647 h 175"/>
                <a:gd name="T8" fmla="*/ 2147483647 w 375"/>
                <a:gd name="T9" fmla="*/ 2147483647 h 175"/>
                <a:gd name="T10" fmla="*/ 2147483647 w 375"/>
                <a:gd name="T11" fmla="*/ 2147483647 h 175"/>
                <a:gd name="T12" fmla="*/ 2147483647 w 375"/>
                <a:gd name="T13" fmla="*/ 2147483647 h 175"/>
                <a:gd name="T14" fmla="*/ 2147483647 w 375"/>
                <a:gd name="T15" fmla="*/ 2147483647 h 175"/>
                <a:gd name="T16" fmla="*/ 2147483647 w 375"/>
                <a:gd name="T17" fmla="*/ 2147483647 h 175"/>
                <a:gd name="T18" fmla="*/ 2147483647 w 375"/>
                <a:gd name="T19" fmla="*/ 2147483647 h 175"/>
                <a:gd name="T20" fmla="*/ 2147483647 w 375"/>
                <a:gd name="T21" fmla="*/ 2147483647 h 175"/>
                <a:gd name="T22" fmla="*/ 2147483647 w 375"/>
                <a:gd name="T23" fmla="*/ 2147483647 h 175"/>
                <a:gd name="T24" fmla="*/ 2147483647 w 375"/>
                <a:gd name="T25" fmla="*/ 2147483647 h 175"/>
                <a:gd name="T26" fmla="*/ 2147483647 w 375"/>
                <a:gd name="T27" fmla="*/ 2147483647 h 175"/>
                <a:gd name="T28" fmla="*/ 2147483647 w 375"/>
                <a:gd name="T29" fmla="*/ 2147483647 h 175"/>
                <a:gd name="T30" fmla="*/ 2147483647 w 375"/>
                <a:gd name="T31" fmla="*/ 2147483647 h 175"/>
                <a:gd name="T32" fmla="*/ 2147483647 w 375"/>
                <a:gd name="T33" fmla="*/ 2147483647 h 175"/>
                <a:gd name="T34" fmla="*/ 2147483647 w 375"/>
                <a:gd name="T35" fmla="*/ 2147483647 h 175"/>
                <a:gd name="T36" fmla="*/ 2147483647 w 375"/>
                <a:gd name="T37" fmla="*/ 2147483647 h 175"/>
                <a:gd name="T38" fmla="*/ 2147483647 w 375"/>
                <a:gd name="T39" fmla="*/ 2147483647 h 175"/>
                <a:gd name="T40" fmla="*/ 2147483647 w 375"/>
                <a:gd name="T41" fmla="*/ 2147483647 h 175"/>
                <a:gd name="T42" fmla="*/ 2147483647 w 375"/>
                <a:gd name="T43" fmla="*/ 2147483647 h 175"/>
                <a:gd name="T44" fmla="*/ 2147483647 w 375"/>
                <a:gd name="T45" fmla="*/ 2147483647 h 175"/>
                <a:gd name="T46" fmla="*/ 2147483647 w 375"/>
                <a:gd name="T47" fmla="*/ 2147483647 h 175"/>
                <a:gd name="T48" fmla="*/ 2147483647 w 375"/>
                <a:gd name="T49" fmla="*/ 2147483647 h 175"/>
                <a:gd name="T50" fmla="*/ 2147483647 w 375"/>
                <a:gd name="T51" fmla="*/ 2147483647 h 175"/>
                <a:gd name="T52" fmla="*/ 2147483647 w 375"/>
                <a:gd name="T53" fmla="*/ 2147483647 h 175"/>
                <a:gd name="T54" fmla="*/ 2147483647 w 375"/>
                <a:gd name="T55" fmla="*/ 2147483647 h 175"/>
                <a:gd name="T56" fmla="*/ 2147483647 w 375"/>
                <a:gd name="T57" fmla="*/ 2147483647 h 175"/>
                <a:gd name="T58" fmla="*/ 2147483647 w 375"/>
                <a:gd name="T59" fmla="*/ 2147483647 h 175"/>
                <a:gd name="T60" fmla="*/ 2147483647 w 375"/>
                <a:gd name="T61" fmla="*/ 2147483647 h 175"/>
                <a:gd name="T62" fmla="*/ 2147483647 w 375"/>
                <a:gd name="T63" fmla="*/ 2147483647 h 175"/>
                <a:gd name="T64" fmla="*/ 2147483647 w 375"/>
                <a:gd name="T65" fmla="*/ 2147483647 h 175"/>
                <a:gd name="T66" fmla="*/ 2147483647 w 375"/>
                <a:gd name="T67" fmla="*/ 2147483647 h 175"/>
                <a:gd name="T68" fmla="*/ 2147483647 w 375"/>
                <a:gd name="T69" fmla="*/ 2147483647 h 175"/>
                <a:gd name="T70" fmla="*/ 2147483647 w 375"/>
                <a:gd name="T71" fmla="*/ 2147483647 h 175"/>
                <a:gd name="T72" fmla="*/ 2147483647 w 375"/>
                <a:gd name="T73" fmla="*/ 2147483647 h 175"/>
                <a:gd name="T74" fmla="*/ 2147483647 w 375"/>
                <a:gd name="T75" fmla="*/ 2147483647 h 175"/>
                <a:gd name="T76" fmla="*/ 2147483647 w 375"/>
                <a:gd name="T77" fmla="*/ 2147483647 h 175"/>
                <a:gd name="T78" fmla="*/ 2147483647 w 375"/>
                <a:gd name="T79" fmla="*/ 2147483647 h 175"/>
                <a:gd name="T80" fmla="*/ 2147483647 w 375"/>
                <a:gd name="T81" fmla="*/ 2147483647 h 175"/>
                <a:gd name="T82" fmla="*/ 2147483647 w 375"/>
                <a:gd name="T83" fmla="*/ 2147483647 h 175"/>
                <a:gd name="T84" fmla="*/ 2147483647 w 375"/>
                <a:gd name="T85" fmla="*/ 2147483647 h 175"/>
                <a:gd name="T86" fmla="*/ 2147483647 w 375"/>
                <a:gd name="T87" fmla="*/ 2147483647 h 175"/>
                <a:gd name="T88" fmla="*/ 2147483647 w 375"/>
                <a:gd name="T89" fmla="*/ 2147483647 h 175"/>
                <a:gd name="T90" fmla="*/ 2147483647 w 375"/>
                <a:gd name="T91" fmla="*/ 2147483647 h 175"/>
                <a:gd name="T92" fmla="*/ 2147483647 w 375"/>
                <a:gd name="T93" fmla="*/ 2147483647 h 175"/>
                <a:gd name="T94" fmla="*/ 2147483647 w 375"/>
                <a:gd name="T95" fmla="*/ 2147483647 h 175"/>
                <a:gd name="T96" fmla="*/ 2147483647 w 375"/>
                <a:gd name="T97" fmla="*/ 2147483647 h 175"/>
                <a:gd name="T98" fmla="*/ 2147483647 w 375"/>
                <a:gd name="T99" fmla="*/ 2147483647 h 175"/>
                <a:gd name="T100" fmla="*/ 2147483647 w 375"/>
                <a:gd name="T101" fmla="*/ 2147483647 h 175"/>
                <a:gd name="T102" fmla="*/ 2147483647 w 375"/>
                <a:gd name="T103" fmla="*/ 2147483647 h 175"/>
                <a:gd name="T104" fmla="*/ 2147483647 w 375"/>
                <a:gd name="T105" fmla="*/ 2147483647 h 175"/>
                <a:gd name="T106" fmla="*/ 0 w 375"/>
                <a:gd name="T107" fmla="*/ 2147483647 h 1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5"/>
                <a:gd name="T163" fmla="*/ 0 h 175"/>
                <a:gd name="T164" fmla="*/ 375 w 375"/>
                <a:gd name="T165" fmla="*/ 175 h 1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5" h="175">
                  <a:moveTo>
                    <a:pt x="375" y="0"/>
                  </a:moveTo>
                  <a:lnTo>
                    <a:pt x="375" y="5"/>
                  </a:lnTo>
                  <a:lnTo>
                    <a:pt x="370" y="5"/>
                  </a:lnTo>
                  <a:lnTo>
                    <a:pt x="370" y="10"/>
                  </a:lnTo>
                  <a:lnTo>
                    <a:pt x="365" y="10"/>
                  </a:lnTo>
                  <a:lnTo>
                    <a:pt x="365" y="15"/>
                  </a:lnTo>
                  <a:lnTo>
                    <a:pt x="365" y="20"/>
                  </a:lnTo>
                  <a:lnTo>
                    <a:pt x="360" y="20"/>
                  </a:lnTo>
                  <a:lnTo>
                    <a:pt x="355" y="20"/>
                  </a:lnTo>
                  <a:lnTo>
                    <a:pt x="350" y="20"/>
                  </a:lnTo>
                  <a:lnTo>
                    <a:pt x="345" y="20"/>
                  </a:lnTo>
                  <a:lnTo>
                    <a:pt x="345" y="25"/>
                  </a:lnTo>
                  <a:lnTo>
                    <a:pt x="345" y="30"/>
                  </a:lnTo>
                  <a:lnTo>
                    <a:pt x="340" y="35"/>
                  </a:lnTo>
                  <a:lnTo>
                    <a:pt x="340" y="40"/>
                  </a:lnTo>
                  <a:lnTo>
                    <a:pt x="335" y="40"/>
                  </a:lnTo>
                  <a:lnTo>
                    <a:pt x="330" y="40"/>
                  </a:lnTo>
                  <a:lnTo>
                    <a:pt x="325" y="40"/>
                  </a:lnTo>
                  <a:lnTo>
                    <a:pt x="320" y="40"/>
                  </a:lnTo>
                  <a:lnTo>
                    <a:pt x="315" y="40"/>
                  </a:lnTo>
                  <a:lnTo>
                    <a:pt x="310" y="40"/>
                  </a:lnTo>
                  <a:lnTo>
                    <a:pt x="305" y="40"/>
                  </a:lnTo>
                  <a:lnTo>
                    <a:pt x="305" y="45"/>
                  </a:lnTo>
                  <a:lnTo>
                    <a:pt x="300" y="45"/>
                  </a:lnTo>
                  <a:lnTo>
                    <a:pt x="295" y="50"/>
                  </a:lnTo>
                  <a:lnTo>
                    <a:pt x="290" y="50"/>
                  </a:lnTo>
                  <a:lnTo>
                    <a:pt x="290" y="55"/>
                  </a:lnTo>
                  <a:lnTo>
                    <a:pt x="285" y="55"/>
                  </a:lnTo>
                  <a:lnTo>
                    <a:pt x="280" y="55"/>
                  </a:lnTo>
                  <a:lnTo>
                    <a:pt x="275" y="60"/>
                  </a:lnTo>
                  <a:lnTo>
                    <a:pt x="270" y="65"/>
                  </a:lnTo>
                  <a:lnTo>
                    <a:pt x="265" y="65"/>
                  </a:lnTo>
                  <a:lnTo>
                    <a:pt x="260" y="65"/>
                  </a:lnTo>
                  <a:lnTo>
                    <a:pt x="255" y="65"/>
                  </a:lnTo>
                  <a:lnTo>
                    <a:pt x="255" y="70"/>
                  </a:lnTo>
                  <a:lnTo>
                    <a:pt x="250" y="70"/>
                  </a:lnTo>
                  <a:lnTo>
                    <a:pt x="250" y="65"/>
                  </a:lnTo>
                  <a:lnTo>
                    <a:pt x="245" y="60"/>
                  </a:lnTo>
                  <a:lnTo>
                    <a:pt x="240" y="55"/>
                  </a:lnTo>
                  <a:lnTo>
                    <a:pt x="240" y="50"/>
                  </a:lnTo>
                  <a:lnTo>
                    <a:pt x="235" y="50"/>
                  </a:lnTo>
                  <a:lnTo>
                    <a:pt x="230" y="55"/>
                  </a:lnTo>
                  <a:lnTo>
                    <a:pt x="225" y="55"/>
                  </a:lnTo>
                  <a:lnTo>
                    <a:pt x="220" y="60"/>
                  </a:lnTo>
                  <a:lnTo>
                    <a:pt x="215" y="60"/>
                  </a:lnTo>
                  <a:lnTo>
                    <a:pt x="210" y="55"/>
                  </a:lnTo>
                  <a:lnTo>
                    <a:pt x="205" y="45"/>
                  </a:lnTo>
                  <a:lnTo>
                    <a:pt x="200" y="40"/>
                  </a:lnTo>
                  <a:lnTo>
                    <a:pt x="195" y="45"/>
                  </a:lnTo>
                  <a:lnTo>
                    <a:pt x="185" y="50"/>
                  </a:lnTo>
                  <a:lnTo>
                    <a:pt x="180" y="55"/>
                  </a:lnTo>
                  <a:lnTo>
                    <a:pt x="175" y="55"/>
                  </a:lnTo>
                  <a:lnTo>
                    <a:pt x="175" y="60"/>
                  </a:lnTo>
                  <a:lnTo>
                    <a:pt x="170" y="60"/>
                  </a:lnTo>
                  <a:lnTo>
                    <a:pt x="170" y="65"/>
                  </a:lnTo>
                  <a:lnTo>
                    <a:pt x="170" y="70"/>
                  </a:lnTo>
                  <a:lnTo>
                    <a:pt x="175" y="75"/>
                  </a:lnTo>
                  <a:lnTo>
                    <a:pt x="175" y="80"/>
                  </a:lnTo>
                  <a:lnTo>
                    <a:pt x="180" y="80"/>
                  </a:lnTo>
                  <a:lnTo>
                    <a:pt x="185" y="85"/>
                  </a:lnTo>
                  <a:lnTo>
                    <a:pt x="185" y="95"/>
                  </a:lnTo>
                  <a:lnTo>
                    <a:pt x="185" y="100"/>
                  </a:lnTo>
                  <a:lnTo>
                    <a:pt x="180" y="105"/>
                  </a:lnTo>
                  <a:lnTo>
                    <a:pt x="175" y="110"/>
                  </a:lnTo>
                  <a:lnTo>
                    <a:pt x="175" y="115"/>
                  </a:lnTo>
                  <a:lnTo>
                    <a:pt x="170" y="125"/>
                  </a:lnTo>
                  <a:lnTo>
                    <a:pt x="170" y="130"/>
                  </a:lnTo>
                  <a:lnTo>
                    <a:pt x="165" y="135"/>
                  </a:lnTo>
                  <a:lnTo>
                    <a:pt x="155" y="135"/>
                  </a:lnTo>
                  <a:lnTo>
                    <a:pt x="155" y="140"/>
                  </a:lnTo>
                  <a:lnTo>
                    <a:pt x="150" y="145"/>
                  </a:lnTo>
                  <a:lnTo>
                    <a:pt x="150" y="150"/>
                  </a:lnTo>
                  <a:lnTo>
                    <a:pt x="145" y="150"/>
                  </a:lnTo>
                  <a:lnTo>
                    <a:pt x="140" y="155"/>
                  </a:lnTo>
                  <a:lnTo>
                    <a:pt x="135" y="155"/>
                  </a:lnTo>
                  <a:lnTo>
                    <a:pt x="130" y="155"/>
                  </a:lnTo>
                  <a:lnTo>
                    <a:pt x="125" y="155"/>
                  </a:lnTo>
                  <a:lnTo>
                    <a:pt x="115" y="155"/>
                  </a:lnTo>
                  <a:lnTo>
                    <a:pt x="105" y="155"/>
                  </a:lnTo>
                  <a:lnTo>
                    <a:pt x="100" y="160"/>
                  </a:lnTo>
                  <a:lnTo>
                    <a:pt x="95" y="165"/>
                  </a:lnTo>
                  <a:lnTo>
                    <a:pt x="95" y="170"/>
                  </a:lnTo>
                  <a:lnTo>
                    <a:pt x="90" y="175"/>
                  </a:lnTo>
                  <a:lnTo>
                    <a:pt x="85" y="175"/>
                  </a:lnTo>
                  <a:lnTo>
                    <a:pt x="80" y="175"/>
                  </a:lnTo>
                  <a:lnTo>
                    <a:pt x="75" y="175"/>
                  </a:lnTo>
                  <a:lnTo>
                    <a:pt x="75" y="170"/>
                  </a:lnTo>
                  <a:lnTo>
                    <a:pt x="70" y="170"/>
                  </a:lnTo>
                  <a:lnTo>
                    <a:pt x="65" y="170"/>
                  </a:lnTo>
                  <a:lnTo>
                    <a:pt x="60" y="165"/>
                  </a:lnTo>
                  <a:lnTo>
                    <a:pt x="55" y="160"/>
                  </a:lnTo>
                  <a:lnTo>
                    <a:pt x="50" y="155"/>
                  </a:lnTo>
                  <a:lnTo>
                    <a:pt x="45" y="150"/>
                  </a:lnTo>
                  <a:lnTo>
                    <a:pt x="45" y="145"/>
                  </a:lnTo>
                  <a:lnTo>
                    <a:pt x="40" y="140"/>
                  </a:lnTo>
                  <a:lnTo>
                    <a:pt x="40" y="135"/>
                  </a:lnTo>
                  <a:lnTo>
                    <a:pt x="40" y="130"/>
                  </a:lnTo>
                  <a:lnTo>
                    <a:pt x="40" y="125"/>
                  </a:lnTo>
                  <a:lnTo>
                    <a:pt x="35" y="120"/>
                  </a:lnTo>
                  <a:lnTo>
                    <a:pt x="35" y="115"/>
                  </a:lnTo>
                  <a:lnTo>
                    <a:pt x="30" y="115"/>
                  </a:lnTo>
                  <a:lnTo>
                    <a:pt x="25" y="115"/>
                  </a:lnTo>
                  <a:lnTo>
                    <a:pt x="20" y="115"/>
                  </a:lnTo>
                  <a:lnTo>
                    <a:pt x="15" y="120"/>
                  </a:lnTo>
                  <a:lnTo>
                    <a:pt x="15" y="125"/>
                  </a:lnTo>
                  <a:lnTo>
                    <a:pt x="10" y="125"/>
                  </a:lnTo>
                  <a:lnTo>
                    <a:pt x="10" y="120"/>
                  </a:lnTo>
                  <a:lnTo>
                    <a:pt x="0" y="12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665788" y="3486150"/>
              <a:ext cx="882650" cy="1154113"/>
            </a:xfrm>
            <a:custGeom>
              <a:avLst/>
              <a:gdLst>
                <a:gd name="T0" fmla="*/ 2147483647 w 525"/>
                <a:gd name="T1" fmla="*/ 2147483647 h 705"/>
                <a:gd name="T2" fmla="*/ 2147483647 w 525"/>
                <a:gd name="T3" fmla="*/ 2147483647 h 705"/>
                <a:gd name="T4" fmla="*/ 2147483647 w 525"/>
                <a:gd name="T5" fmla="*/ 2147483647 h 705"/>
                <a:gd name="T6" fmla="*/ 2147483647 w 525"/>
                <a:gd name="T7" fmla="*/ 2147483647 h 705"/>
                <a:gd name="T8" fmla="*/ 0 w 525"/>
                <a:gd name="T9" fmla="*/ 2147483647 h 705"/>
                <a:gd name="T10" fmla="*/ 2147483647 w 525"/>
                <a:gd name="T11" fmla="*/ 2147483647 h 705"/>
                <a:gd name="T12" fmla="*/ 2147483647 w 525"/>
                <a:gd name="T13" fmla="*/ 2147483647 h 705"/>
                <a:gd name="T14" fmla="*/ 2147483647 w 525"/>
                <a:gd name="T15" fmla="*/ 2147483647 h 705"/>
                <a:gd name="T16" fmla="*/ 2147483647 w 525"/>
                <a:gd name="T17" fmla="*/ 2147483647 h 705"/>
                <a:gd name="T18" fmla="*/ 2147483647 w 525"/>
                <a:gd name="T19" fmla="*/ 2147483647 h 705"/>
                <a:gd name="T20" fmla="*/ 2147483647 w 525"/>
                <a:gd name="T21" fmla="*/ 2147483647 h 705"/>
                <a:gd name="T22" fmla="*/ 2147483647 w 525"/>
                <a:gd name="T23" fmla="*/ 2147483647 h 705"/>
                <a:gd name="T24" fmla="*/ 2147483647 w 525"/>
                <a:gd name="T25" fmla="*/ 2147483647 h 705"/>
                <a:gd name="T26" fmla="*/ 2147483647 w 525"/>
                <a:gd name="T27" fmla="*/ 2147483647 h 705"/>
                <a:gd name="T28" fmla="*/ 2147483647 w 525"/>
                <a:gd name="T29" fmla="*/ 2147483647 h 705"/>
                <a:gd name="T30" fmla="*/ 2147483647 w 525"/>
                <a:gd name="T31" fmla="*/ 2147483647 h 705"/>
                <a:gd name="T32" fmla="*/ 2147483647 w 525"/>
                <a:gd name="T33" fmla="*/ 2147483647 h 705"/>
                <a:gd name="T34" fmla="*/ 2147483647 w 525"/>
                <a:gd name="T35" fmla="*/ 2147483647 h 705"/>
                <a:gd name="T36" fmla="*/ 2147483647 w 525"/>
                <a:gd name="T37" fmla="*/ 2147483647 h 705"/>
                <a:gd name="T38" fmla="*/ 2147483647 w 525"/>
                <a:gd name="T39" fmla="*/ 2147483647 h 705"/>
                <a:gd name="T40" fmla="*/ 2147483647 w 525"/>
                <a:gd name="T41" fmla="*/ 2147483647 h 705"/>
                <a:gd name="T42" fmla="*/ 2147483647 w 525"/>
                <a:gd name="T43" fmla="*/ 2147483647 h 705"/>
                <a:gd name="T44" fmla="*/ 2147483647 w 525"/>
                <a:gd name="T45" fmla="*/ 2147483647 h 705"/>
                <a:gd name="T46" fmla="*/ 2147483647 w 525"/>
                <a:gd name="T47" fmla="*/ 2147483647 h 705"/>
                <a:gd name="T48" fmla="*/ 2147483647 w 525"/>
                <a:gd name="T49" fmla="*/ 2147483647 h 705"/>
                <a:gd name="T50" fmla="*/ 2147483647 w 525"/>
                <a:gd name="T51" fmla="*/ 2147483647 h 705"/>
                <a:gd name="T52" fmla="*/ 2147483647 w 525"/>
                <a:gd name="T53" fmla="*/ 2147483647 h 705"/>
                <a:gd name="T54" fmla="*/ 2147483647 w 525"/>
                <a:gd name="T55" fmla="*/ 2147483647 h 705"/>
                <a:gd name="T56" fmla="*/ 2147483647 w 525"/>
                <a:gd name="T57" fmla="*/ 2147483647 h 705"/>
                <a:gd name="T58" fmla="*/ 2147483647 w 525"/>
                <a:gd name="T59" fmla="*/ 2147483647 h 705"/>
                <a:gd name="T60" fmla="*/ 2147483647 w 525"/>
                <a:gd name="T61" fmla="*/ 2147483647 h 705"/>
                <a:gd name="T62" fmla="*/ 2147483647 w 525"/>
                <a:gd name="T63" fmla="*/ 2147483647 h 705"/>
                <a:gd name="T64" fmla="*/ 2147483647 w 525"/>
                <a:gd name="T65" fmla="*/ 2147483647 h 705"/>
                <a:gd name="T66" fmla="*/ 2147483647 w 525"/>
                <a:gd name="T67" fmla="*/ 2147483647 h 705"/>
                <a:gd name="T68" fmla="*/ 2147483647 w 525"/>
                <a:gd name="T69" fmla="*/ 2147483647 h 705"/>
                <a:gd name="T70" fmla="*/ 2147483647 w 525"/>
                <a:gd name="T71" fmla="*/ 2147483647 h 705"/>
                <a:gd name="T72" fmla="*/ 2147483647 w 525"/>
                <a:gd name="T73" fmla="*/ 2147483647 h 705"/>
                <a:gd name="T74" fmla="*/ 2147483647 w 525"/>
                <a:gd name="T75" fmla="*/ 2147483647 h 705"/>
                <a:gd name="T76" fmla="*/ 2147483647 w 525"/>
                <a:gd name="T77" fmla="*/ 2147483647 h 705"/>
                <a:gd name="T78" fmla="*/ 2147483647 w 525"/>
                <a:gd name="T79" fmla="*/ 2147483647 h 705"/>
                <a:gd name="T80" fmla="*/ 2147483647 w 525"/>
                <a:gd name="T81" fmla="*/ 2147483647 h 705"/>
                <a:gd name="T82" fmla="*/ 2147483647 w 525"/>
                <a:gd name="T83" fmla="*/ 2147483647 h 705"/>
                <a:gd name="T84" fmla="*/ 2147483647 w 525"/>
                <a:gd name="T85" fmla="*/ 2147483647 h 705"/>
                <a:gd name="T86" fmla="*/ 2147483647 w 525"/>
                <a:gd name="T87" fmla="*/ 2147483647 h 705"/>
                <a:gd name="T88" fmla="*/ 2147483647 w 525"/>
                <a:gd name="T89" fmla="*/ 2147483647 h 705"/>
                <a:gd name="T90" fmla="*/ 2147483647 w 525"/>
                <a:gd name="T91" fmla="*/ 2147483647 h 705"/>
                <a:gd name="T92" fmla="*/ 2147483647 w 525"/>
                <a:gd name="T93" fmla="*/ 2147483647 h 705"/>
                <a:gd name="T94" fmla="*/ 2147483647 w 525"/>
                <a:gd name="T95" fmla="*/ 2147483647 h 705"/>
                <a:gd name="T96" fmla="*/ 2147483647 w 525"/>
                <a:gd name="T97" fmla="*/ 2147483647 h 705"/>
                <a:gd name="T98" fmla="*/ 2147483647 w 525"/>
                <a:gd name="T99" fmla="*/ 2147483647 h 705"/>
                <a:gd name="T100" fmla="*/ 2147483647 w 525"/>
                <a:gd name="T101" fmla="*/ 2147483647 h 705"/>
                <a:gd name="T102" fmla="*/ 2147483647 w 525"/>
                <a:gd name="T103" fmla="*/ 2147483647 h 705"/>
                <a:gd name="T104" fmla="*/ 2147483647 w 525"/>
                <a:gd name="T105" fmla="*/ 2147483647 h 705"/>
                <a:gd name="T106" fmla="*/ 2147483647 w 525"/>
                <a:gd name="T107" fmla="*/ 2147483647 h 705"/>
                <a:gd name="T108" fmla="*/ 2147483647 w 525"/>
                <a:gd name="T109" fmla="*/ 2147483647 h 705"/>
                <a:gd name="T110" fmla="*/ 2147483647 w 525"/>
                <a:gd name="T111" fmla="*/ 2147483647 h 705"/>
                <a:gd name="T112" fmla="*/ 2147483647 w 525"/>
                <a:gd name="T113" fmla="*/ 2147483647 h 705"/>
                <a:gd name="T114" fmla="*/ 2147483647 w 525"/>
                <a:gd name="T115" fmla="*/ 2147483647 h 705"/>
                <a:gd name="T116" fmla="*/ 2147483647 w 525"/>
                <a:gd name="T117" fmla="*/ 2147483647 h 705"/>
                <a:gd name="T118" fmla="*/ 2147483647 w 525"/>
                <a:gd name="T119" fmla="*/ 2147483647 h 705"/>
                <a:gd name="T120" fmla="*/ 2147483647 w 525"/>
                <a:gd name="T121" fmla="*/ 2147483647 h 705"/>
                <a:gd name="T122" fmla="*/ 2147483647 w 525"/>
                <a:gd name="T123" fmla="*/ 2147483647 h 7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5"/>
                <a:gd name="T187" fmla="*/ 0 h 705"/>
                <a:gd name="T188" fmla="*/ 525 w 525"/>
                <a:gd name="T189" fmla="*/ 705 h 7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5" h="705">
                  <a:moveTo>
                    <a:pt x="70" y="0"/>
                  </a:moveTo>
                  <a:lnTo>
                    <a:pt x="70" y="15"/>
                  </a:lnTo>
                  <a:lnTo>
                    <a:pt x="65" y="15"/>
                  </a:lnTo>
                  <a:lnTo>
                    <a:pt x="60" y="15"/>
                  </a:lnTo>
                  <a:lnTo>
                    <a:pt x="60" y="20"/>
                  </a:lnTo>
                  <a:lnTo>
                    <a:pt x="55" y="25"/>
                  </a:lnTo>
                  <a:lnTo>
                    <a:pt x="50" y="30"/>
                  </a:lnTo>
                  <a:lnTo>
                    <a:pt x="40" y="35"/>
                  </a:lnTo>
                  <a:lnTo>
                    <a:pt x="35" y="40"/>
                  </a:lnTo>
                  <a:lnTo>
                    <a:pt x="30" y="40"/>
                  </a:lnTo>
                  <a:lnTo>
                    <a:pt x="25" y="45"/>
                  </a:lnTo>
                  <a:lnTo>
                    <a:pt x="25" y="50"/>
                  </a:lnTo>
                  <a:lnTo>
                    <a:pt x="25" y="55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5"/>
                  </a:lnTo>
                  <a:lnTo>
                    <a:pt x="15" y="70"/>
                  </a:lnTo>
                  <a:lnTo>
                    <a:pt x="10" y="75"/>
                  </a:lnTo>
                  <a:lnTo>
                    <a:pt x="5" y="80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5" y="105"/>
                  </a:lnTo>
                  <a:lnTo>
                    <a:pt x="10" y="105"/>
                  </a:lnTo>
                  <a:lnTo>
                    <a:pt x="15" y="110"/>
                  </a:lnTo>
                  <a:lnTo>
                    <a:pt x="20" y="110"/>
                  </a:lnTo>
                  <a:lnTo>
                    <a:pt x="25" y="110"/>
                  </a:lnTo>
                  <a:lnTo>
                    <a:pt x="30" y="110"/>
                  </a:lnTo>
                  <a:lnTo>
                    <a:pt x="35" y="115"/>
                  </a:lnTo>
                  <a:lnTo>
                    <a:pt x="40" y="115"/>
                  </a:lnTo>
                  <a:lnTo>
                    <a:pt x="40" y="120"/>
                  </a:lnTo>
                  <a:lnTo>
                    <a:pt x="30" y="125"/>
                  </a:lnTo>
                  <a:lnTo>
                    <a:pt x="25" y="125"/>
                  </a:lnTo>
                  <a:lnTo>
                    <a:pt x="25" y="130"/>
                  </a:lnTo>
                  <a:lnTo>
                    <a:pt x="20" y="130"/>
                  </a:lnTo>
                  <a:lnTo>
                    <a:pt x="25" y="135"/>
                  </a:lnTo>
                  <a:lnTo>
                    <a:pt x="30" y="135"/>
                  </a:lnTo>
                  <a:lnTo>
                    <a:pt x="30" y="140"/>
                  </a:lnTo>
                  <a:lnTo>
                    <a:pt x="35" y="145"/>
                  </a:lnTo>
                  <a:lnTo>
                    <a:pt x="35" y="150"/>
                  </a:lnTo>
                  <a:lnTo>
                    <a:pt x="30" y="155"/>
                  </a:lnTo>
                  <a:lnTo>
                    <a:pt x="25" y="155"/>
                  </a:lnTo>
                  <a:lnTo>
                    <a:pt x="20" y="160"/>
                  </a:lnTo>
                  <a:lnTo>
                    <a:pt x="15" y="165"/>
                  </a:lnTo>
                  <a:lnTo>
                    <a:pt x="15" y="170"/>
                  </a:lnTo>
                  <a:lnTo>
                    <a:pt x="15" y="175"/>
                  </a:lnTo>
                  <a:lnTo>
                    <a:pt x="20" y="180"/>
                  </a:lnTo>
                  <a:lnTo>
                    <a:pt x="20" y="185"/>
                  </a:lnTo>
                  <a:lnTo>
                    <a:pt x="25" y="190"/>
                  </a:lnTo>
                  <a:lnTo>
                    <a:pt x="25" y="195"/>
                  </a:lnTo>
                  <a:lnTo>
                    <a:pt x="30" y="195"/>
                  </a:lnTo>
                  <a:lnTo>
                    <a:pt x="30" y="200"/>
                  </a:lnTo>
                  <a:lnTo>
                    <a:pt x="25" y="205"/>
                  </a:lnTo>
                  <a:lnTo>
                    <a:pt x="25" y="210"/>
                  </a:lnTo>
                  <a:lnTo>
                    <a:pt x="20" y="210"/>
                  </a:lnTo>
                  <a:lnTo>
                    <a:pt x="20" y="215"/>
                  </a:lnTo>
                  <a:lnTo>
                    <a:pt x="25" y="220"/>
                  </a:lnTo>
                  <a:lnTo>
                    <a:pt x="30" y="225"/>
                  </a:lnTo>
                  <a:lnTo>
                    <a:pt x="35" y="230"/>
                  </a:lnTo>
                  <a:lnTo>
                    <a:pt x="30" y="235"/>
                  </a:lnTo>
                  <a:lnTo>
                    <a:pt x="25" y="235"/>
                  </a:lnTo>
                  <a:lnTo>
                    <a:pt x="25" y="240"/>
                  </a:lnTo>
                  <a:lnTo>
                    <a:pt x="20" y="245"/>
                  </a:lnTo>
                  <a:lnTo>
                    <a:pt x="25" y="250"/>
                  </a:lnTo>
                  <a:lnTo>
                    <a:pt x="30" y="250"/>
                  </a:lnTo>
                  <a:lnTo>
                    <a:pt x="35" y="255"/>
                  </a:lnTo>
                  <a:lnTo>
                    <a:pt x="35" y="260"/>
                  </a:lnTo>
                  <a:lnTo>
                    <a:pt x="30" y="265"/>
                  </a:lnTo>
                  <a:lnTo>
                    <a:pt x="35" y="270"/>
                  </a:lnTo>
                  <a:lnTo>
                    <a:pt x="30" y="270"/>
                  </a:lnTo>
                  <a:lnTo>
                    <a:pt x="25" y="280"/>
                  </a:lnTo>
                  <a:lnTo>
                    <a:pt x="25" y="285"/>
                  </a:lnTo>
                  <a:lnTo>
                    <a:pt x="20" y="290"/>
                  </a:lnTo>
                  <a:lnTo>
                    <a:pt x="20" y="295"/>
                  </a:lnTo>
                  <a:lnTo>
                    <a:pt x="20" y="300"/>
                  </a:lnTo>
                  <a:lnTo>
                    <a:pt x="20" y="305"/>
                  </a:lnTo>
                  <a:lnTo>
                    <a:pt x="20" y="315"/>
                  </a:lnTo>
                  <a:lnTo>
                    <a:pt x="20" y="320"/>
                  </a:lnTo>
                  <a:lnTo>
                    <a:pt x="25" y="325"/>
                  </a:lnTo>
                  <a:lnTo>
                    <a:pt x="30" y="330"/>
                  </a:lnTo>
                  <a:lnTo>
                    <a:pt x="35" y="330"/>
                  </a:lnTo>
                  <a:lnTo>
                    <a:pt x="40" y="335"/>
                  </a:lnTo>
                  <a:lnTo>
                    <a:pt x="45" y="340"/>
                  </a:lnTo>
                  <a:lnTo>
                    <a:pt x="45" y="345"/>
                  </a:lnTo>
                  <a:lnTo>
                    <a:pt x="45" y="350"/>
                  </a:lnTo>
                  <a:lnTo>
                    <a:pt x="45" y="355"/>
                  </a:lnTo>
                  <a:lnTo>
                    <a:pt x="45" y="360"/>
                  </a:lnTo>
                  <a:lnTo>
                    <a:pt x="45" y="365"/>
                  </a:lnTo>
                  <a:lnTo>
                    <a:pt x="40" y="370"/>
                  </a:lnTo>
                  <a:lnTo>
                    <a:pt x="40" y="380"/>
                  </a:lnTo>
                  <a:lnTo>
                    <a:pt x="35" y="385"/>
                  </a:lnTo>
                  <a:lnTo>
                    <a:pt x="35" y="390"/>
                  </a:lnTo>
                  <a:lnTo>
                    <a:pt x="30" y="400"/>
                  </a:lnTo>
                  <a:lnTo>
                    <a:pt x="30" y="405"/>
                  </a:lnTo>
                  <a:lnTo>
                    <a:pt x="30" y="410"/>
                  </a:lnTo>
                  <a:lnTo>
                    <a:pt x="35" y="410"/>
                  </a:lnTo>
                  <a:lnTo>
                    <a:pt x="40" y="410"/>
                  </a:lnTo>
                  <a:lnTo>
                    <a:pt x="45" y="410"/>
                  </a:lnTo>
                  <a:lnTo>
                    <a:pt x="50" y="410"/>
                  </a:lnTo>
                  <a:lnTo>
                    <a:pt x="55" y="410"/>
                  </a:lnTo>
                  <a:lnTo>
                    <a:pt x="60" y="410"/>
                  </a:lnTo>
                  <a:lnTo>
                    <a:pt x="60" y="405"/>
                  </a:lnTo>
                  <a:lnTo>
                    <a:pt x="65" y="405"/>
                  </a:lnTo>
                  <a:lnTo>
                    <a:pt x="65" y="400"/>
                  </a:lnTo>
                  <a:lnTo>
                    <a:pt x="70" y="400"/>
                  </a:lnTo>
                  <a:lnTo>
                    <a:pt x="75" y="400"/>
                  </a:lnTo>
                  <a:lnTo>
                    <a:pt x="80" y="395"/>
                  </a:lnTo>
                  <a:lnTo>
                    <a:pt x="85" y="395"/>
                  </a:lnTo>
                  <a:lnTo>
                    <a:pt x="90" y="395"/>
                  </a:lnTo>
                  <a:lnTo>
                    <a:pt x="90" y="390"/>
                  </a:lnTo>
                  <a:lnTo>
                    <a:pt x="95" y="385"/>
                  </a:lnTo>
                  <a:lnTo>
                    <a:pt x="100" y="380"/>
                  </a:lnTo>
                  <a:lnTo>
                    <a:pt x="105" y="380"/>
                  </a:lnTo>
                  <a:lnTo>
                    <a:pt x="110" y="380"/>
                  </a:lnTo>
                  <a:lnTo>
                    <a:pt x="115" y="375"/>
                  </a:lnTo>
                  <a:lnTo>
                    <a:pt x="120" y="375"/>
                  </a:lnTo>
                  <a:lnTo>
                    <a:pt x="130" y="365"/>
                  </a:lnTo>
                  <a:lnTo>
                    <a:pt x="135" y="365"/>
                  </a:lnTo>
                  <a:lnTo>
                    <a:pt x="140" y="360"/>
                  </a:lnTo>
                  <a:lnTo>
                    <a:pt x="140" y="355"/>
                  </a:lnTo>
                  <a:lnTo>
                    <a:pt x="145" y="355"/>
                  </a:lnTo>
                  <a:lnTo>
                    <a:pt x="155" y="350"/>
                  </a:lnTo>
                  <a:lnTo>
                    <a:pt x="160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75" y="340"/>
                  </a:lnTo>
                  <a:lnTo>
                    <a:pt x="180" y="340"/>
                  </a:lnTo>
                  <a:lnTo>
                    <a:pt x="185" y="340"/>
                  </a:lnTo>
                  <a:lnTo>
                    <a:pt x="185" y="345"/>
                  </a:lnTo>
                  <a:lnTo>
                    <a:pt x="190" y="345"/>
                  </a:lnTo>
                  <a:lnTo>
                    <a:pt x="195" y="345"/>
                  </a:lnTo>
                  <a:lnTo>
                    <a:pt x="200" y="345"/>
                  </a:lnTo>
                  <a:lnTo>
                    <a:pt x="205" y="350"/>
                  </a:lnTo>
                  <a:lnTo>
                    <a:pt x="205" y="355"/>
                  </a:lnTo>
                  <a:lnTo>
                    <a:pt x="200" y="360"/>
                  </a:lnTo>
                  <a:lnTo>
                    <a:pt x="200" y="365"/>
                  </a:lnTo>
                  <a:lnTo>
                    <a:pt x="200" y="370"/>
                  </a:lnTo>
                  <a:lnTo>
                    <a:pt x="205" y="375"/>
                  </a:lnTo>
                  <a:lnTo>
                    <a:pt x="215" y="380"/>
                  </a:lnTo>
                  <a:lnTo>
                    <a:pt x="220" y="380"/>
                  </a:lnTo>
                  <a:lnTo>
                    <a:pt x="225" y="380"/>
                  </a:lnTo>
                  <a:lnTo>
                    <a:pt x="230" y="385"/>
                  </a:lnTo>
                  <a:lnTo>
                    <a:pt x="230" y="390"/>
                  </a:lnTo>
                  <a:lnTo>
                    <a:pt x="235" y="390"/>
                  </a:lnTo>
                  <a:lnTo>
                    <a:pt x="240" y="390"/>
                  </a:lnTo>
                  <a:lnTo>
                    <a:pt x="245" y="385"/>
                  </a:lnTo>
                  <a:lnTo>
                    <a:pt x="250" y="385"/>
                  </a:lnTo>
                  <a:lnTo>
                    <a:pt x="250" y="380"/>
                  </a:lnTo>
                  <a:lnTo>
                    <a:pt x="255" y="380"/>
                  </a:lnTo>
                  <a:lnTo>
                    <a:pt x="260" y="380"/>
                  </a:lnTo>
                  <a:lnTo>
                    <a:pt x="265" y="380"/>
                  </a:lnTo>
                  <a:lnTo>
                    <a:pt x="270" y="380"/>
                  </a:lnTo>
                  <a:lnTo>
                    <a:pt x="275" y="385"/>
                  </a:lnTo>
                  <a:lnTo>
                    <a:pt x="290" y="390"/>
                  </a:lnTo>
                  <a:lnTo>
                    <a:pt x="295" y="390"/>
                  </a:lnTo>
                  <a:lnTo>
                    <a:pt x="295" y="395"/>
                  </a:lnTo>
                  <a:lnTo>
                    <a:pt x="300" y="395"/>
                  </a:lnTo>
                  <a:lnTo>
                    <a:pt x="305" y="400"/>
                  </a:lnTo>
                  <a:lnTo>
                    <a:pt x="310" y="405"/>
                  </a:lnTo>
                  <a:lnTo>
                    <a:pt x="315" y="410"/>
                  </a:lnTo>
                  <a:lnTo>
                    <a:pt x="320" y="415"/>
                  </a:lnTo>
                  <a:lnTo>
                    <a:pt x="325" y="415"/>
                  </a:lnTo>
                  <a:lnTo>
                    <a:pt x="330" y="420"/>
                  </a:lnTo>
                  <a:lnTo>
                    <a:pt x="335" y="420"/>
                  </a:lnTo>
                  <a:lnTo>
                    <a:pt x="340" y="420"/>
                  </a:lnTo>
                  <a:lnTo>
                    <a:pt x="345" y="420"/>
                  </a:lnTo>
                  <a:lnTo>
                    <a:pt x="350" y="420"/>
                  </a:lnTo>
                  <a:lnTo>
                    <a:pt x="360" y="420"/>
                  </a:lnTo>
                  <a:lnTo>
                    <a:pt x="365" y="420"/>
                  </a:lnTo>
                  <a:lnTo>
                    <a:pt x="370" y="420"/>
                  </a:lnTo>
                  <a:lnTo>
                    <a:pt x="375" y="425"/>
                  </a:lnTo>
                  <a:lnTo>
                    <a:pt x="380" y="430"/>
                  </a:lnTo>
                  <a:lnTo>
                    <a:pt x="385" y="435"/>
                  </a:lnTo>
                  <a:lnTo>
                    <a:pt x="390" y="440"/>
                  </a:lnTo>
                  <a:lnTo>
                    <a:pt x="395" y="445"/>
                  </a:lnTo>
                  <a:lnTo>
                    <a:pt x="400" y="450"/>
                  </a:lnTo>
                  <a:lnTo>
                    <a:pt x="400" y="455"/>
                  </a:lnTo>
                  <a:lnTo>
                    <a:pt x="400" y="460"/>
                  </a:lnTo>
                  <a:lnTo>
                    <a:pt x="400" y="465"/>
                  </a:lnTo>
                  <a:lnTo>
                    <a:pt x="400" y="470"/>
                  </a:lnTo>
                  <a:lnTo>
                    <a:pt x="405" y="475"/>
                  </a:lnTo>
                  <a:lnTo>
                    <a:pt x="410" y="475"/>
                  </a:lnTo>
                  <a:lnTo>
                    <a:pt x="420" y="475"/>
                  </a:lnTo>
                  <a:lnTo>
                    <a:pt x="425" y="480"/>
                  </a:lnTo>
                  <a:lnTo>
                    <a:pt x="425" y="475"/>
                  </a:lnTo>
                  <a:lnTo>
                    <a:pt x="430" y="475"/>
                  </a:lnTo>
                  <a:lnTo>
                    <a:pt x="435" y="475"/>
                  </a:lnTo>
                  <a:lnTo>
                    <a:pt x="440" y="475"/>
                  </a:lnTo>
                  <a:lnTo>
                    <a:pt x="445" y="475"/>
                  </a:lnTo>
                  <a:lnTo>
                    <a:pt x="450" y="475"/>
                  </a:lnTo>
                  <a:lnTo>
                    <a:pt x="455" y="475"/>
                  </a:lnTo>
                  <a:lnTo>
                    <a:pt x="460" y="480"/>
                  </a:lnTo>
                  <a:lnTo>
                    <a:pt x="465" y="480"/>
                  </a:lnTo>
                  <a:lnTo>
                    <a:pt x="470" y="480"/>
                  </a:lnTo>
                  <a:lnTo>
                    <a:pt x="475" y="485"/>
                  </a:lnTo>
                  <a:lnTo>
                    <a:pt x="480" y="485"/>
                  </a:lnTo>
                  <a:lnTo>
                    <a:pt x="485" y="485"/>
                  </a:lnTo>
                  <a:lnTo>
                    <a:pt x="490" y="490"/>
                  </a:lnTo>
                  <a:lnTo>
                    <a:pt x="495" y="490"/>
                  </a:lnTo>
                  <a:lnTo>
                    <a:pt x="495" y="495"/>
                  </a:lnTo>
                  <a:lnTo>
                    <a:pt x="500" y="495"/>
                  </a:lnTo>
                  <a:lnTo>
                    <a:pt x="505" y="500"/>
                  </a:lnTo>
                  <a:lnTo>
                    <a:pt x="510" y="500"/>
                  </a:lnTo>
                  <a:lnTo>
                    <a:pt x="510" y="505"/>
                  </a:lnTo>
                  <a:lnTo>
                    <a:pt x="515" y="510"/>
                  </a:lnTo>
                  <a:lnTo>
                    <a:pt x="520" y="515"/>
                  </a:lnTo>
                  <a:lnTo>
                    <a:pt x="520" y="520"/>
                  </a:lnTo>
                  <a:lnTo>
                    <a:pt x="515" y="525"/>
                  </a:lnTo>
                  <a:lnTo>
                    <a:pt x="510" y="530"/>
                  </a:lnTo>
                  <a:lnTo>
                    <a:pt x="505" y="535"/>
                  </a:lnTo>
                  <a:lnTo>
                    <a:pt x="500" y="540"/>
                  </a:lnTo>
                  <a:lnTo>
                    <a:pt x="490" y="550"/>
                  </a:lnTo>
                  <a:lnTo>
                    <a:pt x="485" y="555"/>
                  </a:lnTo>
                  <a:lnTo>
                    <a:pt x="480" y="560"/>
                  </a:lnTo>
                  <a:lnTo>
                    <a:pt x="480" y="565"/>
                  </a:lnTo>
                  <a:lnTo>
                    <a:pt x="480" y="570"/>
                  </a:lnTo>
                  <a:lnTo>
                    <a:pt x="480" y="575"/>
                  </a:lnTo>
                  <a:lnTo>
                    <a:pt x="475" y="575"/>
                  </a:lnTo>
                  <a:lnTo>
                    <a:pt x="470" y="575"/>
                  </a:lnTo>
                  <a:lnTo>
                    <a:pt x="465" y="575"/>
                  </a:lnTo>
                  <a:lnTo>
                    <a:pt x="460" y="580"/>
                  </a:lnTo>
                  <a:lnTo>
                    <a:pt x="460" y="585"/>
                  </a:lnTo>
                  <a:lnTo>
                    <a:pt x="460" y="590"/>
                  </a:lnTo>
                  <a:lnTo>
                    <a:pt x="455" y="600"/>
                  </a:lnTo>
                  <a:lnTo>
                    <a:pt x="450" y="605"/>
                  </a:lnTo>
                  <a:lnTo>
                    <a:pt x="450" y="610"/>
                  </a:lnTo>
                  <a:lnTo>
                    <a:pt x="450" y="615"/>
                  </a:lnTo>
                  <a:lnTo>
                    <a:pt x="455" y="615"/>
                  </a:lnTo>
                  <a:lnTo>
                    <a:pt x="455" y="620"/>
                  </a:lnTo>
                  <a:lnTo>
                    <a:pt x="455" y="625"/>
                  </a:lnTo>
                  <a:lnTo>
                    <a:pt x="460" y="630"/>
                  </a:lnTo>
                  <a:lnTo>
                    <a:pt x="465" y="630"/>
                  </a:lnTo>
                  <a:lnTo>
                    <a:pt x="470" y="635"/>
                  </a:lnTo>
                  <a:lnTo>
                    <a:pt x="475" y="635"/>
                  </a:lnTo>
                  <a:lnTo>
                    <a:pt x="475" y="640"/>
                  </a:lnTo>
                  <a:lnTo>
                    <a:pt x="480" y="650"/>
                  </a:lnTo>
                  <a:lnTo>
                    <a:pt x="480" y="655"/>
                  </a:lnTo>
                  <a:lnTo>
                    <a:pt x="480" y="660"/>
                  </a:lnTo>
                  <a:lnTo>
                    <a:pt x="480" y="665"/>
                  </a:lnTo>
                  <a:lnTo>
                    <a:pt x="475" y="670"/>
                  </a:lnTo>
                  <a:lnTo>
                    <a:pt x="480" y="670"/>
                  </a:lnTo>
                  <a:lnTo>
                    <a:pt x="495" y="675"/>
                  </a:lnTo>
                  <a:lnTo>
                    <a:pt x="500" y="680"/>
                  </a:lnTo>
                  <a:lnTo>
                    <a:pt x="505" y="685"/>
                  </a:lnTo>
                  <a:lnTo>
                    <a:pt x="510" y="690"/>
                  </a:lnTo>
                  <a:lnTo>
                    <a:pt x="515" y="690"/>
                  </a:lnTo>
                  <a:lnTo>
                    <a:pt x="515" y="695"/>
                  </a:lnTo>
                  <a:lnTo>
                    <a:pt x="520" y="700"/>
                  </a:lnTo>
                  <a:lnTo>
                    <a:pt x="525" y="705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5100638" y="3427413"/>
              <a:ext cx="598487" cy="492125"/>
            </a:xfrm>
            <a:custGeom>
              <a:avLst/>
              <a:gdLst>
                <a:gd name="T0" fmla="*/ 2147483647 w 355"/>
                <a:gd name="T1" fmla="*/ 2147483647 h 300"/>
                <a:gd name="T2" fmla="*/ 2147483647 w 355"/>
                <a:gd name="T3" fmla="*/ 2147483647 h 300"/>
                <a:gd name="T4" fmla="*/ 2147483647 w 355"/>
                <a:gd name="T5" fmla="*/ 2147483647 h 300"/>
                <a:gd name="T6" fmla="*/ 2147483647 w 355"/>
                <a:gd name="T7" fmla="*/ 2147483647 h 300"/>
                <a:gd name="T8" fmla="*/ 2147483647 w 355"/>
                <a:gd name="T9" fmla="*/ 2147483647 h 300"/>
                <a:gd name="T10" fmla="*/ 2147483647 w 355"/>
                <a:gd name="T11" fmla="*/ 2147483647 h 300"/>
                <a:gd name="T12" fmla="*/ 2147483647 w 355"/>
                <a:gd name="T13" fmla="*/ 2147483647 h 300"/>
                <a:gd name="T14" fmla="*/ 0 w 355"/>
                <a:gd name="T15" fmla="*/ 2147483647 h 300"/>
                <a:gd name="T16" fmla="*/ 0 w 355"/>
                <a:gd name="T17" fmla="*/ 2147483647 h 300"/>
                <a:gd name="T18" fmla="*/ 2147483647 w 355"/>
                <a:gd name="T19" fmla="*/ 2147483647 h 300"/>
                <a:gd name="T20" fmla="*/ 2147483647 w 355"/>
                <a:gd name="T21" fmla="*/ 2147483647 h 300"/>
                <a:gd name="T22" fmla="*/ 2147483647 w 355"/>
                <a:gd name="T23" fmla="*/ 2147483647 h 300"/>
                <a:gd name="T24" fmla="*/ 0 w 355"/>
                <a:gd name="T25" fmla="*/ 2147483647 h 300"/>
                <a:gd name="T26" fmla="*/ 2147483647 w 355"/>
                <a:gd name="T27" fmla="*/ 2147483647 h 300"/>
                <a:gd name="T28" fmla="*/ 2147483647 w 355"/>
                <a:gd name="T29" fmla="*/ 2147483647 h 300"/>
                <a:gd name="T30" fmla="*/ 2147483647 w 355"/>
                <a:gd name="T31" fmla="*/ 2147483647 h 300"/>
                <a:gd name="T32" fmla="*/ 2147483647 w 355"/>
                <a:gd name="T33" fmla="*/ 2147483647 h 300"/>
                <a:gd name="T34" fmla="*/ 2147483647 w 355"/>
                <a:gd name="T35" fmla="*/ 2147483647 h 300"/>
                <a:gd name="T36" fmla="*/ 2147483647 w 355"/>
                <a:gd name="T37" fmla="*/ 2147483647 h 300"/>
                <a:gd name="T38" fmla="*/ 2147483647 w 355"/>
                <a:gd name="T39" fmla="*/ 2147483647 h 300"/>
                <a:gd name="T40" fmla="*/ 2147483647 w 355"/>
                <a:gd name="T41" fmla="*/ 2147483647 h 300"/>
                <a:gd name="T42" fmla="*/ 2147483647 w 355"/>
                <a:gd name="T43" fmla="*/ 2147483647 h 300"/>
                <a:gd name="T44" fmla="*/ 2147483647 w 355"/>
                <a:gd name="T45" fmla="*/ 2147483647 h 300"/>
                <a:gd name="T46" fmla="*/ 2147483647 w 355"/>
                <a:gd name="T47" fmla="*/ 2147483647 h 300"/>
                <a:gd name="T48" fmla="*/ 2147483647 w 355"/>
                <a:gd name="T49" fmla="*/ 2147483647 h 300"/>
                <a:gd name="T50" fmla="*/ 2147483647 w 355"/>
                <a:gd name="T51" fmla="*/ 2147483647 h 300"/>
                <a:gd name="T52" fmla="*/ 2147483647 w 355"/>
                <a:gd name="T53" fmla="*/ 2147483647 h 300"/>
                <a:gd name="T54" fmla="*/ 2147483647 w 355"/>
                <a:gd name="T55" fmla="*/ 2147483647 h 300"/>
                <a:gd name="T56" fmla="*/ 2147483647 w 355"/>
                <a:gd name="T57" fmla="*/ 2147483647 h 300"/>
                <a:gd name="T58" fmla="*/ 2147483647 w 355"/>
                <a:gd name="T59" fmla="*/ 2147483647 h 300"/>
                <a:gd name="T60" fmla="*/ 2147483647 w 355"/>
                <a:gd name="T61" fmla="*/ 2147483647 h 300"/>
                <a:gd name="T62" fmla="*/ 2147483647 w 355"/>
                <a:gd name="T63" fmla="*/ 2147483647 h 300"/>
                <a:gd name="T64" fmla="*/ 2147483647 w 355"/>
                <a:gd name="T65" fmla="*/ 2147483647 h 300"/>
                <a:gd name="T66" fmla="*/ 2147483647 w 355"/>
                <a:gd name="T67" fmla="*/ 2147483647 h 300"/>
                <a:gd name="T68" fmla="*/ 2147483647 w 355"/>
                <a:gd name="T69" fmla="*/ 2147483647 h 300"/>
                <a:gd name="T70" fmla="*/ 2147483647 w 355"/>
                <a:gd name="T71" fmla="*/ 2147483647 h 300"/>
                <a:gd name="T72" fmla="*/ 2147483647 w 355"/>
                <a:gd name="T73" fmla="*/ 2147483647 h 300"/>
                <a:gd name="T74" fmla="*/ 2147483647 w 355"/>
                <a:gd name="T75" fmla="*/ 2147483647 h 300"/>
                <a:gd name="T76" fmla="*/ 2147483647 w 355"/>
                <a:gd name="T77" fmla="*/ 2147483647 h 300"/>
                <a:gd name="T78" fmla="*/ 2147483647 w 355"/>
                <a:gd name="T79" fmla="*/ 2147483647 h 300"/>
                <a:gd name="T80" fmla="*/ 2147483647 w 355"/>
                <a:gd name="T81" fmla="*/ 2147483647 h 300"/>
                <a:gd name="T82" fmla="*/ 2147483647 w 355"/>
                <a:gd name="T83" fmla="*/ 2147483647 h 300"/>
                <a:gd name="T84" fmla="*/ 2147483647 w 355"/>
                <a:gd name="T85" fmla="*/ 2147483647 h 300"/>
                <a:gd name="T86" fmla="*/ 2147483647 w 355"/>
                <a:gd name="T87" fmla="*/ 2147483647 h 300"/>
                <a:gd name="T88" fmla="*/ 2147483647 w 355"/>
                <a:gd name="T89" fmla="*/ 2147483647 h 300"/>
                <a:gd name="T90" fmla="*/ 2147483647 w 355"/>
                <a:gd name="T91" fmla="*/ 2147483647 h 3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5"/>
                <a:gd name="T139" fmla="*/ 0 h 300"/>
                <a:gd name="T140" fmla="*/ 355 w 355"/>
                <a:gd name="T141" fmla="*/ 300 h 3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5" h="300">
                  <a:moveTo>
                    <a:pt x="30" y="0"/>
                  </a:moveTo>
                  <a:lnTo>
                    <a:pt x="35" y="10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25" y="30"/>
                  </a:lnTo>
                  <a:lnTo>
                    <a:pt x="25" y="35"/>
                  </a:lnTo>
                  <a:lnTo>
                    <a:pt x="25" y="40"/>
                  </a:lnTo>
                  <a:lnTo>
                    <a:pt x="25" y="45"/>
                  </a:lnTo>
                  <a:lnTo>
                    <a:pt x="20" y="50"/>
                  </a:lnTo>
                  <a:lnTo>
                    <a:pt x="15" y="55"/>
                  </a:lnTo>
                  <a:lnTo>
                    <a:pt x="15" y="60"/>
                  </a:lnTo>
                  <a:lnTo>
                    <a:pt x="10" y="65"/>
                  </a:lnTo>
                  <a:lnTo>
                    <a:pt x="10" y="70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5"/>
                  </a:lnTo>
                  <a:lnTo>
                    <a:pt x="10" y="90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5" y="105"/>
                  </a:lnTo>
                  <a:lnTo>
                    <a:pt x="5" y="110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5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5" y="160"/>
                  </a:lnTo>
                  <a:lnTo>
                    <a:pt x="5" y="170"/>
                  </a:lnTo>
                  <a:lnTo>
                    <a:pt x="5" y="180"/>
                  </a:lnTo>
                  <a:lnTo>
                    <a:pt x="5" y="190"/>
                  </a:lnTo>
                  <a:lnTo>
                    <a:pt x="5" y="200"/>
                  </a:lnTo>
                  <a:lnTo>
                    <a:pt x="5" y="205"/>
                  </a:lnTo>
                  <a:lnTo>
                    <a:pt x="5" y="210"/>
                  </a:lnTo>
                  <a:lnTo>
                    <a:pt x="5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5"/>
                  </a:lnTo>
                  <a:lnTo>
                    <a:pt x="5" y="240"/>
                  </a:lnTo>
                  <a:lnTo>
                    <a:pt x="5" y="245"/>
                  </a:lnTo>
                  <a:lnTo>
                    <a:pt x="10" y="245"/>
                  </a:lnTo>
                  <a:lnTo>
                    <a:pt x="15" y="245"/>
                  </a:lnTo>
                  <a:lnTo>
                    <a:pt x="15" y="240"/>
                  </a:lnTo>
                  <a:lnTo>
                    <a:pt x="20" y="235"/>
                  </a:lnTo>
                  <a:lnTo>
                    <a:pt x="20" y="230"/>
                  </a:lnTo>
                  <a:lnTo>
                    <a:pt x="25" y="225"/>
                  </a:lnTo>
                  <a:lnTo>
                    <a:pt x="30" y="220"/>
                  </a:lnTo>
                  <a:lnTo>
                    <a:pt x="35" y="215"/>
                  </a:lnTo>
                  <a:lnTo>
                    <a:pt x="40" y="210"/>
                  </a:lnTo>
                  <a:lnTo>
                    <a:pt x="40" y="205"/>
                  </a:lnTo>
                  <a:lnTo>
                    <a:pt x="45" y="205"/>
                  </a:lnTo>
                  <a:lnTo>
                    <a:pt x="45" y="210"/>
                  </a:lnTo>
                  <a:lnTo>
                    <a:pt x="45" y="215"/>
                  </a:lnTo>
                  <a:lnTo>
                    <a:pt x="45" y="220"/>
                  </a:lnTo>
                  <a:lnTo>
                    <a:pt x="45" y="230"/>
                  </a:lnTo>
                  <a:lnTo>
                    <a:pt x="40" y="230"/>
                  </a:lnTo>
                  <a:lnTo>
                    <a:pt x="40" y="235"/>
                  </a:lnTo>
                  <a:lnTo>
                    <a:pt x="35" y="240"/>
                  </a:lnTo>
                  <a:lnTo>
                    <a:pt x="35" y="245"/>
                  </a:lnTo>
                  <a:lnTo>
                    <a:pt x="35" y="250"/>
                  </a:lnTo>
                  <a:lnTo>
                    <a:pt x="40" y="255"/>
                  </a:lnTo>
                  <a:lnTo>
                    <a:pt x="45" y="255"/>
                  </a:lnTo>
                  <a:lnTo>
                    <a:pt x="50" y="260"/>
                  </a:lnTo>
                  <a:lnTo>
                    <a:pt x="55" y="260"/>
                  </a:lnTo>
                  <a:lnTo>
                    <a:pt x="60" y="260"/>
                  </a:lnTo>
                  <a:lnTo>
                    <a:pt x="65" y="265"/>
                  </a:lnTo>
                  <a:lnTo>
                    <a:pt x="70" y="265"/>
                  </a:lnTo>
                  <a:lnTo>
                    <a:pt x="70" y="270"/>
                  </a:lnTo>
                  <a:lnTo>
                    <a:pt x="75" y="270"/>
                  </a:lnTo>
                  <a:lnTo>
                    <a:pt x="80" y="275"/>
                  </a:lnTo>
                  <a:lnTo>
                    <a:pt x="85" y="280"/>
                  </a:lnTo>
                  <a:lnTo>
                    <a:pt x="90" y="285"/>
                  </a:lnTo>
                  <a:lnTo>
                    <a:pt x="90" y="290"/>
                  </a:lnTo>
                  <a:lnTo>
                    <a:pt x="95" y="290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5" y="280"/>
                  </a:lnTo>
                  <a:lnTo>
                    <a:pt x="110" y="275"/>
                  </a:lnTo>
                  <a:lnTo>
                    <a:pt x="110" y="270"/>
                  </a:lnTo>
                  <a:lnTo>
                    <a:pt x="110" y="265"/>
                  </a:lnTo>
                  <a:lnTo>
                    <a:pt x="115" y="260"/>
                  </a:lnTo>
                  <a:lnTo>
                    <a:pt x="115" y="255"/>
                  </a:lnTo>
                  <a:lnTo>
                    <a:pt x="115" y="250"/>
                  </a:lnTo>
                  <a:lnTo>
                    <a:pt x="120" y="245"/>
                  </a:lnTo>
                  <a:lnTo>
                    <a:pt x="130" y="250"/>
                  </a:lnTo>
                  <a:lnTo>
                    <a:pt x="135" y="255"/>
                  </a:lnTo>
                  <a:lnTo>
                    <a:pt x="140" y="260"/>
                  </a:lnTo>
                  <a:lnTo>
                    <a:pt x="145" y="260"/>
                  </a:lnTo>
                  <a:lnTo>
                    <a:pt x="145" y="255"/>
                  </a:lnTo>
                  <a:lnTo>
                    <a:pt x="145" y="250"/>
                  </a:lnTo>
                  <a:lnTo>
                    <a:pt x="150" y="250"/>
                  </a:lnTo>
                  <a:lnTo>
                    <a:pt x="155" y="250"/>
                  </a:lnTo>
                  <a:lnTo>
                    <a:pt x="160" y="260"/>
                  </a:lnTo>
                  <a:lnTo>
                    <a:pt x="165" y="265"/>
                  </a:lnTo>
                  <a:lnTo>
                    <a:pt x="170" y="270"/>
                  </a:lnTo>
                  <a:lnTo>
                    <a:pt x="170" y="280"/>
                  </a:lnTo>
                  <a:lnTo>
                    <a:pt x="170" y="285"/>
                  </a:lnTo>
                  <a:lnTo>
                    <a:pt x="170" y="290"/>
                  </a:lnTo>
                  <a:lnTo>
                    <a:pt x="175" y="290"/>
                  </a:lnTo>
                  <a:lnTo>
                    <a:pt x="185" y="290"/>
                  </a:lnTo>
                  <a:lnTo>
                    <a:pt x="190" y="285"/>
                  </a:lnTo>
                  <a:lnTo>
                    <a:pt x="195" y="280"/>
                  </a:lnTo>
                  <a:lnTo>
                    <a:pt x="200" y="280"/>
                  </a:lnTo>
                  <a:lnTo>
                    <a:pt x="200" y="275"/>
                  </a:lnTo>
                  <a:lnTo>
                    <a:pt x="205" y="280"/>
                  </a:lnTo>
                  <a:lnTo>
                    <a:pt x="205" y="285"/>
                  </a:lnTo>
                  <a:lnTo>
                    <a:pt x="210" y="285"/>
                  </a:lnTo>
                  <a:lnTo>
                    <a:pt x="215" y="285"/>
                  </a:lnTo>
                  <a:lnTo>
                    <a:pt x="220" y="290"/>
                  </a:lnTo>
                  <a:lnTo>
                    <a:pt x="225" y="295"/>
                  </a:lnTo>
                  <a:lnTo>
                    <a:pt x="235" y="295"/>
                  </a:lnTo>
                  <a:lnTo>
                    <a:pt x="240" y="300"/>
                  </a:lnTo>
                  <a:lnTo>
                    <a:pt x="245" y="300"/>
                  </a:lnTo>
                  <a:lnTo>
                    <a:pt x="245" y="290"/>
                  </a:lnTo>
                  <a:lnTo>
                    <a:pt x="245" y="280"/>
                  </a:lnTo>
                  <a:lnTo>
                    <a:pt x="245" y="275"/>
                  </a:lnTo>
                  <a:lnTo>
                    <a:pt x="250" y="275"/>
                  </a:lnTo>
                  <a:lnTo>
                    <a:pt x="255" y="280"/>
                  </a:lnTo>
                  <a:lnTo>
                    <a:pt x="260" y="280"/>
                  </a:lnTo>
                  <a:lnTo>
                    <a:pt x="260" y="285"/>
                  </a:lnTo>
                  <a:lnTo>
                    <a:pt x="265" y="285"/>
                  </a:lnTo>
                  <a:lnTo>
                    <a:pt x="270" y="285"/>
                  </a:lnTo>
                  <a:lnTo>
                    <a:pt x="275" y="285"/>
                  </a:lnTo>
                  <a:lnTo>
                    <a:pt x="280" y="285"/>
                  </a:lnTo>
                  <a:lnTo>
                    <a:pt x="290" y="280"/>
                  </a:lnTo>
                  <a:lnTo>
                    <a:pt x="295" y="275"/>
                  </a:lnTo>
                  <a:lnTo>
                    <a:pt x="300" y="275"/>
                  </a:lnTo>
                  <a:lnTo>
                    <a:pt x="305" y="270"/>
                  </a:lnTo>
                  <a:lnTo>
                    <a:pt x="310" y="265"/>
                  </a:lnTo>
                  <a:lnTo>
                    <a:pt x="315" y="265"/>
                  </a:lnTo>
                  <a:lnTo>
                    <a:pt x="320" y="265"/>
                  </a:lnTo>
                  <a:lnTo>
                    <a:pt x="330" y="265"/>
                  </a:lnTo>
                  <a:lnTo>
                    <a:pt x="335" y="265"/>
                  </a:lnTo>
                  <a:lnTo>
                    <a:pt x="340" y="260"/>
                  </a:lnTo>
                  <a:lnTo>
                    <a:pt x="345" y="260"/>
                  </a:lnTo>
                  <a:lnTo>
                    <a:pt x="345" y="255"/>
                  </a:lnTo>
                  <a:lnTo>
                    <a:pt x="345" y="250"/>
                  </a:lnTo>
                  <a:lnTo>
                    <a:pt x="355" y="255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756150" y="3829050"/>
              <a:ext cx="968375" cy="885825"/>
            </a:xfrm>
            <a:custGeom>
              <a:avLst/>
              <a:gdLst>
                <a:gd name="T0" fmla="*/ 2147483647 w 575"/>
                <a:gd name="T1" fmla="*/ 2147483647 h 540"/>
                <a:gd name="T2" fmla="*/ 2147483647 w 575"/>
                <a:gd name="T3" fmla="*/ 2147483647 h 540"/>
                <a:gd name="T4" fmla="*/ 2147483647 w 575"/>
                <a:gd name="T5" fmla="*/ 2147483647 h 540"/>
                <a:gd name="T6" fmla="*/ 2147483647 w 575"/>
                <a:gd name="T7" fmla="*/ 2147483647 h 540"/>
                <a:gd name="T8" fmla="*/ 2147483647 w 575"/>
                <a:gd name="T9" fmla="*/ 2147483647 h 540"/>
                <a:gd name="T10" fmla="*/ 2147483647 w 575"/>
                <a:gd name="T11" fmla="*/ 2147483647 h 540"/>
                <a:gd name="T12" fmla="*/ 2147483647 w 575"/>
                <a:gd name="T13" fmla="*/ 2147483647 h 540"/>
                <a:gd name="T14" fmla="*/ 2147483647 w 575"/>
                <a:gd name="T15" fmla="*/ 2147483647 h 540"/>
                <a:gd name="T16" fmla="*/ 2147483647 w 575"/>
                <a:gd name="T17" fmla="*/ 2147483647 h 540"/>
                <a:gd name="T18" fmla="*/ 2147483647 w 575"/>
                <a:gd name="T19" fmla="*/ 2147483647 h 540"/>
                <a:gd name="T20" fmla="*/ 2147483647 w 575"/>
                <a:gd name="T21" fmla="*/ 2147483647 h 540"/>
                <a:gd name="T22" fmla="*/ 2147483647 w 575"/>
                <a:gd name="T23" fmla="*/ 2147483647 h 540"/>
                <a:gd name="T24" fmla="*/ 2147483647 w 575"/>
                <a:gd name="T25" fmla="*/ 2147483647 h 540"/>
                <a:gd name="T26" fmla="*/ 2147483647 w 575"/>
                <a:gd name="T27" fmla="*/ 2147483647 h 540"/>
                <a:gd name="T28" fmla="*/ 2147483647 w 575"/>
                <a:gd name="T29" fmla="*/ 2147483647 h 540"/>
                <a:gd name="T30" fmla="*/ 2147483647 w 575"/>
                <a:gd name="T31" fmla="*/ 2147483647 h 540"/>
                <a:gd name="T32" fmla="*/ 2147483647 w 575"/>
                <a:gd name="T33" fmla="*/ 2147483647 h 540"/>
                <a:gd name="T34" fmla="*/ 0 w 575"/>
                <a:gd name="T35" fmla="*/ 2147483647 h 540"/>
                <a:gd name="T36" fmla="*/ 0 w 575"/>
                <a:gd name="T37" fmla="*/ 2147483647 h 540"/>
                <a:gd name="T38" fmla="*/ 2147483647 w 575"/>
                <a:gd name="T39" fmla="*/ 2147483647 h 540"/>
                <a:gd name="T40" fmla="*/ 2147483647 w 575"/>
                <a:gd name="T41" fmla="*/ 2147483647 h 540"/>
                <a:gd name="T42" fmla="*/ 2147483647 w 575"/>
                <a:gd name="T43" fmla="*/ 2147483647 h 540"/>
                <a:gd name="T44" fmla="*/ 2147483647 w 575"/>
                <a:gd name="T45" fmla="*/ 2147483647 h 540"/>
                <a:gd name="T46" fmla="*/ 2147483647 w 575"/>
                <a:gd name="T47" fmla="*/ 2147483647 h 540"/>
                <a:gd name="T48" fmla="*/ 2147483647 w 575"/>
                <a:gd name="T49" fmla="*/ 2147483647 h 540"/>
                <a:gd name="T50" fmla="*/ 2147483647 w 575"/>
                <a:gd name="T51" fmla="*/ 2147483647 h 540"/>
                <a:gd name="T52" fmla="*/ 2147483647 w 575"/>
                <a:gd name="T53" fmla="*/ 2147483647 h 540"/>
                <a:gd name="T54" fmla="*/ 2147483647 w 575"/>
                <a:gd name="T55" fmla="*/ 2147483647 h 540"/>
                <a:gd name="T56" fmla="*/ 2147483647 w 575"/>
                <a:gd name="T57" fmla="*/ 2147483647 h 540"/>
                <a:gd name="T58" fmla="*/ 2147483647 w 575"/>
                <a:gd name="T59" fmla="*/ 2147483647 h 540"/>
                <a:gd name="T60" fmla="*/ 2147483647 w 575"/>
                <a:gd name="T61" fmla="*/ 2147483647 h 540"/>
                <a:gd name="T62" fmla="*/ 2147483647 w 575"/>
                <a:gd name="T63" fmla="*/ 2147483647 h 540"/>
                <a:gd name="T64" fmla="*/ 2147483647 w 575"/>
                <a:gd name="T65" fmla="*/ 2147483647 h 540"/>
                <a:gd name="T66" fmla="*/ 2147483647 w 575"/>
                <a:gd name="T67" fmla="*/ 2147483647 h 540"/>
                <a:gd name="T68" fmla="*/ 2147483647 w 575"/>
                <a:gd name="T69" fmla="*/ 2147483647 h 540"/>
                <a:gd name="T70" fmla="*/ 2147483647 w 575"/>
                <a:gd name="T71" fmla="*/ 2147483647 h 540"/>
                <a:gd name="T72" fmla="*/ 2147483647 w 575"/>
                <a:gd name="T73" fmla="*/ 2147483647 h 540"/>
                <a:gd name="T74" fmla="*/ 2147483647 w 575"/>
                <a:gd name="T75" fmla="*/ 2147483647 h 540"/>
                <a:gd name="T76" fmla="*/ 2147483647 w 575"/>
                <a:gd name="T77" fmla="*/ 2147483647 h 540"/>
                <a:gd name="T78" fmla="*/ 2147483647 w 575"/>
                <a:gd name="T79" fmla="*/ 2147483647 h 540"/>
                <a:gd name="T80" fmla="*/ 2147483647 w 575"/>
                <a:gd name="T81" fmla="*/ 2147483647 h 540"/>
                <a:gd name="T82" fmla="*/ 2147483647 w 575"/>
                <a:gd name="T83" fmla="*/ 2147483647 h 540"/>
                <a:gd name="T84" fmla="*/ 2147483647 w 575"/>
                <a:gd name="T85" fmla="*/ 2147483647 h 540"/>
                <a:gd name="T86" fmla="*/ 2147483647 w 575"/>
                <a:gd name="T87" fmla="*/ 2147483647 h 540"/>
                <a:gd name="T88" fmla="*/ 2147483647 w 575"/>
                <a:gd name="T89" fmla="*/ 2147483647 h 540"/>
                <a:gd name="T90" fmla="*/ 2147483647 w 575"/>
                <a:gd name="T91" fmla="*/ 2147483647 h 540"/>
                <a:gd name="T92" fmla="*/ 2147483647 w 575"/>
                <a:gd name="T93" fmla="*/ 2147483647 h 540"/>
                <a:gd name="T94" fmla="*/ 2147483647 w 575"/>
                <a:gd name="T95" fmla="*/ 2147483647 h 540"/>
                <a:gd name="T96" fmla="*/ 2147483647 w 575"/>
                <a:gd name="T97" fmla="*/ 2147483647 h 540"/>
                <a:gd name="T98" fmla="*/ 2147483647 w 575"/>
                <a:gd name="T99" fmla="*/ 2147483647 h 540"/>
                <a:gd name="T100" fmla="*/ 2147483647 w 575"/>
                <a:gd name="T101" fmla="*/ 2147483647 h 540"/>
                <a:gd name="T102" fmla="*/ 2147483647 w 575"/>
                <a:gd name="T103" fmla="*/ 2147483647 h 540"/>
                <a:gd name="T104" fmla="*/ 2147483647 w 575"/>
                <a:gd name="T105" fmla="*/ 2147483647 h 540"/>
                <a:gd name="T106" fmla="*/ 2147483647 w 575"/>
                <a:gd name="T107" fmla="*/ 2147483647 h 540"/>
                <a:gd name="T108" fmla="*/ 2147483647 w 575"/>
                <a:gd name="T109" fmla="*/ 2147483647 h 540"/>
                <a:gd name="T110" fmla="*/ 2147483647 w 575"/>
                <a:gd name="T111" fmla="*/ 2147483647 h 540"/>
                <a:gd name="T112" fmla="*/ 2147483647 w 575"/>
                <a:gd name="T113" fmla="*/ 2147483647 h 540"/>
                <a:gd name="T114" fmla="*/ 2147483647 w 575"/>
                <a:gd name="T115" fmla="*/ 2147483647 h 540"/>
                <a:gd name="T116" fmla="*/ 2147483647 w 575"/>
                <a:gd name="T117" fmla="*/ 2147483647 h 540"/>
                <a:gd name="T118" fmla="*/ 2147483647 w 575"/>
                <a:gd name="T119" fmla="*/ 2147483647 h 540"/>
                <a:gd name="T120" fmla="*/ 2147483647 w 575"/>
                <a:gd name="T121" fmla="*/ 2147483647 h 540"/>
                <a:gd name="T122" fmla="*/ 2147483647 w 575"/>
                <a:gd name="T123" fmla="*/ 2147483647 h 5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5"/>
                <a:gd name="T187" fmla="*/ 0 h 540"/>
                <a:gd name="T188" fmla="*/ 575 w 575"/>
                <a:gd name="T189" fmla="*/ 540 h 5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5" h="540">
                  <a:moveTo>
                    <a:pt x="220" y="0"/>
                  </a:moveTo>
                  <a:lnTo>
                    <a:pt x="220" y="10"/>
                  </a:lnTo>
                  <a:lnTo>
                    <a:pt x="220" y="15"/>
                  </a:lnTo>
                  <a:lnTo>
                    <a:pt x="220" y="20"/>
                  </a:lnTo>
                  <a:lnTo>
                    <a:pt x="215" y="25"/>
                  </a:lnTo>
                  <a:lnTo>
                    <a:pt x="210" y="30"/>
                  </a:lnTo>
                  <a:lnTo>
                    <a:pt x="210" y="40"/>
                  </a:lnTo>
                  <a:lnTo>
                    <a:pt x="210" y="45"/>
                  </a:lnTo>
                  <a:lnTo>
                    <a:pt x="210" y="50"/>
                  </a:lnTo>
                  <a:lnTo>
                    <a:pt x="210" y="55"/>
                  </a:lnTo>
                  <a:lnTo>
                    <a:pt x="205" y="55"/>
                  </a:lnTo>
                  <a:lnTo>
                    <a:pt x="205" y="60"/>
                  </a:lnTo>
                  <a:lnTo>
                    <a:pt x="205" y="65"/>
                  </a:lnTo>
                  <a:lnTo>
                    <a:pt x="200" y="65"/>
                  </a:lnTo>
                  <a:lnTo>
                    <a:pt x="195" y="70"/>
                  </a:lnTo>
                  <a:lnTo>
                    <a:pt x="190" y="75"/>
                  </a:lnTo>
                  <a:lnTo>
                    <a:pt x="190" y="80"/>
                  </a:lnTo>
                  <a:lnTo>
                    <a:pt x="190" y="85"/>
                  </a:lnTo>
                  <a:lnTo>
                    <a:pt x="195" y="90"/>
                  </a:lnTo>
                  <a:lnTo>
                    <a:pt x="195" y="95"/>
                  </a:lnTo>
                  <a:lnTo>
                    <a:pt x="195" y="100"/>
                  </a:lnTo>
                  <a:lnTo>
                    <a:pt x="190" y="105"/>
                  </a:lnTo>
                  <a:lnTo>
                    <a:pt x="190" y="110"/>
                  </a:lnTo>
                  <a:lnTo>
                    <a:pt x="185" y="115"/>
                  </a:lnTo>
                  <a:lnTo>
                    <a:pt x="185" y="120"/>
                  </a:lnTo>
                  <a:lnTo>
                    <a:pt x="180" y="125"/>
                  </a:lnTo>
                  <a:lnTo>
                    <a:pt x="175" y="130"/>
                  </a:lnTo>
                  <a:lnTo>
                    <a:pt x="175" y="135"/>
                  </a:lnTo>
                  <a:lnTo>
                    <a:pt x="180" y="140"/>
                  </a:lnTo>
                  <a:lnTo>
                    <a:pt x="180" y="145"/>
                  </a:lnTo>
                  <a:lnTo>
                    <a:pt x="180" y="150"/>
                  </a:lnTo>
                  <a:lnTo>
                    <a:pt x="180" y="155"/>
                  </a:lnTo>
                  <a:lnTo>
                    <a:pt x="180" y="160"/>
                  </a:lnTo>
                  <a:lnTo>
                    <a:pt x="175" y="160"/>
                  </a:lnTo>
                  <a:lnTo>
                    <a:pt x="175" y="165"/>
                  </a:lnTo>
                  <a:lnTo>
                    <a:pt x="170" y="165"/>
                  </a:lnTo>
                  <a:lnTo>
                    <a:pt x="170" y="170"/>
                  </a:lnTo>
                  <a:lnTo>
                    <a:pt x="170" y="175"/>
                  </a:lnTo>
                  <a:lnTo>
                    <a:pt x="170" y="180"/>
                  </a:lnTo>
                  <a:lnTo>
                    <a:pt x="165" y="180"/>
                  </a:lnTo>
                  <a:lnTo>
                    <a:pt x="160" y="180"/>
                  </a:lnTo>
                  <a:lnTo>
                    <a:pt x="150" y="185"/>
                  </a:lnTo>
                  <a:lnTo>
                    <a:pt x="140" y="185"/>
                  </a:lnTo>
                  <a:lnTo>
                    <a:pt x="130" y="185"/>
                  </a:lnTo>
                  <a:lnTo>
                    <a:pt x="125" y="185"/>
                  </a:lnTo>
                  <a:lnTo>
                    <a:pt x="125" y="190"/>
                  </a:lnTo>
                  <a:lnTo>
                    <a:pt x="120" y="190"/>
                  </a:lnTo>
                  <a:lnTo>
                    <a:pt x="120" y="195"/>
                  </a:lnTo>
                  <a:lnTo>
                    <a:pt x="120" y="200"/>
                  </a:lnTo>
                  <a:lnTo>
                    <a:pt x="120" y="205"/>
                  </a:lnTo>
                  <a:lnTo>
                    <a:pt x="120" y="210"/>
                  </a:lnTo>
                  <a:lnTo>
                    <a:pt x="120" y="215"/>
                  </a:lnTo>
                  <a:lnTo>
                    <a:pt x="120" y="220"/>
                  </a:lnTo>
                  <a:lnTo>
                    <a:pt x="115" y="220"/>
                  </a:lnTo>
                  <a:lnTo>
                    <a:pt x="115" y="225"/>
                  </a:lnTo>
                  <a:lnTo>
                    <a:pt x="110" y="230"/>
                  </a:lnTo>
                  <a:lnTo>
                    <a:pt x="105" y="240"/>
                  </a:lnTo>
                  <a:lnTo>
                    <a:pt x="100" y="245"/>
                  </a:lnTo>
                  <a:lnTo>
                    <a:pt x="95" y="250"/>
                  </a:lnTo>
                  <a:lnTo>
                    <a:pt x="90" y="250"/>
                  </a:lnTo>
                  <a:lnTo>
                    <a:pt x="80" y="250"/>
                  </a:lnTo>
                  <a:lnTo>
                    <a:pt x="75" y="250"/>
                  </a:lnTo>
                  <a:lnTo>
                    <a:pt x="70" y="255"/>
                  </a:lnTo>
                  <a:lnTo>
                    <a:pt x="70" y="260"/>
                  </a:lnTo>
                  <a:lnTo>
                    <a:pt x="70" y="265"/>
                  </a:lnTo>
                  <a:lnTo>
                    <a:pt x="65" y="265"/>
                  </a:lnTo>
                  <a:lnTo>
                    <a:pt x="60" y="270"/>
                  </a:lnTo>
                  <a:lnTo>
                    <a:pt x="55" y="275"/>
                  </a:lnTo>
                  <a:lnTo>
                    <a:pt x="55" y="280"/>
                  </a:lnTo>
                  <a:lnTo>
                    <a:pt x="50" y="280"/>
                  </a:lnTo>
                  <a:lnTo>
                    <a:pt x="45" y="285"/>
                  </a:lnTo>
                  <a:lnTo>
                    <a:pt x="40" y="285"/>
                  </a:lnTo>
                  <a:lnTo>
                    <a:pt x="40" y="290"/>
                  </a:lnTo>
                  <a:lnTo>
                    <a:pt x="45" y="295"/>
                  </a:lnTo>
                  <a:lnTo>
                    <a:pt x="45" y="300"/>
                  </a:lnTo>
                  <a:lnTo>
                    <a:pt x="45" y="305"/>
                  </a:lnTo>
                  <a:lnTo>
                    <a:pt x="40" y="305"/>
                  </a:lnTo>
                  <a:lnTo>
                    <a:pt x="40" y="310"/>
                  </a:lnTo>
                  <a:lnTo>
                    <a:pt x="35" y="315"/>
                  </a:lnTo>
                  <a:lnTo>
                    <a:pt x="30" y="320"/>
                  </a:lnTo>
                  <a:lnTo>
                    <a:pt x="25" y="320"/>
                  </a:lnTo>
                  <a:lnTo>
                    <a:pt x="20" y="325"/>
                  </a:lnTo>
                  <a:lnTo>
                    <a:pt x="20" y="330"/>
                  </a:lnTo>
                  <a:lnTo>
                    <a:pt x="15" y="330"/>
                  </a:lnTo>
                  <a:lnTo>
                    <a:pt x="15" y="340"/>
                  </a:lnTo>
                  <a:lnTo>
                    <a:pt x="10" y="345"/>
                  </a:lnTo>
                  <a:lnTo>
                    <a:pt x="10" y="350"/>
                  </a:lnTo>
                  <a:lnTo>
                    <a:pt x="5" y="355"/>
                  </a:lnTo>
                  <a:lnTo>
                    <a:pt x="0" y="360"/>
                  </a:lnTo>
                  <a:lnTo>
                    <a:pt x="0" y="365"/>
                  </a:lnTo>
                  <a:lnTo>
                    <a:pt x="0" y="370"/>
                  </a:lnTo>
                  <a:lnTo>
                    <a:pt x="0" y="375"/>
                  </a:lnTo>
                  <a:lnTo>
                    <a:pt x="0" y="380"/>
                  </a:lnTo>
                  <a:lnTo>
                    <a:pt x="0" y="385"/>
                  </a:lnTo>
                  <a:lnTo>
                    <a:pt x="0" y="390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410"/>
                  </a:lnTo>
                  <a:lnTo>
                    <a:pt x="5" y="415"/>
                  </a:lnTo>
                  <a:lnTo>
                    <a:pt x="5" y="420"/>
                  </a:lnTo>
                  <a:lnTo>
                    <a:pt x="10" y="425"/>
                  </a:lnTo>
                  <a:lnTo>
                    <a:pt x="10" y="430"/>
                  </a:lnTo>
                  <a:lnTo>
                    <a:pt x="10" y="435"/>
                  </a:lnTo>
                  <a:lnTo>
                    <a:pt x="5" y="435"/>
                  </a:lnTo>
                  <a:lnTo>
                    <a:pt x="5" y="440"/>
                  </a:lnTo>
                  <a:lnTo>
                    <a:pt x="5" y="445"/>
                  </a:lnTo>
                  <a:lnTo>
                    <a:pt x="10" y="445"/>
                  </a:lnTo>
                  <a:lnTo>
                    <a:pt x="15" y="445"/>
                  </a:lnTo>
                  <a:lnTo>
                    <a:pt x="25" y="445"/>
                  </a:lnTo>
                  <a:lnTo>
                    <a:pt x="30" y="445"/>
                  </a:lnTo>
                  <a:lnTo>
                    <a:pt x="35" y="445"/>
                  </a:lnTo>
                  <a:lnTo>
                    <a:pt x="35" y="450"/>
                  </a:lnTo>
                  <a:lnTo>
                    <a:pt x="30" y="455"/>
                  </a:lnTo>
                  <a:lnTo>
                    <a:pt x="25" y="455"/>
                  </a:lnTo>
                  <a:lnTo>
                    <a:pt x="20" y="460"/>
                  </a:lnTo>
                  <a:lnTo>
                    <a:pt x="20" y="465"/>
                  </a:lnTo>
                  <a:lnTo>
                    <a:pt x="25" y="470"/>
                  </a:lnTo>
                  <a:lnTo>
                    <a:pt x="30" y="475"/>
                  </a:lnTo>
                  <a:lnTo>
                    <a:pt x="35" y="475"/>
                  </a:lnTo>
                  <a:lnTo>
                    <a:pt x="40" y="475"/>
                  </a:lnTo>
                  <a:lnTo>
                    <a:pt x="45" y="475"/>
                  </a:lnTo>
                  <a:lnTo>
                    <a:pt x="50" y="475"/>
                  </a:lnTo>
                  <a:lnTo>
                    <a:pt x="55" y="475"/>
                  </a:lnTo>
                  <a:lnTo>
                    <a:pt x="60" y="480"/>
                  </a:lnTo>
                  <a:lnTo>
                    <a:pt x="65" y="485"/>
                  </a:lnTo>
                  <a:lnTo>
                    <a:pt x="65" y="490"/>
                  </a:lnTo>
                  <a:lnTo>
                    <a:pt x="70" y="490"/>
                  </a:lnTo>
                  <a:lnTo>
                    <a:pt x="75" y="490"/>
                  </a:lnTo>
                  <a:lnTo>
                    <a:pt x="80" y="490"/>
                  </a:lnTo>
                  <a:lnTo>
                    <a:pt x="80" y="495"/>
                  </a:lnTo>
                  <a:lnTo>
                    <a:pt x="85" y="495"/>
                  </a:lnTo>
                  <a:lnTo>
                    <a:pt x="90" y="500"/>
                  </a:lnTo>
                  <a:lnTo>
                    <a:pt x="95" y="500"/>
                  </a:lnTo>
                  <a:lnTo>
                    <a:pt x="100" y="500"/>
                  </a:lnTo>
                  <a:lnTo>
                    <a:pt x="105" y="500"/>
                  </a:lnTo>
                  <a:lnTo>
                    <a:pt x="105" y="505"/>
                  </a:lnTo>
                  <a:lnTo>
                    <a:pt x="105" y="510"/>
                  </a:lnTo>
                  <a:lnTo>
                    <a:pt x="110" y="510"/>
                  </a:lnTo>
                  <a:lnTo>
                    <a:pt x="115" y="510"/>
                  </a:lnTo>
                  <a:lnTo>
                    <a:pt x="125" y="515"/>
                  </a:lnTo>
                  <a:lnTo>
                    <a:pt x="130" y="515"/>
                  </a:lnTo>
                  <a:lnTo>
                    <a:pt x="135" y="515"/>
                  </a:lnTo>
                  <a:lnTo>
                    <a:pt x="135" y="520"/>
                  </a:lnTo>
                  <a:lnTo>
                    <a:pt x="140" y="520"/>
                  </a:lnTo>
                  <a:lnTo>
                    <a:pt x="145" y="520"/>
                  </a:lnTo>
                  <a:lnTo>
                    <a:pt x="150" y="525"/>
                  </a:lnTo>
                  <a:lnTo>
                    <a:pt x="155" y="525"/>
                  </a:lnTo>
                  <a:lnTo>
                    <a:pt x="160" y="525"/>
                  </a:lnTo>
                  <a:lnTo>
                    <a:pt x="160" y="530"/>
                  </a:lnTo>
                  <a:lnTo>
                    <a:pt x="165" y="530"/>
                  </a:lnTo>
                  <a:lnTo>
                    <a:pt x="165" y="535"/>
                  </a:lnTo>
                  <a:lnTo>
                    <a:pt x="170" y="535"/>
                  </a:lnTo>
                  <a:lnTo>
                    <a:pt x="175" y="540"/>
                  </a:lnTo>
                  <a:lnTo>
                    <a:pt x="180" y="540"/>
                  </a:lnTo>
                  <a:lnTo>
                    <a:pt x="185" y="535"/>
                  </a:lnTo>
                  <a:lnTo>
                    <a:pt x="185" y="530"/>
                  </a:lnTo>
                  <a:lnTo>
                    <a:pt x="185" y="525"/>
                  </a:lnTo>
                  <a:lnTo>
                    <a:pt x="190" y="525"/>
                  </a:lnTo>
                  <a:lnTo>
                    <a:pt x="190" y="520"/>
                  </a:lnTo>
                  <a:lnTo>
                    <a:pt x="195" y="520"/>
                  </a:lnTo>
                  <a:lnTo>
                    <a:pt x="200" y="515"/>
                  </a:lnTo>
                  <a:lnTo>
                    <a:pt x="205" y="510"/>
                  </a:lnTo>
                  <a:lnTo>
                    <a:pt x="210" y="510"/>
                  </a:lnTo>
                  <a:lnTo>
                    <a:pt x="210" y="505"/>
                  </a:lnTo>
                  <a:lnTo>
                    <a:pt x="215" y="505"/>
                  </a:lnTo>
                  <a:lnTo>
                    <a:pt x="215" y="500"/>
                  </a:lnTo>
                  <a:lnTo>
                    <a:pt x="215" y="495"/>
                  </a:lnTo>
                  <a:lnTo>
                    <a:pt x="215" y="490"/>
                  </a:lnTo>
                  <a:lnTo>
                    <a:pt x="220" y="490"/>
                  </a:lnTo>
                  <a:lnTo>
                    <a:pt x="225" y="485"/>
                  </a:lnTo>
                  <a:lnTo>
                    <a:pt x="230" y="480"/>
                  </a:lnTo>
                  <a:lnTo>
                    <a:pt x="225" y="480"/>
                  </a:lnTo>
                  <a:lnTo>
                    <a:pt x="220" y="475"/>
                  </a:lnTo>
                  <a:lnTo>
                    <a:pt x="220" y="470"/>
                  </a:lnTo>
                  <a:lnTo>
                    <a:pt x="215" y="470"/>
                  </a:lnTo>
                  <a:lnTo>
                    <a:pt x="220" y="470"/>
                  </a:lnTo>
                  <a:lnTo>
                    <a:pt x="225" y="470"/>
                  </a:lnTo>
                  <a:lnTo>
                    <a:pt x="230" y="465"/>
                  </a:lnTo>
                  <a:lnTo>
                    <a:pt x="235" y="470"/>
                  </a:lnTo>
                  <a:lnTo>
                    <a:pt x="235" y="475"/>
                  </a:lnTo>
                  <a:lnTo>
                    <a:pt x="230" y="475"/>
                  </a:lnTo>
                  <a:lnTo>
                    <a:pt x="230" y="480"/>
                  </a:lnTo>
                  <a:lnTo>
                    <a:pt x="235" y="480"/>
                  </a:lnTo>
                  <a:lnTo>
                    <a:pt x="240" y="480"/>
                  </a:lnTo>
                  <a:lnTo>
                    <a:pt x="245" y="480"/>
                  </a:lnTo>
                  <a:lnTo>
                    <a:pt x="250" y="480"/>
                  </a:lnTo>
                  <a:lnTo>
                    <a:pt x="250" y="475"/>
                  </a:lnTo>
                  <a:lnTo>
                    <a:pt x="250" y="470"/>
                  </a:lnTo>
                  <a:lnTo>
                    <a:pt x="255" y="470"/>
                  </a:lnTo>
                  <a:lnTo>
                    <a:pt x="265" y="475"/>
                  </a:lnTo>
                  <a:lnTo>
                    <a:pt x="270" y="475"/>
                  </a:lnTo>
                  <a:lnTo>
                    <a:pt x="275" y="470"/>
                  </a:lnTo>
                  <a:lnTo>
                    <a:pt x="285" y="465"/>
                  </a:lnTo>
                  <a:lnTo>
                    <a:pt x="290" y="465"/>
                  </a:lnTo>
                  <a:lnTo>
                    <a:pt x="295" y="465"/>
                  </a:lnTo>
                  <a:lnTo>
                    <a:pt x="295" y="470"/>
                  </a:lnTo>
                  <a:lnTo>
                    <a:pt x="300" y="470"/>
                  </a:lnTo>
                  <a:lnTo>
                    <a:pt x="305" y="470"/>
                  </a:lnTo>
                  <a:lnTo>
                    <a:pt x="310" y="470"/>
                  </a:lnTo>
                  <a:lnTo>
                    <a:pt x="310" y="465"/>
                  </a:lnTo>
                  <a:lnTo>
                    <a:pt x="315" y="460"/>
                  </a:lnTo>
                  <a:lnTo>
                    <a:pt x="320" y="455"/>
                  </a:lnTo>
                  <a:lnTo>
                    <a:pt x="325" y="455"/>
                  </a:lnTo>
                  <a:lnTo>
                    <a:pt x="325" y="450"/>
                  </a:lnTo>
                  <a:lnTo>
                    <a:pt x="330" y="445"/>
                  </a:lnTo>
                  <a:lnTo>
                    <a:pt x="335" y="450"/>
                  </a:lnTo>
                  <a:lnTo>
                    <a:pt x="340" y="450"/>
                  </a:lnTo>
                  <a:lnTo>
                    <a:pt x="345" y="445"/>
                  </a:lnTo>
                  <a:lnTo>
                    <a:pt x="345" y="440"/>
                  </a:lnTo>
                  <a:lnTo>
                    <a:pt x="345" y="435"/>
                  </a:lnTo>
                  <a:lnTo>
                    <a:pt x="350" y="440"/>
                  </a:lnTo>
                  <a:lnTo>
                    <a:pt x="350" y="445"/>
                  </a:lnTo>
                  <a:lnTo>
                    <a:pt x="350" y="450"/>
                  </a:lnTo>
                  <a:lnTo>
                    <a:pt x="355" y="450"/>
                  </a:lnTo>
                  <a:lnTo>
                    <a:pt x="360" y="450"/>
                  </a:lnTo>
                  <a:lnTo>
                    <a:pt x="360" y="455"/>
                  </a:lnTo>
                  <a:lnTo>
                    <a:pt x="365" y="455"/>
                  </a:lnTo>
                  <a:lnTo>
                    <a:pt x="370" y="455"/>
                  </a:lnTo>
                  <a:lnTo>
                    <a:pt x="375" y="455"/>
                  </a:lnTo>
                  <a:lnTo>
                    <a:pt x="375" y="450"/>
                  </a:lnTo>
                  <a:lnTo>
                    <a:pt x="380" y="450"/>
                  </a:lnTo>
                  <a:lnTo>
                    <a:pt x="390" y="450"/>
                  </a:lnTo>
                  <a:lnTo>
                    <a:pt x="395" y="455"/>
                  </a:lnTo>
                  <a:lnTo>
                    <a:pt x="400" y="455"/>
                  </a:lnTo>
                  <a:lnTo>
                    <a:pt x="405" y="460"/>
                  </a:lnTo>
                  <a:lnTo>
                    <a:pt x="410" y="460"/>
                  </a:lnTo>
                  <a:lnTo>
                    <a:pt x="410" y="465"/>
                  </a:lnTo>
                  <a:lnTo>
                    <a:pt x="415" y="465"/>
                  </a:lnTo>
                  <a:lnTo>
                    <a:pt x="420" y="460"/>
                  </a:lnTo>
                  <a:lnTo>
                    <a:pt x="425" y="460"/>
                  </a:lnTo>
                  <a:lnTo>
                    <a:pt x="430" y="460"/>
                  </a:lnTo>
                  <a:lnTo>
                    <a:pt x="435" y="455"/>
                  </a:lnTo>
                  <a:lnTo>
                    <a:pt x="440" y="450"/>
                  </a:lnTo>
                  <a:lnTo>
                    <a:pt x="440" y="445"/>
                  </a:lnTo>
                  <a:lnTo>
                    <a:pt x="445" y="445"/>
                  </a:lnTo>
                  <a:lnTo>
                    <a:pt x="450" y="440"/>
                  </a:lnTo>
                  <a:lnTo>
                    <a:pt x="460" y="440"/>
                  </a:lnTo>
                  <a:lnTo>
                    <a:pt x="460" y="435"/>
                  </a:lnTo>
                  <a:lnTo>
                    <a:pt x="460" y="430"/>
                  </a:lnTo>
                  <a:lnTo>
                    <a:pt x="460" y="425"/>
                  </a:lnTo>
                  <a:lnTo>
                    <a:pt x="460" y="420"/>
                  </a:lnTo>
                  <a:lnTo>
                    <a:pt x="460" y="415"/>
                  </a:lnTo>
                  <a:lnTo>
                    <a:pt x="465" y="410"/>
                  </a:lnTo>
                  <a:lnTo>
                    <a:pt x="470" y="405"/>
                  </a:lnTo>
                  <a:lnTo>
                    <a:pt x="470" y="400"/>
                  </a:lnTo>
                  <a:lnTo>
                    <a:pt x="465" y="395"/>
                  </a:lnTo>
                  <a:lnTo>
                    <a:pt x="460" y="390"/>
                  </a:lnTo>
                  <a:lnTo>
                    <a:pt x="455" y="390"/>
                  </a:lnTo>
                  <a:lnTo>
                    <a:pt x="450" y="390"/>
                  </a:lnTo>
                  <a:lnTo>
                    <a:pt x="450" y="385"/>
                  </a:lnTo>
                  <a:lnTo>
                    <a:pt x="455" y="375"/>
                  </a:lnTo>
                  <a:lnTo>
                    <a:pt x="460" y="370"/>
                  </a:lnTo>
                  <a:lnTo>
                    <a:pt x="465" y="370"/>
                  </a:lnTo>
                  <a:lnTo>
                    <a:pt x="465" y="365"/>
                  </a:lnTo>
                  <a:lnTo>
                    <a:pt x="475" y="360"/>
                  </a:lnTo>
                  <a:lnTo>
                    <a:pt x="480" y="355"/>
                  </a:lnTo>
                  <a:lnTo>
                    <a:pt x="480" y="350"/>
                  </a:lnTo>
                  <a:lnTo>
                    <a:pt x="480" y="340"/>
                  </a:lnTo>
                  <a:lnTo>
                    <a:pt x="480" y="330"/>
                  </a:lnTo>
                  <a:lnTo>
                    <a:pt x="475" y="325"/>
                  </a:lnTo>
                  <a:lnTo>
                    <a:pt x="475" y="320"/>
                  </a:lnTo>
                  <a:lnTo>
                    <a:pt x="465" y="315"/>
                  </a:lnTo>
                  <a:lnTo>
                    <a:pt x="460" y="315"/>
                  </a:lnTo>
                  <a:lnTo>
                    <a:pt x="460" y="310"/>
                  </a:lnTo>
                  <a:lnTo>
                    <a:pt x="460" y="305"/>
                  </a:lnTo>
                  <a:lnTo>
                    <a:pt x="460" y="300"/>
                  </a:lnTo>
                  <a:lnTo>
                    <a:pt x="460" y="290"/>
                  </a:lnTo>
                  <a:lnTo>
                    <a:pt x="465" y="285"/>
                  </a:lnTo>
                  <a:lnTo>
                    <a:pt x="465" y="280"/>
                  </a:lnTo>
                  <a:lnTo>
                    <a:pt x="465" y="275"/>
                  </a:lnTo>
                  <a:lnTo>
                    <a:pt x="470" y="270"/>
                  </a:lnTo>
                  <a:lnTo>
                    <a:pt x="475" y="265"/>
                  </a:lnTo>
                  <a:lnTo>
                    <a:pt x="485" y="265"/>
                  </a:lnTo>
                  <a:lnTo>
                    <a:pt x="490" y="265"/>
                  </a:lnTo>
                  <a:lnTo>
                    <a:pt x="495" y="265"/>
                  </a:lnTo>
                  <a:lnTo>
                    <a:pt x="500" y="260"/>
                  </a:lnTo>
                  <a:lnTo>
                    <a:pt x="505" y="260"/>
                  </a:lnTo>
                  <a:lnTo>
                    <a:pt x="505" y="255"/>
                  </a:lnTo>
                  <a:lnTo>
                    <a:pt x="505" y="250"/>
                  </a:lnTo>
                  <a:lnTo>
                    <a:pt x="505" y="245"/>
                  </a:lnTo>
                  <a:lnTo>
                    <a:pt x="500" y="235"/>
                  </a:lnTo>
                  <a:lnTo>
                    <a:pt x="500" y="230"/>
                  </a:lnTo>
                  <a:lnTo>
                    <a:pt x="500" y="225"/>
                  </a:lnTo>
                  <a:lnTo>
                    <a:pt x="505" y="220"/>
                  </a:lnTo>
                  <a:lnTo>
                    <a:pt x="505" y="215"/>
                  </a:lnTo>
                  <a:lnTo>
                    <a:pt x="505" y="210"/>
                  </a:lnTo>
                  <a:lnTo>
                    <a:pt x="500" y="200"/>
                  </a:lnTo>
                  <a:lnTo>
                    <a:pt x="500" y="195"/>
                  </a:lnTo>
                  <a:lnTo>
                    <a:pt x="500" y="190"/>
                  </a:lnTo>
                  <a:lnTo>
                    <a:pt x="505" y="185"/>
                  </a:lnTo>
                  <a:lnTo>
                    <a:pt x="510" y="185"/>
                  </a:lnTo>
                  <a:lnTo>
                    <a:pt x="515" y="185"/>
                  </a:lnTo>
                  <a:lnTo>
                    <a:pt x="520" y="190"/>
                  </a:lnTo>
                  <a:lnTo>
                    <a:pt x="525" y="195"/>
                  </a:lnTo>
                  <a:lnTo>
                    <a:pt x="530" y="190"/>
                  </a:lnTo>
                  <a:lnTo>
                    <a:pt x="530" y="180"/>
                  </a:lnTo>
                  <a:lnTo>
                    <a:pt x="530" y="175"/>
                  </a:lnTo>
                  <a:lnTo>
                    <a:pt x="530" y="165"/>
                  </a:lnTo>
                  <a:lnTo>
                    <a:pt x="535" y="165"/>
                  </a:lnTo>
                  <a:lnTo>
                    <a:pt x="540" y="160"/>
                  </a:lnTo>
                  <a:lnTo>
                    <a:pt x="540" y="165"/>
                  </a:lnTo>
                  <a:lnTo>
                    <a:pt x="545" y="165"/>
                  </a:lnTo>
                  <a:lnTo>
                    <a:pt x="550" y="165"/>
                  </a:lnTo>
                  <a:lnTo>
                    <a:pt x="550" y="170"/>
                  </a:lnTo>
                  <a:lnTo>
                    <a:pt x="550" y="175"/>
                  </a:lnTo>
                  <a:lnTo>
                    <a:pt x="555" y="180"/>
                  </a:lnTo>
                  <a:lnTo>
                    <a:pt x="560" y="185"/>
                  </a:lnTo>
                  <a:lnTo>
                    <a:pt x="565" y="185"/>
                  </a:lnTo>
                  <a:lnTo>
                    <a:pt x="570" y="185"/>
                  </a:lnTo>
                  <a:lnTo>
                    <a:pt x="575" y="185"/>
                  </a:lnTo>
                  <a:lnTo>
                    <a:pt x="575" y="18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043488" y="4564063"/>
              <a:ext cx="1439862" cy="647700"/>
            </a:xfrm>
            <a:custGeom>
              <a:avLst/>
              <a:gdLst>
                <a:gd name="T0" fmla="*/ 0 w 855"/>
                <a:gd name="T1" fmla="*/ 2147483647 h 395"/>
                <a:gd name="T2" fmla="*/ 2147483647 w 855"/>
                <a:gd name="T3" fmla="*/ 2147483647 h 395"/>
                <a:gd name="T4" fmla="*/ 2147483647 w 855"/>
                <a:gd name="T5" fmla="*/ 2147483647 h 395"/>
                <a:gd name="T6" fmla="*/ 2147483647 w 855"/>
                <a:gd name="T7" fmla="*/ 2147483647 h 395"/>
                <a:gd name="T8" fmla="*/ 2147483647 w 855"/>
                <a:gd name="T9" fmla="*/ 2147483647 h 395"/>
                <a:gd name="T10" fmla="*/ 2147483647 w 855"/>
                <a:gd name="T11" fmla="*/ 2147483647 h 395"/>
                <a:gd name="T12" fmla="*/ 2147483647 w 855"/>
                <a:gd name="T13" fmla="*/ 2147483647 h 395"/>
                <a:gd name="T14" fmla="*/ 2147483647 w 855"/>
                <a:gd name="T15" fmla="*/ 2147483647 h 395"/>
                <a:gd name="T16" fmla="*/ 2147483647 w 855"/>
                <a:gd name="T17" fmla="*/ 2147483647 h 395"/>
                <a:gd name="T18" fmla="*/ 2147483647 w 855"/>
                <a:gd name="T19" fmla="*/ 2147483647 h 395"/>
                <a:gd name="T20" fmla="*/ 2147483647 w 855"/>
                <a:gd name="T21" fmla="*/ 2147483647 h 395"/>
                <a:gd name="T22" fmla="*/ 2147483647 w 855"/>
                <a:gd name="T23" fmla="*/ 2147483647 h 395"/>
                <a:gd name="T24" fmla="*/ 2147483647 w 855"/>
                <a:gd name="T25" fmla="*/ 2147483647 h 395"/>
                <a:gd name="T26" fmla="*/ 2147483647 w 855"/>
                <a:gd name="T27" fmla="*/ 2147483647 h 395"/>
                <a:gd name="T28" fmla="*/ 2147483647 w 855"/>
                <a:gd name="T29" fmla="*/ 2147483647 h 395"/>
                <a:gd name="T30" fmla="*/ 2147483647 w 855"/>
                <a:gd name="T31" fmla="*/ 2147483647 h 395"/>
                <a:gd name="T32" fmla="*/ 2147483647 w 855"/>
                <a:gd name="T33" fmla="*/ 2147483647 h 395"/>
                <a:gd name="T34" fmla="*/ 2147483647 w 855"/>
                <a:gd name="T35" fmla="*/ 2147483647 h 395"/>
                <a:gd name="T36" fmla="*/ 2147483647 w 855"/>
                <a:gd name="T37" fmla="*/ 2147483647 h 395"/>
                <a:gd name="T38" fmla="*/ 2147483647 w 855"/>
                <a:gd name="T39" fmla="*/ 2147483647 h 395"/>
                <a:gd name="T40" fmla="*/ 2147483647 w 855"/>
                <a:gd name="T41" fmla="*/ 2147483647 h 395"/>
                <a:gd name="T42" fmla="*/ 2147483647 w 855"/>
                <a:gd name="T43" fmla="*/ 2147483647 h 395"/>
                <a:gd name="T44" fmla="*/ 2147483647 w 855"/>
                <a:gd name="T45" fmla="*/ 2147483647 h 395"/>
                <a:gd name="T46" fmla="*/ 2147483647 w 855"/>
                <a:gd name="T47" fmla="*/ 2147483647 h 395"/>
                <a:gd name="T48" fmla="*/ 2147483647 w 855"/>
                <a:gd name="T49" fmla="*/ 2147483647 h 395"/>
                <a:gd name="T50" fmla="*/ 2147483647 w 855"/>
                <a:gd name="T51" fmla="*/ 2147483647 h 395"/>
                <a:gd name="T52" fmla="*/ 2147483647 w 855"/>
                <a:gd name="T53" fmla="*/ 2147483647 h 395"/>
                <a:gd name="T54" fmla="*/ 2147483647 w 855"/>
                <a:gd name="T55" fmla="*/ 2147483647 h 395"/>
                <a:gd name="T56" fmla="*/ 2147483647 w 855"/>
                <a:gd name="T57" fmla="*/ 2147483647 h 395"/>
                <a:gd name="T58" fmla="*/ 2147483647 w 855"/>
                <a:gd name="T59" fmla="*/ 2147483647 h 395"/>
                <a:gd name="T60" fmla="*/ 2147483647 w 855"/>
                <a:gd name="T61" fmla="*/ 2147483647 h 395"/>
                <a:gd name="T62" fmla="*/ 2147483647 w 855"/>
                <a:gd name="T63" fmla="*/ 2147483647 h 395"/>
                <a:gd name="T64" fmla="*/ 2147483647 w 855"/>
                <a:gd name="T65" fmla="*/ 2147483647 h 395"/>
                <a:gd name="T66" fmla="*/ 2147483647 w 855"/>
                <a:gd name="T67" fmla="*/ 2147483647 h 395"/>
                <a:gd name="T68" fmla="*/ 2147483647 w 855"/>
                <a:gd name="T69" fmla="*/ 2147483647 h 395"/>
                <a:gd name="T70" fmla="*/ 2147483647 w 855"/>
                <a:gd name="T71" fmla="*/ 2147483647 h 395"/>
                <a:gd name="T72" fmla="*/ 2147483647 w 855"/>
                <a:gd name="T73" fmla="*/ 2147483647 h 395"/>
                <a:gd name="T74" fmla="*/ 2147483647 w 855"/>
                <a:gd name="T75" fmla="*/ 2147483647 h 395"/>
                <a:gd name="T76" fmla="*/ 2147483647 w 855"/>
                <a:gd name="T77" fmla="*/ 2147483647 h 395"/>
                <a:gd name="T78" fmla="*/ 2147483647 w 855"/>
                <a:gd name="T79" fmla="*/ 2147483647 h 395"/>
                <a:gd name="T80" fmla="*/ 2147483647 w 855"/>
                <a:gd name="T81" fmla="*/ 2147483647 h 395"/>
                <a:gd name="T82" fmla="*/ 2147483647 w 855"/>
                <a:gd name="T83" fmla="*/ 2147483647 h 395"/>
                <a:gd name="T84" fmla="*/ 2147483647 w 855"/>
                <a:gd name="T85" fmla="*/ 2147483647 h 395"/>
                <a:gd name="T86" fmla="*/ 2147483647 w 855"/>
                <a:gd name="T87" fmla="*/ 2147483647 h 395"/>
                <a:gd name="T88" fmla="*/ 2147483647 w 855"/>
                <a:gd name="T89" fmla="*/ 2147483647 h 395"/>
                <a:gd name="T90" fmla="*/ 2147483647 w 855"/>
                <a:gd name="T91" fmla="*/ 2147483647 h 395"/>
                <a:gd name="T92" fmla="*/ 2147483647 w 855"/>
                <a:gd name="T93" fmla="*/ 2147483647 h 395"/>
                <a:gd name="T94" fmla="*/ 2147483647 w 855"/>
                <a:gd name="T95" fmla="*/ 2147483647 h 395"/>
                <a:gd name="T96" fmla="*/ 2147483647 w 855"/>
                <a:gd name="T97" fmla="*/ 2147483647 h 395"/>
                <a:gd name="T98" fmla="*/ 2147483647 w 855"/>
                <a:gd name="T99" fmla="*/ 2147483647 h 395"/>
                <a:gd name="T100" fmla="*/ 2147483647 w 855"/>
                <a:gd name="T101" fmla="*/ 2147483647 h 395"/>
                <a:gd name="T102" fmla="*/ 2147483647 w 855"/>
                <a:gd name="T103" fmla="*/ 2147483647 h 395"/>
                <a:gd name="T104" fmla="*/ 2147483647 w 855"/>
                <a:gd name="T105" fmla="*/ 2147483647 h 395"/>
                <a:gd name="T106" fmla="*/ 2147483647 w 855"/>
                <a:gd name="T107" fmla="*/ 2147483647 h 395"/>
                <a:gd name="T108" fmla="*/ 2147483647 w 855"/>
                <a:gd name="T109" fmla="*/ 2147483647 h 395"/>
                <a:gd name="T110" fmla="*/ 2147483647 w 855"/>
                <a:gd name="T111" fmla="*/ 2147483647 h 395"/>
                <a:gd name="T112" fmla="*/ 2147483647 w 855"/>
                <a:gd name="T113" fmla="*/ 2147483647 h 395"/>
                <a:gd name="T114" fmla="*/ 2147483647 w 855"/>
                <a:gd name="T115" fmla="*/ 2147483647 h 395"/>
                <a:gd name="T116" fmla="*/ 2147483647 w 855"/>
                <a:gd name="T117" fmla="*/ 2147483647 h 395"/>
                <a:gd name="T118" fmla="*/ 2147483647 w 855"/>
                <a:gd name="T119" fmla="*/ 2147483647 h 395"/>
                <a:gd name="T120" fmla="*/ 2147483647 w 855"/>
                <a:gd name="T121" fmla="*/ 2147483647 h 395"/>
                <a:gd name="T122" fmla="*/ 2147483647 w 855"/>
                <a:gd name="T123" fmla="*/ 0 h 3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5"/>
                <a:gd name="T187" fmla="*/ 0 h 395"/>
                <a:gd name="T188" fmla="*/ 855 w 855"/>
                <a:gd name="T189" fmla="*/ 395 h 3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5" h="395">
                  <a:moveTo>
                    <a:pt x="10" y="90"/>
                  </a:moveTo>
                  <a:lnTo>
                    <a:pt x="10" y="95"/>
                  </a:lnTo>
                  <a:lnTo>
                    <a:pt x="10" y="100"/>
                  </a:lnTo>
                  <a:lnTo>
                    <a:pt x="5" y="105"/>
                  </a:lnTo>
                  <a:lnTo>
                    <a:pt x="0" y="105"/>
                  </a:lnTo>
                  <a:lnTo>
                    <a:pt x="5" y="110"/>
                  </a:lnTo>
                  <a:lnTo>
                    <a:pt x="5" y="115"/>
                  </a:lnTo>
                  <a:lnTo>
                    <a:pt x="5" y="120"/>
                  </a:lnTo>
                  <a:lnTo>
                    <a:pt x="5" y="125"/>
                  </a:lnTo>
                  <a:lnTo>
                    <a:pt x="5" y="130"/>
                  </a:lnTo>
                  <a:lnTo>
                    <a:pt x="5" y="135"/>
                  </a:lnTo>
                  <a:lnTo>
                    <a:pt x="5" y="140"/>
                  </a:lnTo>
                  <a:lnTo>
                    <a:pt x="5" y="145"/>
                  </a:lnTo>
                  <a:lnTo>
                    <a:pt x="10" y="145"/>
                  </a:lnTo>
                  <a:lnTo>
                    <a:pt x="15" y="140"/>
                  </a:lnTo>
                  <a:lnTo>
                    <a:pt x="20" y="140"/>
                  </a:lnTo>
                  <a:lnTo>
                    <a:pt x="25" y="135"/>
                  </a:lnTo>
                  <a:lnTo>
                    <a:pt x="30" y="135"/>
                  </a:lnTo>
                  <a:lnTo>
                    <a:pt x="35" y="135"/>
                  </a:lnTo>
                  <a:lnTo>
                    <a:pt x="35" y="130"/>
                  </a:lnTo>
                  <a:lnTo>
                    <a:pt x="40" y="130"/>
                  </a:lnTo>
                  <a:lnTo>
                    <a:pt x="45" y="130"/>
                  </a:lnTo>
                  <a:lnTo>
                    <a:pt x="45" y="125"/>
                  </a:lnTo>
                  <a:lnTo>
                    <a:pt x="50" y="125"/>
                  </a:lnTo>
                  <a:lnTo>
                    <a:pt x="55" y="125"/>
                  </a:lnTo>
                  <a:lnTo>
                    <a:pt x="60" y="125"/>
                  </a:lnTo>
                  <a:lnTo>
                    <a:pt x="65" y="125"/>
                  </a:lnTo>
                  <a:lnTo>
                    <a:pt x="70" y="125"/>
                  </a:lnTo>
                  <a:lnTo>
                    <a:pt x="80" y="125"/>
                  </a:lnTo>
                  <a:lnTo>
                    <a:pt x="85" y="125"/>
                  </a:lnTo>
                  <a:lnTo>
                    <a:pt x="85" y="130"/>
                  </a:lnTo>
                  <a:lnTo>
                    <a:pt x="90" y="135"/>
                  </a:lnTo>
                  <a:lnTo>
                    <a:pt x="95" y="135"/>
                  </a:lnTo>
                  <a:lnTo>
                    <a:pt x="100" y="135"/>
                  </a:lnTo>
                  <a:lnTo>
                    <a:pt x="110" y="135"/>
                  </a:lnTo>
                  <a:lnTo>
                    <a:pt x="115" y="135"/>
                  </a:lnTo>
                  <a:lnTo>
                    <a:pt x="120" y="135"/>
                  </a:lnTo>
                  <a:lnTo>
                    <a:pt x="125" y="140"/>
                  </a:lnTo>
                  <a:lnTo>
                    <a:pt x="130" y="140"/>
                  </a:lnTo>
                  <a:lnTo>
                    <a:pt x="135" y="140"/>
                  </a:lnTo>
                  <a:lnTo>
                    <a:pt x="140" y="145"/>
                  </a:lnTo>
                  <a:lnTo>
                    <a:pt x="135" y="150"/>
                  </a:lnTo>
                  <a:lnTo>
                    <a:pt x="135" y="155"/>
                  </a:lnTo>
                  <a:lnTo>
                    <a:pt x="135" y="160"/>
                  </a:lnTo>
                  <a:lnTo>
                    <a:pt x="140" y="160"/>
                  </a:lnTo>
                  <a:lnTo>
                    <a:pt x="140" y="165"/>
                  </a:lnTo>
                  <a:lnTo>
                    <a:pt x="145" y="175"/>
                  </a:lnTo>
                  <a:lnTo>
                    <a:pt x="150" y="175"/>
                  </a:lnTo>
                  <a:lnTo>
                    <a:pt x="150" y="170"/>
                  </a:lnTo>
                  <a:lnTo>
                    <a:pt x="150" y="165"/>
                  </a:lnTo>
                  <a:lnTo>
                    <a:pt x="155" y="160"/>
                  </a:lnTo>
                  <a:lnTo>
                    <a:pt x="160" y="160"/>
                  </a:lnTo>
                  <a:lnTo>
                    <a:pt x="160" y="165"/>
                  </a:lnTo>
                  <a:lnTo>
                    <a:pt x="165" y="170"/>
                  </a:lnTo>
                  <a:lnTo>
                    <a:pt x="165" y="175"/>
                  </a:lnTo>
                  <a:lnTo>
                    <a:pt x="160" y="180"/>
                  </a:lnTo>
                  <a:lnTo>
                    <a:pt x="165" y="185"/>
                  </a:lnTo>
                  <a:lnTo>
                    <a:pt x="170" y="180"/>
                  </a:lnTo>
                  <a:lnTo>
                    <a:pt x="170" y="175"/>
                  </a:lnTo>
                  <a:lnTo>
                    <a:pt x="170" y="170"/>
                  </a:lnTo>
                  <a:lnTo>
                    <a:pt x="170" y="165"/>
                  </a:lnTo>
                  <a:lnTo>
                    <a:pt x="175" y="165"/>
                  </a:lnTo>
                  <a:lnTo>
                    <a:pt x="175" y="160"/>
                  </a:lnTo>
                  <a:lnTo>
                    <a:pt x="185" y="160"/>
                  </a:lnTo>
                  <a:lnTo>
                    <a:pt x="195" y="165"/>
                  </a:lnTo>
                  <a:lnTo>
                    <a:pt x="195" y="160"/>
                  </a:lnTo>
                  <a:lnTo>
                    <a:pt x="200" y="160"/>
                  </a:lnTo>
                  <a:lnTo>
                    <a:pt x="205" y="160"/>
                  </a:lnTo>
                  <a:lnTo>
                    <a:pt x="210" y="155"/>
                  </a:lnTo>
                  <a:lnTo>
                    <a:pt x="215" y="155"/>
                  </a:lnTo>
                  <a:lnTo>
                    <a:pt x="220" y="155"/>
                  </a:lnTo>
                  <a:lnTo>
                    <a:pt x="225" y="160"/>
                  </a:lnTo>
                  <a:lnTo>
                    <a:pt x="225" y="165"/>
                  </a:lnTo>
                  <a:lnTo>
                    <a:pt x="230" y="165"/>
                  </a:lnTo>
                  <a:lnTo>
                    <a:pt x="235" y="160"/>
                  </a:lnTo>
                  <a:lnTo>
                    <a:pt x="235" y="155"/>
                  </a:lnTo>
                  <a:lnTo>
                    <a:pt x="240" y="155"/>
                  </a:lnTo>
                  <a:lnTo>
                    <a:pt x="245" y="155"/>
                  </a:lnTo>
                  <a:lnTo>
                    <a:pt x="245" y="150"/>
                  </a:lnTo>
                  <a:lnTo>
                    <a:pt x="250" y="150"/>
                  </a:lnTo>
                  <a:lnTo>
                    <a:pt x="255" y="150"/>
                  </a:lnTo>
                  <a:lnTo>
                    <a:pt x="260" y="155"/>
                  </a:lnTo>
                  <a:lnTo>
                    <a:pt x="265" y="155"/>
                  </a:lnTo>
                  <a:lnTo>
                    <a:pt x="270" y="150"/>
                  </a:lnTo>
                  <a:lnTo>
                    <a:pt x="275" y="150"/>
                  </a:lnTo>
                  <a:lnTo>
                    <a:pt x="280" y="150"/>
                  </a:lnTo>
                  <a:lnTo>
                    <a:pt x="280" y="155"/>
                  </a:lnTo>
                  <a:lnTo>
                    <a:pt x="280" y="160"/>
                  </a:lnTo>
                  <a:lnTo>
                    <a:pt x="285" y="165"/>
                  </a:lnTo>
                  <a:lnTo>
                    <a:pt x="295" y="165"/>
                  </a:lnTo>
                  <a:lnTo>
                    <a:pt x="300" y="170"/>
                  </a:lnTo>
                  <a:lnTo>
                    <a:pt x="300" y="175"/>
                  </a:lnTo>
                  <a:lnTo>
                    <a:pt x="295" y="180"/>
                  </a:lnTo>
                  <a:lnTo>
                    <a:pt x="290" y="180"/>
                  </a:lnTo>
                  <a:lnTo>
                    <a:pt x="290" y="185"/>
                  </a:lnTo>
                  <a:lnTo>
                    <a:pt x="295" y="190"/>
                  </a:lnTo>
                  <a:lnTo>
                    <a:pt x="300" y="195"/>
                  </a:lnTo>
                  <a:lnTo>
                    <a:pt x="305" y="195"/>
                  </a:lnTo>
                  <a:lnTo>
                    <a:pt x="305" y="200"/>
                  </a:lnTo>
                  <a:lnTo>
                    <a:pt x="305" y="205"/>
                  </a:lnTo>
                  <a:lnTo>
                    <a:pt x="305" y="210"/>
                  </a:lnTo>
                  <a:lnTo>
                    <a:pt x="305" y="215"/>
                  </a:lnTo>
                  <a:lnTo>
                    <a:pt x="305" y="220"/>
                  </a:lnTo>
                  <a:lnTo>
                    <a:pt x="300" y="220"/>
                  </a:lnTo>
                  <a:lnTo>
                    <a:pt x="300" y="225"/>
                  </a:lnTo>
                  <a:lnTo>
                    <a:pt x="300" y="230"/>
                  </a:lnTo>
                  <a:lnTo>
                    <a:pt x="300" y="235"/>
                  </a:lnTo>
                  <a:lnTo>
                    <a:pt x="305" y="240"/>
                  </a:lnTo>
                  <a:lnTo>
                    <a:pt x="305" y="245"/>
                  </a:lnTo>
                  <a:lnTo>
                    <a:pt x="305" y="250"/>
                  </a:lnTo>
                  <a:lnTo>
                    <a:pt x="310" y="260"/>
                  </a:lnTo>
                  <a:lnTo>
                    <a:pt x="310" y="265"/>
                  </a:lnTo>
                  <a:lnTo>
                    <a:pt x="310" y="270"/>
                  </a:lnTo>
                  <a:lnTo>
                    <a:pt x="310" y="275"/>
                  </a:lnTo>
                  <a:lnTo>
                    <a:pt x="315" y="275"/>
                  </a:lnTo>
                  <a:lnTo>
                    <a:pt x="325" y="270"/>
                  </a:lnTo>
                  <a:lnTo>
                    <a:pt x="330" y="270"/>
                  </a:lnTo>
                  <a:lnTo>
                    <a:pt x="335" y="270"/>
                  </a:lnTo>
                  <a:lnTo>
                    <a:pt x="340" y="270"/>
                  </a:lnTo>
                  <a:lnTo>
                    <a:pt x="345" y="270"/>
                  </a:lnTo>
                  <a:lnTo>
                    <a:pt x="345" y="275"/>
                  </a:lnTo>
                  <a:lnTo>
                    <a:pt x="350" y="280"/>
                  </a:lnTo>
                  <a:lnTo>
                    <a:pt x="350" y="285"/>
                  </a:lnTo>
                  <a:lnTo>
                    <a:pt x="345" y="290"/>
                  </a:lnTo>
                  <a:lnTo>
                    <a:pt x="340" y="295"/>
                  </a:lnTo>
                  <a:lnTo>
                    <a:pt x="340" y="300"/>
                  </a:lnTo>
                  <a:lnTo>
                    <a:pt x="340" y="305"/>
                  </a:lnTo>
                  <a:lnTo>
                    <a:pt x="335" y="310"/>
                  </a:lnTo>
                  <a:lnTo>
                    <a:pt x="335" y="315"/>
                  </a:lnTo>
                  <a:lnTo>
                    <a:pt x="335" y="320"/>
                  </a:lnTo>
                  <a:lnTo>
                    <a:pt x="330" y="325"/>
                  </a:lnTo>
                  <a:lnTo>
                    <a:pt x="330" y="335"/>
                  </a:lnTo>
                  <a:lnTo>
                    <a:pt x="330" y="340"/>
                  </a:lnTo>
                  <a:lnTo>
                    <a:pt x="330" y="345"/>
                  </a:lnTo>
                  <a:lnTo>
                    <a:pt x="330" y="350"/>
                  </a:lnTo>
                  <a:lnTo>
                    <a:pt x="335" y="355"/>
                  </a:lnTo>
                  <a:lnTo>
                    <a:pt x="340" y="355"/>
                  </a:lnTo>
                  <a:lnTo>
                    <a:pt x="340" y="360"/>
                  </a:lnTo>
                  <a:lnTo>
                    <a:pt x="345" y="360"/>
                  </a:lnTo>
                  <a:lnTo>
                    <a:pt x="350" y="365"/>
                  </a:lnTo>
                  <a:lnTo>
                    <a:pt x="350" y="370"/>
                  </a:lnTo>
                  <a:lnTo>
                    <a:pt x="350" y="375"/>
                  </a:lnTo>
                  <a:lnTo>
                    <a:pt x="350" y="385"/>
                  </a:lnTo>
                  <a:lnTo>
                    <a:pt x="350" y="390"/>
                  </a:lnTo>
                  <a:lnTo>
                    <a:pt x="355" y="390"/>
                  </a:lnTo>
                  <a:lnTo>
                    <a:pt x="365" y="390"/>
                  </a:lnTo>
                  <a:lnTo>
                    <a:pt x="370" y="390"/>
                  </a:lnTo>
                  <a:lnTo>
                    <a:pt x="375" y="390"/>
                  </a:lnTo>
                  <a:lnTo>
                    <a:pt x="380" y="390"/>
                  </a:lnTo>
                  <a:lnTo>
                    <a:pt x="380" y="395"/>
                  </a:lnTo>
                  <a:lnTo>
                    <a:pt x="385" y="395"/>
                  </a:lnTo>
                  <a:lnTo>
                    <a:pt x="390" y="390"/>
                  </a:lnTo>
                  <a:lnTo>
                    <a:pt x="395" y="390"/>
                  </a:lnTo>
                  <a:lnTo>
                    <a:pt x="400" y="385"/>
                  </a:lnTo>
                  <a:lnTo>
                    <a:pt x="405" y="380"/>
                  </a:lnTo>
                  <a:lnTo>
                    <a:pt x="405" y="375"/>
                  </a:lnTo>
                  <a:lnTo>
                    <a:pt x="410" y="370"/>
                  </a:lnTo>
                  <a:lnTo>
                    <a:pt x="410" y="375"/>
                  </a:lnTo>
                  <a:lnTo>
                    <a:pt x="415" y="375"/>
                  </a:lnTo>
                  <a:lnTo>
                    <a:pt x="420" y="380"/>
                  </a:lnTo>
                  <a:lnTo>
                    <a:pt x="425" y="380"/>
                  </a:lnTo>
                  <a:lnTo>
                    <a:pt x="430" y="380"/>
                  </a:lnTo>
                  <a:lnTo>
                    <a:pt x="430" y="375"/>
                  </a:lnTo>
                  <a:lnTo>
                    <a:pt x="435" y="375"/>
                  </a:lnTo>
                  <a:lnTo>
                    <a:pt x="435" y="370"/>
                  </a:lnTo>
                  <a:lnTo>
                    <a:pt x="440" y="370"/>
                  </a:lnTo>
                  <a:lnTo>
                    <a:pt x="445" y="370"/>
                  </a:lnTo>
                  <a:lnTo>
                    <a:pt x="445" y="365"/>
                  </a:lnTo>
                  <a:lnTo>
                    <a:pt x="450" y="365"/>
                  </a:lnTo>
                  <a:lnTo>
                    <a:pt x="455" y="365"/>
                  </a:lnTo>
                  <a:lnTo>
                    <a:pt x="460" y="365"/>
                  </a:lnTo>
                  <a:lnTo>
                    <a:pt x="470" y="360"/>
                  </a:lnTo>
                  <a:lnTo>
                    <a:pt x="475" y="360"/>
                  </a:lnTo>
                  <a:lnTo>
                    <a:pt x="480" y="355"/>
                  </a:lnTo>
                  <a:lnTo>
                    <a:pt x="485" y="355"/>
                  </a:lnTo>
                  <a:lnTo>
                    <a:pt x="490" y="355"/>
                  </a:lnTo>
                  <a:lnTo>
                    <a:pt x="495" y="355"/>
                  </a:lnTo>
                  <a:lnTo>
                    <a:pt x="500" y="355"/>
                  </a:lnTo>
                  <a:lnTo>
                    <a:pt x="510" y="355"/>
                  </a:lnTo>
                  <a:lnTo>
                    <a:pt x="515" y="350"/>
                  </a:lnTo>
                  <a:lnTo>
                    <a:pt x="520" y="350"/>
                  </a:lnTo>
                  <a:lnTo>
                    <a:pt x="525" y="350"/>
                  </a:lnTo>
                  <a:lnTo>
                    <a:pt x="525" y="345"/>
                  </a:lnTo>
                  <a:lnTo>
                    <a:pt x="530" y="345"/>
                  </a:lnTo>
                  <a:lnTo>
                    <a:pt x="535" y="340"/>
                  </a:lnTo>
                  <a:lnTo>
                    <a:pt x="540" y="340"/>
                  </a:lnTo>
                  <a:lnTo>
                    <a:pt x="545" y="340"/>
                  </a:lnTo>
                  <a:lnTo>
                    <a:pt x="555" y="340"/>
                  </a:lnTo>
                  <a:lnTo>
                    <a:pt x="560" y="340"/>
                  </a:lnTo>
                  <a:lnTo>
                    <a:pt x="565" y="340"/>
                  </a:lnTo>
                  <a:lnTo>
                    <a:pt x="570" y="340"/>
                  </a:lnTo>
                  <a:lnTo>
                    <a:pt x="575" y="340"/>
                  </a:lnTo>
                  <a:lnTo>
                    <a:pt x="580" y="340"/>
                  </a:lnTo>
                  <a:lnTo>
                    <a:pt x="585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600" y="340"/>
                  </a:lnTo>
                  <a:lnTo>
                    <a:pt x="600" y="345"/>
                  </a:lnTo>
                  <a:lnTo>
                    <a:pt x="605" y="345"/>
                  </a:lnTo>
                  <a:lnTo>
                    <a:pt x="610" y="350"/>
                  </a:lnTo>
                  <a:lnTo>
                    <a:pt x="610" y="345"/>
                  </a:lnTo>
                  <a:lnTo>
                    <a:pt x="615" y="345"/>
                  </a:lnTo>
                  <a:lnTo>
                    <a:pt x="615" y="340"/>
                  </a:lnTo>
                  <a:lnTo>
                    <a:pt x="620" y="335"/>
                  </a:lnTo>
                  <a:lnTo>
                    <a:pt x="625" y="335"/>
                  </a:lnTo>
                  <a:lnTo>
                    <a:pt x="630" y="335"/>
                  </a:lnTo>
                  <a:lnTo>
                    <a:pt x="635" y="330"/>
                  </a:lnTo>
                  <a:lnTo>
                    <a:pt x="640" y="330"/>
                  </a:lnTo>
                  <a:lnTo>
                    <a:pt x="645" y="330"/>
                  </a:lnTo>
                  <a:lnTo>
                    <a:pt x="650" y="325"/>
                  </a:lnTo>
                  <a:lnTo>
                    <a:pt x="650" y="320"/>
                  </a:lnTo>
                  <a:lnTo>
                    <a:pt x="655" y="315"/>
                  </a:lnTo>
                  <a:lnTo>
                    <a:pt x="660" y="315"/>
                  </a:lnTo>
                  <a:lnTo>
                    <a:pt x="665" y="315"/>
                  </a:lnTo>
                  <a:lnTo>
                    <a:pt x="665" y="310"/>
                  </a:lnTo>
                  <a:lnTo>
                    <a:pt x="670" y="305"/>
                  </a:lnTo>
                  <a:lnTo>
                    <a:pt x="670" y="300"/>
                  </a:lnTo>
                  <a:lnTo>
                    <a:pt x="670" y="295"/>
                  </a:lnTo>
                  <a:lnTo>
                    <a:pt x="675" y="290"/>
                  </a:lnTo>
                  <a:lnTo>
                    <a:pt x="675" y="285"/>
                  </a:lnTo>
                  <a:lnTo>
                    <a:pt x="675" y="280"/>
                  </a:lnTo>
                  <a:lnTo>
                    <a:pt x="680" y="275"/>
                  </a:lnTo>
                  <a:lnTo>
                    <a:pt x="680" y="270"/>
                  </a:lnTo>
                  <a:lnTo>
                    <a:pt x="685" y="270"/>
                  </a:lnTo>
                  <a:lnTo>
                    <a:pt x="685" y="265"/>
                  </a:lnTo>
                  <a:lnTo>
                    <a:pt x="685" y="260"/>
                  </a:lnTo>
                  <a:lnTo>
                    <a:pt x="690" y="255"/>
                  </a:lnTo>
                  <a:lnTo>
                    <a:pt x="695" y="255"/>
                  </a:lnTo>
                  <a:lnTo>
                    <a:pt x="700" y="250"/>
                  </a:lnTo>
                  <a:lnTo>
                    <a:pt x="705" y="245"/>
                  </a:lnTo>
                  <a:lnTo>
                    <a:pt x="705" y="235"/>
                  </a:lnTo>
                  <a:lnTo>
                    <a:pt x="710" y="230"/>
                  </a:lnTo>
                  <a:lnTo>
                    <a:pt x="710" y="225"/>
                  </a:lnTo>
                  <a:lnTo>
                    <a:pt x="715" y="220"/>
                  </a:lnTo>
                  <a:lnTo>
                    <a:pt x="715" y="215"/>
                  </a:lnTo>
                  <a:lnTo>
                    <a:pt x="715" y="210"/>
                  </a:lnTo>
                  <a:lnTo>
                    <a:pt x="720" y="205"/>
                  </a:lnTo>
                  <a:lnTo>
                    <a:pt x="720" y="200"/>
                  </a:lnTo>
                  <a:lnTo>
                    <a:pt x="725" y="200"/>
                  </a:lnTo>
                  <a:lnTo>
                    <a:pt x="730" y="205"/>
                  </a:lnTo>
                  <a:lnTo>
                    <a:pt x="740" y="200"/>
                  </a:lnTo>
                  <a:lnTo>
                    <a:pt x="745" y="200"/>
                  </a:lnTo>
                  <a:lnTo>
                    <a:pt x="750" y="195"/>
                  </a:lnTo>
                  <a:lnTo>
                    <a:pt x="755" y="190"/>
                  </a:lnTo>
                  <a:lnTo>
                    <a:pt x="755" y="185"/>
                  </a:lnTo>
                  <a:lnTo>
                    <a:pt x="760" y="180"/>
                  </a:lnTo>
                  <a:lnTo>
                    <a:pt x="765" y="175"/>
                  </a:lnTo>
                  <a:lnTo>
                    <a:pt x="770" y="175"/>
                  </a:lnTo>
                  <a:lnTo>
                    <a:pt x="770" y="165"/>
                  </a:lnTo>
                  <a:lnTo>
                    <a:pt x="770" y="160"/>
                  </a:lnTo>
                  <a:lnTo>
                    <a:pt x="770" y="155"/>
                  </a:lnTo>
                  <a:lnTo>
                    <a:pt x="780" y="150"/>
                  </a:lnTo>
                  <a:lnTo>
                    <a:pt x="785" y="150"/>
                  </a:lnTo>
                  <a:lnTo>
                    <a:pt x="790" y="145"/>
                  </a:lnTo>
                  <a:lnTo>
                    <a:pt x="790" y="140"/>
                  </a:lnTo>
                  <a:lnTo>
                    <a:pt x="790" y="135"/>
                  </a:lnTo>
                  <a:lnTo>
                    <a:pt x="790" y="130"/>
                  </a:lnTo>
                  <a:lnTo>
                    <a:pt x="790" y="125"/>
                  </a:lnTo>
                  <a:lnTo>
                    <a:pt x="790" y="120"/>
                  </a:lnTo>
                  <a:lnTo>
                    <a:pt x="790" y="115"/>
                  </a:lnTo>
                  <a:lnTo>
                    <a:pt x="790" y="110"/>
                  </a:lnTo>
                  <a:lnTo>
                    <a:pt x="790" y="105"/>
                  </a:lnTo>
                  <a:lnTo>
                    <a:pt x="785" y="100"/>
                  </a:lnTo>
                  <a:lnTo>
                    <a:pt x="785" y="95"/>
                  </a:lnTo>
                  <a:lnTo>
                    <a:pt x="780" y="90"/>
                  </a:lnTo>
                  <a:lnTo>
                    <a:pt x="780" y="85"/>
                  </a:lnTo>
                  <a:lnTo>
                    <a:pt x="775" y="80"/>
                  </a:lnTo>
                  <a:lnTo>
                    <a:pt x="770" y="80"/>
                  </a:lnTo>
                  <a:lnTo>
                    <a:pt x="770" y="75"/>
                  </a:lnTo>
                  <a:lnTo>
                    <a:pt x="770" y="70"/>
                  </a:lnTo>
                  <a:lnTo>
                    <a:pt x="775" y="70"/>
                  </a:lnTo>
                  <a:lnTo>
                    <a:pt x="780" y="70"/>
                  </a:lnTo>
                  <a:lnTo>
                    <a:pt x="785" y="70"/>
                  </a:lnTo>
                  <a:lnTo>
                    <a:pt x="790" y="75"/>
                  </a:lnTo>
                  <a:lnTo>
                    <a:pt x="795" y="75"/>
                  </a:lnTo>
                  <a:lnTo>
                    <a:pt x="795" y="70"/>
                  </a:lnTo>
                  <a:lnTo>
                    <a:pt x="795" y="65"/>
                  </a:lnTo>
                  <a:lnTo>
                    <a:pt x="795" y="60"/>
                  </a:lnTo>
                  <a:lnTo>
                    <a:pt x="790" y="60"/>
                  </a:lnTo>
                  <a:lnTo>
                    <a:pt x="785" y="60"/>
                  </a:lnTo>
                  <a:lnTo>
                    <a:pt x="785" y="55"/>
                  </a:lnTo>
                  <a:lnTo>
                    <a:pt x="785" y="50"/>
                  </a:lnTo>
                  <a:lnTo>
                    <a:pt x="785" y="45"/>
                  </a:lnTo>
                  <a:lnTo>
                    <a:pt x="790" y="45"/>
                  </a:lnTo>
                  <a:lnTo>
                    <a:pt x="790" y="40"/>
                  </a:lnTo>
                  <a:lnTo>
                    <a:pt x="785" y="40"/>
                  </a:lnTo>
                  <a:lnTo>
                    <a:pt x="780" y="35"/>
                  </a:lnTo>
                  <a:lnTo>
                    <a:pt x="780" y="30"/>
                  </a:lnTo>
                  <a:lnTo>
                    <a:pt x="775" y="25"/>
                  </a:lnTo>
                  <a:lnTo>
                    <a:pt x="780" y="25"/>
                  </a:lnTo>
                  <a:lnTo>
                    <a:pt x="780" y="20"/>
                  </a:lnTo>
                  <a:lnTo>
                    <a:pt x="780" y="15"/>
                  </a:lnTo>
                  <a:lnTo>
                    <a:pt x="785" y="10"/>
                  </a:lnTo>
                  <a:lnTo>
                    <a:pt x="795" y="15"/>
                  </a:lnTo>
                  <a:lnTo>
                    <a:pt x="800" y="15"/>
                  </a:lnTo>
                  <a:lnTo>
                    <a:pt x="800" y="20"/>
                  </a:lnTo>
                  <a:lnTo>
                    <a:pt x="805" y="15"/>
                  </a:lnTo>
                  <a:lnTo>
                    <a:pt x="800" y="10"/>
                  </a:lnTo>
                  <a:lnTo>
                    <a:pt x="795" y="10"/>
                  </a:lnTo>
                  <a:lnTo>
                    <a:pt x="795" y="5"/>
                  </a:lnTo>
                  <a:lnTo>
                    <a:pt x="800" y="0"/>
                  </a:lnTo>
                  <a:lnTo>
                    <a:pt x="805" y="0"/>
                  </a:lnTo>
                  <a:lnTo>
                    <a:pt x="810" y="0"/>
                  </a:lnTo>
                  <a:lnTo>
                    <a:pt x="815" y="5"/>
                  </a:lnTo>
                  <a:lnTo>
                    <a:pt x="820" y="10"/>
                  </a:lnTo>
                  <a:lnTo>
                    <a:pt x="820" y="5"/>
                  </a:lnTo>
                  <a:lnTo>
                    <a:pt x="820" y="0"/>
                  </a:lnTo>
                  <a:lnTo>
                    <a:pt x="825" y="0"/>
                  </a:lnTo>
                  <a:lnTo>
                    <a:pt x="830" y="0"/>
                  </a:lnTo>
                  <a:lnTo>
                    <a:pt x="835" y="0"/>
                  </a:lnTo>
                  <a:lnTo>
                    <a:pt x="840" y="0"/>
                  </a:lnTo>
                  <a:lnTo>
                    <a:pt x="845" y="0"/>
                  </a:lnTo>
                  <a:lnTo>
                    <a:pt x="850" y="0"/>
                  </a:lnTo>
                  <a:lnTo>
                    <a:pt x="855" y="5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600575" y="4803775"/>
              <a:ext cx="441325" cy="538163"/>
            </a:xfrm>
            <a:custGeom>
              <a:avLst/>
              <a:gdLst>
                <a:gd name="T0" fmla="*/ 2147483647 w 260"/>
                <a:gd name="T1" fmla="*/ 2147483647 h 330"/>
                <a:gd name="T2" fmla="*/ 2147483647 w 260"/>
                <a:gd name="T3" fmla="*/ 2147483647 h 330"/>
                <a:gd name="T4" fmla="*/ 2147483647 w 260"/>
                <a:gd name="T5" fmla="*/ 2147483647 h 330"/>
                <a:gd name="T6" fmla="*/ 2147483647 w 260"/>
                <a:gd name="T7" fmla="*/ 2147483647 h 330"/>
                <a:gd name="T8" fmla="*/ 2147483647 w 260"/>
                <a:gd name="T9" fmla="*/ 2147483647 h 330"/>
                <a:gd name="T10" fmla="*/ 2147483647 w 260"/>
                <a:gd name="T11" fmla="*/ 2147483647 h 330"/>
                <a:gd name="T12" fmla="*/ 2147483647 w 260"/>
                <a:gd name="T13" fmla="*/ 2147483647 h 330"/>
                <a:gd name="T14" fmla="*/ 2147483647 w 260"/>
                <a:gd name="T15" fmla="*/ 2147483647 h 330"/>
                <a:gd name="T16" fmla="*/ 2147483647 w 260"/>
                <a:gd name="T17" fmla="*/ 2147483647 h 330"/>
                <a:gd name="T18" fmla="*/ 2147483647 w 260"/>
                <a:gd name="T19" fmla="*/ 2147483647 h 330"/>
                <a:gd name="T20" fmla="*/ 2147483647 w 260"/>
                <a:gd name="T21" fmla="*/ 2147483647 h 330"/>
                <a:gd name="T22" fmla="*/ 2147483647 w 260"/>
                <a:gd name="T23" fmla="*/ 2147483647 h 330"/>
                <a:gd name="T24" fmla="*/ 2147483647 w 260"/>
                <a:gd name="T25" fmla="*/ 2147483647 h 330"/>
                <a:gd name="T26" fmla="*/ 2147483647 w 260"/>
                <a:gd name="T27" fmla="*/ 2147483647 h 330"/>
                <a:gd name="T28" fmla="*/ 2147483647 w 260"/>
                <a:gd name="T29" fmla="*/ 2147483647 h 330"/>
                <a:gd name="T30" fmla="*/ 2147483647 w 260"/>
                <a:gd name="T31" fmla="*/ 2147483647 h 330"/>
                <a:gd name="T32" fmla="*/ 2147483647 w 260"/>
                <a:gd name="T33" fmla="*/ 2147483647 h 330"/>
                <a:gd name="T34" fmla="*/ 2147483647 w 260"/>
                <a:gd name="T35" fmla="*/ 2147483647 h 330"/>
                <a:gd name="T36" fmla="*/ 2147483647 w 260"/>
                <a:gd name="T37" fmla="*/ 2147483647 h 330"/>
                <a:gd name="T38" fmla="*/ 2147483647 w 260"/>
                <a:gd name="T39" fmla="*/ 2147483647 h 330"/>
                <a:gd name="T40" fmla="*/ 2147483647 w 260"/>
                <a:gd name="T41" fmla="*/ 2147483647 h 330"/>
                <a:gd name="T42" fmla="*/ 2147483647 w 260"/>
                <a:gd name="T43" fmla="*/ 2147483647 h 330"/>
                <a:gd name="T44" fmla="*/ 2147483647 w 260"/>
                <a:gd name="T45" fmla="*/ 2147483647 h 330"/>
                <a:gd name="T46" fmla="*/ 2147483647 w 260"/>
                <a:gd name="T47" fmla="*/ 2147483647 h 330"/>
                <a:gd name="T48" fmla="*/ 2147483647 w 260"/>
                <a:gd name="T49" fmla="*/ 2147483647 h 330"/>
                <a:gd name="T50" fmla="*/ 2147483647 w 260"/>
                <a:gd name="T51" fmla="*/ 2147483647 h 330"/>
                <a:gd name="T52" fmla="*/ 2147483647 w 260"/>
                <a:gd name="T53" fmla="*/ 2147483647 h 330"/>
                <a:gd name="T54" fmla="*/ 2147483647 w 260"/>
                <a:gd name="T55" fmla="*/ 2147483647 h 330"/>
                <a:gd name="T56" fmla="*/ 2147483647 w 260"/>
                <a:gd name="T57" fmla="*/ 2147483647 h 330"/>
                <a:gd name="T58" fmla="*/ 2147483647 w 260"/>
                <a:gd name="T59" fmla="*/ 2147483647 h 330"/>
                <a:gd name="T60" fmla="*/ 2147483647 w 260"/>
                <a:gd name="T61" fmla="*/ 2147483647 h 330"/>
                <a:gd name="T62" fmla="*/ 2147483647 w 260"/>
                <a:gd name="T63" fmla="*/ 2147483647 h 330"/>
                <a:gd name="T64" fmla="*/ 2147483647 w 260"/>
                <a:gd name="T65" fmla="*/ 2147483647 h 330"/>
                <a:gd name="T66" fmla="*/ 2147483647 w 260"/>
                <a:gd name="T67" fmla="*/ 2147483647 h 330"/>
                <a:gd name="T68" fmla="*/ 2147483647 w 260"/>
                <a:gd name="T69" fmla="*/ 2147483647 h 330"/>
                <a:gd name="T70" fmla="*/ 2147483647 w 260"/>
                <a:gd name="T71" fmla="*/ 2147483647 h 330"/>
                <a:gd name="T72" fmla="*/ 2147483647 w 260"/>
                <a:gd name="T73" fmla="*/ 2147483647 h 330"/>
                <a:gd name="T74" fmla="*/ 2147483647 w 260"/>
                <a:gd name="T75" fmla="*/ 2147483647 h 330"/>
                <a:gd name="T76" fmla="*/ 2147483647 w 260"/>
                <a:gd name="T77" fmla="*/ 2147483647 h 330"/>
                <a:gd name="T78" fmla="*/ 0 w 260"/>
                <a:gd name="T79" fmla="*/ 2147483647 h 3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0"/>
                <a:gd name="T121" fmla="*/ 0 h 330"/>
                <a:gd name="T122" fmla="*/ 260 w 260"/>
                <a:gd name="T123" fmla="*/ 330 h 3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0" h="330">
                  <a:moveTo>
                    <a:pt x="260" y="0"/>
                  </a:moveTo>
                  <a:lnTo>
                    <a:pt x="255" y="15"/>
                  </a:lnTo>
                  <a:lnTo>
                    <a:pt x="250" y="10"/>
                  </a:lnTo>
                  <a:lnTo>
                    <a:pt x="245" y="10"/>
                  </a:lnTo>
                  <a:lnTo>
                    <a:pt x="245" y="15"/>
                  </a:lnTo>
                  <a:lnTo>
                    <a:pt x="245" y="20"/>
                  </a:lnTo>
                  <a:lnTo>
                    <a:pt x="240" y="20"/>
                  </a:lnTo>
                  <a:lnTo>
                    <a:pt x="235" y="20"/>
                  </a:lnTo>
                  <a:lnTo>
                    <a:pt x="230" y="25"/>
                  </a:lnTo>
                  <a:lnTo>
                    <a:pt x="225" y="35"/>
                  </a:lnTo>
                  <a:lnTo>
                    <a:pt x="225" y="40"/>
                  </a:lnTo>
                  <a:lnTo>
                    <a:pt x="220" y="40"/>
                  </a:lnTo>
                  <a:lnTo>
                    <a:pt x="215" y="45"/>
                  </a:lnTo>
                  <a:lnTo>
                    <a:pt x="210" y="50"/>
                  </a:lnTo>
                  <a:lnTo>
                    <a:pt x="210" y="55"/>
                  </a:lnTo>
                  <a:lnTo>
                    <a:pt x="210" y="60"/>
                  </a:lnTo>
                  <a:lnTo>
                    <a:pt x="205" y="70"/>
                  </a:lnTo>
                  <a:lnTo>
                    <a:pt x="205" y="75"/>
                  </a:lnTo>
                  <a:lnTo>
                    <a:pt x="200" y="80"/>
                  </a:lnTo>
                  <a:lnTo>
                    <a:pt x="200" y="85"/>
                  </a:lnTo>
                  <a:lnTo>
                    <a:pt x="195" y="90"/>
                  </a:lnTo>
                  <a:lnTo>
                    <a:pt x="195" y="95"/>
                  </a:lnTo>
                  <a:lnTo>
                    <a:pt x="190" y="105"/>
                  </a:lnTo>
                  <a:lnTo>
                    <a:pt x="190" y="110"/>
                  </a:lnTo>
                  <a:lnTo>
                    <a:pt x="190" y="115"/>
                  </a:lnTo>
                  <a:lnTo>
                    <a:pt x="185" y="115"/>
                  </a:lnTo>
                  <a:lnTo>
                    <a:pt x="180" y="120"/>
                  </a:lnTo>
                  <a:lnTo>
                    <a:pt x="175" y="125"/>
                  </a:lnTo>
                  <a:lnTo>
                    <a:pt x="175" y="130"/>
                  </a:lnTo>
                  <a:lnTo>
                    <a:pt x="175" y="135"/>
                  </a:lnTo>
                  <a:lnTo>
                    <a:pt x="170" y="140"/>
                  </a:lnTo>
                  <a:lnTo>
                    <a:pt x="165" y="145"/>
                  </a:lnTo>
                  <a:lnTo>
                    <a:pt x="160" y="150"/>
                  </a:lnTo>
                  <a:lnTo>
                    <a:pt x="155" y="155"/>
                  </a:lnTo>
                  <a:lnTo>
                    <a:pt x="155" y="160"/>
                  </a:lnTo>
                  <a:lnTo>
                    <a:pt x="155" y="165"/>
                  </a:lnTo>
                  <a:lnTo>
                    <a:pt x="150" y="170"/>
                  </a:lnTo>
                  <a:lnTo>
                    <a:pt x="145" y="175"/>
                  </a:lnTo>
                  <a:lnTo>
                    <a:pt x="140" y="180"/>
                  </a:lnTo>
                  <a:lnTo>
                    <a:pt x="135" y="180"/>
                  </a:lnTo>
                  <a:lnTo>
                    <a:pt x="130" y="185"/>
                  </a:lnTo>
                  <a:lnTo>
                    <a:pt x="125" y="185"/>
                  </a:lnTo>
                  <a:lnTo>
                    <a:pt x="120" y="190"/>
                  </a:lnTo>
                  <a:lnTo>
                    <a:pt x="115" y="195"/>
                  </a:lnTo>
                  <a:lnTo>
                    <a:pt x="110" y="195"/>
                  </a:lnTo>
                  <a:lnTo>
                    <a:pt x="105" y="195"/>
                  </a:lnTo>
                  <a:lnTo>
                    <a:pt x="100" y="195"/>
                  </a:lnTo>
                  <a:lnTo>
                    <a:pt x="95" y="200"/>
                  </a:lnTo>
                  <a:lnTo>
                    <a:pt x="95" y="205"/>
                  </a:lnTo>
                  <a:lnTo>
                    <a:pt x="90" y="210"/>
                  </a:lnTo>
                  <a:lnTo>
                    <a:pt x="90" y="215"/>
                  </a:lnTo>
                  <a:lnTo>
                    <a:pt x="85" y="220"/>
                  </a:lnTo>
                  <a:lnTo>
                    <a:pt x="80" y="220"/>
                  </a:lnTo>
                  <a:lnTo>
                    <a:pt x="75" y="220"/>
                  </a:lnTo>
                  <a:lnTo>
                    <a:pt x="70" y="220"/>
                  </a:lnTo>
                  <a:lnTo>
                    <a:pt x="65" y="225"/>
                  </a:lnTo>
                  <a:lnTo>
                    <a:pt x="60" y="225"/>
                  </a:lnTo>
                  <a:lnTo>
                    <a:pt x="55" y="230"/>
                  </a:lnTo>
                  <a:lnTo>
                    <a:pt x="55" y="235"/>
                  </a:lnTo>
                  <a:lnTo>
                    <a:pt x="50" y="240"/>
                  </a:lnTo>
                  <a:lnTo>
                    <a:pt x="50" y="245"/>
                  </a:lnTo>
                  <a:lnTo>
                    <a:pt x="50" y="250"/>
                  </a:lnTo>
                  <a:lnTo>
                    <a:pt x="50" y="255"/>
                  </a:lnTo>
                  <a:lnTo>
                    <a:pt x="50" y="260"/>
                  </a:lnTo>
                  <a:lnTo>
                    <a:pt x="45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35" y="275"/>
                  </a:lnTo>
                  <a:lnTo>
                    <a:pt x="30" y="275"/>
                  </a:lnTo>
                  <a:lnTo>
                    <a:pt x="30" y="280"/>
                  </a:lnTo>
                  <a:lnTo>
                    <a:pt x="25" y="285"/>
                  </a:lnTo>
                  <a:lnTo>
                    <a:pt x="20" y="295"/>
                  </a:lnTo>
                  <a:lnTo>
                    <a:pt x="20" y="300"/>
                  </a:lnTo>
                  <a:lnTo>
                    <a:pt x="15" y="305"/>
                  </a:lnTo>
                  <a:lnTo>
                    <a:pt x="15" y="310"/>
                  </a:lnTo>
                  <a:lnTo>
                    <a:pt x="15" y="315"/>
                  </a:lnTo>
                  <a:lnTo>
                    <a:pt x="10" y="320"/>
                  </a:lnTo>
                  <a:lnTo>
                    <a:pt x="10" y="325"/>
                  </a:lnTo>
                  <a:lnTo>
                    <a:pt x="5" y="330"/>
                  </a:lnTo>
                  <a:lnTo>
                    <a:pt x="0" y="325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786313" y="5122863"/>
              <a:ext cx="600075" cy="401637"/>
            </a:xfrm>
            <a:custGeom>
              <a:avLst/>
              <a:gdLst>
                <a:gd name="T0" fmla="*/ 0 w 355"/>
                <a:gd name="T1" fmla="*/ 2147483647 h 245"/>
                <a:gd name="T2" fmla="*/ 2147483647 w 355"/>
                <a:gd name="T3" fmla="*/ 2147483647 h 245"/>
                <a:gd name="T4" fmla="*/ 2147483647 w 355"/>
                <a:gd name="T5" fmla="*/ 2147483647 h 245"/>
                <a:gd name="T6" fmla="*/ 2147483647 w 355"/>
                <a:gd name="T7" fmla="*/ 2147483647 h 245"/>
                <a:gd name="T8" fmla="*/ 2147483647 w 355"/>
                <a:gd name="T9" fmla="*/ 2147483647 h 245"/>
                <a:gd name="T10" fmla="*/ 2147483647 w 355"/>
                <a:gd name="T11" fmla="*/ 2147483647 h 245"/>
                <a:gd name="T12" fmla="*/ 2147483647 w 355"/>
                <a:gd name="T13" fmla="*/ 2147483647 h 245"/>
                <a:gd name="T14" fmla="*/ 2147483647 w 355"/>
                <a:gd name="T15" fmla="*/ 2147483647 h 245"/>
                <a:gd name="T16" fmla="*/ 2147483647 w 355"/>
                <a:gd name="T17" fmla="*/ 2147483647 h 245"/>
                <a:gd name="T18" fmla="*/ 2147483647 w 355"/>
                <a:gd name="T19" fmla="*/ 2147483647 h 245"/>
                <a:gd name="T20" fmla="*/ 2147483647 w 355"/>
                <a:gd name="T21" fmla="*/ 2147483647 h 245"/>
                <a:gd name="T22" fmla="*/ 2147483647 w 355"/>
                <a:gd name="T23" fmla="*/ 2147483647 h 245"/>
                <a:gd name="T24" fmla="*/ 2147483647 w 355"/>
                <a:gd name="T25" fmla="*/ 2147483647 h 245"/>
                <a:gd name="T26" fmla="*/ 2147483647 w 355"/>
                <a:gd name="T27" fmla="*/ 2147483647 h 245"/>
                <a:gd name="T28" fmla="*/ 2147483647 w 355"/>
                <a:gd name="T29" fmla="*/ 2147483647 h 245"/>
                <a:gd name="T30" fmla="*/ 2147483647 w 355"/>
                <a:gd name="T31" fmla="*/ 2147483647 h 245"/>
                <a:gd name="T32" fmla="*/ 2147483647 w 355"/>
                <a:gd name="T33" fmla="*/ 2147483647 h 245"/>
                <a:gd name="T34" fmla="*/ 2147483647 w 355"/>
                <a:gd name="T35" fmla="*/ 2147483647 h 245"/>
                <a:gd name="T36" fmla="*/ 2147483647 w 355"/>
                <a:gd name="T37" fmla="*/ 2147483647 h 245"/>
                <a:gd name="T38" fmla="*/ 2147483647 w 355"/>
                <a:gd name="T39" fmla="*/ 2147483647 h 245"/>
                <a:gd name="T40" fmla="*/ 2147483647 w 355"/>
                <a:gd name="T41" fmla="*/ 2147483647 h 245"/>
                <a:gd name="T42" fmla="*/ 2147483647 w 355"/>
                <a:gd name="T43" fmla="*/ 2147483647 h 245"/>
                <a:gd name="T44" fmla="*/ 2147483647 w 355"/>
                <a:gd name="T45" fmla="*/ 2147483647 h 245"/>
                <a:gd name="T46" fmla="*/ 2147483647 w 355"/>
                <a:gd name="T47" fmla="*/ 2147483647 h 245"/>
                <a:gd name="T48" fmla="*/ 2147483647 w 355"/>
                <a:gd name="T49" fmla="*/ 2147483647 h 245"/>
                <a:gd name="T50" fmla="*/ 2147483647 w 355"/>
                <a:gd name="T51" fmla="*/ 2147483647 h 245"/>
                <a:gd name="T52" fmla="*/ 2147483647 w 355"/>
                <a:gd name="T53" fmla="*/ 2147483647 h 245"/>
                <a:gd name="T54" fmla="*/ 2147483647 w 355"/>
                <a:gd name="T55" fmla="*/ 2147483647 h 245"/>
                <a:gd name="T56" fmla="*/ 2147483647 w 355"/>
                <a:gd name="T57" fmla="*/ 2147483647 h 245"/>
                <a:gd name="T58" fmla="*/ 2147483647 w 355"/>
                <a:gd name="T59" fmla="*/ 2147483647 h 245"/>
                <a:gd name="T60" fmla="*/ 2147483647 w 355"/>
                <a:gd name="T61" fmla="*/ 2147483647 h 245"/>
                <a:gd name="T62" fmla="*/ 2147483647 w 355"/>
                <a:gd name="T63" fmla="*/ 2147483647 h 245"/>
                <a:gd name="T64" fmla="*/ 2147483647 w 355"/>
                <a:gd name="T65" fmla="*/ 2147483647 h 245"/>
                <a:gd name="T66" fmla="*/ 2147483647 w 355"/>
                <a:gd name="T67" fmla="*/ 2147483647 h 245"/>
                <a:gd name="T68" fmla="*/ 2147483647 w 355"/>
                <a:gd name="T69" fmla="*/ 2147483647 h 245"/>
                <a:gd name="T70" fmla="*/ 2147483647 w 355"/>
                <a:gd name="T71" fmla="*/ 2147483647 h 245"/>
                <a:gd name="T72" fmla="*/ 2147483647 w 355"/>
                <a:gd name="T73" fmla="*/ 2147483647 h 245"/>
                <a:gd name="T74" fmla="*/ 2147483647 w 355"/>
                <a:gd name="T75" fmla="*/ 2147483647 h 245"/>
                <a:gd name="T76" fmla="*/ 2147483647 w 355"/>
                <a:gd name="T77" fmla="*/ 2147483647 h 245"/>
                <a:gd name="T78" fmla="*/ 2147483647 w 355"/>
                <a:gd name="T79" fmla="*/ 2147483647 h 245"/>
                <a:gd name="T80" fmla="*/ 2147483647 w 355"/>
                <a:gd name="T81" fmla="*/ 2147483647 h 245"/>
                <a:gd name="T82" fmla="*/ 2147483647 w 355"/>
                <a:gd name="T83" fmla="*/ 2147483647 h 245"/>
                <a:gd name="T84" fmla="*/ 2147483647 w 355"/>
                <a:gd name="T85" fmla="*/ 2147483647 h 245"/>
                <a:gd name="T86" fmla="*/ 2147483647 w 355"/>
                <a:gd name="T87" fmla="*/ 2147483647 h 245"/>
                <a:gd name="T88" fmla="*/ 2147483647 w 355"/>
                <a:gd name="T89" fmla="*/ 2147483647 h 245"/>
                <a:gd name="T90" fmla="*/ 2147483647 w 355"/>
                <a:gd name="T91" fmla="*/ 2147483647 h 245"/>
                <a:gd name="T92" fmla="*/ 2147483647 w 355"/>
                <a:gd name="T93" fmla="*/ 2147483647 h 245"/>
                <a:gd name="T94" fmla="*/ 2147483647 w 355"/>
                <a:gd name="T95" fmla="*/ 2147483647 h 245"/>
                <a:gd name="T96" fmla="*/ 2147483647 w 355"/>
                <a:gd name="T97" fmla="*/ 2147483647 h 245"/>
                <a:gd name="T98" fmla="*/ 2147483647 w 355"/>
                <a:gd name="T99" fmla="*/ 2147483647 h 245"/>
                <a:gd name="T100" fmla="*/ 2147483647 w 355"/>
                <a:gd name="T101" fmla="*/ 2147483647 h 245"/>
                <a:gd name="T102" fmla="*/ 2147483647 w 355"/>
                <a:gd name="T103" fmla="*/ 2147483647 h 245"/>
                <a:gd name="T104" fmla="*/ 2147483647 w 355"/>
                <a:gd name="T105" fmla="*/ 2147483647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245"/>
                <a:gd name="T161" fmla="*/ 355 w 355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245">
                  <a:moveTo>
                    <a:pt x="0" y="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40" y="15"/>
                  </a:lnTo>
                  <a:lnTo>
                    <a:pt x="45" y="15"/>
                  </a:lnTo>
                  <a:lnTo>
                    <a:pt x="50" y="15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5" y="10"/>
                  </a:lnTo>
                  <a:lnTo>
                    <a:pt x="70" y="10"/>
                  </a:lnTo>
                  <a:lnTo>
                    <a:pt x="75" y="15"/>
                  </a:lnTo>
                  <a:lnTo>
                    <a:pt x="80" y="15"/>
                  </a:lnTo>
                  <a:lnTo>
                    <a:pt x="85" y="15"/>
                  </a:lnTo>
                  <a:lnTo>
                    <a:pt x="90" y="20"/>
                  </a:lnTo>
                  <a:lnTo>
                    <a:pt x="95" y="20"/>
                  </a:lnTo>
                  <a:lnTo>
                    <a:pt x="100" y="20"/>
                  </a:lnTo>
                  <a:lnTo>
                    <a:pt x="105" y="20"/>
                  </a:lnTo>
                  <a:lnTo>
                    <a:pt x="110" y="20"/>
                  </a:lnTo>
                  <a:lnTo>
                    <a:pt x="115" y="25"/>
                  </a:lnTo>
                  <a:lnTo>
                    <a:pt x="125" y="25"/>
                  </a:lnTo>
                  <a:lnTo>
                    <a:pt x="130" y="25"/>
                  </a:lnTo>
                  <a:lnTo>
                    <a:pt x="140" y="30"/>
                  </a:lnTo>
                  <a:lnTo>
                    <a:pt x="145" y="30"/>
                  </a:lnTo>
                  <a:lnTo>
                    <a:pt x="150" y="30"/>
                  </a:lnTo>
                  <a:lnTo>
                    <a:pt x="155" y="35"/>
                  </a:lnTo>
                  <a:lnTo>
                    <a:pt x="160" y="40"/>
                  </a:lnTo>
                  <a:lnTo>
                    <a:pt x="165" y="45"/>
                  </a:lnTo>
                  <a:lnTo>
                    <a:pt x="170" y="40"/>
                  </a:lnTo>
                  <a:lnTo>
                    <a:pt x="175" y="45"/>
                  </a:lnTo>
                  <a:lnTo>
                    <a:pt x="180" y="45"/>
                  </a:lnTo>
                  <a:lnTo>
                    <a:pt x="185" y="45"/>
                  </a:lnTo>
                  <a:lnTo>
                    <a:pt x="195" y="45"/>
                  </a:lnTo>
                  <a:lnTo>
                    <a:pt x="200" y="45"/>
                  </a:lnTo>
                  <a:lnTo>
                    <a:pt x="205" y="45"/>
                  </a:lnTo>
                  <a:lnTo>
                    <a:pt x="210" y="45"/>
                  </a:lnTo>
                  <a:lnTo>
                    <a:pt x="215" y="50"/>
                  </a:lnTo>
                  <a:lnTo>
                    <a:pt x="220" y="55"/>
                  </a:lnTo>
                  <a:lnTo>
                    <a:pt x="225" y="55"/>
                  </a:lnTo>
                  <a:lnTo>
                    <a:pt x="225" y="60"/>
                  </a:lnTo>
                  <a:lnTo>
                    <a:pt x="230" y="60"/>
                  </a:lnTo>
                  <a:lnTo>
                    <a:pt x="240" y="65"/>
                  </a:lnTo>
                  <a:lnTo>
                    <a:pt x="245" y="70"/>
                  </a:lnTo>
                  <a:lnTo>
                    <a:pt x="240" y="70"/>
                  </a:lnTo>
                  <a:lnTo>
                    <a:pt x="240" y="75"/>
                  </a:lnTo>
                  <a:lnTo>
                    <a:pt x="240" y="80"/>
                  </a:lnTo>
                  <a:lnTo>
                    <a:pt x="240" y="85"/>
                  </a:lnTo>
                  <a:lnTo>
                    <a:pt x="245" y="85"/>
                  </a:lnTo>
                  <a:lnTo>
                    <a:pt x="245" y="90"/>
                  </a:lnTo>
                  <a:lnTo>
                    <a:pt x="245" y="95"/>
                  </a:lnTo>
                  <a:lnTo>
                    <a:pt x="245" y="100"/>
                  </a:lnTo>
                  <a:lnTo>
                    <a:pt x="245" y="105"/>
                  </a:lnTo>
                  <a:lnTo>
                    <a:pt x="250" y="110"/>
                  </a:lnTo>
                  <a:lnTo>
                    <a:pt x="250" y="115"/>
                  </a:lnTo>
                  <a:lnTo>
                    <a:pt x="250" y="120"/>
                  </a:lnTo>
                  <a:lnTo>
                    <a:pt x="250" y="125"/>
                  </a:lnTo>
                  <a:lnTo>
                    <a:pt x="245" y="125"/>
                  </a:lnTo>
                  <a:lnTo>
                    <a:pt x="250" y="130"/>
                  </a:lnTo>
                  <a:lnTo>
                    <a:pt x="250" y="135"/>
                  </a:lnTo>
                  <a:lnTo>
                    <a:pt x="255" y="135"/>
                  </a:lnTo>
                  <a:lnTo>
                    <a:pt x="260" y="140"/>
                  </a:lnTo>
                  <a:lnTo>
                    <a:pt x="260" y="145"/>
                  </a:lnTo>
                  <a:lnTo>
                    <a:pt x="260" y="150"/>
                  </a:lnTo>
                  <a:lnTo>
                    <a:pt x="265" y="155"/>
                  </a:lnTo>
                  <a:lnTo>
                    <a:pt x="270" y="165"/>
                  </a:lnTo>
                  <a:lnTo>
                    <a:pt x="270" y="170"/>
                  </a:lnTo>
                  <a:lnTo>
                    <a:pt x="270" y="175"/>
                  </a:lnTo>
                  <a:lnTo>
                    <a:pt x="270" y="180"/>
                  </a:lnTo>
                  <a:lnTo>
                    <a:pt x="270" y="185"/>
                  </a:lnTo>
                  <a:lnTo>
                    <a:pt x="265" y="185"/>
                  </a:lnTo>
                  <a:lnTo>
                    <a:pt x="265" y="190"/>
                  </a:lnTo>
                  <a:lnTo>
                    <a:pt x="260" y="190"/>
                  </a:lnTo>
                  <a:lnTo>
                    <a:pt x="265" y="195"/>
                  </a:lnTo>
                  <a:lnTo>
                    <a:pt x="270" y="195"/>
                  </a:lnTo>
                  <a:lnTo>
                    <a:pt x="275" y="195"/>
                  </a:lnTo>
                  <a:lnTo>
                    <a:pt x="280" y="195"/>
                  </a:lnTo>
                  <a:lnTo>
                    <a:pt x="285" y="195"/>
                  </a:lnTo>
                  <a:lnTo>
                    <a:pt x="290" y="195"/>
                  </a:lnTo>
                  <a:lnTo>
                    <a:pt x="295" y="195"/>
                  </a:lnTo>
                  <a:lnTo>
                    <a:pt x="300" y="195"/>
                  </a:lnTo>
                  <a:lnTo>
                    <a:pt x="305" y="195"/>
                  </a:lnTo>
                  <a:lnTo>
                    <a:pt x="310" y="195"/>
                  </a:lnTo>
                  <a:lnTo>
                    <a:pt x="315" y="190"/>
                  </a:lnTo>
                  <a:lnTo>
                    <a:pt x="315" y="195"/>
                  </a:lnTo>
                  <a:lnTo>
                    <a:pt x="320" y="195"/>
                  </a:lnTo>
                  <a:lnTo>
                    <a:pt x="320" y="200"/>
                  </a:lnTo>
                  <a:lnTo>
                    <a:pt x="325" y="200"/>
                  </a:lnTo>
                  <a:lnTo>
                    <a:pt x="320" y="205"/>
                  </a:lnTo>
                  <a:lnTo>
                    <a:pt x="320" y="215"/>
                  </a:lnTo>
                  <a:lnTo>
                    <a:pt x="315" y="220"/>
                  </a:lnTo>
                  <a:lnTo>
                    <a:pt x="320" y="225"/>
                  </a:lnTo>
                  <a:lnTo>
                    <a:pt x="325" y="225"/>
                  </a:lnTo>
                  <a:lnTo>
                    <a:pt x="330" y="225"/>
                  </a:lnTo>
                  <a:lnTo>
                    <a:pt x="335" y="220"/>
                  </a:lnTo>
                  <a:lnTo>
                    <a:pt x="340" y="220"/>
                  </a:lnTo>
                  <a:lnTo>
                    <a:pt x="345" y="225"/>
                  </a:lnTo>
                  <a:lnTo>
                    <a:pt x="350" y="230"/>
                  </a:lnTo>
                  <a:lnTo>
                    <a:pt x="350" y="235"/>
                  </a:lnTo>
                  <a:lnTo>
                    <a:pt x="350" y="240"/>
                  </a:lnTo>
                  <a:lnTo>
                    <a:pt x="350" y="245"/>
                  </a:lnTo>
                  <a:lnTo>
                    <a:pt x="355" y="245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221413" y="4959350"/>
              <a:ext cx="115887" cy="88900"/>
            </a:xfrm>
            <a:custGeom>
              <a:avLst/>
              <a:gdLst>
                <a:gd name="T0" fmla="*/ 0 w 70"/>
                <a:gd name="T1" fmla="*/ 0 h 55"/>
                <a:gd name="T2" fmla="*/ 2147483647 w 70"/>
                <a:gd name="T3" fmla="*/ 2147483647 h 55"/>
                <a:gd name="T4" fmla="*/ 2147483647 w 70"/>
                <a:gd name="T5" fmla="*/ 2147483647 h 55"/>
                <a:gd name="T6" fmla="*/ 2147483647 w 70"/>
                <a:gd name="T7" fmla="*/ 2147483647 h 55"/>
                <a:gd name="T8" fmla="*/ 2147483647 w 70"/>
                <a:gd name="T9" fmla="*/ 2147483647 h 55"/>
                <a:gd name="T10" fmla="*/ 2147483647 w 70"/>
                <a:gd name="T11" fmla="*/ 2147483647 h 55"/>
                <a:gd name="T12" fmla="*/ 2147483647 w 70"/>
                <a:gd name="T13" fmla="*/ 2147483647 h 55"/>
                <a:gd name="T14" fmla="*/ 2147483647 w 70"/>
                <a:gd name="T15" fmla="*/ 2147483647 h 55"/>
                <a:gd name="T16" fmla="*/ 2147483647 w 70"/>
                <a:gd name="T17" fmla="*/ 2147483647 h 55"/>
                <a:gd name="T18" fmla="*/ 2147483647 w 70"/>
                <a:gd name="T19" fmla="*/ 2147483647 h 55"/>
                <a:gd name="T20" fmla="*/ 2147483647 w 70"/>
                <a:gd name="T21" fmla="*/ 2147483647 h 55"/>
                <a:gd name="T22" fmla="*/ 2147483647 w 70"/>
                <a:gd name="T23" fmla="*/ 2147483647 h 55"/>
                <a:gd name="T24" fmla="*/ 2147483647 w 70"/>
                <a:gd name="T25" fmla="*/ 2147483647 h 55"/>
                <a:gd name="T26" fmla="*/ 2147483647 w 70"/>
                <a:gd name="T27" fmla="*/ 2147483647 h 55"/>
                <a:gd name="T28" fmla="*/ 2147483647 w 70"/>
                <a:gd name="T29" fmla="*/ 2147483647 h 55"/>
                <a:gd name="T30" fmla="*/ 2147483647 w 70"/>
                <a:gd name="T31" fmla="*/ 2147483647 h 55"/>
                <a:gd name="T32" fmla="*/ 2147483647 w 70"/>
                <a:gd name="T33" fmla="*/ 2147483647 h 55"/>
                <a:gd name="T34" fmla="*/ 2147483647 w 70"/>
                <a:gd name="T35" fmla="*/ 2147483647 h 55"/>
                <a:gd name="T36" fmla="*/ 2147483647 w 70"/>
                <a:gd name="T37" fmla="*/ 2147483647 h 55"/>
                <a:gd name="T38" fmla="*/ 2147483647 w 70"/>
                <a:gd name="T39" fmla="*/ 2147483647 h 55"/>
                <a:gd name="T40" fmla="*/ 2147483647 w 70"/>
                <a:gd name="T41" fmla="*/ 214748364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55"/>
                <a:gd name="T65" fmla="*/ 70 w 70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55">
                  <a:moveTo>
                    <a:pt x="0" y="0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0" y="25"/>
                  </a:lnTo>
                  <a:lnTo>
                    <a:pt x="10" y="30"/>
                  </a:lnTo>
                  <a:lnTo>
                    <a:pt x="15" y="35"/>
                  </a:lnTo>
                  <a:lnTo>
                    <a:pt x="20" y="35"/>
                  </a:lnTo>
                  <a:lnTo>
                    <a:pt x="20" y="40"/>
                  </a:lnTo>
                  <a:lnTo>
                    <a:pt x="25" y="40"/>
                  </a:lnTo>
                  <a:lnTo>
                    <a:pt x="30" y="40"/>
                  </a:lnTo>
                  <a:lnTo>
                    <a:pt x="35" y="40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5" y="45"/>
                  </a:lnTo>
                  <a:lnTo>
                    <a:pt x="50" y="45"/>
                  </a:lnTo>
                  <a:lnTo>
                    <a:pt x="55" y="45"/>
                  </a:lnTo>
                  <a:lnTo>
                    <a:pt x="60" y="45"/>
                  </a:lnTo>
                  <a:lnTo>
                    <a:pt x="65" y="50"/>
                  </a:lnTo>
                  <a:lnTo>
                    <a:pt x="70" y="55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808663" y="5154613"/>
              <a:ext cx="109537" cy="141287"/>
            </a:xfrm>
            <a:custGeom>
              <a:avLst/>
              <a:gdLst>
                <a:gd name="T0" fmla="*/ 2147483647 w 65"/>
                <a:gd name="T1" fmla="*/ 0 h 85"/>
                <a:gd name="T2" fmla="*/ 2147483647 w 65"/>
                <a:gd name="T3" fmla="*/ 2147483647 h 85"/>
                <a:gd name="T4" fmla="*/ 2147483647 w 65"/>
                <a:gd name="T5" fmla="*/ 2147483647 h 85"/>
                <a:gd name="T6" fmla="*/ 2147483647 w 65"/>
                <a:gd name="T7" fmla="*/ 2147483647 h 85"/>
                <a:gd name="T8" fmla="*/ 2147483647 w 65"/>
                <a:gd name="T9" fmla="*/ 2147483647 h 85"/>
                <a:gd name="T10" fmla="*/ 2147483647 w 65"/>
                <a:gd name="T11" fmla="*/ 2147483647 h 85"/>
                <a:gd name="T12" fmla="*/ 2147483647 w 65"/>
                <a:gd name="T13" fmla="*/ 2147483647 h 85"/>
                <a:gd name="T14" fmla="*/ 2147483647 w 65"/>
                <a:gd name="T15" fmla="*/ 2147483647 h 85"/>
                <a:gd name="T16" fmla="*/ 2147483647 w 65"/>
                <a:gd name="T17" fmla="*/ 2147483647 h 85"/>
                <a:gd name="T18" fmla="*/ 2147483647 w 65"/>
                <a:gd name="T19" fmla="*/ 2147483647 h 85"/>
                <a:gd name="T20" fmla="*/ 2147483647 w 65"/>
                <a:gd name="T21" fmla="*/ 2147483647 h 85"/>
                <a:gd name="T22" fmla="*/ 2147483647 w 65"/>
                <a:gd name="T23" fmla="*/ 2147483647 h 85"/>
                <a:gd name="T24" fmla="*/ 2147483647 w 65"/>
                <a:gd name="T25" fmla="*/ 2147483647 h 85"/>
                <a:gd name="T26" fmla="*/ 2147483647 w 65"/>
                <a:gd name="T27" fmla="*/ 2147483647 h 85"/>
                <a:gd name="T28" fmla="*/ 2147483647 w 65"/>
                <a:gd name="T29" fmla="*/ 2147483647 h 85"/>
                <a:gd name="T30" fmla="*/ 2147483647 w 65"/>
                <a:gd name="T31" fmla="*/ 2147483647 h 85"/>
                <a:gd name="T32" fmla="*/ 2147483647 w 65"/>
                <a:gd name="T33" fmla="*/ 2147483647 h 85"/>
                <a:gd name="T34" fmla="*/ 2147483647 w 65"/>
                <a:gd name="T35" fmla="*/ 2147483647 h 85"/>
                <a:gd name="T36" fmla="*/ 2147483647 w 65"/>
                <a:gd name="T37" fmla="*/ 2147483647 h 85"/>
                <a:gd name="T38" fmla="*/ 2147483647 w 65"/>
                <a:gd name="T39" fmla="*/ 2147483647 h 85"/>
                <a:gd name="T40" fmla="*/ 2147483647 w 65"/>
                <a:gd name="T41" fmla="*/ 2147483647 h 85"/>
                <a:gd name="T42" fmla="*/ 2147483647 w 65"/>
                <a:gd name="T43" fmla="*/ 2147483647 h 85"/>
                <a:gd name="T44" fmla="*/ 2147483647 w 65"/>
                <a:gd name="T45" fmla="*/ 2147483647 h 85"/>
                <a:gd name="T46" fmla="*/ 2147483647 w 65"/>
                <a:gd name="T47" fmla="*/ 2147483647 h 85"/>
                <a:gd name="T48" fmla="*/ 2147483647 w 65"/>
                <a:gd name="T49" fmla="*/ 2147483647 h 85"/>
                <a:gd name="T50" fmla="*/ 2147483647 w 65"/>
                <a:gd name="T51" fmla="*/ 2147483647 h 85"/>
                <a:gd name="T52" fmla="*/ 2147483647 w 65"/>
                <a:gd name="T53" fmla="*/ 2147483647 h 85"/>
                <a:gd name="T54" fmla="*/ 2147483647 w 65"/>
                <a:gd name="T55" fmla="*/ 2147483647 h 85"/>
                <a:gd name="T56" fmla="*/ 2147483647 w 65"/>
                <a:gd name="T57" fmla="*/ 2147483647 h 85"/>
                <a:gd name="T58" fmla="*/ 2147483647 w 65"/>
                <a:gd name="T59" fmla="*/ 2147483647 h 85"/>
                <a:gd name="T60" fmla="*/ 0 w 65"/>
                <a:gd name="T61" fmla="*/ 2147483647 h 85"/>
                <a:gd name="T62" fmla="*/ 0 w 65"/>
                <a:gd name="T63" fmla="*/ 2147483647 h 85"/>
                <a:gd name="T64" fmla="*/ 0 w 65"/>
                <a:gd name="T65" fmla="*/ 2147483647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85"/>
                <a:gd name="T101" fmla="*/ 65 w 65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85">
                  <a:moveTo>
                    <a:pt x="15" y="0"/>
                  </a:moveTo>
                  <a:lnTo>
                    <a:pt x="20" y="10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5" y="20"/>
                  </a:lnTo>
                  <a:lnTo>
                    <a:pt x="25" y="25"/>
                  </a:lnTo>
                  <a:lnTo>
                    <a:pt x="30" y="30"/>
                  </a:lnTo>
                  <a:lnTo>
                    <a:pt x="35" y="30"/>
                  </a:lnTo>
                  <a:lnTo>
                    <a:pt x="40" y="30"/>
                  </a:lnTo>
                  <a:lnTo>
                    <a:pt x="45" y="30"/>
                  </a:lnTo>
                  <a:lnTo>
                    <a:pt x="50" y="25"/>
                  </a:lnTo>
                  <a:lnTo>
                    <a:pt x="55" y="20"/>
                  </a:lnTo>
                  <a:lnTo>
                    <a:pt x="60" y="20"/>
                  </a:lnTo>
                  <a:lnTo>
                    <a:pt x="65" y="25"/>
                  </a:lnTo>
                  <a:lnTo>
                    <a:pt x="65" y="30"/>
                  </a:lnTo>
                  <a:lnTo>
                    <a:pt x="65" y="35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5" y="40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5" y="45"/>
                  </a:lnTo>
                  <a:lnTo>
                    <a:pt x="20" y="45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10" y="55"/>
                  </a:lnTo>
                  <a:lnTo>
                    <a:pt x="5" y="60"/>
                  </a:lnTo>
                  <a:lnTo>
                    <a:pt x="5" y="65"/>
                  </a:lnTo>
                  <a:lnTo>
                    <a:pt x="0" y="70"/>
                  </a:lnTo>
                  <a:lnTo>
                    <a:pt x="0" y="80"/>
                  </a:lnTo>
                  <a:lnTo>
                    <a:pt x="0" y="85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670425" y="5597525"/>
              <a:ext cx="647700" cy="96838"/>
            </a:xfrm>
            <a:custGeom>
              <a:avLst/>
              <a:gdLst>
                <a:gd name="T0" fmla="*/ 2147483647 w 385"/>
                <a:gd name="T1" fmla="*/ 2147483647 h 60"/>
                <a:gd name="T2" fmla="*/ 2147483647 w 385"/>
                <a:gd name="T3" fmla="*/ 2147483647 h 60"/>
                <a:gd name="T4" fmla="*/ 2147483647 w 385"/>
                <a:gd name="T5" fmla="*/ 2147483647 h 60"/>
                <a:gd name="T6" fmla="*/ 2147483647 w 385"/>
                <a:gd name="T7" fmla="*/ 2147483647 h 60"/>
                <a:gd name="T8" fmla="*/ 2147483647 w 385"/>
                <a:gd name="T9" fmla="*/ 2147483647 h 60"/>
                <a:gd name="T10" fmla="*/ 2147483647 w 385"/>
                <a:gd name="T11" fmla="*/ 2147483647 h 60"/>
                <a:gd name="T12" fmla="*/ 2147483647 w 385"/>
                <a:gd name="T13" fmla="*/ 2147483647 h 60"/>
                <a:gd name="T14" fmla="*/ 2147483647 w 385"/>
                <a:gd name="T15" fmla="*/ 2147483647 h 60"/>
                <a:gd name="T16" fmla="*/ 2147483647 w 385"/>
                <a:gd name="T17" fmla="*/ 2147483647 h 60"/>
                <a:gd name="T18" fmla="*/ 2147483647 w 385"/>
                <a:gd name="T19" fmla="*/ 2147483647 h 60"/>
                <a:gd name="T20" fmla="*/ 2147483647 w 385"/>
                <a:gd name="T21" fmla="*/ 2147483647 h 60"/>
                <a:gd name="T22" fmla="*/ 2147483647 w 385"/>
                <a:gd name="T23" fmla="*/ 2147483647 h 60"/>
                <a:gd name="T24" fmla="*/ 2147483647 w 385"/>
                <a:gd name="T25" fmla="*/ 2147483647 h 60"/>
                <a:gd name="T26" fmla="*/ 2147483647 w 385"/>
                <a:gd name="T27" fmla="*/ 2147483647 h 60"/>
                <a:gd name="T28" fmla="*/ 2147483647 w 385"/>
                <a:gd name="T29" fmla="*/ 2147483647 h 60"/>
                <a:gd name="T30" fmla="*/ 2147483647 w 385"/>
                <a:gd name="T31" fmla="*/ 2147483647 h 60"/>
                <a:gd name="T32" fmla="*/ 2147483647 w 385"/>
                <a:gd name="T33" fmla="*/ 2147483647 h 60"/>
                <a:gd name="T34" fmla="*/ 2147483647 w 385"/>
                <a:gd name="T35" fmla="*/ 2147483647 h 60"/>
                <a:gd name="T36" fmla="*/ 2147483647 w 385"/>
                <a:gd name="T37" fmla="*/ 2147483647 h 60"/>
                <a:gd name="T38" fmla="*/ 2147483647 w 385"/>
                <a:gd name="T39" fmla="*/ 2147483647 h 60"/>
                <a:gd name="T40" fmla="*/ 2147483647 w 385"/>
                <a:gd name="T41" fmla="*/ 2147483647 h 60"/>
                <a:gd name="T42" fmla="*/ 2147483647 w 385"/>
                <a:gd name="T43" fmla="*/ 2147483647 h 60"/>
                <a:gd name="T44" fmla="*/ 2147483647 w 385"/>
                <a:gd name="T45" fmla="*/ 2147483647 h 60"/>
                <a:gd name="T46" fmla="*/ 2147483647 w 385"/>
                <a:gd name="T47" fmla="*/ 2147483647 h 60"/>
                <a:gd name="T48" fmla="*/ 2147483647 w 385"/>
                <a:gd name="T49" fmla="*/ 2147483647 h 60"/>
                <a:gd name="T50" fmla="*/ 2147483647 w 385"/>
                <a:gd name="T51" fmla="*/ 2147483647 h 60"/>
                <a:gd name="T52" fmla="*/ 2147483647 w 385"/>
                <a:gd name="T53" fmla="*/ 2147483647 h 60"/>
                <a:gd name="T54" fmla="*/ 2147483647 w 385"/>
                <a:gd name="T55" fmla="*/ 2147483647 h 60"/>
                <a:gd name="T56" fmla="*/ 2147483647 w 385"/>
                <a:gd name="T57" fmla="*/ 2147483647 h 60"/>
                <a:gd name="T58" fmla="*/ 2147483647 w 385"/>
                <a:gd name="T59" fmla="*/ 2147483647 h 60"/>
                <a:gd name="T60" fmla="*/ 2147483647 w 385"/>
                <a:gd name="T61" fmla="*/ 2147483647 h 60"/>
                <a:gd name="T62" fmla="*/ 2147483647 w 385"/>
                <a:gd name="T63" fmla="*/ 2147483647 h 60"/>
                <a:gd name="T64" fmla="*/ 2147483647 w 385"/>
                <a:gd name="T65" fmla="*/ 2147483647 h 60"/>
                <a:gd name="T66" fmla="*/ 2147483647 w 385"/>
                <a:gd name="T67" fmla="*/ 2147483647 h 60"/>
                <a:gd name="T68" fmla="*/ 2147483647 w 385"/>
                <a:gd name="T69" fmla="*/ 2147483647 h 60"/>
                <a:gd name="T70" fmla="*/ 2147483647 w 385"/>
                <a:gd name="T71" fmla="*/ 2147483647 h 60"/>
                <a:gd name="T72" fmla="*/ 2147483647 w 385"/>
                <a:gd name="T73" fmla="*/ 2147483647 h 60"/>
                <a:gd name="T74" fmla="*/ 2147483647 w 385"/>
                <a:gd name="T75" fmla="*/ 2147483647 h 60"/>
                <a:gd name="T76" fmla="*/ 2147483647 w 385"/>
                <a:gd name="T77" fmla="*/ 2147483647 h 60"/>
                <a:gd name="T78" fmla="*/ 2147483647 w 385"/>
                <a:gd name="T79" fmla="*/ 2147483647 h 60"/>
                <a:gd name="T80" fmla="*/ 2147483647 w 385"/>
                <a:gd name="T81" fmla="*/ 2147483647 h 60"/>
                <a:gd name="T82" fmla="*/ 2147483647 w 385"/>
                <a:gd name="T83" fmla="*/ 0 h 60"/>
                <a:gd name="T84" fmla="*/ 2147483647 w 385"/>
                <a:gd name="T85" fmla="*/ 2147483647 h 60"/>
                <a:gd name="T86" fmla="*/ 2147483647 w 385"/>
                <a:gd name="T87" fmla="*/ 2147483647 h 60"/>
                <a:gd name="T88" fmla="*/ 2147483647 w 385"/>
                <a:gd name="T89" fmla="*/ 2147483647 h 60"/>
                <a:gd name="T90" fmla="*/ 2147483647 w 385"/>
                <a:gd name="T91" fmla="*/ 21474836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5"/>
                <a:gd name="T139" fmla="*/ 0 h 60"/>
                <a:gd name="T140" fmla="*/ 385 w 385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5" h="60">
                  <a:moveTo>
                    <a:pt x="0" y="20"/>
                  </a:moveTo>
                  <a:lnTo>
                    <a:pt x="10" y="20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25" y="20"/>
                  </a:lnTo>
                  <a:lnTo>
                    <a:pt x="30" y="20"/>
                  </a:lnTo>
                  <a:lnTo>
                    <a:pt x="35" y="20"/>
                  </a:lnTo>
                  <a:lnTo>
                    <a:pt x="35" y="25"/>
                  </a:lnTo>
                  <a:lnTo>
                    <a:pt x="35" y="30"/>
                  </a:lnTo>
                  <a:lnTo>
                    <a:pt x="40" y="30"/>
                  </a:lnTo>
                  <a:lnTo>
                    <a:pt x="45" y="35"/>
                  </a:lnTo>
                  <a:lnTo>
                    <a:pt x="50" y="35"/>
                  </a:lnTo>
                  <a:lnTo>
                    <a:pt x="55" y="30"/>
                  </a:lnTo>
                  <a:lnTo>
                    <a:pt x="60" y="30"/>
                  </a:lnTo>
                  <a:lnTo>
                    <a:pt x="65" y="30"/>
                  </a:lnTo>
                  <a:lnTo>
                    <a:pt x="70" y="30"/>
                  </a:lnTo>
                  <a:lnTo>
                    <a:pt x="75" y="30"/>
                  </a:lnTo>
                  <a:lnTo>
                    <a:pt x="80" y="35"/>
                  </a:lnTo>
                  <a:lnTo>
                    <a:pt x="85" y="35"/>
                  </a:lnTo>
                  <a:lnTo>
                    <a:pt x="90" y="35"/>
                  </a:lnTo>
                  <a:lnTo>
                    <a:pt x="95" y="35"/>
                  </a:lnTo>
                  <a:lnTo>
                    <a:pt x="95" y="40"/>
                  </a:lnTo>
                  <a:lnTo>
                    <a:pt x="100" y="40"/>
                  </a:lnTo>
                  <a:lnTo>
                    <a:pt x="110" y="40"/>
                  </a:lnTo>
                  <a:lnTo>
                    <a:pt x="115" y="45"/>
                  </a:lnTo>
                  <a:lnTo>
                    <a:pt x="120" y="50"/>
                  </a:lnTo>
                  <a:lnTo>
                    <a:pt x="125" y="55"/>
                  </a:lnTo>
                  <a:lnTo>
                    <a:pt x="130" y="55"/>
                  </a:lnTo>
                  <a:lnTo>
                    <a:pt x="135" y="55"/>
                  </a:lnTo>
                  <a:lnTo>
                    <a:pt x="140" y="55"/>
                  </a:lnTo>
                  <a:lnTo>
                    <a:pt x="145" y="55"/>
                  </a:lnTo>
                  <a:lnTo>
                    <a:pt x="150" y="55"/>
                  </a:lnTo>
                  <a:lnTo>
                    <a:pt x="155" y="55"/>
                  </a:lnTo>
                  <a:lnTo>
                    <a:pt x="160" y="55"/>
                  </a:lnTo>
                  <a:lnTo>
                    <a:pt x="165" y="55"/>
                  </a:lnTo>
                  <a:lnTo>
                    <a:pt x="165" y="60"/>
                  </a:lnTo>
                  <a:lnTo>
                    <a:pt x="175" y="60"/>
                  </a:lnTo>
                  <a:lnTo>
                    <a:pt x="180" y="60"/>
                  </a:lnTo>
                  <a:lnTo>
                    <a:pt x="185" y="60"/>
                  </a:lnTo>
                  <a:lnTo>
                    <a:pt x="185" y="55"/>
                  </a:lnTo>
                  <a:lnTo>
                    <a:pt x="185" y="50"/>
                  </a:lnTo>
                  <a:lnTo>
                    <a:pt x="185" y="45"/>
                  </a:lnTo>
                  <a:lnTo>
                    <a:pt x="185" y="40"/>
                  </a:lnTo>
                  <a:lnTo>
                    <a:pt x="190" y="35"/>
                  </a:lnTo>
                  <a:lnTo>
                    <a:pt x="195" y="30"/>
                  </a:lnTo>
                  <a:lnTo>
                    <a:pt x="200" y="30"/>
                  </a:lnTo>
                  <a:lnTo>
                    <a:pt x="205" y="30"/>
                  </a:lnTo>
                  <a:lnTo>
                    <a:pt x="210" y="30"/>
                  </a:lnTo>
                  <a:lnTo>
                    <a:pt x="220" y="30"/>
                  </a:lnTo>
                  <a:lnTo>
                    <a:pt x="225" y="30"/>
                  </a:lnTo>
                  <a:lnTo>
                    <a:pt x="230" y="25"/>
                  </a:lnTo>
                  <a:lnTo>
                    <a:pt x="230" y="20"/>
                  </a:lnTo>
                  <a:lnTo>
                    <a:pt x="230" y="15"/>
                  </a:lnTo>
                  <a:lnTo>
                    <a:pt x="230" y="10"/>
                  </a:lnTo>
                  <a:lnTo>
                    <a:pt x="235" y="10"/>
                  </a:lnTo>
                  <a:lnTo>
                    <a:pt x="240" y="10"/>
                  </a:lnTo>
                  <a:lnTo>
                    <a:pt x="240" y="15"/>
                  </a:lnTo>
                  <a:lnTo>
                    <a:pt x="245" y="15"/>
                  </a:lnTo>
                  <a:lnTo>
                    <a:pt x="250" y="15"/>
                  </a:lnTo>
                  <a:lnTo>
                    <a:pt x="260" y="15"/>
                  </a:lnTo>
                  <a:lnTo>
                    <a:pt x="265" y="10"/>
                  </a:lnTo>
                  <a:lnTo>
                    <a:pt x="270" y="10"/>
                  </a:lnTo>
                  <a:lnTo>
                    <a:pt x="275" y="10"/>
                  </a:lnTo>
                  <a:lnTo>
                    <a:pt x="280" y="15"/>
                  </a:lnTo>
                  <a:lnTo>
                    <a:pt x="285" y="15"/>
                  </a:lnTo>
                  <a:lnTo>
                    <a:pt x="290" y="15"/>
                  </a:lnTo>
                  <a:lnTo>
                    <a:pt x="295" y="15"/>
                  </a:lnTo>
                  <a:lnTo>
                    <a:pt x="295" y="20"/>
                  </a:lnTo>
                  <a:lnTo>
                    <a:pt x="300" y="25"/>
                  </a:lnTo>
                  <a:lnTo>
                    <a:pt x="305" y="25"/>
                  </a:lnTo>
                  <a:lnTo>
                    <a:pt x="310" y="25"/>
                  </a:lnTo>
                  <a:lnTo>
                    <a:pt x="315" y="25"/>
                  </a:lnTo>
                  <a:lnTo>
                    <a:pt x="320" y="25"/>
                  </a:lnTo>
                  <a:lnTo>
                    <a:pt x="320" y="20"/>
                  </a:lnTo>
                  <a:lnTo>
                    <a:pt x="325" y="20"/>
                  </a:lnTo>
                  <a:lnTo>
                    <a:pt x="330" y="15"/>
                  </a:lnTo>
                  <a:lnTo>
                    <a:pt x="330" y="10"/>
                  </a:lnTo>
                  <a:lnTo>
                    <a:pt x="335" y="10"/>
                  </a:lnTo>
                  <a:lnTo>
                    <a:pt x="340" y="10"/>
                  </a:lnTo>
                  <a:lnTo>
                    <a:pt x="340" y="5"/>
                  </a:lnTo>
                  <a:lnTo>
                    <a:pt x="345" y="5"/>
                  </a:lnTo>
                  <a:lnTo>
                    <a:pt x="345" y="0"/>
                  </a:lnTo>
                  <a:lnTo>
                    <a:pt x="350" y="5"/>
                  </a:lnTo>
                  <a:lnTo>
                    <a:pt x="355" y="5"/>
                  </a:lnTo>
                  <a:lnTo>
                    <a:pt x="360" y="10"/>
                  </a:lnTo>
                  <a:lnTo>
                    <a:pt x="365" y="10"/>
                  </a:lnTo>
                  <a:lnTo>
                    <a:pt x="370" y="10"/>
                  </a:lnTo>
                  <a:lnTo>
                    <a:pt x="375" y="5"/>
                  </a:lnTo>
                  <a:lnTo>
                    <a:pt x="380" y="5"/>
                  </a:lnTo>
                  <a:lnTo>
                    <a:pt x="385" y="5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645025" y="5751513"/>
              <a:ext cx="503238" cy="320675"/>
            </a:xfrm>
            <a:custGeom>
              <a:avLst/>
              <a:gdLst>
                <a:gd name="T0" fmla="*/ 2147483647 w 300"/>
                <a:gd name="T1" fmla="*/ 2147483647 h 195"/>
                <a:gd name="T2" fmla="*/ 2147483647 w 300"/>
                <a:gd name="T3" fmla="*/ 2147483647 h 195"/>
                <a:gd name="T4" fmla="*/ 2147483647 w 300"/>
                <a:gd name="T5" fmla="*/ 2147483647 h 195"/>
                <a:gd name="T6" fmla="*/ 2147483647 w 300"/>
                <a:gd name="T7" fmla="*/ 0 h 195"/>
                <a:gd name="T8" fmla="*/ 2147483647 w 300"/>
                <a:gd name="T9" fmla="*/ 2147483647 h 195"/>
                <a:gd name="T10" fmla="*/ 2147483647 w 300"/>
                <a:gd name="T11" fmla="*/ 2147483647 h 195"/>
                <a:gd name="T12" fmla="*/ 2147483647 w 300"/>
                <a:gd name="T13" fmla="*/ 0 h 195"/>
                <a:gd name="T14" fmla="*/ 2147483647 w 300"/>
                <a:gd name="T15" fmla="*/ 2147483647 h 195"/>
                <a:gd name="T16" fmla="*/ 2147483647 w 300"/>
                <a:gd name="T17" fmla="*/ 2147483647 h 195"/>
                <a:gd name="T18" fmla="*/ 2147483647 w 300"/>
                <a:gd name="T19" fmla="*/ 2147483647 h 195"/>
                <a:gd name="T20" fmla="*/ 2147483647 w 300"/>
                <a:gd name="T21" fmla="*/ 2147483647 h 195"/>
                <a:gd name="T22" fmla="*/ 2147483647 w 300"/>
                <a:gd name="T23" fmla="*/ 2147483647 h 195"/>
                <a:gd name="T24" fmla="*/ 2147483647 w 300"/>
                <a:gd name="T25" fmla="*/ 2147483647 h 195"/>
                <a:gd name="T26" fmla="*/ 2147483647 w 300"/>
                <a:gd name="T27" fmla="*/ 2147483647 h 195"/>
                <a:gd name="T28" fmla="*/ 2147483647 w 300"/>
                <a:gd name="T29" fmla="*/ 2147483647 h 195"/>
                <a:gd name="T30" fmla="*/ 2147483647 w 300"/>
                <a:gd name="T31" fmla="*/ 2147483647 h 195"/>
                <a:gd name="T32" fmla="*/ 2147483647 w 300"/>
                <a:gd name="T33" fmla="*/ 2147483647 h 195"/>
                <a:gd name="T34" fmla="*/ 2147483647 w 300"/>
                <a:gd name="T35" fmla="*/ 2147483647 h 195"/>
                <a:gd name="T36" fmla="*/ 2147483647 w 300"/>
                <a:gd name="T37" fmla="*/ 2147483647 h 195"/>
                <a:gd name="T38" fmla="*/ 2147483647 w 300"/>
                <a:gd name="T39" fmla="*/ 2147483647 h 195"/>
                <a:gd name="T40" fmla="*/ 2147483647 w 300"/>
                <a:gd name="T41" fmla="*/ 2147483647 h 195"/>
                <a:gd name="T42" fmla="*/ 2147483647 w 300"/>
                <a:gd name="T43" fmla="*/ 2147483647 h 195"/>
                <a:gd name="T44" fmla="*/ 2147483647 w 300"/>
                <a:gd name="T45" fmla="*/ 2147483647 h 195"/>
                <a:gd name="T46" fmla="*/ 2147483647 w 300"/>
                <a:gd name="T47" fmla="*/ 2147483647 h 195"/>
                <a:gd name="T48" fmla="*/ 2147483647 w 300"/>
                <a:gd name="T49" fmla="*/ 2147483647 h 195"/>
                <a:gd name="T50" fmla="*/ 2147483647 w 300"/>
                <a:gd name="T51" fmla="*/ 2147483647 h 195"/>
                <a:gd name="T52" fmla="*/ 2147483647 w 300"/>
                <a:gd name="T53" fmla="*/ 2147483647 h 195"/>
                <a:gd name="T54" fmla="*/ 2147483647 w 300"/>
                <a:gd name="T55" fmla="*/ 2147483647 h 195"/>
                <a:gd name="T56" fmla="*/ 2147483647 w 300"/>
                <a:gd name="T57" fmla="*/ 2147483647 h 195"/>
                <a:gd name="T58" fmla="*/ 2147483647 w 300"/>
                <a:gd name="T59" fmla="*/ 2147483647 h 195"/>
                <a:gd name="T60" fmla="*/ 2147483647 w 300"/>
                <a:gd name="T61" fmla="*/ 2147483647 h 195"/>
                <a:gd name="T62" fmla="*/ 2147483647 w 300"/>
                <a:gd name="T63" fmla="*/ 2147483647 h 195"/>
                <a:gd name="T64" fmla="*/ 2147483647 w 300"/>
                <a:gd name="T65" fmla="*/ 2147483647 h 195"/>
                <a:gd name="T66" fmla="*/ 2147483647 w 300"/>
                <a:gd name="T67" fmla="*/ 2147483647 h 195"/>
                <a:gd name="T68" fmla="*/ 2147483647 w 300"/>
                <a:gd name="T69" fmla="*/ 2147483647 h 195"/>
                <a:gd name="T70" fmla="*/ 2147483647 w 300"/>
                <a:gd name="T71" fmla="*/ 2147483647 h 195"/>
                <a:gd name="T72" fmla="*/ 2147483647 w 300"/>
                <a:gd name="T73" fmla="*/ 2147483647 h 195"/>
                <a:gd name="T74" fmla="*/ 2147483647 w 300"/>
                <a:gd name="T75" fmla="*/ 2147483647 h 195"/>
                <a:gd name="T76" fmla="*/ 2147483647 w 300"/>
                <a:gd name="T77" fmla="*/ 2147483647 h 195"/>
                <a:gd name="T78" fmla="*/ 2147483647 w 300"/>
                <a:gd name="T79" fmla="*/ 2147483647 h 195"/>
                <a:gd name="T80" fmla="*/ 2147483647 w 300"/>
                <a:gd name="T81" fmla="*/ 2147483647 h 195"/>
                <a:gd name="T82" fmla="*/ 2147483647 w 300"/>
                <a:gd name="T83" fmla="*/ 2147483647 h 195"/>
                <a:gd name="T84" fmla="*/ 2147483647 w 300"/>
                <a:gd name="T85" fmla="*/ 2147483647 h 195"/>
                <a:gd name="T86" fmla="*/ 2147483647 w 300"/>
                <a:gd name="T87" fmla="*/ 2147483647 h 195"/>
                <a:gd name="T88" fmla="*/ 2147483647 w 300"/>
                <a:gd name="T89" fmla="*/ 2147483647 h 195"/>
                <a:gd name="T90" fmla="*/ 2147483647 w 300"/>
                <a:gd name="T91" fmla="*/ 2147483647 h 195"/>
                <a:gd name="T92" fmla="*/ 2147483647 w 300"/>
                <a:gd name="T93" fmla="*/ 2147483647 h 195"/>
                <a:gd name="T94" fmla="*/ 2147483647 w 300"/>
                <a:gd name="T95" fmla="*/ 2147483647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0"/>
                <a:gd name="T145" fmla="*/ 0 h 195"/>
                <a:gd name="T146" fmla="*/ 300 w 300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0" h="195">
                  <a:moveTo>
                    <a:pt x="0" y="0"/>
                  </a:move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45" y="10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0" y="5"/>
                  </a:lnTo>
                  <a:lnTo>
                    <a:pt x="75" y="10"/>
                  </a:lnTo>
                  <a:lnTo>
                    <a:pt x="80" y="5"/>
                  </a:lnTo>
                  <a:lnTo>
                    <a:pt x="80" y="10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95" y="15"/>
                  </a:lnTo>
                  <a:lnTo>
                    <a:pt x="100" y="15"/>
                  </a:lnTo>
                  <a:lnTo>
                    <a:pt x="110" y="10"/>
                  </a:lnTo>
                  <a:lnTo>
                    <a:pt x="115" y="10"/>
                  </a:lnTo>
                  <a:lnTo>
                    <a:pt x="120" y="15"/>
                  </a:lnTo>
                  <a:lnTo>
                    <a:pt x="125" y="15"/>
                  </a:lnTo>
                  <a:lnTo>
                    <a:pt x="135" y="15"/>
                  </a:lnTo>
                  <a:lnTo>
                    <a:pt x="140" y="20"/>
                  </a:lnTo>
                  <a:lnTo>
                    <a:pt x="140" y="25"/>
                  </a:lnTo>
                  <a:lnTo>
                    <a:pt x="140" y="30"/>
                  </a:lnTo>
                  <a:lnTo>
                    <a:pt x="145" y="30"/>
                  </a:lnTo>
                  <a:lnTo>
                    <a:pt x="145" y="35"/>
                  </a:lnTo>
                  <a:lnTo>
                    <a:pt x="150" y="35"/>
                  </a:lnTo>
                  <a:lnTo>
                    <a:pt x="155" y="35"/>
                  </a:lnTo>
                  <a:lnTo>
                    <a:pt x="165" y="35"/>
                  </a:lnTo>
                  <a:lnTo>
                    <a:pt x="170" y="35"/>
                  </a:lnTo>
                  <a:lnTo>
                    <a:pt x="165" y="40"/>
                  </a:lnTo>
                  <a:lnTo>
                    <a:pt x="170" y="40"/>
                  </a:lnTo>
                  <a:lnTo>
                    <a:pt x="180" y="45"/>
                  </a:lnTo>
                  <a:lnTo>
                    <a:pt x="185" y="45"/>
                  </a:lnTo>
                  <a:lnTo>
                    <a:pt x="185" y="50"/>
                  </a:lnTo>
                  <a:lnTo>
                    <a:pt x="190" y="50"/>
                  </a:lnTo>
                  <a:lnTo>
                    <a:pt x="195" y="55"/>
                  </a:lnTo>
                  <a:lnTo>
                    <a:pt x="200" y="60"/>
                  </a:lnTo>
                  <a:lnTo>
                    <a:pt x="205" y="60"/>
                  </a:lnTo>
                  <a:lnTo>
                    <a:pt x="210" y="65"/>
                  </a:lnTo>
                  <a:lnTo>
                    <a:pt x="210" y="70"/>
                  </a:lnTo>
                  <a:lnTo>
                    <a:pt x="215" y="75"/>
                  </a:lnTo>
                  <a:lnTo>
                    <a:pt x="220" y="80"/>
                  </a:lnTo>
                  <a:lnTo>
                    <a:pt x="225" y="85"/>
                  </a:lnTo>
                  <a:lnTo>
                    <a:pt x="225" y="90"/>
                  </a:lnTo>
                  <a:lnTo>
                    <a:pt x="230" y="95"/>
                  </a:lnTo>
                  <a:lnTo>
                    <a:pt x="230" y="100"/>
                  </a:lnTo>
                  <a:lnTo>
                    <a:pt x="225" y="105"/>
                  </a:lnTo>
                  <a:lnTo>
                    <a:pt x="220" y="105"/>
                  </a:lnTo>
                  <a:lnTo>
                    <a:pt x="220" y="110"/>
                  </a:lnTo>
                  <a:lnTo>
                    <a:pt x="225" y="110"/>
                  </a:lnTo>
                  <a:lnTo>
                    <a:pt x="230" y="110"/>
                  </a:lnTo>
                  <a:lnTo>
                    <a:pt x="235" y="110"/>
                  </a:lnTo>
                  <a:lnTo>
                    <a:pt x="240" y="110"/>
                  </a:lnTo>
                  <a:lnTo>
                    <a:pt x="245" y="110"/>
                  </a:lnTo>
                  <a:lnTo>
                    <a:pt x="250" y="110"/>
                  </a:lnTo>
                  <a:lnTo>
                    <a:pt x="255" y="115"/>
                  </a:lnTo>
                  <a:lnTo>
                    <a:pt x="260" y="115"/>
                  </a:lnTo>
                  <a:lnTo>
                    <a:pt x="265" y="115"/>
                  </a:lnTo>
                  <a:lnTo>
                    <a:pt x="270" y="120"/>
                  </a:lnTo>
                  <a:lnTo>
                    <a:pt x="275" y="120"/>
                  </a:lnTo>
                  <a:lnTo>
                    <a:pt x="280" y="120"/>
                  </a:lnTo>
                  <a:lnTo>
                    <a:pt x="285" y="120"/>
                  </a:lnTo>
                  <a:lnTo>
                    <a:pt x="290" y="120"/>
                  </a:lnTo>
                  <a:lnTo>
                    <a:pt x="295" y="120"/>
                  </a:lnTo>
                  <a:lnTo>
                    <a:pt x="300" y="120"/>
                  </a:lnTo>
                  <a:lnTo>
                    <a:pt x="300" y="125"/>
                  </a:lnTo>
                  <a:lnTo>
                    <a:pt x="300" y="135"/>
                  </a:lnTo>
                  <a:lnTo>
                    <a:pt x="295" y="140"/>
                  </a:lnTo>
                  <a:lnTo>
                    <a:pt x="290" y="145"/>
                  </a:lnTo>
                  <a:lnTo>
                    <a:pt x="285" y="145"/>
                  </a:lnTo>
                  <a:lnTo>
                    <a:pt x="285" y="150"/>
                  </a:lnTo>
                  <a:lnTo>
                    <a:pt x="285" y="155"/>
                  </a:lnTo>
                  <a:lnTo>
                    <a:pt x="285" y="160"/>
                  </a:lnTo>
                  <a:lnTo>
                    <a:pt x="285" y="165"/>
                  </a:lnTo>
                  <a:lnTo>
                    <a:pt x="285" y="170"/>
                  </a:lnTo>
                  <a:lnTo>
                    <a:pt x="280" y="170"/>
                  </a:lnTo>
                  <a:lnTo>
                    <a:pt x="275" y="170"/>
                  </a:lnTo>
                  <a:lnTo>
                    <a:pt x="270" y="175"/>
                  </a:lnTo>
                  <a:lnTo>
                    <a:pt x="270" y="180"/>
                  </a:lnTo>
                  <a:lnTo>
                    <a:pt x="270" y="185"/>
                  </a:lnTo>
                  <a:lnTo>
                    <a:pt x="270" y="190"/>
                  </a:lnTo>
                  <a:lnTo>
                    <a:pt x="275" y="190"/>
                  </a:lnTo>
                  <a:lnTo>
                    <a:pt x="280" y="185"/>
                  </a:lnTo>
                  <a:lnTo>
                    <a:pt x="280" y="180"/>
                  </a:lnTo>
                  <a:lnTo>
                    <a:pt x="285" y="180"/>
                  </a:lnTo>
                  <a:lnTo>
                    <a:pt x="290" y="180"/>
                  </a:lnTo>
                  <a:lnTo>
                    <a:pt x="290" y="185"/>
                  </a:lnTo>
                  <a:lnTo>
                    <a:pt x="290" y="190"/>
                  </a:lnTo>
                  <a:lnTo>
                    <a:pt x="295" y="195"/>
                  </a:lnTo>
                  <a:lnTo>
                    <a:pt x="300" y="195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584700" y="1822450"/>
              <a:ext cx="263525" cy="492125"/>
            </a:xfrm>
            <a:custGeom>
              <a:avLst/>
              <a:gdLst>
                <a:gd name="T0" fmla="*/ 2147483647 w 155"/>
                <a:gd name="T1" fmla="*/ 0 h 300"/>
                <a:gd name="T2" fmla="*/ 0 w 155"/>
                <a:gd name="T3" fmla="*/ 2147483647 h 300"/>
                <a:gd name="T4" fmla="*/ 2147483647 w 155"/>
                <a:gd name="T5" fmla="*/ 2147483647 h 300"/>
                <a:gd name="T6" fmla="*/ 2147483647 w 155"/>
                <a:gd name="T7" fmla="*/ 2147483647 h 300"/>
                <a:gd name="T8" fmla="*/ 2147483647 w 155"/>
                <a:gd name="T9" fmla="*/ 2147483647 h 300"/>
                <a:gd name="T10" fmla="*/ 2147483647 w 155"/>
                <a:gd name="T11" fmla="*/ 2147483647 h 300"/>
                <a:gd name="T12" fmla="*/ 2147483647 w 155"/>
                <a:gd name="T13" fmla="*/ 2147483647 h 300"/>
                <a:gd name="T14" fmla="*/ 2147483647 w 155"/>
                <a:gd name="T15" fmla="*/ 2147483647 h 300"/>
                <a:gd name="T16" fmla="*/ 2147483647 w 155"/>
                <a:gd name="T17" fmla="*/ 2147483647 h 300"/>
                <a:gd name="T18" fmla="*/ 2147483647 w 155"/>
                <a:gd name="T19" fmla="*/ 2147483647 h 3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300"/>
                <a:gd name="T32" fmla="*/ 155 w 155"/>
                <a:gd name="T33" fmla="*/ 300 h 3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300">
                  <a:moveTo>
                    <a:pt x="10" y="0"/>
                  </a:moveTo>
                  <a:lnTo>
                    <a:pt x="0" y="30"/>
                  </a:lnTo>
                  <a:lnTo>
                    <a:pt x="15" y="45"/>
                  </a:lnTo>
                  <a:lnTo>
                    <a:pt x="50" y="55"/>
                  </a:lnTo>
                  <a:lnTo>
                    <a:pt x="90" y="60"/>
                  </a:lnTo>
                  <a:lnTo>
                    <a:pt x="70" y="160"/>
                  </a:lnTo>
                  <a:lnTo>
                    <a:pt x="85" y="185"/>
                  </a:lnTo>
                  <a:lnTo>
                    <a:pt x="105" y="215"/>
                  </a:lnTo>
                  <a:lnTo>
                    <a:pt x="135" y="255"/>
                  </a:lnTo>
                  <a:lnTo>
                    <a:pt x="155" y="30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606800" y="3313113"/>
              <a:ext cx="244475" cy="655637"/>
            </a:xfrm>
            <a:custGeom>
              <a:avLst/>
              <a:gdLst>
                <a:gd name="T0" fmla="*/ 2147483647 w 145"/>
                <a:gd name="T1" fmla="*/ 2147483647 h 400"/>
                <a:gd name="T2" fmla="*/ 2147483647 w 145"/>
                <a:gd name="T3" fmla="*/ 2147483647 h 400"/>
                <a:gd name="T4" fmla="*/ 2147483647 w 145"/>
                <a:gd name="T5" fmla="*/ 2147483647 h 400"/>
                <a:gd name="T6" fmla="*/ 0 w 145"/>
                <a:gd name="T7" fmla="*/ 2147483647 h 400"/>
                <a:gd name="T8" fmla="*/ 2147483647 w 145"/>
                <a:gd name="T9" fmla="*/ 2147483647 h 400"/>
                <a:gd name="T10" fmla="*/ 2147483647 w 145"/>
                <a:gd name="T11" fmla="*/ 2147483647 h 400"/>
                <a:gd name="T12" fmla="*/ 2147483647 w 145"/>
                <a:gd name="T13" fmla="*/ 2147483647 h 400"/>
                <a:gd name="T14" fmla="*/ 2147483647 w 145"/>
                <a:gd name="T15" fmla="*/ 2147483647 h 400"/>
                <a:gd name="T16" fmla="*/ 2147483647 w 145"/>
                <a:gd name="T17" fmla="*/ 2147483647 h 400"/>
                <a:gd name="T18" fmla="*/ 2147483647 w 145"/>
                <a:gd name="T19" fmla="*/ 2147483647 h 400"/>
                <a:gd name="T20" fmla="*/ 2147483647 w 145"/>
                <a:gd name="T21" fmla="*/ 2147483647 h 400"/>
                <a:gd name="T22" fmla="*/ 2147483647 w 145"/>
                <a:gd name="T23" fmla="*/ 2147483647 h 400"/>
                <a:gd name="T24" fmla="*/ 2147483647 w 145"/>
                <a:gd name="T25" fmla="*/ 2147483647 h 400"/>
                <a:gd name="T26" fmla="*/ 2147483647 w 145"/>
                <a:gd name="T27" fmla="*/ 2147483647 h 400"/>
                <a:gd name="T28" fmla="*/ 2147483647 w 145"/>
                <a:gd name="T29" fmla="*/ 2147483647 h 400"/>
                <a:gd name="T30" fmla="*/ 2147483647 w 145"/>
                <a:gd name="T31" fmla="*/ 2147483647 h 400"/>
                <a:gd name="T32" fmla="*/ 2147483647 w 145"/>
                <a:gd name="T33" fmla="*/ 2147483647 h 400"/>
                <a:gd name="T34" fmla="*/ 2147483647 w 145"/>
                <a:gd name="T35" fmla="*/ 2147483647 h 400"/>
                <a:gd name="T36" fmla="*/ 2147483647 w 145"/>
                <a:gd name="T37" fmla="*/ 2147483647 h 400"/>
                <a:gd name="T38" fmla="*/ 2147483647 w 145"/>
                <a:gd name="T39" fmla="*/ 2147483647 h 400"/>
                <a:gd name="T40" fmla="*/ 2147483647 w 145"/>
                <a:gd name="T41" fmla="*/ 2147483647 h 400"/>
                <a:gd name="T42" fmla="*/ 2147483647 w 145"/>
                <a:gd name="T43" fmla="*/ 2147483647 h 400"/>
                <a:gd name="T44" fmla="*/ 2147483647 w 145"/>
                <a:gd name="T45" fmla="*/ 2147483647 h 400"/>
                <a:gd name="T46" fmla="*/ 2147483647 w 145"/>
                <a:gd name="T47" fmla="*/ 2147483647 h 400"/>
                <a:gd name="T48" fmla="*/ 2147483647 w 145"/>
                <a:gd name="T49" fmla="*/ 2147483647 h 400"/>
                <a:gd name="T50" fmla="*/ 2147483647 w 145"/>
                <a:gd name="T51" fmla="*/ 2147483647 h 400"/>
                <a:gd name="T52" fmla="*/ 2147483647 w 145"/>
                <a:gd name="T53" fmla="*/ 2147483647 h 400"/>
                <a:gd name="T54" fmla="*/ 2147483647 w 145"/>
                <a:gd name="T55" fmla="*/ 2147483647 h 400"/>
                <a:gd name="T56" fmla="*/ 2147483647 w 145"/>
                <a:gd name="T57" fmla="*/ 2147483647 h 400"/>
                <a:gd name="T58" fmla="*/ 2147483647 w 145"/>
                <a:gd name="T59" fmla="*/ 2147483647 h 400"/>
                <a:gd name="T60" fmla="*/ 2147483647 w 145"/>
                <a:gd name="T61" fmla="*/ 2147483647 h 400"/>
                <a:gd name="T62" fmla="*/ 2147483647 w 145"/>
                <a:gd name="T63" fmla="*/ 2147483647 h 400"/>
                <a:gd name="T64" fmla="*/ 2147483647 w 145"/>
                <a:gd name="T65" fmla="*/ 2147483647 h 400"/>
                <a:gd name="T66" fmla="*/ 2147483647 w 145"/>
                <a:gd name="T67" fmla="*/ 2147483647 h 400"/>
                <a:gd name="T68" fmla="*/ 2147483647 w 145"/>
                <a:gd name="T69" fmla="*/ 2147483647 h 400"/>
                <a:gd name="T70" fmla="*/ 2147483647 w 145"/>
                <a:gd name="T71" fmla="*/ 2147483647 h 400"/>
                <a:gd name="T72" fmla="*/ 2147483647 w 145"/>
                <a:gd name="T73" fmla="*/ 2147483647 h 400"/>
                <a:gd name="T74" fmla="*/ 2147483647 w 145"/>
                <a:gd name="T75" fmla="*/ 2147483647 h 400"/>
                <a:gd name="T76" fmla="*/ 2147483647 w 145"/>
                <a:gd name="T77" fmla="*/ 2147483647 h 400"/>
                <a:gd name="T78" fmla="*/ 2147483647 w 145"/>
                <a:gd name="T79" fmla="*/ 2147483647 h 400"/>
                <a:gd name="T80" fmla="*/ 2147483647 w 145"/>
                <a:gd name="T81" fmla="*/ 2147483647 h 400"/>
                <a:gd name="T82" fmla="*/ 2147483647 w 145"/>
                <a:gd name="T83" fmla="*/ 2147483647 h 400"/>
                <a:gd name="T84" fmla="*/ 2147483647 w 145"/>
                <a:gd name="T85" fmla="*/ 2147483647 h 400"/>
                <a:gd name="T86" fmla="*/ 2147483647 w 145"/>
                <a:gd name="T87" fmla="*/ 2147483647 h 400"/>
                <a:gd name="T88" fmla="*/ 2147483647 w 145"/>
                <a:gd name="T89" fmla="*/ 2147483647 h 400"/>
                <a:gd name="T90" fmla="*/ 2147483647 w 145"/>
                <a:gd name="T91" fmla="*/ 2147483647 h 400"/>
                <a:gd name="T92" fmla="*/ 2147483647 w 145"/>
                <a:gd name="T93" fmla="*/ 2147483647 h 400"/>
                <a:gd name="T94" fmla="*/ 2147483647 w 145"/>
                <a:gd name="T95" fmla="*/ 2147483647 h 400"/>
                <a:gd name="T96" fmla="*/ 2147483647 w 145"/>
                <a:gd name="T97" fmla="*/ 2147483647 h 400"/>
                <a:gd name="T98" fmla="*/ 2147483647 w 145"/>
                <a:gd name="T99" fmla="*/ 2147483647 h 400"/>
                <a:gd name="T100" fmla="*/ 2147483647 w 145"/>
                <a:gd name="T101" fmla="*/ 2147483647 h 400"/>
                <a:gd name="T102" fmla="*/ 2147483647 w 145"/>
                <a:gd name="T103" fmla="*/ 2147483647 h 4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5"/>
                <a:gd name="T157" fmla="*/ 0 h 400"/>
                <a:gd name="T158" fmla="*/ 145 w 145"/>
                <a:gd name="T159" fmla="*/ 400 h 4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5" h="400">
                  <a:moveTo>
                    <a:pt x="5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5" y="20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5" y="35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5" y="50"/>
                  </a:lnTo>
                  <a:lnTo>
                    <a:pt x="10" y="55"/>
                  </a:lnTo>
                  <a:lnTo>
                    <a:pt x="10" y="60"/>
                  </a:lnTo>
                  <a:lnTo>
                    <a:pt x="10" y="70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5"/>
                  </a:lnTo>
                  <a:lnTo>
                    <a:pt x="10" y="90"/>
                  </a:lnTo>
                  <a:lnTo>
                    <a:pt x="10" y="95"/>
                  </a:lnTo>
                  <a:lnTo>
                    <a:pt x="10" y="100"/>
                  </a:lnTo>
                  <a:lnTo>
                    <a:pt x="5" y="110"/>
                  </a:lnTo>
                  <a:lnTo>
                    <a:pt x="5" y="115"/>
                  </a:lnTo>
                  <a:lnTo>
                    <a:pt x="5" y="120"/>
                  </a:lnTo>
                  <a:lnTo>
                    <a:pt x="10" y="125"/>
                  </a:lnTo>
                  <a:lnTo>
                    <a:pt x="10" y="130"/>
                  </a:lnTo>
                  <a:lnTo>
                    <a:pt x="15" y="135"/>
                  </a:lnTo>
                  <a:lnTo>
                    <a:pt x="15" y="140"/>
                  </a:lnTo>
                  <a:lnTo>
                    <a:pt x="15" y="145"/>
                  </a:lnTo>
                  <a:lnTo>
                    <a:pt x="15" y="150"/>
                  </a:lnTo>
                  <a:lnTo>
                    <a:pt x="15" y="155"/>
                  </a:lnTo>
                  <a:lnTo>
                    <a:pt x="15" y="160"/>
                  </a:lnTo>
                  <a:lnTo>
                    <a:pt x="10" y="165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15" y="175"/>
                  </a:lnTo>
                  <a:lnTo>
                    <a:pt x="20" y="175"/>
                  </a:lnTo>
                  <a:lnTo>
                    <a:pt x="25" y="175"/>
                  </a:lnTo>
                  <a:lnTo>
                    <a:pt x="30" y="175"/>
                  </a:lnTo>
                  <a:lnTo>
                    <a:pt x="35" y="175"/>
                  </a:lnTo>
                  <a:lnTo>
                    <a:pt x="40" y="175"/>
                  </a:lnTo>
                  <a:lnTo>
                    <a:pt x="45" y="175"/>
                  </a:lnTo>
                  <a:lnTo>
                    <a:pt x="50" y="175"/>
                  </a:lnTo>
                  <a:lnTo>
                    <a:pt x="55" y="175"/>
                  </a:lnTo>
                  <a:lnTo>
                    <a:pt x="65" y="175"/>
                  </a:lnTo>
                  <a:lnTo>
                    <a:pt x="70" y="175"/>
                  </a:lnTo>
                  <a:lnTo>
                    <a:pt x="75" y="175"/>
                  </a:lnTo>
                  <a:lnTo>
                    <a:pt x="80" y="175"/>
                  </a:lnTo>
                  <a:lnTo>
                    <a:pt x="85" y="175"/>
                  </a:lnTo>
                  <a:lnTo>
                    <a:pt x="90" y="180"/>
                  </a:lnTo>
                  <a:lnTo>
                    <a:pt x="95" y="180"/>
                  </a:lnTo>
                  <a:lnTo>
                    <a:pt x="100" y="185"/>
                  </a:lnTo>
                  <a:lnTo>
                    <a:pt x="105" y="185"/>
                  </a:lnTo>
                  <a:lnTo>
                    <a:pt x="110" y="185"/>
                  </a:lnTo>
                  <a:lnTo>
                    <a:pt x="115" y="185"/>
                  </a:lnTo>
                  <a:lnTo>
                    <a:pt x="125" y="180"/>
                  </a:lnTo>
                  <a:lnTo>
                    <a:pt x="130" y="180"/>
                  </a:lnTo>
                  <a:lnTo>
                    <a:pt x="135" y="185"/>
                  </a:lnTo>
                  <a:lnTo>
                    <a:pt x="135" y="190"/>
                  </a:lnTo>
                  <a:lnTo>
                    <a:pt x="130" y="195"/>
                  </a:lnTo>
                  <a:lnTo>
                    <a:pt x="130" y="200"/>
                  </a:lnTo>
                  <a:lnTo>
                    <a:pt x="135" y="200"/>
                  </a:lnTo>
                  <a:lnTo>
                    <a:pt x="135" y="205"/>
                  </a:lnTo>
                  <a:lnTo>
                    <a:pt x="140" y="205"/>
                  </a:lnTo>
                  <a:lnTo>
                    <a:pt x="140" y="210"/>
                  </a:lnTo>
                  <a:lnTo>
                    <a:pt x="135" y="215"/>
                  </a:lnTo>
                  <a:lnTo>
                    <a:pt x="125" y="220"/>
                  </a:lnTo>
                  <a:lnTo>
                    <a:pt x="125" y="225"/>
                  </a:lnTo>
                  <a:lnTo>
                    <a:pt x="120" y="230"/>
                  </a:lnTo>
                  <a:lnTo>
                    <a:pt x="125" y="235"/>
                  </a:lnTo>
                  <a:lnTo>
                    <a:pt x="125" y="240"/>
                  </a:lnTo>
                  <a:lnTo>
                    <a:pt x="125" y="245"/>
                  </a:lnTo>
                  <a:lnTo>
                    <a:pt x="130" y="245"/>
                  </a:lnTo>
                  <a:lnTo>
                    <a:pt x="130" y="250"/>
                  </a:lnTo>
                  <a:lnTo>
                    <a:pt x="135" y="255"/>
                  </a:lnTo>
                  <a:lnTo>
                    <a:pt x="135" y="260"/>
                  </a:lnTo>
                  <a:lnTo>
                    <a:pt x="140" y="265"/>
                  </a:lnTo>
                  <a:lnTo>
                    <a:pt x="145" y="270"/>
                  </a:lnTo>
                  <a:lnTo>
                    <a:pt x="145" y="275"/>
                  </a:lnTo>
                  <a:lnTo>
                    <a:pt x="145" y="280"/>
                  </a:lnTo>
                  <a:lnTo>
                    <a:pt x="140" y="290"/>
                  </a:lnTo>
                  <a:lnTo>
                    <a:pt x="140" y="295"/>
                  </a:lnTo>
                  <a:lnTo>
                    <a:pt x="140" y="300"/>
                  </a:lnTo>
                  <a:lnTo>
                    <a:pt x="135" y="305"/>
                  </a:lnTo>
                  <a:lnTo>
                    <a:pt x="135" y="310"/>
                  </a:lnTo>
                  <a:lnTo>
                    <a:pt x="135" y="315"/>
                  </a:lnTo>
                  <a:lnTo>
                    <a:pt x="130" y="320"/>
                  </a:lnTo>
                  <a:lnTo>
                    <a:pt x="130" y="325"/>
                  </a:lnTo>
                  <a:lnTo>
                    <a:pt x="130" y="330"/>
                  </a:lnTo>
                  <a:lnTo>
                    <a:pt x="125" y="330"/>
                  </a:lnTo>
                  <a:lnTo>
                    <a:pt x="125" y="335"/>
                  </a:lnTo>
                  <a:lnTo>
                    <a:pt x="120" y="340"/>
                  </a:lnTo>
                  <a:lnTo>
                    <a:pt x="115" y="345"/>
                  </a:lnTo>
                  <a:lnTo>
                    <a:pt x="115" y="350"/>
                  </a:lnTo>
                  <a:lnTo>
                    <a:pt x="115" y="355"/>
                  </a:lnTo>
                  <a:lnTo>
                    <a:pt x="110" y="360"/>
                  </a:lnTo>
                  <a:lnTo>
                    <a:pt x="110" y="365"/>
                  </a:lnTo>
                  <a:lnTo>
                    <a:pt x="110" y="370"/>
                  </a:lnTo>
                  <a:lnTo>
                    <a:pt x="110" y="375"/>
                  </a:lnTo>
                  <a:lnTo>
                    <a:pt x="110" y="380"/>
                  </a:lnTo>
                  <a:lnTo>
                    <a:pt x="105" y="380"/>
                  </a:lnTo>
                  <a:lnTo>
                    <a:pt x="100" y="385"/>
                  </a:lnTo>
                  <a:lnTo>
                    <a:pt x="90" y="390"/>
                  </a:lnTo>
                  <a:lnTo>
                    <a:pt x="85" y="390"/>
                  </a:lnTo>
                  <a:lnTo>
                    <a:pt x="80" y="390"/>
                  </a:lnTo>
                  <a:lnTo>
                    <a:pt x="75" y="40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156075" y="4410075"/>
              <a:ext cx="614363" cy="139700"/>
            </a:xfrm>
            <a:custGeom>
              <a:avLst/>
              <a:gdLst>
                <a:gd name="T0" fmla="*/ 2147483647 w 365"/>
                <a:gd name="T1" fmla="*/ 2147483647 h 85"/>
                <a:gd name="T2" fmla="*/ 2147483647 w 365"/>
                <a:gd name="T3" fmla="*/ 2147483647 h 85"/>
                <a:gd name="T4" fmla="*/ 2147483647 w 365"/>
                <a:gd name="T5" fmla="*/ 2147483647 h 85"/>
                <a:gd name="T6" fmla="*/ 2147483647 w 365"/>
                <a:gd name="T7" fmla="*/ 2147483647 h 85"/>
                <a:gd name="T8" fmla="*/ 2147483647 w 365"/>
                <a:gd name="T9" fmla="*/ 2147483647 h 85"/>
                <a:gd name="T10" fmla="*/ 2147483647 w 365"/>
                <a:gd name="T11" fmla="*/ 2147483647 h 85"/>
                <a:gd name="T12" fmla="*/ 2147483647 w 365"/>
                <a:gd name="T13" fmla="*/ 2147483647 h 85"/>
                <a:gd name="T14" fmla="*/ 2147483647 w 365"/>
                <a:gd name="T15" fmla="*/ 2147483647 h 85"/>
                <a:gd name="T16" fmla="*/ 2147483647 w 365"/>
                <a:gd name="T17" fmla="*/ 2147483647 h 85"/>
                <a:gd name="T18" fmla="*/ 2147483647 w 365"/>
                <a:gd name="T19" fmla="*/ 2147483647 h 85"/>
                <a:gd name="T20" fmla="*/ 2147483647 w 365"/>
                <a:gd name="T21" fmla="*/ 2147483647 h 85"/>
                <a:gd name="T22" fmla="*/ 2147483647 w 365"/>
                <a:gd name="T23" fmla="*/ 2147483647 h 85"/>
                <a:gd name="T24" fmla="*/ 2147483647 w 365"/>
                <a:gd name="T25" fmla="*/ 2147483647 h 85"/>
                <a:gd name="T26" fmla="*/ 2147483647 w 365"/>
                <a:gd name="T27" fmla="*/ 2147483647 h 85"/>
                <a:gd name="T28" fmla="*/ 2147483647 w 365"/>
                <a:gd name="T29" fmla="*/ 2147483647 h 85"/>
                <a:gd name="T30" fmla="*/ 2147483647 w 365"/>
                <a:gd name="T31" fmla="*/ 2147483647 h 85"/>
                <a:gd name="T32" fmla="*/ 2147483647 w 365"/>
                <a:gd name="T33" fmla="*/ 2147483647 h 85"/>
                <a:gd name="T34" fmla="*/ 2147483647 w 365"/>
                <a:gd name="T35" fmla="*/ 2147483647 h 85"/>
                <a:gd name="T36" fmla="*/ 2147483647 w 365"/>
                <a:gd name="T37" fmla="*/ 0 h 85"/>
                <a:gd name="T38" fmla="*/ 2147483647 w 365"/>
                <a:gd name="T39" fmla="*/ 0 h 85"/>
                <a:gd name="T40" fmla="*/ 2147483647 w 365"/>
                <a:gd name="T41" fmla="*/ 2147483647 h 85"/>
                <a:gd name="T42" fmla="*/ 2147483647 w 365"/>
                <a:gd name="T43" fmla="*/ 2147483647 h 85"/>
                <a:gd name="T44" fmla="*/ 2147483647 w 365"/>
                <a:gd name="T45" fmla="*/ 2147483647 h 85"/>
                <a:gd name="T46" fmla="*/ 2147483647 w 365"/>
                <a:gd name="T47" fmla="*/ 2147483647 h 85"/>
                <a:gd name="T48" fmla="*/ 2147483647 w 365"/>
                <a:gd name="T49" fmla="*/ 2147483647 h 85"/>
                <a:gd name="T50" fmla="*/ 2147483647 w 365"/>
                <a:gd name="T51" fmla="*/ 2147483647 h 85"/>
                <a:gd name="T52" fmla="*/ 2147483647 w 365"/>
                <a:gd name="T53" fmla="*/ 2147483647 h 85"/>
                <a:gd name="T54" fmla="*/ 2147483647 w 365"/>
                <a:gd name="T55" fmla="*/ 2147483647 h 85"/>
                <a:gd name="T56" fmla="*/ 2147483647 w 365"/>
                <a:gd name="T57" fmla="*/ 2147483647 h 85"/>
                <a:gd name="T58" fmla="*/ 2147483647 w 365"/>
                <a:gd name="T59" fmla="*/ 2147483647 h 85"/>
                <a:gd name="T60" fmla="*/ 2147483647 w 365"/>
                <a:gd name="T61" fmla="*/ 2147483647 h 85"/>
                <a:gd name="T62" fmla="*/ 2147483647 w 365"/>
                <a:gd name="T63" fmla="*/ 2147483647 h 85"/>
                <a:gd name="T64" fmla="*/ 2147483647 w 365"/>
                <a:gd name="T65" fmla="*/ 2147483647 h 85"/>
                <a:gd name="T66" fmla="*/ 2147483647 w 365"/>
                <a:gd name="T67" fmla="*/ 2147483647 h 85"/>
                <a:gd name="T68" fmla="*/ 2147483647 w 365"/>
                <a:gd name="T69" fmla="*/ 2147483647 h 85"/>
                <a:gd name="T70" fmla="*/ 2147483647 w 365"/>
                <a:gd name="T71" fmla="*/ 2147483647 h 85"/>
                <a:gd name="T72" fmla="*/ 2147483647 w 365"/>
                <a:gd name="T73" fmla="*/ 2147483647 h 85"/>
                <a:gd name="T74" fmla="*/ 2147483647 w 365"/>
                <a:gd name="T75" fmla="*/ 2147483647 h 85"/>
                <a:gd name="T76" fmla="*/ 2147483647 w 365"/>
                <a:gd name="T77" fmla="*/ 2147483647 h 85"/>
                <a:gd name="T78" fmla="*/ 2147483647 w 365"/>
                <a:gd name="T79" fmla="*/ 2147483647 h 85"/>
                <a:gd name="T80" fmla="*/ 2147483647 w 365"/>
                <a:gd name="T81" fmla="*/ 2147483647 h 85"/>
                <a:gd name="T82" fmla="*/ 2147483647 w 365"/>
                <a:gd name="T83" fmla="*/ 2147483647 h 85"/>
                <a:gd name="T84" fmla="*/ 2147483647 w 365"/>
                <a:gd name="T85" fmla="*/ 2147483647 h 85"/>
                <a:gd name="T86" fmla="*/ 2147483647 w 365"/>
                <a:gd name="T87" fmla="*/ 2147483647 h 85"/>
                <a:gd name="T88" fmla="*/ 2147483647 w 365"/>
                <a:gd name="T89" fmla="*/ 2147483647 h 85"/>
                <a:gd name="T90" fmla="*/ 2147483647 w 365"/>
                <a:gd name="T91" fmla="*/ 2147483647 h 85"/>
                <a:gd name="T92" fmla="*/ 2147483647 w 365"/>
                <a:gd name="T93" fmla="*/ 2147483647 h 85"/>
                <a:gd name="T94" fmla="*/ 2147483647 w 365"/>
                <a:gd name="T95" fmla="*/ 2147483647 h 85"/>
                <a:gd name="T96" fmla="*/ 2147483647 w 365"/>
                <a:gd name="T97" fmla="*/ 2147483647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5"/>
                <a:gd name="T148" fmla="*/ 0 h 85"/>
                <a:gd name="T149" fmla="*/ 365 w 365"/>
                <a:gd name="T150" fmla="*/ 85 h 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5" h="85">
                  <a:moveTo>
                    <a:pt x="0" y="60"/>
                  </a:moveTo>
                  <a:lnTo>
                    <a:pt x="10" y="60"/>
                  </a:lnTo>
                  <a:lnTo>
                    <a:pt x="15" y="60"/>
                  </a:lnTo>
                  <a:lnTo>
                    <a:pt x="15" y="65"/>
                  </a:lnTo>
                  <a:lnTo>
                    <a:pt x="20" y="65"/>
                  </a:lnTo>
                  <a:lnTo>
                    <a:pt x="20" y="70"/>
                  </a:lnTo>
                  <a:lnTo>
                    <a:pt x="20" y="75"/>
                  </a:lnTo>
                  <a:lnTo>
                    <a:pt x="15" y="80"/>
                  </a:lnTo>
                  <a:lnTo>
                    <a:pt x="20" y="85"/>
                  </a:lnTo>
                  <a:lnTo>
                    <a:pt x="25" y="85"/>
                  </a:lnTo>
                  <a:lnTo>
                    <a:pt x="30" y="85"/>
                  </a:lnTo>
                  <a:lnTo>
                    <a:pt x="30" y="80"/>
                  </a:lnTo>
                  <a:lnTo>
                    <a:pt x="30" y="75"/>
                  </a:lnTo>
                  <a:lnTo>
                    <a:pt x="35" y="75"/>
                  </a:lnTo>
                  <a:lnTo>
                    <a:pt x="35" y="70"/>
                  </a:lnTo>
                  <a:lnTo>
                    <a:pt x="40" y="70"/>
                  </a:lnTo>
                  <a:lnTo>
                    <a:pt x="40" y="65"/>
                  </a:lnTo>
                  <a:lnTo>
                    <a:pt x="45" y="60"/>
                  </a:lnTo>
                  <a:lnTo>
                    <a:pt x="45" y="55"/>
                  </a:lnTo>
                  <a:lnTo>
                    <a:pt x="50" y="50"/>
                  </a:lnTo>
                  <a:lnTo>
                    <a:pt x="55" y="45"/>
                  </a:lnTo>
                  <a:lnTo>
                    <a:pt x="60" y="40"/>
                  </a:lnTo>
                  <a:lnTo>
                    <a:pt x="65" y="35"/>
                  </a:lnTo>
                  <a:lnTo>
                    <a:pt x="65" y="30"/>
                  </a:lnTo>
                  <a:lnTo>
                    <a:pt x="70" y="25"/>
                  </a:lnTo>
                  <a:lnTo>
                    <a:pt x="70" y="20"/>
                  </a:lnTo>
                  <a:lnTo>
                    <a:pt x="70" y="15"/>
                  </a:lnTo>
                  <a:lnTo>
                    <a:pt x="75" y="15"/>
                  </a:lnTo>
                  <a:lnTo>
                    <a:pt x="80" y="15"/>
                  </a:lnTo>
                  <a:lnTo>
                    <a:pt x="85" y="15"/>
                  </a:lnTo>
                  <a:lnTo>
                    <a:pt x="90" y="15"/>
                  </a:lnTo>
                  <a:lnTo>
                    <a:pt x="95" y="15"/>
                  </a:lnTo>
                  <a:lnTo>
                    <a:pt x="100" y="15"/>
                  </a:lnTo>
                  <a:lnTo>
                    <a:pt x="105" y="15"/>
                  </a:lnTo>
                  <a:lnTo>
                    <a:pt x="110" y="10"/>
                  </a:lnTo>
                  <a:lnTo>
                    <a:pt x="115" y="5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0" y="5"/>
                  </a:lnTo>
                  <a:lnTo>
                    <a:pt x="145" y="5"/>
                  </a:lnTo>
                  <a:lnTo>
                    <a:pt x="145" y="10"/>
                  </a:lnTo>
                  <a:lnTo>
                    <a:pt x="145" y="15"/>
                  </a:lnTo>
                  <a:lnTo>
                    <a:pt x="150" y="15"/>
                  </a:lnTo>
                  <a:lnTo>
                    <a:pt x="155" y="15"/>
                  </a:lnTo>
                  <a:lnTo>
                    <a:pt x="160" y="15"/>
                  </a:lnTo>
                  <a:lnTo>
                    <a:pt x="165" y="15"/>
                  </a:lnTo>
                  <a:lnTo>
                    <a:pt x="165" y="20"/>
                  </a:lnTo>
                  <a:lnTo>
                    <a:pt x="170" y="25"/>
                  </a:lnTo>
                  <a:lnTo>
                    <a:pt x="180" y="25"/>
                  </a:lnTo>
                  <a:lnTo>
                    <a:pt x="185" y="30"/>
                  </a:lnTo>
                  <a:lnTo>
                    <a:pt x="190" y="30"/>
                  </a:lnTo>
                  <a:lnTo>
                    <a:pt x="195" y="35"/>
                  </a:lnTo>
                  <a:lnTo>
                    <a:pt x="200" y="40"/>
                  </a:lnTo>
                  <a:lnTo>
                    <a:pt x="210" y="40"/>
                  </a:lnTo>
                  <a:lnTo>
                    <a:pt x="215" y="40"/>
                  </a:lnTo>
                  <a:lnTo>
                    <a:pt x="220" y="35"/>
                  </a:lnTo>
                  <a:lnTo>
                    <a:pt x="225" y="35"/>
                  </a:lnTo>
                  <a:lnTo>
                    <a:pt x="230" y="30"/>
                  </a:lnTo>
                  <a:lnTo>
                    <a:pt x="235" y="25"/>
                  </a:lnTo>
                  <a:lnTo>
                    <a:pt x="240" y="25"/>
                  </a:lnTo>
                  <a:lnTo>
                    <a:pt x="245" y="20"/>
                  </a:lnTo>
                  <a:lnTo>
                    <a:pt x="250" y="25"/>
                  </a:lnTo>
                  <a:lnTo>
                    <a:pt x="255" y="25"/>
                  </a:lnTo>
                  <a:lnTo>
                    <a:pt x="260" y="30"/>
                  </a:lnTo>
                  <a:lnTo>
                    <a:pt x="260" y="35"/>
                  </a:lnTo>
                  <a:lnTo>
                    <a:pt x="265" y="40"/>
                  </a:lnTo>
                  <a:lnTo>
                    <a:pt x="275" y="40"/>
                  </a:lnTo>
                  <a:lnTo>
                    <a:pt x="280" y="35"/>
                  </a:lnTo>
                  <a:lnTo>
                    <a:pt x="290" y="30"/>
                  </a:lnTo>
                  <a:lnTo>
                    <a:pt x="295" y="25"/>
                  </a:lnTo>
                  <a:lnTo>
                    <a:pt x="295" y="20"/>
                  </a:lnTo>
                  <a:lnTo>
                    <a:pt x="300" y="15"/>
                  </a:lnTo>
                  <a:lnTo>
                    <a:pt x="305" y="10"/>
                  </a:lnTo>
                  <a:lnTo>
                    <a:pt x="310" y="10"/>
                  </a:lnTo>
                  <a:lnTo>
                    <a:pt x="315" y="10"/>
                  </a:lnTo>
                  <a:lnTo>
                    <a:pt x="315" y="15"/>
                  </a:lnTo>
                  <a:lnTo>
                    <a:pt x="320" y="25"/>
                  </a:lnTo>
                  <a:lnTo>
                    <a:pt x="320" y="30"/>
                  </a:lnTo>
                  <a:lnTo>
                    <a:pt x="315" y="35"/>
                  </a:lnTo>
                  <a:lnTo>
                    <a:pt x="315" y="40"/>
                  </a:lnTo>
                  <a:lnTo>
                    <a:pt x="310" y="45"/>
                  </a:lnTo>
                  <a:lnTo>
                    <a:pt x="305" y="45"/>
                  </a:lnTo>
                  <a:lnTo>
                    <a:pt x="300" y="45"/>
                  </a:lnTo>
                  <a:lnTo>
                    <a:pt x="300" y="55"/>
                  </a:lnTo>
                  <a:lnTo>
                    <a:pt x="305" y="65"/>
                  </a:lnTo>
                  <a:lnTo>
                    <a:pt x="310" y="65"/>
                  </a:lnTo>
                  <a:lnTo>
                    <a:pt x="315" y="65"/>
                  </a:lnTo>
                  <a:lnTo>
                    <a:pt x="325" y="70"/>
                  </a:lnTo>
                  <a:lnTo>
                    <a:pt x="330" y="70"/>
                  </a:lnTo>
                  <a:lnTo>
                    <a:pt x="335" y="65"/>
                  </a:lnTo>
                  <a:lnTo>
                    <a:pt x="340" y="60"/>
                  </a:lnTo>
                  <a:lnTo>
                    <a:pt x="345" y="60"/>
                  </a:lnTo>
                  <a:lnTo>
                    <a:pt x="350" y="55"/>
                  </a:lnTo>
                  <a:lnTo>
                    <a:pt x="350" y="60"/>
                  </a:lnTo>
                  <a:lnTo>
                    <a:pt x="355" y="65"/>
                  </a:lnTo>
                  <a:lnTo>
                    <a:pt x="360" y="70"/>
                  </a:lnTo>
                  <a:lnTo>
                    <a:pt x="365" y="7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5256213" y="4029075"/>
              <a:ext cx="231775" cy="14763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60" name="Text Box 60"/>
            <p:cNvSpPr txBox="1">
              <a:spLocks noChangeArrowheads="1"/>
            </p:cNvSpPr>
            <p:nvPr/>
          </p:nvSpPr>
          <p:spPr bwMode="auto">
            <a:xfrm>
              <a:off x="3106738" y="2562225"/>
              <a:ext cx="602328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AM-12</a:t>
              </a:r>
              <a:endParaRPr lang="en-US" sz="1200" b="1" dirty="0"/>
            </a:p>
          </p:txBody>
        </p:sp>
        <p:sp>
          <p:nvSpPr>
            <p:cNvPr id="61" name="Text Box 61"/>
            <p:cNvSpPr txBox="1">
              <a:spLocks noChangeArrowheads="1"/>
            </p:cNvSpPr>
            <p:nvPr/>
          </p:nvSpPr>
          <p:spPr bwMode="auto">
            <a:xfrm>
              <a:off x="4648200" y="2743200"/>
              <a:ext cx="567705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PA-14</a:t>
              </a:r>
              <a:endParaRPr lang="en-US" sz="1200" b="1" dirty="0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4021202" y="3952140"/>
              <a:ext cx="500073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MT-7</a:t>
              </a:r>
              <a:endParaRPr lang="en-US" sz="1200" b="1" dirty="0"/>
            </a:p>
          </p:txBody>
        </p:sp>
        <p:sp>
          <p:nvSpPr>
            <p:cNvPr id="63" name="Text Box 63"/>
            <p:cNvSpPr txBox="1">
              <a:spLocks noChangeArrowheads="1"/>
            </p:cNvSpPr>
            <p:nvPr/>
          </p:nvSpPr>
          <p:spPr bwMode="auto">
            <a:xfrm>
              <a:off x="4284663" y="4633913"/>
              <a:ext cx="515469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MS-5</a:t>
              </a:r>
              <a:endParaRPr lang="en-US" sz="1200" b="1" dirty="0"/>
            </a:p>
          </p:txBody>
        </p:sp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4800600" y="4297363"/>
              <a:ext cx="603826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GO-15</a:t>
              </a:r>
              <a:endParaRPr lang="en-US" sz="1200" b="1" dirty="0"/>
            </a:p>
          </p:txBody>
        </p:sp>
        <p:sp>
          <p:nvSpPr>
            <p:cNvPr id="65" name="Text Box 65"/>
            <p:cNvSpPr txBox="1">
              <a:spLocks noChangeArrowheads="1"/>
            </p:cNvSpPr>
            <p:nvPr/>
          </p:nvSpPr>
          <p:spPr bwMode="auto">
            <a:xfrm>
              <a:off x="5076825" y="3933825"/>
              <a:ext cx="570879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DF-14</a:t>
              </a:r>
              <a:endParaRPr lang="en-US" sz="1200" b="1" dirty="0"/>
            </a:p>
          </p:txBody>
        </p:sp>
        <p:sp>
          <p:nvSpPr>
            <p:cNvPr id="66" name="Text Box 66"/>
            <p:cNvSpPr txBox="1">
              <a:spLocks noChangeArrowheads="1"/>
            </p:cNvSpPr>
            <p:nvPr/>
          </p:nvSpPr>
          <p:spPr bwMode="auto">
            <a:xfrm>
              <a:off x="5003800" y="5675314"/>
              <a:ext cx="578367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SC-32</a:t>
              </a:r>
              <a:endParaRPr lang="en-US" sz="1200" b="1" dirty="0"/>
            </a:p>
          </p:txBody>
        </p:sp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4643438" y="5314950"/>
              <a:ext cx="578367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PR-42</a:t>
              </a:r>
              <a:endParaRPr lang="en-US" sz="1200" b="1" dirty="0"/>
            </a:p>
          </p:txBody>
        </p:sp>
        <p:sp>
          <p:nvSpPr>
            <p:cNvPr id="68" name="Text Box 68"/>
            <p:cNvSpPr txBox="1">
              <a:spLocks noChangeArrowheads="1"/>
            </p:cNvSpPr>
            <p:nvPr/>
          </p:nvSpPr>
          <p:spPr bwMode="auto">
            <a:xfrm>
              <a:off x="4932363" y="4965700"/>
              <a:ext cx="650251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SP-188</a:t>
              </a:r>
              <a:endParaRPr lang="en-US" sz="1200" b="1" dirty="0"/>
            </a:p>
          </p:txBody>
        </p:sp>
        <p:sp>
          <p:nvSpPr>
            <p:cNvPr id="69" name="Text Box 69"/>
            <p:cNvSpPr txBox="1">
              <a:spLocks noChangeArrowheads="1"/>
            </p:cNvSpPr>
            <p:nvPr/>
          </p:nvSpPr>
          <p:spPr bwMode="auto">
            <a:xfrm>
              <a:off x="5651500" y="4419600"/>
              <a:ext cx="611314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MG-79</a:t>
              </a:r>
              <a:endParaRPr lang="en-US" sz="1200" b="1" dirty="0"/>
            </a:p>
          </p:txBody>
        </p:sp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6023395" y="5062615"/>
              <a:ext cx="836612" cy="44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80000"/>
                </a:lnSpc>
              </a:pPr>
              <a:r>
                <a:rPr lang="en-US" sz="1200" b="1" dirty="0" smtClean="0"/>
                <a:t>RJ-61</a:t>
              </a:r>
              <a:endParaRPr lang="en-US" sz="1200" b="1" dirty="0"/>
            </a:p>
          </p:txBody>
        </p:sp>
        <p:sp>
          <p:nvSpPr>
            <p:cNvPr id="71" name="Text Box 71"/>
            <p:cNvSpPr txBox="1">
              <a:spLocks noChangeArrowheads="1"/>
            </p:cNvSpPr>
            <p:nvPr/>
          </p:nvSpPr>
          <p:spPr bwMode="auto">
            <a:xfrm>
              <a:off x="6423833" y="4692457"/>
              <a:ext cx="570879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ES-15</a:t>
              </a:r>
              <a:endParaRPr lang="en-US" sz="1200" b="1" dirty="0"/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6084888" y="3609975"/>
              <a:ext cx="585855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BA-43</a:t>
              </a:r>
              <a:endParaRPr lang="en-US" sz="1200" b="1" dirty="0"/>
            </a:p>
          </p:txBody>
        </p:sp>
        <p:sp>
          <p:nvSpPr>
            <p:cNvPr id="73" name="Text Box 73"/>
            <p:cNvSpPr txBox="1">
              <a:spLocks noChangeArrowheads="1"/>
            </p:cNvSpPr>
            <p:nvPr/>
          </p:nvSpPr>
          <p:spPr bwMode="auto">
            <a:xfrm>
              <a:off x="5651500" y="2646362"/>
              <a:ext cx="522957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MA-5</a:t>
              </a:r>
              <a:endParaRPr lang="en-US" sz="1200" b="1" dirty="0"/>
            </a:p>
          </p:txBody>
        </p:sp>
        <p:sp>
          <p:nvSpPr>
            <p:cNvPr id="74" name="Text Box 74"/>
            <p:cNvSpPr txBox="1">
              <a:spLocks noChangeArrowheads="1"/>
            </p:cNvSpPr>
            <p:nvPr/>
          </p:nvSpPr>
          <p:spPr bwMode="auto">
            <a:xfrm>
              <a:off x="6011863" y="3040063"/>
              <a:ext cx="515469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PI-10</a:t>
              </a:r>
              <a:endParaRPr lang="en-US" sz="1200" b="1" dirty="0"/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6550025" y="2578100"/>
              <a:ext cx="578367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CE-29</a:t>
              </a:r>
              <a:endParaRPr lang="en-US" sz="1200" b="1" dirty="0"/>
            </a:p>
          </p:txBody>
        </p:sp>
        <p:sp>
          <p:nvSpPr>
            <p:cNvPr id="76" name="Text Box 76"/>
            <p:cNvSpPr txBox="1">
              <a:spLocks noChangeArrowheads="1"/>
            </p:cNvSpPr>
            <p:nvPr/>
          </p:nvSpPr>
          <p:spPr bwMode="auto">
            <a:xfrm>
              <a:off x="6986588" y="2749550"/>
              <a:ext cx="506483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RN-6</a:t>
              </a:r>
              <a:endParaRPr lang="en-US" sz="1200" b="1" dirty="0"/>
            </a:p>
          </p:txBody>
        </p:sp>
        <p:sp>
          <p:nvSpPr>
            <p:cNvPr id="77" name="Text Box 77"/>
            <p:cNvSpPr txBox="1">
              <a:spLocks noChangeArrowheads="1"/>
            </p:cNvSpPr>
            <p:nvPr/>
          </p:nvSpPr>
          <p:spPr bwMode="auto">
            <a:xfrm>
              <a:off x="7019925" y="2924175"/>
              <a:ext cx="578367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PB-15</a:t>
              </a:r>
              <a:endParaRPr lang="en-US" sz="1200" b="1" dirty="0"/>
            </a:p>
          </p:txBody>
        </p:sp>
        <p:sp>
          <p:nvSpPr>
            <p:cNvPr id="78" name="Text Box 78"/>
            <p:cNvSpPr txBox="1">
              <a:spLocks noChangeArrowheads="1"/>
            </p:cNvSpPr>
            <p:nvPr/>
          </p:nvSpPr>
          <p:spPr bwMode="auto">
            <a:xfrm>
              <a:off x="4500563" y="5949950"/>
              <a:ext cx="578367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pt-BR" sz="1200" b="1" dirty="0" smtClean="0"/>
                <a:t>RS-59</a:t>
              </a:r>
              <a:endParaRPr lang="pt-BR" sz="1200" b="1" dirty="0"/>
            </a:p>
          </p:txBody>
        </p:sp>
        <p:sp>
          <p:nvSpPr>
            <p:cNvPr id="79" name="Text Box 79"/>
            <p:cNvSpPr txBox="1">
              <a:spLocks noChangeArrowheads="1"/>
            </p:cNvSpPr>
            <p:nvPr/>
          </p:nvSpPr>
          <p:spPr bwMode="auto">
            <a:xfrm>
              <a:off x="7019925" y="3370263"/>
              <a:ext cx="491507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AL-5</a:t>
              </a:r>
              <a:endParaRPr lang="en-US" sz="1200" b="1" dirty="0"/>
            </a:p>
          </p:txBody>
        </p:sp>
        <p:sp>
          <p:nvSpPr>
            <p:cNvPr id="80" name="Text Box 80"/>
            <p:cNvSpPr txBox="1">
              <a:spLocks noChangeArrowheads="1"/>
            </p:cNvSpPr>
            <p:nvPr/>
          </p:nvSpPr>
          <p:spPr bwMode="auto">
            <a:xfrm>
              <a:off x="2339975" y="3357563"/>
              <a:ext cx="506483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AC-2</a:t>
              </a:r>
              <a:endParaRPr lang="en-US" sz="1200" b="1" dirty="0"/>
            </a:p>
          </p:txBody>
        </p:sp>
        <p:sp>
          <p:nvSpPr>
            <p:cNvPr id="81" name="Text Box 81"/>
            <p:cNvSpPr txBox="1">
              <a:spLocks noChangeArrowheads="1"/>
            </p:cNvSpPr>
            <p:nvPr/>
          </p:nvSpPr>
          <p:spPr bwMode="auto">
            <a:xfrm>
              <a:off x="5219700" y="3397250"/>
              <a:ext cx="497916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TO-5</a:t>
              </a:r>
              <a:endParaRPr lang="en-US" sz="1200" b="1" dirty="0"/>
            </a:p>
          </p:txBody>
        </p:sp>
        <p:sp>
          <p:nvSpPr>
            <p:cNvPr id="82" name="Text Box 82"/>
            <p:cNvSpPr txBox="1">
              <a:spLocks noChangeArrowheads="1"/>
            </p:cNvSpPr>
            <p:nvPr/>
          </p:nvSpPr>
          <p:spPr bwMode="auto">
            <a:xfrm>
              <a:off x="7061200" y="3154363"/>
              <a:ext cx="570879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PE-25</a:t>
              </a:r>
              <a:endParaRPr lang="en-US" sz="1200" b="1" dirty="0"/>
            </a:p>
          </p:txBody>
        </p:sp>
        <p:sp>
          <p:nvSpPr>
            <p:cNvPr id="83" name="Text Box 83"/>
            <p:cNvSpPr txBox="1">
              <a:spLocks noChangeArrowheads="1"/>
            </p:cNvSpPr>
            <p:nvPr/>
          </p:nvSpPr>
          <p:spPr bwMode="auto">
            <a:xfrm>
              <a:off x="6891012" y="3581981"/>
              <a:ext cx="531942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SE-2 </a:t>
              </a:r>
              <a:endParaRPr lang="en-US" sz="1200" b="1" dirty="0"/>
            </a:p>
          </p:txBody>
        </p:sp>
        <p:sp>
          <p:nvSpPr>
            <p:cNvPr id="84" name="Text Box 85"/>
            <p:cNvSpPr txBox="1">
              <a:spLocks noChangeArrowheads="1"/>
            </p:cNvSpPr>
            <p:nvPr/>
          </p:nvSpPr>
          <p:spPr bwMode="auto">
            <a:xfrm>
              <a:off x="951172" y="1509093"/>
              <a:ext cx="1727200" cy="60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 b="1" dirty="0" smtClean="0"/>
                <a:t>Norte - 48</a:t>
              </a:r>
              <a:endParaRPr lang="en-US" sz="1200" b="1" dirty="0"/>
            </a:p>
            <a:p>
              <a:endParaRPr lang="en-US" sz="1200" b="1" dirty="0"/>
            </a:p>
          </p:txBody>
        </p:sp>
        <p:sp>
          <p:nvSpPr>
            <p:cNvPr id="85" name="Text Box 86"/>
            <p:cNvSpPr txBox="1">
              <a:spLocks noChangeArrowheads="1"/>
            </p:cNvSpPr>
            <p:nvPr/>
          </p:nvSpPr>
          <p:spPr bwMode="auto">
            <a:xfrm>
              <a:off x="1475869" y="4067532"/>
              <a:ext cx="2233197" cy="41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 b="1" dirty="0" smtClean="0"/>
                <a:t>Centro- Oeste - 41</a:t>
              </a:r>
              <a:endParaRPr lang="en-US" sz="2000" b="1" dirty="0"/>
            </a:p>
          </p:txBody>
        </p:sp>
        <p:sp>
          <p:nvSpPr>
            <p:cNvPr id="86" name="Text Box 87"/>
            <p:cNvSpPr txBox="1">
              <a:spLocks noChangeArrowheads="1"/>
            </p:cNvSpPr>
            <p:nvPr/>
          </p:nvSpPr>
          <p:spPr bwMode="auto">
            <a:xfrm>
              <a:off x="6443663" y="1628775"/>
              <a:ext cx="1990725" cy="41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 b="1" dirty="0" smtClean="0"/>
                <a:t>Nordeste - 140</a:t>
              </a:r>
              <a:endParaRPr lang="en-US" sz="2000" b="1" dirty="0"/>
            </a:p>
          </p:txBody>
        </p:sp>
        <p:sp>
          <p:nvSpPr>
            <p:cNvPr id="87" name="Text Box 89"/>
            <p:cNvSpPr txBox="1">
              <a:spLocks noChangeArrowheads="1"/>
            </p:cNvSpPr>
            <p:nvPr/>
          </p:nvSpPr>
          <p:spPr bwMode="auto">
            <a:xfrm>
              <a:off x="5508625" y="5876925"/>
              <a:ext cx="1156434" cy="60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 b="1" dirty="0" err="1" smtClean="0"/>
                <a:t>Sul</a:t>
              </a:r>
              <a:r>
                <a:rPr lang="en-US" sz="2000" b="1" dirty="0" smtClean="0"/>
                <a:t> - 135</a:t>
              </a:r>
              <a:endParaRPr lang="en-US" sz="2000" b="1" dirty="0"/>
            </a:p>
            <a:p>
              <a:endParaRPr lang="en-US" sz="1200" b="1" dirty="0"/>
            </a:p>
          </p:txBody>
        </p:sp>
        <p:sp>
          <p:nvSpPr>
            <p:cNvPr id="88" name="Text Box 91"/>
            <p:cNvSpPr txBox="1">
              <a:spLocks noChangeArrowheads="1"/>
            </p:cNvSpPr>
            <p:nvPr/>
          </p:nvSpPr>
          <p:spPr bwMode="auto">
            <a:xfrm>
              <a:off x="4931814" y="4077172"/>
              <a:ext cx="935836" cy="320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CONEP</a:t>
              </a:r>
            </a:p>
          </p:txBody>
        </p:sp>
        <p:sp>
          <p:nvSpPr>
            <p:cNvPr id="89" name="Text Box 92"/>
            <p:cNvSpPr txBox="1">
              <a:spLocks noChangeArrowheads="1"/>
            </p:cNvSpPr>
            <p:nvPr/>
          </p:nvSpPr>
          <p:spPr bwMode="auto">
            <a:xfrm>
              <a:off x="3059113" y="3476625"/>
              <a:ext cx="515469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RO-9</a:t>
              </a:r>
              <a:endParaRPr lang="en-US" sz="1200" b="1" dirty="0"/>
            </a:p>
          </p:txBody>
        </p:sp>
        <p:sp>
          <p:nvSpPr>
            <p:cNvPr id="90" name="Text Box 93"/>
            <p:cNvSpPr txBox="1">
              <a:spLocks noChangeArrowheads="1"/>
            </p:cNvSpPr>
            <p:nvPr/>
          </p:nvSpPr>
          <p:spPr bwMode="auto">
            <a:xfrm>
              <a:off x="3276600" y="1641475"/>
              <a:ext cx="552450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RR-3</a:t>
              </a:r>
              <a:endParaRPr lang="en-US" sz="1200" b="1" dirty="0"/>
            </a:p>
          </p:txBody>
        </p:sp>
        <p:sp>
          <p:nvSpPr>
            <p:cNvPr id="91" name="Text Box 94"/>
            <p:cNvSpPr txBox="1">
              <a:spLocks noChangeArrowheads="1"/>
            </p:cNvSpPr>
            <p:nvPr/>
          </p:nvSpPr>
          <p:spPr bwMode="auto">
            <a:xfrm>
              <a:off x="4716463" y="1858963"/>
              <a:ext cx="498995" cy="28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/>
                <a:t>AP-3</a:t>
              </a:r>
              <a:endParaRPr lang="en-US" sz="1200" b="1" dirty="0"/>
            </a:p>
          </p:txBody>
        </p:sp>
      </p:grpSp>
      <p:sp>
        <p:nvSpPr>
          <p:cNvPr id="92" name="Text Box 103"/>
          <p:cNvSpPr txBox="1">
            <a:spLocks noChangeArrowheads="1"/>
          </p:cNvSpPr>
          <p:nvPr/>
        </p:nvSpPr>
        <p:spPr bwMode="auto">
          <a:xfrm>
            <a:off x="644867" y="5991091"/>
            <a:ext cx="33600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1000" b="1" dirty="0"/>
              <a:t>Fonte: </a:t>
            </a:r>
            <a:r>
              <a:rPr lang="pt-BR" sz="1000" b="1" dirty="0" smtClean="0"/>
              <a:t>Sistema Plataforma Brasil – Maio /2015</a:t>
            </a:r>
            <a:endParaRPr lang="pt-BR" sz="1000" b="1" dirty="0"/>
          </a:p>
        </p:txBody>
      </p:sp>
      <p:sp>
        <p:nvSpPr>
          <p:cNvPr id="93" name="Text Box 90"/>
          <p:cNvSpPr txBox="1">
            <a:spLocks noChangeArrowheads="1"/>
          </p:cNvSpPr>
          <p:nvPr/>
        </p:nvSpPr>
        <p:spPr bwMode="auto">
          <a:xfrm>
            <a:off x="596547" y="4581128"/>
            <a:ext cx="37110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2000" b="1" dirty="0"/>
              <a:t>Total: </a:t>
            </a:r>
            <a:r>
              <a:rPr lang="pt-BR" sz="2000" b="1" dirty="0" smtClean="0"/>
              <a:t>727 </a:t>
            </a:r>
            <a:r>
              <a:rPr lang="pt-BR" sz="2000" b="1" dirty="0"/>
              <a:t>CEPs </a:t>
            </a:r>
            <a:endParaRPr lang="pt-BR" sz="2000" b="1" dirty="0" smtClean="0"/>
          </a:p>
          <a:p>
            <a:r>
              <a:rPr lang="pt-BR" sz="1100" b="1" dirty="0" smtClean="0"/>
              <a:t>( Ativos, Renovados e com Pendência Documental)</a:t>
            </a:r>
          </a:p>
          <a:p>
            <a:endParaRPr lang="pt-BR" sz="11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pt-BR" sz="1100" b="1" dirty="0" smtClean="0"/>
              <a:t>19 CEP Cancelados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1100" b="1" dirty="0" smtClean="0"/>
              <a:t>20 CEP aguardando 1º registro junto à CONEP</a:t>
            </a:r>
          </a:p>
          <a:p>
            <a:endParaRPr lang="pt-BR" sz="2000" b="1" dirty="0"/>
          </a:p>
        </p:txBody>
      </p:sp>
      <p:sp>
        <p:nvSpPr>
          <p:cNvPr id="4" name="Retângulo 3"/>
          <p:cNvSpPr/>
          <p:nvPr/>
        </p:nvSpPr>
        <p:spPr>
          <a:xfrm>
            <a:off x="2720932" y="260648"/>
            <a:ext cx="3666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2800" b="1" dirty="0">
                <a:solidFill>
                  <a:prstClr val="black"/>
                </a:solidFill>
                <a:latin typeface="+mj-lt"/>
              </a:rPr>
              <a:t>CEP por Macrorregiões </a:t>
            </a:r>
          </a:p>
        </p:txBody>
      </p:sp>
    </p:spTree>
    <p:extLst>
      <p:ext uri="{BB962C8B-B14F-4D97-AF65-F5344CB8AC3E}">
        <p14:creationId xmlns:p14="http://schemas.microsoft.com/office/powerpoint/2010/main" xmlns="" val="346038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980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Protocolos Analisados </a:t>
            </a:r>
            <a:r>
              <a:rPr lang="pt-BR" sz="2800" b="1" dirty="0" smtClean="0"/>
              <a:t>-  2014/2015 </a:t>
            </a:r>
            <a:endParaRPr lang="pt-BR" sz="2800" b="1" dirty="0"/>
          </a:p>
        </p:txBody>
      </p:sp>
      <p:sp>
        <p:nvSpPr>
          <p:cNvPr id="6" name="Retângulo 5"/>
          <p:cNvSpPr/>
          <p:nvPr/>
        </p:nvSpPr>
        <p:spPr>
          <a:xfrm>
            <a:off x="655919" y="4725144"/>
            <a:ext cx="6491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/>
              <a:t>Fonte: Plataforma Brasil -  Junho 2015</a:t>
            </a:r>
          </a:p>
          <a:p>
            <a:endParaRPr lang="pt-BR" sz="10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7959"/>
            <a:ext cx="7381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372204"/>
              </p:ext>
            </p:extLst>
          </p:nvPr>
        </p:nvGraphicFramePr>
        <p:xfrm>
          <a:off x="740133" y="2152685"/>
          <a:ext cx="7729528" cy="2500451"/>
        </p:xfrm>
        <a:graphic>
          <a:graphicData uri="http://schemas.openxmlformats.org/drawingml/2006/table">
            <a:tbl>
              <a:tblPr/>
              <a:tblGrid>
                <a:gridCol w="3691154"/>
                <a:gridCol w="1182616"/>
                <a:gridCol w="1419625"/>
                <a:gridCol w="1436133"/>
              </a:tblGrid>
              <a:tr h="625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Mês/Ano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Out./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Mar./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Mai./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7076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Protocolos analisados na Reunião Ordinária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Protocolos analisados no âmbito das Coordenações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</a:rPr>
                        <a:t>Enviados erroneamente para a CONEP + </a:t>
                      </a:r>
                      <a:r>
                        <a:rPr lang="pt-BR" sz="1200" b="1" i="1" dirty="0" smtClean="0">
                          <a:solidFill>
                            <a:schemeClr val="tx1"/>
                          </a:solidFill>
                        </a:rPr>
                        <a:t>ad referendum)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6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Protocolos Analisados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914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835696" y="543611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b="1" dirty="0"/>
              <a:t>Fonte: </a:t>
            </a:r>
            <a:r>
              <a:rPr lang="pt-BR" sz="1000" b="1" dirty="0" smtClean="0"/>
              <a:t>Plataforma </a:t>
            </a:r>
            <a:r>
              <a:rPr lang="pt-BR" sz="1000" b="1" dirty="0"/>
              <a:t>Brasil </a:t>
            </a:r>
            <a:r>
              <a:rPr lang="pt-BR" sz="1000" b="1" dirty="0" smtClean="0"/>
              <a:t>– Junho 2015</a:t>
            </a:r>
            <a:endParaRPr lang="pt-BR" sz="10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9147585"/>
              </p:ext>
            </p:extLst>
          </p:nvPr>
        </p:nvGraphicFramePr>
        <p:xfrm>
          <a:off x="1907704" y="404664"/>
          <a:ext cx="5328592" cy="4968552"/>
        </p:xfrm>
        <a:graphic>
          <a:graphicData uri="http://schemas.openxmlformats.org/drawingml/2006/table">
            <a:tbl>
              <a:tblPr/>
              <a:tblGrid>
                <a:gridCol w="3565901"/>
                <a:gridCol w="1762691"/>
              </a:tblGrid>
              <a:tr h="7912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Estoque </a:t>
                      </a:r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projetos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0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16/Junho/2015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86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Checagem documental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1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Aguardando Nota Técnica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1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Aguardando parecer relator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043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Aguardando reunião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CONEP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1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finalização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64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Tramitação em papel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1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1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SEM DEVOLUÇÃO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1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1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devolução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1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1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COM DEVOLUÇÃO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7381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107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97" y="6246638"/>
            <a:ext cx="7381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11760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Comparativo 2013 - 2015</a:t>
            </a:r>
            <a:endParaRPr lang="pt-BR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8743713"/>
              </p:ext>
            </p:extLst>
          </p:nvPr>
        </p:nvGraphicFramePr>
        <p:xfrm>
          <a:off x="251520" y="1916832"/>
          <a:ext cx="8650013" cy="1080120"/>
        </p:xfrm>
        <a:graphic>
          <a:graphicData uri="http://schemas.openxmlformats.org/drawingml/2006/table">
            <a:tbl>
              <a:tblPr/>
              <a:tblGrid>
                <a:gridCol w="6185911"/>
                <a:gridCol w="1232051"/>
                <a:gridCol w="1232051"/>
              </a:tblGrid>
              <a:tr h="5400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Protocolos Analisados por Reunião Ordinária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Set./</a:t>
                      </a:r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Mai./</a:t>
                      </a:r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400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9710074"/>
              </p:ext>
            </p:extLst>
          </p:nvPr>
        </p:nvGraphicFramePr>
        <p:xfrm>
          <a:off x="251520" y="3645024"/>
          <a:ext cx="8640959" cy="1152128"/>
        </p:xfrm>
        <a:graphic>
          <a:graphicData uri="http://schemas.openxmlformats.org/drawingml/2006/table">
            <a:tbl>
              <a:tblPr/>
              <a:tblGrid>
                <a:gridCol w="6179437"/>
                <a:gridCol w="1230761"/>
                <a:gridCol w="1230761"/>
              </a:tblGrid>
              <a:tr h="5581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Estoque de </a:t>
                      </a:r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Projetos - CONEP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Set./</a:t>
                      </a:r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jun./</a:t>
                      </a:r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940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79512" y="2996952"/>
            <a:ext cx="6491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/>
              <a:t>Fonte: Plataforma Brasil -  Junho 2015</a:t>
            </a:r>
          </a:p>
          <a:p>
            <a:endParaRPr lang="pt-BR" sz="1000" b="1" dirty="0" smtClean="0"/>
          </a:p>
        </p:txBody>
      </p:sp>
      <p:sp>
        <p:nvSpPr>
          <p:cNvPr id="8" name="Retângulo 7"/>
          <p:cNvSpPr/>
          <p:nvPr/>
        </p:nvSpPr>
        <p:spPr>
          <a:xfrm>
            <a:off x="179512" y="4829090"/>
            <a:ext cx="6491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/>
              <a:t>Fonte: Plataforma Brasil -  Junho 2015</a:t>
            </a:r>
          </a:p>
          <a:p>
            <a:endParaRPr lang="pt-BR" sz="1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668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2797895"/>
              </p:ext>
            </p:extLst>
          </p:nvPr>
        </p:nvGraphicFramePr>
        <p:xfrm>
          <a:off x="282410" y="1124744"/>
          <a:ext cx="8579296" cy="4632960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4752528"/>
                <a:gridCol w="1584176"/>
                <a:gridCol w="947286"/>
                <a:gridCol w="431210"/>
              </a:tblGrid>
              <a:tr h="168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Registro 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CONEP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Título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Situação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UF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1813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Identificação 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das 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mutações 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gene SOD1 em pacientes Brasileiros com Esclerose lateral amiotrófica familial.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Aprovado com recomendações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Dezembro de 2000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14578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Avaliação por ressonância magnética do comprometimento do neurônio motor superior em pacientes com Esclerose lateral amiotrófica através do tensor de difusão e das técnicas de transferência de magnetização.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Aprovado com 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recomendações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maio 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2008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14757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Estudo multicêntrico, duplo-cego, randomizado, controlado por placebo para avaliar a segurança e a eficácia e para determinar a farmacocinética de duas doses de AVP-923 (dextrometorfano/quinidina) no tratamento da doença pseudobulbar (DPB) em pacientes com esclerose lateral amiotrófica e esclerose múltipla.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Aprovado com recomendações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outubro 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2008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RJ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23697513.3.0000.0082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Segurança e eficácia da aplicação de células-tronco mesenquimais em portadores de esclerose lateral amiotrófica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Aprovado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agosto 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 2014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61" marR="30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590298" y="260648"/>
            <a:ext cx="3963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Protocolos ELA na CONEP</a:t>
            </a:r>
            <a:endParaRPr lang="pt-BR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9" y="6309320"/>
            <a:ext cx="7381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1520" y="5877271"/>
            <a:ext cx="3111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Fonte: Plataforma </a:t>
            </a:r>
            <a:r>
              <a:rPr lang="pt-BR" sz="1000" b="1" dirty="0" smtClean="0"/>
              <a:t>Brasil e Sistema Gestão </a:t>
            </a:r>
            <a:r>
              <a:rPr lang="pt-BR" sz="1000" b="1" dirty="0"/>
              <a:t>-  </a:t>
            </a:r>
            <a:r>
              <a:rPr lang="pt-BR" sz="1000" b="1" dirty="0" smtClean="0"/>
              <a:t>Julho </a:t>
            </a:r>
            <a:r>
              <a:rPr lang="pt-BR" sz="1000" b="1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7147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1530607"/>
              </p:ext>
            </p:extLst>
          </p:nvPr>
        </p:nvGraphicFramePr>
        <p:xfrm>
          <a:off x="2627784" y="1124744"/>
          <a:ext cx="3222972" cy="4685536"/>
        </p:xfrm>
        <a:graphic>
          <a:graphicData uri="http://schemas.openxmlformats.org/drawingml/2006/table">
            <a:tbl>
              <a:tblPr/>
              <a:tblGrid>
                <a:gridCol w="1505814"/>
                <a:gridCol w="1717158"/>
              </a:tblGrid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ESTADO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Nº ESTUDOS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4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483768" y="188640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Protocolos ELA nos CEP</a:t>
            </a:r>
            <a:endParaRPr lang="pt-BR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2555776" y="5877272"/>
            <a:ext cx="2167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Fonte: Plataforma Brasil -  </a:t>
            </a:r>
            <a:r>
              <a:rPr lang="pt-BR" sz="1000" b="1" dirty="0" smtClean="0"/>
              <a:t>Julho </a:t>
            </a:r>
            <a:r>
              <a:rPr lang="pt-BR" sz="1000" b="1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39036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8891</TotalTime>
  <Words>2443</Words>
  <Application>Microsoft Office PowerPoint</Application>
  <PresentationFormat>Apresentação na tela (4:3)</PresentationFormat>
  <Paragraphs>562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Comissão Nacional de Ética em Pesquisa  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Barbosa Santos</dc:creator>
  <cp:lastModifiedBy>colive</cp:lastModifiedBy>
  <cp:revision>598</cp:revision>
  <cp:lastPrinted>2015-02-24T15:40:47Z</cp:lastPrinted>
  <dcterms:created xsi:type="dcterms:W3CDTF">2014-02-13T14:10:03Z</dcterms:created>
  <dcterms:modified xsi:type="dcterms:W3CDTF">2015-07-13T12:12:16Z</dcterms:modified>
</cp:coreProperties>
</file>