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5" r:id="rId3"/>
    <p:sldMasterId id="2147483694" r:id="rId4"/>
    <p:sldMasterId id="2147483705" r:id="rId5"/>
    <p:sldMasterId id="2147483718" r:id="rId6"/>
    <p:sldMasterId id="2147483739" r:id="rId7"/>
    <p:sldMasterId id="2147483781" r:id="rId8"/>
    <p:sldMasterId id="2147483830" r:id="rId9"/>
  </p:sldMasterIdLst>
  <p:notesMasterIdLst>
    <p:notesMasterId r:id="rId35"/>
  </p:notesMasterIdLst>
  <p:sldIdLst>
    <p:sldId id="313" r:id="rId10"/>
    <p:sldId id="349" r:id="rId11"/>
    <p:sldId id="380" r:id="rId12"/>
    <p:sldId id="379" r:id="rId13"/>
    <p:sldId id="383" r:id="rId14"/>
    <p:sldId id="384" r:id="rId15"/>
    <p:sldId id="350" r:id="rId16"/>
    <p:sldId id="4138" r:id="rId17"/>
    <p:sldId id="381" r:id="rId18"/>
    <p:sldId id="4132" r:id="rId19"/>
    <p:sldId id="4133" r:id="rId20"/>
    <p:sldId id="351" r:id="rId21"/>
    <p:sldId id="4140" r:id="rId22"/>
    <p:sldId id="4142" r:id="rId23"/>
    <p:sldId id="386" r:id="rId24"/>
    <p:sldId id="4139" r:id="rId25"/>
    <p:sldId id="352" r:id="rId26"/>
    <p:sldId id="360" r:id="rId27"/>
    <p:sldId id="4147" r:id="rId28"/>
    <p:sldId id="4143" r:id="rId29"/>
    <p:sldId id="317" r:id="rId30"/>
    <p:sldId id="4144" r:id="rId31"/>
    <p:sldId id="4146" r:id="rId32"/>
    <p:sldId id="343" r:id="rId33"/>
    <p:sldId id="4116" r:id="rId3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FCF"/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759DA-6B29-4D9D-AB59-D8184D81555A}" v="267" dt="2023-10-24T04:52:17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60"/>
  </p:normalViewPr>
  <p:slideViewPr>
    <p:cSldViewPr>
      <p:cViewPr varScale="1">
        <p:scale>
          <a:sx n="90" d="100"/>
          <a:sy n="90" d="100"/>
        </p:scale>
        <p:origin x="1590" y="7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9994-13B2-4810-9665-4914D6DD991D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14B7-79E2-4A98-A6B8-0902BA0C82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74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4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4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8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1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7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66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0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14B7-79E2-4A98-A6B8-0902BA0C82D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3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1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07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08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214B7-79E2-4A98-A6B8-0902BA0C82D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53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3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8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5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212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45591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109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74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886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415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943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73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05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88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7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586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901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82496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857301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9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9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3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981521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9" y="1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7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1724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0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4152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96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24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3981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65947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99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971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628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978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19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944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8608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7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5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40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387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785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95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/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2">
            <a:extLst>
              <a:ext uri="{FF2B5EF4-FFF2-40B4-BE49-F238E27FC236}">
                <a16:creationId xmlns="" xmlns:a16="http://schemas.microsoft.com/office/drawing/2014/main" id="{D2959DFD-0254-3D4A-16A3-562532A6C3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4101" y="474002"/>
            <a:ext cx="4307899" cy="4195497"/>
          </a:xfrm>
          <a:custGeom>
            <a:avLst/>
            <a:gdLst>
              <a:gd name="connsiteX0" fmla="*/ 2669601 w 4021235"/>
              <a:gd name="connsiteY0" fmla="*/ 3908605 h 3917333"/>
              <a:gd name="connsiteX1" fmla="*/ 2645910 w 4021235"/>
              <a:gd name="connsiteY1" fmla="*/ 3909852 h 3917333"/>
              <a:gd name="connsiteX2" fmla="*/ 2669601 w 4021235"/>
              <a:gd name="connsiteY2" fmla="*/ 3908605 h 3917333"/>
              <a:gd name="connsiteX3" fmla="*/ 2306754 w 4021235"/>
              <a:gd name="connsiteY3" fmla="*/ 3898631 h 3917333"/>
              <a:gd name="connsiteX4" fmla="*/ 2306754 w 4021235"/>
              <a:gd name="connsiteY4" fmla="*/ 3899878 h 3917333"/>
              <a:gd name="connsiteX5" fmla="*/ 2308002 w 4021235"/>
              <a:gd name="connsiteY5" fmla="*/ 3899878 h 3917333"/>
              <a:gd name="connsiteX6" fmla="*/ 2308002 w 4021235"/>
              <a:gd name="connsiteY6" fmla="*/ 3901125 h 3917333"/>
              <a:gd name="connsiteX7" fmla="*/ 2309249 w 4021235"/>
              <a:gd name="connsiteY7" fmla="*/ 3901125 h 3917333"/>
              <a:gd name="connsiteX8" fmla="*/ 2308002 w 4021235"/>
              <a:gd name="connsiteY8" fmla="*/ 3899878 h 3917333"/>
              <a:gd name="connsiteX9" fmla="*/ 2306754 w 4021235"/>
              <a:gd name="connsiteY9" fmla="*/ 3898631 h 3917333"/>
              <a:gd name="connsiteX10" fmla="*/ 2776833 w 4021235"/>
              <a:gd name="connsiteY10" fmla="*/ 3897384 h 3917333"/>
              <a:gd name="connsiteX11" fmla="*/ 2770600 w 4021235"/>
              <a:gd name="connsiteY11" fmla="*/ 3898631 h 3917333"/>
              <a:gd name="connsiteX12" fmla="*/ 2778080 w 4021235"/>
              <a:gd name="connsiteY12" fmla="*/ 3897384 h 3917333"/>
              <a:gd name="connsiteX13" fmla="*/ 3134868 w 4021235"/>
              <a:gd name="connsiteY13" fmla="*/ 3826494 h 3917333"/>
              <a:gd name="connsiteX14" fmla="*/ 3135940 w 4021235"/>
              <a:gd name="connsiteY14" fmla="*/ 3827566 h 3917333"/>
              <a:gd name="connsiteX15" fmla="*/ 3133445 w 4021235"/>
              <a:gd name="connsiteY15" fmla="*/ 3828812 h 3917333"/>
              <a:gd name="connsiteX16" fmla="*/ 3129705 w 4021235"/>
              <a:gd name="connsiteY16" fmla="*/ 3828812 h 3917333"/>
              <a:gd name="connsiteX17" fmla="*/ 3132967 w 4021235"/>
              <a:gd name="connsiteY17" fmla="*/ 3827182 h 3917333"/>
              <a:gd name="connsiteX18" fmla="*/ 3145915 w 4021235"/>
              <a:gd name="connsiteY18" fmla="*/ 3822579 h 3917333"/>
              <a:gd name="connsiteX19" fmla="*/ 3135783 w 4021235"/>
              <a:gd name="connsiteY19" fmla="*/ 3826163 h 3917333"/>
              <a:gd name="connsiteX20" fmla="*/ 3134868 w 4021235"/>
              <a:gd name="connsiteY20" fmla="*/ 3826494 h 3917333"/>
              <a:gd name="connsiteX21" fmla="*/ 3134692 w 4021235"/>
              <a:gd name="connsiteY21" fmla="*/ 3826319 h 3917333"/>
              <a:gd name="connsiteX22" fmla="*/ 3138434 w 4021235"/>
              <a:gd name="connsiteY22" fmla="*/ 3825072 h 3917333"/>
              <a:gd name="connsiteX23" fmla="*/ 3145915 w 4021235"/>
              <a:gd name="connsiteY23" fmla="*/ 3822579 h 3917333"/>
              <a:gd name="connsiteX24" fmla="*/ 1874672 w 4021235"/>
              <a:gd name="connsiteY24" fmla="*/ 3820673 h 3917333"/>
              <a:gd name="connsiteX25" fmla="*/ 1875193 w 4021235"/>
              <a:gd name="connsiteY25" fmla="*/ 3820825 h 3917333"/>
              <a:gd name="connsiteX26" fmla="*/ 1876576 w 4021235"/>
              <a:gd name="connsiteY26" fmla="*/ 3821332 h 3917333"/>
              <a:gd name="connsiteX27" fmla="*/ 1844907 w 4021235"/>
              <a:gd name="connsiteY27" fmla="*/ 3811109 h 3917333"/>
              <a:gd name="connsiteX28" fmla="*/ 1857873 w 4021235"/>
              <a:gd name="connsiteY28" fmla="*/ 3815098 h 3917333"/>
              <a:gd name="connsiteX29" fmla="*/ 1867887 w 4021235"/>
              <a:gd name="connsiteY29" fmla="*/ 3818324 h 3917333"/>
              <a:gd name="connsiteX30" fmla="*/ 1874672 w 4021235"/>
              <a:gd name="connsiteY30" fmla="*/ 3820673 h 3917333"/>
              <a:gd name="connsiteX31" fmla="*/ 1864108 w 4021235"/>
              <a:gd name="connsiteY31" fmla="*/ 3817592 h 3917333"/>
              <a:gd name="connsiteX32" fmla="*/ 1847897 w 4021235"/>
              <a:gd name="connsiteY32" fmla="*/ 3812604 h 3917333"/>
              <a:gd name="connsiteX33" fmla="*/ 1834182 w 4021235"/>
              <a:gd name="connsiteY33" fmla="*/ 3807618 h 3917333"/>
              <a:gd name="connsiteX34" fmla="*/ 1840416 w 4021235"/>
              <a:gd name="connsiteY34" fmla="*/ 3808864 h 3917333"/>
              <a:gd name="connsiteX35" fmla="*/ 1844907 w 4021235"/>
              <a:gd name="connsiteY35" fmla="*/ 3811109 h 3917333"/>
              <a:gd name="connsiteX36" fmla="*/ 1841663 w 4021235"/>
              <a:gd name="connsiteY36" fmla="*/ 3810111 h 3917333"/>
              <a:gd name="connsiteX37" fmla="*/ 1834182 w 4021235"/>
              <a:gd name="connsiteY37" fmla="*/ 3807618 h 3917333"/>
              <a:gd name="connsiteX38" fmla="*/ 3228210 w 4021235"/>
              <a:gd name="connsiteY38" fmla="*/ 3793903 h 3917333"/>
              <a:gd name="connsiteX39" fmla="*/ 3226963 w 4021235"/>
              <a:gd name="connsiteY39" fmla="*/ 3795150 h 3917333"/>
              <a:gd name="connsiteX40" fmla="*/ 3225716 w 4021235"/>
              <a:gd name="connsiteY40" fmla="*/ 3795150 h 3917333"/>
              <a:gd name="connsiteX41" fmla="*/ 1776825 w 4021235"/>
              <a:gd name="connsiteY41" fmla="*/ 3787669 h 3917333"/>
              <a:gd name="connsiteX42" fmla="*/ 1770590 w 4021235"/>
              <a:gd name="connsiteY42" fmla="*/ 3791410 h 3917333"/>
              <a:gd name="connsiteX43" fmla="*/ 1769343 w 4021235"/>
              <a:gd name="connsiteY43" fmla="*/ 3791410 h 3917333"/>
              <a:gd name="connsiteX44" fmla="*/ 1767243 w 4021235"/>
              <a:gd name="connsiteY44" fmla="*/ 3784783 h 3917333"/>
              <a:gd name="connsiteX45" fmla="*/ 1768097 w 4021235"/>
              <a:gd name="connsiteY45" fmla="*/ 3785176 h 3917333"/>
              <a:gd name="connsiteX46" fmla="*/ 1767240 w 4021235"/>
              <a:gd name="connsiteY46" fmla="*/ 3784785 h 3917333"/>
              <a:gd name="connsiteX47" fmla="*/ 1677990 w 4021235"/>
              <a:gd name="connsiteY47" fmla="*/ 3744032 h 3917333"/>
              <a:gd name="connsiteX48" fmla="*/ 1678321 w 4021235"/>
              <a:gd name="connsiteY48" fmla="*/ 3744032 h 3917333"/>
              <a:gd name="connsiteX49" fmla="*/ 1678596 w 4021235"/>
              <a:gd name="connsiteY49" fmla="*/ 3744309 h 3917333"/>
              <a:gd name="connsiteX50" fmla="*/ 1651629 w 4021235"/>
              <a:gd name="connsiteY50" fmla="*/ 3743580 h 3917333"/>
              <a:gd name="connsiteX51" fmla="*/ 1674579 w 4021235"/>
              <a:gd name="connsiteY51" fmla="*/ 3751513 h 3917333"/>
              <a:gd name="connsiteX52" fmla="*/ 1679567 w 4021235"/>
              <a:gd name="connsiteY52" fmla="*/ 3754006 h 3917333"/>
              <a:gd name="connsiteX53" fmla="*/ 1680813 w 4021235"/>
              <a:gd name="connsiteY53" fmla="*/ 3755253 h 3917333"/>
              <a:gd name="connsiteX54" fmla="*/ 1674579 w 4021235"/>
              <a:gd name="connsiteY54" fmla="*/ 3754006 h 3917333"/>
              <a:gd name="connsiteX55" fmla="*/ 1674579 w 4021235"/>
              <a:gd name="connsiteY55" fmla="*/ 3752760 h 3917333"/>
              <a:gd name="connsiteX56" fmla="*/ 1643838 w 4021235"/>
              <a:gd name="connsiteY56" fmla="*/ 3740464 h 3917333"/>
              <a:gd name="connsiteX57" fmla="*/ 1651629 w 4021235"/>
              <a:gd name="connsiteY57" fmla="*/ 3743580 h 3917333"/>
              <a:gd name="connsiteX58" fmla="*/ 1649330 w 4021235"/>
              <a:gd name="connsiteY58" fmla="*/ 3742786 h 3917333"/>
              <a:gd name="connsiteX59" fmla="*/ 1390287 w 4021235"/>
              <a:gd name="connsiteY59" fmla="*/ 3615616 h 3917333"/>
              <a:gd name="connsiteX60" fmla="*/ 1391535 w 4021235"/>
              <a:gd name="connsiteY60" fmla="*/ 3615616 h 3917333"/>
              <a:gd name="connsiteX61" fmla="*/ 1391535 w 4021235"/>
              <a:gd name="connsiteY61" fmla="*/ 3616239 h 3917333"/>
              <a:gd name="connsiteX62" fmla="*/ 1391535 w 4021235"/>
              <a:gd name="connsiteY62" fmla="*/ 3616862 h 3917333"/>
              <a:gd name="connsiteX63" fmla="*/ 1391119 w 4021235"/>
              <a:gd name="connsiteY63" fmla="*/ 3616447 h 3917333"/>
              <a:gd name="connsiteX64" fmla="*/ 1389666 w 4021235"/>
              <a:gd name="connsiteY64" fmla="*/ 3615616 h 3917333"/>
              <a:gd name="connsiteX65" fmla="*/ 1390287 w 4021235"/>
              <a:gd name="connsiteY65" fmla="*/ 3615616 h 3917333"/>
              <a:gd name="connsiteX66" fmla="*/ 1390287 w 4021235"/>
              <a:gd name="connsiteY66" fmla="*/ 3616862 h 3917333"/>
              <a:gd name="connsiteX67" fmla="*/ 1389042 w 4021235"/>
              <a:gd name="connsiteY67" fmla="*/ 3614369 h 3917333"/>
              <a:gd name="connsiteX68" fmla="*/ 1389666 w 4021235"/>
              <a:gd name="connsiteY68" fmla="*/ 3615616 h 3917333"/>
              <a:gd name="connsiteX69" fmla="*/ 1389042 w 4021235"/>
              <a:gd name="connsiteY69" fmla="*/ 3615616 h 3917333"/>
              <a:gd name="connsiteX70" fmla="*/ 1387794 w 4021235"/>
              <a:gd name="connsiteY70" fmla="*/ 3614369 h 3917333"/>
              <a:gd name="connsiteX71" fmla="*/ 1387794 w 4021235"/>
              <a:gd name="connsiteY71" fmla="*/ 3616862 h 3917333"/>
              <a:gd name="connsiteX72" fmla="*/ 1389042 w 4021235"/>
              <a:gd name="connsiteY72" fmla="*/ 3616862 h 3917333"/>
              <a:gd name="connsiteX73" fmla="*/ 1389042 w 4021235"/>
              <a:gd name="connsiteY73" fmla="*/ 3615616 h 3917333"/>
              <a:gd name="connsiteX74" fmla="*/ 1390287 w 4021235"/>
              <a:gd name="connsiteY74" fmla="*/ 3616862 h 3917333"/>
              <a:gd name="connsiteX75" fmla="*/ 1391535 w 4021235"/>
              <a:gd name="connsiteY75" fmla="*/ 3616862 h 3917333"/>
              <a:gd name="connsiteX76" fmla="*/ 1391950 w 4021235"/>
              <a:gd name="connsiteY76" fmla="*/ 3616031 h 3917333"/>
              <a:gd name="connsiteX77" fmla="*/ 1392158 w 4021235"/>
              <a:gd name="connsiteY77" fmla="*/ 3615616 h 3917333"/>
              <a:gd name="connsiteX78" fmla="*/ 1392366 w 4021235"/>
              <a:gd name="connsiteY78" fmla="*/ 3615200 h 3917333"/>
              <a:gd name="connsiteX79" fmla="*/ 1392782 w 4021235"/>
              <a:gd name="connsiteY79" fmla="*/ 3615616 h 3917333"/>
              <a:gd name="connsiteX80" fmla="*/ 1392782 w 4021235"/>
              <a:gd name="connsiteY80" fmla="*/ 3614369 h 3917333"/>
              <a:gd name="connsiteX81" fmla="*/ 1394028 w 4021235"/>
              <a:gd name="connsiteY81" fmla="*/ 3614369 h 3917333"/>
              <a:gd name="connsiteX82" fmla="*/ 1621887 w 4021235"/>
              <a:gd name="connsiteY82" fmla="*/ 3718414 h 3917333"/>
              <a:gd name="connsiteX83" fmla="*/ 1677990 w 4021235"/>
              <a:gd name="connsiteY83" fmla="*/ 3744032 h 3917333"/>
              <a:gd name="connsiteX84" fmla="*/ 1677074 w 4021235"/>
              <a:gd name="connsiteY84" fmla="*/ 3744032 h 3917333"/>
              <a:gd name="connsiteX85" fmla="*/ 1679567 w 4021235"/>
              <a:gd name="connsiteY85" fmla="*/ 3745279 h 3917333"/>
              <a:gd name="connsiteX86" fmla="*/ 1678596 w 4021235"/>
              <a:gd name="connsiteY86" fmla="*/ 3744309 h 3917333"/>
              <a:gd name="connsiteX87" fmla="*/ 1767240 w 4021235"/>
              <a:gd name="connsiteY87" fmla="*/ 3784785 h 3917333"/>
              <a:gd name="connsiteX88" fmla="*/ 1766850 w 4021235"/>
              <a:gd name="connsiteY88" fmla="*/ 3785176 h 3917333"/>
              <a:gd name="connsiteX89" fmla="*/ 1761861 w 4021235"/>
              <a:gd name="connsiteY89" fmla="*/ 3788916 h 3917333"/>
              <a:gd name="connsiteX90" fmla="*/ 1761861 w 4021235"/>
              <a:gd name="connsiteY90" fmla="*/ 3787669 h 3917333"/>
              <a:gd name="connsiteX91" fmla="*/ 1760615 w 4021235"/>
              <a:gd name="connsiteY91" fmla="*/ 3787669 h 3917333"/>
              <a:gd name="connsiteX92" fmla="*/ 1759368 w 4021235"/>
              <a:gd name="connsiteY92" fmla="*/ 3787669 h 3917333"/>
              <a:gd name="connsiteX93" fmla="*/ 1759368 w 4021235"/>
              <a:gd name="connsiteY93" fmla="*/ 3787202 h 3917333"/>
              <a:gd name="connsiteX94" fmla="*/ 1759368 w 4021235"/>
              <a:gd name="connsiteY94" fmla="*/ 3786422 h 3917333"/>
              <a:gd name="connsiteX95" fmla="*/ 1759368 w 4021235"/>
              <a:gd name="connsiteY95" fmla="*/ 3785176 h 3917333"/>
              <a:gd name="connsiteX96" fmla="*/ 1758122 w 4021235"/>
              <a:gd name="connsiteY96" fmla="*/ 3786422 h 3917333"/>
              <a:gd name="connsiteX97" fmla="*/ 1758122 w 4021235"/>
              <a:gd name="connsiteY97" fmla="*/ 3785176 h 3917333"/>
              <a:gd name="connsiteX98" fmla="*/ 1756875 w 4021235"/>
              <a:gd name="connsiteY98" fmla="*/ 3786422 h 3917333"/>
              <a:gd name="connsiteX99" fmla="*/ 1756875 w 4021235"/>
              <a:gd name="connsiteY99" fmla="*/ 3785176 h 3917333"/>
              <a:gd name="connsiteX100" fmla="*/ 1755628 w 4021235"/>
              <a:gd name="connsiteY100" fmla="*/ 3787669 h 3917333"/>
              <a:gd name="connsiteX101" fmla="*/ 1755628 w 4021235"/>
              <a:gd name="connsiteY101" fmla="*/ 3786422 h 3917333"/>
              <a:gd name="connsiteX102" fmla="*/ 1753133 w 4021235"/>
              <a:gd name="connsiteY102" fmla="*/ 3787669 h 3917333"/>
              <a:gd name="connsiteX103" fmla="*/ 1755628 w 4021235"/>
              <a:gd name="connsiteY103" fmla="*/ 3780189 h 3917333"/>
              <a:gd name="connsiteX104" fmla="*/ 1715727 w 4021235"/>
              <a:gd name="connsiteY104" fmla="*/ 3765228 h 3917333"/>
              <a:gd name="connsiteX105" fmla="*/ 1719467 w 4021235"/>
              <a:gd name="connsiteY105" fmla="*/ 3767721 h 3917333"/>
              <a:gd name="connsiteX106" fmla="*/ 1702011 w 4021235"/>
              <a:gd name="connsiteY106" fmla="*/ 3761487 h 3917333"/>
              <a:gd name="connsiteX107" fmla="*/ 1692035 w 4021235"/>
              <a:gd name="connsiteY107" fmla="*/ 3757747 h 3917333"/>
              <a:gd name="connsiteX108" fmla="*/ 1683307 w 4021235"/>
              <a:gd name="connsiteY108" fmla="*/ 3754006 h 3917333"/>
              <a:gd name="connsiteX109" fmla="*/ 1682238 w 4021235"/>
              <a:gd name="connsiteY109" fmla="*/ 3753472 h 3917333"/>
              <a:gd name="connsiteX110" fmla="*/ 1681529 w 4021235"/>
              <a:gd name="connsiteY110" fmla="*/ 3753472 h 3917333"/>
              <a:gd name="connsiteX111" fmla="*/ 1681529 w 4021235"/>
              <a:gd name="connsiteY111" fmla="*/ 3753117 h 3917333"/>
              <a:gd name="connsiteX112" fmla="*/ 1680813 w 4021235"/>
              <a:gd name="connsiteY112" fmla="*/ 3752760 h 3917333"/>
              <a:gd name="connsiteX113" fmla="*/ 1682060 w 4021235"/>
              <a:gd name="connsiteY113" fmla="*/ 3754006 h 3917333"/>
              <a:gd name="connsiteX114" fmla="*/ 1680813 w 4021235"/>
              <a:gd name="connsiteY114" fmla="*/ 3754006 h 3917333"/>
              <a:gd name="connsiteX115" fmla="*/ 1679567 w 4021235"/>
              <a:gd name="connsiteY115" fmla="*/ 3752760 h 3917333"/>
              <a:gd name="connsiteX116" fmla="*/ 1677074 w 4021235"/>
              <a:gd name="connsiteY116" fmla="*/ 3751513 h 3917333"/>
              <a:gd name="connsiteX117" fmla="*/ 1674579 w 4021235"/>
              <a:gd name="connsiteY117" fmla="*/ 3751513 h 3917333"/>
              <a:gd name="connsiteX118" fmla="*/ 1625951 w 4021235"/>
              <a:gd name="connsiteY118" fmla="*/ 3731565 h 3917333"/>
              <a:gd name="connsiteX119" fmla="*/ 1610988 w 4021235"/>
              <a:gd name="connsiteY119" fmla="*/ 3726578 h 3917333"/>
              <a:gd name="connsiteX120" fmla="*/ 1643838 w 4021235"/>
              <a:gd name="connsiteY120" fmla="*/ 3740464 h 3917333"/>
              <a:gd name="connsiteX121" fmla="*/ 1612234 w 4021235"/>
              <a:gd name="connsiteY121" fmla="*/ 3727824 h 3917333"/>
              <a:gd name="connsiteX122" fmla="*/ 1573580 w 4021235"/>
              <a:gd name="connsiteY122" fmla="*/ 3709123 h 3917333"/>
              <a:gd name="connsiteX123" fmla="*/ 1559866 w 4021235"/>
              <a:gd name="connsiteY123" fmla="*/ 3702889 h 3917333"/>
              <a:gd name="connsiteX124" fmla="*/ 1559866 w 4021235"/>
              <a:gd name="connsiteY124" fmla="*/ 3700396 h 3917333"/>
              <a:gd name="connsiteX125" fmla="*/ 1522458 w 4021235"/>
              <a:gd name="connsiteY125" fmla="*/ 3684188 h 3917333"/>
              <a:gd name="connsiteX126" fmla="*/ 1522458 w 4021235"/>
              <a:gd name="connsiteY126" fmla="*/ 3685434 h 3917333"/>
              <a:gd name="connsiteX127" fmla="*/ 1522458 w 4021235"/>
              <a:gd name="connsiteY127" fmla="*/ 3686681 h 3917333"/>
              <a:gd name="connsiteX128" fmla="*/ 1516223 w 4021235"/>
              <a:gd name="connsiteY128" fmla="*/ 3682941 h 3917333"/>
              <a:gd name="connsiteX129" fmla="*/ 1498768 w 4021235"/>
              <a:gd name="connsiteY129" fmla="*/ 3672967 h 3917333"/>
              <a:gd name="connsiteX130" fmla="*/ 1488793 w 4021235"/>
              <a:gd name="connsiteY130" fmla="*/ 3667980 h 3917333"/>
              <a:gd name="connsiteX131" fmla="*/ 1485051 w 4021235"/>
              <a:gd name="connsiteY131" fmla="*/ 3665486 h 3917333"/>
              <a:gd name="connsiteX132" fmla="*/ 1477571 w 4021235"/>
              <a:gd name="connsiteY132" fmla="*/ 3661746 h 3917333"/>
              <a:gd name="connsiteX133" fmla="*/ 1472583 w 4021235"/>
              <a:gd name="connsiteY133" fmla="*/ 3659252 h 3917333"/>
              <a:gd name="connsiteX134" fmla="*/ 1457619 w 4021235"/>
              <a:gd name="connsiteY134" fmla="*/ 3653019 h 3917333"/>
              <a:gd name="connsiteX135" fmla="*/ 1458867 w 4021235"/>
              <a:gd name="connsiteY135" fmla="*/ 3653019 h 3917333"/>
              <a:gd name="connsiteX136" fmla="*/ 1460114 w 4021235"/>
              <a:gd name="connsiteY136" fmla="*/ 3653019 h 3917333"/>
              <a:gd name="connsiteX137" fmla="*/ 1453879 w 4021235"/>
              <a:gd name="connsiteY137" fmla="*/ 3650525 h 3917333"/>
              <a:gd name="connsiteX138" fmla="*/ 1458867 w 4021235"/>
              <a:gd name="connsiteY138" fmla="*/ 3653019 h 3917333"/>
              <a:gd name="connsiteX139" fmla="*/ 1438916 w 4021235"/>
              <a:gd name="connsiteY139" fmla="*/ 3644291 h 3917333"/>
              <a:gd name="connsiteX140" fmla="*/ 1417719 w 4021235"/>
              <a:gd name="connsiteY140" fmla="*/ 3631824 h 3917333"/>
              <a:gd name="connsiteX141" fmla="*/ 1400264 w 4021235"/>
              <a:gd name="connsiteY141" fmla="*/ 3623096 h 3917333"/>
              <a:gd name="connsiteX142" fmla="*/ 1392782 w 4021235"/>
              <a:gd name="connsiteY142" fmla="*/ 3620603 h 3917333"/>
              <a:gd name="connsiteX143" fmla="*/ 1386547 w 4021235"/>
              <a:gd name="connsiteY143" fmla="*/ 3616862 h 3917333"/>
              <a:gd name="connsiteX144" fmla="*/ 1387794 w 4021235"/>
              <a:gd name="connsiteY144" fmla="*/ 3614369 h 3917333"/>
              <a:gd name="connsiteX145" fmla="*/ 1387794 w 4021235"/>
              <a:gd name="connsiteY145" fmla="*/ 3609382 h 3917333"/>
              <a:gd name="connsiteX146" fmla="*/ 1387794 w 4021235"/>
              <a:gd name="connsiteY146" fmla="*/ 3610629 h 3917333"/>
              <a:gd name="connsiteX147" fmla="*/ 1389042 w 4021235"/>
              <a:gd name="connsiteY147" fmla="*/ 3611876 h 3917333"/>
              <a:gd name="connsiteX148" fmla="*/ 1387794 w 4021235"/>
              <a:gd name="connsiteY148" fmla="*/ 3609382 h 3917333"/>
              <a:gd name="connsiteX149" fmla="*/ 1092280 w 4021235"/>
              <a:gd name="connsiteY149" fmla="*/ 3532082 h 3917333"/>
              <a:gd name="connsiteX150" fmla="*/ 1093401 w 4021235"/>
              <a:gd name="connsiteY150" fmla="*/ 3532465 h 3917333"/>
              <a:gd name="connsiteX151" fmla="*/ 1102255 w 4021235"/>
              <a:gd name="connsiteY151" fmla="*/ 3535823 h 3917333"/>
              <a:gd name="connsiteX152" fmla="*/ 829186 w 4021235"/>
              <a:gd name="connsiteY152" fmla="*/ 3409900 h 3917333"/>
              <a:gd name="connsiteX153" fmla="*/ 851755 w 4021235"/>
              <a:gd name="connsiteY153" fmla="*/ 3423652 h 3917333"/>
              <a:gd name="connsiteX154" fmla="*/ 848980 w 4021235"/>
              <a:gd name="connsiteY154" fmla="*/ 3422056 h 3917333"/>
              <a:gd name="connsiteX155" fmla="*/ 829186 w 4021235"/>
              <a:gd name="connsiteY155" fmla="*/ 3409900 h 3917333"/>
              <a:gd name="connsiteX156" fmla="*/ 776816 w 4021235"/>
              <a:gd name="connsiteY156" fmla="*/ 3377484 h 3917333"/>
              <a:gd name="connsiteX157" fmla="*/ 793583 w 4021235"/>
              <a:gd name="connsiteY157" fmla="*/ 3387543 h 3917333"/>
              <a:gd name="connsiteX158" fmla="*/ 799261 w 4021235"/>
              <a:gd name="connsiteY158" fmla="*/ 3391198 h 3917333"/>
              <a:gd name="connsiteX159" fmla="*/ 776816 w 4021235"/>
              <a:gd name="connsiteY159" fmla="*/ 3377484 h 3917333"/>
              <a:gd name="connsiteX160" fmla="*/ 3729462 w 4021235"/>
              <a:gd name="connsiteY160" fmla="*/ 3376237 h 3917333"/>
              <a:gd name="connsiteX161" fmla="*/ 3712004 w 4021235"/>
              <a:gd name="connsiteY161" fmla="*/ 3406160 h 3917333"/>
              <a:gd name="connsiteX162" fmla="*/ 3712836 w 4021235"/>
              <a:gd name="connsiteY162" fmla="*/ 3402835 h 3917333"/>
              <a:gd name="connsiteX163" fmla="*/ 3713251 w 4021235"/>
              <a:gd name="connsiteY163" fmla="*/ 3401172 h 3917333"/>
              <a:gd name="connsiteX164" fmla="*/ 3710758 w 4021235"/>
              <a:gd name="connsiteY164" fmla="*/ 3404912 h 3917333"/>
              <a:gd name="connsiteX165" fmla="*/ 3713251 w 4021235"/>
              <a:gd name="connsiteY165" fmla="*/ 3399926 h 3917333"/>
              <a:gd name="connsiteX166" fmla="*/ 3729462 w 4021235"/>
              <a:gd name="connsiteY166" fmla="*/ 3376237 h 3917333"/>
              <a:gd name="connsiteX167" fmla="*/ 3768116 w 4021235"/>
              <a:gd name="connsiteY167" fmla="*/ 3316391 h 3917333"/>
              <a:gd name="connsiteX168" fmla="*/ 3768116 w 4021235"/>
              <a:gd name="connsiteY168" fmla="*/ 3316392 h 3917333"/>
              <a:gd name="connsiteX169" fmla="*/ 3768115 w 4021235"/>
              <a:gd name="connsiteY169" fmla="*/ 3316392 h 3917333"/>
              <a:gd name="connsiteX170" fmla="*/ 3769362 w 4021235"/>
              <a:gd name="connsiteY170" fmla="*/ 3313899 h 3917333"/>
              <a:gd name="connsiteX171" fmla="*/ 3769778 w 4021235"/>
              <a:gd name="connsiteY171" fmla="*/ 3313899 h 3917333"/>
              <a:gd name="connsiteX172" fmla="*/ 3768116 w 4021235"/>
              <a:gd name="connsiteY172" fmla="*/ 3316391 h 3917333"/>
              <a:gd name="connsiteX173" fmla="*/ 3779125 w 4021235"/>
              <a:gd name="connsiteY173" fmla="*/ 3294621 h 3917333"/>
              <a:gd name="connsiteX174" fmla="*/ 3775985 w 4021235"/>
              <a:gd name="connsiteY174" fmla="*/ 3302864 h 3917333"/>
              <a:gd name="connsiteX175" fmla="*/ 3771272 w 4021235"/>
              <a:gd name="connsiteY175" fmla="*/ 3311110 h 3917333"/>
              <a:gd name="connsiteX176" fmla="*/ 3772452 w 4021235"/>
              <a:gd name="connsiteY176" fmla="*/ 3311110 h 3917333"/>
              <a:gd name="connsiteX177" fmla="*/ 3770609 w 4021235"/>
              <a:gd name="connsiteY177" fmla="*/ 3312951 h 3917333"/>
              <a:gd name="connsiteX178" fmla="*/ 3770609 w 4021235"/>
              <a:gd name="connsiteY178" fmla="*/ 3313899 h 3917333"/>
              <a:gd name="connsiteX179" fmla="*/ 3769778 w 4021235"/>
              <a:gd name="connsiteY179" fmla="*/ 3313899 h 3917333"/>
              <a:gd name="connsiteX180" fmla="*/ 3770013 w 4021235"/>
              <a:gd name="connsiteY180" fmla="*/ 3313547 h 3917333"/>
              <a:gd name="connsiteX181" fmla="*/ 3769702 w 4021235"/>
              <a:gd name="connsiteY181" fmla="*/ 3313856 h 3917333"/>
              <a:gd name="connsiteX182" fmla="*/ 3769702 w 4021235"/>
              <a:gd name="connsiteY182" fmla="*/ 3311110 h 3917333"/>
              <a:gd name="connsiteX183" fmla="*/ 3771048 w 4021235"/>
              <a:gd name="connsiteY183" fmla="*/ 3311110 h 3917333"/>
              <a:gd name="connsiteX184" fmla="*/ 3820488 w 4021235"/>
              <a:gd name="connsiteY184" fmla="*/ 3208808 h 3917333"/>
              <a:gd name="connsiteX185" fmla="*/ 3818147 w 4021235"/>
              <a:gd name="connsiteY185" fmla="*/ 3213535 h 3917333"/>
              <a:gd name="connsiteX186" fmla="*/ 3815434 w 4021235"/>
              <a:gd name="connsiteY186" fmla="*/ 3218694 h 3917333"/>
              <a:gd name="connsiteX187" fmla="*/ 3818459 w 4021235"/>
              <a:gd name="connsiteY187" fmla="*/ 3212288 h 3917333"/>
              <a:gd name="connsiteX188" fmla="*/ 3822336 w 4021235"/>
              <a:gd name="connsiteY188" fmla="*/ 3205080 h 3917333"/>
              <a:gd name="connsiteX189" fmla="*/ 3821732 w 4021235"/>
              <a:gd name="connsiteY189" fmla="*/ 3206677 h 3917333"/>
              <a:gd name="connsiteX190" fmla="*/ 3820488 w 4021235"/>
              <a:gd name="connsiteY190" fmla="*/ 3208808 h 3917333"/>
              <a:gd name="connsiteX191" fmla="*/ 3840436 w 4021235"/>
              <a:gd name="connsiteY191" fmla="*/ 3163040 h 3917333"/>
              <a:gd name="connsiteX192" fmla="*/ 3841059 w 4021235"/>
              <a:gd name="connsiteY192" fmla="*/ 3163663 h 3917333"/>
              <a:gd name="connsiteX193" fmla="*/ 3840436 w 4021235"/>
              <a:gd name="connsiteY193" fmla="*/ 3164287 h 3917333"/>
              <a:gd name="connsiteX194" fmla="*/ 3850411 w 4021235"/>
              <a:gd name="connsiteY194" fmla="*/ 3143092 h 3917333"/>
              <a:gd name="connsiteX195" fmla="*/ 3844176 w 4021235"/>
              <a:gd name="connsiteY195" fmla="*/ 3155560 h 3917333"/>
              <a:gd name="connsiteX196" fmla="*/ 3847778 w 4021235"/>
              <a:gd name="connsiteY196" fmla="*/ 3147112 h 3917333"/>
              <a:gd name="connsiteX197" fmla="*/ 3848471 w 4021235"/>
              <a:gd name="connsiteY197" fmla="*/ 3145723 h 3917333"/>
              <a:gd name="connsiteX198" fmla="*/ 3860071 w 4021235"/>
              <a:gd name="connsiteY198" fmla="*/ 3118344 h 3917333"/>
              <a:gd name="connsiteX199" fmla="*/ 3859041 w 4021235"/>
              <a:gd name="connsiteY199" fmla="*/ 3122501 h 3917333"/>
              <a:gd name="connsiteX200" fmla="*/ 3854151 w 4021235"/>
              <a:gd name="connsiteY200" fmla="*/ 3136858 h 3917333"/>
              <a:gd name="connsiteX201" fmla="*/ 3858827 w 4021235"/>
              <a:gd name="connsiteY201" fmla="*/ 3121897 h 3917333"/>
              <a:gd name="connsiteX202" fmla="*/ 459059 w 4021235"/>
              <a:gd name="connsiteY202" fmla="*/ 3086009 h 3917333"/>
              <a:gd name="connsiteX203" fmla="*/ 467431 w 4021235"/>
              <a:gd name="connsiteY203" fmla="*/ 3096494 h 3917333"/>
              <a:gd name="connsiteX204" fmla="*/ 481303 w 4021235"/>
              <a:gd name="connsiteY204" fmla="*/ 3111923 h 3917333"/>
              <a:gd name="connsiteX205" fmla="*/ 476315 w 4021235"/>
              <a:gd name="connsiteY205" fmla="*/ 3108183 h 3917333"/>
              <a:gd name="connsiteX206" fmla="*/ 466340 w 4021235"/>
              <a:gd name="connsiteY206" fmla="*/ 3095715 h 3917333"/>
              <a:gd name="connsiteX207" fmla="*/ 456700 w 4021235"/>
              <a:gd name="connsiteY207" fmla="*/ 3082864 h 3917333"/>
              <a:gd name="connsiteX208" fmla="*/ 459059 w 4021235"/>
              <a:gd name="connsiteY208" fmla="*/ 3086009 h 3917333"/>
              <a:gd name="connsiteX209" fmla="*/ 458331 w 4021235"/>
              <a:gd name="connsiteY209" fmla="*/ 3085098 h 3917333"/>
              <a:gd name="connsiteX210" fmla="*/ 3881583 w 4021235"/>
              <a:gd name="connsiteY210" fmla="*/ 3058312 h 3917333"/>
              <a:gd name="connsiteX211" fmla="*/ 3874842 w 4021235"/>
              <a:gd name="connsiteY211" fmla="*/ 3074968 h 3917333"/>
              <a:gd name="connsiteX212" fmla="*/ 3871544 w 4021235"/>
              <a:gd name="connsiteY212" fmla="*/ 3083488 h 3917333"/>
              <a:gd name="connsiteX213" fmla="*/ 3871038 w 4021235"/>
              <a:gd name="connsiteY213" fmla="*/ 3084452 h 3917333"/>
              <a:gd name="connsiteX214" fmla="*/ 3872559 w 4021235"/>
              <a:gd name="connsiteY214" fmla="*/ 3080370 h 3917333"/>
              <a:gd name="connsiteX215" fmla="*/ 3891558 w 4021235"/>
              <a:gd name="connsiteY215" fmla="*/ 3007195 h 3917333"/>
              <a:gd name="connsiteX216" fmla="*/ 3890310 w 4021235"/>
              <a:gd name="connsiteY216" fmla="*/ 3009688 h 3917333"/>
              <a:gd name="connsiteX217" fmla="*/ 3890310 w 4021235"/>
              <a:gd name="connsiteY217" fmla="*/ 3012182 h 3917333"/>
              <a:gd name="connsiteX218" fmla="*/ 3891558 w 4021235"/>
              <a:gd name="connsiteY218" fmla="*/ 3007195 h 3917333"/>
              <a:gd name="connsiteX219" fmla="*/ 4000038 w 4021235"/>
              <a:gd name="connsiteY219" fmla="*/ 2487294 h 3917333"/>
              <a:gd name="connsiteX220" fmla="*/ 3991310 w 4021235"/>
              <a:gd name="connsiteY220" fmla="*/ 2555866 h 3917333"/>
              <a:gd name="connsiteX221" fmla="*/ 3980088 w 4021235"/>
              <a:gd name="connsiteY221" fmla="*/ 2623192 h 3917333"/>
              <a:gd name="connsiteX222" fmla="*/ 3972606 w 4021235"/>
              <a:gd name="connsiteY222" fmla="*/ 2663088 h 3917333"/>
              <a:gd name="connsiteX223" fmla="*/ 3970113 w 4021235"/>
              <a:gd name="connsiteY223" fmla="*/ 2675556 h 3917333"/>
              <a:gd name="connsiteX224" fmla="*/ 3976347 w 4021235"/>
              <a:gd name="connsiteY224" fmla="*/ 2644386 h 3917333"/>
              <a:gd name="connsiteX225" fmla="*/ 3977593 w 4021235"/>
              <a:gd name="connsiteY225" fmla="*/ 2643140 h 3917333"/>
              <a:gd name="connsiteX226" fmla="*/ 3986322 w 4021235"/>
              <a:gd name="connsiteY226" fmla="*/ 2589529 h 3917333"/>
              <a:gd name="connsiteX227" fmla="*/ 3985075 w 4021235"/>
              <a:gd name="connsiteY227" fmla="*/ 2606984 h 3917333"/>
              <a:gd name="connsiteX228" fmla="*/ 3988660 w 4021235"/>
              <a:gd name="connsiteY228" fmla="*/ 2584230 h 3917333"/>
              <a:gd name="connsiteX229" fmla="*/ 3991307 w 4021235"/>
              <a:gd name="connsiteY229" fmla="*/ 2563364 h 3917333"/>
              <a:gd name="connsiteX230" fmla="*/ 3991307 w 4021235"/>
              <a:gd name="connsiteY230" fmla="*/ 2563374 h 3917333"/>
              <a:gd name="connsiteX231" fmla="*/ 3990687 w 4021235"/>
              <a:gd name="connsiteY231" fmla="*/ 2568490 h 3917333"/>
              <a:gd name="connsiteX232" fmla="*/ 3990063 w 4021235"/>
              <a:gd name="connsiteY232" fmla="*/ 2574568 h 3917333"/>
              <a:gd name="connsiteX233" fmla="*/ 3991307 w 4021235"/>
              <a:gd name="connsiteY233" fmla="*/ 2563374 h 3917333"/>
              <a:gd name="connsiteX234" fmla="*/ 3991310 w 4021235"/>
              <a:gd name="connsiteY234" fmla="*/ 2563347 h 3917333"/>
              <a:gd name="connsiteX235" fmla="*/ 3991307 w 4021235"/>
              <a:gd name="connsiteY235" fmla="*/ 2563364 h 3917333"/>
              <a:gd name="connsiteX236" fmla="*/ 3995050 w 4021235"/>
              <a:gd name="connsiteY236" fmla="*/ 2529684 h 3917333"/>
              <a:gd name="connsiteX237" fmla="*/ 4000038 w 4021235"/>
              <a:gd name="connsiteY237" fmla="*/ 2487294 h 3917333"/>
              <a:gd name="connsiteX238" fmla="*/ 4021235 w 4021235"/>
              <a:gd name="connsiteY238" fmla="*/ 2216746 h 3917333"/>
              <a:gd name="connsiteX239" fmla="*/ 4020846 w 4021235"/>
              <a:gd name="connsiteY239" fmla="*/ 2242246 h 3917333"/>
              <a:gd name="connsiteX240" fmla="*/ 4020551 w 4021235"/>
              <a:gd name="connsiteY240" fmla="*/ 2248962 h 3917333"/>
              <a:gd name="connsiteX241" fmla="*/ 4020612 w 4021235"/>
              <a:gd name="connsiteY241" fmla="*/ 2246513 h 3917333"/>
              <a:gd name="connsiteX242" fmla="*/ 4021235 w 4021235"/>
              <a:gd name="connsiteY242" fmla="*/ 2216746 h 3917333"/>
              <a:gd name="connsiteX243" fmla="*/ 4012507 w 4021235"/>
              <a:gd name="connsiteY243" fmla="*/ 2062148 h 3917333"/>
              <a:gd name="connsiteX244" fmla="*/ 4012507 w 4021235"/>
              <a:gd name="connsiteY244" fmla="*/ 2063394 h 3917333"/>
              <a:gd name="connsiteX245" fmla="*/ 4008765 w 4021235"/>
              <a:gd name="connsiteY245" fmla="*/ 2063394 h 3917333"/>
              <a:gd name="connsiteX246" fmla="*/ 4011260 w 4021235"/>
              <a:gd name="connsiteY246" fmla="*/ 2058407 h 3917333"/>
              <a:gd name="connsiteX247" fmla="*/ 4015001 w 4021235"/>
              <a:gd name="connsiteY247" fmla="*/ 2058407 h 3917333"/>
              <a:gd name="connsiteX248" fmla="*/ 4016247 w 4021235"/>
              <a:gd name="connsiteY248" fmla="*/ 2062148 h 3917333"/>
              <a:gd name="connsiteX249" fmla="*/ 4012507 w 4021235"/>
              <a:gd name="connsiteY249" fmla="*/ 2062148 h 3917333"/>
              <a:gd name="connsiteX250" fmla="*/ 4011260 w 4021235"/>
              <a:gd name="connsiteY250" fmla="*/ 2058407 h 3917333"/>
              <a:gd name="connsiteX251" fmla="*/ 0 w 4021235"/>
              <a:gd name="connsiteY251" fmla="*/ 1749210 h 3917333"/>
              <a:gd name="connsiteX252" fmla="*/ 15 w 4021235"/>
              <a:gd name="connsiteY252" fmla="*/ 1749513 h 3917333"/>
              <a:gd name="connsiteX253" fmla="*/ 0 w 4021235"/>
              <a:gd name="connsiteY253" fmla="*/ 1750456 h 3917333"/>
              <a:gd name="connsiteX254" fmla="*/ 3973028 w 4021235"/>
              <a:gd name="connsiteY254" fmla="*/ 1733986 h 3917333"/>
              <a:gd name="connsiteX255" fmla="*/ 3975775 w 4021235"/>
              <a:gd name="connsiteY255" fmla="*/ 1735818 h 3917333"/>
              <a:gd name="connsiteX256" fmla="*/ 3975775 w 4021235"/>
              <a:gd name="connsiteY256" fmla="*/ 1738567 h 3917333"/>
              <a:gd name="connsiteX257" fmla="*/ 3973028 w 4021235"/>
              <a:gd name="connsiteY257" fmla="*/ 1733986 h 3917333"/>
              <a:gd name="connsiteX258" fmla="*/ 3971515 w 4021235"/>
              <a:gd name="connsiteY258" fmla="*/ 1732846 h 3917333"/>
              <a:gd name="connsiteX259" fmla="*/ 3972606 w 4021235"/>
              <a:gd name="connsiteY259" fmla="*/ 1737988 h 3917333"/>
              <a:gd name="connsiteX260" fmla="*/ 3971490 w 4021235"/>
              <a:gd name="connsiteY260" fmla="*/ 1733071 h 3917333"/>
              <a:gd name="connsiteX261" fmla="*/ 3975100 w 4021235"/>
              <a:gd name="connsiteY261" fmla="*/ 1699339 h 3917333"/>
              <a:gd name="connsiteX262" fmla="*/ 3975100 w 4021235"/>
              <a:gd name="connsiteY262" fmla="*/ 1700319 h 3917333"/>
              <a:gd name="connsiteX263" fmla="*/ 3973853 w 4021235"/>
              <a:gd name="connsiteY263" fmla="*/ 1700586 h 3917333"/>
              <a:gd name="connsiteX264" fmla="*/ 3963878 w 4021235"/>
              <a:gd name="connsiteY264" fmla="*/ 1698092 h 3917333"/>
              <a:gd name="connsiteX265" fmla="*/ 3963878 w 4021235"/>
              <a:gd name="connsiteY265" fmla="*/ 1699339 h 3917333"/>
              <a:gd name="connsiteX266" fmla="*/ 3965125 w 4021235"/>
              <a:gd name="connsiteY266" fmla="*/ 1699339 h 3917333"/>
              <a:gd name="connsiteX267" fmla="*/ 3963878 w 4021235"/>
              <a:gd name="connsiteY267" fmla="*/ 1698092 h 3917333"/>
              <a:gd name="connsiteX268" fmla="*/ 3940187 w 4021235"/>
              <a:gd name="connsiteY268" fmla="*/ 1592117 h 3917333"/>
              <a:gd name="connsiteX269" fmla="*/ 3941434 w 4021235"/>
              <a:gd name="connsiteY269" fmla="*/ 1594611 h 3917333"/>
              <a:gd name="connsiteX270" fmla="*/ 3940187 w 4021235"/>
              <a:gd name="connsiteY270" fmla="*/ 1593364 h 3917333"/>
              <a:gd name="connsiteX271" fmla="*/ 3940187 w 4021235"/>
              <a:gd name="connsiteY271" fmla="*/ 1589624 h 3917333"/>
              <a:gd name="connsiteX272" fmla="*/ 3940187 w 4021235"/>
              <a:gd name="connsiteY272" fmla="*/ 1592117 h 3917333"/>
              <a:gd name="connsiteX273" fmla="*/ 3939876 w 4021235"/>
              <a:gd name="connsiteY273" fmla="*/ 1591806 h 3917333"/>
              <a:gd name="connsiteX274" fmla="*/ 3939564 w 4021235"/>
              <a:gd name="connsiteY274" fmla="*/ 1590247 h 3917333"/>
              <a:gd name="connsiteX275" fmla="*/ 3935325 w 4021235"/>
              <a:gd name="connsiteY275" fmla="*/ 1569059 h 3917333"/>
              <a:gd name="connsiteX276" fmla="*/ 3941434 w 4021235"/>
              <a:gd name="connsiteY276" fmla="*/ 1590871 h 3917333"/>
              <a:gd name="connsiteX277" fmla="*/ 3941434 w 4021235"/>
              <a:gd name="connsiteY277" fmla="*/ 1593364 h 3917333"/>
              <a:gd name="connsiteX278" fmla="*/ 3936448 w 4021235"/>
              <a:gd name="connsiteY278" fmla="*/ 1574670 h 3917333"/>
              <a:gd name="connsiteX279" fmla="*/ 3935713 w 4021235"/>
              <a:gd name="connsiteY279" fmla="*/ 1570998 h 3917333"/>
              <a:gd name="connsiteX280" fmla="*/ 3935325 w 4021235"/>
              <a:gd name="connsiteY280" fmla="*/ 1569055 h 3917333"/>
              <a:gd name="connsiteX281" fmla="*/ 3935325 w 4021235"/>
              <a:gd name="connsiteY281" fmla="*/ 1569059 h 3917333"/>
              <a:gd name="connsiteX282" fmla="*/ 3935325 w 4021235"/>
              <a:gd name="connsiteY282" fmla="*/ 1569056 h 3917333"/>
              <a:gd name="connsiteX283" fmla="*/ 3935200 w 4021235"/>
              <a:gd name="connsiteY283" fmla="*/ 1568429 h 3917333"/>
              <a:gd name="connsiteX284" fmla="*/ 3935325 w 4021235"/>
              <a:gd name="connsiteY284" fmla="*/ 1569055 h 3917333"/>
              <a:gd name="connsiteX285" fmla="*/ 3935324 w 4021235"/>
              <a:gd name="connsiteY285" fmla="*/ 1569053 h 3917333"/>
              <a:gd name="connsiteX286" fmla="*/ 7332 w 4021235"/>
              <a:gd name="connsiteY286" fmla="*/ 1566500 h 3917333"/>
              <a:gd name="connsiteX287" fmla="*/ 4989 w 4021235"/>
              <a:gd name="connsiteY287" fmla="*/ 1583390 h 3917333"/>
              <a:gd name="connsiteX288" fmla="*/ 6703 w 4021235"/>
              <a:gd name="connsiteY288" fmla="*/ 1569831 h 3917333"/>
              <a:gd name="connsiteX289" fmla="*/ 3909014 w 4021235"/>
              <a:gd name="connsiteY289" fmla="*/ 1478662 h 3917333"/>
              <a:gd name="connsiteX290" fmla="*/ 3911509 w 4021235"/>
              <a:gd name="connsiteY290" fmla="*/ 1486142 h 3917333"/>
              <a:gd name="connsiteX291" fmla="*/ 3914002 w 4021235"/>
              <a:gd name="connsiteY291" fmla="*/ 1491130 h 3917333"/>
              <a:gd name="connsiteX292" fmla="*/ 3915249 w 4021235"/>
              <a:gd name="connsiteY292" fmla="*/ 1492376 h 3917333"/>
              <a:gd name="connsiteX293" fmla="*/ 3915249 w 4021235"/>
              <a:gd name="connsiteY293" fmla="*/ 1491130 h 3917333"/>
              <a:gd name="connsiteX294" fmla="*/ 3911509 w 4021235"/>
              <a:gd name="connsiteY294" fmla="*/ 1482402 h 3917333"/>
              <a:gd name="connsiteX295" fmla="*/ 24939 w 4021235"/>
              <a:gd name="connsiteY295" fmla="*/ 1437519 h 3917333"/>
              <a:gd name="connsiteX296" fmla="*/ 20361 w 4021235"/>
              <a:gd name="connsiteY296" fmla="*/ 1465240 h 3917333"/>
              <a:gd name="connsiteX297" fmla="*/ 19663 w 4021235"/>
              <a:gd name="connsiteY297" fmla="*/ 1469677 h 3917333"/>
              <a:gd name="connsiteX298" fmla="*/ 21822 w 4021235"/>
              <a:gd name="connsiteY298" fmla="*/ 1455753 h 3917333"/>
              <a:gd name="connsiteX299" fmla="*/ 24939 w 4021235"/>
              <a:gd name="connsiteY299" fmla="*/ 1437519 h 3917333"/>
              <a:gd name="connsiteX300" fmla="*/ 29927 w 4021235"/>
              <a:gd name="connsiteY300" fmla="*/ 1415077 h 3917333"/>
              <a:gd name="connsiteX301" fmla="*/ 27873 w 4021235"/>
              <a:gd name="connsiteY301" fmla="*/ 1429189 h 3917333"/>
              <a:gd name="connsiteX302" fmla="*/ 27434 w 4021235"/>
              <a:gd name="connsiteY302" fmla="*/ 1431285 h 3917333"/>
              <a:gd name="connsiteX303" fmla="*/ 60998 w 4021235"/>
              <a:gd name="connsiteY303" fmla="*/ 1296236 h 3917333"/>
              <a:gd name="connsiteX304" fmla="*/ 58391 w 4021235"/>
              <a:gd name="connsiteY304" fmla="*/ 1304270 h 3917333"/>
              <a:gd name="connsiteX305" fmla="*/ 57358 w 4021235"/>
              <a:gd name="connsiteY305" fmla="*/ 1306608 h 3917333"/>
              <a:gd name="connsiteX306" fmla="*/ 65832 w 4021235"/>
              <a:gd name="connsiteY306" fmla="*/ 1282450 h 3917333"/>
              <a:gd name="connsiteX307" fmla="*/ 60998 w 4021235"/>
              <a:gd name="connsiteY307" fmla="*/ 1296236 h 3917333"/>
              <a:gd name="connsiteX308" fmla="*/ 61878 w 4021235"/>
              <a:gd name="connsiteY308" fmla="*/ 1293517 h 3917333"/>
              <a:gd name="connsiteX309" fmla="*/ 65599 w 4021235"/>
              <a:gd name="connsiteY309" fmla="*/ 1282764 h 3917333"/>
              <a:gd name="connsiteX310" fmla="*/ 544893 w 4021235"/>
              <a:gd name="connsiteY310" fmla="*/ 598446 h 3917333"/>
              <a:gd name="connsiteX311" fmla="*/ 543509 w 4021235"/>
              <a:gd name="connsiteY311" fmla="*/ 599539 h 3917333"/>
              <a:gd name="connsiteX312" fmla="*/ 543490 w 4021235"/>
              <a:gd name="connsiteY312" fmla="*/ 599537 h 3917333"/>
              <a:gd name="connsiteX313" fmla="*/ 544893 w 4021235"/>
              <a:gd name="connsiteY313" fmla="*/ 598446 h 3917333"/>
              <a:gd name="connsiteX314" fmla="*/ 2942671 w 4021235"/>
              <a:gd name="connsiteY314" fmla="*/ 174547 h 3917333"/>
              <a:gd name="connsiteX315" fmla="*/ 2943917 w 4021235"/>
              <a:gd name="connsiteY315" fmla="*/ 175793 h 3917333"/>
              <a:gd name="connsiteX316" fmla="*/ 2942671 w 4021235"/>
              <a:gd name="connsiteY316" fmla="*/ 175793 h 3917333"/>
              <a:gd name="connsiteX317" fmla="*/ 2317977 w 4021235"/>
              <a:gd name="connsiteY317" fmla="*/ 0 h 3917333"/>
              <a:gd name="connsiteX318" fmla="*/ 2342914 w 4021235"/>
              <a:gd name="connsiteY318" fmla="*/ 0 h 3917333"/>
              <a:gd name="connsiteX319" fmla="*/ 2355383 w 4021235"/>
              <a:gd name="connsiteY319" fmla="*/ 1246 h 3917333"/>
              <a:gd name="connsiteX320" fmla="*/ 2360371 w 4021235"/>
              <a:gd name="connsiteY320" fmla="*/ 1246 h 3917333"/>
              <a:gd name="connsiteX321" fmla="*/ 2364111 w 4021235"/>
              <a:gd name="connsiteY321" fmla="*/ 1246 h 3917333"/>
              <a:gd name="connsiteX322" fmla="*/ 2370346 w 4021235"/>
              <a:gd name="connsiteY322" fmla="*/ 2493 h 3917333"/>
              <a:gd name="connsiteX323" fmla="*/ 2421469 w 4021235"/>
              <a:gd name="connsiteY323" fmla="*/ 7480 h 3917333"/>
              <a:gd name="connsiteX324" fmla="*/ 2527455 w 4021235"/>
              <a:gd name="connsiteY324" fmla="*/ 19948 h 3917333"/>
              <a:gd name="connsiteX325" fmla="*/ 2529948 w 4021235"/>
              <a:gd name="connsiteY325" fmla="*/ 19948 h 3917333"/>
              <a:gd name="connsiteX326" fmla="*/ 2532442 w 4021235"/>
              <a:gd name="connsiteY326" fmla="*/ 22441 h 3917333"/>
              <a:gd name="connsiteX327" fmla="*/ 2562369 w 4021235"/>
              <a:gd name="connsiteY327" fmla="*/ 26182 h 3917333"/>
              <a:gd name="connsiteX328" fmla="*/ 2562369 w 4021235"/>
              <a:gd name="connsiteY328" fmla="*/ 36156 h 3917333"/>
              <a:gd name="connsiteX329" fmla="*/ 2563616 w 4021235"/>
              <a:gd name="connsiteY329" fmla="*/ 33662 h 3917333"/>
              <a:gd name="connsiteX330" fmla="*/ 2564862 w 4021235"/>
              <a:gd name="connsiteY330" fmla="*/ 31169 h 3917333"/>
              <a:gd name="connsiteX331" fmla="*/ 2566109 w 4021235"/>
              <a:gd name="connsiteY331" fmla="*/ 27428 h 3917333"/>
              <a:gd name="connsiteX332" fmla="*/ 2567356 w 4021235"/>
              <a:gd name="connsiteY332" fmla="*/ 27428 h 3917333"/>
              <a:gd name="connsiteX333" fmla="*/ 2569849 w 4021235"/>
              <a:gd name="connsiteY333" fmla="*/ 28675 h 3917333"/>
              <a:gd name="connsiteX334" fmla="*/ 2577331 w 4021235"/>
              <a:gd name="connsiteY334" fmla="*/ 31169 h 3917333"/>
              <a:gd name="connsiteX335" fmla="*/ 2592293 w 4021235"/>
              <a:gd name="connsiteY335" fmla="*/ 33662 h 3917333"/>
              <a:gd name="connsiteX336" fmla="*/ 2606010 w 4021235"/>
              <a:gd name="connsiteY336" fmla="*/ 38649 h 3917333"/>
              <a:gd name="connsiteX337" fmla="*/ 2613491 w 4021235"/>
              <a:gd name="connsiteY337" fmla="*/ 39896 h 3917333"/>
              <a:gd name="connsiteX338" fmla="*/ 2618478 w 4021235"/>
              <a:gd name="connsiteY338" fmla="*/ 39896 h 3917333"/>
              <a:gd name="connsiteX339" fmla="*/ 2620972 w 4021235"/>
              <a:gd name="connsiteY339" fmla="*/ 39896 h 3917333"/>
              <a:gd name="connsiteX340" fmla="*/ 2619725 w 4021235"/>
              <a:gd name="connsiteY340" fmla="*/ 51117 h 3917333"/>
              <a:gd name="connsiteX341" fmla="*/ 2619725 w 4021235"/>
              <a:gd name="connsiteY341" fmla="*/ 52364 h 3917333"/>
              <a:gd name="connsiteX342" fmla="*/ 2623466 w 4021235"/>
              <a:gd name="connsiteY342" fmla="*/ 41143 h 3917333"/>
              <a:gd name="connsiteX343" fmla="*/ 2624713 w 4021235"/>
              <a:gd name="connsiteY343" fmla="*/ 42390 h 3917333"/>
              <a:gd name="connsiteX344" fmla="*/ 2627206 w 4021235"/>
              <a:gd name="connsiteY344" fmla="*/ 42390 h 3917333"/>
              <a:gd name="connsiteX345" fmla="*/ 2633442 w 4021235"/>
              <a:gd name="connsiteY345" fmla="*/ 43636 h 3917333"/>
              <a:gd name="connsiteX346" fmla="*/ 2644664 w 4021235"/>
              <a:gd name="connsiteY346" fmla="*/ 46130 h 3917333"/>
              <a:gd name="connsiteX347" fmla="*/ 2655885 w 4021235"/>
              <a:gd name="connsiteY347" fmla="*/ 49870 h 3917333"/>
              <a:gd name="connsiteX348" fmla="*/ 2662120 w 4021235"/>
              <a:gd name="connsiteY348" fmla="*/ 52364 h 3917333"/>
              <a:gd name="connsiteX349" fmla="*/ 2667107 w 4021235"/>
              <a:gd name="connsiteY349" fmla="*/ 53610 h 3917333"/>
              <a:gd name="connsiteX350" fmla="*/ 2668354 w 4021235"/>
              <a:gd name="connsiteY350" fmla="*/ 54857 h 3917333"/>
              <a:gd name="connsiteX351" fmla="*/ 2669601 w 4021235"/>
              <a:gd name="connsiteY351" fmla="*/ 56104 h 3917333"/>
              <a:gd name="connsiteX352" fmla="*/ 2759377 w 4021235"/>
              <a:gd name="connsiteY352" fmla="*/ 83533 h 3917333"/>
              <a:gd name="connsiteX353" fmla="*/ 2850401 w 4021235"/>
              <a:gd name="connsiteY353" fmla="*/ 122182 h 3917333"/>
              <a:gd name="connsiteX354" fmla="*/ 2849153 w 4021235"/>
              <a:gd name="connsiteY354" fmla="*/ 124676 h 3917333"/>
              <a:gd name="connsiteX355" fmla="*/ 2851648 w 4021235"/>
              <a:gd name="connsiteY355" fmla="*/ 124676 h 3917333"/>
              <a:gd name="connsiteX356" fmla="*/ 2859128 w 4021235"/>
              <a:gd name="connsiteY356" fmla="*/ 125923 h 3917333"/>
              <a:gd name="connsiteX357" fmla="*/ 2859128 w 4021235"/>
              <a:gd name="connsiteY357" fmla="*/ 127169 h 3917333"/>
              <a:gd name="connsiteX358" fmla="*/ 2860376 w 4021235"/>
              <a:gd name="connsiteY358" fmla="*/ 127169 h 3917333"/>
              <a:gd name="connsiteX359" fmla="*/ 2861623 w 4021235"/>
              <a:gd name="connsiteY359" fmla="*/ 127169 h 3917333"/>
              <a:gd name="connsiteX360" fmla="*/ 2861623 w 4021235"/>
              <a:gd name="connsiteY360" fmla="*/ 128416 h 3917333"/>
              <a:gd name="connsiteX361" fmla="*/ 2861623 w 4021235"/>
              <a:gd name="connsiteY361" fmla="*/ 129663 h 3917333"/>
              <a:gd name="connsiteX362" fmla="*/ 2862870 w 4021235"/>
              <a:gd name="connsiteY362" fmla="*/ 128416 h 3917333"/>
              <a:gd name="connsiteX363" fmla="*/ 2864116 w 4021235"/>
              <a:gd name="connsiteY363" fmla="*/ 130910 h 3917333"/>
              <a:gd name="connsiteX364" fmla="*/ 2864116 w 4021235"/>
              <a:gd name="connsiteY364" fmla="*/ 129663 h 3917333"/>
              <a:gd name="connsiteX365" fmla="*/ 2865363 w 4021235"/>
              <a:gd name="connsiteY365" fmla="*/ 129663 h 3917333"/>
              <a:gd name="connsiteX366" fmla="*/ 2866610 w 4021235"/>
              <a:gd name="connsiteY366" fmla="*/ 132157 h 3917333"/>
              <a:gd name="connsiteX367" fmla="*/ 2867858 w 4021235"/>
              <a:gd name="connsiteY367" fmla="*/ 130910 h 3917333"/>
              <a:gd name="connsiteX368" fmla="*/ 2869105 w 4021235"/>
              <a:gd name="connsiteY368" fmla="*/ 130910 h 3917333"/>
              <a:gd name="connsiteX369" fmla="*/ 2869105 w 4021235"/>
              <a:gd name="connsiteY369" fmla="*/ 132157 h 3917333"/>
              <a:gd name="connsiteX370" fmla="*/ 2870352 w 4021235"/>
              <a:gd name="connsiteY370" fmla="*/ 132157 h 3917333"/>
              <a:gd name="connsiteX371" fmla="*/ 2871598 w 4021235"/>
              <a:gd name="connsiteY371" fmla="*/ 130910 h 3917333"/>
              <a:gd name="connsiteX372" fmla="*/ 2870352 w 4021235"/>
              <a:gd name="connsiteY372" fmla="*/ 134650 h 3917333"/>
              <a:gd name="connsiteX373" fmla="*/ 2875338 w 4021235"/>
              <a:gd name="connsiteY373" fmla="*/ 137144 h 3917333"/>
              <a:gd name="connsiteX374" fmla="*/ 2892795 w 4021235"/>
              <a:gd name="connsiteY374" fmla="*/ 148364 h 3917333"/>
              <a:gd name="connsiteX375" fmla="*/ 2910252 w 4021235"/>
              <a:gd name="connsiteY375" fmla="*/ 159585 h 3917333"/>
              <a:gd name="connsiteX376" fmla="*/ 2942671 w 4021235"/>
              <a:gd name="connsiteY376" fmla="*/ 177040 h 3917333"/>
              <a:gd name="connsiteX377" fmla="*/ 2943917 w 4021235"/>
              <a:gd name="connsiteY377" fmla="*/ 177040 h 3917333"/>
              <a:gd name="connsiteX378" fmla="*/ 2945164 w 4021235"/>
              <a:gd name="connsiteY378" fmla="*/ 177040 h 3917333"/>
              <a:gd name="connsiteX379" fmla="*/ 2946411 w 4021235"/>
              <a:gd name="connsiteY379" fmla="*/ 175793 h 3917333"/>
              <a:gd name="connsiteX380" fmla="*/ 2946411 w 4021235"/>
              <a:gd name="connsiteY380" fmla="*/ 177040 h 3917333"/>
              <a:gd name="connsiteX381" fmla="*/ 2946411 w 4021235"/>
              <a:gd name="connsiteY381" fmla="*/ 178287 h 3917333"/>
              <a:gd name="connsiteX382" fmla="*/ 2946411 w 4021235"/>
              <a:gd name="connsiteY382" fmla="*/ 179534 h 3917333"/>
              <a:gd name="connsiteX383" fmla="*/ 2982571 w 4021235"/>
              <a:gd name="connsiteY383" fmla="*/ 200729 h 3917333"/>
              <a:gd name="connsiteX384" fmla="*/ 3115990 w 4021235"/>
              <a:gd name="connsiteY384" fmla="*/ 296729 h 3917333"/>
              <a:gd name="connsiteX385" fmla="*/ 3145915 w 4021235"/>
              <a:gd name="connsiteY385" fmla="*/ 321665 h 3917333"/>
              <a:gd name="connsiteX386" fmla="*/ 3177088 w 4021235"/>
              <a:gd name="connsiteY386" fmla="*/ 347847 h 3917333"/>
              <a:gd name="connsiteX387" fmla="*/ 3195791 w 4021235"/>
              <a:gd name="connsiteY387" fmla="*/ 364055 h 3917333"/>
              <a:gd name="connsiteX388" fmla="*/ 3198284 w 4021235"/>
              <a:gd name="connsiteY388" fmla="*/ 362808 h 3917333"/>
              <a:gd name="connsiteX389" fmla="*/ 3199531 w 4021235"/>
              <a:gd name="connsiteY389" fmla="*/ 360314 h 3917333"/>
              <a:gd name="connsiteX390" fmla="*/ 3241925 w 4021235"/>
              <a:gd name="connsiteY390" fmla="*/ 401458 h 3917333"/>
              <a:gd name="connsiteX391" fmla="*/ 3250653 w 4021235"/>
              <a:gd name="connsiteY391" fmla="*/ 410185 h 3917333"/>
              <a:gd name="connsiteX392" fmla="*/ 3251900 w 4021235"/>
              <a:gd name="connsiteY392" fmla="*/ 408938 h 3917333"/>
              <a:gd name="connsiteX393" fmla="*/ 3259382 w 4021235"/>
              <a:gd name="connsiteY393" fmla="*/ 415172 h 3917333"/>
              <a:gd name="connsiteX394" fmla="*/ 3256889 w 4021235"/>
              <a:gd name="connsiteY394" fmla="*/ 416419 h 3917333"/>
              <a:gd name="connsiteX395" fmla="*/ 3258135 w 4021235"/>
              <a:gd name="connsiteY395" fmla="*/ 417666 h 3917333"/>
              <a:gd name="connsiteX396" fmla="*/ 3256889 w 4021235"/>
              <a:gd name="connsiteY396" fmla="*/ 417666 h 3917333"/>
              <a:gd name="connsiteX397" fmla="*/ 3377837 w 4021235"/>
              <a:gd name="connsiteY397" fmla="*/ 533615 h 3917333"/>
              <a:gd name="connsiteX398" fmla="*/ 3427712 w 4021235"/>
              <a:gd name="connsiteY398" fmla="*/ 589719 h 3917333"/>
              <a:gd name="connsiteX399" fmla="*/ 3466366 w 4021235"/>
              <a:gd name="connsiteY399" fmla="*/ 637096 h 3917333"/>
              <a:gd name="connsiteX400" fmla="*/ 3452651 w 4021235"/>
              <a:gd name="connsiteY400" fmla="*/ 619641 h 3917333"/>
              <a:gd name="connsiteX401" fmla="*/ 3467613 w 4021235"/>
              <a:gd name="connsiteY401" fmla="*/ 640836 h 3917333"/>
              <a:gd name="connsiteX402" fmla="*/ 3495045 w 4021235"/>
              <a:gd name="connsiteY402" fmla="*/ 672005 h 3917333"/>
              <a:gd name="connsiteX403" fmla="*/ 3518737 w 4021235"/>
              <a:gd name="connsiteY403" fmla="*/ 701928 h 3917333"/>
              <a:gd name="connsiteX404" fmla="*/ 3508760 w 4021235"/>
              <a:gd name="connsiteY404" fmla="*/ 686967 h 3917333"/>
              <a:gd name="connsiteX405" fmla="*/ 3563624 w 4021235"/>
              <a:gd name="connsiteY405" fmla="*/ 760526 h 3917333"/>
              <a:gd name="connsiteX406" fmla="*/ 3615994 w 4021235"/>
              <a:gd name="connsiteY406" fmla="*/ 836578 h 3917333"/>
              <a:gd name="connsiteX407" fmla="*/ 3664623 w 4021235"/>
              <a:gd name="connsiteY407" fmla="*/ 913878 h 3917333"/>
              <a:gd name="connsiteX408" fmla="*/ 3685820 w 4021235"/>
              <a:gd name="connsiteY408" fmla="*/ 952527 h 3917333"/>
              <a:gd name="connsiteX409" fmla="*/ 3697042 w 4021235"/>
              <a:gd name="connsiteY409" fmla="*/ 971229 h 3917333"/>
              <a:gd name="connsiteX410" fmla="*/ 3698289 w 4021235"/>
              <a:gd name="connsiteY410" fmla="*/ 973722 h 3917333"/>
              <a:gd name="connsiteX411" fmla="*/ 3700783 w 4021235"/>
              <a:gd name="connsiteY411" fmla="*/ 978709 h 3917333"/>
              <a:gd name="connsiteX412" fmla="*/ 3708265 w 4021235"/>
              <a:gd name="connsiteY412" fmla="*/ 986190 h 3917333"/>
              <a:gd name="connsiteX413" fmla="*/ 3710758 w 4021235"/>
              <a:gd name="connsiteY413" fmla="*/ 987437 h 3917333"/>
              <a:gd name="connsiteX414" fmla="*/ 3712004 w 4021235"/>
              <a:gd name="connsiteY414" fmla="*/ 988684 h 3917333"/>
              <a:gd name="connsiteX415" fmla="*/ 3713251 w 4021235"/>
              <a:gd name="connsiteY415" fmla="*/ 994917 h 3917333"/>
              <a:gd name="connsiteX416" fmla="*/ 3713251 w 4021235"/>
              <a:gd name="connsiteY416" fmla="*/ 997411 h 3917333"/>
              <a:gd name="connsiteX417" fmla="*/ 3714499 w 4021235"/>
              <a:gd name="connsiteY417" fmla="*/ 1003645 h 3917333"/>
              <a:gd name="connsiteX418" fmla="*/ 3716993 w 4021235"/>
              <a:gd name="connsiteY418" fmla="*/ 1009879 h 3917333"/>
              <a:gd name="connsiteX419" fmla="*/ 3719487 w 4021235"/>
              <a:gd name="connsiteY419" fmla="*/ 1012372 h 3917333"/>
              <a:gd name="connsiteX420" fmla="*/ 3720733 w 4021235"/>
              <a:gd name="connsiteY420" fmla="*/ 1016112 h 3917333"/>
              <a:gd name="connsiteX421" fmla="*/ 3728215 w 4021235"/>
              <a:gd name="connsiteY421" fmla="*/ 1027333 h 3917333"/>
              <a:gd name="connsiteX422" fmla="*/ 3731956 w 4021235"/>
              <a:gd name="connsiteY422" fmla="*/ 1033567 h 3917333"/>
              <a:gd name="connsiteX423" fmla="*/ 3734449 w 4021235"/>
              <a:gd name="connsiteY423" fmla="*/ 1036061 h 3917333"/>
              <a:gd name="connsiteX424" fmla="*/ 3733201 w 4021235"/>
              <a:gd name="connsiteY424" fmla="*/ 1038554 h 3917333"/>
              <a:gd name="connsiteX425" fmla="*/ 3730708 w 4021235"/>
              <a:gd name="connsiteY425" fmla="*/ 1042294 h 3917333"/>
              <a:gd name="connsiteX426" fmla="*/ 3738190 w 4021235"/>
              <a:gd name="connsiteY426" fmla="*/ 1039801 h 3917333"/>
              <a:gd name="connsiteX427" fmla="*/ 3749412 w 4021235"/>
              <a:gd name="connsiteY427" fmla="*/ 1067230 h 3917333"/>
              <a:gd name="connsiteX428" fmla="*/ 3750658 w 4021235"/>
              <a:gd name="connsiteY428" fmla="*/ 1067230 h 3917333"/>
              <a:gd name="connsiteX429" fmla="*/ 3765622 w 4021235"/>
              <a:gd name="connsiteY429" fmla="*/ 1095905 h 3917333"/>
              <a:gd name="connsiteX430" fmla="*/ 3778091 w 4021235"/>
              <a:gd name="connsiteY430" fmla="*/ 1120840 h 3917333"/>
              <a:gd name="connsiteX431" fmla="*/ 3799288 w 4021235"/>
              <a:gd name="connsiteY431" fmla="*/ 1165724 h 3917333"/>
              <a:gd name="connsiteX432" fmla="*/ 3801782 w 4021235"/>
              <a:gd name="connsiteY432" fmla="*/ 1169464 h 3917333"/>
              <a:gd name="connsiteX433" fmla="*/ 3830459 w 4021235"/>
              <a:gd name="connsiteY433" fmla="*/ 1239283 h 3917333"/>
              <a:gd name="connsiteX434" fmla="*/ 3830459 w 4021235"/>
              <a:gd name="connsiteY434" fmla="*/ 1241777 h 3917333"/>
              <a:gd name="connsiteX435" fmla="*/ 3831707 w 4021235"/>
              <a:gd name="connsiteY435" fmla="*/ 1243024 h 3917333"/>
              <a:gd name="connsiteX436" fmla="*/ 3832954 w 4021235"/>
              <a:gd name="connsiteY436" fmla="*/ 1248010 h 3917333"/>
              <a:gd name="connsiteX437" fmla="*/ 3831707 w 4021235"/>
              <a:gd name="connsiteY437" fmla="*/ 1250504 h 3917333"/>
              <a:gd name="connsiteX438" fmla="*/ 3832954 w 4021235"/>
              <a:gd name="connsiteY438" fmla="*/ 1252998 h 3917333"/>
              <a:gd name="connsiteX439" fmla="*/ 3836695 w 4021235"/>
              <a:gd name="connsiteY439" fmla="*/ 1262972 h 3917333"/>
              <a:gd name="connsiteX440" fmla="*/ 3837942 w 4021235"/>
              <a:gd name="connsiteY440" fmla="*/ 1262972 h 3917333"/>
              <a:gd name="connsiteX441" fmla="*/ 3841681 w 4021235"/>
              <a:gd name="connsiteY441" fmla="*/ 1266712 h 3917333"/>
              <a:gd name="connsiteX442" fmla="*/ 3842929 w 4021235"/>
              <a:gd name="connsiteY442" fmla="*/ 1271699 h 3917333"/>
              <a:gd name="connsiteX443" fmla="*/ 3846670 w 4021235"/>
              <a:gd name="connsiteY443" fmla="*/ 1280426 h 3917333"/>
              <a:gd name="connsiteX444" fmla="*/ 3856645 w 4021235"/>
              <a:gd name="connsiteY444" fmla="*/ 1300375 h 3917333"/>
              <a:gd name="connsiteX445" fmla="*/ 3842929 w 4021235"/>
              <a:gd name="connsiteY445" fmla="*/ 1272946 h 3917333"/>
              <a:gd name="connsiteX446" fmla="*/ 3840436 w 4021235"/>
              <a:gd name="connsiteY446" fmla="*/ 1266712 h 3917333"/>
              <a:gd name="connsiteX447" fmla="*/ 3837942 w 4021235"/>
              <a:gd name="connsiteY447" fmla="*/ 1264218 h 3917333"/>
              <a:gd name="connsiteX448" fmla="*/ 3841681 w 4021235"/>
              <a:gd name="connsiteY448" fmla="*/ 1271699 h 3917333"/>
              <a:gd name="connsiteX449" fmla="*/ 3864127 w 4021235"/>
              <a:gd name="connsiteY449" fmla="*/ 1324063 h 3917333"/>
              <a:gd name="connsiteX450" fmla="*/ 3874102 w 4021235"/>
              <a:gd name="connsiteY450" fmla="*/ 1358972 h 3917333"/>
              <a:gd name="connsiteX451" fmla="*/ 3879088 w 4021235"/>
              <a:gd name="connsiteY451" fmla="*/ 1357726 h 3917333"/>
              <a:gd name="connsiteX452" fmla="*/ 3884077 w 4021235"/>
              <a:gd name="connsiteY452" fmla="*/ 1371440 h 3917333"/>
              <a:gd name="connsiteX453" fmla="*/ 3879088 w 4021235"/>
              <a:gd name="connsiteY453" fmla="*/ 1372687 h 3917333"/>
              <a:gd name="connsiteX454" fmla="*/ 3877842 w 4021235"/>
              <a:gd name="connsiteY454" fmla="*/ 1372687 h 3917333"/>
              <a:gd name="connsiteX455" fmla="*/ 3894052 w 4021235"/>
              <a:gd name="connsiteY455" fmla="*/ 1422558 h 3917333"/>
              <a:gd name="connsiteX456" fmla="*/ 3897792 w 4021235"/>
              <a:gd name="connsiteY456" fmla="*/ 1423804 h 3917333"/>
              <a:gd name="connsiteX457" fmla="*/ 3899040 w 4021235"/>
              <a:gd name="connsiteY457" fmla="*/ 1427544 h 3917333"/>
              <a:gd name="connsiteX458" fmla="*/ 3904027 w 4021235"/>
              <a:gd name="connsiteY458" fmla="*/ 1426298 h 3917333"/>
              <a:gd name="connsiteX459" fmla="*/ 3905274 w 4021235"/>
              <a:gd name="connsiteY459" fmla="*/ 1426298 h 3917333"/>
              <a:gd name="connsiteX460" fmla="*/ 3906521 w 4021235"/>
              <a:gd name="connsiteY460" fmla="*/ 1428791 h 3917333"/>
              <a:gd name="connsiteX461" fmla="*/ 3906521 w 4021235"/>
              <a:gd name="connsiteY461" fmla="*/ 1430038 h 3917333"/>
              <a:gd name="connsiteX462" fmla="*/ 3907767 w 4021235"/>
              <a:gd name="connsiteY462" fmla="*/ 1433778 h 3917333"/>
              <a:gd name="connsiteX463" fmla="*/ 3907767 w 4021235"/>
              <a:gd name="connsiteY463" fmla="*/ 1437519 h 3917333"/>
              <a:gd name="connsiteX464" fmla="*/ 3907767 w 4021235"/>
              <a:gd name="connsiteY464" fmla="*/ 1438766 h 3917333"/>
              <a:gd name="connsiteX465" fmla="*/ 3907767 w 4021235"/>
              <a:gd name="connsiteY465" fmla="*/ 1442506 h 3917333"/>
              <a:gd name="connsiteX466" fmla="*/ 3905274 w 4021235"/>
              <a:gd name="connsiteY466" fmla="*/ 1447493 h 3917333"/>
              <a:gd name="connsiteX467" fmla="*/ 3904027 w 4021235"/>
              <a:gd name="connsiteY467" fmla="*/ 1447493 h 3917333"/>
              <a:gd name="connsiteX468" fmla="*/ 3904027 w 4021235"/>
              <a:gd name="connsiteY468" fmla="*/ 1449986 h 3917333"/>
              <a:gd name="connsiteX469" fmla="*/ 3904027 w 4021235"/>
              <a:gd name="connsiteY469" fmla="*/ 1452480 h 3917333"/>
              <a:gd name="connsiteX470" fmla="*/ 3902780 w 4021235"/>
              <a:gd name="connsiteY470" fmla="*/ 1451233 h 3917333"/>
              <a:gd name="connsiteX471" fmla="*/ 3901533 w 4021235"/>
              <a:gd name="connsiteY471" fmla="*/ 1449986 h 3917333"/>
              <a:gd name="connsiteX472" fmla="*/ 3901533 w 4021235"/>
              <a:gd name="connsiteY472" fmla="*/ 1452480 h 3917333"/>
              <a:gd name="connsiteX473" fmla="*/ 3904027 w 4021235"/>
              <a:gd name="connsiteY473" fmla="*/ 1458714 h 3917333"/>
              <a:gd name="connsiteX474" fmla="*/ 3906521 w 4021235"/>
              <a:gd name="connsiteY474" fmla="*/ 1467441 h 3917333"/>
              <a:gd name="connsiteX475" fmla="*/ 3909014 w 4021235"/>
              <a:gd name="connsiteY475" fmla="*/ 1476168 h 3917333"/>
              <a:gd name="connsiteX476" fmla="*/ 3914002 w 4021235"/>
              <a:gd name="connsiteY476" fmla="*/ 1482402 h 3917333"/>
              <a:gd name="connsiteX477" fmla="*/ 3925224 w 4021235"/>
              <a:gd name="connsiteY477" fmla="*/ 1523545 h 3917333"/>
              <a:gd name="connsiteX478" fmla="*/ 3935200 w 4021235"/>
              <a:gd name="connsiteY478" fmla="*/ 1563442 h 3917333"/>
              <a:gd name="connsiteX479" fmla="*/ 3925224 w 4021235"/>
              <a:gd name="connsiteY479" fmla="*/ 1528532 h 3917333"/>
              <a:gd name="connsiteX480" fmla="*/ 3932706 w 4021235"/>
              <a:gd name="connsiteY480" fmla="*/ 1559702 h 3917333"/>
              <a:gd name="connsiteX481" fmla="*/ 3935324 w 4021235"/>
              <a:gd name="connsiteY481" fmla="*/ 1569053 h 3917333"/>
              <a:gd name="connsiteX482" fmla="*/ 3935325 w 4021235"/>
              <a:gd name="connsiteY482" fmla="*/ 1569056 h 3917333"/>
              <a:gd name="connsiteX483" fmla="*/ 3935713 w 4021235"/>
              <a:gd name="connsiteY483" fmla="*/ 1570998 h 3917333"/>
              <a:gd name="connsiteX484" fmla="*/ 3936446 w 4021235"/>
              <a:gd name="connsiteY484" fmla="*/ 1574663 h 3917333"/>
              <a:gd name="connsiteX485" fmla="*/ 3936448 w 4021235"/>
              <a:gd name="connsiteY485" fmla="*/ 1574670 h 3917333"/>
              <a:gd name="connsiteX486" fmla="*/ 3939564 w 4021235"/>
              <a:gd name="connsiteY486" fmla="*/ 1590247 h 3917333"/>
              <a:gd name="connsiteX487" fmla="*/ 3938939 w 4021235"/>
              <a:gd name="connsiteY487" fmla="*/ 1590871 h 3917333"/>
              <a:gd name="connsiteX488" fmla="*/ 3939876 w 4021235"/>
              <a:gd name="connsiteY488" fmla="*/ 1591806 h 3917333"/>
              <a:gd name="connsiteX489" fmla="*/ 3940187 w 4021235"/>
              <a:gd name="connsiteY489" fmla="*/ 1593364 h 3917333"/>
              <a:gd name="connsiteX490" fmla="*/ 3941434 w 4021235"/>
              <a:gd name="connsiteY490" fmla="*/ 1595858 h 3917333"/>
              <a:gd name="connsiteX491" fmla="*/ 3942681 w 4021235"/>
              <a:gd name="connsiteY491" fmla="*/ 1608325 h 3917333"/>
              <a:gd name="connsiteX492" fmla="*/ 3943928 w 4021235"/>
              <a:gd name="connsiteY492" fmla="*/ 1609572 h 3917333"/>
              <a:gd name="connsiteX493" fmla="*/ 3952656 w 4021235"/>
              <a:gd name="connsiteY493" fmla="*/ 1637001 h 3917333"/>
              <a:gd name="connsiteX494" fmla="*/ 3957643 w 4021235"/>
              <a:gd name="connsiteY494" fmla="*/ 1660690 h 3917333"/>
              <a:gd name="connsiteX495" fmla="*/ 3960137 w 4021235"/>
              <a:gd name="connsiteY495" fmla="*/ 1671910 h 3917333"/>
              <a:gd name="connsiteX496" fmla="*/ 3961384 w 4021235"/>
              <a:gd name="connsiteY496" fmla="*/ 1676897 h 3917333"/>
              <a:gd name="connsiteX497" fmla="*/ 3961384 w 4021235"/>
              <a:gd name="connsiteY497" fmla="*/ 1681884 h 3917333"/>
              <a:gd name="connsiteX498" fmla="*/ 3962631 w 4021235"/>
              <a:gd name="connsiteY498" fmla="*/ 1691859 h 3917333"/>
              <a:gd name="connsiteX499" fmla="*/ 3962631 w 4021235"/>
              <a:gd name="connsiteY499" fmla="*/ 1695599 h 3917333"/>
              <a:gd name="connsiteX500" fmla="*/ 3966372 w 4021235"/>
              <a:gd name="connsiteY500" fmla="*/ 1694352 h 3917333"/>
              <a:gd name="connsiteX501" fmla="*/ 3965125 w 4021235"/>
              <a:gd name="connsiteY501" fmla="*/ 1695599 h 3917333"/>
              <a:gd name="connsiteX502" fmla="*/ 3966372 w 4021235"/>
              <a:gd name="connsiteY502" fmla="*/ 1696846 h 3917333"/>
              <a:gd name="connsiteX503" fmla="*/ 3967618 w 4021235"/>
              <a:gd name="connsiteY503" fmla="*/ 1698092 h 3917333"/>
              <a:gd name="connsiteX504" fmla="*/ 3968866 w 4021235"/>
              <a:gd name="connsiteY504" fmla="*/ 1698092 h 3917333"/>
              <a:gd name="connsiteX505" fmla="*/ 3967618 w 4021235"/>
              <a:gd name="connsiteY505" fmla="*/ 1699339 h 3917333"/>
              <a:gd name="connsiteX506" fmla="*/ 3968866 w 4021235"/>
              <a:gd name="connsiteY506" fmla="*/ 1699339 h 3917333"/>
              <a:gd name="connsiteX507" fmla="*/ 3968866 w 4021235"/>
              <a:gd name="connsiteY507" fmla="*/ 1698092 h 3917333"/>
              <a:gd name="connsiteX508" fmla="*/ 3970113 w 4021235"/>
              <a:gd name="connsiteY508" fmla="*/ 1698092 h 3917333"/>
              <a:gd name="connsiteX509" fmla="*/ 3971359 w 4021235"/>
              <a:gd name="connsiteY509" fmla="*/ 1698092 h 3917333"/>
              <a:gd name="connsiteX510" fmla="*/ 3975100 w 4021235"/>
              <a:gd name="connsiteY510" fmla="*/ 1698092 h 3917333"/>
              <a:gd name="connsiteX511" fmla="*/ 3973853 w 4021235"/>
              <a:gd name="connsiteY511" fmla="*/ 1699339 h 3917333"/>
              <a:gd name="connsiteX512" fmla="*/ 3973853 w 4021235"/>
              <a:gd name="connsiteY512" fmla="*/ 1700586 h 3917333"/>
              <a:gd name="connsiteX513" fmla="*/ 3975100 w 4021235"/>
              <a:gd name="connsiteY513" fmla="*/ 1700586 h 3917333"/>
              <a:gd name="connsiteX514" fmla="*/ 3975100 w 4021235"/>
              <a:gd name="connsiteY514" fmla="*/ 1700319 h 3917333"/>
              <a:gd name="connsiteX515" fmla="*/ 3976035 w 4021235"/>
              <a:gd name="connsiteY515" fmla="*/ 1700118 h 3917333"/>
              <a:gd name="connsiteX516" fmla="*/ 3976347 w 4021235"/>
              <a:gd name="connsiteY516" fmla="*/ 1700586 h 3917333"/>
              <a:gd name="connsiteX517" fmla="*/ 3965125 w 4021235"/>
              <a:gd name="connsiteY517" fmla="*/ 1704326 h 3917333"/>
              <a:gd name="connsiteX518" fmla="*/ 3965125 w 4021235"/>
              <a:gd name="connsiteY518" fmla="*/ 1705573 h 3917333"/>
              <a:gd name="connsiteX519" fmla="*/ 3968398 w 4021235"/>
              <a:gd name="connsiteY519" fmla="*/ 1719443 h 3917333"/>
              <a:gd name="connsiteX520" fmla="*/ 3971490 w 4021235"/>
              <a:gd name="connsiteY520" fmla="*/ 1733071 h 3917333"/>
              <a:gd name="connsiteX521" fmla="*/ 3971359 w 4021235"/>
              <a:gd name="connsiteY521" fmla="*/ 1734248 h 3917333"/>
              <a:gd name="connsiteX522" fmla="*/ 3972606 w 4021235"/>
              <a:gd name="connsiteY522" fmla="*/ 1737988 h 3917333"/>
              <a:gd name="connsiteX523" fmla="*/ 3973853 w 4021235"/>
              <a:gd name="connsiteY523" fmla="*/ 1741729 h 3917333"/>
              <a:gd name="connsiteX524" fmla="*/ 3973853 w 4021235"/>
              <a:gd name="connsiteY524" fmla="*/ 1751703 h 3917333"/>
              <a:gd name="connsiteX525" fmla="*/ 3976347 w 4021235"/>
              <a:gd name="connsiteY525" fmla="*/ 1769158 h 3917333"/>
              <a:gd name="connsiteX526" fmla="*/ 3978841 w 4021235"/>
              <a:gd name="connsiteY526" fmla="*/ 1786613 h 3917333"/>
              <a:gd name="connsiteX527" fmla="*/ 3980088 w 4021235"/>
              <a:gd name="connsiteY527" fmla="*/ 1785366 h 3917333"/>
              <a:gd name="connsiteX528" fmla="*/ 3981335 w 4021235"/>
              <a:gd name="connsiteY528" fmla="*/ 1785366 h 3917333"/>
              <a:gd name="connsiteX529" fmla="*/ 3990063 w 4021235"/>
              <a:gd name="connsiteY529" fmla="*/ 1785366 h 3917333"/>
              <a:gd name="connsiteX530" fmla="*/ 3992557 w 4021235"/>
              <a:gd name="connsiteY530" fmla="*/ 1804067 h 3917333"/>
              <a:gd name="connsiteX531" fmla="*/ 3983828 w 4021235"/>
              <a:gd name="connsiteY531" fmla="*/ 1805314 h 3917333"/>
              <a:gd name="connsiteX532" fmla="*/ 3983828 w 4021235"/>
              <a:gd name="connsiteY532" fmla="*/ 1810301 h 3917333"/>
              <a:gd name="connsiteX533" fmla="*/ 3995050 w 4021235"/>
              <a:gd name="connsiteY533" fmla="*/ 1835236 h 3917333"/>
              <a:gd name="connsiteX534" fmla="*/ 3995050 w 4021235"/>
              <a:gd name="connsiteY534" fmla="*/ 1836483 h 3917333"/>
              <a:gd name="connsiteX535" fmla="*/ 3997543 w 4021235"/>
              <a:gd name="connsiteY535" fmla="*/ 1837730 h 3917333"/>
              <a:gd name="connsiteX536" fmla="*/ 3998791 w 4021235"/>
              <a:gd name="connsiteY536" fmla="*/ 1841470 h 3917333"/>
              <a:gd name="connsiteX537" fmla="*/ 3990063 w 4021235"/>
              <a:gd name="connsiteY537" fmla="*/ 1843964 h 3917333"/>
              <a:gd name="connsiteX538" fmla="*/ 3990063 w 4021235"/>
              <a:gd name="connsiteY538" fmla="*/ 1842717 h 3917333"/>
              <a:gd name="connsiteX539" fmla="*/ 3988816 w 4021235"/>
              <a:gd name="connsiteY539" fmla="*/ 1841470 h 3917333"/>
              <a:gd name="connsiteX540" fmla="*/ 3988816 w 4021235"/>
              <a:gd name="connsiteY540" fmla="*/ 1843964 h 3917333"/>
              <a:gd name="connsiteX541" fmla="*/ 3987568 w 4021235"/>
              <a:gd name="connsiteY541" fmla="*/ 1843964 h 3917333"/>
              <a:gd name="connsiteX542" fmla="*/ 3993804 w 4021235"/>
              <a:gd name="connsiteY542" fmla="*/ 1898821 h 3917333"/>
              <a:gd name="connsiteX543" fmla="*/ 4000038 w 4021235"/>
              <a:gd name="connsiteY543" fmla="*/ 1954926 h 3917333"/>
              <a:gd name="connsiteX544" fmla="*/ 4008765 w 4021235"/>
              <a:gd name="connsiteY544" fmla="*/ 2058407 h 3917333"/>
              <a:gd name="connsiteX545" fmla="*/ 4008765 w 4021235"/>
              <a:gd name="connsiteY545" fmla="*/ 2063394 h 3917333"/>
              <a:gd name="connsiteX546" fmla="*/ 4012507 w 4021235"/>
              <a:gd name="connsiteY546" fmla="*/ 2117005 h 3917333"/>
              <a:gd name="connsiteX547" fmla="*/ 4015001 w 4021235"/>
              <a:gd name="connsiteY547" fmla="*/ 2164382 h 3917333"/>
              <a:gd name="connsiteX548" fmla="*/ 4015001 w 4021235"/>
              <a:gd name="connsiteY548" fmla="*/ 2230461 h 3917333"/>
              <a:gd name="connsiteX549" fmla="*/ 4013754 w 4021235"/>
              <a:gd name="connsiteY549" fmla="*/ 2307760 h 3917333"/>
              <a:gd name="connsiteX550" fmla="*/ 4003779 w 4021235"/>
              <a:gd name="connsiteY550" fmla="*/ 2439917 h 3917333"/>
              <a:gd name="connsiteX551" fmla="*/ 4002532 w 4021235"/>
              <a:gd name="connsiteY551" fmla="*/ 2462359 h 3917333"/>
              <a:gd name="connsiteX552" fmla="*/ 4003779 w 4021235"/>
              <a:gd name="connsiteY552" fmla="*/ 2474826 h 3917333"/>
              <a:gd name="connsiteX553" fmla="*/ 4003779 w 4021235"/>
              <a:gd name="connsiteY553" fmla="*/ 2467346 h 3917333"/>
              <a:gd name="connsiteX554" fmla="*/ 4003779 w 4021235"/>
              <a:gd name="connsiteY554" fmla="*/ 2462359 h 3917333"/>
              <a:gd name="connsiteX555" fmla="*/ 4003779 w 4021235"/>
              <a:gd name="connsiteY555" fmla="*/ 2454878 h 3917333"/>
              <a:gd name="connsiteX556" fmla="*/ 4005026 w 4021235"/>
              <a:gd name="connsiteY556" fmla="*/ 2449891 h 3917333"/>
              <a:gd name="connsiteX557" fmla="*/ 4006272 w 4021235"/>
              <a:gd name="connsiteY557" fmla="*/ 2442411 h 3917333"/>
              <a:gd name="connsiteX558" fmla="*/ 4005026 w 4021235"/>
              <a:gd name="connsiteY558" fmla="*/ 2433683 h 3917333"/>
              <a:gd name="connsiteX559" fmla="*/ 4007518 w 4021235"/>
              <a:gd name="connsiteY559" fmla="*/ 2413735 h 3917333"/>
              <a:gd name="connsiteX560" fmla="*/ 4011260 w 4021235"/>
              <a:gd name="connsiteY560" fmla="*/ 2367605 h 3917333"/>
              <a:gd name="connsiteX561" fmla="*/ 4012507 w 4021235"/>
              <a:gd name="connsiteY561" fmla="*/ 2356384 h 3917333"/>
              <a:gd name="connsiteX562" fmla="*/ 4015001 w 4021235"/>
              <a:gd name="connsiteY562" fmla="*/ 2300280 h 3917333"/>
              <a:gd name="connsiteX563" fmla="*/ 4019988 w 4021235"/>
              <a:gd name="connsiteY563" fmla="*/ 2164382 h 3917333"/>
              <a:gd name="connsiteX564" fmla="*/ 4018740 w 4021235"/>
              <a:gd name="connsiteY564" fmla="*/ 2266617 h 3917333"/>
              <a:gd name="connsiteX565" fmla="*/ 4019988 w 4021235"/>
              <a:gd name="connsiteY565" fmla="*/ 2261786 h 3917333"/>
              <a:gd name="connsiteX566" fmla="*/ 4020551 w 4021235"/>
              <a:gd name="connsiteY566" fmla="*/ 2248962 h 3917333"/>
              <a:gd name="connsiteX567" fmla="*/ 4019988 w 4021235"/>
              <a:gd name="connsiteY567" fmla="*/ 2271604 h 3917333"/>
              <a:gd name="connsiteX568" fmla="*/ 4016247 w 4021235"/>
              <a:gd name="connsiteY568" fmla="*/ 2320228 h 3917333"/>
              <a:gd name="connsiteX569" fmla="*/ 4013754 w 4021235"/>
              <a:gd name="connsiteY569" fmla="*/ 2398774 h 3917333"/>
              <a:gd name="connsiteX570" fmla="*/ 4011260 w 4021235"/>
              <a:gd name="connsiteY570" fmla="*/ 2408748 h 3917333"/>
              <a:gd name="connsiteX571" fmla="*/ 4015001 w 4021235"/>
              <a:gd name="connsiteY571" fmla="*/ 2368852 h 3917333"/>
              <a:gd name="connsiteX572" fmla="*/ 4011260 w 4021235"/>
              <a:gd name="connsiteY572" fmla="*/ 2396280 h 3917333"/>
              <a:gd name="connsiteX573" fmla="*/ 4007518 w 4021235"/>
              <a:gd name="connsiteY573" fmla="*/ 2443658 h 3917333"/>
              <a:gd name="connsiteX574" fmla="*/ 4007518 w 4021235"/>
              <a:gd name="connsiteY574" fmla="*/ 2464852 h 3917333"/>
              <a:gd name="connsiteX575" fmla="*/ 4007518 w 4021235"/>
              <a:gd name="connsiteY575" fmla="*/ 2474826 h 3917333"/>
              <a:gd name="connsiteX576" fmla="*/ 4007518 w 4021235"/>
              <a:gd name="connsiteY576" fmla="*/ 2484800 h 3917333"/>
              <a:gd name="connsiteX577" fmla="*/ 4007518 w 4021235"/>
              <a:gd name="connsiteY577" fmla="*/ 2487294 h 3917333"/>
              <a:gd name="connsiteX578" fmla="*/ 4006272 w 4021235"/>
              <a:gd name="connsiteY578" fmla="*/ 2489788 h 3917333"/>
              <a:gd name="connsiteX579" fmla="*/ 4005026 w 4021235"/>
              <a:gd name="connsiteY579" fmla="*/ 2489788 h 3917333"/>
              <a:gd name="connsiteX580" fmla="*/ 4001285 w 4021235"/>
              <a:gd name="connsiteY580" fmla="*/ 2518463 h 3917333"/>
              <a:gd name="connsiteX581" fmla="*/ 4000662 w 4021235"/>
              <a:gd name="connsiteY581" fmla="*/ 2520645 h 3917333"/>
              <a:gd name="connsiteX582" fmla="*/ 4001965 w 4021235"/>
              <a:gd name="connsiteY582" fmla="*/ 2508034 h 3917333"/>
              <a:gd name="connsiteX583" fmla="*/ 4003779 w 4021235"/>
              <a:gd name="connsiteY583" fmla="*/ 2493528 h 3917333"/>
              <a:gd name="connsiteX584" fmla="*/ 4003779 w 4021235"/>
              <a:gd name="connsiteY584" fmla="*/ 2491034 h 3917333"/>
              <a:gd name="connsiteX585" fmla="*/ 4002337 w 4021235"/>
              <a:gd name="connsiteY585" fmla="*/ 2504437 h 3917333"/>
              <a:gd name="connsiteX586" fmla="*/ 4001965 w 4021235"/>
              <a:gd name="connsiteY586" fmla="*/ 2508034 h 3917333"/>
              <a:gd name="connsiteX587" fmla="*/ 3998791 w 4021235"/>
              <a:gd name="connsiteY587" fmla="*/ 2533424 h 3917333"/>
              <a:gd name="connsiteX588" fmla="*/ 3996297 w 4021235"/>
              <a:gd name="connsiteY588" fmla="*/ 2539658 h 3917333"/>
              <a:gd name="connsiteX589" fmla="*/ 3993804 w 4021235"/>
              <a:gd name="connsiteY589" fmla="*/ 2572074 h 3917333"/>
              <a:gd name="connsiteX590" fmla="*/ 3986322 w 4021235"/>
              <a:gd name="connsiteY590" fmla="*/ 2616958 h 3917333"/>
              <a:gd name="connsiteX591" fmla="*/ 3977593 w 4021235"/>
              <a:gd name="connsiteY591" fmla="*/ 2664335 h 3917333"/>
              <a:gd name="connsiteX592" fmla="*/ 3962631 w 4021235"/>
              <a:gd name="connsiteY592" fmla="*/ 2739140 h 3917333"/>
              <a:gd name="connsiteX593" fmla="*/ 3966372 w 4021235"/>
              <a:gd name="connsiteY593" fmla="*/ 2736647 h 3917333"/>
              <a:gd name="connsiteX594" fmla="*/ 3962631 w 4021235"/>
              <a:gd name="connsiteY594" fmla="*/ 2750362 h 3917333"/>
              <a:gd name="connsiteX595" fmla="*/ 3955150 w 4021235"/>
              <a:gd name="connsiteY595" fmla="*/ 2784024 h 3917333"/>
              <a:gd name="connsiteX596" fmla="*/ 3953903 w 4021235"/>
              <a:gd name="connsiteY596" fmla="*/ 2791504 h 3917333"/>
              <a:gd name="connsiteX597" fmla="*/ 3955150 w 4021235"/>
              <a:gd name="connsiteY597" fmla="*/ 2785271 h 3917333"/>
              <a:gd name="connsiteX598" fmla="*/ 3956397 w 4021235"/>
              <a:gd name="connsiteY598" fmla="*/ 2782777 h 3917333"/>
              <a:gd name="connsiteX599" fmla="*/ 3955150 w 4021235"/>
              <a:gd name="connsiteY599" fmla="*/ 2789011 h 3917333"/>
              <a:gd name="connsiteX600" fmla="*/ 3952656 w 4021235"/>
              <a:gd name="connsiteY600" fmla="*/ 2793998 h 3917333"/>
              <a:gd name="connsiteX601" fmla="*/ 3951409 w 4021235"/>
              <a:gd name="connsiteY601" fmla="*/ 2797738 h 3917333"/>
              <a:gd name="connsiteX602" fmla="*/ 3950162 w 4021235"/>
              <a:gd name="connsiteY602" fmla="*/ 2800232 h 3917333"/>
              <a:gd name="connsiteX603" fmla="*/ 3923977 w 4021235"/>
              <a:gd name="connsiteY603" fmla="*/ 2912441 h 3917333"/>
              <a:gd name="connsiteX604" fmla="*/ 3918989 w 4021235"/>
              <a:gd name="connsiteY604" fmla="*/ 2933636 h 3917333"/>
              <a:gd name="connsiteX605" fmla="*/ 3914002 w 4021235"/>
              <a:gd name="connsiteY605" fmla="*/ 2957324 h 3917333"/>
              <a:gd name="connsiteX606" fmla="*/ 3909014 w 4021235"/>
              <a:gd name="connsiteY606" fmla="*/ 2957324 h 3917333"/>
              <a:gd name="connsiteX607" fmla="*/ 3910262 w 4021235"/>
              <a:gd name="connsiteY607" fmla="*/ 2956078 h 3917333"/>
              <a:gd name="connsiteX608" fmla="*/ 3909014 w 4021235"/>
              <a:gd name="connsiteY608" fmla="*/ 2956078 h 3917333"/>
              <a:gd name="connsiteX609" fmla="*/ 3905274 w 4021235"/>
              <a:gd name="connsiteY609" fmla="*/ 2964805 h 3917333"/>
              <a:gd name="connsiteX610" fmla="*/ 3909014 w 4021235"/>
              <a:gd name="connsiteY610" fmla="*/ 2957324 h 3917333"/>
              <a:gd name="connsiteX611" fmla="*/ 3911509 w 4021235"/>
              <a:gd name="connsiteY611" fmla="*/ 2958571 h 3917333"/>
              <a:gd name="connsiteX612" fmla="*/ 3911509 w 4021235"/>
              <a:gd name="connsiteY612" fmla="*/ 2959818 h 3917333"/>
              <a:gd name="connsiteX613" fmla="*/ 3911509 w 4021235"/>
              <a:gd name="connsiteY613" fmla="*/ 2961064 h 3917333"/>
              <a:gd name="connsiteX614" fmla="*/ 3909014 w 4021235"/>
              <a:gd name="connsiteY614" fmla="*/ 2966052 h 3917333"/>
              <a:gd name="connsiteX615" fmla="*/ 3906521 w 4021235"/>
              <a:gd name="connsiteY615" fmla="*/ 2977272 h 3917333"/>
              <a:gd name="connsiteX616" fmla="*/ 3900285 w 4021235"/>
              <a:gd name="connsiteY616" fmla="*/ 2993480 h 3917333"/>
              <a:gd name="connsiteX617" fmla="*/ 3894052 w 4021235"/>
              <a:gd name="connsiteY617" fmla="*/ 3009688 h 3917333"/>
              <a:gd name="connsiteX618" fmla="*/ 3894052 w 4021235"/>
              <a:gd name="connsiteY618" fmla="*/ 3013429 h 3917333"/>
              <a:gd name="connsiteX619" fmla="*/ 3889064 w 4021235"/>
              <a:gd name="connsiteY619" fmla="*/ 3030883 h 3917333"/>
              <a:gd name="connsiteX620" fmla="*/ 3876595 w 4021235"/>
              <a:gd name="connsiteY620" fmla="*/ 3069533 h 3917333"/>
              <a:gd name="connsiteX621" fmla="*/ 3872559 w 4021235"/>
              <a:gd name="connsiteY621" fmla="*/ 3080370 h 3917333"/>
              <a:gd name="connsiteX622" fmla="*/ 3870361 w 4021235"/>
              <a:gd name="connsiteY622" fmla="*/ 3085741 h 3917333"/>
              <a:gd name="connsiteX623" fmla="*/ 3871038 w 4021235"/>
              <a:gd name="connsiteY623" fmla="*/ 3084452 h 3917333"/>
              <a:gd name="connsiteX624" fmla="*/ 3870775 w 4021235"/>
              <a:gd name="connsiteY624" fmla="*/ 3085159 h 3917333"/>
              <a:gd name="connsiteX625" fmla="*/ 3868802 w 4021235"/>
              <a:gd name="connsiteY625" fmla="*/ 3090572 h 3917333"/>
              <a:gd name="connsiteX626" fmla="*/ 3871544 w 4021235"/>
              <a:gd name="connsiteY626" fmla="*/ 3083488 h 3917333"/>
              <a:gd name="connsiteX627" fmla="*/ 3873615 w 4021235"/>
              <a:gd name="connsiteY627" fmla="*/ 3079546 h 3917333"/>
              <a:gd name="connsiteX628" fmla="*/ 3865373 w 4021235"/>
              <a:gd name="connsiteY628" fmla="*/ 3104442 h 3917333"/>
              <a:gd name="connsiteX629" fmla="*/ 3865373 w 4021235"/>
              <a:gd name="connsiteY629" fmla="*/ 3103196 h 3917333"/>
              <a:gd name="connsiteX630" fmla="*/ 3860071 w 4021235"/>
              <a:gd name="connsiteY630" fmla="*/ 3118344 h 3917333"/>
              <a:gd name="connsiteX631" fmla="*/ 3860542 w 4021235"/>
              <a:gd name="connsiteY631" fmla="*/ 3116442 h 3917333"/>
              <a:gd name="connsiteX632" fmla="*/ 3864127 w 4021235"/>
              <a:gd name="connsiteY632" fmla="*/ 3104442 h 3917333"/>
              <a:gd name="connsiteX633" fmla="*/ 3849163 w 4021235"/>
              <a:gd name="connsiteY633" fmla="*/ 3144339 h 3917333"/>
              <a:gd name="connsiteX634" fmla="*/ 3848471 w 4021235"/>
              <a:gd name="connsiteY634" fmla="*/ 3145723 h 3917333"/>
              <a:gd name="connsiteX635" fmla="*/ 3848228 w 4021235"/>
              <a:gd name="connsiteY635" fmla="*/ 3146053 h 3917333"/>
              <a:gd name="connsiteX636" fmla="*/ 3847778 w 4021235"/>
              <a:gd name="connsiteY636" fmla="*/ 3147112 h 3917333"/>
              <a:gd name="connsiteX637" fmla="*/ 3844176 w 4021235"/>
              <a:gd name="connsiteY637" fmla="*/ 3154313 h 3917333"/>
              <a:gd name="connsiteX638" fmla="*/ 3842929 w 4021235"/>
              <a:gd name="connsiteY638" fmla="*/ 3159300 h 3917333"/>
              <a:gd name="connsiteX639" fmla="*/ 3844176 w 4021235"/>
              <a:gd name="connsiteY639" fmla="*/ 3155560 h 3917333"/>
              <a:gd name="connsiteX640" fmla="*/ 3841681 w 4021235"/>
              <a:gd name="connsiteY640" fmla="*/ 3164287 h 3917333"/>
              <a:gd name="connsiteX641" fmla="*/ 3841059 w 4021235"/>
              <a:gd name="connsiteY641" fmla="*/ 3163663 h 3917333"/>
              <a:gd name="connsiteX642" fmla="*/ 3841681 w 4021235"/>
              <a:gd name="connsiteY642" fmla="*/ 3163040 h 3917333"/>
              <a:gd name="connsiteX643" fmla="*/ 3840436 w 4021235"/>
              <a:gd name="connsiteY643" fmla="*/ 3161794 h 3917333"/>
              <a:gd name="connsiteX644" fmla="*/ 3840436 w 4021235"/>
              <a:gd name="connsiteY644" fmla="*/ 3163040 h 3917333"/>
              <a:gd name="connsiteX645" fmla="*/ 3835448 w 4021235"/>
              <a:gd name="connsiteY645" fmla="*/ 3175508 h 3917333"/>
              <a:gd name="connsiteX646" fmla="*/ 3839188 w 4021235"/>
              <a:gd name="connsiteY646" fmla="*/ 3165534 h 3917333"/>
              <a:gd name="connsiteX647" fmla="*/ 3815498 w 4021235"/>
              <a:gd name="connsiteY647" fmla="*/ 3216651 h 3917333"/>
              <a:gd name="connsiteX648" fmla="*/ 3814192 w 4021235"/>
              <a:gd name="connsiteY648" fmla="*/ 3221054 h 3917333"/>
              <a:gd name="connsiteX649" fmla="*/ 3815434 w 4021235"/>
              <a:gd name="connsiteY649" fmla="*/ 3218694 h 3917333"/>
              <a:gd name="connsiteX650" fmla="*/ 3810509 w 4021235"/>
              <a:gd name="connsiteY650" fmla="*/ 3229119 h 3917333"/>
              <a:gd name="connsiteX651" fmla="*/ 3804276 w 4021235"/>
              <a:gd name="connsiteY651" fmla="*/ 3239093 h 3917333"/>
              <a:gd name="connsiteX652" fmla="*/ 3809263 w 4021235"/>
              <a:gd name="connsiteY652" fmla="*/ 3227872 h 3917333"/>
              <a:gd name="connsiteX653" fmla="*/ 3805523 w 4021235"/>
              <a:gd name="connsiteY653" fmla="*/ 3234106 h 3917333"/>
              <a:gd name="connsiteX654" fmla="*/ 3803029 w 4021235"/>
              <a:gd name="connsiteY654" fmla="*/ 3240340 h 3917333"/>
              <a:gd name="connsiteX655" fmla="*/ 3801782 w 4021235"/>
              <a:gd name="connsiteY655" fmla="*/ 3241586 h 3917333"/>
              <a:gd name="connsiteX656" fmla="*/ 3800534 w 4021235"/>
              <a:gd name="connsiteY656" fmla="*/ 3242833 h 3917333"/>
              <a:gd name="connsiteX657" fmla="*/ 3799288 w 4021235"/>
              <a:gd name="connsiteY657" fmla="*/ 3242833 h 3917333"/>
              <a:gd name="connsiteX658" fmla="*/ 3798041 w 4021235"/>
              <a:gd name="connsiteY658" fmla="*/ 3245327 h 3917333"/>
              <a:gd name="connsiteX659" fmla="*/ 3788066 w 4021235"/>
              <a:gd name="connsiteY659" fmla="*/ 3265275 h 3917333"/>
              <a:gd name="connsiteX660" fmla="*/ 3779337 w 4021235"/>
              <a:gd name="connsiteY660" fmla="*/ 3288964 h 3917333"/>
              <a:gd name="connsiteX661" fmla="*/ 3768116 w 4021235"/>
              <a:gd name="connsiteY661" fmla="*/ 3312652 h 3917333"/>
              <a:gd name="connsiteX662" fmla="*/ 3769362 w 4021235"/>
              <a:gd name="connsiteY662" fmla="*/ 3312652 h 3917333"/>
              <a:gd name="connsiteX663" fmla="*/ 3768116 w 4021235"/>
              <a:gd name="connsiteY663" fmla="*/ 3313899 h 3917333"/>
              <a:gd name="connsiteX664" fmla="*/ 3765622 w 4021235"/>
              <a:gd name="connsiteY664" fmla="*/ 3318886 h 3917333"/>
              <a:gd name="connsiteX665" fmla="*/ 3768115 w 4021235"/>
              <a:gd name="connsiteY665" fmla="*/ 3316392 h 3917333"/>
              <a:gd name="connsiteX666" fmla="*/ 3765622 w 4021235"/>
              <a:gd name="connsiteY666" fmla="*/ 3320133 h 3917333"/>
              <a:gd name="connsiteX667" fmla="*/ 3755291 w 4021235"/>
              <a:gd name="connsiteY667" fmla="*/ 3335053 h 3917333"/>
              <a:gd name="connsiteX668" fmla="*/ 3757143 w 4021235"/>
              <a:gd name="connsiteY668" fmla="*/ 3333089 h 3917333"/>
              <a:gd name="connsiteX669" fmla="*/ 3755573 w 4021235"/>
              <a:gd name="connsiteY669" fmla="*/ 3335087 h 3917333"/>
              <a:gd name="connsiteX670" fmla="*/ 3754539 w 4021235"/>
              <a:gd name="connsiteY670" fmla="*/ 3336140 h 3917333"/>
              <a:gd name="connsiteX671" fmla="*/ 3754400 w 4021235"/>
              <a:gd name="connsiteY671" fmla="*/ 3336340 h 3917333"/>
              <a:gd name="connsiteX672" fmla="*/ 3738190 w 4021235"/>
              <a:gd name="connsiteY672" fmla="*/ 3363770 h 3917333"/>
              <a:gd name="connsiteX673" fmla="*/ 3740840 w 4021235"/>
              <a:gd name="connsiteY673" fmla="*/ 3359717 h 3917333"/>
              <a:gd name="connsiteX674" fmla="*/ 3745081 w 4021235"/>
              <a:gd name="connsiteY674" fmla="*/ 3354123 h 3917333"/>
              <a:gd name="connsiteX675" fmla="*/ 3744424 w 4021235"/>
              <a:gd name="connsiteY675" fmla="*/ 3355042 h 3917333"/>
              <a:gd name="connsiteX676" fmla="*/ 3748165 w 4021235"/>
              <a:gd name="connsiteY676" fmla="*/ 3350055 h 3917333"/>
              <a:gd name="connsiteX677" fmla="*/ 3745081 w 4021235"/>
              <a:gd name="connsiteY677" fmla="*/ 3354123 h 3917333"/>
              <a:gd name="connsiteX678" fmla="*/ 3763128 w 4021235"/>
              <a:gd name="connsiteY678" fmla="*/ 3328860 h 3917333"/>
              <a:gd name="connsiteX679" fmla="*/ 3733201 w 4021235"/>
              <a:gd name="connsiteY679" fmla="*/ 3372497 h 3917333"/>
              <a:gd name="connsiteX680" fmla="*/ 3733201 w 4021235"/>
              <a:gd name="connsiteY680" fmla="*/ 3371250 h 3917333"/>
              <a:gd name="connsiteX681" fmla="*/ 3730708 w 4021235"/>
              <a:gd name="connsiteY681" fmla="*/ 3377484 h 3917333"/>
              <a:gd name="connsiteX682" fmla="*/ 3729462 w 4021235"/>
              <a:gd name="connsiteY682" fmla="*/ 3376237 h 3917333"/>
              <a:gd name="connsiteX683" fmla="*/ 3726968 w 4021235"/>
              <a:gd name="connsiteY683" fmla="*/ 3374990 h 3917333"/>
              <a:gd name="connsiteX684" fmla="*/ 3712575 w 4021235"/>
              <a:gd name="connsiteY684" fmla="*/ 3396022 h 3917333"/>
              <a:gd name="connsiteX685" fmla="*/ 3710758 w 4021235"/>
              <a:gd name="connsiteY685" fmla="*/ 3398679 h 3917333"/>
              <a:gd name="connsiteX686" fmla="*/ 3708265 w 4021235"/>
              <a:gd name="connsiteY686" fmla="*/ 3403666 h 3917333"/>
              <a:gd name="connsiteX687" fmla="*/ 3708265 w 4021235"/>
              <a:gd name="connsiteY687" fmla="*/ 3404912 h 3917333"/>
              <a:gd name="connsiteX688" fmla="*/ 3709511 w 4021235"/>
              <a:gd name="connsiteY688" fmla="*/ 3404912 h 3917333"/>
              <a:gd name="connsiteX689" fmla="*/ 3570555 w 4021235"/>
              <a:gd name="connsiteY689" fmla="*/ 3489974 h 3917333"/>
              <a:gd name="connsiteX690" fmla="*/ 2953892 w 4021235"/>
              <a:gd name="connsiteY690" fmla="*/ 3867462 h 3917333"/>
              <a:gd name="connsiteX691" fmla="*/ 2942671 w 4021235"/>
              <a:gd name="connsiteY691" fmla="*/ 3869956 h 3917333"/>
              <a:gd name="connsiteX692" fmla="*/ 2943917 w 4021235"/>
              <a:gd name="connsiteY692" fmla="*/ 3873696 h 3917333"/>
              <a:gd name="connsiteX693" fmla="*/ 2953892 w 4021235"/>
              <a:gd name="connsiteY693" fmla="*/ 3867462 h 3917333"/>
              <a:gd name="connsiteX694" fmla="*/ 3132198 w 4021235"/>
              <a:gd name="connsiteY694" fmla="*/ 3822579 h 3917333"/>
              <a:gd name="connsiteX695" fmla="*/ 3709511 w 4021235"/>
              <a:gd name="connsiteY695" fmla="*/ 3404912 h 3917333"/>
              <a:gd name="connsiteX696" fmla="*/ 3710758 w 4021235"/>
              <a:gd name="connsiteY696" fmla="*/ 3404912 h 3917333"/>
              <a:gd name="connsiteX697" fmla="*/ 3712004 w 4021235"/>
              <a:gd name="connsiteY697" fmla="*/ 3406160 h 3917333"/>
              <a:gd name="connsiteX698" fmla="*/ 3712004 w 4021235"/>
              <a:gd name="connsiteY698" fmla="*/ 3412393 h 3917333"/>
              <a:gd name="connsiteX699" fmla="*/ 3712004 w 4021235"/>
              <a:gd name="connsiteY699" fmla="*/ 3413640 h 3917333"/>
              <a:gd name="connsiteX700" fmla="*/ 3710758 w 4021235"/>
              <a:gd name="connsiteY700" fmla="*/ 3413640 h 3917333"/>
              <a:gd name="connsiteX701" fmla="*/ 3709511 w 4021235"/>
              <a:gd name="connsiteY701" fmla="*/ 3412393 h 3917333"/>
              <a:gd name="connsiteX702" fmla="*/ 3709511 w 4021235"/>
              <a:gd name="connsiteY702" fmla="*/ 3413640 h 3917333"/>
              <a:gd name="connsiteX703" fmla="*/ 3709927 w 4021235"/>
              <a:gd name="connsiteY703" fmla="*/ 3414056 h 3917333"/>
              <a:gd name="connsiteX704" fmla="*/ 3710758 w 4021235"/>
              <a:gd name="connsiteY704" fmla="*/ 3414887 h 3917333"/>
              <a:gd name="connsiteX705" fmla="*/ 3709511 w 4021235"/>
              <a:gd name="connsiteY705" fmla="*/ 3414887 h 3917333"/>
              <a:gd name="connsiteX706" fmla="*/ 3708265 w 4021235"/>
              <a:gd name="connsiteY706" fmla="*/ 3414887 h 3917333"/>
              <a:gd name="connsiteX707" fmla="*/ 3709511 w 4021235"/>
              <a:gd name="connsiteY707" fmla="*/ 3416134 h 3917333"/>
              <a:gd name="connsiteX708" fmla="*/ 3707018 w 4021235"/>
              <a:gd name="connsiteY708" fmla="*/ 3414887 h 3917333"/>
              <a:gd name="connsiteX709" fmla="*/ 3707018 w 4021235"/>
              <a:gd name="connsiteY709" fmla="*/ 3416134 h 3917333"/>
              <a:gd name="connsiteX710" fmla="*/ 3708265 w 4021235"/>
              <a:gd name="connsiteY710" fmla="*/ 3416134 h 3917333"/>
              <a:gd name="connsiteX711" fmla="*/ 3709511 w 4021235"/>
              <a:gd name="connsiteY711" fmla="*/ 3417380 h 3917333"/>
              <a:gd name="connsiteX712" fmla="*/ 3708265 w 4021235"/>
              <a:gd name="connsiteY712" fmla="*/ 3418627 h 3917333"/>
              <a:gd name="connsiteX713" fmla="*/ 3703277 w 4021235"/>
              <a:gd name="connsiteY713" fmla="*/ 3416134 h 3917333"/>
              <a:gd name="connsiteX714" fmla="*/ 3695796 w 4021235"/>
              <a:gd name="connsiteY714" fmla="*/ 3427354 h 3917333"/>
              <a:gd name="connsiteX715" fmla="*/ 3703277 w 4021235"/>
              <a:gd name="connsiteY715" fmla="*/ 3414887 h 3917333"/>
              <a:gd name="connsiteX716" fmla="*/ 3699536 w 4021235"/>
              <a:gd name="connsiteY716" fmla="*/ 3413640 h 3917333"/>
              <a:gd name="connsiteX717" fmla="*/ 3693302 w 4021235"/>
              <a:gd name="connsiteY717" fmla="*/ 3426108 h 3917333"/>
              <a:gd name="connsiteX718" fmla="*/ 3685820 w 4021235"/>
              <a:gd name="connsiteY718" fmla="*/ 3434835 h 3917333"/>
              <a:gd name="connsiteX719" fmla="*/ 3658389 w 4021235"/>
              <a:gd name="connsiteY719" fmla="*/ 3470991 h 3917333"/>
              <a:gd name="connsiteX720" fmla="*/ 3649660 w 4021235"/>
              <a:gd name="connsiteY720" fmla="*/ 3487199 h 3917333"/>
              <a:gd name="connsiteX721" fmla="*/ 3645920 w 4021235"/>
              <a:gd name="connsiteY721" fmla="*/ 3490939 h 3917333"/>
              <a:gd name="connsiteX722" fmla="*/ 3644673 w 4021235"/>
              <a:gd name="connsiteY722" fmla="*/ 3489692 h 3917333"/>
              <a:gd name="connsiteX723" fmla="*/ 3617241 w 4021235"/>
              <a:gd name="connsiteY723" fmla="*/ 3522108 h 3917333"/>
              <a:gd name="connsiteX724" fmla="*/ 3606019 w 4021235"/>
              <a:gd name="connsiteY724" fmla="*/ 3537070 h 3917333"/>
              <a:gd name="connsiteX725" fmla="*/ 3594698 w 4021235"/>
              <a:gd name="connsiteY725" fmla="*/ 3549419 h 3917333"/>
              <a:gd name="connsiteX726" fmla="*/ 3596512 w 4021235"/>
              <a:gd name="connsiteY726" fmla="*/ 3547141 h 3917333"/>
              <a:gd name="connsiteX727" fmla="*/ 3592303 w 4021235"/>
              <a:gd name="connsiteY727" fmla="*/ 3552031 h 3917333"/>
              <a:gd name="connsiteX728" fmla="*/ 3594698 w 4021235"/>
              <a:gd name="connsiteY728" fmla="*/ 3549419 h 3917333"/>
              <a:gd name="connsiteX729" fmla="*/ 3593238 w 4021235"/>
              <a:gd name="connsiteY729" fmla="*/ 3551252 h 3917333"/>
              <a:gd name="connsiteX730" fmla="*/ 3581081 w 4021235"/>
              <a:gd name="connsiteY730" fmla="*/ 3564498 h 3917333"/>
              <a:gd name="connsiteX731" fmla="*/ 3571106 w 4021235"/>
              <a:gd name="connsiteY731" fmla="*/ 3573226 h 3917333"/>
              <a:gd name="connsiteX732" fmla="*/ 3546168 w 4021235"/>
              <a:gd name="connsiteY732" fmla="*/ 3599408 h 3917333"/>
              <a:gd name="connsiteX733" fmla="*/ 3524970 w 4021235"/>
              <a:gd name="connsiteY733" fmla="*/ 3618109 h 3917333"/>
              <a:gd name="connsiteX734" fmla="*/ 3514995 w 4021235"/>
              <a:gd name="connsiteY734" fmla="*/ 3626837 h 3917333"/>
              <a:gd name="connsiteX735" fmla="*/ 3514995 w 4021235"/>
              <a:gd name="connsiteY735" fmla="*/ 3625590 h 3917333"/>
              <a:gd name="connsiteX736" fmla="*/ 3495045 w 4021235"/>
              <a:gd name="connsiteY736" fmla="*/ 3643044 h 3917333"/>
              <a:gd name="connsiteX737" fmla="*/ 3470108 w 4021235"/>
              <a:gd name="connsiteY737" fmla="*/ 3665486 h 3917333"/>
              <a:gd name="connsiteX738" fmla="*/ 3467613 w 4021235"/>
              <a:gd name="connsiteY738" fmla="*/ 3664240 h 3917333"/>
              <a:gd name="connsiteX739" fmla="*/ 3460133 w 4021235"/>
              <a:gd name="connsiteY739" fmla="*/ 3670474 h 3917333"/>
              <a:gd name="connsiteX740" fmla="*/ 3450156 w 4021235"/>
              <a:gd name="connsiteY740" fmla="*/ 3675460 h 3917333"/>
              <a:gd name="connsiteX741" fmla="*/ 3446416 w 4021235"/>
              <a:gd name="connsiteY741" fmla="*/ 3677954 h 3917333"/>
              <a:gd name="connsiteX742" fmla="*/ 3443299 w 4021235"/>
              <a:gd name="connsiteY742" fmla="*/ 3679201 h 3917333"/>
              <a:gd name="connsiteX743" fmla="*/ 3440181 w 4021235"/>
              <a:gd name="connsiteY743" fmla="*/ 3680448 h 3917333"/>
              <a:gd name="connsiteX744" fmla="*/ 3438934 w 4021235"/>
              <a:gd name="connsiteY744" fmla="*/ 3682941 h 3917333"/>
              <a:gd name="connsiteX745" fmla="*/ 3426465 w 4021235"/>
              <a:gd name="connsiteY745" fmla="*/ 3692915 h 3917333"/>
              <a:gd name="connsiteX746" fmla="*/ 3402775 w 4021235"/>
              <a:gd name="connsiteY746" fmla="*/ 3707876 h 3917333"/>
              <a:gd name="connsiteX747" fmla="*/ 3365368 w 4021235"/>
              <a:gd name="connsiteY747" fmla="*/ 3730318 h 3917333"/>
              <a:gd name="connsiteX748" fmla="*/ 3304271 w 4021235"/>
              <a:gd name="connsiteY748" fmla="*/ 3760240 h 3917333"/>
              <a:gd name="connsiteX749" fmla="*/ 3289307 w 4021235"/>
              <a:gd name="connsiteY749" fmla="*/ 3767721 h 3917333"/>
              <a:gd name="connsiteX750" fmla="*/ 3288060 w 4021235"/>
              <a:gd name="connsiteY750" fmla="*/ 3767721 h 3917333"/>
              <a:gd name="connsiteX751" fmla="*/ 3229456 w 4021235"/>
              <a:gd name="connsiteY751" fmla="*/ 3792656 h 3917333"/>
              <a:gd name="connsiteX752" fmla="*/ 3228210 w 4021235"/>
              <a:gd name="connsiteY752" fmla="*/ 3793903 h 3917333"/>
              <a:gd name="connsiteX753" fmla="*/ 3228210 w 4021235"/>
              <a:gd name="connsiteY753" fmla="*/ 3792656 h 3917333"/>
              <a:gd name="connsiteX754" fmla="*/ 3184569 w 4021235"/>
              <a:gd name="connsiteY754" fmla="*/ 3813851 h 3917333"/>
              <a:gd name="connsiteX755" fmla="*/ 3183321 w 4021235"/>
              <a:gd name="connsiteY755" fmla="*/ 3813851 h 3917333"/>
              <a:gd name="connsiteX756" fmla="*/ 3182074 w 4021235"/>
              <a:gd name="connsiteY756" fmla="*/ 3811358 h 3917333"/>
              <a:gd name="connsiteX757" fmla="*/ 3179580 w 4021235"/>
              <a:gd name="connsiteY757" fmla="*/ 3812604 h 3917333"/>
              <a:gd name="connsiteX758" fmla="*/ 3174594 w 4021235"/>
              <a:gd name="connsiteY758" fmla="*/ 3815098 h 3917333"/>
              <a:gd name="connsiteX759" fmla="*/ 3173346 w 4021235"/>
              <a:gd name="connsiteY759" fmla="*/ 3815098 h 3917333"/>
              <a:gd name="connsiteX760" fmla="*/ 3172164 w 4021235"/>
              <a:gd name="connsiteY760" fmla="*/ 3813916 h 3917333"/>
              <a:gd name="connsiteX761" fmla="*/ 3170730 w 4021235"/>
              <a:gd name="connsiteY761" fmla="*/ 3813916 h 3917333"/>
              <a:gd name="connsiteX762" fmla="*/ 3171304 w 4021235"/>
              <a:gd name="connsiteY762" fmla="*/ 3813055 h 3917333"/>
              <a:gd name="connsiteX763" fmla="*/ 3170852 w 4021235"/>
              <a:gd name="connsiteY763" fmla="*/ 3812604 h 3917333"/>
              <a:gd name="connsiteX764" fmla="*/ 3169605 w 4021235"/>
              <a:gd name="connsiteY764" fmla="*/ 3812604 h 3917333"/>
              <a:gd name="connsiteX765" fmla="*/ 3169605 w 4021235"/>
              <a:gd name="connsiteY765" fmla="*/ 3811358 h 3917333"/>
              <a:gd name="connsiteX766" fmla="*/ 3168359 w 4021235"/>
              <a:gd name="connsiteY766" fmla="*/ 3815098 h 3917333"/>
              <a:gd name="connsiteX767" fmla="*/ 3169605 w 4021235"/>
              <a:gd name="connsiteY767" fmla="*/ 3815098 h 3917333"/>
              <a:gd name="connsiteX768" fmla="*/ 3170852 w 4021235"/>
              <a:gd name="connsiteY768" fmla="*/ 3815098 h 3917333"/>
              <a:gd name="connsiteX769" fmla="*/ 3167112 w 4021235"/>
              <a:gd name="connsiteY769" fmla="*/ 3816345 h 3917333"/>
              <a:gd name="connsiteX770" fmla="*/ 3159630 w 4021235"/>
              <a:gd name="connsiteY770" fmla="*/ 3817592 h 3917333"/>
              <a:gd name="connsiteX771" fmla="*/ 3154642 w 4021235"/>
              <a:gd name="connsiteY771" fmla="*/ 3818838 h 3917333"/>
              <a:gd name="connsiteX772" fmla="*/ 3135940 w 4021235"/>
              <a:gd name="connsiteY772" fmla="*/ 3823826 h 3917333"/>
              <a:gd name="connsiteX773" fmla="*/ 3134692 w 4021235"/>
              <a:gd name="connsiteY773" fmla="*/ 3826319 h 3917333"/>
              <a:gd name="connsiteX774" fmla="*/ 3132967 w 4021235"/>
              <a:gd name="connsiteY774" fmla="*/ 3827182 h 3917333"/>
              <a:gd name="connsiteX775" fmla="*/ 3128459 w 4021235"/>
              <a:gd name="connsiteY775" fmla="*/ 3828812 h 3917333"/>
              <a:gd name="connsiteX776" fmla="*/ 3129705 w 4021235"/>
              <a:gd name="connsiteY776" fmla="*/ 3828812 h 3917333"/>
              <a:gd name="connsiteX777" fmla="*/ 3125965 w 4021235"/>
              <a:gd name="connsiteY777" fmla="*/ 3830059 h 3917333"/>
              <a:gd name="connsiteX778" fmla="*/ 3124718 w 4021235"/>
              <a:gd name="connsiteY778" fmla="*/ 3831306 h 3917333"/>
              <a:gd name="connsiteX779" fmla="*/ 3124718 w 4021235"/>
              <a:gd name="connsiteY779" fmla="*/ 3830059 h 3917333"/>
              <a:gd name="connsiteX780" fmla="*/ 3123470 w 4021235"/>
              <a:gd name="connsiteY780" fmla="*/ 3831306 h 3917333"/>
              <a:gd name="connsiteX781" fmla="*/ 3122223 w 4021235"/>
              <a:gd name="connsiteY781" fmla="*/ 3828812 h 3917333"/>
              <a:gd name="connsiteX782" fmla="*/ 3122223 w 4021235"/>
              <a:gd name="connsiteY782" fmla="*/ 3830059 h 3917333"/>
              <a:gd name="connsiteX783" fmla="*/ 3122223 w 4021235"/>
              <a:gd name="connsiteY783" fmla="*/ 3831306 h 3917333"/>
              <a:gd name="connsiteX784" fmla="*/ 3119730 w 4021235"/>
              <a:gd name="connsiteY784" fmla="*/ 3831306 h 3917333"/>
              <a:gd name="connsiteX785" fmla="*/ 3114743 w 4021235"/>
              <a:gd name="connsiteY785" fmla="*/ 3832553 h 3917333"/>
              <a:gd name="connsiteX786" fmla="*/ 3104768 w 4021235"/>
              <a:gd name="connsiteY786" fmla="*/ 3836293 h 3917333"/>
              <a:gd name="connsiteX787" fmla="*/ 3079829 w 4021235"/>
              <a:gd name="connsiteY787" fmla="*/ 3843774 h 3917333"/>
              <a:gd name="connsiteX788" fmla="*/ 3046164 w 4021235"/>
              <a:gd name="connsiteY788" fmla="*/ 3852501 h 3917333"/>
              <a:gd name="connsiteX789" fmla="*/ 3041175 w 4021235"/>
              <a:gd name="connsiteY789" fmla="*/ 3853748 h 3917333"/>
              <a:gd name="connsiteX790" fmla="*/ 3036187 w 4021235"/>
              <a:gd name="connsiteY790" fmla="*/ 3853748 h 3917333"/>
              <a:gd name="connsiteX791" fmla="*/ 3027460 w 4021235"/>
              <a:gd name="connsiteY791" fmla="*/ 3856241 h 3917333"/>
              <a:gd name="connsiteX792" fmla="*/ 3016237 w 4021235"/>
              <a:gd name="connsiteY792" fmla="*/ 3858735 h 3917333"/>
              <a:gd name="connsiteX793" fmla="*/ 3033694 w 4021235"/>
              <a:gd name="connsiteY793" fmla="*/ 3856241 h 3917333"/>
              <a:gd name="connsiteX794" fmla="*/ 2990053 w 4021235"/>
              <a:gd name="connsiteY794" fmla="*/ 3863722 h 3917333"/>
              <a:gd name="connsiteX795" fmla="*/ 2941424 w 4021235"/>
              <a:gd name="connsiteY795" fmla="*/ 3874943 h 3917333"/>
              <a:gd name="connsiteX796" fmla="*/ 2938931 w 4021235"/>
              <a:gd name="connsiteY796" fmla="*/ 3877436 h 3917333"/>
              <a:gd name="connsiteX797" fmla="*/ 2938931 w 4021235"/>
              <a:gd name="connsiteY797" fmla="*/ 3876190 h 3917333"/>
              <a:gd name="connsiteX798" fmla="*/ 2937684 w 4021235"/>
              <a:gd name="connsiteY798" fmla="*/ 3876190 h 3917333"/>
              <a:gd name="connsiteX799" fmla="*/ 2937684 w 4021235"/>
              <a:gd name="connsiteY799" fmla="*/ 3874943 h 3917333"/>
              <a:gd name="connsiteX800" fmla="*/ 2909005 w 4021235"/>
              <a:gd name="connsiteY800" fmla="*/ 3881176 h 3917333"/>
              <a:gd name="connsiteX801" fmla="*/ 2917734 w 4021235"/>
              <a:gd name="connsiteY801" fmla="*/ 3879930 h 3917333"/>
              <a:gd name="connsiteX802" fmla="*/ 2892795 w 4021235"/>
              <a:gd name="connsiteY802" fmla="*/ 3883670 h 3917333"/>
              <a:gd name="connsiteX803" fmla="*/ 2892285 w 4021235"/>
              <a:gd name="connsiteY803" fmla="*/ 3883772 h 3917333"/>
              <a:gd name="connsiteX804" fmla="*/ 2890897 w 4021235"/>
              <a:gd name="connsiteY804" fmla="*/ 3884440 h 3917333"/>
              <a:gd name="connsiteX805" fmla="*/ 2887093 w 4021235"/>
              <a:gd name="connsiteY805" fmla="*/ 3886271 h 3917333"/>
              <a:gd name="connsiteX806" fmla="*/ 2884653 w 4021235"/>
              <a:gd name="connsiteY806" fmla="*/ 3886271 h 3917333"/>
              <a:gd name="connsiteX807" fmla="*/ 2883359 w 4021235"/>
              <a:gd name="connsiteY807" fmla="*/ 3886271 h 3917333"/>
              <a:gd name="connsiteX808" fmla="*/ 2883287 w 4021235"/>
              <a:gd name="connsiteY808" fmla="*/ 3886271 h 3917333"/>
              <a:gd name="connsiteX809" fmla="*/ 2882067 w 4021235"/>
              <a:gd name="connsiteY809" fmla="*/ 3886271 h 3917333"/>
              <a:gd name="connsiteX810" fmla="*/ 2882019 w 4021235"/>
              <a:gd name="connsiteY810" fmla="*/ 3886271 h 3917333"/>
              <a:gd name="connsiteX811" fmla="*/ 2880773 w 4021235"/>
              <a:gd name="connsiteY811" fmla="*/ 3886271 h 3917333"/>
              <a:gd name="connsiteX812" fmla="*/ 2879482 w 4021235"/>
              <a:gd name="connsiteY812" fmla="*/ 3886271 h 3917333"/>
              <a:gd name="connsiteX813" fmla="*/ 2881238 w 4021235"/>
              <a:gd name="connsiteY813" fmla="*/ 3885426 h 3917333"/>
              <a:gd name="connsiteX814" fmla="*/ 2845413 w 4021235"/>
              <a:gd name="connsiteY814" fmla="*/ 3889904 h 3917333"/>
              <a:gd name="connsiteX815" fmla="*/ 2834191 w 4021235"/>
              <a:gd name="connsiteY815" fmla="*/ 3891151 h 3917333"/>
              <a:gd name="connsiteX816" fmla="*/ 2808006 w 4021235"/>
              <a:gd name="connsiteY816" fmla="*/ 3894891 h 3917333"/>
              <a:gd name="connsiteX817" fmla="*/ 2801772 w 4021235"/>
              <a:gd name="connsiteY817" fmla="*/ 3894891 h 3917333"/>
              <a:gd name="connsiteX818" fmla="*/ 2796784 w 4021235"/>
              <a:gd name="connsiteY818" fmla="*/ 3894891 h 3917333"/>
              <a:gd name="connsiteX819" fmla="*/ 2793044 w 4021235"/>
              <a:gd name="connsiteY819" fmla="*/ 3894891 h 3917333"/>
              <a:gd name="connsiteX820" fmla="*/ 2783069 w 4021235"/>
              <a:gd name="connsiteY820" fmla="*/ 3897384 h 3917333"/>
              <a:gd name="connsiteX821" fmla="*/ 2786809 w 4021235"/>
              <a:gd name="connsiteY821" fmla="*/ 3897384 h 3917333"/>
              <a:gd name="connsiteX822" fmla="*/ 2775587 w 4021235"/>
              <a:gd name="connsiteY822" fmla="*/ 3898631 h 3917333"/>
              <a:gd name="connsiteX823" fmla="*/ 2770600 w 4021235"/>
              <a:gd name="connsiteY823" fmla="*/ 3899878 h 3917333"/>
              <a:gd name="connsiteX824" fmla="*/ 2769352 w 4021235"/>
              <a:gd name="connsiteY824" fmla="*/ 3897384 h 3917333"/>
              <a:gd name="connsiteX825" fmla="*/ 2768105 w 4021235"/>
              <a:gd name="connsiteY825" fmla="*/ 3902372 h 3917333"/>
              <a:gd name="connsiteX826" fmla="*/ 2766858 w 4021235"/>
              <a:gd name="connsiteY826" fmla="*/ 3901125 h 3917333"/>
              <a:gd name="connsiteX827" fmla="*/ 2764365 w 4021235"/>
              <a:gd name="connsiteY827" fmla="*/ 3901125 h 3917333"/>
              <a:gd name="connsiteX828" fmla="*/ 2755636 w 4021235"/>
              <a:gd name="connsiteY828" fmla="*/ 3901125 h 3917333"/>
              <a:gd name="connsiteX829" fmla="*/ 2743168 w 4021235"/>
              <a:gd name="connsiteY829" fmla="*/ 3902372 h 3917333"/>
              <a:gd name="connsiteX830" fmla="*/ 2720723 w 4021235"/>
              <a:gd name="connsiteY830" fmla="*/ 3904865 h 3917333"/>
              <a:gd name="connsiteX831" fmla="*/ 2685811 w 4021235"/>
              <a:gd name="connsiteY831" fmla="*/ 3908605 h 3917333"/>
              <a:gd name="connsiteX832" fmla="*/ 2683317 w 4021235"/>
              <a:gd name="connsiteY832" fmla="*/ 3908605 h 3917333"/>
              <a:gd name="connsiteX833" fmla="*/ 2637181 w 4021235"/>
              <a:gd name="connsiteY833" fmla="*/ 3911099 h 3917333"/>
              <a:gd name="connsiteX834" fmla="*/ 2637181 w 4021235"/>
              <a:gd name="connsiteY834" fmla="*/ 3909852 h 3917333"/>
              <a:gd name="connsiteX835" fmla="*/ 2632195 w 4021235"/>
              <a:gd name="connsiteY835" fmla="*/ 3914839 h 3917333"/>
              <a:gd name="connsiteX836" fmla="*/ 2632195 w 4021235"/>
              <a:gd name="connsiteY836" fmla="*/ 3913592 h 3917333"/>
              <a:gd name="connsiteX837" fmla="*/ 2630947 w 4021235"/>
              <a:gd name="connsiteY837" fmla="*/ 3913592 h 3917333"/>
              <a:gd name="connsiteX838" fmla="*/ 2630947 w 4021235"/>
              <a:gd name="connsiteY838" fmla="*/ 3914839 h 3917333"/>
              <a:gd name="connsiteX839" fmla="*/ 2629700 w 4021235"/>
              <a:gd name="connsiteY839" fmla="*/ 3914839 h 3917333"/>
              <a:gd name="connsiteX840" fmla="*/ 2629700 w 4021235"/>
              <a:gd name="connsiteY840" fmla="*/ 3913592 h 3917333"/>
              <a:gd name="connsiteX841" fmla="*/ 2628453 w 4021235"/>
              <a:gd name="connsiteY841" fmla="*/ 3913592 h 3917333"/>
              <a:gd name="connsiteX842" fmla="*/ 2627206 w 4021235"/>
              <a:gd name="connsiteY842" fmla="*/ 3913592 h 3917333"/>
              <a:gd name="connsiteX843" fmla="*/ 2625960 w 4021235"/>
              <a:gd name="connsiteY843" fmla="*/ 3914839 h 3917333"/>
              <a:gd name="connsiteX844" fmla="*/ 2625960 w 4021235"/>
              <a:gd name="connsiteY844" fmla="*/ 3913592 h 3917333"/>
              <a:gd name="connsiteX845" fmla="*/ 2624713 w 4021235"/>
              <a:gd name="connsiteY845" fmla="*/ 3916086 h 3917333"/>
              <a:gd name="connsiteX846" fmla="*/ 2623466 w 4021235"/>
              <a:gd name="connsiteY846" fmla="*/ 3914839 h 3917333"/>
              <a:gd name="connsiteX847" fmla="*/ 2622220 w 4021235"/>
              <a:gd name="connsiteY847" fmla="*/ 3916086 h 3917333"/>
              <a:gd name="connsiteX848" fmla="*/ 2620972 w 4021235"/>
              <a:gd name="connsiteY848" fmla="*/ 3909852 h 3917333"/>
              <a:gd name="connsiteX849" fmla="*/ 2604763 w 4021235"/>
              <a:gd name="connsiteY849" fmla="*/ 3909852 h 3917333"/>
              <a:gd name="connsiteX850" fmla="*/ 2586060 w 4021235"/>
              <a:gd name="connsiteY850" fmla="*/ 3908605 h 3917333"/>
              <a:gd name="connsiteX851" fmla="*/ 2539924 w 4021235"/>
              <a:gd name="connsiteY851" fmla="*/ 3911099 h 3917333"/>
              <a:gd name="connsiteX852" fmla="*/ 2539924 w 4021235"/>
              <a:gd name="connsiteY852" fmla="*/ 3908605 h 3917333"/>
              <a:gd name="connsiteX853" fmla="*/ 2539924 w 4021235"/>
              <a:gd name="connsiteY853" fmla="*/ 3909852 h 3917333"/>
              <a:gd name="connsiteX854" fmla="*/ 2539924 w 4021235"/>
              <a:gd name="connsiteY854" fmla="*/ 3911099 h 3917333"/>
              <a:gd name="connsiteX855" fmla="*/ 2539924 w 4021235"/>
              <a:gd name="connsiteY855" fmla="*/ 3912346 h 3917333"/>
              <a:gd name="connsiteX856" fmla="*/ 2534937 w 4021235"/>
              <a:gd name="connsiteY856" fmla="*/ 3916086 h 3917333"/>
              <a:gd name="connsiteX857" fmla="*/ 2533690 w 4021235"/>
              <a:gd name="connsiteY857" fmla="*/ 3916086 h 3917333"/>
              <a:gd name="connsiteX858" fmla="*/ 2533690 w 4021235"/>
              <a:gd name="connsiteY858" fmla="*/ 3914839 h 3917333"/>
              <a:gd name="connsiteX859" fmla="*/ 2532442 w 4021235"/>
              <a:gd name="connsiteY859" fmla="*/ 3914839 h 3917333"/>
              <a:gd name="connsiteX860" fmla="*/ 2532442 w 4021235"/>
              <a:gd name="connsiteY860" fmla="*/ 3916086 h 3917333"/>
              <a:gd name="connsiteX861" fmla="*/ 2531195 w 4021235"/>
              <a:gd name="connsiteY861" fmla="*/ 3913592 h 3917333"/>
              <a:gd name="connsiteX862" fmla="*/ 2531195 w 4021235"/>
              <a:gd name="connsiteY862" fmla="*/ 3914839 h 3917333"/>
              <a:gd name="connsiteX863" fmla="*/ 2531195 w 4021235"/>
              <a:gd name="connsiteY863" fmla="*/ 3916086 h 3917333"/>
              <a:gd name="connsiteX864" fmla="*/ 2531195 w 4021235"/>
              <a:gd name="connsiteY864" fmla="*/ 3917333 h 3917333"/>
              <a:gd name="connsiteX865" fmla="*/ 2529948 w 4021235"/>
              <a:gd name="connsiteY865" fmla="*/ 3917333 h 3917333"/>
              <a:gd name="connsiteX866" fmla="*/ 2529948 w 4021235"/>
              <a:gd name="connsiteY866" fmla="*/ 3916086 h 3917333"/>
              <a:gd name="connsiteX867" fmla="*/ 2527455 w 4021235"/>
              <a:gd name="connsiteY867" fmla="*/ 3916086 h 3917333"/>
              <a:gd name="connsiteX868" fmla="*/ 2526209 w 4021235"/>
              <a:gd name="connsiteY868" fmla="*/ 3916086 h 3917333"/>
              <a:gd name="connsiteX869" fmla="*/ 2523715 w 4021235"/>
              <a:gd name="connsiteY869" fmla="*/ 3914839 h 3917333"/>
              <a:gd name="connsiteX870" fmla="*/ 2521220 w 4021235"/>
              <a:gd name="connsiteY870" fmla="*/ 3913592 h 3917333"/>
              <a:gd name="connsiteX871" fmla="*/ 2518727 w 4021235"/>
              <a:gd name="connsiteY871" fmla="*/ 3909852 h 3917333"/>
              <a:gd name="connsiteX872" fmla="*/ 2518727 w 4021235"/>
              <a:gd name="connsiteY872" fmla="*/ 3908605 h 3917333"/>
              <a:gd name="connsiteX873" fmla="*/ 2472591 w 4021235"/>
              <a:gd name="connsiteY873" fmla="*/ 3907358 h 3917333"/>
              <a:gd name="connsiteX874" fmla="*/ 2465111 w 4021235"/>
              <a:gd name="connsiteY874" fmla="*/ 3908605 h 3917333"/>
              <a:gd name="connsiteX875" fmla="*/ 2412740 w 4021235"/>
              <a:gd name="connsiteY875" fmla="*/ 3906112 h 3917333"/>
              <a:gd name="connsiteX876" fmla="*/ 2409542 w 4021235"/>
              <a:gd name="connsiteY876" fmla="*/ 3906039 h 3917333"/>
              <a:gd name="connsiteX877" fmla="*/ 2405883 w 4021235"/>
              <a:gd name="connsiteY877" fmla="*/ 3905956 h 3917333"/>
              <a:gd name="connsiteX878" fmla="*/ 2391543 w 4021235"/>
              <a:gd name="connsiteY878" fmla="*/ 3904865 h 3917333"/>
              <a:gd name="connsiteX879" fmla="*/ 2390297 w 4021235"/>
              <a:gd name="connsiteY879" fmla="*/ 3906112 h 3917333"/>
              <a:gd name="connsiteX880" fmla="*/ 2389050 w 4021235"/>
              <a:gd name="connsiteY880" fmla="*/ 3906112 h 3917333"/>
              <a:gd name="connsiteX881" fmla="*/ 2386557 w 4021235"/>
              <a:gd name="connsiteY881" fmla="*/ 3906112 h 3917333"/>
              <a:gd name="connsiteX882" fmla="*/ 2382815 w 4021235"/>
              <a:gd name="connsiteY882" fmla="*/ 3906112 h 3917333"/>
              <a:gd name="connsiteX883" fmla="*/ 2376581 w 4021235"/>
              <a:gd name="connsiteY883" fmla="*/ 3906112 h 3917333"/>
              <a:gd name="connsiteX884" fmla="*/ 2352889 w 4021235"/>
              <a:gd name="connsiteY884" fmla="*/ 3904865 h 3917333"/>
              <a:gd name="connsiteX885" fmla="*/ 2352889 w 4021235"/>
              <a:gd name="connsiteY885" fmla="*/ 3903618 h 3917333"/>
              <a:gd name="connsiteX886" fmla="*/ 2352889 w 4021235"/>
              <a:gd name="connsiteY886" fmla="*/ 3902372 h 3917333"/>
              <a:gd name="connsiteX887" fmla="*/ 2339175 w 4021235"/>
              <a:gd name="connsiteY887" fmla="*/ 3902372 h 3917333"/>
              <a:gd name="connsiteX888" fmla="*/ 2316729 w 4021235"/>
              <a:gd name="connsiteY888" fmla="*/ 3901125 h 3917333"/>
              <a:gd name="connsiteX889" fmla="*/ 2314236 w 4021235"/>
              <a:gd name="connsiteY889" fmla="*/ 3901125 h 3917333"/>
              <a:gd name="connsiteX890" fmla="*/ 2324211 w 4021235"/>
              <a:gd name="connsiteY890" fmla="*/ 3902372 h 3917333"/>
              <a:gd name="connsiteX891" fmla="*/ 2310496 w 4021235"/>
              <a:gd name="connsiteY891" fmla="*/ 3902372 h 3917333"/>
              <a:gd name="connsiteX892" fmla="*/ 2299274 w 4021235"/>
              <a:gd name="connsiteY892" fmla="*/ 3901125 h 3917333"/>
              <a:gd name="connsiteX893" fmla="*/ 2291792 w 4021235"/>
              <a:gd name="connsiteY893" fmla="*/ 3899878 h 3917333"/>
              <a:gd name="connsiteX894" fmla="*/ 2290545 w 4021235"/>
              <a:gd name="connsiteY894" fmla="*/ 3898631 h 3917333"/>
              <a:gd name="connsiteX895" fmla="*/ 2291792 w 4021235"/>
              <a:gd name="connsiteY895" fmla="*/ 3897384 h 3917333"/>
              <a:gd name="connsiteX896" fmla="*/ 2283063 w 4021235"/>
              <a:gd name="connsiteY896" fmla="*/ 3897384 h 3917333"/>
              <a:gd name="connsiteX897" fmla="*/ 2261866 w 4021235"/>
              <a:gd name="connsiteY897" fmla="*/ 3896138 h 3917333"/>
              <a:gd name="connsiteX898" fmla="*/ 2255632 w 4021235"/>
              <a:gd name="connsiteY898" fmla="*/ 3894891 h 3917333"/>
              <a:gd name="connsiteX899" fmla="*/ 2243163 w 4021235"/>
              <a:gd name="connsiteY899" fmla="*/ 3894891 h 3917333"/>
              <a:gd name="connsiteX900" fmla="*/ 2245657 w 4021235"/>
              <a:gd name="connsiteY900" fmla="*/ 3892398 h 3917333"/>
              <a:gd name="connsiteX901" fmla="*/ 2239423 w 4021235"/>
              <a:gd name="connsiteY901" fmla="*/ 3892398 h 3917333"/>
              <a:gd name="connsiteX902" fmla="*/ 2236928 w 4021235"/>
              <a:gd name="connsiteY902" fmla="*/ 3893644 h 3917333"/>
              <a:gd name="connsiteX903" fmla="*/ 2168350 w 4021235"/>
              <a:gd name="connsiteY903" fmla="*/ 3883670 h 3917333"/>
              <a:gd name="connsiteX904" fmla="*/ 2155880 w 4021235"/>
              <a:gd name="connsiteY904" fmla="*/ 3882423 h 3917333"/>
              <a:gd name="connsiteX905" fmla="*/ 2107251 w 4021235"/>
              <a:gd name="connsiteY905" fmla="*/ 3871202 h 3917333"/>
              <a:gd name="connsiteX906" fmla="*/ 2132190 w 4021235"/>
              <a:gd name="connsiteY906" fmla="*/ 3874943 h 3917333"/>
              <a:gd name="connsiteX907" fmla="*/ 2120968 w 4021235"/>
              <a:gd name="connsiteY907" fmla="*/ 3872449 h 3917333"/>
              <a:gd name="connsiteX908" fmla="*/ 2093981 w 4021235"/>
              <a:gd name="connsiteY908" fmla="*/ 3867676 h 3917333"/>
              <a:gd name="connsiteX909" fmla="*/ 2088587 w 4021235"/>
              <a:gd name="connsiteY909" fmla="*/ 3866722 h 3917333"/>
              <a:gd name="connsiteX910" fmla="*/ 1967599 w 4021235"/>
              <a:gd name="connsiteY910" fmla="*/ 3842527 h 3917333"/>
              <a:gd name="connsiteX911" fmla="*/ 1958871 w 4021235"/>
              <a:gd name="connsiteY911" fmla="*/ 3840033 h 3917333"/>
              <a:gd name="connsiteX912" fmla="*/ 1970093 w 4021235"/>
              <a:gd name="connsiteY912" fmla="*/ 3850008 h 3917333"/>
              <a:gd name="connsiteX913" fmla="*/ 1933934 w 4021235"/>
              <a:gd name="connsiteY913" fmla="*/ 3837540 h 3917333"/>
              <a:gd name="connsiteX914" fmla="*/ 1894033 w 4021235"/>
              <a:gd name="connsiteY914" fmla="*/ 3826319 h 3917333"/>
              <a:gd name="connsiteX915" fmla="*/ 1875193 w 4021235"/>
              <a:gd name="connsiteY915" fmla="*/ 3820825 h 3917333"/>
              <a:gd name="connsiteX916" fmla="*/ 1871900 w 4021235"/>
              <a:gd name="connsiteY916" fmla="*/ 3819618 h 3917333"/>
              <a:gd name="connsiteX917" fmla="*/ 1867887 w 4021235"/>
              <a:gd name="connsiteY917" fmla="*/ 3818324 h 3917333"/>
              <a:gd name="connsiteX918" fmla="*/ 1844157 w 4021235"/>
              <a:gd name="connsiteY918" fmla="*/ 3810111 h 3917333"/>
              <a:gd name="connsiteX919" fmla="*/ 1837922 w 4021235"/>
              <a:gd name="connsiteY919" fmla="*/ 3807618 h 3917333"/>
              <a:gd name="connsiteX920" fmla="*/ 1835429 w 4021235"/>
              <a:gd name="connsiteY920" fmla="*/ 3806371 h 3917333"/>
              <a:gd name="connsiteX921" fmla="*/ 1834182 w 4021235"/>
              <a:gd name="connsiteY921" fmla="*/ 3806371 h 3917333"/>
              <a:gd name="connsiteX922" fmla="*/ 1824207 w 4021235"/>
              <a:gd name="connsiteY922" fmla="*/ 3803877 h 3917333"/>
              <a:gd name="connsiteX923" fmla="*/ 1830441 w 4021235"/>
              <a:gd name="connsiteY923" fmla="*/ 3805124 h 3917333"/>
              <a:gd name="connsiteX924" fmla="*/ 1834182 w 4021235"/>
              <a:gd name="connsiteY924" fmla="*/ 3805124 h 3917333"/>
              <a:gd name="connsiteX925" fmla="*/ 1824207 w 4021235"/>
              <a:gd name="connsiteY925" fmla="*/ 3802630 h 3917333"/>
              <a:gd name="connsiteX926" fmla="*/ 1810490 w 4021235"/>
              <a:gd name="connsiteY926" fmla="*/ 3796396 h 3917333"/>
              <a:gd name="connsiteX927" fmla="*/ 1796775 w 4021235"/>
              <a:gd name="connsiteY927" fmla="*/ 3793903 h 3917333"/>
              <a:gd name="connsiteX928" fmla="*/ 1796083 w 4021235"/>
              <a:gd name="connsiteY928" fmla="*/ 3794596 h 3917333"/>
              <a:gd name="connsiteX929" fmla="*/ 1795529 w 4021235"/>
              <a:gd name="connsiteY929" fmla="*/ 3795150 h 3917333"/>
              <a:gd name="connsiteX930" fmla="*/ 1795529 w 4021235"/>
              <a:gd name="connsiteY930" fmla="*/ 3794526 h 3917333"/>
              <a:gd name="connsiteX931" fmla="*/ 1795529 w 4021235"/>
              <a:gd name="connsiteY931" fmla="*/ 3793903 h 3917333"/>
              <a:gd name="connsiteX932" fmla="*/ 1790540 w 4021235"/>
              <a:gd name="connsiteY932" fmla="*/ 3793903 h 3917333"/>
              <a:gd name="connsiteX933" fmla="*/ 1773085 w 4021235"/>
              <a:gd name="connsiteY933" fmla="*/ 3791410 h 3917333"/>
              <a:gd name="connsiteX934" fmla="*/ 1778072 w 4021235"/>
              <a:gd name="connsiteY934" fmla="*/ 3787669 h 3917333"/>
              <a:gd name="connsiteX935" fmla="*/ 1776825 w 4021235"/>
              <a:gd name="connsiteY935" fmla="*/ 3787669 h 3917333"/>
              <a:gd name="connsiteX936" fmla="*/ 1773085 w 4021235"/>
              <a:gd name="connsiteY936" fmla="*/ 3786422 h 3917333"/>
              <a:gd name="connsiteX937" fmla="*/ 1769343 w 4021235"/>
              <a:gd name="connsiteY937" fmla="*/ 3787669 h 3917333"/>
              <a:gd name="connsiteX938" fmla="*/ 1768097 w 4021235"/>
              <a:gd name="connsiteY938" fmla="*/ 3787669 h 3917333"/>
              <a:gd name="connsiteX939" fmla="*/ 1768097 w 4021235"/>
              <a:gd name="connsiteY939" fmla="*/ 3785176 h 3917333"/>
              <a:gd name="connsiteX940" fmla="*/ 1768097 w 4021235"/>
              <a:gd name="connsiteY940" fmla="*/ 3783929 h 3917333"/>
              <a:gd name="connsiteX941" fmla="*/ 1767243 w 4021235"/>
              <a:gd name="connsiteY941" fmla="*/ 3784783 h 3917333"/>
              <a:gd name="connsiteX942" fmla="*/ 1680923 w 4021235"/>
              <a:gd name="connsiteY942" fmla="*/ 3745080 h 3917333"/>
              <a:gd name="connsiteX943" fmla="*/ 1537982 w 4021235"/>
              <a:gd name="connsiteY943" fmla="*/ 3679334 h 3917333"/>
              <a:gd name="connsiteX944" fmla="*/ 1394028 w 4021235"/>
              <a:gd name="connsiteY944" fmla="*/ 3613122 h 3917333"/>
              <a:gd name="connsiteX945" fmla="*/ 1392782 w 4021235"/>
              <a:gd name="connsiteY945" fmla="*/ 3614369 h 3917333"/>
              <a:gd name="connsiteX946" fmla="*/ 1392366 w 4021235"/>
              <a:gd name="connsiteY946" fmla="*/ 3615200 h 3917333"/>
              <a:gd name="connsiteX947" fmla="*/ 1391535 w 4021235"/>
              <a:gd name="connsiteY947" fmla="*/ 3614369 h 3917333"/>
              <a:gd name="connsiteX948" fmla="*/ 1389042 w 4021235"/>
              <a:gd name="connsiteY948" fmla="*/ 3613122 h 3917333"/>
              <a:gd name="connsiteX949" fmla="*/ 1387794 w 4021235"/>
              <a:gd name="connsiteY949" fmla="*/ 3613122 h 3917333"/>
              <a:gd name="connsiteX950" fmla="*/ 1386547 w 4021235"/>
              <a:gd name="connsiteY950" fmla="*/ 3611876 h 3917333"/>
              <a:gd name="connsiteX951" fmla="*/ 1385300 w 4021235"/>
              <a:gd name="connsiteY951" fmla="*/ 3610629 h 3917333"/>
              <a:gd name="connsiteX952" fmla="*/ 1371585 w 4021235"/>
              <a:gd name="connsiteY952" fmla="*/ 3608135 h 3917333"/>
              <a:gd name="connsiteX953" fmla="*/ 1321710 w 4021235"/>
              <a:gd name="connsiteY953" fmla="*/ 3596914 h 3917333"/>
              <a:gd name="connsiteX954" fmla="*/ 1334177 w 4021235"/>
              <a:gd name="connsiteY954" fmla="*/ 3599408 h 3917333"/>
              <a:gd name="connsiteX955" fmla="*/ 1259364 w 4021235"/>
              <a:gd name="connsiteY955" fmla="*/ 3581953 h 3917333"/>
              <a:gd name="connsiteX956" fmla="*/ 1233180 w 4021235"/>
              <a:gd name="connsiteY956" fmla="*/ 3574472 h 3917333"/>
              <a:gd name="connsiteX957" fmla="*/ 1229438 w 4021235"/>
              <a:gd name="connsiteY957" fmla="*/ 3575719 h 3917333"/>
              <a:gd name="connsiteX958" fmla="*/ 1192033 w 4021235"/>
              <a:gd name="connsiteY958" fmla="*/ 3564498 h 3917333"/>
              <a:gd name="connsiteX959" fmla="*/ 1184551 w 4021235"/>
              <a:gd name="connsiteY959" fmla="*/ 3563252 h 3917333"/>
              <a:gd name="connsiteX960" fmla="*/ 1137168 w 4021235"/>
              <a:gd name="connsiteY960" fmla="*/ 3548290 h 3917333"/>
              <a:gd name="connsiteX961" fmla="*/ 1202008 w 4021235"/>
              <a:gd name="connsiteY961" fmla="*/ 3565745 h 3917333"/>
              <a:gd name="connsiteX962" fmla="*/ 1235673 w 4021235"/>
              <a:gd name="connsiteY962" fmla="*/ 3574472 h 3917333"/>
              <a:gd name="connsiteX963" fmla="*/ 1164601 w 4021235"/>
              <a:gd name="connsiteY963" fmla="*/ 3553278 h 3917333"/>
              <a:gd name="connsiteX964" fmla="*/ 1112230 w 4021235"/>
              <a:gd name="connsiteY964" fmla="*/ 3537070 h 3917333"/>
              <a:gd name="connsiteX965" fmla="*/ 1135922 w 4021235"/>
              <a:gd name="connsiteY965" fmla="*/ 3545797 h 3917333"/>
              <a:gd name="connsiteX966" fmla="*/ 1117841 w 4021235"/>
              <a:gd name="connsiteY966" fmla="*/ 3540810 h 3917333"/>
              <a:gd name="connsiteX967" fmla="*/ 1093401 w 4021235"/>
              <a:gd name="connsiteY967" fmla="*/ 3532465 h 3917333"/>
              <a:gd name="connsiteX968" fmla="*/ 1066096 w 4021235"/>
              <a:gd name="connsiteY968" fmla="*/ 3522108 h 3917333"/>
              <a:gd name="connsiteX969" fmla="*/ 1032429 w 4021235"/>
              <a:gd name="connsiteY969" fmla="*/ 3508394 h 3917333"/>
              <a:gd name="connsiteX970" fmla="*/ 973825 w 4021235"/>
              <a:gd name="connsiteY970" fmla="*/ 3484706 h 3917333"/>
              <a:gd name="connsiteX971" fmla="*/ 977566 w 4021235"/>
              <a:gd name="connsiteY971" fmla="*/ 3484706 h 3917333"/>
              <a:gd name="connsiteX972" fmla="*/ 936419 w 4021235"/>
              <a:gd name="connsiteY972" fmla="*/ 3466004 h 3917333"/>
              <a:gd name="connsiteX973" fmla="*/ 900258 w 4021235"/>
              <a:gd name="connsiteY973" fmla="*/ 3449796 h 3917333"/>
              <a:gd name="connsiteX974" fmla="*/ 925196 w 4021235"/>
              <a:gd name="connsiteY974" fmla="*/ 3459770 h 3917333"/>
              <a:gd name="connsiteX975" fmla="*/ 896519 w 4021235"/>
              <a:gd name="connsiteY975" fmla="*/ 3444809 h 3917333"/>
              <a:gd name="connsiteX976" fmla="*/ 864098 w 4021235"/>
              <a:gd name="connsiteY976" fmla="*/ 3428601 h 3917333"/>
              <a:gd name="connsiteX977" fmla="*/ 881555 w 4021235"/>
              <a:gd name="connsiteY977" fmla="*/ 3439822 h 3917333"/>
              <a:gd name="connsiteX978" fmla="*/ 859111 w 4021235"/>
              <a:gd name="connsiteY978" fmla="*/ 3428134 h 3917333"/>
              <a:gd name="connsiteX979" fmla="*/ 851755 w 4021235"/>
              <a:gd name="connsiteY979" fmla="*/ 3423652 h 3917333"/>
              <a:gd name="connsiteX980" fmla="*/ 860358 w 4021235"/>
              <a:gd name="connsiteY980" fmla="*/ 3428601 h 3917333"/>
              <a:gd name="connsiteX981" fmla="*/ 814222 w 4021235"/>
              <a:gd name="connsiteY981" fmla="*/ 3399926 h 3917333"/>
              <a:gd name="connsiteX982" fmla="*/ 793583 w 4021235"/>
              <a:gd name="connsiteY982" fmla="*/ 3387543 h 3917333"/>
              <a:gd name="connsiteX983" fmla="*/ 776504 w 4021235"/>
              <a:gd name="connsiteY983" fmla="*/ 3376549 h 3917333"/>
              <a:gd name="connsiteX984" fmla="*/ 763100 w 4021235"/>
              <a:gd name="connsiteY984" fmla="*/ 3367510 h 3917333"/>
              <a:gd name="connsiteX985" fmla="*/ 733174 w 4021235"/>
              <a:gd name="connsiteY985" fmla="*/ 3347562 h 3917333"/>
              <a:gd name="connsiteX986" fmla="*/ 711978 w 4021235"/>
              <a:gd name="connsiteY986" fmla="*/ 3330107 h 3917333"/>
              <a:gd name="connsiteX987" fmla="*/ 705743 w 4021235"/>
              <a:gd name="connsiteY987" fmla="*/ 3326366 h 3917333"/>
              <a:gd name="connsiteX988" fmla="*/ 687039 w 4021235"/>
              <a:gd name="connsiteY988" fmla="*/ 3312652 h 3917333"/>
              <a:gd name="connsiteX989" fmla="*/ 678311 w 4021235"/>
              <a:gd name="connsiteY989" fmla="*/ 3303925 h 3917333"/>
              <a:gd name="connsiteX990" fmla="*/ 637164 w 4021235"/>
              <a:gd name="connsiteY990" fmla="*/ 3271509 h 3917333"/>
              <a:gd name="connsiteX991" fmla="*/ 610980 w 4021235"/>
              <a:gd name="connsiteY991" fmla="*/ 3247820 h 3917333"/>
              <a:gd name="connsiteX992" fmla="*/ 517462 w 4021235"/>
              <a:gd name="connsiteY992" fmla="*/ 3153066 h 3917333"/>
              <a:gd name="connsiteX993" fmla="*/ 472575 w 4021235"/>
              <a:gd name="connsiteY993" fmla="*/ 3100702 h 3917333"/>
              <a:gd name="connsiteX994" fmla="*/ 445142 w 4021235"/>
              <a:gd name="connsiteY994" fmla="*/ 3067040 h 3917333"/>
              <a:gd name="connsiteX995" fmla="*/ 456700 w 4021235"/>
              <a:gd name="connsiteY995" fmla="*/ 3082864 h 3917333"/>
              <a:gd name="connsiteX996" fmla="*/ 443896 w 4021235"/>
              <a:gd name="connsiteY996" fmla="*/ 3065793 h 3917333"/>
              <a:gd name="connsiteX997" fmla="*/ 450129 w 4021235"/>
              <a:gd name="connsiteY997" fmla="*/ 3074520 h 3917333"/>
              <a:gd name="connsiteX998" fmla="*/ 405242 w 4021235"/>
              <a:gd name="connsiteY998" fmla="*/ 3013429 h 3917333"/>
              <a:gd name="connsiteX999" fmla="*/ 372824 w 4021235"/>
              <a:gd name="connsiteY999" fmla="*/ 2967298 h 3917333"/>
              <a:gd name="connsiteX1000" fmla="*/ 342897 w 4021235"/>
              <a:gd name="connsiteY1000" fmla="*/ 2918674 h 3917333"/>
              <a:gd name="connsiteX1001" fmla="*/ 324195 w 4021235"/>
              <a:gd name="connsiteY1001" fmla="*/ 2886259 h 3917333"/>
              <a:gd name="connsiteX1002" fmla="*/ 302998 w 4021235"/>
              <a:gd name="connsiteY1002" fmla="*/ 2848856 h 3917333"/>
              <a:gd name="connsiteX1003" fmla="*/ 309231 w 4021235"/>
              <a:gd name="connsiteY1003" fmla="*/ 2858830 h 3917333"/>
              <a:gd name="connsiteX1004" fmla="*/ 293021 w 4021235"/>
              <a:gd name="connsiteY1004" fmla="*/ 2828908 h 3917333"/>
              <a:gd name="connsiteX1005" fmla="*/ 278059 w 4021235"/>
              <a:gd name="connsiteY1005" fmla="*/ 2800232 h 3917333"/>
              <a:gd name="connsiteX1006" fmla="*/ 259355 w 4021235"/>
              <a:gd name="connsiteY1006" fmla="*/ 2761582 h 3917333"/>
              <a:gd name="connsiteX1007" fmla="*/ 240652 w 4021235"/>
              <a:gd name="connsiteY1007" fmla="*/ 2721686 h 3917333"/>
              <a:gd name="connsiteX1008" fmla="*/ 223195 w 4021235"/>
              <a:gd name="connsiteY1008" fmla="*/ 2681789 h 3917333"/>
              <a:gd name="connsiteX1009" fmla="*/ 206986 w 4021235"/>
              <a:gd name="connsiteY1009" fmla="*/ 2640646 h 3917333"/>
              <a:gd name="connsiteX1010" fmla="*/ 193270 w 4021235"/>
              <a:gd name="connsiteY1010" fmla="*/ 2603243 h 3917333"/>
              <a:gd name="connsiteX1011" fmla="*/ 187036 w 4021235"/>
              <a:gd name="connsiteY1011" fmla="*/ 2587035 h 3917333"/>
              <a:gd name="connsiteX1012" fmla="*/ 184123 w 4021235"/>
              <a:gd name="connsiteY1012" fmla="*/ 2578858 h 3917333"/>
              <a:gd name="connsiteX1013" fmla="*/ 183669 w 4021235"/>
              <a:gd name="connsiteY1013" fmla="*/ 2577466 h 3917333"/>
              <a:gd name="connsiteX1014" fmla="*/ 188282 w 4021235"/>
              <a:gd name="connsiteY1014" fmla="*/ 2589529 h 3917333"/>
              <a:gd name="connsiteX1015" fmla="*/ 183374 w 4021235"/>
              <a:gd name="connsiteY1015" fmla="*/ 2576555 h 3917333"/>
              <a:gd name="connsiteX1016" fmla="*/ 183669 w 4021235"/>
              <a:gd name="connsiteY1016" fmla="*/ 2577466 h 3917333"/>
              <a:gd name="connsiteX1017" fmla="*/ 172072 w 4021235"/>
              <a:gd name="connsiteY1017" fmla="*/ 2547139 h 3917333"/>
              <a:gd name="connsiteX1018" fmla="*/ 172072 w 4021235"/>
              <a:gd name="connsiteY1018" fmla="*/ 2540905 h 3917333"/>
              <a:gd name="connsiteX1019" fmla="*/ 145889 w 4021235"/>
              <a:gd name="connsiteY1019" fmla="*/ 2466099 h 3917333"/>
              <a:gd name="connsiteX1020" fmla="*/ 124691 w 4021235"/>
              <a:gd name="connsiteY1020" fmla="*/ 2403761 h 3917333"/>
              <a:gd name="connsiteX1021" fmla="*/ 53617 w 4021235"/>
              <a:gd name="connsiteY1021" fmla="*/ 2131966 h 3917333"/>
              <a:gd name="connsiteX1022" fmla="*/ 6236 w 4021235"/>
              <a:gd name="connsiteY1022" fmla="*/ 1853938 h 3917333"/>
              <a:gd name="connsiteX1023" fmla="*/ 2495 w 4021235"/>
              <a:gd name="connsiteY1023" fmla="*/ 1795340 h 3917333"/>
              <a:gd name="connsiteX1024" fmla="*/ 1248 w 4021235"/>
              <a:gd name="connsiteY1024" fmla="*/ 1776015 h 3917333"/>
              <a:gd name="connsiteX1025" fmla="*/ 15 w 4021235"/>
              <a:gd name="connsiteY1025" fmla="*/ 1749513 h 3917333"/>
              <a:gd name="connsiteX1026" fmla="*/ 1403 w 4021235"/>
              <a:gd name="connsiteY1026" fmla="*/ 1656638 h 3917333"/>
              <a:gd name="connsiteX1027" fmla="*/ 7482 w 4021235"/>
              <a:gd name="connsiteY1027" fmla="*/ 1572169 h 3917333"/>
              <a:gd name="connsiteX1028" fmla="*/ 7619 w 4021235"/>
              <a:gd name="connsiteY1028" fmla="*/ 1564981 h 3917333"/>
              <a:gd name="connsiteX1029" fmla="*/ 7332 w 4021235"/>
              <a:gd name="connsiteY1029" fmla="*/ 1566500 h 3917333"/>
              <a:gd name="connsiteX1030" fmla="*/ 8729 w 4021235"/>
              <a:gd name="connsiteY1030" fmla="*/ 1556429 h 3917333"/>
              <a:gd name="connsiteX1031" fmla="*/ 12470 w 4021235"/>
              <a:gd name="connsiteY1031" fmla="*/ 1517312 h 3917333"/>
              <a:gd name="connsiteX1032" fmla="*/ 15432 w 4021235"/>
              <a:gd name="connsiteY1032" fmla="*/ 1496584 h 3917333"/>
              <a:gd name="connsiteX1033" fmla="*/ 19663 w 4021235"/>
              <a:gd name="connsiteY1033" fmla="*/ 1469677 h 3917333"/>
              <a:gd name="connsiteX1034" fmla="*/ 18706 w 4021235"/>
              <a:gd name="connsiteY1034" fmla="*/ 1475857 h 3917333"/>
              <a:gd name="connsiteX1035" fmla="*/ 16211 w 4021235"/>
              <a:gd name="connsiteY1035" fmla="*/ 1493623 h 3917333"/>
              <a:gd name="connsiteX1036" fmla="*/ 24939 w 4021235"/>
              <a:gd name="connsiteY1036" fmla="*/ 1447493 h 3917333"/>
              <a:gd name="connsiteX1037" fmla="*/ 27434 w 4021235"/>
              <a:gd name="connsiteY1037" fmla="*/ 1432220 h 3917333"/>
              <a:gd name="connsiteX1038" fmla="*/ 27873 w 4021235"/>
              <a:gd name="connsiteY1038" fmla="*/ 1429189 h 3917333"/>
              <a:gd name="connsiteX1039" fmla="*/ 36940 w 4021235"/>
              <a:gd name="connsiteY1039" fmla="*/ 1386090 h 3917333"/>
              <a:gd name="connsiteX1040" fmla="*/ 43642 w 4021235"/>
              <a:gd name="connsiteY1040" fmla="*/ 1357726 h 3917333"/>
              <a:gd name="connsiteX1041" fmla="*/ 52371 w 4021235"/>
              <a:gd name="connsiteY1041" fmla="*/ 1327803 h 3917333"/>
              <a:gd name="connsiteX1042" fmla="*/ 67335 w 4021235"/>
              <a:gd name="connsiteY1042" fmla="*/ 1280426 h 3917333"/>
              <a:gd name="connsiteX1043" fmla="*/ 65832 w 4021235"/>
              <a:gd name="connsiteY1043" fmla="*/ 1282450 h 3917333"/>
              <a:gd name="connsiteX1044" fmla="*/ 98195 w 4021235"/>
              <a:gd name="connsiteY1044" fmla="*/ 1190192 h 3917333"/>
              <a:gd name="connsiteX1045" fmla="*/ 152122 w 4021235"/>
              <a:gd name="connsiteY1045" fmla="*/ 1070970 h 3917333"/>
              <a:gd name="connsiteX1046" fmla="*/ 148382 w 4021235"/>
              <a:gd name="connsiteY1046" fmla="*/ 1082191 h 3917333"/>
              <a:gd name="connsiteX1047" fmla="*/ 169579 w 4021235"/>
              <a:gd name="connsiteY1047" fmla="*/ 1039801 h 3917333"/>
              <a:gd name="connsiteX1048" fmla="*/ 170826 w 4021235"/>
              <a:gd name="connsiteY1048" fmla="*/ 1041048 h 3917333"/>
              <a:gd name="connsiteX1049" fmla="*/ 192023 w 4021235"/>
              <a:gd name="connsiteY1049" fmla="*/ 1002398 h 3917333"/>
              <a:gd name="connsiteX1050" fmla="*/ 200751 w 4021235"/>
              <a:gd name="connsiteY1050" fmla="*/ 984943 h 3917333"/>
              <a:gd name="connsiteX1051" fmla="*/ 214467 w 4021235"/>
              <a:gd name="connsiteY1051" fmla="*/ 962502 h 3917333"/>
              <a:gd name="connsiteX1052" fmla="*/ 234417 w 4021235"/>
              <a:gd name="connsiteY1052" fmla="*/ 933826 h 3917333"/>
              <a:gd name="connsiteX1053" fmla="*/ 326688 w 4021235"/>
              <a:gd name="connsiteY1053" fmla="*/ 810396 h 3917333"/>
              <a:gd name="connsiteX1054" fmla="*/ 428932 w 4021235"/>
              <a:gd name="connsiteY1054" fmla="*/ 699434 h 3917333"/>
              <a:gd name="connsiteX1055" fmla="*/ 451376 w 4021235"/>
              <a:gd name="connsiteY1055" fmla="*/ 679486 h 3917333"/>
              <a:gd name="connsiteX1056" fmla="*/ 470079 w 4021235"/>
              <a:gd name="connsiteY1056" fmla="*/ 662031 h 3917333"/>
              <a:gd name="connsiteX1057" fmla="*/ 496264 w 4021235"/>
              <a:gd name="connsiteY1057" fmla="*/ 638343 h 3917333"/>
              <a:gd name="connsiteX1058" fmla="*/ 463846 w 4021235"/>
              <a:gd name="connsiteY1058" fmla="*/ 665772 h 3917333"/>
              <a:gd name="connsiteX1059" fmla="*/ 503435 w 4021235"/>
              <a:gd name="connsiteY1059" fmla="*/ 631174 h 3917333"/>
              <a:gd name="connsiteX1060" fmla="*/ 543509 w 4021235"/>
              <a:gd name="connsiteY1060" fmla="*/ 599539 h 3917333"/>
              <a:gd name="connsiteX1061" fmla="*/ 544893 w 4021235"/>
              <a:gd name="connsiteY1061" fmla="*/ 599693 h 3917333"/>
              <a:gd name="connsiteX1062" fmla="*/ 572326 w 4021235"/>
              <a:gd name="connsiteY1062" fmla="*/ 578498 h 3917333"/>
              <a:gd name="connsiteX1063" fmla="*/ 569831 w 4021235"/>
              <a:gd name="connsiteY1063" fmla="*/ 578498 h 3917333"/>
              <a:gd name="connsiteX1064" fmla="*/ 610980 w 4021235"/>
              <a:gd name="connsiteY1064" fmla="*/ 549823 h 3917333"/>
              <a:gd name="connsiteX1065" fmla="*/ 620955 w 4021235"/>
              <a:gd name="connsiteY1065" fmla="*/ 543589 h 3917333"/>
              <a:gd name="connsiteX1066" fmla="*/ 623448 w 4021235"/>
              <a:gd name="connsiteY1066" fmla="*/ 542342 h 3917333"/>
              <a:gd name="connsiteX1067" fmla="*/ 624694 w 4021235"/>
              <a:gd name="connsiteY1067" fmla="*/ 541095 h 3917333"/>
              <a:gd name="connsiteX1068" fmla="*/ 628435 w 4021235"/>
              <a:gd name="connsiteY1068" fmla="*/ 536108 h 3917333"/>
              <a:gd name="connsiteX1069" fmla="*/ 648385 w 4021235"/>
              <a:gd name="connsiteY1069" fmla="*/ 519900 h 3917333"/>
              <a:gd name="connsiteX1070" fmla="*/ 725693 w 4021235"/>
              <a:gd name="connsiteY1070" fmla="*/ 456315 h 3917333"/>
              <a:gd name="connsiteX1071" fmla="*/ 874073 w 4021235"/>
              <a:gd name="connsiteY1071" fmla="*/ 352834 h 3917333"/>
              <a:gd name="connsiteX1072" fmla="*/ 1002504 w 4021235"/>
              <a:gd name="connsiteY1072" fmla="*/ 280521 h 3917333"/>
              <a:gd name="connsiteX1073" fmla="*/ 1099761 w 4021235"/>
              <a:gd name="connsiteY1073" fmla="*/ 234391 h 3917333"/>
              <a:gd name="connsiteX1074" fmla="*/ 1180811 w 4021235"/>
              <a:gd name="connsiteY1074" fmla="*/ 198235 h 3917333"/>
              <a:gd name="connsiteX1075" fmla="*/ 1298017 w 4021235"/>
              <a:gd name="connsiteY1075" fmla="*/ 154598 h 3917333"/>
              <a:gd name="connsiteX1076" fmla="*/ 1336671 w 4021235"/>
              <a:gd name="connsiteY1076" fmla="*/ 140884 h 3917333"/>
              <a:gd name="connsiteX1077" fmla="*/ 1386547 w 4021235"/>
              <a:gd name="connsiteY1077" fmla="*/ 125923 h 3917333"/>
              <a:gd name="connsiteX1078" fmla="*/ 1387794 w 4021235"/>
              <a:gd name="connsiteY1078" fmla="*/ 124676 h 3917333"/>
              <a:gd name="connsiteX1079" fmla="*/ 1456372 w 4021235"/>
              <a:gd name="connsiteY1079" fmla="*/ 104728 h 3917333"/>
              <a:gd name="connsiteX1080" fmla="*/ 1501261 w 4021235"/>
              <a:gd name="connsiteY1080" fmla="*/ 92260 h 3917333"/>
              <a:gd name="connsiteX1081" fmla="*/ 1543655 w 4021235"/>
              <a:gd name="connsiteY1081" fmla="*/ 83533 h 3917333"/>
              <a:gd name="connsiteX1082" fmla="*/ 1547397 w 4021235"/>
              <a:gd name="connsiteY1082" fmla="*/ 82286 h 3917333"/>
              <a:gd name="connsiteX1083" fmla="*/ 1552383 w 4021235"/>
              <a:gd name="connsiteY1083" fmla="*/ 82286 h 3917333"/>
              <a:gd name="connsiteX1084" fmla="*/ 1553630 w 4021235"/>
              <a:gd name="connsiteY1084" fmla="*/ 82286 h 3917333"/>
              <a:gd name="connsiteX1085" fmla="*/ 1554877 w 4021235"/>
              <a:gd name="connsiteY1085" fmla="*/ 83533 h 3917333"/>
              <a:gd name="connsiteX1086" fmla="*/ 1554877 w 4021235"/>
              <a:gd name="connsiteY1086" fmla="*/ 82286 h 3917333"/>
              <a:gd name="connsiteX1087" fmla="*/ 1553630 w 4021235"/>
              <a:gd name="connsiteY1087" fmla="*/ 82286 h 3917333"/>
              <a:gd name="connsiteX1088" fmla="*/ 1553630 w 4021235"/>
              <a:gd name="connsiteY1088" fmla="*/ 81039 h 3917333"/>
              <a:gd name="connsiteX1089" fmla="*/ 1553630 w 4021235"/>
              <a:gd name="connsiteY1089" fmla="*/ 79792 h 3917333"/>
              <a:gd name="connsiteX1090" fmla="*/ 1553630 w 4021235"/>
              <a:gd name="connsiteY1090" fmla="*/ 78546 h 3917333"/>
              <a:gd name="connsiteX1091" fmla="*/ 1558619 w 4021235"/>
              <a:gd name="connsiteY1091" fmla="*/ 83533 h 3917333"/>
              <a:gd name="connsiteX1092" fmla="*/ 1558619 w 4021235"/>
              <a:gd name="connsiteY1092" fmla="*/ 79792 h 3917333"/>
              <a:gd name="connsiteX1093" fmla="*/ 1559866 w 4021235"/>
              <a:gd name="connsiteY1093" fmla="*/ 79792 h 3917333"/>
              <a:gd name="connsiteX1094" fmla="*/ 1564852 w 4021235"/>
              <a:gd name="connsiteY1094" fmla="*/ 79792 h 3917333"/>
              <a:gd name="connsiteX1095" fmla="*/ 1573580 w 4021235"/>
              <a:gd name="connsiteY1095" fmla="*/ 77299 h 3917333"/>
              <a:gd name="connsiteX1096" fmla="*/ 1596026 w 4021235"/>
              <a:gd name="connsiteY1096" fmla="*/ 73559 h 3917333"/>
              <a:gd name="connsiteX1097" fmla="*/ 1598519 w 4021235"/>
              <a:gd name="connsiteY1097" fmla="*/ 73559 h 3917333"/>
              <a:gd name="connsiteX1098" fmla="*/ 1615976 w 4021235"/>
              <a:gd name="connsiteY1098" fmla="*/ 69818 h 3917333"/>
              <a:gd name="connsiteX1099" fmla="*/ 1614728 w 4021235"/>
              <a:gd name="connsiteY1099" fmla="*/ 69818 h 3917333"/>
              <a:gd name="connsiteX1100" fmla="*/ 1663357 w 4021235"/>
              <a:gd name="connsiteY1100" fmla="*/ 57351 h 3917333"/>
              <a:gd name="connsiteX1101" fmla="*/ 1709492 w 4021235"/>
              <a:gd name="connsiteY1101" fmla="*/ 48623 h 3917333"/>
              <a:gd name="connsiteX1102" fmla="*/ 1709492 w 4021235"/>
              <a:gd name="connsiteY1102" fmla="*/ 49870 h 3917333"/>
              <a:gd name="connsiteX1103" fmla="*/ 1710739 w 4021235"/>
              <a:gd name="connsiteY1103" fmla="*/ 49870 h 3917333"/>
              <a:gd name="connsiteX1104" fmla="*/ 1713233 w 4021235"/>
              <a:gd name="connsiteY1104" fmla="*/ 47377 h 3917333"/>
              <a:gd name="connsiteX1105" fmla="*/ 1713233 w 4021235"/>
              <a:gd name="connsiteY1105" fmla="*/ 48623 h 3917333"/>
              <a:gd name="connsiteX1106" fmla="*/ 1714479 w 4021235"/>
              <a:gd name="connsiteY1106" fmla="*/ 48623 h 3917333"/>
              <a:gd name="connsiteX1107" fmla="*/ 1715727 w 4021235"/>
              <a:gd name="connsiteY1107" fmla="*/ 47377 h 3917333"/>
              <a:gd name="connsiteX1108" fmla="*/ 1715727 w 4021235"/>
              <a:gd name="connsiteY1108" fmla="*/ 48623 h 3917333"/>
              <a:gd name="connsiteX1109" fmla="*/ 1716974 w 4021235"/>
              <a:gd name="connsiteY1109" fmla="*/ 47377 h 3917333"/>
              <a:gd name="connsiteX1110" fmla="*/ 1718221 w 4021235"/>
              <a:gd name="connsiteY1110" fmla="*/ 47377 h 3917333"/>
              <a:gd name="connsiteX1111" fmla="*/ 1719467 w 4021235"/>
              <a:gd name="connsiteY1111" fmla="*/ 46130 h 3917333"/>
              <a:gd name="connsiteX1112" fmla="*/ 1720714 w 4021235"/>
              <a:gd name="connsiteY1112" fmla="*/ 47377 h 3917333"/>
              <a:gd name="connsiteX1113" fmla="*/ 1760615 w 4021235"/>
              <a:gd name="connsiteY1113" fmla="*/ 39896 h 3917333"/>
              <a:gd name="connsiteX1114" fmla="*/ 1788047 w 4021235"/>
              <a:gd name="connsiteY1114" fmla="*/ 34909 h 3917333"/>
              <a:gd name="connsiteX1115" fmla="*/ 1801762 w 4021235"/>
              <a:gd name="connsiteY1115" fmla="*/ 32415 h 3917333"/>
              <a:gd name="connsiteX1116" fmla="*/ 1816726 w 4021235"/>
              <a:gd name="connsiteY1116" fmla="*/ 31169 h 3917333"/>
              <a:gd name="connsiteX1117" fmla="*/ 1830441 w 4021235"/>
              <a:gd name="connsiteY1117" fmla="*/ 31169 h 3917333"/>
              <a:gd name="connsiteX1118" fmla="*/ 1836676 w 4021235"/>
              <a:gd name="connsiteY1118" fmla="*/ 29922 h 3917333"/>
              <a:gd name="connsiteX1119" fmla="*/ 1844157 w 4021235"/>
              <a:gd name="connsiteY1119" fmla="*/ 28675 h 3917333"/>
              <a:gd name="connsiteX1120" fmla="*/ 1871588 w 4021235"/>
              <a:gd name="connsiteY1120" fmla="*/ 24935 h 3917333"/>
              <a:gd name="connsiteX1121" fmla="*/ 1926452 w 4021235"/>
              <a:gd name="connsiteY1121" fmla="*/ 17454 h 3917333"/>
              <a:gd name="connsiteX1122" fmla="*/ 1928945 w 4021235"/>
              <a:gd name="connsiteY1122" fmla="*/ 17454 h 3917333"/>
              <a:gd name="connsiteX1123" fmla="*/ 2059869 w 4021235"/>
              <a:gd name="connsiteY1123" fmla="*/ 6233 h 3917333"/>
              <a:gd name="connsiteX1124" fmla="*/ 2309249 w 4021235"/>
              <a:gd name="connsiteY1124" fmla="*/ 1246 h 3917333"/>
              <a:gd name="connsiteX1125" fmla="*/ 2317977 w 4021235"/>
              <a:gd name="connsiteY1125" fmla="*/ 0 h 391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</a:cxnLst>
            <a:rect l="l" t="t" r="r" b="b"/>
            <a:pathLst>
              <a:path w="4021235" h="3917333">
                <a:moveTo>
                  <a:pt x="2669601" y="3908605"/>
                </a:moveTo>
                <a:cubicBezTo>
                  <a:pt x="2662120" y="3908605"/>
                  <a:pt x="2654639" y="3908605"/>
                  <a:pt x="2645910" y="3909852"/>
                </a:cubicBezTo>
                <a:cubicBezTo>
                  <a:pt x="2645910" y="3909852"/>
                  <a:pt x="2658379" y="3909852"/>
                  <a:pt x="2669601" y="3908605"/>
                </a:cubicBezTo>
                <a:close/>
                <a:moveTo>
                  <a:pt x="2306754" y="3898631"/>
                </a:moveTo>
                <a:cubicBezTo>
                  <a:pt x="2306754" y="3899878"/>
                  <a:pt x="2306754" y="3899878"/>
                  <a:pt x="2306754" y="3899878"/>
                </a:cubicBezTo>
                <a:cubicBezTo>
                  <a:pt x="2308002" y="3899878"/>
                  <a:pt x="2308002" y="3899878"/>
                  <a:pt x="2308002" y="3899878"/>
                </a:cubicBezTo>
                <a:lnTo>
                  <a:pt x="2308002" y="3901125"/>
                </a:lnTo>
                <a:lnTo>
                  <a:pt x="2309249" y="3901125"/>
                </a:lnTo>
                <a:lnTo>
                  <a:pt x="2308002" y="3899878"/>
                </a:lnTo>
                <a:cubicBezTo>
                  <a:pt x="2306754" y="3899878"/>
                  <a:pt x="2306754" y="3899878"/>
                  <a:pt x="2306754" y="3898631"/>
                </a:cubicBezTo>
                <a:close/>
                <a:moveTo>
                  <a:pt x="2776833" y="3897384"/>
                </a:moveTo>
                <a:cubicBezTo>
                  <a:pt x="2775587" y="3897384"/>
                  <a:pt x="2773094" y="3898631"/>
                  <a:pt x="2770600" y="3898631"/>
                </a:cubicBezTo>
                <a:cubicBezTo>
                  <a:pt x="2773094" y="3898631"/>
                  <a:pt x="2775587" y="3897384"/>
                  <a:pt x="2778080" y="3897384"/>
                </a:cubicBezTo>
                <a:close/>
                <a:moveTo>
                  <a:pt x="3134868" y="3826494"/>
                </a:moveTo>
                <a:lnTo>
                  <a:pt x="3135940" y="3827566"/>
                </a:lnTo>
                <a:cubicBezTo>
                  <a:pt x="3133445" y="3828812"/>
                  <a:pt x="3134692" y="3828812"/>
                  <a:pt x="3133445" y="3828812"/>
                </a:cubicBezTo>
                <a:lnTo>
                  <a:pt x="3129705" y="3828812"/>
                </a:lnTo>
                <a:lnTo>
                  <a:pt x="3132967" y="3827182"/>
                </a:lnTo>
                <a:close/>
                <a:moveTo>
                  <a:pt x="3145915" y="3822579"/>
                </a:moveTo>
                <a:cubicBezTo>
                  <a:pt x="3140927" y="3824449"/>
                  <a:pt x="3138122" y="3825384"/>
                  <a:pt x="3135783" y="3826163"/>
                </a:cubicBezTo>
                <a:lnTo>
                  <a:pt x="3134868" y="3826494"/>
                </a:lnTo>
                <a:lnTo>
                  <a:pt x="3134692" y="3826319"/>
                </a:lnTo>
                <a:cubicBezTo>
                  <a:pt x="3134692" y="3826319"/>
                  <a:pt x="3135940" y="3825072"/>
                  <a:pt x="3138434" y="3825072"/>
                </a:cubicBezTo>
                <a:cubicBezTo>
                  <a:pt x="3140927" y="3823826"/>
                  <a:pt x="3143420" y="3823826"/>
                  <a:pt x="3145915" y="3822579"/>
                </a:cubicBezTo>
                <a:close/>
                <a:moveTo>
                  <a:pt x="1874672" y="3820673"/>
                </a:moveTo>
                <a:lnTo>
                  <a:pt x="1875193" y="3820825"/>
                </a:lnTo>
                <a:lnTo>
                  <a:pt x="1876576" y="3821332"/>
                </a:lnTo>
                <a:close/>
                <a:moveTo>
                  <a:pt x="1844907" y="3811109"/>
                </a:moveTo>
                <a:lnTo>
                  <a:pt x="1857873" y="3815098"/>
                </a:lnTo>
                <a:lnTo>
                  <a:pt x="1867887" y="3818324"/>
                </a:lnTo>
                <a:lnTo>
                  <a:pt x="1874672" y="3820673"/>
                </a:lnTo>
                <a:lnTo>
                  <a:pt x="1864108" y="3817592"/>
                </a:lnTo>
                <a:cubicBezTo>
                  <a:pt x="1857873" y="3816345"/>
                  <a:pt x="1852886" y="3815098"/>
                  <a:pt x="1847897" y="3812604"/>
                </a:cubicBezTo>
                <a:close/>
                <a:moveTo>
                  <a:pt x="1834182" y="3807618"/>
                </a:moveTo>
                <a:cubicBezTo>
                  <a:pt x="1834182" y="3806371"/>
                  <a:pt x="1837922" y="3808864"/>
                  <a:pt x="1840416" y="3808864"/>
                </a:cubicBezTo>
                <a:lnTo>
                  <a:pt x="1844907" y="3811109"/>
                </a:lnTo>
                <a:lnTo>
                  <a:pt x="1841663" y="3810111"/>
                </a:lnTo>
                <a:cubicBezTo>
                  <a:pt x="1837922" y="3808864"/>
                  <a:pt x="1834182" y="3806371"/>
                  <a:pt x="1834182" y="3807618"/>
                </a:cubicBezTo>
                <a:close/>
                <a:moveTo>
                  <a:pt x="3228210" y="3793903"/>
                </a:moveTo>
                <a:cubicBezTo>
                  <a:pt x="3228210" y="3793903"/>
                  <a:pt x="3226963" y="3793903"/>
                  <a:pt x="3226963" y="3795150"/>
                </a:cubicBezTo>
                <a:lnTo>
                  <a:pt x="3225716" y="3795150"/>
                </a:lnTo>
                <a:close/>
                <a:moveTo>
                  <a:pt x="1776825" y="3787669"/>
                </a:moveTo>
                <a:lnTo>
                  <a:pt x="1770590" y="3791410"/>
                </a:lnTo>
                <a:lnTo>
                  <a:pt x="1769343" y="3791410"/>
                </a:lnTo>
                <a:close/>
                <a:moveTo>
                  <a:pt x="1767243" y="3784783"/>
                </a:moveTo>
                <a:lnTo>
                  <a:pt x="1768097" y="3785176"/>
                </a:lnTo>
                <a:lnTo>
                  <a:pt x="1767240" y="3784785"/>
                </a:lnTo>
                <a:close/>
                <a:moveTo>
                  <a:pt x="1677990" y="3744032"/>
                </a:moveTo>
                <a:lnTo>
                  <a:pt x="1678321" y="3744032"/>
                </a:lnTo>
                <a:lnTo>
                  <a:pt x="1678596" y="3744309"/>
                </a:lnTo>
                <a:close/>
                <a:moveTo>
                  <a:pt x="1651629" y="3743580"/>
                </a:moveTo>
                <a:lnTo>
                  <a:pt x="1674579" y="3751513"/>
                </a:lnTo>
                <a:cubicBezTo>
                  <a:pt x="1677074" y="3752760"/>
                  <a:pt x="1678321" y="3754006"/>
                  <a:pt x="1679567" y="3754006"/>
                </a:cubicBezTo>
                <a:cubicBezTo>
                  <a:pt x="1679567" y="3755253"/>
                  <a:pt x="1679567" y="3755253"/>
                  <a:pt x="1680813" y="3755253"/>
                </a:cubicBezTo>
                <a:cubicBezTo>
                  <a:pt x="1678321" y="3754006"/>
                  <a:pt x="1677074" y="3754006"/>
                  <a:pt x="1674579" y="3754006"/>
                </a:cubicBezTo>
                <a:lnTo>
                  <a:pt x="1674579" y="3752760"/>
                </a:lnTo>
                <a:close/>
                <a:moveTo>
                  <a:pt x="1643838" y="3740464"/>
                </a:moveTo>
                <a:lnTo>
                  <a:pt x="1651629" y="3743580"/>
                </a:lnTo>
                <a:lnTo>
                  <a:pt x="1649330" y="3742786"/>
                </a:lnTo>
                <a:close/>
                <a:moveTo>
                  <a:pt x="1390287" y="3615616"/>
                </a:moveTo>
                <a:lnTo>
                  <a:pt x="1391535" y="3615616"/>
                </a:lnTo>
                <a:lnTo>
                  <a:pt x="1391535" y="3616239"/>
                </a:lnTo>
                <a:lnTo>
                  <a:pt x="1391535" y="3616862"/>
                </a:lnTo>
                <a:lnTo>
                  <a:pt x="1391119" y="3616447"/>
                </a:lnTo>
                <a:close/>
                <a:moveTo>
                  <a:pt x="1389666" y="3615616"/>
                </a:moveTo>
                <a:lnTo>
                  <a:pt x="1390287" y="3615616"/>
                </a:lnTo>
                <a:lnTo>
                  <a:pt x="1390287" y="3616862"/>
                </a:lnTo>
                <a:close/>
                <a:moveTo>
                  <a:pt x="1389042" y="3614369"/>
                </a:moveTo>
                <a:lnTo>
                  <a:pt x="1389666" y="3615616"/>
                </a:lnTo>
                <a:lnTo>
                  <a:pt x="1389042" y="3615616"/>
                </a:lnTo>
                <a:close/>
                <a:moveTo>
                  <a:pt x="1387794" y="3614369"/>
                </a:moveTo>
                <a:cubicBezTo>
                  <a:pt x="1387794" y="3615616"/>
                  <a:pt x="1387794" y="3616862"/>
                  <a:pt x="1387794" y="3616862"/>
                </a:cubicBezTo>
                <a:cubicBezTo>
                  <a:pt x="1389042" y="3616862"/>
                  <a:pt x="1389042" y="3616862"/>
                  <a:pt x="1389042" y="3616862"/>
                </a:cubicBezTo>
                <a:lnTo>
                  <a:pt x="1389042" y="3615616"/>
                </a:lnTo>
                <a:lnTo>
                  <a:pt x="1390287" y="3616862"/>
                </a:lnTo>
                <a:cubicBezTo>
                  <a:pt x="1391535" y="3616862"/>
                  <a:pt x="1391535" y="3616862"/>
                  <a:pt x="1391535" y="3616862"/>
                </a:cubicBezTo>
                <a:lnTo>
                  <a:pt x="1391950" y="3616031"/>
                </a:lnTo>
                <a:lnTo>
                  <a:pt x="1392158" y="3615616"/>
                </a:lnTo>
                <a:lnTo>
                  <a:pt x="1392366" y="3615200"/>
                </a:lnTo>
                <a:lnTo>
                  <a:pt x="1392782" y="3615616"/>
                </a:lnTo>
                <a:cubicBezTo>
                  <a:pt x="1392782" y="3615616"/>
                  <a:pt x="1392782" y="3615616"/>
                  <a:pt x="1392782" y="3614369"/>
                </a:cubicBezTo>
                <a:cubicBezTo>
                  <a:pt x="1394028" y="3614369"/>
                  <a:pt x="1394028" y="3614369"/>
                  <a:pt x="1394028" y="3614369"/>
                </a:cubicBezTo>
                <a:lnTo>
                  <a:pt x="1621887" y="3718414"/>
                </a:lnTo>
                <a:lnTo>
                  <a:pt x="1677990" y="3744032"/>
                </a:lnTo>
                <a:lnTo>
                  <a:pt x="1677074" y="3744032"/>
                </a:lnTo>
                <a:cubicBezTo>
                  <a:pt x="1677074" y="3744032"/>
                  <a:pt x="1678321" y="3744032"/>
                  <a:pt x="1679567" y="3745279"/>
                </a:cubicBezTo>
                <a:lnTo>
                  <a:pt x="1678596" y="3744309"/>
                </a:lnTo>
                <a:lnTo>
                  <a:pt x="1767240" y="3784785"/>
                </a:lnTo>
                <a:lnTo>
                  <a:pt x="1766850" y="3785176"/>
                </a:lnTo>
                <a:cubicBezTo>
                  <a:pt x="1764355" y="3793903"/>
                  <a:pt x="1761861" y="3788916"/>
                  <a:pt x="1761861" y="3788916"/>
                </a:cubicBezTo>
                <a:cubicBezTo>
                  <a:pt x="1761861" y="3787669"/>
                  <a:pt x="1761861" y="3787669"/>
                  <a:pt x="1761861" y="3787669"/>
                </a:cubicBezTo>
                <a:cubicBezTo>
                  <a:pt x="1761861" y="3787669"/>
                  <a:pt x="1761861" y="3787669"/>
                  <a:pt x="1760615" y="3787669"/>
                </a:cubicBezTo>
                <a:cubicBezTo>
                  <a:pt x="1760615" y="3787669"/>
                  <a:pt x="1760615" y="3787669"/>
                  <a:pt x="1759368" y="3787669"/>
                </a:cubicBezTo>
                <a:lnTo>
                  <a:pt x="1759368" y="3787202"/>
                </a:lnTo>
                <a:lnTo>
                  <a:pt x="1759368" y="3786422"/>
                </a:lnTo>
                <a:lnTo>
                  <a:pt x="1759368" y="3785176"/>
                </a:lnTo>
                <a:cubicBezTo>
                  <a:pt x="1759368" y="3785176"/>
                  <a:pt x="1759368" y="3786422"/>
                  <a:pt x="1758122" y="3786422"/>
                </a:cubicBezTo>
                <a:lnTo>
                  <a:pt x="1758122" y="3785176"/>
                </a:lnTo>
                <a:cubicBezTo>
                  <a:pt x="1758122" y="3785176"/>
                  <a:pt x="1758122" y="3786422"/>
                  <a:pt x="1756875" y="3786422"/>
                </a:cubicBezTo>
                <a:lnTo>
                  <a:pt x="1756875" y="3785176"/>
                </a:lnTo>
                <a:cubicBezTo>
                  <a:pt x="1756875" y="3786422"/>
                  <a:pt x="1755628" y="3788916"/>
                  <a:pt x="1755628" y="3787669"/>
                </a:cubicBezTo>
                <a:cubicBezTo>
                  <a:pt x="1755628" y="3786422"/>
                  <a:pt x="1755628" y="3786422"/>
                  <a:pt x="1755628" y="3786422"/>
                </a:cubicBezTo>
                <a:cubicBezTo>
                  <a:pt x="1755628" y="3786422"/>
                  <a:pt x="1754381" y="3787669"/>
                  <a:pt x="1753133" y="3787669"/>
                </a:cubicBezTo>
                <a:lnTo>
                  <a:pt x="1755628" y="3780189"/>
                </a:lnTo>
                <a:cubicBezTo>
                  <a:pt x="1744406" y="3777695"/>
                  <a:pt x="1731936" y="3772708"/>
                  <a:pt x="1715727" y="3765228"/>
                </a:cubicBezTo>
                <a:cubicBezTo>
                  <a:pt x="1711986" y="3765228"/>
                  <a:pt x="1714479" y="3765228"/>
                  <a:pt x="1719467" y="3767721"/>
                </a:cubicBezTo>
                <a:cubicBezTo>
                  <a:pt x="1714479" y="3765228"/>
                  <a:pt x="1709492" y="3763981"/>
                  <a:pt x="1702011" y="3761487"/>
                </a:cubicBezTo>
                <a:cubicBezTo>
                  <a:pt x="1698271" y="3758994"/>
                  <a:pt x="1695777" y="3758994"/>
                  <a:pt x="1692035" y="3757747"/>
                </a:cubicBezTo>
                <a:cubicBezTo>
                  <a:pt x="1689542" y="3756500"/>
                  <a:pt x="1685802" y="3755253"/>
                  <a:pt x="1683307" y="3754006"/>
                </a:cubicBezTo>
                <a:lnTo>
                  <a:pt x="1682238" y="3753472"/>
                </a:lnTo>
                <a:lnTo>
                  <a:pt x="1681529" y="3753472"/>
                </a:lnTo>
                <a:lnTo>
                  <a:pt x="1681529" y="3753117"/>
                </a:lnTo>
                <a:lnTo>
                  <a:pt x="1680813" y="3752760"/>
                </a:lnTo>
                <a:cubicBezTo>
                  <a:pt x="1680813" y="3754006"/>
                  <a:pt x="1680813" y="3754006"/>
                  <a:pt x="1682060" y="3754006"/>
                </a:cubicBezTo>
                <a:lnTo>
                  <a:pt x="1680813" y="3754006"/>
                </a:lnTo>
                <a:cubicBezTo>
                  <a:pt x="1680813" y="3752760"/>
                  <a:pt x="1679567" y="3752760"/>
                  <a:pt x="1679567" y="3752760"/>
                </a:cubicBezTo>
                <a:cubicBezTo>
                  <a:pt x="1678321" y="3752760"/>
                  <a:pt x="1677074" y="3752760"/>
                  <a:pt x="1677074" y="3751513"/>
                </a:cubicBezTo>
                <a:cubicBezTo>
                  <a:pt x="1675827" y="3751513"/>
                  <a:pt x="1675827" y="3751513"/>
                  <a:pt x="1674579" y="3751513"/>
                </a:cubicBezTo>
                <a:cubicBezTo>
                  <a:pt x="1658370" y="3745279"/>
                  <a:pt x="1640913" y="3737799"/>
                  <a:pt x="1625951" y="3731565"/>
                </a:cubicBezTo>
                <a:lnTo>
                  <a:pt x="1610988" y="3726578"/>
                </a:lnTo>
                <a:lnTo>
                  <a:pt x="1643838" y="3740464"/>
                </a:lnTo>
                <a:lnTo>
                  <a:pt x="1612234" y="3727824"/>
                </a:lnTo>
                <a:cubicBezTo>
                  <a:pt x="1610988" y="3726578"/>
                  <a:pt x="1584802" y="3715357"/>
                  <a:pt x="1573580" y="3709123"/>
                </a:cubicBezTo>
                <a:cubicBezTo>
                  <a:pt x="1568594" y="3706630"/>
                  <a:pt x="1563605" y="3705383"/>
                  <a:pt x="1559866" y="3702889"/>
                </a:cubicBezTo>
                <a:lnTo>
                  <a:pt x="1559866" y="3700396"/>
                </a:lnTo>
                <a:cubicBezTo>
                  <a:pt x="1546149" y="3694162"/>
                  <a:pt x="1534927" y="3689175"/>
                  <a:pt x="1522458" y="3684188"/>
                </a:cubicBezTo>
                <a:lnTo>
                  <a:pt x="1522458" y="3685434"/>
                </a:lnTo>
                <a:lnTo>
                  <a:pt x="1522458" y="3686681"/>
                </a:lnTo>
                <a:cubicBezTo>
                  <a:pt x="1521212" y="3685434"/>
                  <a:pt x="1518718" y="3684188"/>
                  <a:pt x="1516223" y="3682941"/>
                </a:cubicBezTo>
                <a:cubicBezTo>
                  <a:pt x="1508743" y="3679201"/>
                  <a:pt x="1502508" y="3675460"/>
                  <a:pt x="1498768" y="3672967"/>
                </a:cubicBezTo>
                <a:cubicBezTo>
                  <a:pt x="1493779" y="3670474"/>
                  <a:pt x="1492533" y="3669227"/>
                  <a:pt x="1488793" y="3667980"/>
                </a:cubicBezTo>
                <a:cubicBezTo>
                  <a:pt x="1485051" y="3665486"/>
                  <a:pt x="1483804" y="3665486"/>
                  <a:pt x="1485051" y="3665486"/>
                </a:cubicBezTo>
                <a:cubicBezTo>
                  <a:pt x="1485051" y="3664240"/>
                  <a:pt x="1488793" y="3665486"/>
                  <a:pt x="1477571" y="3661746"/>
                </a:cubicBezTo>
                <a:cubicBezTo>
                  <a:pt x="1476323" y="3660499"/>
                  <a:pt x="1475076" y="3659252"/>
                  <a:pt x="1472583" y="3659252"/>
                </a:cubicBezTo>
                <a:lnTo>
                  <a:pt x="1457619" y="3653019"/>
                </a:lnTo>
                <a:lnTo>
                  <a:pt x="1458867" y="3653019"/>
                </a:lnTo>
                <a:lnTo>
                  <a:pt x="1460114" y="3653019"/>
                </a:lnTo>
                <a:cubicBezTo>
                  <a:pt x="1457619" y="3651772"/>
                  <a:pt x="1455125" y="3650525"/>
                  <a:pt x="1453879" y="3650525"/>
                </a:cubicBezTo>
                <a:lnTo>
                  <a:pt x="1458867" y="3653019"/>
                </a:lnTo>
                <a:cubicBezTo>
                  <a:pt x="1453879" y="3650525"/>
                  <a:pt x="1446398" y="3648032"/>
                  <a:pt x="1438916" y="3644291"/>
                </a:cubicBezTo>
                <a:cubicBezTo>
                  <a:pt x="1431436" y="3640551"/>
                  <a:pt x="1423954" y="3636811"/>
                  <a:pt x="1417719" y="3631824"/>
                </a:cubicBezTo>
                <a:cubicBezTo>
                  <a:pt x="1410239" y="3628084"/>
                  <a:pt x="1404003" y="3625590"/>
                  <a:pt x="1400264" y="3623096"/>
                </a:cubicBezTo>
                <a:cubicBezTo>
                  <a:pt x="1396522" y="3621850"/>
                  <a:pt x="1395276" y="3620603"/>
                  <a:pt x="1392782" y="3620603"/>
                </a:cubicBezTo>
                <a:cubicBezTo>
                  <a:pt x="1394028" y="3620603"/>
                  <a:pt x="1391535" y="3619356"/>
                  <a:pt x="1386547" y="3616862"/>
                </a:cubicBezTo>
                <a:cubicBezTo>
                  <a:pt x="1386547" y="3616862"/>
                  <a:pt x="1387794" y="3615616"/>
                  <a:pt x="1387794" y="3614369"/>
                </a:cubicBezTo>
                <a:close/>
                <a:moveTo>
                  <a:pt x="1387794" y="3609382"/>
                </a:moveTo>
                <a:lnTo>
                  <a:pt x="1387794" y="3610629"/>
                </a:lnTo>
                <a:cubicBezTo>
                  <a:pt x="1387794" y="3611876"/>
                  <a:pt x="1387794" y="3611876"/>
                  <a:pt x="1389042" y="3611876"/>
                </a:cubicBezTo>
                <a:cubicBezTo>
                  <a:pt x="1387794" y="3610629"/>
                  <a:pt x="1387794" y="3610629"/>
                  <a:pt x="1387794" y="3609382"/>
                </a:cubicBezTo>
                <a:close/>
                <a:moveTo>
                  <a:pt x="1092280" y="3532082"/>
                </a:moveTo>
                <a:lnTo>
                  <a:pt x="1093401" y="3532465"/>
                </a:lnTo>
                <a:lnTo>
                  <a:pt x="1102255" y="3535823"/>
                </a:lnTo>
                <a:close/>
                <a:moveTo>
                  <a:pt x="829186" y="3409900"/>
                </a:moveTo>
                <a:lnTo>
                  <a:pt x="851755" y="3423652"/>
                </a:lnTo>
                <a:lnTo>
                  <a:pt x="848980" y="3422056"/>
                </a:lnTo>
                <a:cubicBezTo>
                  <a:pt x="842901" y="3418627"/>
                  <a:pt x="835420" y="3414263"/>
                  <a:pt x="829186" y="3409900"/>
                </a:cubicBezTo>
                <a:close/>
                <a:moveTo>
                  <a:pt x="776816" y="3377484"/>
                </a:moveTo>
                <a:lnTo>
                  <a:pt x="793583" y="3387543"/>
                </a:lnTo>
                <a:lnTo>
                  <a:pt x="799261" y="3391198"/>
                </a:lnTo>
                <a:cubicBezTo>
                  <a:pt x="791779" y="3386211"/>
                  <a:pt x="784297" y="3382471"/>
                  <a:pt x="776816" y="3377484"/>
                </a:cubicBezTo>
                <a:close/>
                <a:moveTo>
                  <a:pt x="3729462" y="3376237"/>
                </a:moveTo>
                <a:cubicBezTo>
                  <a:pt x="3723226" y="3386211"/>
                  <a:pt x="3725721" y="3383718"/>
                  <a:pt x="3712004" y="3406160"/>
                </a:cubicBezTo>
                <a:lnTo>
                  <a:pt x="3712836" y="3402835"/>
                </a:lnTo>
                <a:lnTo>
                  <a:pt x="3713251" y="3401172"/>
                </a:lnTo>
                <a:cubicBezTo>
                  <a:pt x="3713251" y="3401172"/>
                  <a:pt x="3712004" y="3402419"/>
                  <a:pt x="3710758" y="3404912"/>
                </a:cubicBezTo>
                <a:cubicBezTo>
                  <a:pt x="3712004" y="3403666"/>
                  <a:pt x="3713251" y="3402419"/>
                  <a:pt x="3713251" y="3399926"/>
                </a:cubicBezTo>
                <a:cubicBezTo>
                  <a:pt x="3718240" y="3393692"/>
                  <a:pt x="3723226" y="3386211"/>
                  <a:pt x="3729462" y="3376237"/>
                </a:cubicBezTo>
                <a:close/>
                <a:moveTo>
                  <a:pt x="3768116" y="3316391"/>
                </a:moveTo>
                <a:lnTo>
                  <a:pt x="3768116" y="3316392"/>
                </a:lnTo>
                <a:lnTo>
                  <a:pt x="3768115" y="3316392"/>
                </a:lnTo>
                <a:close/>
                <a:moveTo>
                  <a:pt x="3769362" y="3313899"/>
                </a:moveTo>
                <a:lnTo>
                  <a:pt x="3769778" y="3313899"/>
                </a:lnTo>
                <a:lnTo>
                  <a:pt x="3768116" y="3316391"/>
                </a:lnTo>
                <a:close/>
                <a:moveTo>
                  <a:pt x="3779125" y="3294621"/>
                </a:moveTo>
                <a:cubicBezTo>
                  <a:pt x="3779125" y="3297368"/>
                  <a:pt x="3777555" y="3300116"/>
                  <a:pt x="3775985" y="3302864"/>
                </a:cubicBezTo>
                <a:lnTo>
                  <a:pt x="3771272" y="3311110"/>
                </a:lnTo>
                <a:lnTo>
                  <a:pt x="3772452" y="3311110"/>
                </a:lnTo>
                <a:lnTo>
                  <a:pt x="3770609" y="3312951"/>
                </a:lnTo>
                <a:lnTo>
                  <a:pt x="3770609" y="3313899"/>
                </a:lnTo>
                <a:lnTo>
                  <a:pt x="3769778" y="3313899"/>
                </a:lnTo>
                <a:lnTo>
                  <a:pt x="3770013" y="3313547"/>
                </a:lnTo>
                <a:lnTo>
                  <a:pt x="3769702" y="3313856"/>
                </a:lnTo>
                <a:lnTo>
                  <a:pt x="3769702" y="3311110"/>
                </a:lnTo>
                <a:lnTo>
                  <a:pt x="3771048" y="3311110"/>
                </a:lnTo>
                <a:close/>
                <a:moveTo>
                  <a:pt x="3820488" y="3208808"/>
                </a:moveTo>
                <a:lnTo>
                  <a:pt x="3818147" y="3213535"/>
                </a:lnTo>
                <a:lnTo>
                  <a:pt x="3815434" y="3218694"/>
                </a:lnTo>
                <a:lnTo>
                  <a:pt x="3818459" y="3212288"/>
                </a:lnTo>
                <a:close/>
                <a:moveTo>
                  <a:pt x="3822336" y="3205080"/>
                </a:moveTo>
                <a:cubicBezTo>
                  <a:pt x="3823213" y="3203327"/>
                  <a:pt x="3823291" y="3203249"/>
                  <a:pt x="3821732" y="3206677"/>
                </a:cubicBezTo>
                <a:lnTo>
                  <a:pt x="3820488" y="3208808"/>
                </a:lnTo>
                <a:close/>
                <a:moveTo>
                  <a:pt x="3840436" y="3163040"/>
                </a:moveTo>
                <a:lnTo>
                  <a:pt x="3841059" y="3163663"/>
                </a:lnTo>
                <a:lnTo>
                  <a:pt x="3840436" y="3164287"/>
                </a:lnTo>
                <a:close/>
                <a:moveTo>
                  <a:pt x="3850411" y="3143092"/>
                </a:moveTo>
                <a:lnTo>
                  <a:pt x="3844176" y="3155560"/>
                </a:lnTo>
                <a:lnTo>
                  <a:pt x="3847778" y="3147112"/>
                </a:lnTo>
                <a:lnTo>
                  <a:pt x="3848471" y="3145723"/>
                </a:lnTo>
                <a:close/>
                <a:moveTo>
                  <a:pt x="3860071" y="3118344"/>
                </a:moveTo>
                <a:lnTo>
                  <a:pt x="3859041" y="3122501"/>
                </a:lnTo>
                <a:cubicBezTo>
                  <a:pt x="3858126" y="3125560"/>
                  <a:pt x="3856645" y="3130001"/>
                  <a:pt x="3854151" y="3136858"/>
                </a:cubicBezTo>
                <a:cubicBezTo>
                  <a:pt x="3855398" y="3133118"/>
                  <a:pt x="3856957" y="3127819"/>
                  <a:pt x="3858827" y="3121897"/>
                </a:cubicBezTo>
                <a:close/>
                <a:moveTo>
                  <a:pt x="459059" y="3086009"/>
                </a:moveTo>
                <a:lnTo>
                  <a:pt x="467431" y="3096494"/>
                </a:lnTo>
                <a:cubicBezTo>
                  <a:pt x="472575" y="3102572"/>
                  <a:pt x="476315" y="3106312"/>
                  <a:pt x="481303" y="3111923"/>
                </a:cubicBezTo>
                <a:cubicBezTo>
                  <a:pt x="481303" y="3111923"/>
                  <a:pt x="480055" y="3110676"/>
                  <a:pt x="476315" y="3108183"/>
                </a:cubicBezTo>
                <a:cubicBezTo>
                  <a:pt x="473821" y="3104442"/>
                  <a:pt x="470079" y="3100702"/>
                  <a:pt x="466340" y="3095715"/>
                </a:cubicBezTo>
                <a:close/>
                <a:moveTo>
                  <a:pt x="456700" y="3082864"/>
                </a:moveTo>
                <a:lnTo>
                  <a:pt x="459059" y="3086009"/>
                </a:lnTo>
                <a:lnTo>
                  <a:pt x="458331" y="3085098"/>
                </a:lnTo>
                <a:close/>
                <a:moveTo>
                  <a:pt x="3881583" y="3058312"/>
                </a:moveTo>
                <a:cubicBezTo>
                  <a:pt x="3879713" y="3062676"/>
                  <a:pt x="3877219" y="3068910"/>
                  <a:pt x="3874842" y="3074968"/>
                </a:cubicBezTo>
                <a:lnTo>
                  <a:pt x="3871544" y="3083488"/>
                </a:lnTo>
                <a:lnTo>
                  <a:pt x="3871038" y="3084452"/>
                </a:lnTo>
                <a:lnTo>
                  <a:pt x="3872559" y="3080370"/>
                </a:lnTo>
                <a:close/>
                <a:moveTo>
                  <a:pt x="3891558" y="3007195"/>
                </a:moveTo>
                <a:cubicBezTo>
                  <a:pt x="3890310" y="3007195"/>
                  <a:pt x="3890310" y="3008442"/>
                  <a:pt x="3890310" y="3009688"/>
                </a:cubicBezTo>
                <a:cubicBezTo>
                  <a:pt x="3890310" y="3009688"/>
                  <a:pt x="3890310" y="3010935"/>
                  <a:pt x="3890310" y="3012182"/>
                </a:cubicBezTo>
                <a:cubicBezTo>
                  <a:pt x="3890310" y="3009688"/>
                  <a:pt x="3890310" y="3008442"/>
                  <a:pt x="3891558" y="3007195"/>
                </a:cubicBezTo>
                <a:close/>
                <a:moveTo>
                  <a:pt x="4000038" y="2487294"/>
                </a:moveTo>
                <a:cubicBezTo>
                  <a:pt x="3996297" y="2509736"/>
                  <a:pt x="3995050" y="2533424"/>
                  <a:pt x="3991310" y="2555866"/>
                </a:cubicBezTo>
                <a:cubicBezTo>
                  <a:pt x="3987568" y="2578308"/>
                  <a:pt x="3983828" y="2600750"/>
                  <a:pt x="3980088" y="2623192"/>
                </a:cubicBezTo>
                <a:cubicBezTo>
                  <a:pt x="3977593" y="2636906"/>
                  <a:pt x="3975100" y="2650620"/>
                  <a:pt x="3972606" y="2663088"/>
                </a:cubicBezTo>
                <a:cubicBezTo>
                  <a:pt x="3972606" y="2666828"/>
                  <a:pt x="3971359" y="2670568"/>
                  <a:pt x="3970113" y="2675556"/>
                </a:cubicBezTo>
                <a:cubicBezTo>
                  <a:pt x="3972606" y="2670568"/>
                  <a:pt x="3973853" y="2658101"/>
                  <a:pt x="3976347" y="2644386"/>
                </a:cubicBezTo>
                <a:lnTo>
                  <a:pt x="3977593" y="2643140"/>
                </a:lnTo>
                <a:cubicBezTo>
                  <a:pt x="3981335" y="2625685"/>
                  <a:pt x="3983828" y="2606984"/>
                  <a:pt x="3986322" y="2589529"/>
                </a:cubicBezTo>
                <a:cubicBezTo>
                  <a:pt x="3987568" y="2582048"/>
                  <a:pt x="3978841" y="2639400"/>
                  <a:pt x="3985075" y="2606984"/>
                </a:cubicBezTo>
                <a:cubicBezTo>
                  <a:pt x="3986322" y="2600126"/>
                  <a:pt x="3987568" y="2592022"/>
                  <a:pt x="3988660" y="2584230"/>
                </a:cubicBezTo>
                <a:lnTo>
                  <a:pt x="3991307" y="2563364"/>
                </a:lnTo>
                <a:lnTo>
                  <a:pt x="3991307" y="2563374"/>
                </a:lnTo>
                <a:lnTo>
                  <a:pt x="3990687" y="2568490"/>
                </a:lnTo>
                <a:cubicBezTo>
                  <a:pt x="3990375" y="2569892"/>
                  <a:pt x="3990063" y="2571451"/>
                  <a:pt x="3990063" y="2574568"/>
                </a:cubicBezTo>
                <a:lnTo>
                  <a:pt x="3991307" y="2563374"/>
                </a:lnTo>
                <a:lnTo>
                  <a:pt x="3991310" y="2563347"/>
                </a:lnTo>
                <a:lnTo>
                  <a:pt x="3991307" y="2563364"/>
                </a:lnTo>
                <a:lnTo>
                  <a:pt x="3995050" y="2529684"/>
                </a:lnTo>
                <a:cubicBezTo>
                  <a:pt x="3996297" y="2515970"/>
                  <a:pt x="3998791" y="2502255"/>
                  <a:pt x="4000038" y="2487294"/>
                </a:cubicBezTo>
                <a:close/>
                <a:moveTo>
                  <a:pt x="4021235" y="2216746"/>
                </a:moveTo>
                <a:cubicBezTo>
                  <a:pt x="4021235" y="2225785"/>
                  <a:pt x="4021079" y="2234512"/>
                  <a:pt x="4020846" y="2242246"/>
                </a:cubicBezTo>
                <a:lnTo>
                  <a:pt x="4020551" y="2248962"/>
                </a:lnTo>
                <a:lnTo>
                  <a:pt x="4020612" y="2246513"/>
                </a:lnTo>
                <a:cubicBezTo>
                  <a:pt x="4020924" y="2236071"/>
                  <a:pt x="4021235" y="2224850"/>
                  <a:pt x="4021235" y="2216746"/>
                </a:cubicBezTo>
                <a:close/>
                <a:moveTo>
                  <a:pt x="4012507" y="2062148"/>
                </a:moveTo>
                <a:cubicBezTo>
                  <a:pt x="4012507" y="2062148"/>
                  <a:pt x="4012507" y="2062148"/>
                  <a:pt x="4012507" y="2063394"/>
                </a:cubicBezTo>
                <a:lnTo>
                  <a:pt x="4008765" y="2063394"/>
                </a:lnTo>
                <a:close/>
                <a:moveTo>
                  <a:pt x="4011260" y="2058407"/>
                </a:moveTo>
                <a:lnTo>
                  <a:pt x="4015001" y="2058407"/>
                </a:lnTo>
                <a:cubicBezTo>
                  <a:pt x="4015001" y="2059654"/>
                  <a:pt x="4016247" y="2059654"/>
                  <a:pt x="4016247" y="2062148"/>
                </a:cubicBezTo>
                <a:lnTo>
                  <a:pt x="4012507" y="2062148"/>
                </a:lnTo>
                <a:cubicBezTo>
                  <a:pt x="4011260" y="2062148"/>
                  <a:pt x="4011260" y="2059654"/>
                  <a:pt x="4011260" y="2058407"/>
                </a:cubicBezTo>
                <a:close/>
                <a:moveTo>
                  <a:pt x="0" y="1749210"/>
                </a:moveTo>
                <a:lnTo>
                  <a:pt x="15" y="1749513"/>
                </a:lnTo>
                <a:lnTo>
                  <a:pt x="0" y="1750456"/>
                </a:lnTo>
                <a:close/>
                <a:moveTo>
                  <a:pt x="3973028" y="1733986"/>
                </a:moveTo>
                <a:cubicBezTo>
                  <a:pt x="3973028" y="1734902"/>
                  <a:pt x="3975775" y="1734902"/>
                  <a:pt x="3975775" y="1735818"/>
                </a:cubicBezTo>
                <a:cubicBezTo>
                  <a:pt x="3975775" y="1736734"/>
                  <a:pt x="3975775" y="1737651"/>
                  <a:pt x="3975775" y="1738567"/>
                </a:cubicBezTo>
                <a:cubicBezTo>
                  <a:pt x="3975775" y="1736734"/>
                  <a:pt x="3975775" y="1734902"/>
                  <a:pt x="3973028" y="1733986"/>
                </a:cubicBezTo>
                <a:close/>
                <a:moveTo>
                  <a:pt x="3971515" y="1732846"/>
                </a:moveTo>
                <a:lnTo>
                  <a:pt x="3972606" y="1737988"/>
                </a:lnTo>
                <a:lnTo>
                  <a:pt x="3971490" y="1733071"/>
                </a:lnTo>
                <a:close/>
                <a:moveTo>
                  <a:pt x="3975100" y="1699339"/>
                </a:moveTo>
                <a:lnTo>
                  <a:pt x="3975100" y="1700319"/>
                </a:lnTo>
                <a:lnTo>
                  <a:pt x="3973853" y="1700586"/>
                </a:lnTo>
                <a:close/>
                <a:moveTo>
                  <a:pt x="3963878" y="1698092"/>
                </a:moveTo>
                <a:cubicBezTo>
                  <a:pt x="3963878" y="1699339"/>
                  <a:pt x="3963878" y="1699339"/>
                  <a:pt x="3963878" y="1699339"/>
                </a:cubicBezTo>
                <a:cubicBezTo>
                  <a:pt x="3963878" y="1699339"/>
                  <a:pt x="3963878" y="1699339"/>
                  <a:pt x="3965125" y="1699339"/>
                </a:cubicBezTo>
                <a:cubicBezTo>
                  <a:pt x="3963878" y="1699339"/>
                  <a:pt x="3963878" y="1698092"/>
                  <a:pt x="3963878" y="1698092"/>
                </a:cubicBezTo>
                <a:close/>
                <a:moveTo>
                  <a:pt x="3940187" y="1592117"/>
                </a:moveTo>
                <a:cubicBezTo>
                  <a:pt x="3940187" y="1593364"/>
                  <a:pt x="3940187" y="1593364"/>
                  <a:pt x="3941434" y="1594611"/>
                </a:cubicBezTo>
                <a:cubicBezTo>
                  <a:pt x="3941434" y="1594611"/>
                  <a:pt x="3940187" y="1594611"/>
                  <a:pt x="3940187" y="1593364"/>
                </a:cubicBezTo>
                <a:close/>
                <a:moveTo>
                  <a:pt x="3940187" y="1589624"/>
                </a:moveTo>
                <a:lnTo>
                  <a:pt x="3940187" y="1592117"/>
                </a:lnTo>
                <a:lnTo>
                  <a:pt x="3939876" y="1591806"/>
                </a:lnTo>
                <a:lnTo>
                  <a:pt x="3939564" y="1590247"/>
                </a:lnTo>
                <a:close/>
                <a:moveTo>
                  <a:pt x="3935325" y="1569059"/>
                </a:moveTo>
                <a:lnTo>
                  <a:pt x="3941434" y="1590871"/>
                </a:lnTo>
                <a:cubicBezTo>
                  <a:pt x="3941434" y="1592117"/>
                  <a:pt x="3941434" y="1593364"/>
                  <a:pt x="3941434" y="1593364"/>
                </a:cubicBezTo>
                <a:lnTo>
                  <a:pt x="3936448" y="1574670"/>
                </a:lnTo>
                <a:lnTo>
                  <a:pt x="3935713" y="1570998"/>
                </a:lnTo>
                <a:close/>
                <a:moveTo>
                  <a:pt x="3935325" y="1569055"/>
                </a:moveTo>
                <a:lnTo>
                  <a:pt x="3935325" y="1569059"/>
                </a:lnTo>
                <a:lnTo>
                  <a:pt x="3935325" y="1569056"/>
                </a:lnTo>
                <a:close/>
                <a:moveTo>
                  <a:pt x="3935200" y="1568429"/>
                </a:moveTo>
                <a:lnTo>
                  <a:pt x="3935325" y="1569055"/>
                </a:lnTo>
                <a:lnTo>
                  <a:pt x="3935324" y="1569053"/>
                </a:lnTo>
                <a:close/>
                <a:moveTo>
                  <a:pt x="7332" y="1566500"/>
                </a:moveTo>
                <a:lnTo>
                  <a:pt x="4989" y="1583390"/>
                </a:lnTo>
                <a:cubicBezTo>
                  <a:pt x="4989" y="1583390"/>
                  <a:pt x="5924" y="1575286"/>
                  <a:pt x="6703" y="1569831"/>
                </a:cubicBezTo>
                <a:close/>
                <a:moveTo>
                  <a:pt x="3909014" y="1478662"/>
                </a:moveTo>
                <a:cubicBezTo>
                  <a:pt x="3910262" y="1481155"/>
                  <a:pt x="3911509" y="1483649"/>
                  <a:pt x="3911509" y="1486142"/>
                </a:cubicBezTo>
                <a:lnTo>
                  <a:pt x="3914002" y="1491130"/>
                </a:lnTo>
                <a:cubicBezTo>
                  <a:pt x="3914002" y="1491130"/>
                  <a:pt x="3915249" y="1491130"/>
                  <a:pt x="3915249" y="1492376"/>
                </a:cubicBezTo>
                <a:cubicBezTo>
                  <a:pt x="3914002" y="1492376"/>
                  <a:pt x="3915249" y="1491130"/>
                  <a:pt x="3915249" y="1491130"/>
                </a:cubicBezTo>
                <a:cubicBezTo>
                  <a:pt x="3914002" y="1487389"/>
                  <a:pt x="3912755" y="1484896"/>
                  <a:pt x="3911509" y="1482402"/>
                </a:cubicBezTo>
                <a:close/>
                <a:moveTo>
                  <a:pt x="24939" y="1437519"/>
                </a:moveTo>
                <a:cubicBezTo>
                  <a:pt x="23692" y="1444688"/>
                  <a:pt x="22056" y="1454662"/>
                  <a:pt x="20361" y="1465240"/>
                </a:cubicBezTo>
                <a:lnTo>
                  <a:pt x="19663" y="1469677"/>
                </a:lnTo>
                <a:lnTo>
                  <a:pt x="21822" y="1455753"/>
                </a:lnTo>
                <a:cubicBezTo>
                  <a:pt x="22914" y="1448974"/>
                  <a:pt x="24003" y="1442506"/>
                  <a:pt x="24939" y="1437519"/>
                </a:cubicBezTo>
                <a:close/>
                <a:moveTo>
                  <a:pt x="29927" y="1415077"/>
                </a:moveTo>
                <a:lnTo>
                  <a:pt x="27873" y="1429189"/>
                </a:lnTo>
                <a:lnTo>
                  <a:pt x="27434" y="1431285"/>
                </a:lnTo>
                <a:close/>
                <a:moveTo>
                  <a:pt x="60998" y="1296236"/>
                </a:moveTo>
                <a:lnTo>
                  <a:pt x="58391" y="1304270"/>
                </a:lnTo>
                <a:cubicBezTo>
                  <a:pt x="57514" y="1306920"/>
                  <a:pt x="57046" y="1308167"/>
                  <a:pt x="57358" y="1306608"/>
                </a:cubicBezTo>
                <a:close/>
                <a:moveTo>
                  <a:pt x="65832" y="1282450"/>
                </a:moveTo>
                <a:lnTo>
                  <a:pt x="60998" y="1296236"/>
                </a:lnTo>
                <a:lnTo>
                  <a:pt x="61878" y="1293517"/>
                </a:lnTo>
                <a:cubicBezTo>
                  <a:pt x="63203" y="1289465"/>
                  <a:pt x="64567" y="1285413"/>
                  <a:pt x="65599" y="1282764"/>
                </a:cubicBezTo>
                <a:close/>
                <a:moveTo>
                  <a:pt x="544893" y="598446"/>
                </a:moveTo>
                <a:lnTo>
                  <a:pt x="543509" y="599539"/>
                </a:lnTo>
                <a:lnTo>
                  <a:pt x="543490" y="599537"/>
                </a:lnTo>
                <a:cubicBezTo>
                  <a:pt x="543024" y="599693"/>
                  <a:pt x="543024" y="599693"/>
                  <a:pt x="544893" y="598446"/>
                </a:cubicBezTo>
                <a:close/>
                <a:moveTo>
                  <a:pt x="2942671" y="174547"/>
                </a:moveTo>
                <a:cubicBezTo>
                  <a:pt x="2943917" y="174547"/>
                  <a:pt x="2943917" y="175793"/>
                  <a:pt x="2943917" y="175793"/>
                </a:cubicBezTo>
                <a:cubicBezTo>
                  <a:pt x="2943917" y="175793"/>
                  <a:pt x="2942671" y="177040"/>
                  <a:pt x="2942671" y="175793"/>
                </a:cubicBezTo>
                <a:close/>
                <a:moveTo>
                  <a:pt x="2317977" y="0"/>
                </a:moveTo>
                <a:cubicBezTo>
                  <a:pt x="2325459" y="0"/>
                  <a:pt x="2334186" y="0"/>
                  <a:pt x="2342914" y="0"/>
                </a:cubicBezTo>
                <a:lnTo>
                  <a:pt x="2355383" y="1246"/>
                </a:lnTo>
                <a:cubicBezTo>
                  <a:pt x="2356631" y="1246"/>
                  <a:pt x="2357878" y="0"/>
                  <a:pt x="2360371" y="1246"/>
                </a:cubicBezTo>
                <a:lnTo>
                  <a:pt x="2364111" y="1246"/>
                </a:lnTo>
                <a:lnTo>
                  <a:pt x="2370346" y="2493"/>
                </a:lnTo>
                <a:cubicBezTo>
                  <a:pt x="2386557" y="4987"/>
                  <a:pt x="2404012" y="4987"/>
                  <a:pt x="2421469" y="7480"/>
                </a:cubicBezTo>
                <a:cubicBezTo>
                  <a:pt x="2456383" y="11220"/>
                  <a:pt x="2491295" y="16207"/>
                  <a:pt x="2527455" y="19948"/>
                </a:cubicBezTo>
                <a:lnTo>
                  <a:pt x="2529948" y="19948"/>
                </a:lnTo>
                <a:lnTo>
                  <a:pt x="2532442" y="22441"/>
                </a:lnTo>
                <a:cubicBezTo>
                  <a:pt x="2542417" y="24935"/>
                  <a:pt x="2553639" y="24935"/>
                  <a:pt x="2562369" y="26182"/>
                </a:cubicBezTo>
                <a:lnTo>
                  <a:pt x="2562369" y="36156"/>
                </a:lnTo>
                <a:cubicBezTo>
                  <a:pt x="2562369" y="36156"/>
                  <a:pt x="2562369" y="34909"/>
                  <a:pt x="2563616" y="33662"/>
                </a:cubicBezTo>
                <a:lnTo>
                  <a:pt x="2564862" y="31169"/>
                </a:lnTo>
                <a:lnTo>
                  <a:pt x="2566109" y="27428"/>
                </a:lnTo>
                <a:lnTo>
                  <a:pt x="2567356" y="27428"/>
                </a:lnTo>
                <a:lnTo>
                  <a:pt x="2569849" y="28675"/>
                </a:lnTo>
                <a:lnTo>
                  <a:pt x="2577331" y="31169"/>
                </a:lnTo>
                <a:lnTo>
                  <a:pt x="2592293" y="33662"/>
                </a:lnTo>
                <a:lnTo>
                  <a:pt x="2606010" y="38649"/>
                </a:lnTo>
                <a:lnTo>
                  <a:pt x="2613491" y="39896"/>
                </a:lnTo>
                <a:lnTo>
                  <a:pt x="2618478" y="39896"/>
                </a:lnTo>
                <a:lnTo>
                  <a:pt x="2620972" y="39896"/>
                </a:lnTo>
                <a:lnTo>
                  <a:pt x="2619725" y="51117"/>
                </a:lnTo>
                <a:cubicBezTo>
                  <a:pt x="2619725" y="51117"/>
                  <a:pt x="2619725" y="51117"/>
                  <a:pt x="2619725" y="52364"/>
                </a:cubicBezTo>
                <a:cubicBezTo>
                  <a:pt x="2619725" y="49870"/>
                  <a:pt x="2623466" y="38649"/>
                  <a:pt x="2623466" y="41143"/>
                </a:cubicBezTo>
                <a:lnTo>
                  <a:pt x="2624713" y="42390"/>
                </a:lnTo>
                <a:lnTo>
                  <a:pt x="2627206" y="42390"/>
                </a:lnTo>
                <a:lnTo>
                  <a:pt x="2633442" y="43636"/>
                </a:lnTo>
                <a:lnTo>
                  <a:pt x="2644664" y="46130"/>
                </a:lnTo>
                <a:lnTo>
                  <a:pt x="2655885" y="49870"/>
                </a:lnTo>
                <a:cubicBezTo>
                  <a:pt x="2658379" y="49870"/>
                  <a:pt x="2659625" y="51117"/>
                  <a:pt x="2662120" y="52364"/>
                </a:cubicBezTo>
                <a:cubicBezTo>
                  <a:pt x="2663367" y="52364"/>
                  <a:pt x="2664614" y="52364"/>
                  <a:pt x="2667107" y="53610"/>
                </a:cubicBezTo>
                <a:lnTo>
                  <a:pt x="2668354" y="54857"/>
                </a:lnTo>
                <a:cubicBezTo>
                  <a:pt x="2668354" y="56104"/>
                  <a:pt x="2668354" y="56104"/>
                  <a:pt x="2669601" y="56104"/>
                </a:cubicBezTo>
                <a:cubicBezTo>
                  <a:pt x="2699526" y="63584"/>
                  <a:pt x="2729451" y="73559"/>
                  <a:pt x="2759377" y="83533"/>
                </a:cubicBezTo>
                <a:cubicBezTo>
                  <a:pt x="2789302" y="97247"/>
                  <a:pt x="2820476" y="109715"/>
                  <a:pt x="2850401" y="122182"/>
                </a:cubicBezTo>
                <a:lnTo>
                  <a:pt x="2849153" y="124676"/>
                </a:lnTo>
                <a:cubicBezTo>
                  <a:pt x="2850401" y="124676"/>
                  <a:pt x="2850401" y="124676"/>
                  <a:pt x="2851648" y="124676"/>
                </a:cubicBezTo>
                <a:cubicBezTo>
                  <a:pt x="2855388" y="120936"/>
                  <a:pt x="2859128" y="125923"/>
                  <a:pt x="2859128" y="125923"/>
                </a:cubicBezTo>
                <a:cubicBezTo>
                  <a:pt x="2859128" y="125923"/>
                  <a:pt x="2859128" y="128416"/>
                  <a:pt x="2859128" y="127169"/>
                </a:cubicBezTo>
                <a:cubicBezTo>
                  <a:pt x="2859128" y="127169"/>
                  <a:pt x="2859128" y="127169"/>
                  <a:pt x="2860376" y="127169"/>
                </a:cubicBezTo>
                <a:cubicBezTo>
                  <a:pt x="2860376" y="127169"/>
                  <a:pt x="2861623" y="128416"/>
                  <a:pt x="2861623" y="127169"/>
                </a:cubicBezTo>
                <a:cubicBezTo>
                  <a:pt x="2861623" y="128416"/>
                  <a:pt x="2861623" y="128416"/>
                  <a:pt x="2861623" y="128416"/>
                </a:cubicBezTo>
                <a:cubicBezTo>
                  <a:pt x="2861623" y="129663"/>
                  <a:pt x="2862870" y="128416"/>
                  <a:pt x="2861623" y="129663"/>
                </a:cubicBezTo>
                <a:cubicBezTo>
                  <a:pt x="2862870" y="128416"/>
                  <a:pt x="2862870" y="128416"/>
                  <a:pt x="2862870" y="128416"/>
                </a:cubicBezTo>
                <a:cubicBezTo>
                  <a:pt x="2864116" y="128416"/>
                  <a:pt x="2864116" y="129663"/>
                  <a:pt x="2864116" y="130910"/>
                </a:cubicBezTo>
                <a:cubicBezTo>
                  <a:pt x="2864116" y="130910"/>
                  <a:pt x="2864116" y="130910"/>
                  <a:pt x="2864116" y="129663"/>
                </a:cubicBezTo>
                <a:cubicBezTo>
                  <a:pt x="2864116" y="130910"/>
                  <a:pt x="2865363" y="129663"/>
                  <a:pt x="2865363" y="129663"/>
                </a:cubicBezTo>
                <a:cubicBezTo>
                  <a:pt x="2865363" y="130910"/>
                  <a:pt x="2866610" y="130910"/>
                  <a:pt x="2866610" y="132157"/>
                </a:cubicBezTo>
                <a:lnTo>
                  <a:pt x="2867858" y="130910"/>
                </a:lnTo>
                <a:cubicBezTo>
                  <a:pt x="2867858" y="130910"/>
                  <a:pt x="2869105" y="128416"/>
                  <a:pt x="2869105" y="130910"/>
                </a:cubicBezTo>
                <a:lnTo>
                  <a:pt x="2869105" y="132157"/>
                </a:lnTo>
                <a:cubicBezTo>
                  <a:pt x="2869105" y="132157"/>
                  <a:pt x="2869105" y="132157"/>
                  <a:pt x="2870352" y="132157"/>
                </a:cubicBezTo>
                <a:cubicBezTo>
                  <a:pt x="2870352" y="132157"/>
                  <a:pt x="2871598" y="132157"/>
                  <a:pt x="2871598" y="130910"/>
                </a:cubicBezTo>
                <a:lnTo>
                  <a:pt x="2870352" y="134650"/>
                </a:lnTo>
                <a:cubicBezTo>
                  <a:pt x="2872845" y="134650"/>
                  <a:pt x="2874091" y="135897"/>
                  <a:pt x="2875338" y="137144"/>
                </a:cubicBezTo>
                <a:cubicBezTo>
                  <a:pt x="2881574" y="140884"/>
                  <a:pt x="2887807" y="144624"/>
                  <a:pt x="2892795" y="148364"/>
                </a:cubicBezTo>
                <a:cubicBezTo>
                  <a:pt x="2899030" y="152105"/>
                  <a:pt x="2904017" y="155845"/>
                  <a:pt x="2910252" y="159585"/>
                </a:cubicBezTo>
                <a:cubicBezTo>
                  <a:pt x="2920227" y="165819"/>
                  <a:pt x="2931449" y="170806"/>
                  <a:pt x="2942671" y="177040"/>
                </a:cubicBezTo>
                <a:cubicBezTo>
                  <a:pt x="2942671" y="177040"/>
                  <a:pt x="2942671" y="177040"/>
                  <a:pt x="2943917" y="177040"/>
                </a:cubicBezTo>
                <a:cubicBezTo>
                  <a:pt x="2943917" y="177040"/>
                  <a:pt x="2943917" y="177040"/>
                  <a:pt x="2945164" y="177040"/>
                </a:cubicBezTo>
                <a:cubicBezTo>
                  <a:pt x="2946411" y="177040"/>
                  <a:pt x="2946411" y="175793"/>
                  <a:pt x="2946411" y="175793"/>
                </a:cubicBezTo>
                <a:cubicBezTo>
                  <a:pt x="2946411" y="177040"/>
                  <a:pt x="2946411" y="177040"/>
                  <a:pt x="2946411" y="177040"/>
                </a:cubicBezTo>
                <a:lnTo>
                  <a:pt x="2946411" y="178287"/>
                </a:lnTo>
                <a:cubicBezTo>
                  <a:pt x="2946411" y="178287"/>
                  <a:pt x="2946411" y="178287"/>
                  <a:pt x="2946411" y="179534"/>
                </a:cubicBezTo>
                <a:cubicBezTo>
                  <a:pt x="2958881" y="185767"/>
                  <a:pt x="2971350" y="193248"/>
                  <a:pt x="2982571" y="200729"/>
                </a:cubicBezTo>
                <a:cubicBezTo>
                  <a:pt x="3029954" y="230651"/>
                  <a:pt x="3073594" y="261820"/>
                  <a:pt x="3115990" y="296729"/>
                </a:cubicBezTo>
                <a:cubicBezTo>
                  <a:pt x="3125965" y="304210"/>
                  <a:pt x="3135940" y="312937"/>
                  <a:pt x="3145915" y="321665"/>
                </a:cubicBezTo>
                <a:cubicBezTo>
                  <a:pt x="3157137" y="330392"/>
                  <a:pt x="3167112" y="339119"/>
                  <a:pt x="3177088" y="347847"/>
                </a:cubicBezTo>
                <a:cubicBezTo>
                  <a:pt x="3183321" y="354081"/>
                  <a:pt x="3189556" y="359068"/>
                  <a:pt x="3195791" y="364055"/>
                </a:cubicBezTo>
                <a:lnTo>
                  <a:pt x="3198284" y="362808"/>
                </a:lnTo>
                <a:lnTo>
                  <a:pt x="3199531" y="360314"/>
                </a:lnTo>
                <a:cubicBezTo>
                  <a:pt x="3214494" y="375276"/>
                  <a:pt x="3228210" y="388990"/>
                  <a:pt x="3241925" y="401458"/>
                </a:cubicBezTo>
                <a:cubicBezTo>
                  <a:pt x="3244420" y="405198"/>
                  <a:pt x="3248160" y="407691"/>
                  <a:pt x="3250653" y="410185"/>
                </a:cubicBezTo>
                <a:lnTo>
                  <a:pt x="3251900" y="408938"/>
                </a:lnTo>
                <a:cubicBezTo>
                  <a:pt x="3254395" y="411432"/>
                  <a:pt x="3256889" y="412678"/>
                  <a:pt x="3259382" y="415172"/>
                </a:cubicBezTo>
                <a:lnTo>
                  <a:pt x="3256889" y="416419"/>
                </a:lnTo>
                <a:cubicBezTo>
                  <a:pt x="3256889" y="417666"/>
                  <a:pt x="3258135" y="417666"/>
                  <a:pt x="3258135" y="417666"/>
                </a:cubicBezTo>
                <a:lnTo>
                  <a:pt x="3256889" y="417666"/>
                </a:lnTo>
                <a:cubicBezTo>
                  <a:pt x="3300529" y="457562"/>
                  <a:pt x="3341678" y="497458"/>
                  <a:pt x="3377837" y="533615"/>
                </a:cubicBezTo>
                <a:cubicBezTo>
                  <a:pt x="3395294" y="553563"/>
                  <a:pt x="3412751" y="572264"/>
                  <a:pt x="3427712" y="589719"/>
                </a:cubicBezTo>
                <a:cubicBezTo>
                  <a:pt x="3442676" y="607174"/>
                  <a:pt x="3455144" y="622135"/>
                  <a:pt x="3466366" y="637096"/>
                </a:cubicBezTo>
                <a:cubicBezTo>
                  <a:pt x="3470108" y="640836"/>
                  <a:pt x="3457638" y="627122"/>
                  <a:pt x="3452651" y="619641"/>
                </a:cubicBezTo>
                <a:cubicBezTo>
                  <a:pt x="3481330" y="653304"/>
                  <a:pt x="3466366" y="637096"/>
                  <a:pt x="3467613" y="640836"/>
                </a:cubicBezTo>
                <a:cubicBezTo>
                  <a:pt x="3476341" y="649564"/>
                  <a:pt x="3486316" y="660785"/>
                  <a:pt x="3495045" y="672005"/>
                </a:cubicBezTo>
                <a:cubicBezTo>
                  <a:pt x="3503773" y="683226"/>
                  <a:pt x="3513749" y="694447"/>
                  <a:pt x="3518737" y="701928"/>
                </a:cubicBezTo>
                <a:lnTo>
                  <a:pt x="3508760" y="686967"/>
                </a:lnTo>
                <a:cubicBezTo>
                  <a:pt x="3527464" y="711902"/>
                  <a:pt x="3546168" y="735590"/>
                  <a:pt x="3563624" y="760526"/>
                </a:cubicBezTo>
                <a:cubicBezTo>
                  <a:pt x="3581081" y="785461"/>
                  <a:pt x="3599785" y="811643"/>
                  <a:pt x="3615994" y="836578"/>
                </a:cubicBezTo>
                <a:cubicBezTo>
                  <a:pt x="3632204" y="862760"/>
                  <a:pt x="3648414" y="887696"/>
                  <a:pt x="3664623" y="913878"/>
                </a:cubicBezTo>
                <a:cubicBezTo>
                  <a:pt x="3672104" y="927592"/>
                  <a:pt x="3678339" y="940060"/>
                  <a:pt x="3685820" y="952527"/>
                </a:cubicBezTo>
                <a:cubicBezTo>
                  <a:pt x="3689561" y="958761"/>
                  <a:pt x="3693302" y="964995"/>
                  <a:pt x="3697042" y="971229"/>
                </a:cubicBezTo>
                <a:lnTo>
                  <a:pt x="3698289" y="973722"/>
                </a:lnTo>
                <a:lnTo>
                  <a:pt x="3700783" y="978709"/>
                </a:lnTo>
                <a:lnTo>
                  <a:pt x="3708265" y="986190"/>
                </a:lnTo>
                <a:lnTo>
                  <a:pt x="3710758" y="987437"/>
                </a:lnTo>
                <a:lnTo>
                  <a:pt x="3712004" y="988684"/>
                </a:lnTo>
                <a:cubicBezTo>
                  <a:pt x="3712004" y="989930"/>
                  <a:pt x="3712004" y="992424"/>
                  <a:pt x="3713251" y="994917"/>
                </a:cubicBezTo>
                <a:cubicBezTo>
                  <a:pt x="3713251" y="997411"/>
                  <a:pt x="3713251" y="996164"/>
                  <a:pt x="3713251" y="997411"/>
                </a:cubicBezTo>
                <a:cubicBezTo>
                  <a:pt x="3713251" y="998658"/>
                  <a:pt x="3713251" y="1001151"/>
                  <a:pt x="3714499" y="1003645"/>
                </a:cubicBezTo>
                <a:lnTo>
                  <a:pt x="3716993" y="1009879"/>
                </a:lnTo>
                <a:lnTo>
                  <a:pt x="3719487" y="1012372"/>
                </a:lnTo>
                <a:lnTo>
                  <a:pt x="3720733" y="1016112"/>
                </a:lnTo>
                <a:cubicBezTo>
                  <a:pt x="3723226" y="1019853"/>
                  <a:pt x="3725721" y="1023593"/>
                  <a:pt x="3728215" y="1027333"/>
                </a:cubicBezTo>
                <a:cubicBezTo>
                  <a:pt x="3729462" y="1029827"/>
                  <a:pt x="3730708" y="1031074"/>
                  <a:pt x="3731956" y="1033567"/>
                </a:cubicBezTo>
                <a:cubicBezTo>
                  <a:pt x="3733201" y="1033567"/>
                  <a:pt x="3733201" y="1034814"/>
                  <a:pt x="3734449" y="1036061"/>
                </a:cubicBezTo>
                <a:cubicBezTo>
                  <a:pt x="3734449" y="1037307"/>
                  <a:pt x="3733201" y="1037307"/>
                  <a:pt x="3733201" y="1038554"/>
                </a:cubicBezTo>
                <a:cubicBezTo>
                  <a:pt x="3731956" y="1039801"/>
                  <a:pt x="3730708" y="1041048"/>
                  <a:pt x="3730708" y="1042294"/>
                </a:cubicBezTo>
                <a:lnTo>
                  <a:pt x="3738190" y="1039801"/>
                </a:lnTo>
                <a:cubicBezTo>
                  <a:pt x="3743178" y="1049775"/>
                  <a:pt x="3746918" y="1058502"/>
                  <a:pt x="3749412" y="1067230"/>
                </a:cubicBezTo>
                <a:cubicBezTo>
                  <a:pt x="3750658" y="1067230"/>
                  <a:pt x="3750658" y="1068476"/>
                  <a:pt x="3750658" y="1067230"/>
                </a:cubicBezTo>
                <a:cubicBezTo>
                  <a:pt x="3758141" y="1078451"/>
                  <a:pt x="3761880" y="1087178"/>
                  <a:pt x="3765622" y="1095905"/>
                </a:cubicBezTo>
                <a:cubicBezTo>
                  <a:pt x="3770609" y="1104633"/>
                  <a:pt x="3773103" y="1113360"/>
                  <a:pt x="3778091" y="1120840"/>
                </a:cubicBezTo>
                <a:cubicBezTo>
                  <a:pt x="3785572" y="1137048"/>
                  <a:pt x="3791807" y="1153256"/>
                  <a:pt x="3799288" y="1165724"/>
                </a:cubicBezTo>
                <a:lnTo>
                  <a:pt x="3801782" y="1169464"/>
                </a:lnTo>
                <a:cubicBezTo>
                  <a:pt x="3809263" y="1193153"/>
                  <a:pt x="3819238" y="1214348"/>
                  <a:pt x="3830459" y="1239283"/>
                </a:cubicBezTo>
                <a:cubicBezTo>
                  <a:pt x="3830459" y="1240530"/>
                  <a:pt x="3830459" y="1241777"/>
                  <a:pt x="3830459" y="1241777"/>
                </a:cubicBezTo>
                <a:lnTo>
                  <a:pt x="3831707" y="1243024"/>
                </a:lnTo>
                <a:cubicBezTo>
                  <a:pt x="3831707" y="1244270"/>
                  <a:pt x="3832954" y="1245517"/>
                  <a:pt x="3832954" y="1248010"/>
                </a:cubicBezTo>
                <a:cubicBezTo>
                  <a:pt x="3832954" y="1248010"/>
                  <a:pt x="3831707" y="1249257"/>
                  <a:pt x="3831707" y="1250504"/>
                </a:cubicBezTo>
                <a:cubicBezTo>
                  <a:pt x="3831707" y="1251751"/>
                  <a:pt x="3832954" y="1252998"/>
                  <a:pt x="3832954" y="1252998"/>
                </a:cubicBezTo>
                <a:cubicBezTo>
                  <a:pt x="3834201" y="1256738"/>
                  <a:pt x="3835448" y="1259231"/>
                  <a:pt x="3836695" y="1262972"/>
                </a:cubicBezTo>
                <a:lnTo>
                  <a:pt x="3837942" y="1262972"/>
                </a:lnTo>
                <a:cubicBezTo>
                  <a:pt x="3840436" y="1265465"/>
                  <a:pt x="3840436" y="1266712"/>
                  <a:pt x="3841681" y="1266712"/>
                </a:cubicBezTo>
                <a:cubicBezTo>
                  <a:pt x="3841681" y="1269206"/>
                  <a:pt x="3842929" y="1270452"/>
                  <a:pt x="3842929" y="1271699"/>
                </a:cubicBezTo>
                <a:cubicBezTo>
                  <a:pt x="3844176" y="1274192"/>
                  <a:pt x="3846670" y="1277933"/>
                  <a:pt x="3846670" y="1280426"/>
                </a:cubicBezTo>
                <a:cubicBezTo>
                  <a:pt x="3850411" y="1286660"/>
                  <a:pt x="3852905" y="1292894"/>
                  <a:pt x="3856645" y="1300375"/>
                </a:cubicBezTo>
                <a:cubicBezTo>
                  <a:pt x="3851658" y="1292894"/>
                  <a:pt x="3846670" y="1280426"/>
                  <a:pt x="3842929" y="1272946"/>
                </a:cubicBezTo>
                <a:cubicBezTo>
                  <a:pt x="3842929" y="1270452"/>
                  <a:pt x="3841681" y="1269206"/>
                  <a:pt x="3840436" y="1266712"/>
                </a:cubicBezTo>
                <a:cubicBezTo>
                  <a:pt x="3839188" y="1265465"/>
                  <a:pt x="3839188" y="1265465"/>
                  <a:pt x="3837942" y="1264218"/>
                </a:cubicBezTo>
                <a:cubicBezTo>
                  <a:pt x="3840436" y="1266712"/>
                  <a:pt x="3841681" y="1267959"/>
                  <a:pt x="3841681" y="1271699"/>
                </a:cubicBezTo>
                <a:cubicBezTo>
                  <a:pt x="3850411" y="1289154"/>
                  <a:pt x="3857892" y="1306608"/>
                  <a:pt x="3864127" y="1324063"/>
                </a:cubicBezTo>
                <a:cubicBezTo>
                  <a:pt x="3866620" y="1336531"/>
                  <a:pt x="3870361" y="1347752"/>
                  <a:pt x="3874102" y="1358972"/>
                </a:cubicBezTo>
                <a:lnTo>
                  <a:pt x="3879088" y="1357726"/>
                </a:lnTo>
                <a:cubicBezTo>
                  <a:pt x="3880335" y="1362713"/>
                  <a:pt x="3882830" y="1366453"/>
                  <a:pt x="3884077" y="1371440"/>
                </a:cubicBezTo>
                <a:lnTo>
                  <a:pt x="3879088" y="1372687"/>
                </a:lnTo>
                <a:lnTo>
                  <a:pt x="3877842" y="1372687"/>
                </a:lnTo>
                <a:cubicBezTo>
                  <a:pt x="3884077" y="1390142"/>
                  <a:pt x="3889064" y="1406350"/>
                  <a:pt x="3894052" y="1422558"/>
                </a:cubicBezTo>
                <a:cubicBezTo>
                  <a:pt x="3896546" y="1422558"/>
                  <a:pt x="3897792" y="1423804"/>
                  <a:pt x="3897792" y="1423804"/>
                </a:cubicBezTo>
                <a:cubicBezTo>
                  <a:pt x="3899040" y="1426298"/>
                  <a:pt x="3899040" y="1426298"/>
                  <a:pt x="3899040" y="1427544"/>
                </a:cubicBezTo>
                <a:lnTo>
                  <a:pt x="3904027" y="1426298"/>
                </a:lnTo>
                <a:lnTo>
                  <a:pt x="3905274" y="1426298"/>
                </a:lnTo>
                <a:lnTo>
                  <a:pt x="3906521" y="1428791"/>
                </a:lnTo>
                <a:lnTo>
                  <a:pt x="3906521" y="1430038"/>
                </a:lnTo>
                <a:lnTo>
                  <a:pt x="3907767" y="1433778"/>
                </a:lnTo>
                <a:lnTo>
                  <a:pt x="3907767" y="1437519"/>
                </a:lnTo>
                <a:cubicBezTo>
                  <a:pt x="3907767" y="1437519"/>
                  <a:pt x="3907767" y="1437519"/>
                  <a:pt x="3907767" y="1438766"/>
                </a:cubicBezTo>
                <a:cubicBezTo>
                  <a:pt x="3907767" y="1440012"/>
                  <a:pt x="3907767" y="1441259"/>
                  <a:pt x="3907767" y="1442506"/>
                </a:cubicBezTo>
                <a:cubicBezTo>
                  <a:pt x="3907767" y="1442506"/>
                  <a:pt x="3906521" y="1444999"/>
                  <a:pt x="3905274" y="1447493"/>
                </a:cubicBezTo>
                <a:cubicBezTo>
                  <a:pt x="3904027" y="1447493"/>
                  <a:pt x="3904027" y="1447493"/>
                  <a:pt x="3904027" y="1447493"/>
                </a:cubicBezTo>
                <a:cubicBezTo>
                  <a:pt x="3904027" y="1448740"/>
                  <a:pt x="3904027" y="1449986"/>
                  <a:pt x="3904027" y="1449986"/>
                </a:cubicBezTo>
                <a:cubicBezTo>
                  <a:pt x="3904027" y="1451233"/>
                  <a:pt x="3904027" y="1451233"/>
                  <a:pt x="3904027" y="1452480"/>
                </a:cubicBezTo>
                <a:cubicBezTo>
                  <a:pt x="3904027" y="1452480"/>
                  <a:pt x="3902780" y="1452480"/>
                  <a:pt x="3902780" y="1451233"/>
                </a:cubicBezTo>
                <a:cubicBezTo>
                  <a:pt x="3901533" y="1451233"/>
                  <a:pt x="3901533" y="1451233"/>
                  <a:pt x="3901533" y="1449986"/>
                </a:cubicBezTo>
                <a:lnTo>
                  <a:pt x="3901533" y="1452480"/>
                </a:lnTo>
                <a:lnTo>
                  <a:pt x="3904027" y="1458714"/>
                </a:lnTo>
                <a:cubicBezTo>
                  <a:pt x="3904027" y="1461207"/>
                  <a:pt x="3905274" y="1464948"/>
                  <a:pt x="3906521" y="1467441"/>
                </a:cubicBezTo>
                <a:cubicBezTo>
                  <a:pt x="3907767" y="1469934"/>
                  <a:pt x="3907767" y="1473675"/>
                  <a:pt x="3909014" y="1476168"/>
                </a:cubicBezTo>
                <a:cubicBezTo>
                  <a:pt x="3910262" y="1478662"/>
                  <a:pt x="3911509" y="1481155"/>
                  <a:pt x="3914002" y="1482402"/>
                </a:cubicBezTo>
                <a:cubicBezTo>
                  <a:pt x="3916496" y="1496117"/>
                  <a:pt x="3921484" y="1508584"/>
                  <a:pt x="3925224" y="1523545"/>
                </a:cubicBezTo>
                <a:cubicBezTo>
                  <a:pt x="3928964" y="1536013"/>
                  <a:pt x="3931459" y="1549728"/>
                  <a:pt x="3935200" y="1563442"/>
                </a:cubicBezTo>
                <a:cubicBezTo>
                  <a:pt x="3928964" y="1539753"/>
                  <a:pt x="3927718" y="1533520"/>
                  <a:pt x="3925224" y="1528532"/>
                </a:cubicBezTo>
                <a:cubicBezTo>
                  <a:pt x="3927718" y="1538507"/>
                  <a:pt x="3930212" y="1548481"/>
                  <a:pt x="3932706" y="1559702"/>
                </a:cubicBezTo>
                <a:lnTo>
                  <a:pt x="3935324" y="1569053"/>
                </a:lnTo>
                <a:lnTo>
                  <a:pt x="3935325" y="1569056"/>
                </a:lnTo>
                <a:lnTo>
                  <a:pt x="3935713" y="1570998"/>
                </a:lnTo>
                <a:lnTo>
                  <a:pt x="3936446" y="1574663"/>
                </a:lnTo>
                <a:lnTo>
                  <a:pt x="3936448" y="1574670"/>
                </a:lnTo>
                <a:lnTo>
                  <a:pt x="3939564" y="1590247"/>
                </a:lnTo>
                <a:lnTo>
                  <a:pt x="3938939" y="1590871"/>
                </a:lnTo>
                <a:lnTo>
                  <a:pt x="3939876" y="1591806"/>
                </a:lnTo>
                <a:lnTo>
                  <a:pt x="3940187" y="1593364"/>
                </a:lnTo>
                <a:cubicBezTo>
                  <a:pt x="3941434" y="1593364"/>
                  <a:pt x="3941434" y="1594611"/>
                  <a:pt x="3941434" y="1595858"/>
                </a:cubicBezTo>
                <a:cubicBezTo>
                  <a:pt x="3941434" y="1599598"/>
                  <a:pt x="3942681" y="1603338"/>
                  <a:pt x="3942681" y="1608325"/>
                </a:cubicBezTo>
                <a:lnTo>
                  <a:pt x="3943928" y="1609572"/>
                </a:lnTo>
                <a:cubicBezTo>
                  <a:pt x="3946421" y="1614559"/>
                  <a:pt x="3948914" y="1624533"/>
                  <a:pt x="3952656" y="1637001"/>
                </a:cubicBezTo>
                <a:cubicBezTo>
                  <a:pt x="3951409" y="1635754"/>
                  <a:pt x="3955150" y="1646975"/>
                  <a:pt x="3957643" y="1660690"/>
                </a:cubicBezTo>
                <a:cubicBezTo>
                  <a:pt x="3958891" y="1663183"/>
                  <a:pt x="3958891" y="1666923"/>
                  <a:pt x="3960137" y="1671910"/>
                </a:cubicBezTo>
                <a:cubicBezTo>
                  <a:pt x="3960137" y="1673157"/>
                  <a:pt x="3961384" y="1674404"/>
                  <a:pt x="3961384" y="1676897"/>
                </a:cubicBezTo>
                <a:cubicBezTo>
                  <a:pt x="3961384" y="1678144"/>
                  <a:pt x="3961384" y="1679391"/>
                  <a:pt x="3961384" y="1681884"/>
                </a:cubicBezTo>
                <a:cubicBezTo>
                  <a:pt x="3962631" y="1685625"/>
                  <a:pt x="3962631" y="1689365"/>
                  <a:pt x="3962631" y="1691859"/>
                </a:cubicBezTo>
                <a:cubicBezTo>
                  <a:pt x="3962631" y="1693105"/>
                  <a:pt x="3962631" y="1694352"/>
                  <a:pt x="3962631" y="1695599"/>
                </a:cubicBezTo>
                <a:cubicBezTo>
                  <a:pt x="3963878" y="1694352"/>
                  <a:pt x="3965125" y="1694352"/>
                  <a:pt x="3966372" y="1694352"/>
                </a:cubicBezTo>
                <a:cubicBezTo>
                  <a:pt x="3966372" y="1695599"/>
                  <a:pt x="3965125" y="1694352"/>
                  <a:pt x="3965125" y="1695599"/>
                </a:cubicBezTo>
                <a:cubicBezTo>
                  <a:pt x="3965125" y="1695599"/>
                  <a:pt x="3965125" y="1696846"/>
                  <a:pt x="3966372" y="1696846"/>
                </a:cubicBezTo>
                <a:cubicBezTo>
                  <a:pt x="3967618" y="1696846"/>
                  <a:pt x="3968866" y="1696846"/>
                  <a:pt x="3967618" y="1698092"/>
                </a:cubicBezTo>
                <a:cubicBezTo>
                  <a:pt x="3968866" y="1698092"/>
                  <a:pt x="3967618" y="1698092"/>
                  <a:pt x="3968866" y="1698092"/>
                </a:cubicBezTo>
                <a:cubicBezTo>
                  <a:pt x="3967618" y="1699339"/>
                  <a:pt x="3967618" y="1699339"/>
                  <a:pt x="3967618" y="1699339"/>
                </a:cubicBezTo>
                <a:cubicBezTo>
                  <a:pt x="3967618" y="1699339"/>
                  <a:pt x="3968866" y="1698092"/>
                  <a:pt x="3968866" y="1699339"/>
                </a:cubicBezTo>
                <a:lnTo>
                  <a:pt x="3968866" y="1698092"/>
                </a:lnTo>
                <a:cubicBezTo>
                  <a:pt x="3970113" y="1698092"/>
                  <a:pt x="3970113" y="1698092"/>
                  <a:pt x="3970113" y="1698092"/>
                </a:cubicBezTo>
                <a:lnTo>
                  <a:pt x="3971359" y="1698092"/>
                </a:lnTo>
                <a:cubicBezTo>
                  <a:pt x="3977593" y="1695599"/>
                  <a:pt x="3975100" y="1698092"/>
                  <a:pt x="3975100" y="1698092"/>
                </a:cubicBezTo>
                <a:cubicBezTo>
                  <a:pt x="3973853" y="1699339"/>
                  <a:pt x="3973853" y="1699339"/>
                  <a:pt x="3973853" y="1699339"/>
                </a:cubicBezTo>
                <a:lnTo>
                  <a:pt x="3973853" y="1700586"/>
                </a:lnTo>
                <a:cubicBezTo>
                  <a:pt x="3975100" y="1700586"/>
                  <a:pt x="3975100" y="1700586"/>
                  <a:pt x="3975100" y="1700586"/>
                </a:cubicBezTo>
                <a:lnTo>
                  <a:pt x="3975100" y="1700319"/>
                </a:lnTo>
                <a:lnTo>
                  <a:pt x="3976035" y="1700118"/>
                </a:lnTo>
                <a:cubicBezTo>
                  <a:pt x="3976970" y="1699963"/>
                  <a:pt x="3977593" y="1699963"/>
                  <a:pt x="3976347" y="1700586"/>
                </a:cubicBezTo>
                <a:lnTo>
                  <a:pt x="3965125" y="1704326"/>
                </a:lnTo>
                <a:lnTo>
                  <a:pt x="3965125" y="1705573"/>
                </a:lnTo>
                <a:cubicBezTo>
                  <a:pt x="3965748" y="1709937"/>
                  <a:pt x="3966995" y="1714300"/>
                  <a:pt x="3968398" y="1719443"/>
                </a:cubicBezTo>
                <a:lnTo>
                  <a:pt x="3971490" y="1733071"/>
                </a:lnTo>
                <a:lnTo>
                  <a:pt x="3971359" y="1734248"/>
                </a:lnTo>
                <a:lnTo>
                  <a:pt x="3972606" y="1737988"/>
                </a:lnTo>
                <a:lnTo>
                  <a:pt x="3973853" y="1741729"/>
                </a:lnTo>
                <a:lnTo>
                  <a:pt x="3973853" y="1751703"/>
                </a:lnTo>
                <a:cubicBezTo>
                  <a:pt x="3975100" y="1757937"/>
                  <a:pt x="3976347" y="1764171"/>
                  <a:pt x="3976347" y="1769158"/>
                </a:cubicBezTo>
                <a:cubicBezTo>
                  <a:pt x="3977593" y="1775392"/>
                  <a:pt x="3978841" y="1780379"/>
                  <a:pt x="3978841" y="1786613"/>
                </a:cubicBezTo>
                <a:lnTo>
                  <a:pt x="3980088" y="1785366"/>
                </a:lnTo>
                <a:lnTo>
                  <a:pt x="3981335" y="1785366"/>
                </a:lnTo>
                <a:lnTo>
                  <a:pt x="3990063" y="1785366"/>
                </a:lnTo>
                <a:cubicBezTo>
                  <a:pt x="3991310" y="1790353"/>
                  <a:pt x="3992557" y="1796587"/>
                  <a:pt x="3992557" y="1804067"/>
                </a:cubicBezTo>
                <a:lnTo>
                  <a:pt x="3983828" y="1805314"/>
                </a:lnTo>
                <a:cubicBezTo>
                  <a:pt x="3983828" y="1806561"/>
                  <a:pt x="3983828" y="1809054"/>
                  <a:pt x="3983828" y="1810301"/>
                </a:cubicBezTo>
                <a:lnTo>
                  <a:pt x="3995050" y="1835236"/>
                </a:lnTo>
                <a:lnTo>
                  <a:pt x="3995050" y="1836483"/>
                </a:lnTo>
                <a:cubicBezTo>
                  <a:pt x="3997543" y="1837730"/>
                  <a:pt x="3997543" y="1837730"/>
                  <a:pt x="3997543" y="1837730"/>
                </a:cubicBezTo>
                <a:cubicBezTo>
                  <a:pt x="3998791" y="1840224"/>
                  <a:pt x="3998791" y="1840224"/>
                  <a:pt x="3998791" y="1841470"/>
                </a:cubicBezTo>
                <a:lnTo>
                  <a:pt x="3990063" y="1843964"/>
                </a:lnTo>
                <a:lnTo>
                  <a:pt x="3990063" y="1842717"/>
                </a:lnTo>
                <a:cubicBezTo>
                  <a:pt x="3988816" y="1842717"/>
                  <a:pt x="3988816" y="1842717"/>
                  <a:pt x="3988816" y="1841470"/>
                </a:cubicBezTo>
                <a:cubicBezTo>
                  <a:pt x="3988816" y="1842717"/>
                  <a:pt x="3988816" y="1843964"/>
                  <a:pt x="3988816" y="1843964"/>
                </a:cubicBezTo>
                <a:lnTo>
                  <a:pt x="3987568" y="1843964"/>
                </a:lnTo>
                <a:cubicBezTo>
                  <a:pt x="3990063" y="1862665"/>
                  <a:pt x="3992557" y="1881367"/>
                  <a:pt x="3993804" y="1898821"/>
                </a:cubicBezTo>
                <a:cubicBezTo>
                  <a:pt x="3995050" y="1917523"/>
                  <a:pt x="3998791" y="1936224"/>
                  <a:pt x="4000038" y="1954926"/>
                </a:cubicBezTo>
                <a:cubicBezTo>
                  <a:pt x="4002532" y="1989835"/>
                  <a:pt x="4007518" y="2024745"/>
                  <a:pt x="4008765" y="2058407"/>
                </a:cubicBezTo>
                <a:cubicBezTo>
                  <a:pt x="4008765" y="2059654"/>
                  <a:pt x="4008765" y="2062148"/>
                  <a:pt x="4008765" y="2063394"/>
                </a:cubicBezTo>
                <a:cubicBezTo>
                  <a:pt x="4008765" y="2082096"/>
                  <a:pt x="4011260" y="2100797"/>
                  <a:pt x="4012507" y="2117005"/>
                </a:cubicBezTo>
                <a:cubicBezTo>
                  <a:pt x="4013754" y="2134460"/>
                  <a:pt x="4015001" y="2150668"/>
                  <a:pt x="4015001" y="2164382"/>
                </a:cubicBezTo>
                <a:cubicBezTo>
                  <a:pt x="4015001" y="2183084"/>
                  <a:pt x="4016247" y="2205526"/>
                  <a:pt x="4015001" y="2230461"/>
                </a:cubicBezTo>
                <a:cubicBezTo>
                  <a:pt x="4015001" y="2254149"/>
                  <a:pt x="4015001" y="2281578"/>
                  <a:pt x="4013754" y="2307760"/>
                </a:cubicBezTo>
                <a:cubicBezTo>
                  <a:pt x="4011260" y="2352644"/>
                  <a:pt x="4007518" y="2397527"/>
                  <a:pt x="4003779" y="2439917"/>
                </a:cubicBezTo>
                <a:cubicBezTo>
                  <a:pt x="4002532" y="2456125"/>
                  <a:pt x="4002532" y="2461112"/>
                  <a:pt x="4002532" y="2462359"/>
                </a:cubicBezTo>
                <a:cubicBezTo>
                  <a:pt x="4002532" y="2464852"/>
                  <a:pt x="4002532" y="2463606"/>
                  <a:pt x="4003779" y="2474826"/>
                </a:cubicBezTo>
                <a:cubicBezTo>
                  <a:pt x="4003779" y="2472333"/>
                  <a:pt x="4003779" y="2469840"/>
                  <a:pt x="4003779" y="2467346"/>
                </a:cubicBezTo>
                <a:cubicBezTo>
                  <a:pt x="4003779" y="2466099"/>
                  <a:pt x="4003779" y="2463606"/>
                  <a:pt x="4003779" y="2462359"/>
                </a:cubicBezTo>
                <a:cubicBezTo>
                  <a:pt x="4003779" y="2458618"/>
                  <a:pt x="4003779" y="2456125"/>
                  <a:pt x="4003779" y="2454878"/>
                </a:cubicBezTo>
                <a:cubicBezTo>
                  <a:pt x="4003779" y="2452385"/>
                  <a:pt x="4005026" y="2449891"/>
                  <a:pt x="4005026" y="2449891"/>
                </a:cubicBezTo>
                <a:cubicBezTo>
                  <a:pt x="4005026" y="2449891"/>
                  <a:pt x="4005026" y="2452385"/>
                  <a:pt x="4006272" y="2442411"/>
                </a:cubicBezTo>
                <a:lnTo>
                  <a:pt x="4005026" y="2433683"/>
                </a:lnTo>
                <a:cubicBezTo>
                  <a:pt x="4008765" y="2385060"/>
                  <a:pt x="4006272" y="2426203"/>
                  <a:pt x="4007518" y="2413735"/>
                </a:cubicBezTo>
                <a:cubicBezTo>
                  <a:pt x="4008765" y="2398774"/>
                  <a:pt x="4012507" y="2358878"/>
                  <a:pt x="4011260" y="2367605"/>
                </a:cubicBezTo>
                <a:cubicBezTo>
                  <a:pt x="4011260" y="2358878"/>
                  <a:pt x="4015001" y="2326462"/>
                  <a:pt x="4012507" y="2356384"/>
                </a:cubicBezTo>
                <a:cubicBezTo>
                  <a:pt x="4017495" y="2310254"/>
                  <a:pt x="4015001" y="2311500"/>
                  <a:pt x="4015001" y="2300280"/>
                </a:cubicBezTo>
                <a:cubicBezTo>
                  <a:pt x="4019988" y="2221733"/>
                  <a:pt x="4017495" y="2247916"/>
                  <a:pt x="4019988" y="2164382"/>
                </a:cubicBezTo>
                <a:cubicBezTo>
                  <a:pt x="4019988" y="2180590"/>
                  <a:pt x="4021235" y="2241682"/>
                  <a:pt x="4018740" y="2266617"/>
                </a:cubicBezTo>
                <a:cubicBezTo>
                  <a:pt x="4018740" y="2275344"/>
                  <a:pt x="4019365" y="2271916"/>
                  <a:pt x="4019988" y="2261786"/>
                </a:cubicBezTo>
                <a:lnTo>
                  <a:pt x="4020551" y="2248962"/>
                </a:lnTo>
                <a:lnTo>
                  <a:pt x="4019988" y="2271604"/>
                </a:lnTo>
                <a:cubicBezTo>
                  <a:pt x="4019988" y="2275344"/>
                  <a:pt x="4019988" y="2261630"/>
                  <a:pt x="4016247" y="2320228"/>
                </a:cubicBezTo>
                <a:cubicBezTo>
                  <a:pt x="4013754" y="2371345"/>
                  <a:pt x="4021235" y="2304020"/>
                  <a:pt x="4013754" y="2398774"/>
                </a:cubicBezTo>
                <a:lnTo>
                  <a:pt x="4011260" y="2408748"/>
                </a:lnTo>
                <a:cubicBezTo>
                  <a:pt x="4013754" y="2393787"/>
                  <a:pt x="4013754" y="2380072"/>
                  <a:pt x="4015001" y="2368852"/>
                </a:cubicBezTo>
                <a:cubicBezTo>
                  <a:pt x="4013754" y="2356384"/>
                  <a:pt x="4011260" y="2412488"/>
                  <a:pt x="4011260" y="2396280"/>
                </a:cubicBezTo>
                <a:cubicBezTo>
                  <a:pt x="4010013" y="2413735"/>
                  <a:pt x="4008765" y="2429943"/>
                  <a:pt x="4007518" y="2443658"/>
                </a:cubicBezTo>
                <a:cubicBezTo>
                  <a:pt x="4007518" y="2451138"/>
                  <a:pt x="4007518" y="2458618"/>
                  <a:pt x="4007518" y="2464852"/>
                </a:cubicBezTo>
                <a:cubicBezTo>
                  <a:pt x="4007518" y="2467346"/>
                  <a:pt x="4007518" y="2471086"/>
                  <a:pt x="4007518" y="2474826"/>
                </a:cubicBezTo>
                <a:cubicBezTo>
                  <a:pt x="4007518" y="2477320"/>
                  <a:pt x="4007518" y="2481060"/>
                  <a:pt x="4007518" y="2484800"/>
                </a:cubicBezTo>
                <a:lnTo>
                  <a:pt x="4007518" y="2487294"/>
                </a:lnTo>
                <a:lnTo>
                  <a:pt x="4006272" y="2489788"/>
                </a:lnTo>
                <a:lnTo>
                  <a:pt x="4005026" y="2489788"/>
                </a:lnTo>
                <a:cubicBezTo>
                  <a:pt x="4003779" y="2499762"/>
                  <a:pt x="4003779" y="2508489"/>
                  <a:pt x="4001285" y="2518463"/>
                </a:cubicBezTo>
                <a:cubicBezTo>
                  <a:pt x="3999415" y="2534047"/>
                  <a:pt x="3999727" y="2529996"/>
                  <a:pt x="4000662" y="2520645"/>
                </a:cubicBezTo>
                <a:lnTo>
                  <a:pt x="4001965" y="2508034"/>
                </a:lnTo>
                <a:lnTo>
                  <a:pt x="4003779" y="2493528"/>
                </a:lnTo>
                <a:cubicBezTo>
                  <a:pt x="4003779" y="2488541"/>
                  <a:pt x="4003779" y="2488541"/>
                  <a:pt x="4003779" y="2491034"/>
                </a:cubicBezTo>
                <a:cubicBezTo>
                  <a:pt x="4003467" y="2493839"/>
                  <a:pt x="4002921" y="2498904"/>
                  <a:pt x="4002337" y="2504437"/>
                </a:cubicBezTo>
                <a:lnTo>
                  <a:pt x="4001965" y="2508034"/>
                </a:lnTo>
                <a:lnTo>
                  <a:pt x="3998791" y="2533424"/>
                </a:lnTo>
                <a:cubicBezTo>
                  <a:pt x="4005026" y="2477320"/>
                  <a:pt x="3997543" y="2535918"/>
                  <a:pt x="3996297" y="2539658"/>
                </a:cubicBezTo>
                <a:cubicBezTo>
                  <a:pt x="3995050" y="2554620"/>
                  <a:pt x="3988816" y="2589529"/>
                  <a:pt x="3993804" y="2572074"/>
                </a:cubicBezTo>
                <a:cubicBezTo>
                  <a:pt x="3991310" y="2585788"/>
                  <a:pt x="3988816" y="2600750"/>
                  <a:pt x="3986322" y="2616958"/>
                </a:cubicBezTo>
                <a:cubicBezTo>
                  <a:pt x="3983828" y="2633166"/>
                  <a:pt x="3980088" y="2648127"/>
                  <a:pt x="3977593" y="2664335"/>
                </a:cubicBezTo>
                <a:cubicBezTo>
                  <a:pt x="3972606" y="2691764"/>
                  <a:pt x="3966372" y="2717946"/>
                  <a:pt x="3962631" y="2739140"/>
                </a:cubicBezTo>
                <a:lnTo>
                  <a:pt x="3966372" y="2736647"/>
                </a:lnTo>
                <a:lnTo>
                  <a:pt x="3962631" y="2750362"/>
                </a:lnTo>
                <a:cubicBezTo>
                  <a:pt x="3958891" y="2764076"/>
                  <a:pt x="3956397" y="2775297"/>
                  <a:pt x="3955150" y="2784024"/>
                </a:cubicBezTo>
                <a:cubicBezTo>
                  <a:pt x="3955150" y="2790258"/>
                  <a:pt x="3953903" y="2791504"/>
                  <a:pt x="3953903" y="2791504"/>
                </a:cubicBezTo>
                <a:cubicBezTo>
                  <a:pt x="3955150" y="2790258"/>
                  <a:pt x="3955150" y="2787764"/>
                  <a:pt x="3955150" y="2785271"/>
                </a:cubicBezTo>
                <a:cubicBezTo>
                  <a:pt x="3956397" y="2782777"/>
                  <a:pt x="3956397" y="2781530"/>
                  <a:pt x="3956397" y="2782777"/>
                </a:cubicBezTo>
                <a:cubicBezTo>
                  <a:pt x="3956397" y="2784024"/>
                  <a:pt x="3955150" y="2785271"/>
                  <a:pt x="3955150" y="2789011"/>
                </a:cubicBezTo>
                <a:cubicBezTo>
                  <a:pt x="3955150" y="2790258"/>
                  <a:pt x="3955150" y="2791504"/>
                  <a:pt x="3952656" y="2793998"/>
                </a:cubicBezTo>
                <a:cubicBezTo>
                  <a:pt x="3952656" y="2796492"/>
                  <a:pt x="3952656" y="2797738"/>
                  <a:pt x="3951409" y="2797738"/>
                </a:cubicBezTo>
                <a:cubicBezTo>
                  <a:pt x="3950162" y="2797738"/>
                  <a:pt x="3950162" y="2800232"/>
                  <a:pt x="3950162" y="2800232"/>
                </a:cubicBezTo>
                <a:cubicBezTo>
                  <a:pt x="3945175" y="2822674"/>
                  <a:pt x="3931459" y="2880025"/>
                  <a:pt x="3923977" y="2912441"/>
                </a:cubicBezTo>
                <a:cubicBezTo>
                  <a:pt x="3926471" y="2901220"/>
                  <a:pt x="3923977" y="2909947"/>
                  <a:pt x="3918989" y="2933636"/>
                </a:cubicBezTo>
                <a:cubicBezTo>
                  <a:pt x="3917742" y="2937376"/>
                  <a:pt x="3917742" y="2937376"/>
                  <a:pt x="3914002" y="2957324"/>
                </a:cubicBezTo>
                <a:lnTo>
                  <a:pt x="3909014" y="2957324"/>
                </a:lnTo>
                <a:cubicBezTo>
                  <a:pt x="3909014" y="2956078"/>
                  <a:pt x="3909014" y="2956078"/>
                  <a:pt x="3910262" y="2956078"/>
                </a:cubicBezTo>
                <a:lnTo>
                  <a:pt x="3909014" y="2956078"/>
                </a:lnTo>
                <a:cubicBezTo>
                  <a:pt x="3909014" y="2954831"/>
                  <a:pt x="3907767" y="2958571"/>
                  <a:pt x="3905274" y="2964805"/>
                </a:cubicBezTo>
                <a:cubicBezTo>
                  <a:pt x="3906521" y="2963558"/>
                  <a:pt x="3907767" y="2959818"/>
                  <a:pt x="3909014" y="2957324"/>
                </a:cubicBezTo>
                <a:cubicBezTo>
                  <a:pt x="3909014" y="2957324"/>
                  <a:pt x="3910262" y="2958571"/>
                  <a:pt x="3911509" y="2958571"/>
                </a:cubicBezTo>
                <a:lnTo>
                  <a:pt x="3911509" y="2959818"/>
                </a:lnTo>
                <a:lnTo>
                  <a:pt x="3911509" y="2961064"/>
                </a:lnTo>
                <a:cubicBezTo>
                  <a:pt x="3911509" y="2963558"/>
                  <a:pt x="3910262" y="2964805"/>
                  <a:pt x="3909014" y="2966052"/>
                </a:cubicBezTo>
                <a:cubicBezTo>
                  <a:pt x="3909014" y="2968545"/>
                  <a:pt x="3907767" y="2972286"/>
                  <a:pt x="3906521" y="2977272"/>
                </a:cubicBezTo>
                <a:cubicBezTo>
                  <a:pt x="3906521" y="2977272"/>
                  <a:pt x="3901533" y="2989740"/>
                  <a:pt x="3900285" y="2993480"/>
                </a:cubicBezTo>
                <a:cubicBezTo>
                  <a:pt x="3897792" y="3000961"/>
                  <a:pt x="3895299" y="3005948"/>
                  <a:pt x="3894052" y="3009688"/>
                </a:cubicBezTo>
                <a:cubicBezTo>
                  <a:pt x="3894052" y="3012182"/>
                  <a:pt x="3894052" y="3013429"/>
                  <a:pt x="3894052" y="3013429"/>
                </a:cubicBezTo>
                <a:cubicBezTo>
                  <a:pt x="3892805" y="3018416"/>
                  <a:pt x="3891558" y="3024650"/>
                  <a:pt x="3889064" y="3030883"/>
                </a:cubicBezTo>
                <a:cubicBezTo>
                  <a:pt x="3886571" y="3043351"/>
                  <a:pt x="3880335" y="3057066"/>
                  <a:pt x="3876595" y="3069533"/>
                </a:cubicBezTo>
                <a:lnTo>
                  <a:pt x="3872559" y="3080370"/>
                </a:lnTo>
                <a:lnTo>
                  <a:pt x="3870361" y="3085741"/>
                </a:lnTo>
                <a:lnTo>
                  <a:pt x="3871038" y="3084452"/>
                </a:lnTo>
                <a:lnTo>
                  <a:pt x="3870775" y="3085159"/>
                </a:lnTo>
                <a:cubicBezTo>
                  <a:pt x="3866523" y="3096563"/>
                  <a:pt x="3866697" y="3096066"/>
                  <a:pt x="3868802" y="3090572"/>
                </a:cubicBezTo>
                <a:lnTo>
                  <a:pt x="3871544" y="3083488"/>
                </a:lnTo>
                <a:lnTo>
                  <a:pt x="3873615" y="3079546"/>
                </a:lnTo>
                <a:cubicBezTo>
                  <a:pt x="3874725" y="3078027"/>
                  <a:pt x="3870048" y="3089481"/>
                  <a:pt x="3865373" y="3104442"/>
                </a:cubicBezTo>
                <a:lnTo>
                  <a:pt x="3865373" y="3103196"/>
                </a:lnTo>
                <a:lnTo>
                  <a:pt x="3860071" y="3118344"/>
                </a:lnTo>
                <a:lnTo>
                  <a:pt x="3860542" y="3116442"/>
                </a:lnTo>
                <a:cubicBezTo>
                  <a:pt x="3861010" y="3113793"/>
                  <a:pt x="3861010" y="3112546"/>
                  <a:pt x="3864127" y="3104442"/>
                </a:cubicBezTo>
                <a:cubicBezTo>
                  <a:pt x="3864127" y="3103196"/>
                  <a:pt x="3851658" y="3135612"/>
                  <a:pt x="3849163" y="3144339"/>
                </a:cubicBezTo>
                <a:lnTo>
                  <a:pt x="3848471" y="3145723"/>
                </a:lnTo>
                <a:lnTo>
                  <a:pt x="3848228" y="3146053"/>
                </a:lnTo>
                <a:lnTo>
                  <a:pt x="3847778" y="3147112"/>
                </a:lnTo>
                <a:lnTo>
                  <a:pt x="3844176" y="3154313"/>
                </a:lnTo>
                <a:lnTo>
                  <a:pt x="3842929" y="3159300"/>
                </a:lnTo>
                <a:lnTo>
                  <a:pt x="3844176" y="3155560"/>
                </a:lnTo>
                <a:lnTo>
                  <a:pt x="3841681" y="3164287"/>
                </a:lnTo>
                <a:lnTo>
                  <a:pt x="3841059" y="3163663"/>
                </a:lnTo>
                <a:lnTo>
                  <a:pt x="3841681" y="3163040"/>
                </a:lnTo>
                <a:lnTo>
                  <a:pt x="3840436" y="3161794"/>
                </a:lnTo>
                <a:lnTo>
                  <a:pt x="3840436" y="3163040"/>
                </a:lnTo>
                <a:lnTo>
                  <a:pt x="3835448" y="3175508"/>
                </a:lnTo>
                <a:lnTo>
                  <a:pt x="3839188" y="3165534"/>
                </a:lnTo>
                <a:cubicBezTo>
                  <a:pt x="3832954" y="3178002"/>
                  <a:pt x="3825473" y="3194210"/>
                  <a:pt x="3815498" y="3216651"/>
                </a:cubicBezTo>
                <a:cubicBezTo>
                  <a:pt x="3813627" y="3221327"/>
                  <a:pt x="3813471" y="3222184"/>
                  <a:pt x="3814192" y="3221054"/>
                </a:cubicBezTo>
                <a:lnTo>
                  <a:pt x="3815434" y="3218694"/>
                </a:lnTo>
                <a:lnTo>
                  <a:pt x="3810509" y="3229119"/>
                </a:lnTo>
                <a:cubicBezTo>
                  <a:pt x="3808016" y="3234106"/>
                  <a:pt x="3804276" y="3237846"/>
                  <a:pt x="3804276" y="3239093"/>
                </a:cubicBezTo>
                <a:cubicBezTo>
                  <a:pt x="3803029" y="3240340"/>
                  <a:pt x="3805523" y="3237846"/>
                  <a:pt x="3809263" y="3227872"/>
                </a:cubicBezTo>
                <a:cubicBezTo>
                  <a:pt x="3809263" y="3227872"/>
                  <a:pt x="3808016" y="3231612"/>
                  <a:pt x="3805523" y="3234106"/>
                </a:cubicBezTo>
                <a:cubicBezTo>
                  <a:pt x="3805523" y="3235353"/>
                  <a:pt x="3803029" y="3237846"/>
                  <a:pt x="3803029" y="3240340"/>
                </a:cubicBezTo>
                <a:lnTo>
                  <a:pt x="3801782" y="3241586"/>
                </a:lnTo>
                <a:cubicBezTo>
                  <a:pt x="3801782" y="3241586"/>
                  <a:pt x="3801782" y="3241586"/>
                  <a:pt x="3800534" y="3242833"/>
                </a:cubicBezTo>
                <a:cubicBezTo>
                  <a:pt x="3799288" y="3242833"/>
                  <a:pt x="3799288" y="3242833"/>
                  <a:pt x="3799288" y="3242833"/>
                </a:cubicBezTo>
                <a:lnTo>
                  <a:pt x="3798041" y="3245327"/>
                </a:lnTo>
                <a:cubicBezTo>
                  <a:pt x="3793054" y="3254054"/>
                  <a:pt x="3789312" y="3262782"/>
                  <a:pt x="3788066" y="3265275"/>
                </a:cubicBezTo>
                <a:cubicBezTo>
                  <a:pt x="3786819" y="3272756"/>
                  <a:pt x="3783078" y="3278990"/>
                  <a:pt x="3779337" y="3288964"/>
                </a:cubicBezTo>
                <a:cubicBezTo>
                  <a:pt x="3775597" y="3296444"/>
                  <a:pt x="3771855" y="3306418"/>
                  <a:pt x="3768116" y="3312652"/>
                </a:cubicBezTo>
                <a:lnTo>
                  <a:pt x="3769362" y="3312652"/>
                </a:lnTo>
                <a:cubicBezTo>
                  <a:pt x="3768116" y="3313899"/>
                  <a:pt x="3768116" y="3313899"/>
                  <a:pt x="3768116" y="3313899"/>
                </a:cubicBezTo>
                <a:cubicBezTo>
                  <a:pt x="3766869" y="3316392"/>
                  <a:pt x="3765622" y="3317639"/>
                  <a:pt x="3765622" y="3318886"/>
                </a:cubicBezTo>
                <a:lnTo>
                  <a:pt x="3768115" y="3316392"/>
                </a:lnTo>
                <a:lnTo>
                  <a:pt x="3765622" y="3320133"/>
                </a:lnTo>
                <a:lnTo>
                  <a:pt x="3755291" y="3335053"/>
                </a:lnTo>
                <a:lnTo>
                  <a:pt x="3757143" y="3333089"/>
                </a:lnTo>
                <a:cubicBezTo>
                  <a:pt x="3755573" y="3334088"/>
                  <a:pt x="3755573" y="3335087"/>
                  <a:pt x="3755573" y="3335087"/>
                </a:cubicBezTo>
                <a:lnTo>
                  <a:pt x="3754539" y="3336140"/>
                </a:lnTo>
                <a:lnTo>
                  <a:pt x="3754400" y="3336340"/>
                </a:lnTo>
                <a:cubicBezTo>
                  <a:pt x="3746918" y="3347562"/>
                  <a:pt x="3740683" y="3360029"/>
                  <a:pt x="3738190" y="3363770"/>
                </a:cubicBezTo>
                <a:cubicBezTo>
                  <a:pt x="3738813" y="3363147"/>
                  <a:pt x="3739437" y="3361899"/>
                  <a:pt x="3740840" y="3359717"/>
                </a:cubicBezTo>
                <a:lnTo>
                  <a:pt x="3745081" y="3354123"/>
                </a:lnTo>
                <a:lnTo>
                  <a:pt x="3744424" y="3355042"/>
                </a:lnTo>
                <a:cubicBezTo>
                  <a:pt x="3745671" y="3353795"/>
                  <a:pt x="3746918" y="3351302"/>
                  <a:pt x="3748165" y="3350055"/>
                </a:cubicBezTo>
                <a:lnTo>
                  <a:pt x="3745081" y="3354123"/>
                </a:lnTo>
                <a:lnTo>
                  <a:pt x="3763128" y="3328860"/>
                </a:lnTo>
                <a:cubicBezTo>
                  <a:pt x="3738190" y="3363770"/>
                  <a:pt x="3733201" y="3374990"/>
                  <a:pt x="3733201" y="3372497"/>
                </a:cubicBezTo>
                <a:cubicBezTo>
                  <a:pt x="3733201" y="3372497"/>
                  <a:pt x="3733201" y="3372497"/>
                  <a:pt x="3733201" y="3371250"/>
                </a:cubicBezTo>
                <a:cubicBezTo>
                  <a:pt x="3731956" y="3373744"/>
                  <a:pt x="3730708" y="3374990"/>
                  <a:pt x="3730708" y="3377484"/>
                </a:cubicBezTo>
                <a:lnTo>
                  <a:pt x="3729462" y="3376237"/>
                </a:lnTo>
                <a:cubicBezTo>
                  <a:pt x="3718240" y="3391198"/>
                  <a:pt x="3720733" y="3384964"/>
                  <a:pt x="3726968" y="3374990"/>
                </a:cubicBezTo>
                <a:lnTo>
                  <a:pt x="3712575" y="3396022"/>
                </a:lnTo>
                <a:lnTo>
                  <a:pt x="3710758" y="3398679"/>
                </a:lnTo>
                <a:lnTo>
                  <a:pt x="3708265" y="3403666"/>
                </a:lnTo>
                <a:cubicBezTo>
                  <a:pt x="3708265" y="3403666"/>
                  <a:pt x="3710758" y="3404912"/>
                  <a:pt x="3708265" y="3404912"/>
                </a:cubicBezTo>
                <a:lnTo>
                  <a:pt x="3709511" y="3404912"/>
                </a:lnTo>
                <a:lnTo>
                  <a:pt x="3570555" y="3489974"/>
                </a:lnTo>
                <a:lnTo>
                  <a:pt x="2953892" y="3867462"/>
                </a:lnTo>
                <a:cubicBezTo>
                  <a:pt x="2948906" y="3868709"/>
                  <a:pt x="2946411" y="3869956"/>
                  <a:pt x="2942671" y="3869956"/>
                </a:cubicBezTo>
                <a:lnTo>
                  <a:pt x="2943917" y="3873696"/>
                </a:lnTo>
                <a:lnTo>
                  <a:pt x="2953892" y="3867462"/>
                </a:lnTo>
                <a:lnTo>
                  <a:pt x="3132198" y="3822579"/>
                </a:lnTo>
                <a:lnTo>
                  <a:pt x="3709511" y="3404912"/>
                </a:lnTo>
                <a:lnTo>
                  <a:pt x="3710758" y="3404912"/>
                </a:lnTo>
                <a:lnTo>
                  <a:pt x="3712004" y="3406160"/>
                </a:lnTo>
                <a:cubicBezTo>
                  <a:pt x="3716993" y="3411146"/>
                  <a:pt x="3712004" y="3412393"/>
                  <a:pt x="3712004" y="3412393"/>
                </a:cubicBezTo>
                <a:cubicBezTo>
                  <a:pt x="3712004" y="3412393"/>
                  <a:pt x="3710758" y="3412393"/>
                  <a:pt x="3712004" y="3413640"/>
                </a:cubicBezTo>
                <a:cubicBezTo>
                  <a:pt x="3709511" y="3412393"/>
                  <a:pt x="3710758" y="3413640"/>
                  <a:pt x="3710758" y="3413640"/>
                </a:cubicBezTo>
                <a:lnTo>
                  <a:pt x="3709511" y="3412393"/>
                </a:lnTo>
                <a:lnTo>
                  <a:pt x="3709511" y="3413640"/>
                </a:lnTo>
                <a:lnTo>
                  <a:pt x="3709927" y="3414056"/>
                </a:lnTo>
                <a:lnTo>
                  <a:pt x="3710758" y="3414887"/>
                </a:lnTo>
                <a:cubicBezTo>
                  <a:pt x="3710758" y="3414887"/>
                  <a:pt x="3710758" y="3414887"/>
                  <a:pt x="3709511" y="3414887"/>
                </a:cubicBezTo>
                <a:lnTo>
                  <a:pt x="3708265" y="3414887"/>
                </a:lnTo>
                <a:cubicBezTo>
                  <a:pt x="3708265" y="3414887"/>
                  <a:pt x="3709511" y="3414887"/>
                  <a:pt x="3709511" y="3416134"/>
                </a:cubicBezTo>
                <a:cubicBezTo>
                  <a:pt x="3708265" y="3414887"/>
                  <a:pt x="3708265" y="3416134"/>
                  <a:pt x="3707018" y="3414887"/>
                </a:cubicBezTo>
                <a:cubicBezTo>
                  <a:pt x="3707018" y="3414887"/>
                  <a:pt x="3707018" y="3414887"/>
                  <a:pt x="3707018" y="3416134"/>
                </a:cubicBezTo>
                <a:lnTo>
                  <a:pt x="3708265" y="3416134"/>
                </a:lnTo>
                <a:cubicBezTo>
                  <a:pt x="3708265" y="3416134"/>
                  <a:pt x="3710758" y="3418627"/>
                  <a:pt x="3709511" y="3417380"/>
                </a:cubicBezTo>
                <a:lnTo>
                  <a:pt x="3708265" y="3418627"/>
                </a:lnTo>
                <a:lnTo>
                  <a:pt x="3703277" y="3416134"/>
                </a:lnTo>
                <a:cubicBezTo>
                  <a:pt x="3700783" y="3418627"/>
                  <a:pt x="3698289" y="3422367"/>
                  <a:pt x="3695796" y="3427354"/>
                </a:cubicBezTo>
                <a:cubicBezTo>
                  <a:pt x="3698289" y="3423614"/>
                  <a:pt x="3699536" y="3419874"/>
                  <a:pt x="3703277" y="3414887"/>
                </a:cubicBezTo>
                <a:lnTo>
                  <a:pt x="3699536" y="3413640"/>
                </a:lnTo>
                <a:lnTo>
                  <a:pt x="3693302" y="3426108"/>
                </a:lnTo>
                <a:lnTo>
                  <a:pt x="3685820" y="3434835"/>
                </a:lnTo>
                <a:cubicBezTo>
                  <a:pt x="3673350" y="3449796"/>
                  <a:pt x="3655895" y="3473485"/>
                  <a:pt x="3658389" y="3470991"/>
                </a:cubicBezTo>
                <a:cubicBezTo>
                  <a:pt x="3688314" y="3433588"/>
                  <a:pt x="3647167" y="3488446"/>
                  <a:pt x="3649660" y="3487199"/>
                </a:cubicBezTo>
                <a:cubicBezTo>
                  <a:pt x="3648414" y="3488446"/>
                  <a:pt x="3645920" y="3490939"/>
                  <a:pt x="3645920" y="3490939"/>
                </a:cubicBezTo>
                <a:lnTo>
                  <a:pt x="3644673" y="3489692"/>
                </a:lnTo>
                <a:cubicBezTo>
                  <a:pt x="3634698" y="3503407"/>
                  <a:pt x="3624723" y="3514628"/>
                  <a:pt x="3617241" y="3522108"/>
                </a:cubicBezTo>
                <a:cubicBezTo>
                  <a:pt x="3609760" y="3530836"/>
                  <a:pt x="3606019" y="3535823"/>
                  <a:pt x="3606019" y="3537070"/>
                </a:cubicBezTo>
                <a:lnTo>
                  <a:pt x="3594698" y="3549419"/>
                </a:lnTo>
                <a:lnTo>
                  <a:pt x="3596512" y="3547141"/>
                </a:lnTo>
                <a:cubicBezTo>
                  <a:pt x="3596589" y="3546966"/>
                  <a:pt x="3595421" y="3548291"/>
                  <a:pt x="3592303" y="3552031"/>
                </a:cubicBezTo>
                <a:lnTo>
                  <a:pt x="3594698" y="3549419"/>
                </a:lnTo>
                <a:lnTo>
                  <a:pt x="3593238" y="3551252"/>
                </a:lnTo>
                <a:cubicBezTo>
                  <a:pt x="3589498" y="3555771"/>
                  <a:pt x="3583574" y="3562628"/>
                  <a:pt x="3581081" y="3564498"/>
                </a:cubicBezTo>
                <a:lnTo>
                  <a:pt x="3571106" y="3573226"/>
                </a:lnTo>
                <a:lnTo>
                  <a:pt x="3546168" y="3599408"/>
                </a:lnTo>
                <a:cubicBezTo>
                  <a:pt x="3541181" y="3605642"/>
                  <a:pt x="3532452" y="3611876"/>
                  <a:pt x="3524970" y="3618109"/>
                </a:cubicBezTo>
                <a:lnTo>
                  <a:pt x="3514995" y="3626837"/>
                </a:lnTo>
                <a:lnTo>
                  <a:pt x="3514995" y="3625590"/>
                </a:lnTo>
                <a:cubicBezTo>
                  <a:pt x="3508760" y="3631824"/>
                  <a:pt x="3501280" y="3638058"/>
                  <a:pt x="3495045" y="3643044"/>
                </a:cubicBezTo>
                <a:cubicBezTo>
                  <a:pt x="3485070" y="3651772"/>
                  <a:pt x="3476341" y="3659252"/>
                  <a:pt x="3470108" y="3665486"/>
                </a:cubicBezTo>
                <a:lnTo>
                  <a:pt x="3467613" y="3664240"/>
                </a:lnTo>
                <a:lnTo>
                  <a:pt x="3460133" y="3670474"/>
                </a:lnTo>
                <a:cubicBezTo>
                  <a:pt x="3456391" y="3672967"/>
                  <a:pt x="3453898" y="3672967"/>
                  <a:pt x="3450156" y="3675460"/>
                </a:cubicBezTo>
                <a:cubicBezTo>
                  <a:pt x="3450156" y="3676707"/>
                  <a:pt x="3448909" y="3677954"/>
                  <a:pt x="3446416" y="3677954"/>
                </a:cubicBezTo>
                <a:lnTo>
                  <a:pt x="3443299" y="3679201"/>
                </a:lnTo>
                <a:lnTo>
                  <a:pt x="3440181" y="3680448"/>
                </a:lnTo>
                <a:cubicBezTo>
                  <a:pt x="3440181" y="3680448"/>
                  <a:pt x="3440181" y="3681694"/>
                  <a:pt x="3438934" y="3682941"/>
                </a:cubicBezTo>
                <a:cubicBezTo>
                  <a:pt x="3437687" y="3684188"/>
                  <a:pt x="3432701" y="3687928"/>
                  <a:pt x="3426465" y="3692915"/>
                </a:cubicBezTo>
                <a:cubicBezTo>
                  <a:pt x="3420231" y="3696656"/>
                  <a:pt x="3411504" y="3702889"/>
                  <a:pt x="3402775" y="3707876"/>
                </a:cubicBezTo>
                <a:cubicBezTo>
                  <a:pt x="3386565" y="3717850"/>
                  <a:pt x="3370355" y="3729071"/>
                  <a:pt x="3365368" y="3730318"/>
                </a:cubicBezTo>
                <a:cubicBezTo>
                  <a:pt x="3347911" y="3739046"/>
                  <a:pt x="3295543" y="3766474"/>
                  <a:pt x="3304271" y="3760240"/>
                </a:cubicBezTo>
                <a:cubicBezTo>
                  <a:pt x="3299282" y="3762734"/>
                  <a:pt x="3294296" y="3765228"/>
                  <a:pt x="3289307" y="3767721"/>
                </a:cubicBezTo>
                <a:lnTo>
                  <a:pt x="3288060" y="3767721"/>
                </a:lnTo>
                <a:cubicBezTo>
                  <a:pt x="3263122" y="3777695"/>
                  <a:pt x="3239431" y="3787669"/>
                  <a:pt x="3229456" y="3792656"/>
                </a:cubicBezTo>
                <a:cubicBezTo>
                  <a:pt x="3228210" y="3792656"/>
                  <a:pt x="3228210" y="3793903"/>
                  <a:pt x="3228210" y="3793903"/>
                </a:cubicBezTo>
                <a:lnTo>
                  <a:pt x="3228210" y="3792656"/>
                </a:lnTo>
                <a:cubicBezTo>
                  <a:pt x="3226963" y="3796396"/>
                  <a:pt x="3200778" y="3808864"/>
                  <a:pt x="3184569" y="3813851"/>
                </a:cubicBezTo>
                <a:lnTo>
                  <a:pt x="3183321" y="3813851"/>
                </a:lnTo>
                <a:lnTo>
                  <a:pt x="3182074" y="3811358"/>
                </a:lnTo>
                <a:lnTo>
                  <a:pt x="3179580" y="3812604"/>
                </a:lnTo>
                <a:cubicBezTo>
                  <a:pt x="3177088" y="3812604"/>
                  <a:pt x="3175841" y="3815098"/>
                  <a:pt x="3174594" y="3815098"/>
                </a:cubicBezTo>
                <a:lnTo>
                  <a:pt x="3173346" y="3815098"/>
                </a:lnTo>
                <a:lnTo>
                  <a:pt x="3172164" y="3813916"/>
                </a:lnTo>
                <a:lnTo>
                  <a:pt x="3170730" y="3813916"/>
                </a:lnTo>
                <a:lnTo>
                  <a:pt x="3171304" y="3813055"/>
                </a:lnTo>
                <a:lnTo>
                  <a:pt x="3170852" y="3812604"/>
                </a:lnTo>
                <a:lnTo>
                  <a:pt x="3169605" y="3812604"/>
                </a:lnTo>
                <a:lnTo>
                  <a:pt x="3169605" y="3811358"/>
                </a:lnTo>
                <a:cubicBezTo>
                  <a:pt x="3167112" y="3817592"/>
                  <a:pt x="3169605" y="3812604"/>
                  <a:pt x="3168359" y="3815098"/>
                </a:cubicBezTo>
                <a:lnTo>
                  <a:pt x="3169605" y="3815098"/>
                </a:lnTo>
                <a:cubicBezTo>
                  <a:pt x="3169605" y="3815098"/>
                  <a:pt x="3169605" y="3815098"/>
                  <a:pt x="3170852" y="3815098"/>
                </a:cubicBezTo>
                <a:cubicBezTo>
                  <a:pt x="3169605" y="3815098"/>
                  <a:pt x="3167112" y="3815098"/>
                  <a:pt x="3167112" y="3816345"/>
                </a:cubicBezTo>
                <a:cubicBezTo>
                  <a:pt x="3164619" y="3816345"/>
                  <a:pt x="3162124" y="3817592"/>
                  <a:pt x="3159630" y="3817592"/>
                </a:cubicBezTo>
                <a:cubicBezTo>
                  <a:pt x="3155890" y="3818838"/>
                  <a:pt x="3154642" y="3818838"/>
                  <a:pt x="3154642" y="3818838"/>
                </a:cubicBezTo>
                <a:cubicBezTo>
                  <a:pt x="3144667" y="3822579"/>
                  <a:pt x="3138434" y="3823826"/>
                  <a:pt x="3135940" y="3823826"/>
                </a:cubicBezTo>
                <a:cubicBezTo>
                  <a:pt x="3134692" y="3825072"/>
                  <a:pt x="3134692" y="3826319"/>
                  <a:pt x="3134692" y="3826319"/>
                </a:cubicBezTo>
                <a:lnTo>
                  <a:pt x="3132967" y="3827182"/>
                </a:lnTo>
                <a:lnTo>
                  <a:pt x="3128459" y="3828812"/>
                </a:lnTo>
                <a:lnTo>
                  <a:pt x="3129705" y="3828812"/>
                </a:lnTo>
                <a:cubicBezTo>
                  <a:pt x="3128459" y="3830059"/>
                  <a:pt x="3128459" y="3830059"/>
                  <a:pt x="3125965" y="3830059"/>
                </a:cubicBezTo>
                <a:cubicBezTo>
                  <a:pt x="3125965" y="3830059"/>
                  <a:pt x="3125965" y="3831306"/>
                  <a:pt x="3124718" y="3831306"/>
                </a:cubicBezTo>
                <a:lnTo>
                  <a:pt x="3124718" y="3830059"/>
                </a:lnTo>
                <a:cubicBezTo>
                  <a:pt x="3124718" y="3831306"/>
                  <a:pt x="3124718" y="3831306"/>
                  <a:pt x="3123470" y="3831306"/>
                </a:cubicBezTo>
                <a:lnTo>
                  <a:pt x="3122223" y="3828812"/>
                </a:lnTo>
                <a:lnTo>
                  <a:pt x="3122223" y="3830059"/>
                </a:lnTo>
                <a:cubicBezTo>
                  <a:pt x="3122223" y="3831306"/>
                  <a:pt x="3122223" y="3831306"/>
                  <a:pt x="3122223" y="3831306"/>
                </a:cubicBezTo>
                <a:lnTo>
                  <a:pt x="3119730" y="3831306"/>
                </a:lnTo>
                <a:cubicBezTo>
                  <a:pt x="3118483" y="3832553"/>
                  <a:pt x="3115990" y="3832553"/>
                  <a:pt x="3114743" y="3832553"/>
                </a:cubicBezTo>
                <a:cubicBezTo>
                  <a:pt x="3112248" y="3833800"/>
                  <a:pt x="3108508" y="3835046"/>
                  <a:pt x="3104768" y="3836293"/>
                </a:cubicBezTo>
                <a:cubicBezTo>
                  <a:pt x="3097286" y="3837540"/>
                  <a:pt x="3089804" y="3841280"/>
                  <a:pt x="3079829" y="3843774"/>
                </a:cubicBezTo>
                <a:cubicBezTo>
                  <a:pt x="3074841" y="3845020"/>
                  <a:pt x="3061126" y="3850008"/>
                  <a:pt x="3046164" y="3852501"/>
                </a:cubicBezTo>
                <a:cubicBezTo>
                  <a:pt x="3043669" y="3852501"/>
                  <a:pt x="3042422" y="3852501"/>
                  <a:pt x="3041175" y="3853748"/>
                </a:cubicBezTo>
                <a:cubicBezTo>
                  <a:pt x="3038682" y="3853748"/>
                  <a:pt x="3037435" y="3853748"/>
                  <a:pt x="3036187" y="3853748"/>
                </a:cubicBezTo>
                <a:cubicBezTo>
                  <a:pt x="3032447" y="3854994"/>
                  <a:pt x="3029954" y="3856241"/>
                  <a:pt x="3027460" y="3856241"/>
                </a:cubicBezTo>
                <a:cubicBezTo>
                  <a:pt x="3021225" y="3857488"/>
                  <a:pt x="3017485" y="3858735"/>
                  <a:pt x="3016237" y="3858735"/>
                </a:cubicBezTo>
                <a:lnTo>
                  <a:pt x="3033694" y="3856241"/>
                </a:lnTo>
                <a:lnTo>
                  <a:pt x="2990053" y="3863722"/>
                </a:lnTo>
                <a:cubicBezTo>
                  <a:pt x="2982571" y="3866215"/>
                  <a:pt x="2965115" y="3869956"/>
                  <a:pt x="2941424" y="3874943"/>
                </a:cubicBezTo>
                <a:cubicBezTo>
                  <a:pt x="2941424" y="3874943"/>
                  <a:pt x="2940178" y="3876190"/>
                  <a:pt x="2938931" y="3877436"/>
                </a:cubicBezTo>
                <a:lnTo>
                  <a:pt x="2938931" y="3876190"/>
                </a:lnTo>
                <a:cubicBezTo>
                  <a:pt x="2937684" y="3876190"/>
                  <a:pt x="2937684" y="3876190"/>
                  <a:pt x="2937684" y="3876190"/>
                </a:cubicBezTo>
                <a:lnTo>
                  <a:pt x="2937684" y="3874943"/>
                </a:lnTo>
                <a:cubicBezTo>
                  <a:pt x="2927709" y="3877436"/>
                  <a:pt x="2918980" y="3879930"/>
                  <a:pt x="2909005" y="3881176"/>
                </a:cubicBezTo>
                <a:cubicBezTo>
                  <a:pt x="2916486" y="3879930"/>
                  <a:pt x="2920227" y="3878683"/>
                  <a:pt x="2917734" y="3879930"/>
                </a:cubicBezTo>
                <a:cubicBezTo>
                  <a:pt x="2909005" y="3881176"/>
                  <a:pt x="2901524" y="3882423"/>
                  <a:pt x="2892795" y="3883670"/>
                </a:cubicBezTo>
                <a:lnTo>
                  <a:pt x="2892285" y="3883772"/>
                </a:lnTo>
                <a:lnTo>
                  <a:pt x="2890897" y="3884440"/>
                </a:lnTo>
                <a:lnTo>
                  <a:pt x="2887093" y="3886271"/>
                </a:lnTo>
                <a:lnTo>
                  <a:pt x="2884653" y="3886271"/>
                </a:lnTo>
                <a:lnTo>
                  <a:pt x="2883359" y="3886271"/>
                </a:lnTo>
                <a:lnTo>
                  <a:pt x="2883287" y="3886271"/>
                </a:lnTo>
                <a:lnTo>
                  <a:pt x="2882067" y="3886271"/>
                </a:lnTo>
                <a:lnTo>
                  <a:pt x="2882019" y="3886271"/>
                </a:lnTo>
                <a:lnTo>
                  <a:pt x="2880773" y="3886271"/>
                </a:lnTo>
                <a:lnTo>
                  <a:pt x="2879482" y="3886271"/>
                </a:lnTo>
                <a:lnTo>
                  <a:pt x="2881238" y="3885426"/>
                </a:lnTo>
                <a:lnTo>
                  <a:pt x="2845413" y="3889904"/>
                </a:lnTo>
                <a:cubicBezTo>
                  <a:pt x="2834191" y="3891151"/>
                  <a:pt x="2829204" y="3892398"/>
                  <a:pt x="2834191" y="3891151"/>
                </a:cubicBezTo>
                <a:cubicBezTo>
                  <a:pt x="2820476" y="3893644"/>
                  <a:pt x="2815487" y="3893644"/>
                  <a:pt x="2808006" y="3894891"/>
                </a:cubicBezTo>
                <a:cubicBezTo>
                  <a:pt x="2805512" y="3894891"/>
                  <a:pt x="2804266" y="3894891"/>
                  <a:pt x="2801772" y="3894891"/>
                </a:cubicBezTo>
                <a:cubicBezTo>
                  <a:pt x="2799279" y="3894891"/>
                  <a:pt x="2798031" y="3894891"/>
                  <a:pt x="2796784" y="3894891"/>
                </a:cubicBezTo>
                <a:cubicBezTo>
                  <a:pt x="2795537" y="3894891"/>
                  <a:pt x="2794290" y="3894891"/>
                  <a:pt x="2793044" y="3894891"/>
                </a:cubicBezTo>
                <a:cubicBezTo>
                  <a:pt x="2790550" y="3896138"/>
                  <a:pt x="2786809" y="3896138"/>
                  <a:pt x="2783069" y="3897384"/>
                </a:cubicBezTo>
                <a:lnTo>
                  <a:pt x="2786809" y="3897384"/>
                </a:lnTo>
                <a:cubicBezTo>
                  <a:pt x="2783069" y="3897384"/>
                  <a:pt x="2779327" y="3897384"/>
                  <a:pt x="2775587" y="3898631"/>
                </a:cubicBezTo>
                <a:cubicBezTo>
                  <a:pt x="2774340" y="3898631"/>
                  <a:pt x="2773094" y="3898631"/>
                  <a:pt x="2770600" y="3899878"/>
                </a:cubicBezTo>
                <a:cubicBezTo>
                  <a:pt x="2769352" y="3898631"/>
                  <a:pt x="2769352" y="3897384"/>
                  <a:pt x="2769352" y="3897384"/>
                </a:cubicBezTo>
                <a:lnTo>
                  <a:pt x="2768105" y="3902372"/>
                </a:lnTo>
                <a:cubicBezTo>
                  <a:pt x="2766858" y="3901125"/>
                  <a:pt x="2766858" y="3901125"/>
                  <a:pt x="2766858" y="3901125"/>
                </a:cubicBezTo>
                <a:cubicBezTo>
                  <a:pt x="2765611" y="3901125"/>
                  <a:pt x="2765611" y="3901125"/>
                  <a:pt x="2764365" y="3901125"/>
                </a:cubicBezTo>
                <a:cubicBezTo>
                  <a:pt x="2761872" y="3901125"/>
                  <a:pt x="2758130" y="3901125"/>
                  <a:pt x="2755636" y="3901125"/>
                </a:cubicBezTo>
                <a:cubicBezTo>
                  <a:pt x="2750650" y="3901125"/>
                  <a:pt x="2746908" y="3902372"/>
                  <a:pt x="2743168" y="3902372"/>
                </a:cubicBezTo>
                <a:cubicBezTo>
                  <a:pt x="2735686" y="3902372"/>
                  <a:pt x="2728205" y="3903618"/>
                  <a:pt x="2720723" y="3904865"/>
                </a:cubicBezTo>
                <a:cubicBezTo>
                  <a:pt x="2710749" y="3906112"/>
                  <a:pt x="2699526" y="3907358"/>
                  <a:pt x="2685811" y="3908605"/>
                </a:cubicBezTo>
                <a:cubicBezTo>
                  <a:pt x="2684564" y="3908605"/>
                  <a:pt x="2684564" y="3908605"/>
                  <a:pt x="2683317" y="3908605"/>
                </a:cubicBezTo>
                <a:cubicBezTo>
                  <a:pt x="2669601" y="3911099"/>
                  <a:pt x="2653392" y="3911099"/>
                  <a:pt x="2637181" y="3911099"/>
                </a:cubicBezTo>
                <a:lnTo>
                  <a:pt x="2637181" y="3909852"/>
                </a:lnTo>
                <a:cubicBezTo>
                  <a:pt x="2637181" y="3918580"/>
                  <a:pt x="2632195" y="3914839"/>
                  <a:pt x="2632195" y="3914839"/>
                </a:cubicBezTo>
                <a:cubicBezTo>
                  <a:pt x="2632195" y="3913592"/>
                  <a:pt x="2632195" y="3913592"/>
                  <a:pt x="2632195" y="3913592"/>
                </a:cubicBezTo>
                <a:cubicBezTo>
                  <a:pt x="2632195" y="3913592"/>
                  <a:pt x="2632195" y="3913592"/>
                  <a:pt x="2630947" y="3913592"/>
                </a:cubicBezTo>
                <a:cubicBezTo>
                  <a:pt x="2630947" y="3913592"/>
                  <a:pt x="2630947" y="3913592"/>
                  <a:pt x="2630947" y="3914839"/>
                </a:cubicBezTo>
                <a:cubicBezTo>
                  <a:pt x="2629700" y="3913592"/>
                  <a:pt x="2629700" y="3913592"/>
                  <a:pt x="2629700" y="3914839"/>
                </a:cubicBezTo>
                <a:cubicBezTo>
                  <a:pt x="2629700" y="3913592"/>
                  <a:pt x="2629700" y="3913592"/>
                  <a:pt x="2629700" y="3913592"/>
                </a:cubicBezTo>
                <a:lnTo>
                  <a:pt x="2628453" y="3913592"/>
                </a:lnTo>
                <a:cubicBezTo>
                  <a:pt x="2628453" y="3914839"/>
                  <a:pt x="2627206" y="3912346"/>
                  <a:pt x="2627206" y="3913592"/>
                </a:cubicBezTo>
                <a:cubicBezTo>
                  <a:pt x="2627206" y="3913592"/>
                  <a:pt x="2627206" y="3914839"/>
                  <a:pt x="2625960" y="3914839"/>
                </a:cubicBezTo>
                <a:cubicBezTo>
                  <a:pt x="2625960" y="3914839"/>
                  <a:pt x="2625960" y="3914839"/>
                  <a:pt x="2625960" y="3913592"/>
                </a:cubicBezTo>
                <a:cubicBezTo>
                  <a:pt x="2624713" y="3913592"/>
                  <a:pt x="2625960" y="3917333"/>
                  <a:pt x="2624713" y="3916086"/>
                </a:cubicBezTo>
                <a:cubicBezTo>
                  <a:pt x="2624713" y="3914839"/>
                  <a:pt x="2623466" y="3914839"/>
                  <a:pt x="2623466" y="3914839"/>
                </a:cubicBezTo>
                <a:cubicBezTo>
                  <a:pt x="2623466" y="3914839"/>
                  <a:pt x="2623466" y="3916086"/>
                  <a:pt x="2622220" y="3916086"/>
                </a:cubicBezTo>
                <a:lnTo>
                  <a:pt x="2620972" y="3909852"/>
                </a:lnTo>
                <a:cubicBezTo>
                  <a:pt x="2613491" y="3909852"/>
                  <a:pt x="2608503" y="3909852"/>
                  <a:pt x="2604763" y="3909852"/>
                </a:cubicBezTo>
                <a:cubicBezTo>
                  <a:pt x="2637181" y="3907358"/>
                  <a:pt x="2563616" y="3909852"/>
                  <a:pt x="2586060" y="3908605"/>
                </a:cubicBezTo>
                <a:cubicBezTo>
                  <a:pt x="2547405" y="3908605"/>
                  <a:pt x="2562369" y="3909852"/>
                  <a:pt x="2539924" y="3911099"/>
                </a:cubicBezTo>
                <a:cubicBezTo>
                  <a:pt x="2546159" y="3911099"/>
                  <a:pt x="2542417" y="3908605"/>
                  <a:pt x="2539924" y="3908605"/>
                </a:cubicBezTo>
                <a:lnTo>
                  <a:pt x="2539924" y="3909852"/>
                </a:lnTo>
                <a:lnTo>
                  <a:pt x="2539924" y="3911099"/>
                </a:lnTo>
                <a:cubicBezTo>
                  <a:pt x="2539924" y="3911099"/>
                  <a:pt x="2539924" y="3911099"/>
                  <a:pt x="2539924" y="3912346"/>
                </a:cubicBezTo>
                <a:cubicBezTo>
                  <a:pt x="2537430" y="3919826"/>
                  <a:pt x="2534937" y="3916086"/>
                  <a:pt x="2534937" y="3916086"/>
                </a:cubicBezTo>
                <a:cubicBezTo>
                  <a:pt x="2534937" y="3914839"/>
                  <a:pt x="2533690" y="3914839"/>
                  <a:pt x="2533690" y="3916086"/>
                </a:cubicBezTo>
                <a:lnTo>
                  <a:pt x="2533690" y="3914839"/>
                </a:lnTo>
                <a:cubicBezTo>
                  <a:pt x="2533690" y="3916086"/>
                  <a:pt x="2533690" y="3914839"/>
                  <a:pt x="2532442" y="3914839"/>
                </a:cubicBezTo>
                <a:cubicBezTo>
                  <a:pt x="2532442" y="3914839"/>
                  <a:pt x="2532442" y="3914839"/>
                  <a:pt x="2532442" y="3916086"/>
                </a:cubicBezTo>
                <a:cubicBezTo>
                  <a:pt x="2531195" y="3914839"/>
                  <a:pt x="2531195" y="3914839"/>
                  <a:pt x="2531195" y="3913592"/>
                </a:cubicBezTo>
                <a:lnTo>
                  <a:pt x="2531195" y="3914839"/>
                </a:lnTo>
                <a:lnTo>
                  <a:pt x="2531195" y="3916086"/>
                </a:lnTo>
                <a:lnTo>
                  <a:pt x="2531195" y="3917333"/>
                </a:lnTo>
                <a:lnTo>
                  <a:pt x="2529948" y="3917333"/>
                </a:lnTo>
                <a:cubicBezTo>
                  <a:pt x="2529948" y="3916086"/>
                  <a:pt x="2529948" y="3916086"/>
                  <a:pt x="2529948" y="3916086"/>
                </a:cubicBezTo>
                <a:cubicBezTo>
                  <a:pt x="2529948" y="3916086"/>
                  <a:pt x="2528702" y="3916086"/>
                  <a:pt x="2527455" y="3916086"/>
                </a:cubicBezTo>
                <a:lnTo>
                  <a:pt x="2526209" y="3916086"/>
                </a:lnTo>
                <a:cubicBezTo>
                  <a:pt x="2524962" y="3916086"/>
                  <a:pt x="2524962" y="3916086"/>
                  <a:pt x="2523715" y="3914839"/>
                </a:cubicBezTo>
                <a:cubicBezTo>
                  <a:pt x="2523715" y="3914839"/>
                  <a:pt x="2522467" y="3914839"/>
                  <a:pt x="2521220" y="3913592"/>
                </a:cubicBezTo>
                <a:cubicBezTo>
                  <a:pt x="2521220" y="3913592"/>
                  <a:pt x="2519973" y="3912346"/>
                  <a:pt x="2518727" y="3909852"/>
                </a:cubicBezTo>
                <a:cubicBezTo>
                  <a:pt x="2518727" y="3909852"/>
                  <a:pt x="2518727" y="3909852"/>
                  <a:pt x="2518727" y="3908605"/>
                </a:cubicBezTo>
                <a:lnTo>
                  <a:pt x="2472591" y="3907358"/>
                </a:lnTo>
                <a:cubicBezTo>
                  <a:pt x="2467605" y="3907358"/>
                  <a:pt x="2485061" y="3908605"/>
                  <a:pt x="2465111" y="3908605"/>
                </a:cubicBezTo>
                <a:cubicBezTo>
                  <a:pt x="2458876" y="3907358"/>
                  <a:pt x="2426457" y="3907358"/>
                  <a:pt x="2412740" y="3906112"/>
                </a:cubicBezTo>
                <a:lnTo>
                  <a:pt x="2409542" y="3906039"/>
                </a:lnTo>
                <a:lnTo>
                  <a:pt x="2405883" y="3905956"/>
                </a:lnTo>
                <a:cubicBezTo>
                  <a:pt x="2402142" y="3905800"/>
                  <a:pt x="2397155" y="3905488"/>
                  <a:pt x="2391543" y="3904865"/>
                </a:cubicBezTo>
                <a:cubicBezTo>
                  <a:pt x="2391543" y="3906112"/>
                  <a:pt x="2390297" y="3906112"/>
                  <a:pt x="2390297" y="3906112"/>
                </a:cubicBezTo>
                <a:lnTo>
                  <a:pt x="2389050" y="3906112"/>
                </a:lnTo>
                <a:lnTo>
                  <a:pt x="2386557" y="3906112"/>
                </a:lnTo>
                <a:lnTo>
                  <a:pt x="2382815" y="3906112"/>
                </a:lnTo>
                <a:lnTo>
                  <a:pt x="2376581" y="3906112"/>
                </a:lnTo>
                <a:cubicBezTo>
                  <a:pt x="2367853" y="3906112"/>
                  <a:pt x="2360371" y="3904865"/>
                  <a:pt x="2352889" y="3904865"/>
                </a:cubicBezTo>
                <a:lnTo>
                  <a:pt x="2352889" y="3903618"/>
                </a:lnTo>
                <a:lnTo>
                  <a:pt x="2352889" y="3902372"/>
                </a:lnTo>
                <a:cubicBezTo>
                  <a:pt x="2347903" y="3902372"/>
                  <a:pt x="2344161" y="3902372"/>
                  <a:pt x="2339175" y="3902372"/>
                </a:cubicBezTo>
                <a:cubicBezTo>
                  <a:pt x="2329199" y="3901125"/>
                  <a:pt x="2320471" y="3901125"/>
                  <a:pt x="2316729" y="3901125"/>
                </a:cubicBezTo>
                <a:cubicBezTo>
                  <a:pt x="2312989" y="3901125"/>
                  <a:pt x="2312989" y="3901125"/>
                  <a:pt x="2314236" y="3901125"/>
                </a:cubicBezTo>
                <a:cubicBezTo>
                  <a:pt x="2315484" y="3901125"/>
                  <a:pt x="2319224" y="3901125"/>
                  <a:pt x="2324211" y="3902372"/>
                </a:cubicBezTo>
                <a:cubicBezTo>
                  <a:pt x="2320471" y="3902372"/>
                  <a:pt x="2319224" y="3902372"/>
                  <a:pt x="2310496" y="3902372"/>
                </a:cubicBezTo>
                <a:cubicBezTo>
                  <a:pt x="2308002" y="3902372"/>
                  <a:pt x="2303014" y="3902372"/>
                  <a:pt x="2299274" y="3901125"/>
                </a:cubicBezTo>
                <a:cubicBezTo>
                  <a:pt x="2295532" y="3901125"/>
                  <a:pt x="2294285" y="3899878"/>
                  <a:pt x="2291792" y="3899878"/>
                </a:cubicBezTo>
                <a:lnTo>
                  <a:pt x="2290545" y="3898631"/>
                </a:lnTo>
                <a:lnTo>
                  <a:pt x="2291792" y="3897384"/>
                </a:lnTo>
                <a:cubicBezTo>
                  <a:pt x="2289299" y="3897384"/>
                  <a:pt x="2285557" y="3897384"/>
                  <a:pt x="2283063" y="3897384"/>
                </a:cubicBezTo>
                <a:cubicBezTo>
                  <a:pt x="2275582" y="3897384"/>
                  <a:pt x="2268102" y="3896138"/>
                  <a:pt x="2261866" y="3896138"/>
                </a:cubicBezTo>
                <a:cubicBezTo>
                  <a:pt x="2259373" y="3896138"/>
                  <a:pt x="2258126" y="3896138"/>
                  <a:pt x="2255632" y="3894891"/>
                </a:cubicBezTo>
                <a:lnTo>
                  <a:pt x="2243163" y="3894891"/>
                </a:lnTo>
                <a:lnTo>
                  <a:pt x="2245657" y="3892398"/>
                </a:lnTo>
                <a:cubicBezTo>
                  <a:pt x="2243163" y="3892398"/>
                  <a:pt x="2241916" y="3892398"/>
                  <a:pt x="2239423" y="3892398"/>
                </a:cubicBezTo>
                <a:cubicBezTo>
                  <a:pt x="2204509" y="3888657"/>
                  <a:pt x="2228201" y="3891151"/>
                  <a:pt x="2236928" y="3893644"/>
                </a:cubicBezTo>
                <a:cubicBezTo>
                  <a:pt x="2213237" y="3889904"/>
                  <a:pt x="2190794" y="3887410"/>
                  <a:pt x="2168350" y="3883670"/>
                </a:cubicBezTo>
                <a:cubicBezTo>
                  <a:pt x="2138425" y="3878683"/>
                  <a:pt x="2205756" y="3889904"/>
                  <a:pt x="2155880" y="3882423"/>
                </a:cubicBezTo>
                <a:cubicBezTo>
                  <a:pt x="2174584" y="3884917"/>
                  <a:pt x="2137177" y="3877436"/>
                  <a:pt x="2107251" y="3871202"/>
                </a:cubicBezTo>
                <a:cubicBezTo>
                  <a:pt x="2114733" y="3872449"/>
                  <a:pt x="2110993" y="3871202"/>
                  <a:pt x="2132190" y="3874943"/>
                </a:cubicBezTo>
                <a:cubicBezTo>
                  <a:pt x="2138425" y="3876190"/>
                  <a:pt x="2134683" y="3874943"/>
                  <a:pt x="2120968" y="3872449"/>
                </a:cubicBezTo>
                <a:lnTo>
                  <a:pt x="2093981" y="3867676"/>
                </a:lnTo>
                <a:lnTo>
                  <a:pt x="2088587" y="3866722"/>
                </a:lnTo>
                <a:cubicBezTo>
                  <a:pt x="2059480" y="3861462"/>
                  <a:pt x="2034932" y="3856553"/>
                  <a:pt x="1967599" y="3842527"/>
                </a:cubicBezTo>
                <a:cubicBezTo>
                  <a:pt x="1963859" y="3841280"/>
                  <a:pt x="1961366" y="3841280"/>
                  <a:pt x="1958871" y="3840033"/>
                </a:cubicBezTo>
                <a:lnTo>
                  <a:pt x="1970093" y="3850008"/>
                </a:lnTo>
                <a:lnTo>
                  <a:pt x="1933934" y="3837540"/>
                </a:lnTo>
                <a:cubicBezTo>
                  <a:pt x="1915230" y="3832553"/>
                  <a:pt x="1899020" y="3827566"/>
                  <a:pt x="1894033" y="3826319"/>
                </a:cubicBezTo>
                <a:lnTo>
                  <a:pt x="1875193" y="3820825"/>
                </a:lnTo>
                <a:lnTo>
                  <a:pt x="1871900" y="3819618"/>
                </a:lnTo>
                <a:lnTo>
                  <a:pt x="1867887" y="3818324"/>
                </a:lnTo>
                <a:lnTo>
                  <a:pt x="1844157" y="3810111"/>
                </a:lnTo>
                <a:cubicBezTo>
                  <a:pt x="1841663" y="3808864"/>
                  <a:pt x="1840416" y="3808864"/>
                  <a:pt x="1837922" y="3807618"/>
                </a:cubicBezTo>
                <a:cubicBezTo>
                  <a:pt x="1837922" y="3807618"/>
                  <a:pt x="1836676" y="3807618"/>
                  <a:pt x="1835429" y="3806371"/>
                </a:cubicBezTo>
                <a:cubicBezTo>
                  <a:pt x="1834182" y="3806371"/>
                  <a:pt x="1834182" y="3806371"/>
                  <a:pt x="1834182" y="3806371"/>
                </a:cubicBezTo>
                <a:cubicBezTo>
                  <a:pt x="1830441" y="3805124"/>
                  <a:pt x="1827947" y="3805124"/>
                  <a:pt x="1824207" y="3803877"/>
                </a:cubicBezTo>
                <a:cubicBezTo>
                  <a:pt x="1826701" y="3803877"/>
                  <a:pt x="1829194" y="3805124"/>
                  <a:pt x="1830441" y="3805124"/>
                </a:cubicBezTo>
                <a:cubicBezTo>
                  <a:pt x="1831688" y="3805124"/>
                  <a:pt x="1832934" y="3805124"/>
                  <a:pt x="1834182" y="3805124"/>
                </a:cubicBezTo>
                <a:cubicBezTo>
                  <a:pt x="1830441" y="3803877"/>
                  <a:pt x="1827947" y="3803877"/>
                  <a:pt x="1824207" y="3802630"/>
                </a:cubicBezTo>
                <a:cubicBezTo>
                  <a:pt x="1820465" y="3801384"/>
                  <a:pt x="1815479" y="3798890"/>
                  <a:pt x="1810490" y="3796396"/>
                </a:cubicBezTo>
                <a:cubicBezTo>
                  <a:pt x="1805504" y="3795150"/>
                  <a:pt x="1801762" y="3795150"/>
                  <a:pt x="1796775" y="3793903"/>
                </a:cubicBezTo>
                <a:lnTo>
                  <a:pt x="1796083" y="3794596"/>
                </a:lnTo>
                <a:lnTo>
                  <a:pt x="1795529" y="3795150"/>
                </a:lnTo>
                <a:lnTo>
                  <a:pt x="1795529" y="3794526"/>
                </a:lnTo>
                <a:lnTo>
                  <a:pt x="1795529" y="3793903"/>
                </a:lnTo>
                <a:cubicBezTo>
                  <a:pt x="1793034" y="3793903"/>
                  <a:pt x="1791787" y="3793903"/>
                  <a:pt x="1790540" y="3793903"/>
                </a:cubicBezTo>
                <a:lnTo>
                  <a:pt x="1773085" y="3791410"/>
                </a:lnTo>
                <a:lnTo>
                  <a:pt x="1778072" y="3787669"/>
                </a:lnTo>
                <a:cubicBezTo>
                  <a:pt x="1776825" y="3787669"/>
                  <a:pt x="1776825" y="3787669"/>
                  <a:pt x="1776825" y="3787669"/>
                </a:cubicBezTo>
                <a:lnTo>
                  <a:pt x="1773085" y="3786422"/>
                </a:lnTo>
                <a:cubicBezTo>
                  <a:pt x="1771837" y="3787669"/>
                  <a:pt x="1769343" y="3787669"/>
                  <a:pt x="1769343" y="3787669"/>
                </a:cubicBezTo>
                <a:lnTo>
                  <a:pt x="1768097" y="3787669"/>
                </a:lnTo>
                <a:lnTo>
                  <a:pt x="1768097" y="3785176"/>
                </a:lnTo>
                <a:lnTo>
                  <a:pt x="1768097" y="3783929"/>
                </a:lnTo>
                <a:lnTo>
                  <a:pt x="1767243" y="3784783"/>
                </a:lnTo>
                <a:lnTo>
                  <a:pt x="1680923" y="3745080"/>
                </a:lnTo>
                <a:lnTo>
                  <a:pt x="1537982" y="3679334"/>
                </a:lnTo>
                <a:lnTo>
                  <a:pt x="1394028" y="3613122"/>
                </a:lnTo>
                <a:lnTo>
                  <a:pt x="1392782" y="3614369"/>
                </a:lnTo>
                <a:lnTo>
                  <a:pt x="1392366" y="3615200"/>
                </a:lnTo>
                <a:lnTo>
                  <a:pt x="1391535" y="3614369"/>
                </a:lnTo>
                <a:lnTo>
                  <a:pt x="1389042" y="3613122"/>
                </a:lnTo>
                <a:lnTo>
                  <a:pt x="1387794" y="3613122"/>
                </a:lnTo>
                <a:lnTo>
                  <a:pt x="1386547" y="3611876"/>
                </a:lnTo>
                <a:lnTo>
                  <a:pt x="1385300" y="3610629"/>
                </a:lnTo>
                <a:cubicBezTo>
                  <a:pt x="1380314" y="3610629"/>
                  <a:pt x="1376572" y="3609382"/>
                  <a:pt x="1371585" y="3608135"/>
                </a:cubicBezTo>
                <a:cubicBezTo>
                  <a:pt x="1355375" y="3604395"/>
                  <a:pt x="1337918" y="3600654"/>
                  <a:pt x="1321710" y="3596914"/>
                </a:cubicBezTo>
                <a:cubicBezTo>
                  <a:pt x="1325450" y="3598161"/>
                  <a:pt x="1330438" y="3599408"/>
                  <a:pt x="1334177" y="3599408"/>
                </a:cubicBezTo>
                <a:cubicBezTo>
                  <a:pt x="1281809" y="3586940"/>
                  <a:pt x="1312981" y="3594421"/>
                  <a:pt x="1259364" y="3581953"/>
                </a:cubicBezTo>
                <a:cubicBezTo>
                  <a:pt x="1253130" y="3580706"/>
                  <a:pt x="1271832" y="3585694"/>
                  <a:pt x="1233180" y="3574472"/>
                </a:cubicBezTo>
                <a:cubicBezTo>
                  <a:pt x="1199515" y="3565745"/>
                  <a:pt x="1235673" y="3575719"/>
                  <a:pt x="1229438" y="3575719"/>
                </a:cubicBezTo>
                <a:cubicBezTo>
                  <a:pt x="1218216" y="3571979"/>
                  <a:pt x="1206994" y="3568239"/>
                  <a:pt x="1192033" y="3564498"/>
                </a:cubicBezTo>
                <a:cubicBezTo>
                  <a:pt x="1189538" y="3563252"/>
                  <a:pt x="1187044" y="3563252"/>
                  <a:pt x="1184551" y="3563252"/>
                </a:cubicBezTo>
                <a:cubicBezTo>
                  <a:pt x="1184551" y="3563252"/>
                  <a:pt x="1159612" y="3555771"/>
                  <a:pt x="1137168" y="3548290"/>
                </a:cubicBezTo>
                <a:cubicBezTo>
                  <a:pt x="1177069" y="3559512"/>
                  <a:pt x="1179562" y="3560758"/>
                  <a:pt x="1202008" y="3565745"/>
                </a:cubicBezTo>
                <a:cubicBezTo>
                  <a:pt x="1218216" y="3570732"/>
                  <a:pt x="1234427" y="3574472"/>
                  <a:pt x="1235673" y="3574472"/>
                </a:cubicBezTo>
                <a:cubicBezTo>
                  <a:pt x="1203254" y="3565745"/>
                  <a:pt x="1182056" y="3559512"/>
                  <a:pt x="1164601" y="3553278"/>
                </a:cubicBezTo>
                <a:cubicBezTo>
                  <a:pt x="1147143" y="3548290"/>
                  <a:pt x="1130934" y="3544550"/>
                  <a:pt x="1112230" y="3537070"/>
                </a:cubicBezTo>
                <a:cubicBezTo>
                  <a:pt x="1115971" y="3538316"/>
                  <a:pt x="1107243" y="3535823"/>
                  <a:pt x="1135922" y="3545797"/>
                </a:cubicBezTo>
                <a:cubicBezTo>
                  <a:pt x="1130311" y="3544550"/>
                  <a:pt x="1124700" y="3542992"/>
                  <a:pt x="1117841" y="3540810"/>
                </a:cubicBezTo>
                <a:lnTo>
                  <a:pt x="1093401" y="3532465"/>
                </a:lnTo>
                <a:lnTo>
                  <a:pt x="1066096" y="3522108"/>
                </a:lnTo>
                <a:cubicBezTo>
                  <a:pt x="1053626" y="3517122"/>
                  <a:pt x="1043651" y="3513381"/>
                  <a:pt x="1032429" y="3508394"/>
                </a:cubicBezTo>
                <a:cubicBezTo>
                  <a:pt x="1009986" y="3499667"/>
                  <a:pt x="991282" y="3490939"/>
                  <a:pt x="973825" y="3484706"/>
                </a:cubicBezTo>
                <a:cubicBezTo>
                  <a:pt x="976320" y="3484706"/>
                  <a:pt x="973825" y="3483459"/>
                  <a:pt x="977566" y="3484706"/>
                </a:cubicBezTo>
                <a:cubicBezTo>
                  <a:pt x="951381" y="3473485"/>
                  <a:pt x="943899" y="3469744"/>
                  <a:pt x="936419" y="3466004"/>
                </a:cubicBezTo>
                <a:cubicBezTo>
                  <a:pt x="928937" y="3463510"/>
                  <a:pt x="922702" y="3459770"/>
                  <a:pt x="900258" y="3449796"/>
                </a:cubicBezTo>
                <a:lnTo>
                  <a:pt x="925196" y="3459770"/>
                </a:lnTo>
                <a:cubicBezTo>
                  <a:pt x="917716" y="3456030"/>
                  <a:pt x="907741" y="3451043"/>
                  <a:pt x="896519" y="3444809"/>
                </a:cubicBezTo>
                <a:cubicBezTo>
                  <a:pt x="886544" y="3439822"/>
                  <a:pt x="874073" y="3434835"/>
                  <a:pt x="864098" y="3428601"/>
                </a:cubicBezTo>
                <a:cubicBezTo>
                  <a:pt x="849136" y="3421120"/>
                  <a:pt x="879062" y="3437328"/>
                  <a:pt x="881555" y="3439822"/>
                </a:cubicBezTo>
                <a:cubicBezTo>
                  <a:pt x="875320" y="3436082"/>
                  <a:pt x="867840" y="3432654"/>
                  <a:pt x="859111" y="3428134"/>
                </a:cubicBezTo>
                <a:lnTo>
                  <a:pt x="851755" y="3423652"/>
                </a:lnTo>
                <a:lnTo>
                  <a:pt x="860358" y="3428601"/>
                </a:lnTo>
                <a:cubicBezTo>
                  <a:pt x="839161" y="3416134"/>
                  <a:pt x="825444" y="3407406"/>
                  <a:pt x="814222" y="3399926"/>
                </a:cubicBezTo>
                <a:lnTo>
                  <a:pt x="793583" y="3387543"/>
                </a:lnTo>
                <a:lnTo>
                  <a:pt x="776504" y="3376549"/>
                </a:lnTo>
                <a:cubicBezTo>
                  <a:pt x="770893" y="3372808"/>
                  <a:pt x="766842" y="3370003"/>
                  <a:pt x="763100" y="3367510"/>
                </a:cubicBezTo>
                <a:cubicBezTo>
                  <a:pt x="755618" y="3362523"/>
                  <a:pt x="749385" y="3358782"/>
                  <a:pt x="733174" y="3347562"/>
                </a:cubicBezTo>
                <a:cubicBezTo>
                  <a:pt x="735668" y="3347562"/>
                  <a:pt x="739410" y="3351302"/>
                  <a:pt x="711978" y="3330107"/>
                </a:cubicBezTo>
                <a:lnTo>
                  <a:pt x="705743" y="3326366"/>
                </a:lnTo>
                <a:cubicBezTo>
                  <a:pt x="687039" y="3313899"/>
                  <a:pt x="687039" y="3312652"/>
                  <a:pt x="687039" y="3312652"/>
                </a:cubicBezTo>
                <a:cubicBezTo>
                  <a:pt x="688286" y="3312652"/>
                  <a:pt x="689534" y="3313899"/>
                  <a:pt x="678311" y="3303925"/>
                </a:cubicBezTo>
                <a:cubicBezTo>
                  <a:pt x="660855" y="3290210"/>
                  <a:pt x="647139" y="3280236"/>
                  <a:pt x="637164" y="3271509"/>
                </a:cubicBezTo>
                <a:cubicBezTo>
                  <a:pt x="627189" y="3261535"/>
                  <a:pt x="618460" y="3255301"/>
                  <a:pt x="610980" y="3247820"/>
                </a:cubicBezTo>
                <a:cubicBezTo>
                  <a:pt x="587288" y="3226625"/>
                  <a:pt x="544893" y="3184235"/>
                  <a:pt x="517462" y="3153066"/>
                </a:cubicBezTo>
                <a:cubicBezTo>
                  <a:pt x="501254" y="3134365"/>
                  <a:pt x="491277" y="3121897"/>
                  <a:pt x="472575" y="3100702"/>
                </a:cubicBezTo>
                <a:cubicBezTo>
                  <a:pt x="473821" y="3101949"/>
                  <a:pt x="448883" y="3069533"/>
                  <a:pt x="445142" y="3067040"/>
                </a:cubicBezTo>
                <a:lnTo>
                  <a:pt x="456700" y="3082864"/>
                </a:lnTo>
                <a:lnTo>
                  <a:pt x="443896" y="3065793"/>
                </a:lnTo>
                <a:lnTo>
                  <a:pt x="450129" y="3074520"/>
                </a:lnTo>
                <a:cubicBezTo>
                  <a:pt x="431428" y="3049585"/>
                  <a:pt x="417710" y="3030883"/>
                  <a:pt x="405242" y="3013429"/>
                </a:cubicBezTo>
                <a:cubicBezTo>
                  <a:pt x="392774" y="2997221"/>
                  <a:pt x="384045" y="2982260"/>
                  <a:pt x="372824" y="2967298"/>
                </a:cubicBezTo>
                <a:cubicBezTo>
                  <a:pt x="364095" y="2952337"/>
                  <a:pt x="352872" y="2937376"/>
                  <a:pt x="342897" y="2918674"/>
                </a:cubicBezTo>
                <a:cubicBezTo>
                  <a:pt x="336663" y="2908700"/>
                  <a:pt x="330428" y="2898726"/>
                  <a:pt x="324195" y="2886259"/>
                </a:cubicBezTo>
                <a:cubicBezTo>
                  <a:pt x="316712" y="2876284"/>
                  <a:pt x="311725" y="2862570"/>
                  <a:pt x="302998" y="2848856"/>
                </a:cubicBezTo>
                <a:cubicBezTo>
                  <a:pt x="301750" y="2845116"/>
                  <a:pt x="312971" y="2866310"/>
                  <a:pt x="309231" y="2858830"/>
                </a:cubicBezTo>
                <a:cubicBezTo>
                  <a:pt x="299256" y="2840128"/>
                  <a:pt x="296762" y="2833894"/>
                  <a:pt x="293021" y="2828908"/>
                </a:cubicBezTo>
                <a:cubicBezTo>
                  <a:pt x="289281" y="2823920"/>
                  <a:pt x="286787" y="2817687"/>
                  <a:pt x="278059" y="2800232"/>
                </a:cubicBezTo>
                <a:lnTo>
                  <a:pt x="259355" y="2761582"/>
                </a:lnTo>
                <a:cubicBezTo>
                  <a:pt x="251874" y="2747868"/>
                  <a:pt x="246887" y="2735400"/>
                  <a:pt x="240652" y="2721686"/>
                </a:cubicBezTo>
                <a:cubicBezTo>
                  <a:pt x="234417" y="2707972"/>
                  <a:pt x="228183" y="2694257"/>
                  <a:pt x="223195" y="2681789"/>
                </a:cubicBezTo>
                <a:lnTo>
                  <a:pt x="206986" y="2640646"/>
                </a:lnTo>
                <a:cubicBezTo>
                  <a:pt x="235665" y="2710465"/>
                  <a:pt x="193270" y="2606984"/>
                  <a:pt x="193270" y="2603243"/>
                </a:cubicBezTo>
                <a:lnTo>
                  <a:pt x="187036" y="2587035"/>
                </a:lnTo>
                <a:cubicBezTo>
                  <a:pt x="185633" y="2583139"/>
                  <a:pt x="184697" y="2580509"/>
                  <a:pt x="184123" y="2578858"/>
                </a:cubicBezTo>
                <a:lnTo>
                  <a:pt x="183669" y="2577466"/>
                </a:lnTo>
                <a:lnTo>
                  <a:pt x="188282" y="2589529"/>
                </a:lnTo>
                <a:cubicBezTo>
                  <a:pt x="192958" y="2601685"/>
                  <a:pt x="183606" y="2576672"/>
                  <a:pt x="183374" y="2576555"/>
                </a:cubicBezTo>
                <a:lnTo>
                  <a:pt x="183669" y="2577466"/>
                </a:lnTo>
                <a:lnTo>
                  <a:pt x="172072" y="2547139"/>
                </a:lnTo>
                <a:lnTo>
                  <a:pt x="172072" y="2540905"/>
                </a:lnTo>
                <a:cubicBezTo>
                  <a:pt x="162097" y="2514723"/>
                  <a:pt x="154616" y="2489788"/>
                  <a:pt x="145889" y="2466099"/>
                </a:cubicBezTo>
                <a:cubicBezTo>
                  <a:pt x="138407" y="2442411"/>
                  <a:pt x="130925" y="2421216"/>
                  <a:pt x="124691" y="2403761"/>
                </a:cubicBezTo>
                <a:cubicBezTo>
                  <a:pt x="101000" y="2322721"/>
                  <a:pt x="76062" y="2227967"/>
                  <a:pt x="53617" y="2131966"/>
                </a:cubicBezTo>
                <a:cubicBezTo>
                  <a:pt x="32420" y="2037212"/>
                  <a:pt x="13717" y="1939965"/>
                  <a:pt x="6236" y="1853938"/>
                </a:cubicBezTo>
                <a:cubicBezTo>
                  <a:pt x="2495" y="1822769"/>
                  <a:pt x="2495" y="1807808"/>
                  <a:pt x="2495" y="1795340"/>
                </a:cubicBezTo>
                <a:cubicBezTo>
                  <a:pt x="2495" y="1789106"/>
                  <a:pt x="1872" y="1783184"/>
                  <a:pt x="1248" y="1776015"/>
                </a:cubicBezTo>
                <a:lnTo>
                  <a:pt x="15" y="1749513"/>
                </a:lnTo>
                <a:lnTo>
                  <a:pt x="1403" y="1656638"/>
                </a:lnTo>
                <a:cubicBezTo>
                  <a:pt x="2495" y="1625157"/>
                  <a:pt x="4365" y="1595235"/>
                  <a:pt x="7482" y="1572169"/>
                </a:cubicBezTo>
                <a:cubicBezTo>
                  <a:pt x="7794" y="1566870"/>
                  <a:pt x="7794" y="1564922"/>
                  <a:pt x="7619" y="1564981"/>
                </a:cubicBezTo>
                <a:lnTo>
                  <a:pt x="7332" y="1566500"/>
                </a:lnTo>
                <a:lnTo>
                  <a:pt x="8729" y="1556429"/>
                </a:lnTo>
                <a:cubicBezTo>
                  <a:pt x="9977" y="1546611"/>
                  <a:pt x="11223" y="1534767"/>
                  <a:pt x="12470" y="1517312"/>
                </a:cubicBezTo>
                <a:cubicBezTo>
                  <a:pt x="10600" y="1528533"/>
                  <a:pt x="12470" y="1515753"/>
                  <a:pt x="15432" y="1496584"/>
                </a:cubicBezTo>
                <a:lnTo>
                  <a:pt x="19663" y="1469677"/>
                </a:lnTo>
                <a:lnTo>
                  <a:pt x="18706" y="1475857"/>
                </a:lnTo>
                <a:cubicBezTo>
                  <a:pt x="16834" y="1488325"/>
                  <a:pt x="15587" y="1497364"/>
                  <a:pt x="16211" y="1493623"/>
                </a:cubicBezTo>
                <a:cubicBezTo>
                  <a:pt x="19952" y="1472428"/>
                  <a:pt x="22445" y="1458714"/>
                  <a:pt x="24939" y="1447493"/>
                </a:cubicBezTo>
                <a:cubicBezTo>
                  <a:pt x="25563" y="1441883"/>
                  <a:pt x="26498" y="1437207"/>
                  <a:pt x="27434" y="1432220"/>
                </a:cubicBezTo>
                <a:lnTo>
                  <a:pt x="27873" y="1429189"/>
                </a:lnTo>
                <a:lnTo>
                  <a:pt x="36940" y="1386090"/>
                </a:lnTo>
                <a:cubicBezTo>
                  <a:pt x="39279" y="1374557"/>
                  <a:pt x="41149" y="1365830"/>
                  <a:pt x="43642" y="1357726"/>
                </a:cubicBezTo>
                <a:cubicBezTo>
                  <a:pt x="47383" y="1348998"/>
                  <a:pt x="49877" y="1339024"/>
                  <a:pt x="52371" y="1327803"/>
                </a:cubicBezTo>
                <a:cubicBezTo>
                  <a:pt x="56111" y="1315336"/>
                  <a:pt x="59852" y="1300375"/>
                  <a:pt x="67335" y="1280426"/>
                </a:cubicBezTo>
                <a:lnTo>
                  <a:pt x="65832" y="1282450"/>
                </a:lnTo>
                <a:lnTo>
                  <a:pt x="98195" y="1190192"/>
                </a:lnTo>
                <a:cubicBezTo>
                  <a:pt x="113780" y="1152322"/>
                  <a:pt x="131548" y="1113984"/>
                  <a:pt x="152122" y="1070970"/>
                </a:cubicBezTo>
                <a:cubicBezTo>
                  <a:pt x="149629" y="1077204"/>
                  <a:pt x="145889" y="1085931"/>
                  <a:pt x="148382" y="1082191"/>
                </a:cubicBezTo>
                <a:cubicBezTo>
                  <a:pt x="154616" y="1067230"/>
                  <a:pt x="162097" y="1053515"/>
                  <a:pt x="169579" y="1039801"/>
                </a:cubicBezTo>
                <a:cubicBezTo>
                  <a:pt x="162097" y="1054762"/>
                  <a:pt x="174566" y="1032320"/>
                  <a:pt x="170826" y="1041048"/>
                </a:cubicBezTo>
                <a:cubicBezTo>
                  <a:pt x="173319" y="1037307"/>
                  <a:pt x="182048" y="1019853"/>
                  <a:pt x="192023" y="1002398"/>
                </a:cubicBezTo>
                <a:cubicBezTo>
                  <a:pt x="206986" y="974969"/>
                  <a:pt x="164591" y="1044788"/>
                  <a:pt x="200751" y="984943"/>
                </a:cubicBezTo>
                <a:cubicBezTo>
                  <a:pt x="194518" y="994917"/>
                  <a:pt x="205740" y="979956"/>
                  <a:pt x="214467" y="962502"/>
                </a:cubicBezTo>
                <a:cubicBezTo>
                  <a:pt x="224442" y="946294"/>
                  <a:pt x="236912" y="928839"/>
                  <a:pt x="234417" y="933826"/>
                </a:cubicBezTo>
                <a:cubicBezTo>
                  <a:pt x="265590" y="886449"/>
                  <a:pt x="295516" y="847799"/>
                  <a:pt x="326688" y="810396"/>
                </a:cubicBezTo>
                <a:cubicBezTo>
                  <a:pt x="356613" y="774240"/>
                  <a:pt x="389032" y="739331"/>
                  <a:pt x="428932" y="699434"/>
                </a:cubicBezTo>
                <a:cubicBezTo>
                  <a:pt x="431428" y="698188"/>
                  <a:pt x="448883" y="681980"/>
                  <a:pt x="451376" y="679486"/>
                </a:cubicBezTo>
                <a:lnTo>
                  <a:pt x="470079" y="662031"/>
                </a:lnTo>
                <a:cubicBezTo>
                  <a:pt x="497512" y="638343"/>
                  <a:pt x="517462" y="619641"/>
                  <a:pt x="496264" y="638343"/>
                </a:cubicBezTo>
                <a:cubicBezTo>
                  <a:pt x="481303" y="650810"/>
                  <a:pt x="477561" y="655798"/>
                  <a:pt x="463846" y="665772"/>
                </a:cubicBezTo>
                <a:cubicBezTo>
                  <a:pt x="473821" y="657045"/>
                  <a:pt x="488471" y="643954"/>
                  <a:pt x="503435" y="631174"/>
                </a:cubicBezTo>
                <a:lnTo>
                  <a:pt x="543509" y="599539"/>
                </a:lnTo>
                <a:lnTo>
                  <a:pt x="544893" y="599693"/>
                </a:lnTo>
                <a:cubicBezTo>
                  <a:pt x="553622" y="592213"/>
                  <a:pt x="562351" y="585979"/>
                  <a:pt x="572326" y="578498"/>
                </a:cubicBezTo>
                <a:lnTo>
                  <a:pt x="569831" y="578498"/>
                </a:lnTo>
                <a:cubicBezTo>
                  <a:pt x="582301" y="569771"/>
                  <a:pt x="596016" y="559797"/>
                  <a:pt x="610980" y="549823"/>
                </a:cubicBezTo>
                <a:lnTo>
                  <a:pt x="620955" y="543589"/>
                </a:lnTo>
                <a:lnTo>
                  <a:pt x="623448" y="542342"/>
                </a:lnTo>
                <a:lnTo>
                  <a:pt x="624694" y="541095"/>
                </a:lnTo>
                <a:lnTo>
                  <a:pt x="628435" y="536108"/>
                </a:lnTo>
                <a:lnTo>
                  <a:pt x="648385" y="519900"/>
                </a:lnTo>
                <a:cubicBezTo>
                  <a:pt x="673323" y="497458"/>
                  <a:pt x="699509" y="476263"/>
                  <a:pt x="725693" y="456315"/>
                </a:cubicBezTo>
                <a:cubicBezTo>
                  <a:pt x="778064" y="415172"/>
                  <a:pt x="830432" y="380263"/>
                  <a:pt x="874073" y="352834"/>
                </a:cubicBezTo>
                <a:cubicBezTo>
                  <a:pt x="917716" y="325405"/>
                  <a:pt x="991282" y="285509"/>
                  <a:pt x="1002504" y="280521"/>
                </a:cubicBezTo>
                <a:cubicBezTo>
                  <a:pt x="1033676" y="265560"/>
                  <a:pt x="1066096" y="248106"/>
                  <a:pt x="1099761" y="234391"/>
                </a:cubicBezTo>
                <a:cubicBezTo>
                  <a:pt x="1130934" y="220677"/>
                  <a:pt x="1160861" y="206962"/>
                  <a:pt x="1180811" y="198235"/>
                </a:cubicBezTo>
                <a:cubicBezTo>
                  <a:pt x="1206994" y="187014"/>
                  <a:pt x="1300511" y="152105"/>
                  <a:pt x="1298017" y="154598"/>
                </a:cubicBezTo>
                <a:lnTo>
                  <a:pt x="1336671" y="140884"/>
                </a:lnTo>
                <a:cubicBezTo>
                  <a:pt x="1369090" y="130910"/>
                  <a:pt x="1352881" y="135897"/>
                  <a:pt x="1386547" y="125923"/>
                </a:cubicBezTo>
                <a:lnTo>
                  <a:pt x="1387794" y="124676"/>
                </a:lnTo>
                <a:cubicBezTo>
                  <a:pt x="1404003" y="119689"/>
                  <a:pt x="1428941" y="112208"/>
                  <a:pt x="1456372" y="104728"/>
                </a:cubicBezTo>
                <a:cubicBezTo>
                  <a:pt x="1470089" y="99741"/>
                  <a:pt x="1485051" y="96000"/>
                  <a:pt x="1501261" y="92260"/>
                </a:cubicBezTo>
                <a:cubicBezTo>
                  <a:pt x="1514976" y="89767"/>
                  <a:pt x="1529940" y="87273"/>
                  <a:pt x="1543655" y="83533"/>
                </a:cubicBezTo>
                <a:cubicBezTo>
                  <a:pt x="1544902" y="83533"/>
                  <a:pt x="1546149" y="83533"/>
                  <a:pt x="1547397" y="82286"/>
                </a:cubicBezTo>
                <a:cubicBezTo>
                  <a:pt x="1549890" y="82286"/>
                  <a:pt x="1549890" y="82286"/>
                  <a:pt x="1552383" y="82286"/>
                </a:cubicBezTo>
                <a:cubicBezTo>
                  <a:pt x="1553630" y="82286"/>
                  <a:pt x="1553630" y="82286"/>
                  <a:pt x="1553630" y="82286"/>
                </a:cubicBezTo>
                <a:cubicBezTo>
                  <a:pt x="1554877" y="82286"/>
                  <a:pt x="1554877" y="82286"/>
                  <a:pt x="1554877" y="83533"/>
                </a:cubicBezTo>
                <a:cubicBezTo>
                  <a:pt x="1554877" y="82286"/>
                  <a:pt x="1554877" y="82286"/>
                  <a:pt x="1554877" y="82286"/>
                </a:cubicBezTo>
                <a:lnTo>
                  <a:pt x="1553630" y="82286"/>
                </a:lnTo>
                <a:cubicBezTo>
                  <a:pt x="1553630" y="82286"/>
                  <a:pt x="1553630" y="82286"/>
                  <a:pt x="1553630" y="81039"/>
                </a:cubicBezTo>
                <a:lnTo>
                  <a:pt x="1553630" y="79792"/>
                </a:lnTo>
                <a:lnTo>
                  <a:pt x="1553630" y="78546"/>
                </a:lnTo>
                <a:cubicBezTo>
                  <a:pt x="1556124" y="81039"/>
                  <a:pt x="1557372" y="82286"/>
                  <a:pt x="1558619" y="83533"/>
                </a:cubicBezTo>
                <a:cubicBezTo>
                  <a:pt x="1558619" y="82286"/>
                  <a:pt x="1558619" y="79792"/>
                  <a:pt x="1558619" y="79792"/>
                </a:cubicBezTo>
                <a:lnTo>
                  <a:pt x="1559866" y="79792"/>
                </a:lnTo>
                <a:cubicBezTo>
                  <a:pt x="1561112" y="79792"/>
                  <a:pt x="1563605" y="79792"/>
                  <a:pt x="1564852" y="79792"/>
                </a:cubicBezTo>
                <a:cubicBezTo>
                  <a:pt x="1567347" y="78546"/>
                  <a:pt x="1571087" y="78546"/>
                  <a:pt x="1573580" y="77299"/>
                </a:cubicBezTo>
                <a:cubicBezTo>
                  <a:pt x="1579816" y="76052"/>
                  <a:pt x="1587297" y="74805"/>
                  <a:pt x="1596026" y="73559"/>
                </a:cubicBezTo>
                <a:lnTo>
                  <a:pt x="1598519" y="73559"/>
                </a:lnTo>
                <a:lnTo>
                  <a:pt x="1615976" y="69818"/>
                </a:lnTo>
                <a:lnTo>
                  <a:pt x="1614728" y="69818"/>
                </a:lnTo>
                <a:cubicBezTo>
                  <a:pt x="1630938" y="66078"/>
                  <a:pt x="1647148" y="62338"/>
                  <a:pt x="1663357" y="57351"/>
                </a:cubicBezTo>
                <a:cubicBezTo>
                  <a:pt x="1678321" y="54857"/>
                  <a:pt x="1693282" y="52364"/>
                  <a:pt x="1709492" y="48623"/>
                </a:cubicBezTo>
                <a:lnTo>
                  <a:pt x="1709492" y="49870"/>
                </a:lnTo>
                <a:lnTo>
                  <a:pt x="1710739" y="49870"/>
                </a:lnTo>
                <a:cubicBezTo>
                  <a:pt x="1710739" y="46130"/>
                  <a:pt x="1713233" y="47377"/>
                  <a:pt x="1713233" y="47377"/>
                </a:cubicBezTo>
                <a:cubicBezTo>
                  <a:pt x="1713233" y="48623"/>
                  <a:pt x="1713233" y="48623"/>
                  <a:pt x="1713233" y="48623"/>
                </a:cubicBezTo>
                <a:cubicBezTo>
                  <a:pt x="1713233" y="48623"/>
                  <a:pt x="1713233" y="48623"/>
                  <a:pt x="1714479" y="48623"/>
                </a:cubicBezTo>
                <a:cubicBezTo>
                  <a:pt x="1715727" y="48623"/>
                  <a:pt x="1715727" y="48623"/>
                  <a:pt x="1715727" y="47377"/>
                </a:cubicBezTo>
                <a:lnTo>
                  <a:pt x="1715727" y="48623"/>
                </a:lnTo>
                <a:lnTo>
                  <a:pt x="1716974" y="47377"/>
                </a:lnTo>
                <a:cubicBezTo>
                  <a:pt x="1716974" y="47377"/>
                  <a:pt x="1716974" y="47377"/>
                  <a:pt x="1718221" y="47377"/>
                </a:cubicBezTo>
                <a:cubicBezTo>
                  <a:pt x="1719467" y="47377"/>
                  <a:pt x="1719467" y="46130"/>
                  <a:pt x="1719467" y="46130"/>
                </a:cubicBezTo>
                <a:lnTo>
                  <a:pt x="1720714" y="47377"/>
                </a:lnTo>
                <a:cubicBezTo>
                  <a:pt x="1733183" y="44883"/>
                  <a:pt x="1746900" y="42390"/>
                  <a:pt x="1760615" y="39896"/>
                </a:cubicBezTo>
                <a:lnTo>
                  <a:pt x="1788047" y="34909"/>
                </a:lnTo>
                <a:lnTo>
                  <a:pt x="1801762" y="32415"/>
                </a:lnTo>
                <a:lnTo>
                  <a:pt x="1816726" y="31169"/>
                </a:lnTo>
                <a:lnTo>
                  <a:pt x="1830441" y="31169"/>
                </a:lnTo>
                <a:lnTo>
                  <a:pt x="1836676" y="29922"/>
                </a:lnTo>
                <a:lnTo>
                  <a:pt x="1844157" y="28675"/>
                </a:lnTo>
                <a:cubicBezTo>
                  <a:pt x="1852886" y="27428"/>
                  <a:pt x="1861613" y="26182"/>
                  <a:pt x="1871588" y="24935"/>
                </a:cubicBezTo>
                <a:cubicBezTo>
                  <a:pt x="1889045" y="22441"/>
                  <a:pt x="1908995" y="19948"/>
                  <a:pt x="1926452" y="17454"/>
                </a:cubicBezTo>
                <a:lnTo>
                  <a:pt x="1928945" y="17454"/>
                </a:lnTo>
                <a:cubicBezTo>
                  <a:pt x="1971341" y="12467"/>
                  <a:pt x="2014982" y="8727"/>
                  <a:pt x="2059869" y="6233"/>
                </a:cubicBezTo>
                <a:cubicBezTo>
                  <a:pt x="2152140" y="3740"/>
                  <a:pt x="2219473" y="-2494"/>
                  <a:pt x="2309249" y="1246"/>
                </a:cubicBezTo>
                <a:cubicBezTo>
                  <a:pt x="2342914" y="1246"/>
                  <a:pt x="2360371" y="1246"/>
                  <a:pt x="231797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56435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8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24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4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31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60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3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90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77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2023E1CB-02FE-4B52-8CC6-FE219341CDC5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12B10598-20E3-4F80-9A49-02D41862BB9F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4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5" y="2152976"/>
            <a:ext cx="4449167" cy="53331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425404F2-BE9A-4460-8815-8F645183555F}" type="datetimeFigureOut">
              <a:rPr lang="en-US" smtClean="0">
                <a:solidFill>
                  <a:prstClr val="black"/>
                </a:solidFill>
              </a:rPr>
              <a:pPr latinLnBrk="0"/>
              <a:t>10/24/2023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atinLnBrk="0"/>
            <a:fld id="{96E69268-9C8B-4EBF-A9EE-DC5DC2D48DC3}" type="slidenum">
              <a:rPr lang="en-US" smtClean="0">
                <a:solidFill>
                  <a:prstClr val="black"/>
                </a:solidFill>
              </a:rPr>
              <a:pPr latinLnBrk="0"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0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8518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29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" y="0"/>
            <a:ext cx="6199127" cy="51435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013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2930979" y="797816"/>
            <a:ext cx="3282043" cy="57801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44157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2795036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6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702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123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8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1979478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395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0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886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1896195"/>
            <a:ext cx="9144000" cy="135111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432815"/>
            <a:ext cx="7851258" cy="1369596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4" y="3338662"/>
            <a:ext cx="4044547" cy="1374562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en-US" sz="135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4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4" y="2"/>
            <a:ext cx="4900187" cy="51434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044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634526"/>
            <a:ext cx="4147493" cy="4092257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126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03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086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9144000" cy="28417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174236" y="1567397"/>
            <a:ext cx="2860703" cy="1571762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5079805" y="1567397"/>
            <a:ext cx="2860703" cy="1571762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20">
            <a:extLst>
              <a:ext uri="{FF2B5EF4-FFF2-40B4-BE49-F238E27FC236}">
                <a16:creationId xmlns=""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4301495" y="2942899"/>
            <a:ext cx="4429852" cy="392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=""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389662" y="2942899"/>
            <a:ext cx="4429852" cy="392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</a:endParaRPr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8961" y="1646674"/>
            <a:ext cx="2058862" cy="12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=""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79100" y="1646674"/>
            <a:ext cx="2058862" cy="12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71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461960"/>
            <a:ext cx="8594923" cy="5940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1561" y="4515967"/>
            <a:ext cx="7920880" cy="486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7949" y="141480"/>
            <a:ext cx="4350618" cy="1782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8882" y="141480"/>
            <a:ext cx="4374182" cy="1782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7950" y="226639"/>
            <a:ext cx="2449835" cy="1611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8882" y="226639"/>
            <a:ext cx="2449835" cy="1611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946998" y="2031690"/>
            <a:ext cx="519700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74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36922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013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715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105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715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9811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2930979" y="797816"/>
            <a:ext cx="3282043" cy="57801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21113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2795036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4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948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54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853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1979478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5904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4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6648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1896195"/>
            <a:ext cx="9144000" cy="135111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432815"/>
            <a:ext cx="7851258" cy="1369596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5099454" y="3338662"/>
            <a:ext cx="4044547" cy="1374562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en-US" sz="135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07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4" y="2"/>
            <a:ext cx="4900187" cy="51434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08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634526"/>
            <a:ext cx="4147493" cy="4092257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93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702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237" y="0"/>
            <a:ext cx="324152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8209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08382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9144000" cy="28417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174236" y="1567397"/>
            <a:ext cx="2860703" cy="1571762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5079805" y="1567397"/>
            <a:ext cx="2860703" cy="1571762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latinLnBrk="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Oval 20">
            <a:extLst>
              <a:ext uri="{FF2B5EF4-FFF2-40B4-BE49-F238E27FC236}">
                <a16:creationId xmlns=""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4301495" y="2942899"/>
            <a:ext cx="4429852" cy="392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</a:endParaRPr>
          </a:p>
        </p:txBody>
      </p:sp>
      <p:sp>
        <p:nvSpPr>
          <p:cNvPr id="18" name="Oval 21">
            <a:extLst>
              <a:ext uri="{FF2B5EF4-FFF2-40B4-BE49-F238E27FC236}">
                <a16:creationId xmlns=""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389662" y="2942899"/>
            <a:ext cx="4429852" cy="3925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</a:endParaRPr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8961" y="1646674"/>
            <a:ext cx="2058862" cy="12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=""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79100" y="1646674"/>
            <a:ext cx="2058862" cy="12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70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461960"/>
            <a:ext cx="8594923" cy="5940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1561" y="4515967"/>
            <a:ext cx="7920880" cy="486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7949" y="141480"/>
            <a:ext cx="4350618" cy="1782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18882" y="141480"/>
            <a:ext cx="4374182" cy="1782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77950" y="226639"/>
            <a:ext cx="2449835" cy="1611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8882" y="226639"/>
            <a:ext cx="2449835" cy="1611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946998" y="2031690"/>
            <a:ext cx="519700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830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433650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latinLnBrk="0"/>
            <a:endParaRPr lang="ko-KR" altLang="en-US" sz="1013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715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105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715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50924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794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519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873387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801858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57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0742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139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284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2654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0958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14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991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65681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01452" y="447700"/>
            <a:ext cx="1944216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89198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3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87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82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94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086350"/>
            <a:ext cx="9144000" cy="57150"/>
            <a:chOff x="0" y="0"/>
            <a:chExt cx="7006728" cy="36355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51682" cy="363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1682" y="0"/>
              <a:ext cx="1751682" cy="363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3364" y="0"/>
              <a:ext cx="1751682" cy="363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55046" y="0"/>
              <a:ext cx="1751682" cy="363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7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828" r:id="rId13"/>
    <p:sldLayoutId id="2147483829" r:id="rId14"/>
    <p:sldLayoutId id="214748384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5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4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6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jpe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0"/>
            <a:ext cx="4398252" cy="2934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020"/>
            <a:ext cx="9144000" cy="3470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35786" y="3201255"/>
            <a:ext cx="0" cy="1140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9725" y="3301907"/>
            <a:ext cx="624263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do Dia Nacional </a:t>
            </a:r>
          </a:p>
          <a:p>
            <a:pPr algn="ctr" latinLnBrk="0"/>
            <a:r>
              <a:rPr lang="pt-BR" sz="28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Acolhimento do Paciente Oncológico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8529" y="4596790"/>
            <a:ext cx="61750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2100" spc="-113" dirty="0">
                <a:solidFill>
                  <a:srgbClr val="434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 Fernandes Chammas Júnior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916" y="196970"/>
            <a:ext cx="4382229" cy="29180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62" y="163917"/>
            <a:ext cx="9144000" cy="29672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86" t="23628" r="52362" b="61054"/>
          <a:stretch/>
        </p:blipFill>
        <p:spPr>
          <a:xfrm>
            <a:off x="141645" y="3381979"/>
            <a:ext cx="2943840" cy="12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Real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949" y="-16892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Freeform: Shape 11">
            <a:extLst>
              <a:ext uri="{FF2B5EF4-FFF2-40B4-BE49-F238E27FC236}">
                <a16:creationId xmlns="" xmlns:a16="http://schemas.microsoft.com/office/drawing/2014/main" id="{6E6AF350-3CD2-4909-859F-A4B558DC1767}"/>
              </a:ext>
            </a:extLst>
          </p:cNvPr>
          <p:cNvSpPr>
            <a:spLocks noChangeAspect="1"/>
          </p:cNvSpPr>
          <p:nvPr/>
        </p:nvSpPr>
        <p:spPr>
          <a:xfrm flipH="1">
            <a:off x="222102" y="2187621"/>
            <a:ext cx="402640" cy="1275458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: Shape 3">
            <a:extLst>
              <a:ext uri="{FF2B5EF4-FFF2-40B4-BE49-F238E27FC236}">
                <a16:creationId xmlns="" xmlns:a16="http://schemas.microsoft.com/office/drawing/2014/main" id="{8AC83484-D1CD-04BD-4B60-0B014D15742A}"/>
              </a:ext>
            </a:extLst>
          </p:cNvPr>
          <p:cNvSpPr/>
          <p:nvPr/>
        </p:nvSpPr>
        <p:spPr>
          <a:xfrm>
            <a:off x="3959452" y="1264073"/>
            <a:ext cx="270733" cy="644333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715" latinLnBrk="0"/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2" descr="Free Female Body Clipart in AI, SVG, EPS or PSD">
            <a:extLst>
              <a:ext uri="{FF2B5EF4-FFF2-40B4-BE49-F238E27FC236}">
                <a16:creationId xmlns="" xmlns:a16="http://schemas.microsoft.com/office/drawing/2014/main" id="{D67F6C13-C5DF-83E0-3DE7-DE765447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8" y="848252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Tela de computador com fundo escuro&#10;&#10;Descrição gerada automaticamente com confiança média">
            <a:extLst>
              <a:ext uri="{FF2B5EF4-FFF2-40B4-BE49-F238E27FC236}">
                <a16:creationId xmlns="" xmlns:a16="http://schemas.microsoft.com/office/drawing/2014/main" id="{11EBFF83-E0E0-EB09-5A7A-857BF0535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55726"/>
            <a:ext cx="1027554" cy="939248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DFA3E89B-0709-28FA-7753-BAD6C3DDB926}"/>
              </a:ext>
            </a:extLst>
          </p:cNvPr>
          <p:cNvCxnSpPr>
            <a:cxnSpLocks/>
          </p:cNvCxnSpPr>
          <p:nvPr/>
        </p:nvCxnSpPr>
        <p:spPr>
          <a:xfrm flipV="1">
            <a:off x="1403648" y="1586239"/>
            <a:ext cx="1800200" cy="50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="" xmlns:a16="http://schemas.microsoft.com/office/drawing/2014/main" id="{55379D92-65D2-0AD1-022D-80554418C87C}"/>
              </a:ext>
            </a:extLst>
          </p:cNvPr>
          <p:cNvCxnSpPr>
            <a:cxnSpLocks/>
          </p:cNvCxnSpPr>
          <p:nvPr/>
        </p:nvCxnSpPr>
        <p:spPr>
          <a:xfrm>
            <a:off x="1403648" y="2571750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66">
            <a:extLst>
              <a:ext uri="{FF2B5EF4-FFF2-40B4-BE49-F238E27FC236}">
                <a16:creationId xmlns="" xmlns:a16="http://schemas.microsoft.com/office/drawing/2014/main" id="{D8DEDA31-373C-F260-B33E-D40EBD0183F5}"/>
              </a:ext>
            </a:extLst>
          </p:cNvPr>
          <p:cNvSpPr txBox="1"/>
          <p:nvPr/>
        </p:nvSpPr>
        <p:spPr>
          <a:xfrm>
            <a:off x="4915090" y="998823"/>
            <a:ext cx="3976374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Envolvimento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dos familiares</a:t>
            </a: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Problemas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emocionais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afetivos</a:t>
            </a:r>
            <a:endParaRPr lang="es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Alterações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sociais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estruturais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na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familia</a:t>
            </a:r>
            <a:endParaRPr lang="en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66">
            <a:extLst>
              <a:ext uri="{FF2B5EF4-FFF2-40B4-BE49-F238E27FC236}">
                <a16:creationId xmlns="" xmlns:a16="http://schemas.microsoft.com/office/drawing/2014/main" id="{11F6F1BA-E043-4893-1E5F-DD6BC59A9797}"/>
              </a:ext>
            </a:extLst>
          </p:cNvPr>
          <p:cNvSpPr txBox="1"/>
          <p:nvPr/>
        </p:nvSpPr>
        <p:spPr>
          <a:xfrm>
            <a:off x="4915090" y="2427734"/>
            <a:ext cx="4049398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Perda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ou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diminuição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da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capacidade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laboral</a:t>
            </a: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Ausências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no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emprego</a:t>
            </a:r>
            <a:endParaRPr lang="es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Necessidade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recolocação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no mercado</a:t>
            </a:r>
            <a:endParaRPr lang="en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812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Real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949" y="-16892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Freeform: Shape 11">
            <a:extLst>
              <a:ext uri="{FF2B5EF4-FFF2-40B4-BE49-F238E27FC236}">
                <a16:creationId xmlns="" xmlns:a16="http://schemas.microsoft.com/office/drawing/2014/main" id="{6E6AF350-3CD2-4909-859F-A4B558DC1767}"/>
              </a:ext>
            </a:extLst>
          </p:cNvPr>
          <p:cNvSpPr>
            <a:spLocks noChangeAspect="1"/>
          </p:cNvSpPr>
          <p:nvPr/>
        </p:nvSpPr>
        <p:spPr>
          <a:xfrm flipH="1">
            <a:off x="222102" y="2187621"/>
            <a:ext cx="402640" cy="1275458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: Shape 3">
            <a:extLst>
              <a:ext uri="{FF2B5EF4-FFF2-40B4-BE49-F238E27FC236}">
                <a16:creationId xmlns="" xmlns:a16="http://schemas.microsoft.com/office/drawing/2014/main" id="{8AC83484-D1CD-04BD-4B60-0B014D15742A}"/>
              </a:ext>
            </a:extLst>
          </p:cNvPr>
          <p:cNvSpPr/>
          <p:nvPr/>
        </p:nvSpPr>
        <p:spPr>
          <a:xfrm>
            <a:off x="3959452" y="1264073"/>
            <a:ext cx="270733" cy="644333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715" latinLnBrk="0"/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Graphic 1">
            <a:extLst>
              <a:ext uri="{FF2B5EF4-FFF2-40B4-BE49-F238E27FC236}">
                <a16:creationId xmlns="" xmlns:a16="http://schemas.microsoft.com/office/drawing/2014/main" id="{78EF994D-CC06-FCAA-A114-2EE92A5AC2B3}"/>
              </a:ext>
            </a:extLst>
          </p:cNvPr>
          <p:cNvSpPr/>
          <p:nvPr/>
        </p:nvSpPr>
        <p:spPr>
          <a:xfrm>
            <a:off x="3503972" y="3722327"/>
            <a:ext cx="555287" cy="1332809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pPr defTabSz="685715" latinLnBrk="0"/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2" descr="Free Female Body Clipart in AI, SVG, EPS or PSD">
            <a:extLst>
              <a:ext uri="{FF2B5EF4-FFF2-40B4-BE49-F238E27FC236}">
                <a16:creationId xmlns="" xmlns:a16="http://schemas.microsoft.com/office/drawing/2014/main" id="{D67F6C13-C5DF-83E0-3DE7-DE765447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8" y="848252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Tela de computador com fundo escuro&#10;&#10;Descrição gerada automaticamente com confiança média">
            <a:extLst>
              <a:ext uri="{FF2B5EF4-FFF2-40B4-BE49-F238E27FC236}">
                <a16:creationId xmlns="" xmlns:a16="http://schemas.microsoft.com/office/drawing/2014/main" id="{11EBFF83-E0E0-EB09-5A7A-857BF0535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55726"/>
            <a:ext cx="1027554" cy="939248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DFA3E89B-0709-28FA-7753-BAD6C3DDB926}"/>
              </a:ext>
            </a:extLst>
          </p:cNvPr>
          <p:cNvCxnSpPr>
            <a:cxnSpLocks/>
          </p:cNvCxnSpPr>
          <p:nvPr/>
        </p:nvCxnSpPr>
        <p:spPr>
          <a:xfrm flipV="1">
            <a:off x="1403648" y="1586239"/>
            <a:ext cx="1800200" cy="50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="" xmlns:a16="http://schemas.microsoft.com/office/drawing/2014/main" id="{55379D92-65D2-0AD1-022D-80554418C87C}"/>
              </a:ext>
            </a:extLst>
          </p:cNvPr>
          <p:cNvCxnSpPr>
            <a:cxnSpLocks/>
          </p:cNvCxnSpPr>
          <p:nvPr/>
        </p:nvCxnSpPr>
        <p:spPr>
          <a:xfrm>
            <a:off x="1403648" y="2571750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="" xmlns:a16="http://schemas.microsoft.com/office/drawing/2014/main" id="{13B7C2FA-FFB7-E052-1BE4-DA587FA6A9B7}"/>
              </a:ext>
            </a:extLst>
          </p:cNvPr>
          <p:cNvCxnSpPr>
            <a:cxnSpLocks/>
          </p:cNvCxnSpPr>
          <p:nvPr/>
        </p:nvCxnSpPr>
        <p:spPr>
          <a:xfrm>
            <a:off x="1403648" y="3147814"/>
            <a:ext cx="17281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66">
            <a:extLst>
              <a:ext uri="{FF2B5EF4-FFF2-40B4-BE49-F238E27FC236}">
                <a16:creationId xmlns="" xmlns:a16="http://schemas.microsoft.com/office/drawing/2014/main" id="{D8DEDA31-373C-F260-B33E-D40EBD0183F5}"/>
              </a:ext>
            </a:extLst>
          </p:cNvPr>
          <p:cNvSpPr txBox="1"/>
          <p:nvPr/>
        </p:nvSpPr>
        <p:spPr>
          <a:xfrm>
            <a:off x="4915090" y="998823"/>
            <a:ext cx="3976374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Envolvimento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dos familiares</a:t>
            </a: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Problemas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emocionais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afetivos</a:t>
            </a:r>
            <a:endParaRPr lang="es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Alterações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sociais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estruturais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na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familia</a:t>
            </a:r>
            <a:endParaRPr lang="en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66">
            <a:extLst>
              <a:ext uri="{FF2B5EF4-FFF2-40B4-BE49-F238E27FC236}">
                <a16:creationId xmlns="" xmlns:a16="http://schemas.microsoft.com/office/drawing/2014/main" id="{11F6F1BA-E043-4893-1E5F-DD6BC59A9797}"/>
              </a:ext>
            </a:extLst>
          </p:cNvPr>
          <p:cNvSpPr txBox="1"/>
          <p:nvPr/>
        </p:nvSpPr>
        <p:spPr>
          <a:xfrm>
            <a:off x="4915090" y="2427734"/>
            <a:ext cx="4049398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Perda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ou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diminuição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da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capacidade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laboral</a:t>
            </a: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Ausências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no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emprego</a:t>
            </a:r>
            <a:endParaRPr lang="es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Necessidade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recolocação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no mercado</a:t>
            </a:r>
            <a:endParaRPr lang="en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66">
            <a:extLst>
              <a:ext uri="{FF2B5EF4-FFF2-40B4-BE49-F238E27FC236}">
                <a16:creationId xmlns="" xmlns:a16="http://schemas.microsoft.com/office/drawing/2014/main" id="{6C8C0660-80B9-A442-77E1-D9C90B5754FE}"/>
              </a:ext>
            </a:extLst>
          </p:cNvPr>
          <p:cNvSpPr txBox="1"/>
          <p:nvPr/>
        </p:nvSpPr>
        <p:spPr>
          <a:xfrm>
            <a:off x="4431391" y="3858339"/>
            <a:ext cx="4712609" cy="92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Diminuição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da expectativa de vida </a:t>
            </a: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Aposentadoria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precoce</a:t>
            </a:r>
            <a:endParaRPr lang="es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Alto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custo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para o Estado /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Sociedade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</a:p>
          <a:p>
            <a:pPr defTabSz="914240" latinLnBrk="0">
              <a:lnSpc>
                <a:spcPct val="110000"/>
              </a:lnSpc>
            </a:pP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</a:t>
            </a:r>
            <a:r>
              <a:rPr lang="es-US" sz="1400" b="1" u="sng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Evitáveis</a:t>
            </a: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se </a:t>
            </a:r>
            <a:r>
              <a:rPr lang="es-US" sz="1400" b="1" u="sng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houver</a:t>
            </a: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b="1" u="sng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prevenção</a:t>
            </a: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b="1" u="sng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ou</a:t>
            </a: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b="1" u="sng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tratamento</a:t>
            </a: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b="1" u="sng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precoce</a:t>
            </a:r>
            <a:r>
              <a:rPr lang="es-US" sz="1400" b="1" u="sng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)</a:t>
            </a:r>
            <a:endParaRPr lang="en-US" sz="1400" b="1" u="sng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412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0"/>
            <a:ext cx="3368128" cy="2247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234"/>
            <a:ext cx="9144000" cy="3470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35786" y="3201255"/>
            <a:ext cx="0" cy="1140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1284933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e Impactos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42" y="180560"/>
            <a:ext cx="9144000" cy="22354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333958" y="224218"/>
            <a:ext cx="17449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e Impactos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092" y="-25370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9AA1DDE-00C3-6F9F-AD4C-D80CB6B2CE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850" t="30954" r="31730" b="7512"/>
          <a:stretch/>
        </p:blipFill>
        <p:spPr>
          <a:xfrm>
            <a:off x="1605228" y="1382342"/>
            <a:ext cx="1958662" cy="302433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F316101-6984-869F-649D-30AEA9FF0309}"/>
              </a:ext>
            </a:extLst>
          </p:cNvPr>
          <p:cNvSpPr txBox="1"/>
          <p:nvPr/>
        </p:nvSpPr>
        <p:spPr>
          <a:xfrm>
            <a:off x="4139952" y="48030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Sumario Executivo INCA 2022 – Gastos Federais Atuais e Futuros</a:t>
            </a:r>
          </a:p>
        </p:txBody>
      </p:sp>
    </p:spTree>
    <p:extLst>
      <p:ext uri="{BB962C8B-B14F-4D97-AF65-F5344CB8AC3E}">
        <p14:creationId xmlns:p14="http://schemas.microsoft.com/office/powerpoint/2010/main" val="12264059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e Impactos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092" y="-25370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9AA1DDE-00C3-6F9F-AD4C-D80CB6B2CE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850" t="30954" r="31730" b="7512"/>
          <a:stretch/>
        </p:blipFill>
        <p:spPr>
          <a:xfrm>
            <a:off x="1605228" y="1382342"/>
            <a:ext cx="1958662" cy="30243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A29E5F3-C1F3-5487-6C8E-05BE4E3D84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317" t="30954" r="7476" b="7512"/>
          <a:stretch/>
        </p:blipFill>
        <p:spPr>
          <a:xfrm>
            <a:off x="5508104" y="1382342"/>
            <a:ext cx="2030668" cy="3024336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="" xmlns:a16="http://schemas.microsoft.com/office/drawing/2014/main" id="{6257DB93-3AD7-6346-8FCA-AC0459ADCB1A}"/>
              </a:ext>
            </a:extLst>
          </p:cNvPr>
          <p:cNvSpPr/>
          <p:nvPr/>
        </p:nvSpPr>
        <p:spPr>
          <a:xfrm>
            <a:off x="3851920" y="2643758"/>
            <a:ext cx="1368152" cy="347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1F5D2DB-FF1F-50C3-CFB0-C6F264427360}"/>
              </a:ext>
            </a:extLst>
          </p:cNvPr>
          <p:cNvSpPr txBox="1"/>
          <p:nvPr/>
        </p:nvSpPr>
        <p:spPr>
          <a:xfrm>
            <a:off x="4139952" y="48030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Sumario Executivo INCA 2022 – Gastos Federais Atuais e Futuros</a:t>
            </a:r>
          </a:p>
        </p:txBody>
      </p:sp>
    </p:spTree>
    <p:extLst>
      <p:ext uri="{BB962C8B-B14F-4D97-AF65-F5344CB8AC3E}">
        <p14:creationId xmlns:p14="http://schemas.microsoft.com/office/powerpoint/2010/main" val="2568703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e Impactos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092" y="-25370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DFEE04D-896E-C021-9D0D-1F1E0D93C22F}"/>
              </a:ext>
            </a:extLst>
          </p:cNvPr>
          <p:cNvSpPr txBox="1"/>
          <p:nvPr/>
        </p:nvSpPr>
        <p:spPr>
          <a:xfrm>
            <a:off x="539552" y="13476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O quadro só poderá mudar com mudanças e ações integradas.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483DF0E-10D9-F072-64B6-7F96F25A0D64}"/>
              </a:ext>
            </a:extLst>
          </p:cNvPr>
          <p:cNvSpPr txBox="1"/>
          <p:nvPr/>
        </p:nvSpPr>
        <p:spPr>
          <a:xfrm>
            <a:off x="4139952" y="48030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Sumario Executivo INCA 2022 – Gastos Federais Atuais e Futuros</a:t>
            </a:r>
          </a:p>
        </p:txBody>
      </p:sp>
    </p:spTree>
    <p:extLst>
      <p:ext uri="{BB962C8B-B14F-4D97-AF65-F5344CB8AC3E}">
        <p14:creationId xmlns:p14="http://schemas.microsoft.com/office/powerpoint/2010/main" val="3325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e Impactos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092" y="-25370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pic>
        <p:nvPicPr>
          <p:cNvPr id="1026" name="Picture 2" descr="Imagem">
            <a:extLst>
              <a:ext uri="{FF2B5EF4-FFF2-40B4-BE49-F238E27FC236}">
                <a16:creationId xmlns="" xmlns:a16="http://schemas.microsoft.com/office/drawing/2014/main" id="{D31F1451-8D59-9CCA-E5C1-D23D62B7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3854"/>
            <a:ext cx="3841804" cy="38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C24A376-FCED-52ED-3E38-B13D6BFC1022}"/>
              </a:ext>
            </a:extLst>
          </p:cNvPr>
          <p:cNvSpPr txBox="1"/>
          <p:nvPr/>
        </p:nvSpPr>
        <p:spPr>
          <a:xfrm>
            <a:off x="5148064" y="4805683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Union for International Cancer Control (UICC) Report</a:t>
            </a:r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9676A3A-5B1E-A3F0-CDA4-70C3A3CDBBC7}"/>
              </a:ext>
            </a:extLst>
          </p:cNvPr>
          <p:cNvSpPr txBox="1"/>
          <p:nvPr/>
        </p:nvSpPr>
        <p:spPr>
          <a:xfrm>
            <a:off x="4860032" y="19974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US$ 1,00 Prevenção            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48FB7EE-684D-F4CF-8A34-63CC64B4CC46}"/>
              </a:ext>
            </a:extLst>
          </p:cNvPr>
          <p:cNvSpPr txBox="1"/>
          <p:nvPr/>
        </p:nvSpPr>
        <p:spPr>
          <a:xfrm>
            <a:off x="4341607" y="3212318"/>
            <a:ext cx="31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Redução US$ 10,00 Tratamento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="" xmlns:a16="http://schemas.microsoft.com/office/drawing/2014/main" id="{D3833BA9-78F7-52EF-3117-21D88D43995B}"/>
              </a:ext>
            </a:extLst>
          </p:cNvPr>
          <p:cNvSpPr/>
          <p:nvPr/>
        </p:nvSpPr>
        <p:spPr>
          <a:xfrm>
            <a:off x="5796136" y="2493732"/>
            <a:ext cx="216024" cy="4672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0"/>
            <a:ext cx="3368128" cy="2247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234"/>
            <a:ext cx="9144000" cy="3470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35786" y="3201255"/>
            <a:ext cx="0" cy="1140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1284933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92236"/>
            <a:ext cx="9144000" cy="22354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333958" y="224218"/>
            <a:ext cx="17449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BCD7A138-36CA-CBE9-0CBA-E343BD8C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b="9172"/>
          <a:stretch/>
        </p:blipFill>
        <p:spPr bwMode="auto">
          <a:xfrm>
            <a:off x="6516216" y="408570"/>
            <a:ext cx="2482710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agnosis, Doctor, Patient, Oncology, Clinic Concept. Hand Drawn Isolated  Vector. Stock Vector - Illustration of drawn, oncological: 121955855">
            <a:extLst>
              <a:ext uri="{FF2B5EF4-FFF2-40B4-BE49-F238E27FC236}">
                <a16:creationId xmlns="" xmlns:a16="http://schemas.microsoft.com/office/drawing/2014/main" id="{809E146B-6998-0A9E-0C99-AFC23484A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2201" r="23191" b="15001"/>
          <a:stretch/>
        </p:blipFill>
        <p:spPr bwMode="auto">
          <a:xfrm>
            <a:off x="145074" y="408570"/>
            <a:ext cx="2196244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0251D05-0EAE-BC51-D079-9B7EBD6AB3F9}"/>
              </a:ext>
            </a:extLst>
          </p:cNvPr>
          <p:cNvSpPr txBox="1"/>
          <p:nvPr/>
        </p:nvSpPr>
        <p:spPr>
          <a:xfrm>
            <a:off x="145074" y="0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PREVENÇÃO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4E5A9D6-28E9-533C-BC97-0D96CACAF798}"/>
              </a:ext>
            </a:extLst>
          </p:cNvPr>
          <p:cNvSpPr txBox="1"/>
          <p:nvPr/>
        </p:nvSpPr>
        <p:spPr>
          <a:xfrm>
            <a:off x="6631172" y="-15496"/>
            <a:ext cx="236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TRATAMENTO</a:t>
            </a:r>
          </a:p>
        </p:txBody>
      </p:sp>
      <p:pic>
        <p:nvPicPr>
          <p:cNvPr id="1026" name="Picture 2" descr="Cartoon Question Mark Clipart Transparent Background, Cartoon Businessman  Confused And Thinking Something With Question Mark And Arrow, Confused  Clipart, Symbol, Right PNG Image For Free Download">
            <a:extLst>
              <a:ext uri="{FF2B5EF4-FFF2-40B4-BE49-F238E27FC236}">
                <a16:creationId xmlns="" xmlns:a16="http://schemas.microsoft.com/office/drawing/2014/main" id="{BE205E35-A6CC-2317-7D25-14EC33C8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8" y="3134095"/>
            <a:ext cx="1962218" cy="19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-0.34149 -0.1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8828169" y="0"/>
            <a:ext cx="315831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376" y="245402"/>
            <a:ext cx="4519308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Prevenção</a:t>
            </a:r>
            <a:endParaRPr kumimoji="0" lang="ko-KR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4209471" y="1296180"/>
            <a:ext cx="4013589" cy="632394"/>
            <a:chOff x="5616951" y="2519948"/>
            <a:chExt cx="5351451" cy="84319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32273"/>
              <a:chOff x="6751979" y="1666120"/>
              <a:chExt cx="4526164" cy="73227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marL="0" marR="0" lvl="0" indent="0" algn="l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25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Maiores</a:t>
                </a:r>
                <a:r>
                  <a:rPr kumimoji="0" lang="en-US" altLang="ko-KR" sz="20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indices de </a:t>
                </a:r>
                <a:r>
                  <a:rPr kumimoji="0" lang="en-US" altLang="ko-KR" sz="2025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cura</a:t>
                </a:r>
                <a:endParaRPr kumimoji="0" lang="ko-KR" altLang="en-US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6951" y="2519948"/>
              <a:ext cx="958096" cy="677107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01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4209472" y="2121461"/>
            <a:ext cx="4490145" cy="507831"/>
            <a:chOff x="5616952" y="2519949"/>
            <a:chExt cx="5986859" cy="67710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39C4717-4026-4D05-A2CF-7DD355C79381}"/>
                </a:ext>
              </a:extLst>
            </p:cNvPr>
            <p:cNvSpPr txBox="1"/>
            <p:nvPr/>
          </p:nvSpPr>
          <p:spPr>
            <a:xfrm>
              <a:off x="6473117" y="2555303"/>
              <a:ext cx="5130694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25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Menor </a:t>
              </a:r>
              <a:r>
                <a:rPr lang="en-US" altLang="ko-KR" sz="2025" b="1" dirty="0" err="1">
                  <a:solidFill>
                    <a:prstClr val="white"/>
                  </a:solidFill>
                  <a:latin typeface="Arial"/>
                  <a:cs typeface="Arial" pitchFamily="34" charset="0"/>
                </a:rPr>
                <a:t>custo</a:t>
              </a:r>
              <a:endParaRPr kumimoji="0" lang="ko-KR" alt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4209471" y="2942170"/>
            <a:ext cx="4013588" cy="715581"/>
            <a:chOff x="5616952" y="2513850"/>
            <a:chExt cx="5351450" cy="954108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60710" y="2513850"/>
              <a:ext cx="4507692" cy="954108"/>
              <a:chOff x="6770451" y="1549104"/>
              <a:chExt cx="4507692" cy="954108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70451" y="1549104"/>
                <a:ext cx="4507692" cy="954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marL="0" marR="0" lvl="0" indent="0" algn="l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25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Doenças</a:t>
                </a:r>
                <a:r>
                  <a:rPr kumimoji="0" lang="en-US" altLang="ko-KR" sz="20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</a:t>
                </a:r>
                <a:r>
                  <a:rPr kumimoji="0" lang="en-US" altLang="ko-KR" sz="2025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em</a:t>
                </a:r>
                <a:r>
                  <a:rPr kumimoji="0" lang="en-US" altLang="ko-KR" sz="20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</a:t>
                </a:r>
                <a:r>
                  <a:rPr kumimoji="0" lang="en-US" altLang="ko-KR" sz="2025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estágio</a:t>
                </a:r>
                <a:r>
                  <a:rPr kumimoji="0" lang="en-US" altLang="ko-KR" sz="20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</a:t>
                </a:r>
                <a:r>
                  <a:rPr kumimoji="0" lang="en-US" altLang="ko-KR" sz="2025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inicial</a:t>
                </a:r>
                <a:endParaRPr kumimoji="0" lang="ko-KR" altLang="en-US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03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20DC91C-A2C3-4C23-9B43-3112BDE5B585}"/>
              </a:ext>
            </a:extLst>
          </p:cNvPr>
          <p:cNvGrpSpPr/>
          <p:nvPr/>
        </p:nvGrpSpPr>
        <p:grpSpPr>
          <a:xfrm>
            <a:off x="4209472" y="4057136"/>
            <a:ext cx="3999735" cy="767517"/>
            <a:chOff x="5616953" y="2519950"/>
            <a:chExt cx="5332979" cy="1023356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A179AD8-BBD9-4A61-B038-7F2AB58C6C5E}"/>
                </a:ext>
              </a:extLst>
            </p:cNvPr>
            <p:cNvSpPr txBox="1"/>
            <p:nvPr/>
          </p:nvSpPr>
          <p:spPr>
            <a:xfrm>
              <a:off x="6442240" y="2589198"/>
              <a:ext cx="4507692" cy="95410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2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Melhor</a:t>
              </a:r>
              <a:r>
                <a:rPr kumimoji="0" lang="en-US" altLang="ko-KR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02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controle</a:t>
              </a:r>
              <a:r>
                <a:rPr kumimoji="0" lang="en-US" altLang="ko-KR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02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médio</a:t>
              </a:r>
              <a:r>
                <a:rPr kumimoji="0" lang="en-US" altLang="ko-KR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e </a:t>
              </a:r>
              <a:r>
                <a:rPr kumimoji="0" lang="en-US" altLang="ko-KR" sz="202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longo</a:t>
              </a:r>
              <a:r>
                <a:rPr kumimoji="0" lang="en-US" altLang="ko-KR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202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prazo</a:t>
              </a:r>
              <a:r>
                <a:rPr kumimoji="0" lang="en-US" altLang="ko-KR" sz="20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endParaRPr kumimoji="0" lang="ko-KR" alt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CF9A50D-B5FE-4187-87F7-EDD83395857D}"/>
                </a:ext>
              </a:extLst>
            </p:cNvPr>
            <p:cNvSpPr txBox="1"/>
            <p:nvPr/>
          </p:nvSpPr>
          <p:spPr>
            <a:xfrm>
              <a:off x="5616953" y="2519950"/>
              <a:ext cx="958096" cy="67710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04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8512338" y="0"/>
            <a:ext cx="315831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0"/>
            <a:ext cx="3368128" cy="2247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234"/>
            <a:ext cx="9144000" cy="3470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35786" y="3201255"/>
            <a:ext cx="0" cy="1140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1284933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Situação Atual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60" y="186397"/>
            <a:ext cx="9144000" cy="22354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333958" y="224218"/>
            <a:ext cx="17449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3385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1BD4DDA-4942-11E5-8DC5-97A80FCA33C5}"/>
              </a:ext>
            </a:extLst>
          </p:cNvPr>
          <p:cNvSpPr txBox="1"/>
          <p:nvPr/>
        </p:nvSpPr>
        <p:spPr>
          <a:xfrm>
            <a:off x="539552" y="13476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Foco </a:t>
            </a:r>
            <a:r>
              <a:rPr lang="pt-BR" dirty="0">
                <a:sym typeface="Wingdings" panose="05000000000000000000" pitchFamily="2" charset="2"/>
              </a:rPr>
              <a:t>       </a:t>
            </a:r>
            <a:r>
              <a:rPr lang="pt-BR" b="1" dirty="0">
                <a:sym typeface="Wingdings" panose="05000000000000000000" pitchFamily="2" charset="2"/>
              </a:rPr>
              <a:t>Prevenção</a:t>
            </a:r>
            <a:r>
              <a:rPr lang="pt-BR" dirty="0">
                <a:sym typeface="Wingdings" panose="05000000000000000000" pitchFamily="2" charset="2"/>
              </a:rPr>
              <a:t> vs. Tratamento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D3CF510-B233-CFBD-4F6F-83AAE6F8C15B}"/>
              </a:ext>
            </a:extLst>
          </p:cNvPr>
          <p:cNvSpPr txBox="1"/>
          <p:nvPr/>
        </p:nvSpPr>
        <p:spPr>
          <a:xfrm>
            <a:off x="539552" y="156363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Criação do Dia Nacional do Acolhimento do Paciente Oncológico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="" xmlns:a16="http://schemas.microsoft.com/office/drawing/2014/main" id="{4577576F-9FF6-B397-DE8E-02ADD3D3F9D5}"/>
              </a:ext>
            </a:extLst>
          </p:cNvPr>
          <p:cNvSpPr/>
          <p:nvPr/>
        </p:nvSpPr>
        <p:spPr>
          <a:xfrm>
            <a:off x="1450917" y="1521760"/>
            <a:ext cx="214808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F033777-AF58-9525-1045-41FD83E96D79}"/>
              </a:ext>
            </a:extLst>
          </p:cNvPr>
          <p:cNvSpPr/>
          <p:nvPr/>
        </p:nvSpPr>
        <p:spPr>
          <a:xfrm>
            <a:off x="1763688" y="1419622"/>
            <a:ext cx="1008112" cy="22427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5758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7"/>
                    </a14:imgEffect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PROJETO DE LEI N° 2875 - 2023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507C89">
                  <a:lumMod val="50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6296000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6296000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6296000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8315" y="1317322"/>
            <a:ext cx="346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Aumento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da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concientização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da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população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sobre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o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câncer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5" y="2817184"/>
            <a:ext cx="346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715" latinLnBrk="0"/>
            <a:r>
              <a:rPr lang="pt-BR" altLang="ko-KR" sz="1200" b="1" dirty="0">
                <a:solidFill>
                  <a:prstClr val="white"/>
                </a:solidFill>
                <a:cs typeface="Arial" pitchFamily="34" charset="0"/>
              </a:rPr>
              <a:t>Maior esclarecimento sobre métodos e meios de prevenção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6224" y="3556719"/>
            <a:ext cx="316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Estimular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discussão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novas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politicas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públicas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para o </a:t>
            </a:r>
            <a:r>
              <a:rPr kumimoji="0" lang="en-US" altLang="ko-K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Câncer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1711E37-3CA6-4673-9B2E-237EE99B1A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48" t="33906" r="11414" b="20552"/>
          <a:stretch/>
        </p:blipFill>
        <p:spPr>
          <a:xfrm>
            <a:off x="3318473" y="1293373"/>
            <a:ext cx="469996" cy="453788"/>
          </a:xfrm>
          <a:prstGeom prst="rect">
            <a:avLst/>
          </a:prstGeom>
        </p:spPr>
      </p:pic>
      <p:sp>
        <p:nvSpPr>
          <p:cNvPr id="39" name="Block Arc 41">
            <a:extLst>
              <a:ext uri="{FF2B5EF4-FFF2-40B4-BE49-F238E27FC236}">
                <a16:creationId xmlns="" xmlns:a16="http://schemas.microsoft.com/office/drawing/2014/main" id="{0F4607BA-EF1E-4F28-B680-C5C695D5943E}"/>
              </a:ext>
            </a:extLst>
          </p:cNvPr>
          <p:cNvSpPr/>
          <p:nvPr/>
        </p:nvSpPr>
        <p:spPr>
          <a:xfrm>
            <a:off x="3362528" y="3586950"/>
            <a:ext cx="362077" cy="36247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="" xmlns:a16="http://schemas.microsoft.com/office/drawing/2014/main" id="{9C45064B-A7F9-8C28-179D-7235A984B769}"/>
              </a:ext>
            </a:extLst>
          </p:cNvPr>
          <p:cNvGrpSpPr/>
          <p:nvPr/>
        </p:nvGrpSpPr>
        <p:grpSpPr>
          <a:xfrm>
            <a:off x="2848000" y="1950554"/>
            <a:ext cx="6296000" cy="648072"/>
            <a:chOff x="2848000" y="1950554"/>
            <a:chExt cx="6296000" cy="648072"/>
          </a:xfrm>
        </p:grpSpPr>
        <p:sp>
          <p:nvSpPr>
            <p:cNvPr id="7" name="Pentagon 6"/>
            <p:cNvSpPr/>
            <p:nvPr/>
          </p:nvSpPr>
          <p:spPr>
            <a:xfrm flipH="1">
              <a:off x="2848000" y="1950554"/>
              <a:ext cx="6296000" cy="648072"/>
            </a:xfrm>
            <a:prstGeom prst="homePlate">
              <a:avLst>
                <a:gd name="adj" fmla="val 64697"/>
              </a:avLst>
            </a:pr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98186" y="2051575"/>
              <a:ext cx="4086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85715" latinLnBrk="0"/>
              <a:r>
                <a:rPr lang="pt-BR" altLang="ko-KR" sz="1200" b="1" dirty="0">
                  <a:solidFill>
                    <a:prstClr val="white"/>
                  </a:solidFill>
                  <a:cs typeface="Arial" pitchFamily="34" charset="0"/>
                </a:rPr>
                <a:t>Maior divulgação nos meios de Comunicação (Jornais, Televisões e </a:t>
              </a:r>
              <a:r>
                <a:rPr lang="pt-BR" altLang="ko-KR" sz="1200" b="1" dirty="0" err="1">
                  <a:solidFill>
                    <a:prstClr val="white"/>
                  </a:solidFill>
                  <a:cs typeface="Arial" pitchFamily="34" charset="0"/>
                </a:rPr>
                <a:t>Midias</a:t>
              </a:r>
              <a:r>
                <a:rPr lang="pt-BR" altLang="ko-KR" sz="1200" b="1" dirty="0">
                  <a:solidFill>
                    <a:prstClr val="white"/>
                  </a:solidFill>
                  <a:cs typeface="Arial" pitchFamily="34" charset="0"/>
                </a:rPr>
                <a:t> Sociais)</a:t>
              </a:r>
            </a:p>
          </p:txBody>
        </p:sp>
        <p:grpSp>
          <p:nvGrpSpPr>
            <p:cNvPr id="3" name="Google Shape;839;p47">
              <a:extLst>
                <a:ext uri="{FF2B5EF4-FFF2-40B4-BE49-F238E27FC236}">
                  <a16:creationId xmlns="" xmlns:a16="http://schemas.microsoft.com/office/drawing/2014/main" id="{FBE85E6B-8EA6-1F71-5C5C-F8ECF9024FEE}"/>
                </a:ext>
              </a:extLst>
            </p:cNvPr>
            <p:cNvGrpSpPr/>
            <p:nvPr/>
          </p:nvGrpSpPr>
          <p:grpSpPr>
            <a:xfrm>
              <a:off x="3394374" y="2090629"/>
              <a:ext cx="448856" cy="402611"/>
              <a:chOff x="2583325" y="2972875"/>
              <a:chExt cx="462850" cy="445750"/>
            </a:xfrm>
            <a:solidFill>
              <a:schemeClr val="bg1"/>
            </a:solidFill>
          </p:grpSpPr>
          <p:sp>
            <p:nvSpPr>
              <p:cNvPr id="6" name="Google Shape;840;p47">
                <a:extLst>
                  <a:ext uri="{FF2B5EF4-FFF2-40B4-BE49-F238E27FC236}">
                    <a16:creationId xmlns="" xmlns:a16="http://schemas.microsoft.com/office/drawing/2014/main" id="{B40E404D-C978-9351-85D1-7AC51967F9DD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Google Shape;841;p47">
                <a:extLst>
                  <a:ext uri="{FF2B5EF4-FFF2-40B4-BE49-F238E27FC236}">
                    <a16:creationId xmlns="" xmlns:a16="http://schemas.microsoft.com/office/drawing/2014/main" id="{9D67DB2D-4312-6D4E-D1FB-ECE36F3ED71B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8" name="Google Shape;749;p47">
            <a:extLst>
              <a:ext uri="{FF2B5EF4-FFF2-40B4-BE49-F238E27FC236}">
                <a16:creationId xmlns="" xmlns:a16="http://schemas.microsoft.com/office/drawing/2014/main" id="{D8A953BE-5BED-D29F-4019-DFE46A8A6C36}"/>
              </a:ext>
            </a:extLst>
          </p:cNvPr>
          <p:cNvGrpSpPr/>
          <p:nvPr/>
        </p:nvGrpSpPr>
        <p:grpSpPr>
          <a:xfrm>
            <a:off x="3439626" y="2852308"/>
            <a:ext cx="358351" cy="298118"/>
            <a:chOff x="1926350" y="995225"/>
            <a:chExt cx="428650" cy="356600"/>
          </a:xfrm>
          <a:solidFill>
            <a:schemeClr val="bg1"/>
          </a:solidFill>
        </p:grpSpPr>
        <p:sp>
          <p:nvSpPr>
            <p:cNvPr id="30" name="Google Shape;750;p47">
              <a:extLst>
                <a:ext uri="{FF2B5EF4-FFF2-40B4-BE49-F238E27FC236}">
                  <a16:creationId xmlns="" xmlns:a16="http://schemas.microsoft.com/office/drawing/2014/main" id="{AB190536-0A61-BE1A-6A62-E155B72357AF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" name="Google Shape;751;p47">
              <a:extLst>
                <a:ext uri="{FF2B5EF4-FFF2-40B4-BE49-F238E27FC236}">
                  <a16:creationId xmlns="" xmlns:a16="http://schemas.microsoft.com/office/drawing/2014/main" id="{C3CA1E13-FADB-E218-2078-56F1A7C5E5B2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752;p47">
              <a:extLst>
                <a:ext uri="{FF2B5EF4-FFF2-40B4-BE49-F238E27FC236}">
                  <a16:creationId xmlns="" xmlns:a16="http://schemas.microsoft.com/office/drawing/2014/main" id="{B52BB485-6585-C952-B3C6-7BE0D9A99D66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753;p47">
              <a:extLst>
                <a:ext uri="{FF2B5EF4-FFF2-40B4-BE49-F238E27FC236}">
                  <a16:creationId xmlns="" xmlns:a16="http://schemas.microsoft.com/office/drawing/2014/main" id="{D4BE4513-2BA8-A485-AF89-AFF798E2A143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="" xmlns:a16="http://schemas.microsoft.com/office/drawing/2014/main" id="{D12428BC-3FD9-276A-180A-E0F929E142AC}"/>
              </a:ext>
            </a:extLst>
          </p:cNvPr>
          <p:cNvGrpSpPr/>
          <p:nvPr/>
        </p:nvGrpSpPr>
        <p:grpSpPr>
          <a:xfrm>
            <a:off x="2848000" y="4219997"/>
            <a:ext cx="6296000" cy="648072"/>
            <a:chOff x="2848000" y="4219997"/>
            <a:chExt cx="6296000" cy="648072"/>
          </a:xfrm>
        </p:grpSpPr>
        <p:sp>
          <p:nvSpPr>
            <p:cNvPr id="10" name="Pentagon 9"/>
            <p:cNvSpPr/>
            <p:nvPr/>
          </p:nvSpPr>
          <p:spPr>
            <a:xfrm flipH="1">
              <a:off x="2848000" y="4219997"/>
              <a:ext cx="6296000" cy="648072"/>
            </a:xfrm>
            <a:prstGeom prst="homePlate">
              <a:avLst>
                <a:gd name="adj" fmla="val 64697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8315" y="4313200"/>
              <a:ext cx="3391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Discutir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a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Humanização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no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tratamento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do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paciente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oncologico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grpSp>
          <p:nvGrpSpPr>
            <p:cNvPr id="34" name="Google Shape;815;p47">
              <a:extLst>
                <a:ext uri="{FF2B5EF4-FFF2-40B4-BE49-F238E27FC236}">
                  <a16:creationId xmlns="" xmlns:a16="http://schemas.microsoft.com/office/drawing/2014/main" id="{AB3976FD-5434-1DCB-3D65-31C20C9C1B6F}"/>
                </a:ext>
              </a:extLst>
            </p:cNvPr>
            <p:cNvGrpSpPr/>
            <p:nvPr/>
          </p:nvGrpSpPr>
          <p:grpSpPr>
            <a:xfrm>
              <a:off x="3468220" y="4289447"/>
              <a:ext cx="170502" cy="425733"/>
              <a:chOff x="3386850" y="2264625"/>
              <a:chExt cx="203950" cy="509250"/>
            </a:xfrm>
            <a:solidFill>
              <a:schemeClr val="bg1"/>
            </a:solidFill>
          </p:grpSpPr>
          <p:sp>
            <p:nvSpPr>
              <p:cNvPr id="35" name="Google Shape;816;p47">
                <a:extLst>
                  <a:ext uri="{FF2B5EF4-FFF2-40B4-BE49-F238E27FC236}">
                    <a16:creationId xmlns="" xmlns:a16="http://schemas.microsoft.com/office/drawing/2014/main" id="{D93DB008-B815-C8C4-B707-1175AEDB85CC}"/>
                  </a:ext>
                </a:extLst>
              </p:cNvPr>
              <p:cNvSpPr/>
              <p:nvPr/>
            </p:nvSpPr>
            <p:spPr>
              <a:xfrm>
                <a:off x="3386850" y="2370850"/>
                <a:ext cx="203950" cy="4030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16121" extrusionOk="0">
                    <a:moveTo>
                      <a:pt x="3249" y="1"/>
                    </a:moveTo>
                    <a:lnTo>
                      <a:pt x="3004" y="50"/>
                    </a:lnTo>
                    <a:lnTo>
                      <a:pt x="2785" y="99"/>
                    </a:lnTo>
                    <a:lnTo>
                      <a:pt x="2565" y="172"/>
                    </a:lnTo>
                    <a:lnTo>
                      <a:pt x="2369" y="269"/>
                    </a:lnTo>
                    <a:lnTo>
                      <a:pt x="2174" y="367"/>
                    </a:lnTo>
                    <a:lnTo>
                      <a:pt x="1979" y="465"/>
                    </a:lnTo>
                    <a:lnTo>
                      <a:pt x="1808" y="587"/>
                    </a:lnTo>
                    <a:lnTo>
                      <a:pt x="1637" y="734"/>
                    </a:lnTo>
                    <a:lnTo>
                      <a:pt x="1490" y="880"/>
                    </a:lnTo>
                    <a:lnTo>
                      <a:pt x="1344" y="1027"/>
                    </a:lnTo>
                    <a:lnTo>
                      <a:pt x="1075" y="1369"/>
                    </a:lnTo>
                    <a:lnTo>
                      <a:pt x="855" y="1784"/>
                    </a:lnTo>
                    <a:lnTo>
                      <a:pt x="660" y="2199"/>
                    </a:lnTo>
                    <a:lnTo>
                      <a:pt x="489" y="2687"/>
                    </a:lnTo>
                    <a:lnTo>
                      <a:pt x="342" y="3176"/>
                    </a:lnTo>
                    <a:lnTo>
                      <a:pt x="245" y="3738"/>
                    </a:lnTo>
                    <a:lnTo>
                      <a:pt x="147" y="4299"/>
                    </a:lnTo>
                    <a:lnTo>
                      <a:pt x="74" y="4910"/>
                    </a:lnTo>
                    <a:lnTo>
                      <a:pt x="49" y="5545"/>
                    </a:lnTo>
                    <a:lnTo>
                      <a:pt x="25" y="6204"/>
                    </a:lnTo>
                    <a:lnTo>
                      <a:pt x="0" y="6888"/>
                    </a:lnTo>
                    <a:lnTo>
                      <a:pt x="25" y="7035"/>
                    </a:lnTo>
                    <a:lnTo>
                      <a:pt x="49" y="7181"/>
                    </a:lnTo>
                    <a:lnTo>
                      <a:pt x="98" y="7328"/>
                    </a:lnTo>
                    <a:lnTo>
                      <a:pt x="171" y="7425"/>
                    </a:lnTo>
                    <a:lnTo>
                      <a:pt x="269" y="7523"/>
                    </a:lnTo>
                    <a:lnTo>
                      <a:pt x="391" y="7596"/>
                    </a:lnTo>
                    <a:lnTo>
                      <a:pt x="513" y="7645"/>
                    </a:lnTo>
                    <a:lnTo>
                      <a:pt x="660" y="7670"/>
                    </a:lnTo>
                    <a:lnTo>
                      <a:pt x="806" y="7645"/>
                    </a:lnTo>
                    <a:lnTo>
                      <a:pt x="928" y="7596"/>
                    </a:lnTo>
                    <a:lnTo>
                      <a:pt x="1051" y="7523"/>
                    </a:lnTo>
                    <a:lnTo>
                      <a:pt x="1148" y="7425"/>
                    </a:lnTo>
                    <a:lnTo>
                      <a:pt x="1222" y="7328"/>
                    </a:lnTo>
                    <a:lnTo>
                      <a:pt x="1270" y="7181"/>
                    </a:lnTo>
                    <a:lnTo>
                      <a:pt x="1295" y="7035"/>
                    </a:lnTo>
                    <a:lnTo>
                      <a:pt x="1319" y="6888"/>
                    </a:lnTo>
                    <a:lnTo>
                      <a:pt x="1344" y="6278"/>
                    </a:lnTo>
                    <a:lnTo>
                      <a:pt x="1417" y="5569"/>
                    </a:lnTo>
                    <a:lnTo>
                      <a:pt x="1515" y="4861"/>
                    </a:lnTo>
                    <a:lnTo>
                      <a:pt x="1637" y="4153"/>
                    </a:lnTo>
                    <a:lnTo>
                      <a:pt x="1759" y="3542"/>
                    </a:lnTo>
                    <a:lnTo>
                      <a:pt x="1881" y="3029"/>
                    </a:lnTo>
                    <a:lnTo>
                      <a:pt x="2003" y="2687"/>
                    </a:lnTo>
                    <a:lnTo>
                      <a:pt x="2052" y="2614"/>
                    </a:lnTo>
                    <a:lnTo>
                      <a:pt x="2101" y="2590"/>
                    </a:lnTo>
                    <a:lnTo>
                      <a:pt x="2101" y="2639"/>
                    </a:lnTo>
                    <a:lnTo>
                      <a:pt x="2125" y="2736"/>
                    </a:lnTo>
                    <a:lnTo>
                      <a:pt x="2125" y="3151"/>
                    </a:lnTo>
                    <a:lnTo>
                      <a:pt x="2076" y="4568"/>
                    </a:lnTo>
                    <a:lnTo>
                      <a:pt x="1954" y="6595"/>
                    </a:lnTo>
                    <a:lnTo>
                      <a:pt x="1832" y="8866"/>
                    </a:lnTo>
                    <a:lnTo>
                      <a:pt x="1539" y="13165"/>
                    </a:lnTo>
                    <a:lnTo>
                      <a:pt x="1392" y="15119"/>
                    </a:lnTo>
                    <a:lnTo>
                      <a:pt x="1392" y="15290"/>
                    </a:lnTo>
                    <a:lnTo>
                      <a:pt x="1417" y="15461"/>
                    </a:lnTo>
                    <a:lnTo>
                      <a:pt x="1466" y="15607"/>
                    </a:lnTo>
                    <a:lnTo>
                      <a:pt x="1563" y="15754"/>
                    </a:lnTo>
                    <a:lnTo>
                      <a:pt x="1661" y="15900"/>
                    </a:lnTo>
                    <a:lnTo>
                      <a:pt x="1783" y="15998"/>
                    </a:lnTo>
                    <a:lnTo>
                      <a:pt x="1930" y="16071"/>
                    </a:lnTo>
                    <a:lnTo>
                      <a:pt x="2101" y="16120"/>
                    </a:lnTo>
                    <a:lnTo>
                      <a:pt x="2394" y="16120"/>
                    </a:lnTo>
                    <a:lnTo>
                      <a:pt x="2516" y="16071"/>
                    </a:lnTo>
                    <a:lnTo>
                      <a:pt x="2662" y="15998"/>
                    </a:lnTo>
                    <a:lnTo>
                      <a:pt x="2785" y="15925"/>
                    </a:lnTo>
                    <a:lnTo>
                      <a:pt x="2882" y="15803"/>
                    </a:lnTo>
                    <a:lnTo>
                      <a:pt x="2956" y="15680"/>
                    </a:lnTo>
                    <a:lnTo>
                      <a:pt x="3029" y="15534"/>
                    </a:lnTo>
                    <a:lnTo>
                      <a:pt x="3053" y="15387"/>
                    </a:lnTo>
                    <a:lnTo>
                      <a:pt x="3713" y="8549"/>
                    </a:lnTo>
                    <a:lnTo>
                      <a:pt x="3737" y="8476"/>
                    </a:lnTo>
                    <a:lnTo>
                      <a:pt x="3786" y="8354"/>
                    </a:lnTo>
                    <a:lnTo>
                      <a:pt x="3835" y="8305"/>
                    </a:lnTo>
                    <a:lnTo>
                      <a:pt x="3884" y="8231"/>
                    </a:lnTo>
                    <a:lnTo>
                      <a:pt x="3981" y="8207"/>
                    </a:lnTo>
                    <a:lnTo>
                      <a:pt x="4079" y="8183"/>
                    </a:lnTo>
                    <a:lnTo>
                      <a:pt x="4177" y="8207"/>
                    </a:lnTo>
                    <a:lnTo>
                      <a:pt x="4274" y="8231"/>
                    </a:lnTo>
                    <a:lnTo>
                      <a:pt x="4323" y="8305"/>
                    </a:lnTo>
                    <a:lnTo>
                      <a:pt x="4372" y="8354"/>
                    </a:lnTo>
                    <a:lnTo>
                      <a:pt x="4421" y="8476"/>
                    </a:lnTo>
                    <a:lnTo>
                      <a:pt x="4445" y="8549"/>
                    </a:lnTo>
                    <a:lnTo>
                      <a:pt x="5105" y="15387"/>
                    </a:lnTo>
                    <a:lnTo>
                      <a:pt x="5129" y="15534"/>
                    </a:lnTo>
                    <a:lnTo>
                      <a:pt x="5202" y="15680"/>
                    </a:lnTo>
                    <a:lnTo>
                      <a:pt x="5276" y="15803"/>
                    </a:lnTo>
                    <a:lnTo>
                      <a:pt x="5373" y="15925"/>
                    </a:lnTo>
                    <a:lnTo>
                      <a:pt x="5496" y="15998"/>
                    </a:lnTo>
                    <a:lnTo>
                      <a:pt x="5642" y="16071"/>
                    </a:lnTo>
                    <a:lnTo>
                      <a:pt x="5764" y="16120"/>
                    </a:lnTo>
                    <a:lnTo>
                      <a:pt x="6057" y="16120"/>
                    </a:lnTo>
                    <a:lnTo>
                      <a:pt x="6228" y="16071"/>
                    </a:lnTo>
                    <a:lnTo>
                      <a:pt x="6375" y="15998"/>
                    </a:lnTo>
                    <a:lnTo>
                      <a:pt x="6497" y="15900"/>
                    </a:lnTo>
                    <a:lnTo>
                      <a:pt x="6595" y="15754"/>
                    </a:lnTo>
                    <a:lnTo>
                      <a:pt x="6692" y="15607"/>
                    </a:lnTo>
                    <a:lnTo>
                      <a:pt x="6741" y="15461"/>
                    </a:lnTo>
                    <a:lnTo>
                      <a:pt x="6766" y="15290"/>
                    </a:lnTo>
                    <a:lnTo>
                      <a:pt x="6766" y="15119"/>
                    </a:lnTo>
                    <a:lnTo>
                      <a:pt x="6619" y="13165"/>
                    </a:lnTo>
                    <a:lnTo>
                      <a:pt x="6350" y="8915"/>
                    </a:lnTo>
                    <a:lnTo>
                      <a:pt x="6204" y="6619"/>
                    </a:lnTo>
                    <a:lnTo>
                      <a:pt x="6106" y="4617"/>
                    </a:lnTo>
                    <a:lnTo>
                      <a:pt x="6057" y="3176"/>
                    </a:lnTo>
                    <a:lnTo>
                      <a:pt x="6057" y="2761"/>
                    </a:lnTo>
                    <a:lnTo>
                      <a:pt x="6057" y="2590"/>
                    </a:lnTo>
                    <a:lnTo>
                      <a:pt x="6106" y="2590"/>
                    </a:lnTo>
                    <a:lnTo>
                      <a:pt x="6155" y="2687"/>
                    </a:lnTo>
                    <a:lnTo>
                      <a:pt x="6253" y="3005"/>
                    </a:lnTo>
                    <a:lnTo>
                      <a:pt x="6399" y="3493"/>
                    </a:lnTo>
                    <a:lnTo>
                      <a:pt x="6521" y="4128"/>
                    </a:lnTo>
                    <a:lnTo>
                      <a:pt x="6643" y="4837"/>
                    </a:lnTo>
                    <a:lnTo>
                      <a:pt x="6741" y="5569"/>
                    </a:lnTo>
                    <a:lnTo>
                      <a:pt x="6814" y="6278"/>
                    </a:lnTo>
                    <a:lnTo>
                      <a:pt x="6839" y="6888"/>
                    </a:lnTo>
                    <a:lnTo>
                      <a:pt x="6863" y="7035"/>
                    </a:lnTo>
                    <a:lnTo>
                      <a:pt x="6888" y="7181"/>
                    </a:lnTo>
                    <a:lnTo>
                      <a:pt x="6936" y="7328"/>
                    </a:lnTo>
                    <a:lnTo>
                      <a:pt x="7010" y="7425"/>
                    </a:lnTo>
                    <a:lnTo>
                      <a:pt x="7107" y="7523"/>
                    </a:lnTo>
                    <a:lnTo>
                      <a:pt x="7230" y="7596"/>
                    </a:lnTo>
                    <a:lnTo>
                      <a:pt x="7352" y="7645"/>
                    </a:lnTo>
                    <a:lnTo>
                      <a:pt x="7498" y="7670"/>
                    </a:lnTo>
                    <a:lnTo>
                      <a:pt x="7645" y="7645"/>
                    </a:lnTo>
                    <a:lnTo>
                      <a:pt x="7767" y="7596"/>
                    </a:lnTo>
                    <a:lnTo>
                      <a:pt x="7889" y="7523"/>
                    </a:lnTo>
                    <a:lnTo>
                      <a:pt x="7987" y="7425"/>
                    </a:lnTo>
                    <a:lnTo>
                      <a:pt x="8060" y="7328"/>
                    </a:lnTo>
                    <a:lnTo>
                      <a:pt x="8109" y="7181"/>
                    </a:lnTo>
                    <a:lnTo>
                      <a:pt x="8133" y="7035"/>
                    </a:lnTo>
                    <a:lnTo>
                      <a:pt x="8158" y="6888"/>
                    </a:lnTo>
                    <a:lnTo>
                      <a:pt x="8133" y="5520"/>
                    </a:lnTo>
                    <a:lnTo>
                      <a:pt x="8109" y="4885"/>
                    </a:lnTo>
                    <a:lnTo>
                      <a:pt x="8060" y="4299"/>
                    </a:lnTo>
                    <a:lnTo>
                      <a:pt x="7987" y="3713"/>
                    </a:lnTo>
                    <a:lnTo>
                      <a:pt x="7889" y="3176"/>
                    </a:lnTo>
                    <a:lnTo>
                      <a:pt x="7767" y="2663"/>
                    </a:lnTo>
                    <a:lnTo>
                      <a:pt x="7620" y="2174"/>
                    </a:lnTo>
                    <a:lnTo>
                      <a:pt x="7425" y="1759"/>
                    </a:lnTo>
                    <a:lnTo>
                      <a:pt x="7205" y="1369"/>
                    </a:lnTo>
                    <a:lnTo>
                      <a:pt x="7083" y="1173"/>
                    </a:lnTo>
                    <a:lnTo>
                      <a:pt x="6936" y="1002"/>
                    </a:lnTo>
                    <a:lnTo>
                      <a:pt x="6790" y="856"/>
                    </a:lnTo>
                    <a:lnTo>
                      <a:pt x="6643" y="709"/>
                    </a:lnTo>
                    <a:lnTo>
                      <a:pt x="6472" y="563"/>
                    </a:lnTo>
                    <a:lnTo>
                      <a:pt x="6277" y="440"/>
                    </a:lnTo>
                    <a:lnTo>
                      <a:pt x="6082" y="343"/>
                    </a:lnTo>
                    <a:lnTo>
                      <a:pt x="5886" y="245"/>
                    </a:lnTo>
                    <a:lnTo>
                      <a:pt x="5666" y="172"/>
                    </a:lnTo>
                    <a:lnTo>
                      <a:pt x="5422" y="99"/>
                    </a:lnTo>
                    <a:lnTo>
                      <a:pt x="5178" y="50"/>
                    </a:lnTo>
                    <a:lnTo>
                      <a:pt x="4909" y="1"/>
                    </a:lnTo>
                    <a:lnTo>
                      <a:pt x="4714" y="74"/>
                    </a:lnTo>
                    <a:lnTo>
                      <a:pt x="4519" y="147"/>
                    </a:lnTo>
                    <a:lnTo>
                      <a:pt x="4299" y="196"/>
                    </a:lnTo>
                    <a:lnTo>
                      <a:pt x="3859" y="196"/>
                    </a:lnTo>
                    <a:lnTo>
                      <a:pt x="3664" y="147"/>
                    </a:lnTo>
                    <a:lnTo>
                      <a:pt x="3444" y="99"/>
                    </a:lnTo>
                    <a:lnTo>
                      <a:pt x="32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Google Shape;817;p47">
                <a:extLst>
                  <a:ext uri="{FF2B5EF4-FFF2-40B4-BE49-F238E27FC236}">
                    <a16:creationId xmlns="" xmlns:a16="http://schemas.microsoft.com/office/drawing/2014/main" id="{76EAD563-B146-2898-23AC-F195F6DB6C79}"/>
                  </a:ext>
                </a:extLst>
              </p:cNvPr>
              <p:cNvSpPr/>
              <p:nvPr/>
            </p:nvSpPr>
            <p:spPr>
              <a:xfrm>
                <a:off x="3446075" y="2264625"/>
                <a:ext cx="8550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762" extrusionOk="0">
                    <a:moveTo>
                      <a:pt x="1539" y="0"/>
                    </a:moveTo>
                    <a:lnTo>
                      <a:pt x="1368" y="25"/>
                    </a:lnTo>
                    <a:lnTo>
                      <a:pt x="1197" y="49"/>
                    </a:lnTo>
                    <a:lnTo>
                      <a:pt x="1051" y="122"/>
                    </a:lnTo>
                    <a:lnTo>
                      <a:pt x="904" y="171"/>
                    </a:lnTo>
                    <a:lnTo>
                      <a:pt x="757" y="269"/>
                    </a:lnTo>
                    <a:lnTo>
                      <a:pt x="611" y="342"/>
                    </a:lnTo>
                    <a:lnTo>
                      <a:pt x="489" y="464"/>
                    </a:lnTo>
                    <a:lnTo>
                      <a:pt x="391" y="586"/>
                    </a:lnTo>
                    <a:lnTo>
                      <a:pt x="293" y="708"/>
                    </a:lnTo>
                    <a:lnTo>
                      <a:pt x="196" y="855"/>
                    </a:lnTo>
                    <a:lnTo>
                      <a:pt x="122" y="1002"/>
                    </a:lnTo>
                    <a:lnTo>
                      <a:pt x="74" y="1148"/>
                    </a:lnTo>
                    <a:lnTo>
                      <a:pt x="25" y="1319"/>
                    </a:lnTo>
                    <a:lnTo>
                      <a:pt x="0" y="1514"/>
                    </a:lnTo>
                    <a:lnTo>
                      <a:pt x="0" y="1710"/>
                    </a:lnTo>
                    <a:lnTo>
                      <a:pt x="0" y="1905"/>
                    </a:lnTo>
                    <a:lnTo>
                      <a:pt x="25" y="2101"/>
                    </a:lnTo>
                    <a:lnTo>
                      <a:pt x="74" y="2272"/>
                    </a:lnTo>
                    <a:lnTo>
                      <a:pt x="122" y="2467"/>
                    </a:lnTo>
                    <a:lnTo>
                      <a:pt x="196" y="2638"/>
                    </a:lnTo>
                    <a:lnTo>
                      <a:pt x="293" y="2809"/>
                    </a:lnTo>
                    <a:lnTo>
                      <a:pt x="391" y="2980"/>
                    </a:lnTo>
                    <a:lnTo>
                      <a:pt x="489" y="3126"/>
                    </a:lnTo>
                    <a:lnTo>
                      <a:pt x="611" y="3273"/>
                    </a:lnTo>
                    <a:lnTo>
                      <a:pt x="757" y="3395"/>
                    </a:lnTo>
                    <a:lnTo>
                      <a:pt x="904" y="3493"/>
                    </a:lnTo>
                    <a:lnTo>
                      <a:pt x="1051" y="3590"/>
                    </a:lnTo>
                    <a:lnTo>
                      <a:pt x="1197" y="3664"/>
                    </a:lnTo>
                    <a:lnTo>
                      <a:pt x="1368" y="3713"/>
                    </a:lnTo>
                    <a:lnTo>
                      <a:pt x="1539" y="3761"/>
                    </a:lnTo>
                    <a:lnTo>
                      <a:pt x="1881" y="3761"/>
                    </a:lnTo>
                    <a:lnTo>
                      <a:pt x="2052" y="3713"/>
                    </a:lnTo>
                    <a:lnTo>
                      <a:pt x="2223" y="3664"/>
                    </a:lnTo>
                    <a:lnTo>
                      <a:pt x="2369" y="3590"/>
                    </a:lnTo>
                    <a:lnTo>
                      <a:pt x="2516" y="3493"/>
                    </a:lnTo>
                    <a:lnTo>
                      <a:pt x="2662" y="3395"/>
                    </a:lnTo>
                    <a:lnTo>
                      <a:pt x="2809" y="3273"/>
                    </a:lnTo>
                    <a:lnTo>
                      <a:pt x="2931" y="3126"/>
                    </a:lnTo>
                    <a:lnTo>
                      <a:pt x="3029" y="2980"/>
                    </a:lnTo>
                    <a:lnTo>
                      <a:pt x="3127" y="2809"/>
                    </a:lnTo>
                    <a:lnTo>
                      <a:pt x="3224" y="2638"/>
                    </a:lnTo>
                    <a:lnTo>
                      <a:pt x="3297" y="2467"/>
                    </a:lnTo>
                    <a:lnTo>
                      <a:pt x="3346" y="2272"/>
                    </a:lnTo>
                    <a:lnTo>
                      <a:pt x="3395" y="2101"/>
                    </a:lnTo>
                    <a:lnTo>
                      <a:pt x="3420" y="1905"/>
                    </a:lnTo>
                    <a:lnTo>
                      <a:pt x="3420" y="1710"/>
                    </a:lnTo>
                    <a:lnTo>
                      <a:pt x="3420" y="1514"/>
                    </a:lnTo>
                    <a:lnTo>
                      <a:pt x="3395" y="1319"/>
                    </a:lnTo>
                    <a:lnTo>
                      <a:pt x="3346" y="1148"/>
                    </a:lnTo>
                    <a:lnTo>
                      <a:pt x="3297" y="1002"/>
                    </a:lnTo>
                    <a:lnTo>
                      <a:pt x="3224" y="855"/>
                    </a:lnTo>
                    <a:lnTo>
                      <a:pt x="3127" y="708"/>
                    </a:lnTo>
                    <a:lnTo>
                      <a:pt x="3029" y="586"/>
                    </a:lnTo>
                    <a:lnTo>
                      <a:pt x="2931" y="464"/>
                    </a:lnTo>
                    <a:lnTo>
                      <a:pt x="2809" y="342"/>
                    </a:lnTo>
                    <a:lnTo>
                      <a:pt x="2662" y="269"/>
                    </a:lnTo>
                    <a:lnTo>
                      <a:pt x="2516" y="171"/>
                    </a:lnTo>
                    <a:lnTo>
                      <a:pt x="2369" y="122"/>
                    </a:lnTo>
                    <a:lnTo>
                      <a:pt x="2223" y="49"/>
                    </a:lnTo>
                    <a:lnTo>
                      <a:pt x="2052" y="25"/>
                    </a:lnTo>
                    <a:lnTo>
                      <a:pt x="18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24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/>
      <p:bldP spid="18" grpId="0"/>
      <p:bldP spid="19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3385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D3CF510-B233-CFBD-4F6F-83AAE6F8C15B}"/>
              </a:ext>
            </a:extLst>
          </p:cNvPr>
          <p:cNvSpPr txBox="1"/>
          <p:nvPr/>
        </p:nvSpPr>
        <p:spPr>
          <a:xfrm>
            <a:off x="592796" y="738721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Criação do Dia Nacional do Acolhimento do Paciente Oncológico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B8EE85E-6563-4D83-78AE-D4E850AE9A1B}"/>
              </a:ext>
            </a:extLst>
          </p:cNvPr>
          <p:cNvSpPr txBox="1"/>
          <p:nvPr/>
        </p:nvSpPr>
        <p:spPr>
          <a:xfrm>
            <a:off x="592796" y="1791348"/>
            <a:ext cx="8585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Importante passo em direção à solução do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03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3385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D3CF510-B233-CFBD-4F6F-83AAE6F8C15B}"/>
              </a:ext>
            </a:extLst>
          </p:cNvPr>
          <p:cNvSpPr txBox="1"/>
          <p:nvPr/>
        </p:nvSpPr>
        <p:spPr>
          <a:xfrm>
            <a:off x="592796" y="738721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Criação do Dia Nacional do Acolhimento do Paciente Oncológico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B8EE85E-6563-4D83-78AE-D4E850AE9A1B}"/>
              </a:ext>
            </a:extLst>
          </p:cNvPr>
          <p:cNvSpPr txBox="1"/>
          <p:nvPr/>
        </p:nvSpPr>
        <p:spPr>
          <a:xfrm>
            <a:off x="592796" y="1923678"/>
            <a:ext cx="8585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“Instituir o Dia Nacional do Acolhimento do Paciente        Oncológico é um gesto de </a:t>
            </a:r>
            <a:r>
              <a:rPr lang="pt-BR" sz="2800" b="1" u="sng" dirty="0"/>
              <a:t>amor, respeito e de muita          compreensão com o paciente</a:t>
            </a:r>
            <a:r>
              <a:rPr lang="pt-BR" sz="2800" dirty="0"/>
              <a:t>, bem como com seus            familiares.”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A8E760D-744E-F5D7-6903-DE4E41A166A5}"/>
              </a:ext>
            </a:extLst>
          </p:cNvPr>
          <p:cNvSpPr txBox="1"/>
          <p:nvPr/>
        </p:nvSpPr>
        <p:spPr>
          <a:xfrm>
            <a:off x="5148064" y="4805683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SENADO FEDERAL PROJETO DE LEI N° 2875, DE 2023</a:t>
            </a:r>
          </a:p>
        </p:txBody>
      </p:sp>
    </p:spTree>
    <p:extLst>
      <p:ext uri="{BB962C8B-B14F-4D97-AF65-F5344CB8AC3E}">
        <p14:creationId xmlns:p14="http://schemas.microsoft.com/office/powerpoint/2010/main" val="39420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93E68F4-9231-46E5-8F91-DDC322278475}"/>
              </a:ext>
            </a:extLst>
          </p:cNvPr>
          <p:cNvSpPr txBox="1"/>
          <p:nvPr/>
        </p:nvSpPr>
        <p:spPr>
          <a:xfrm>
            <a:off x="5580112" y="339502"/>
            <a:ext cx="378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8" y="0"/>
            <a:ext cx="6279778" cy="5143500"/>
          </a:xfrm>
        </p:spPr>
      </p:pic>
      <p:sp>
        <p:nvSpPr>
          <p:cNvPr id="3" name="TextBox 49">
            <a:extLst>
              <a:ext uri="{FF2B5EF4-FFF2-40B4-BE49-F238E27FC236}">
                <a16:creationId xmlns="" xmlns:a16="http://schemas.microsoft.com/office/drawing/2014/main" id="{C9AF18A6-63E2-4047-BB3F-861087619BFF}"/>
              </a:ext>
            </a:extLst>
          </p:cNvPr>
          <p:cNvSpPr txBox="1"/>
          <p:nvPr/>
        </p:nvSpPr>
        <p:spPr>
          <a:xfrm>
            <a:off x="5295378" y="987574"/>
            <a:ext cx="3851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Cancêr</a:t>
            </a:r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é uma doença prevalente e de alta incidência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Afeta não apenas o paciente mas Familiares, trabalho e planos para o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Alto impacto gastos federais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Foco deve ser maior na PREVENÇÃO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 do acolhimento do Paciente </a:t>
            </a:r>
            <a:r>
              <a:rPr lang="pt-B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Oncologico</a:t>
            </a:r>
            <a:r>
              <a:rPr lang="pt-B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pode ser um importante passo</a:t>
            </a:r>
          </a:p>
        </p:txBody>
      </p:sp>
    </p:spTree>
    <p:extLst>
      <p:ext uri="{BB962C8B-B14F-4D97-AF65-F5344CB8AC3E}">
        <p14:creationId xmlns:p14="http://schemas.microsoft.com/office/powerpoint/2010/main" val="27769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>
            <a:extLst>
              <a:ext uri="{FF2B5EF4-FFF2-40B4-BE49-F238E27FC236}">
                <a16:creationId xmlns="" xmlns:a16="http://schemas.microsoft.com/office/drawing/2014/main" id="{C4093BC9-1884-C31C-D5B7-D9E3EA7E544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-3885444" y="-1028244"/>
            <a:ext cx="9568134" cy="7199989"/>
          </a:xfrm>
          <a:custGeom>
            <a:avLst/>
            <a:gdLst>
              <a:gd name="connsiteX0" fmla="*/ 1953484 w 3251907"/>
              <a:gd name="connsiteY0" fmla="*/ 1603 h 2447049"/>
              <a:gd name="connsiteX1" fmla="*/ 3251907 w 3251907"/>
              <a:gd name="connsiteY1" fmla="*/ 148104 h 2447049"/>
              <a:gd name="connsiteX2" fmla="*/ 3251907 w 3251907"/>
              <a:gd name="connsiteY2" fmla="*/ 2298813 h 2447049"/>
              <a:gd name="connsiteX3" fmla="*/ 1626577 w 3251907"/>
              <a:gd name="connsiteY3" fmla="*/ 2298813 h 2447049"/>
              <a:gd name="connsiteX4" fmla="*/ 0 w 3251907"/>
              <a:gd name="connsiteY4" fmla="*/ 2298813 h 2447049"/>
              <a:gd name="connsiteX5" fmla="*/ 0 w 3251907"/>
              <a:gd name="connsiteY5" fmla="*/ 148104 h 2447049"/>
              <a:gd name="connsiteX6" fmla="*/ 1626577 w 3251907"/>
              <a:gd name="connsiteY6" fmla="*/ 148104 h 2447049"/>
              <a:gd name="connsiteX7" fmla="*/ 1953484 w 3251907"/>
              <a:gd name="connsiteY7" fmla="*/ 1603 h 244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1907" h="2447049">
                <a:moveTo>
                  <a:pt x="1953484" y="1603"/>
                </a:moveTo>
                <a:cubicBezTo>
                  <a:pt x="2399834" y="-34702"/>
                  <a:pt x="2752639" y="562188"/>
                  <a:pt x="3251907" y="148104"/>
                </a:cubicBezTo>
                <a:lnTo>
                  <a:pt x="3251907" y="2298813"/>
                </a:lnTo>
                <a:cubicBezTo>
                  <a:pt x="2637423" y="2808454"/>
                  <a:pt x="2244801" y="1786680"/>
                  <a:pt x="1626577" y="2298813"/>
                </a:cubicBezTo>
                <a:cubicBezTo>
                  <a:pt x="1007107" y="2810946"/>
                  <a:pt x="614485" y="1790418"/>
                  <a:pt x="0" y="2298813"/>
                </a:cubicBezTo>
                <a:lnTo>
                  <a:pt x="0" y="148104"/>
                </a:lnTo>
                <a:cubicBezTo>
                  <a:pt x="614485" y="-361537"/>
                  <a:pt x="1007107" y="661483"/>
                  <a:pt x="1626577" y="148104"/>
                </a:cubicBezTo>
                <a:cubicBezTo>
                  <a:pt x="1742494" y="52079"/>
                  <a:pt x="1850480" y="9981"/>
                  <a:pt x="1953484" y="16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685663" latinLnBrk="0"/>
            <a:endParaRPr lang="en-US" sz="2449" dirty="0">
              <a:solidFill>
                <a:srgbClr val="68686E"/>
              </a:solidFill>
              <a:latin typeface="Kanit Light" pitchFamily="2" charset="-34"/>
            </a:endParaRP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="" xmlns:a16="http://schemas.microsoft.com/office/drawing/2014/main" id="{7E38ADA9-F11B-4C50-80A0-5218B3BEA5F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11495"/>
          <a:stretch/>
        </p:blipFill>
        <p:spPr/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AB545C8-D5C2-D9C9-EA9F-6A08FB509735}"/>
              </a:ext>
            </a:extLst>
          </p:cNvPr>
          <p:cNvSpPr txBox="1"/>
          <p:nvPr/>
        </p:nvSpPr>
        <p:spPr>
          <a:xfrm>
            <a:off x="4283968" y="1338010"/>
            <a:ext cx="4111255" cy="9784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663" latinLnBrk="0">
              <a:lnSpc>
                <a:spcPct val="90000"/>
              </a:lnSpc>
            </a:pPr>
            <a:r>
              <a:rPr lang="es-SV" sz="6225" b="1" dirty="0" err="1" smtClean="0">
                <a:solidFill>
                  <a:schemeClr val="tx2"/>
                </a:solidFill>
                <a:latin typeface="Kanit" pitchFamily="2" charset="-34"/>
                <a:ea typeface="Inter" panose="02000503000000020004" pitchFamily="2" charset="0"/>
                <a:cs typeface="Kanit" pitchFamily="2" charset="-34"/>
              </a:rPr>
              <a:t>Obrigado</a:t>
            </a:r>
            <a:r>
              <a:rPr lang="es-SV" sz="6225" b="1" smtClean="0">
                <a:solidFill>
                  <a:schemeClr val="tx2"/>
                </a:solidFill>
                <a:latin typeface="Kanit" pitchFamily="2" charset="-34"/>
                <a:ea typeface="Inter" panose="02000503000000020004" pitchFamily="2" charset="0"/>
                <a:cs typeface="Kanit" pitchFamily="2" charset="-34"/>
              </a:rPr>
              <a:t>! </a:t>
            </a:r>
            <a:endParaRPr lang="es-SV" sz="6225" b="1" dirty="0">
              <a:solidFill>
                <a:schemeClr val="tx2"/>
              </a:solidFill>
              <a:latin typeface="Kanit" pitchFamily="2" charset="-34"/>
              <a:ea typeface="Inter" panose="02000503000000020004" pitchFamily="2" charset="0"/>
              <a:cs typeface="Kanit" pitchFamily="2" charset="-34"/>
            </a:endParaRPr>
          </a:p>
        </p:txBody>
      </p:sp>
      <p:sp>
        <p:nvSpPr>
          <p:cNvPr id="7" name="TextBox 33">
            <a:extLst>
              <a:ext uri="{FF2B5EF4-FFF2-40B4-BE49-F238E27FC236}">
                <a16:creationId xmlns="" xmlns:a16="http://schemas.microsoft.com/office/drawing/2014/main" id="{59444591-7645-CF86-AF6E-9B8583C044CE}"/>
              </a:ext>
            </a:extLst>
          </p:cNvPr>
          <p:cNvSpPr txBox="1"/>
          <p:nvPr/>
        </p:nvSpPr>
        <p:spPr>
          <a:xfrm>
            <a:off x="5021447" y="2593513"/>
            <a:ext cx="3373776" cy="328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663" latinLnBrk="0">
              <a:lnSpc>
                <a:spcPts val="1500"/>
              </a:lnSpc>
            </a:pPr>
            <a:r>
              <a:rPr lang="en-US" sz="2400" dirty="0">
                <a:latin typeface="Kanit Light" pitchFamily="2" charset="-34"/>
                <a:cs typeface="Kanit Light" pitchFamily="2" charset="-34"/>
              </a:rPr>
              <a:t>Mario Fernandes Chammas Júnior</a:t>
            </a:r>
          </a:p>
        </p:txBody>
      </p:sp>
      <p:sp>
        <p:nvSpPr>
          <p:cNvPr id="8" name="TextBox 34">
            <a:extLst>
              <a:ext uri="{FF2B5EF4-FFF2-40B4-BE49-F238E27FC236}">
                <a16:creationId xmlns="" xmlns:a16="http://schemas.microsoft.com/office/drawing/2014/main" id="{A117D4A8-D137-98FE-7E23-050018A1F7A8}"/>
              </a:ext>
            </a:extLst>
          </p:cNvPr>
          <p:cNvSpPr txBox="1"/>
          <p:nvPr/>
        </p:nvSpPr>
        <p:spPr>
          <a:xfrm>
            <a:off x="5021446" y="3218621"/>
            <a:ext cx="3373777" cy="313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663" latinLnBrk="0">
              <a:lnSpc>
                <a:spcPts val="1500"/>
              </a:lnSpc>
            </a:pPr>
            <a:r>
              <a:rPr lang="en-US" sz="2000" dirty="0">
                <a:solidFill>
                  <a:schemeClr val="tx2"/>
                </a:solidFill>
                <a:latin typeface="Kanit Light" pitchFamily="2" charset="-34"/>
                <a:cs typeface="Kanit Light" pitchFamily="2" charset="-34"/>
              </a:rPr>
              <a:t>mchammasjr@hotmail.com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6B77B751-303E-DCB2-9FDC-9042F4B67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194503" y="2982402"/>
            <a:ext cx="1027663" cy="6240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8CB77131-296D-280B-FB38-36F451E101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194503" y="3619418"/>
            <a:ext cx="1027663" cy="62409"/>
          </a:xfrm>
          <a:prstGeom prst="rect">
            <a:avLst/>
          </a:prstGeom>
        </p:spPr>
      </p:pic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8EB85E7B-ADFC-5BC1-2CC9-9DB5DEAC1D10}"/>
              </a:ext>
            </a:extLst>
          </p:cNvPr>
          <p:cNvSpPr txBox="1"/>
          <p:nvPr/>
        </p:nvSpPr>
        <p:spPr>
          <a:xfrm>
            <a:off x="4932040" y="3824651"/>
            <a:ext cx="3373777" cy="313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663" latinLnBrk="0">
              <a:lnSpc>
                <a:spcPts val="1500"/>
              </a:lnSpc>
            </a:pPr>
            <a:r>
              <a:rPr lang="en-US" sz="2000" dirty="0">
                <a:solidFill>
                  <a:schemeClr val="tx2"/>
                </a:solidFill>
                <a:latin typeface="Kanit Light" pitchFamily="2" charset="-34"/>
                <a:cs typeface="Kanit Light" pitchFamily="2" charset="-34"/>
              </a:rPr>
              <a:t>Fone: (61)98645-8644</a:t>
            </a:r>
          </a:p>
        </p:txBody>
      </p:sp>
      <p:pic>
        <p:nvPicPr>
          <p:cNvPr id="2050" name="Picture 2" descr="Instagram Logo Transparent Vector Art, Icons, and Graphics for Free Download">
            <a:extLst>
              <a:ext uri="{FF2B5EF4-FFF2-40B4-BE49-F238E27FC236}">
                <a16:creationId xmlns="" xmlns:a16="http://schemas.microsoft.com/office/drawing/2014/main" id="{428A56D9-E99A-98EE-FD1E-CEADF146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0681"/>
            <a:ext cx="218566" cy="2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4">
            <a:extLst>
              <a:ext uri="{FF2B5EF4-FFF2-40B4-BE49-F238E27FC236}">
                <a16:creationId xmlns="" xmlns:a16="http://schemas.microsoft.com/office/drawing/2014/main" id="{489E15BB-940D-600F-F007-22CD7DC03211}"/>
              </a:ext>
            </a:extLst>
          </p:cNvPr>
          <p:cNvSpPr txBox="1"/>
          <p:nvPr/>
        </p:nvSpPr>
        <p:spPr>
          <a:xfrm>
            <a:off x="5063089" y="4422269"/>
            <a:ext cx="3373777" cy="313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663" latinLnBrk="0">
              <a:lnSpc>
                <a:spcPts val="1500"/>
              </a:lnSpc>
            </a:pPr>
            <a:r>
              <a:rPr lang="en-US" sz="2000" dirty="0" err="1">
                <a:solidFill>
                  <a:schemeClr val="tx2"/>
                </a:solidFill>
                <a:latin typeface="Kanit Light" pitchFamily="2" charset="-34"/>
                <a:cs typeface="Kanit Light" pitchFamily="2" charset="-34"/>
              </a:rPr>
              <a:t>drmariochammas</a:t>
            </a:r>
            <a:endParaRPr lang="en-US" sz="2000" dirty="0">
              <a:solidFill>
                <a:schemeClr val="tx2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8A324745-BF3D-67E9-70D2-D15AEF4CB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6194501" y="4249817"/>
            <a:ext cx="1027663" cy="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Situação Atual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44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410855B-2A48-B250-54D9-204A8E3170B7}"/>
              </a:ext>
            </a:extLst>
          </p:cNvPr>
          <p:cNvSpPr txBox="1"/>
          <p:nvPr/>
        </p:nvSpPr>
        <p:spPr>
          <a:xfrm>
            <a:off x="539552" y="134761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câncer é o principal problema de saúde pública no mundo, figurando como uma das principais causas de morte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maioria dos países, corresponde à primeira ou à segunda causa de morte         prematura, antes dos 70 anos.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impacto da incidência e da mortalidade por câncer está aumentando                    rapidamente no cenário mundial.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3E88AF0-9B2D-1C38-B4DE-4DCB2461743D}"/>
              </a:ext>
            </a:extLst>
          </p:cNvPr>
          <p:cNvSpPr txBox="1"/>
          <p:nvPr/>
        </p:nvSpPr>
        <p:spPr>
          <a:xfrm>
            <a:off x="4139952" y="48030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Relatório Estimativa 2023 – Incidência de Câncer no Brasil – INCA</a:t>
            </a:r>
          </a:p>
        </p:txBody>
      </p:sp>
    </p:spTree>
    <p:extLst>
      <p:ext uri="{BB962C8B-B14F-4D97-AF65-F5344CB8AC3E}">
        <p14:creationId xmlns:p14="http://schemas.microsoft.com/office/powerpoint/2010/main" val="25877798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Situação Atual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44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E98BFD9-0302-F2B5-C7AF-B40BD82D7B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61" t="32715" r="1156" b="12447"/>
          <a:stretch/>
        </p:blipFill>
        <p:spPr>
          <a:xfrm>
            <a:off x="182021" y="824947"/>
            <a:ext cx="8638451" cy="3576872"/>
          </a:xfrm>
          <a:prstGeom prst="rect">
            <a:avLst/>
          </a:prstGeom>
        </p:spPr>
      </p:pic>
      <p:sp>
        <p:nvSpPr>
          <p:cNvPr id="7" name="CaixaDeTexto 4">
            <a:extLst>
              <a:ext uri="{FF2B5EF4-FFF2-40B4-BE49-F238E27FC236}">
                <a16:creationId xmlns="" xmlns:a16="http://schemas.microsoft.com/office/drawing/2014/main" id="{7C97CCA4-A7D3-CB65-D0DB-1CCA5F3BC443}"/>
              </a:ext>
            </a:extLst>
          </p:cNvPr>
          <p:cNvSpPr txBox="1"/>
          <p:nvPr/>
        </p:nvSpPr>
        <p:spPr>
          <a:xfrm>
            <a:off x="683568" y="4343934"/>
            <a:ext cx="748883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/>
              <a:t>   </a:t>
            </a:r>
            <a:r>
              <a:rPr lang="pt-BR" sz="2400" b="1" dirty="0">
                <a:solidFill>
                  <a:schemeClr val="bg1"/>
                </a:solidFill>
              </a:rPr>
              <a:t>Estimativa de novos casos (INCA):</a:t>
            </a:r>
            <a:r>
              <a:rPr lang="pt-BR" sz="2400" dirty="0">
                <a:solidFill>
                  <a:schemeClr val="bg1"/>
                </a:solidFill>
              </a:rPr>
              <a:t> 704.000 / Ano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" name="Retângulo Arredondado 7">
            <a:extLst>
              <a:ext uri="{FF2B5EF4-FFF2-40B4-BE49-F238E27FC236}">
                <a16:creationId xmlns="" xmlns:a16="http://schemas.microsoft.com/office/drawing/2014/main" id="{62B2A99C-9E23-2B8F-2166-55A6479D9680}"/>
              </a:ext>
            </a:extLst>
          </p:cNvPr>
          <p:cNvSpPr/>
          <p:nvPr/>
        </p:nvSpPr>
        <p:spPr>
          <a:xfrm>
            <a:off x="5364088" y="1792869"/>
            <a:ext cx="3096344" cy="562857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Retângulo Arredondado 7">
            <a:extLst>
              <a:ext uri="{FF2B5EF4-FFF2-40B4-BE49-F238E27FC236}">
                <a16:creationId xmlns="" xmlns:a16="http://schemas.microsoft.com/office/drawing/2014/main" id="{2309F861-DCEB-15FF-9029-67931D975AB8}"/>
              </a:ext>
            </a:extLst>
          </p:cNvPr>
          <p:cNvSpPr/>
          <p:nvPr/>
        </p:nvSpPr>
        <p:spPr>
          <a:xfrm>
            <a:off x="323528" y="1779662"/>
            <a:ext cx="3168352" cy="599185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B0F3B930-B738-9B4A-51C8-F5D7008939CA}"/>
              </a:ext>
            </a:extLst>
          </p:cNvPr>
          <p:cNvSpPr txBox="1"/>
          <p:nvPr/>
        </p:nvSpPr>
        <p:spPr>
          <a:xfrm>
            <a:off x="4139952" y="48030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Relatório Estimativa 2023 – Incidência de Câncer no Brasil – INCA</a:t>
            </a:r>
          </a:p>
        </p:txBody>
      </p:sp>
    </p:spTree>
    <p:extLst>
      <p:ext uri="{BB962C8B-B14F-4D97-AF65-F5344CB8AC3E}">
        <p14:creationId xmlns:p14="http://schemas.microsoft.com/office/powerpoint/2010/main" val="10751462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Situação Atual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44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410855B-2A48-B250-54D9-204A8E3170B7}"/>
              </a:ext>
            </a:extLst>
          </p:cNvPr>
          <p:cNvSpPr txBox="1"/>
          <p:nvPr/>
        </p:nvSpPr>
        <p:spPr>
          <a:xfrm>
            <a:off x="539552" y="1347614"/>
            <a:ext cx="8585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Para o Brasil, a estimativa para o triênio de 2023 a 2025 aponta que ocorrerão 704 mil casos novos de câncer a cada 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impacto do câncer no mundo, em 2020 aponta que ocorreram </a:t>
            </a:r>
            <a:r>
              <a:rPr lang="pt-BR" b="1" dirty="0"/>
              <a:t>19,3 milhões de casos novos de câncer no mundo </a:t>
            </a:r>
            <a:r>
              <a:rPr lang="pt-BR" dirty="0"/>
              <a:t>(estimativas do Global </a:t>
            </a:r>
            <a:r>
              <a:rPr lang="pt-BR" dirty="0" err="1"/>
              <a:t>Cancer</a:t>
            </a:r>
            <a:r>
              <a:rPr lang="pt-BR" dirty="0"/>
              <a:t> </a:t>
            </a:r>
            <a:r>
              <a:rPr lang="pt-BR" dirty="0" err="1"/>
              <a:t>Observatory</a:t>
            </a:r>
            <a:r>
              <a:rPr lang="pt-BR" dirty="0"/>
              <a:t> (</a:t>
            </a:r>
            <a:r>
              <a:rPr lang="pt-BR" dirty="0" err="1"/>
              <a:t>Globocan</a:t>
            </a:r>
            <a:r>
              <a:rPr lang="pt-BR" dirty="0"/>
              <a:t>))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788CAA7-747F-DE02-C2DD-472C5E0572DE}"/>
              </a:ext>
            </a:extLst>
          </p:cNvPr>
          <p:cNvSpPr txBox="1"/>
          <p:nvPr/>
        </p:nvSpPr>
        <p:spPr>
          <a:xfrm>
            <a:off x="526054" y="314781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Um em cada cinco indivíduos terão câncer durante sua vida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2A884CD-B2DF-4C65-0C6C-BDAD7DA2FF7D}"/>
              </a:ext>
            </a:extLst>
          </p:cNvPr>
          <p:cNvSpPr txBox="1"/>
          <p:nvPr/>
        </p:nvSpPr>
        <p:spPr>
          <a:xfrm>
            <a:off x="4139952" y="48030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Relatório Estimativa 2023 – Incidência de Câncer no Brasil – INCA</a:t>
            </a:r>
          </a:p>
        </p:txBody>
      </p:sp>
    </p:spTree>
    <p:extLst>
      <p:ext uri="{BB962C8B-B14F-4D97-AF65-F5344CB8AC3E}">
        <p14:creationId xmlns:p14="http://schemas.microsoft.com/office/powerpoint/2010/main" val="41702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Situação Atual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44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AA134F9-47E2-69BC-2C97-300CFD96F132}"/>
              </a:ext>
            </a:extLst>
          </p:cNvPr>
          <p:cNvSpPr txBox="1"/>
          <p:nvPr/>
        </p:nvSpPr>
        <p:spPr>
          <a:xfrm>
            <a:off x="647056" y="14497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Um em cada cinco indivíduos terão câncer durante sua vida</a:t>
            </a:r>
          </a:p>
        </p:txBody>
      </p:sp>
    </p:spTree>
    <p:extLst>
      <p:ext uri="{BB962C8B-B14F-4D97-AF65-F5344CB8AC3E}">
        <p14:creationId xmlns:p14="http://schemas.microsoft.com/office/powerpoint/2010/main" val="23474807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0"/>
            <a:ext cx="3368128" cy="2247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234"/>
            <a:ext cx="9144000" cy="3470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635786" y="3201255"/>
            <a:ext cx="0" cy="11402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1284933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Real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2" y="180560"/>
            <a:ext cx="9144000" cy="22354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333958" y="224218"/>
            <a:ext cx="17449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Real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949" y="-16892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Freeform: Shape 11">
            <a:extLst>
              <a:ext uri="{FF2B5EF4-FFF2-40B4-BE49-F238E27FC236}">
                <a16:creationId xmlns="" xmlns:a16="http://schemas.microsoft.com/office/drawing/2014/main" id="{6E6AF350-3CD2-4909-859F-A4B558DC1767}"/>
              </a:ext>
            </a:extLst>
          </p:cNvPr>
          <p:cNvSpPr>
            <a:spLocks noChangeAspect="1"/>
          </p:cNvSpPr>
          <p:nvPr/>
        </p:nvSpPr>
        <p:spPr>
          <a:xfrm flipH="1">
            <a:off x="222102" y="2187621"/>
            <a:ext cx="402640" cy="1275458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8680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0" y="180561"/>
            <a:ext cx="808324" cy="53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36822"/>
            <a:ext cx="9144000" cy="347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872" y="0"/>
            <a:ext cx="624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t-BR" sz="3300" spc="-225" dirty="0">
                <a:solidFill>
                  <a:srgbClr val="007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Real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949" y="-16892"/>
            <a:ext cx="9144000" cy="745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B65B114-B75C-18E1-7A83-86E4DF2AD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6" t="23628" r="52362" b="61054"/>
          <a:stretch/>
        </p:blipFill>
        <p:spPr>
          <a:xfrm>
            <a:off x="7858179" y="107902"/>
            <a:ext cx="1266561" cy="522662"/>
          </a:xfrm>
          <a:prstGeom prst="rect">
            <a:avLst/>
          </a:prstGeom>
        </p:spPr>
      </p:pic>
      <p:sp>
        <p:nvSpPr>
          <p:cNvPr id="2" name="Freeform: Shape 11">
            <a:extLst>
              <a:ext uri="{FF2B5EF4-FFF2-40B4-BE49-F238E27FC236}">
                <a16:creationId xmlns="" xmlns:a16="http://schemas.microsoft.com/office/drawing/2014/main" id="{6E6AF350-3CD2-4909-859F-A4B558DC1767}"/>
              </a:ext>
            </a:extLst>
          </p:cNvPr>
          <p:cNvSpPr>
            <a:spLocks noChangeAspect="1"/>
          </p:cNvSpPr>
          <p:nvPr/>
        </p:nvSpPr>
        <p:spPr>
          <a:xfrm flipH="1">
            <a:off x="222102" y="2187621"/>
            <a:ext cx="402640" cy="1275458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latinLnBrk="0"/>
            <a:endParaRPr lang="ko-KR" altLang="en-US" sz="2025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: Shape 3">
            <a:extLst>
              <a:ext uri="{FF2B5EF4-FFF2-40B4-BE49-F238E27FC236}">
                <a16:creationId xmlns="" xmlns:a16="http://schemas.microsoft.com/office/drawing/2014/main" id="{8AC83484-D1CD-04BD-4B60-0B014D15742A}"/>
              </a:ext>
            </a:extLst>
          </p:cNvPr>
          <p:cNvSpPr/>
          <p:nvPr/>
        </p:nvSpPr>
        <p:spPr>
          <a:xfrm>
            <a:off x="3959452" y="1264073"/>
            <a:ext cx="270733" cy="644333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715" latinLnBrk="0"/>
            <a:endParaRPr lang="en-US" sz="135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2" descr="Free Female Body Clipart in AI, SVG, EPS or PSD">
            <a:extLst>
              <a:ext uri="{FF2B5EF4-FFF2-40B4-BE49-F238E27FC236}">
                <a16:creationId xmlns="" xmlns:a16="http://schemas.microsoft.com/office/drawing/2014/main" id="{D67F6C13-C5DF-83E0-3DE7-DE765447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8" y="848252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DFA3E89B-0709-28FA-7753-BAD6C3DDB926}"/>
              </a:ext>
            </a:extLst>
          </p:cNvPr>
          <p:cNvCxnSpPr>
            <a:cxnSpLocks/>
          </p:cNvCxnSpPr>
          <p:nvPr/>
        </p:nvCxnSpPr>
        <p:spPr>
          <a:xfrm flipV="1">
            <a:off x="1403648" y="1586239"/>
            <a:ext cx="1800200" cy="50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66">
            <a:extLst>
              <a:ext uri="{FF2B5EF4-FFF2-40B4-BE49-F238E27FC236}">
                <a16:creationId xmlns="" xmlns:a16="http://schemas.microsoft.com/office/drawing/2014/main" id="{D8DEDA31-373C-F260-B33E-D40EBD0183F5}"/>
              </a:ext>
            </a:extLst>
          </p:cNvPr>
          <p:cNvSpPr txBox="1"/>
          <p:nvPr/>
        </p:nvSpPr>
        <p:spPr>
          <a:xfrm>
            <a:off x="4915090" y="998823"/>
            <a:ext cx="3976374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Envolvimento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dos familiares</a:t>
            </a: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Problemas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emocionais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afetivos</a:t>
            </a:r>
            <a:endParaRPr lang="es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85750" indent="-285750" defTabSz="914240" latinLnBrk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Alterações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sociais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estruturais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na</a:t>
            </a:r>
            <a:r>
              <a:rPr lang="es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familia</a:t>
            </a:r>
            <a:endParaRPr lang="en-US" sz="1400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397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rporate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EB"/>
      </a:accent1>
      <a:accent2>
        <a:srgbClr val="9EA9B4"/>
      </a:accent2>
      <a:accent3>
        <a:srgbClr val="0078B6"/>
      </a:accent3>
      <a:accent4>
        <a:srgbClr val="434F5A"/>
      </a:accent4>
      <a:accent5>
        <a:srgbClr val="009FEB"/>
      </a:accent5>
      <a:accent6>
        <a:srgbClr val="0078B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12790</TotalTime>
  <Words>699</Words>
  <Application>Microsoft Office PowerPoint</Application>
  <PresentationFormat>Apresentação na tela (16:9)</PresentationFormat>
  <Paragraphs>146</Paragraphs>
  <Slides>25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25</vt:i4>
      </vt:variant>
    </vt:vector>
  </HeadingPairs>
  <TitlesOfParts>
    <vt:vector size="44" baseType="lpstr">
      <vt:lpstr>Arial Unicode MS</vt:lpstr>
      <vt:lpstr>맑은 고딕</vt:lpstr>
      <vt:lpstr>Arial</vt:lpstr>
      <vt:lpstr>Calibri</vt:lpstr>
      <vt:lpstr>Calibri Light</vt:lpstr>
      <vt:lpstr>Inter</vt:lpstr>
      <vt:lpstr>Kanit</vt:lpstr>
      <vt:lpstr>Kanit Light</vt:lpstr>
      <vt:lpstr>Open Sans</vt:lpstr>
      <vt:lpstr>Wingdings</vt:lpstr>
      <vt:lpstr>Contents Slide Master</vt:lpstr>
      <vt:lpstr>Section Break Slide Master</vt:lpstr>
      <vt:lpstr>1_Contents Slide Master</vt:lpstr>
      <vt:lpstr>1_Section Break Slide Master</vt:lpstr>
      <vt:lpstr>Office Theme</vt:lpstr>
      <vt:lpstr>2_Contents Slide Master</vt:lpstr>
      <vt:lpstr>3_Contents Slide Master</vt:lpstr>
      <vt:lpstr>4_Contents Slide Master</vt:lpstr>
      <vt:lpstr>5_Contents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Ivan Cerqueira Filho</cp:lastModifiedBy>
  <cp:revision>251</cp:revision>
  <dcterms:created xsi:type="dcterms:W3CDTF">2016-12-05T23:26:54Z</dcterms:created>
  <dcterms:modified xsi:type="dcterms:W3CDTF">2023-10-24T16:28:33Z</dcterms:modified>
</cp:coreProperties>
</file>