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theme/theme4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5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theme/theme7.xml" ContentType="application/vnd.openxmlformats-officedocument.theme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theme/theme8.xml" ContentType="application/vnd.openxmlformats-officedocument.theme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53" r:id="rId2"/>
    <p:sldMasterId id="2147483675" r:id="rId3"/>
    <p:sldMasterId id="2147483694" r:id="rId4"/>
    <p:sldMasterId id="2147483705" r:id="rId5"/>
    <p:sldMasterId id="2147483718" r:id="rId6"/>
    <p:sldMasterId id="2147483739" r:id="rId7"/>
    <p:sldMasterId id="2147483781" r:id="rId8"/>
    <p:sldMasterId id="2147483830" r:id="rId9"/>
  </p:sldMasterIdLst>
  <p:notesMasterIdLst>
    <p:notesMasterId r:id="rId35"/>
  </p:notesMasterIdLst>
  <p:sldIdLst>
    <p:sldId id="313" r:id="rId10"/>
    <p:sldId id="349" r:id="rId11"/>
    <p:sldId id="380" r:id="rId12"/>
    <p:sldId id="379" r:id="rId13"/>
    <p:sldId id="383" r:id="rId14"/>
    <p:sldId id="384" r:id="rId15"/>
    <p:sldId id="350" r:id="rId16"/>
    <p:sldId id="4138" r:id="rId17"/>
    <p:sldId id="381" r:id="rId18"/>
    <p:sldId id="4132" r:id="rId19"/>
    <p:sldId id="4133" r:id="rId20"/>
    <p:sldId id="351" r:id="rId21"/>
    <p:sldId id="4140" r:id="rId22"/>
    <p:sldId id="4142" r:id="rId23"/>
    <p:sldId id="386" r:id="rId24"/>
    <p:sldId id="4139" r:id="rId25"/>
    <p:sldId id="352" r:id="rId26"/>
    <p:sldId id="360" r:id="rId27"/>
    <p:sldId id="4147" r:id="rId28"/>
    <p:sldId id="4143" r:id="rId29"/>
    <p:sldId id="317" r:id="rId30"/>
    <p:sldId id="4144" r:id="rId31"/>
    <p:sldId id="4146" r:id="rId32"/>
    <p:sldId id="343" r:id="rId33"/>
    <p:sldId id="4116" r:id="rId34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880">
          <p15:clr>
            <a:srgbClr val="A4A3A4"/>
          </p15:clr>
        </p15:guide>
        <p15:guide id="3" orient="horz" pos="16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AFCF"/>
    <a:srgbClr val="649941"/>
    <a:srgbClr val="A4D1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0C759DA-6B29-4D9D-AB59-D8184D81555A}" v="267" dt="2023-10-24T04:52:17.74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74" autoAdjust="0"/>
    <p:restoredTop sz="94660"/>
  </p:normalViewPr>
  <p:slideViewPr>
    <p:cSldViewPr>
      <p:cViewPr varScale="1">
        <p:scale>
          <a:sx n="90" d="100"/>
          <a:sy n="90" d="100"/>
        </p:scale>
        <p:origin x="1590" y="78"/>
      </p:cViewPr>
      <p:guideLst>
        <p:guide pos="2880"/>
        <p:guide orient="horz" pos="16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viewProps" Target="viewProps.xml"/><Relationship Id="rId40" Type="http://schemas.microsoft.com/office/2015/10/relationships/revisionInfo" Target="revisionInfo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presProps" Target="presProp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299994-13B2-4810-9665-4914D6DD991D}" type="datetimeFigureOut">
              <a:rPr lang="pt-BR" smtClean="0"/>
              <a:t>24/10/2023</a:t>
            </a:fld>
            <a:endParaRPr lang="pt-B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3214B7-79E2-4A98-A6B8-0902BA0C82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347461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https://pixabay.com/en/man-reading-touchscreen-blog-791049/#_=_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EE2B6-961E-4B89-9AD2-30FAB594CE91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8805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https://pixabay.com/en/man-reading-touchscreen-blog-791049/#_=_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EE2B6-961E-4B89-9AD2-30FAB594CE91}" type="slidenum">
              <a:rPr lang="en-US" smtClean="0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58471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https://pixabay.com/en/man-reading-touchscreen-blog-791049/#_=_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EE2B6-961E-4B89-9AD2-30FAB594CE91}" type="slidenum">
              <a:rPr lang="en-US" smtClean="0">
                <a:solidFill>
                  <a:prstClr val="black"/>
                </a:solidFill>
              </a:rPr>
              <a:pPr/>
              <a:t>11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24485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https://pixabay.com/en/man-reading-touchscreen-blog-791049/#_=_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EE2B6-961E-4B89-9AD2-30FAB594CE91}" type="slidenum">
              <a:rPr lang="en-US" smtClean="0">
                <a:solidFill>
                  <a:prstClr val="black"/>
                </a:solidFill>
              </a:rPr>
              <a:pPr/>
              <a:t>12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463293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https://pixabay.com/en/man-reading-touchscreen-blog-791049/#_=_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EE2B6-961E-4B89-9AD2-30FAB594CE91}" type="slidenum">
              <a:rPr lang="en-US" smtClean="0">
                <a:solidFill>
                  <a:prstClr val="black"/>
                </a:solidFill>
              </a:rPr>
              <a:pPr/>
              <a:t>13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658527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https://pixabay.com/en/man-reading-touchscreen-blog-791049/#_=_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EE2B6-961E-4B89-9AD2-30FAB594CE91}" type="slidenum">
              <a:rPr lang="en-US" smtClean="0">
                <a:solidFill>
                  <a:prstClr val="black"/>
                </a:solidFill>
              </a:rPr>
              <a:pPr/>
              <a:t>14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317261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https://pixabay.com/en/man-reading-touchscreen-blog-791049/#_=_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EE2B6-961E-4B89-9AD2-30FAB594CE91}" type="slidenum">
              <a:rPr lang="en-US" smtClean="0">
                <a:solidFill>
                  <a:prstClr val="black"/>
                </a:solidFill>
              </a:rPr>
              <a:pPr/>
              <a:t>15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751374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https://pixabay.com/en/man-reading-touchscreen-blog-791049/#_=_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EE2B6-961E-4B89-9AD2-30FAB594CE91}" type="slidenum">
              <a:rPr lang="en-US" smtClean="0">
                <a:solidFill>
                  <a:prstClr val="black"/>
                </a:solidFill>
              </a:rPr>
              <a:pPr/>
              <a:t>16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237881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https://pixabay.com/en/man-reading-touchscreen-blog-791049/#_=_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EE2B6-961E-4B89-9AD2-30FAB594CE91}" type="slidenum">
              <a:rPr lang="en-US" smtClean="0">
                <a:solidFill>
                  <a:prstClr val="black"/>
                </a:solidFill>
              </a:rPr>
              <a:pPr/>
              <a:t>17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086698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https://pixabay.com/en/man-reading-touchscreen-blog-791049/#_=_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EE2B6-961E-4B89-9AD2-30FAB594CE91}" type="slidenum">
              <a:rPr lang="en-US" smtClean="0">
                <a:solidFill>
                  <a:prstClr val="black"/>
                </a:solidFill>
              </a:rPr>
              <a:pPr/>
              <a:t>20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65059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3214B7-79E2-4A98-A6B8-0902BA0C82D7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69336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https://pixabay.com/en/man-reading-touchscreen-blog-791049/#_=_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EE2B6-961E-4B89-9AD2-30FAB594CE91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294165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https://pixabay.com/en/man-reading-touchscreen-blog-791049/#_=_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EE2B6-961E-4B89-9AD2-30FAB594CE91}" type="slidenum">
              <a:rPr lang="en-US" smtClean="0">
                <a:solidFill>
                  <a:prstClr val="black"/>
                </a:solidFill>
              </a:rPr>
              <a:pPr/>
              <a:t>22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890740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https://pixabay.com/en/man-reading-touchscreen-blog-791049/#_=_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EE2B6-961E-4B89-9AD2-30FAB594CE91}" type="slidenum">
              <a:rPr lang="en-US" smtClean="0">
                <a:solidFill>
                  <a:prstClr val="black"/>
                </a:solidFill>
              </a:rPr>
              <a:pPr/>
              <a:t>23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110869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3214B7-79E2-4A98-A6B8-0902BA0C82D7}" type="slidenum">
              <a:rPr lang="pt-BR" smtClean="0"/>
              <a:t>25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105340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https://pixabay.com/en/man-reading-touchscreen-blog-791049/#_=_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EE2B6-961E-4B89-9AD2-30FAB594CE91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80306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https://pixabay.com/en/man-reading-touchscreen-blog-791049/#_=_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EE2B6-961E-4B89-9AD2-30FAB594CE91}" type="slidenum">
              <a:rPr lang="en-US" smtClean="0">
                <a:solidFill>
                  <a:prstClr val="black"/>
                </a:solidFill>
              </a:rPr>
              <a:pPr/>
              <a:t>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80813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https://pixabay.com/en/man-reading-touchscreen-blog-791049/#_=_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EE2B6-961E-4B89-9AD2-30FAB594CE91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65308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https://pixabay.com/en/man-reading-touchscreen-blog-791049/#_=_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EE2B6-961E-4B89-9AD2-30FAB594CE91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4404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https://pixabay.com/en/man-reading-touchscreen-blog-791049/#_=_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EE2B6-961E-4B89-9AD2-30FAB594CE91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60562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https://pixabay.com/en/man-reading-touchscreen-blog-791049/#_=_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EE2B6-961E-4B89-9AD2-30FAB594CE91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17310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https://pixabay.com/en/man-reading-touchscreen-blog-791049/#_=_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EE2B6-961E-4B89-9AD2-30FAB594CE91}" type="slidenum">
              <a:rPr lang="en-US" smtClean="0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28674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9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G:\002-KIMS BUSINESS\007-02-Googleslidesppt\02-GSppt-Contents-Kim\20170429\07-\item0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628162"/>
            <a:ext cx="2527764" cy="2527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5712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0" y="0"/>
            <a:ext cx="4572000" cy="171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4572000" y="1715444"/>
            <a:ext cx="4572000" cy="171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0" y="3433500"/>
            <a:ext cx="4572000" cy="171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71326211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4" name="Picture 3" descr="D:\Fullppt\005-PNG이미지\노트북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57041" y="1313860"/>
            <a:ext cx="6438182" cy="3274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981898" y="1731279"/>
            <a:ext cx="3085597" cy="22818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4212401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10595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0" y="3507854"/>
            <a:ext cx="9144000" cy="163564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prstClr val="black"/>
              </a:solidFill>
            </a:endParaRPr>
          </a:p>
        </p:txBody>
      </p:sp>
      <p:pic>
        <p:nvPicPr>
          <p:cNvPr id="6" name="Picture 2" descr="D:\Fullppt\PNG이미지\핸드폰2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5225" y="1079005"/>
            <a:ext cx="3373328" cy="4085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566328" y="1217153"/>
            <a:ext cx="1945465" cy="300514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5455911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grpSp>
        <p:nvGrpSpPr>
          <p:cNvPr id="5" name="Group 4"/>
          <p:cNvGrpSpPr/>
          <p:nvPr userDrawn="1"/>
        </p:nvGrpSpPr>
        <p:grpSpPr>
          <a:xfrm>
            <a:off x="354008" y="1131589"/>
            <a:ext cx="2849840" cy="3649171"/>
            <a:chOff x="354008" y="1131589"/>
            <a:chExt cx="2849840" cy="3649171"/>
          </a:xfrm>
        </p:grpSpPr>
        <p:sp>
          <p:nvSpPr>
            <p:cNvPr id="6" name="Rounded Rectangle 5"/>
            <p:cNvSpPr/>
            <p:nvPr/>
          </p:nvSpPr>
          <p:spPr>
            <a:xfrm>
              <a:off x="354008" y="1131589"/>
              <a:ext cx="2849840" cy="3649171"/>
            </a:xfrm>
            <a:prstGeom prst="roundRect">
              <a:avLst>
                <a:gd name="adj" fmla="val 3968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531932" y="1347500"/>
              <a:ext cx="108520" cy="3240473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2" name="Half Frame 11"/>
            <p:cNvSpPr/>
            <p:nvPr/>
          </p:nvSpPr>
          <p:spPr>
            <a:xfrm rot="5400000">
              <a:off x="2592642" y="1238201"/>
              <a:ext cx="502331" cy="502331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bg1">
                <a:alpha val="2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5410994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5274821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6488643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1341545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10/24/2023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5494313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10/24/2023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2973342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10/24/2023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6505166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10/24/2023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17378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3923928" y="0"/>
            <a:ext cx="5220072" cy="314781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611560" y="2787774"/>
            <a:ext cx="2880320" cy="201622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32264056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10/24/2023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3388385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10/24/2023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9257452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5058643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6990185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215442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758249695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254632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385730170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3563889" y="0"/>
            <a:ext cx="5580112" cy="5143500"/>
          </a:xfrm>
          <a:prstGeom prst="rect">
            <a:avLst/>
          </a:prstGeom>
          <a:solidFill>
            <a:schemeClr val="accent2"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851920" y="123479"/>
            <a:ext cx="5292080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851920" y="699543"/>
            <a:ext cx="5292080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698152183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2987824" cy="5143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u="none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189" indent="0">
              <a:buNone/>
              <a:defRPr sz="2800"/>
            </a:lvl2pPr>
            <a:lvl3pPr marL="914378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2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3078089" y="1"/>
            <a:ext cx="2987824" cy="177966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u="none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189" indent="0">
              <a:buNone/>
              <a:defRPr sz="2800"/>
            </a:lvl2pPr>
            <a:lvl3pPr marL="914378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2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6156177" y="0"/>
            <a:ext cx="2987824" cy="5143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u="none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189" indent="0">
              <a:buNone/>
              <a:defRPr sz="2800"/>
            </a:lvl2pPr>
            <a:lvl3pPr marL="914378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2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3077912" y="1851670"/>
            <a:ext cx="2988000" cy="329183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9172434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0" y="0"/>
            <a:ext cx="9144000" cy="329183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360793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825253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그림 개체 틀 14">
            <a:extLst>
              <a:ext uri="{FF2B5EF4-FFF2-40B4-BE49-F238E27FC236}">
                <a16:creationId xmlns="" xmlns:a16="http://schemas.microsoft.com/office/drawing/2014/main" id="{9ECFE99B-B579-4A3C-A87A-75084AC09EE1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0" y="0"/>
            <a:ext cx="4499992" cy="2499742"/>
          </a:xfrm>
          <a:custGeom>
            <a:avLst/>
            <a:gdLst>
              <a:gd name="connsiteX0" fmla="*/ 0 w 4499992"/>
              <a:gd name="connsiteY0" fmla="*/ 0 h 2499742"/>
              <a:gd name="connsiteX1" fmla="*/ 4499992 w 4499992"/>
              <a:gd name="connsiteY1" fmla="*/ 0 h 2499742"/>
              <a:gd name="connsiteX2" fmla="*/ 4499992 w 4499992"/>
              <a:gd name="connsiteY2" fmla="*/ 1368152 h 2499742"/>
              <a:gd name="connsiteX3" fmla="*/ 3372247 w 4499992"/>
              <a:gd name="connsiteY3" fmla="*/ 1368152 h 2499742"/>
              <a:gd name="connsiteX4" fmla="*/ 3372247 w 4499992"/>
              <a:gd name="connsiteY4" fmla="*/ 2499742 h 2499742"/>
              <a:gd name="connsiteX5" fmla="*/ 0 w 4499992"/>
              <a:gd name="connsiteY5" fmla="*/ 2499742 h 24997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99992" h="2499742">
                <a:moveTo>
                  <a:pt x="0" y="0"/>
                </a:moveTo>
                <a:lnTo>
                  <a:pt x="4499992" y="0"/>
                </a:lnTo>
                <a:lnTo>
                  <a:pt x="4499992" y="1368152"/>
                </a:lnTo>
                <a:lnTo>
                  <a:pt x="3372247" y="1368152"/>
                </a:lnTo>
                <a:lnTo>
                  <a:pt x="3372247" y="2499742"/>
                </a:lnTo>
                <a:lnTo>
                  <a:pt x="0" y="249974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4" name="그림 개체 틀 13">
            <a:extLst>
              <a:ext uri="{FF2B5EF4-FFF2-40B4-BE49-F238E27FC236}">
                <a16:creationId xmlns="" xmlns:a16="http://schemas.microsoft.com/office/drawing/2014/main" id="{F4858D0D-29DA-4F26-AF18-C0DEB17ABC84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4644008" y="0"/>
            <a:ext cx="4499992" cy="2499742"/>
          </a:xfrm>
          <a:custGeom>
            <a:avLst/>
            <a:gdLst>
              <a:gd name="connsiteX0" fmla="*/ 0 w 4499992"/>
              <a:gd name="connsiteY0" fmla="*/ 0 h 2499742"/>
              <a:gd name="connsiteX1" fmla="*/ 4499992 w 4499992"/>
              <a:gd name="connsiteY1" fmla="*/ 0 h 2499742"/>
              <a:gd name="connsiteX2" fmla="*/ 4499992 w 4499992"/>
              <a:gd name="connsiteY2" fmla="*/ 2499742 h 2499742"/>
              <a:gd name="connsiteX3" fmla="*/ 1137667 w 4499992"/>
              <a:gd name="connsiteY3" fmla="*/ 2499742 h 2499742"/>
              <a:gd name="connsiteX4" fmla="*/ 1137667 w 4499992"/>
              <a:gd name="connsiteY4" fmla="*/ 1368152 h 2499742"/>
              <a:gd name="connsiteX5" fmla="*/ 0 w 4499992"/>
              <a:gd name="connsiteY5" fmla="*/ 1368152 h 24997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99992" h="2499742">
                <a:moveTo>
                  <a:pt x="0" y="0"/>
                </a:moveTo>
                <a:lnTo>
                  <a:pt x="4499992" y="0"/>
                </a:lnTo>
                <a:lnTo>
                  <a:pt x="4499992" y="2499742"/>
                </a:lnTo>
                <a:lnTo>
                  <a:pt x="1137667" y="2499742"/>
                </a:lnTo>
                <a:lnTo>
                  <a:pt x="1137667" y="1368152"/>
                </a:lnTo>
                <a:lnTo>
                  <a:pt x="0" y="136815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그림 개체 틀 12">
            <a:extLst>
              <a:ext uri="{FF2B5EF4-FFF2-40B4-BE49-F238E27FC236}">
                <a16:creationId xmlns="" xmlns:a16="http://schemas.microsoft.com/office/drawing/2014/main" id="{400095AA-D917-4540-B014-EEDB5478D0D8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4644008" y="2643759"/>
            <a:ext cx="4499992" cy="2499742"/>
          </a:xfrm>
          <a:custGeom>
            <a:avLst/>
            <a:gdLst>
              <a:gd name="connsiteX0" fmla="*/ 1137667 w 4499992"/>
              <a:gd name="connsiteY0" fmla="*/ 0 h 2499742"/>
              <a:gd name="connsiteX1" fmla="*/ 4499992 w 4499992"/>
              <a:gd name="connsiteY1" fmla="*/ 0 h 2499742"/>
              <a:gd name="connsiteX2" fmla="*/ 4499992 w 4499992"/>
              <a:gd name="connsiteY2" fmla="*/ 2499742 h 2499742"/>
              <a:gd name="connsiteX3" fmla="*/ 0 w 4499992"/>
              <a:gd name="connsiteY3" fmla="*/ 2499742 h 2499742"/>
              <a:gd name="connsiteX4" fmla="*/ 0 w 4499992"/>
              <a:gd name="connsiteY4" fmla="*/ 1118616 h 2499742"/>
              <a:gd name="connsiteX5" fmla="*/ 1137667 w 4499992"/>
              <a:gd name="connsiteY5" fmla="*/ 1118616 h 24997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99992" h="2499742">
                <a:moveTo>
                  <a:pt x="1137667" y="0"/>
                </a:moveTo>
                <a:lnTo>
                  <a:pt x="4499992" y="0"/>
                </a:lnTo>
                <a:lnTo>
                  <a:pt x="4499992" y="2499742"/>
                </a:lnTo>
                <a:lnTo>
                  <a:pt x="0" y="2499742"/>
                </a:lnTo>
                <a:lnTo>
                  <a:pt x="0" y="1118616"/>
                </a:lnTo>
                <a:lnTo>
                  <a:pt x="1137667" y="111861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6" name="그림 개체 틀 15">
            <a:extLst>
              <a:ext uri="{FF2B5EF4-FFF2-40B4-BE49-F238E27FC236}">
                <a16:creationId xmlns="" xmlns:a16="http://schemas.microsoft.com/office/drawing/2014/main" id="{E797F658-C176-47C2-AEB4-F20B23921179}"/>
              </a:ext>
            </a:extLst>
          </p:cNvPr>
          <p:cNvSpPr>
            <a:spLocks noGrp="1"/>
          </p:cNvSpPr>
          <p:nvPr>
            <p:ph type="pic" idx="17" hasCustomPrompt="1"/>
          </p:nvPr>
        </p:nvSpPr>
        <p:spPr>
          <a:xfrm>
            <a:off x="0" y="2643759"/>
            <a:ext cx="4499992" cy="2499742"/>
          </a:xfrm>
          <a:custGeom>
            <a:avLst/>
            <a:gdLst>
              <a:gd name="connsiteX0" fmla="*/ 0 w 4499992"/>
              <a:gd name="connsiteY0" fmla="*/ 0 h 2499742"/>
              <a:gd name="connsiteX1" fmla="*/ 3372247 w 4499992"/>
              <a:gd name="connsiteY1" fmla="*/ 0 h 2499742"/>
              <a:gd name="connsiteX2" fmla="*/ 3372247 w 4499992"/>
              <a:gd name="connsiteY2" fmla="*/ 1118616 h 2499742"/>
              <a:gd name="connsiteX3" fmla="*/ 4499992 w 4499992"/>
              <a:gd name="connsiteY3" fmla="*/ 1118616 h 2499742"/>
              <a:gd name="connsiteX4" fmla="*/ 4499992 w 4499992"/>
              <a:gd name="connsiteY4" fmla="*/ 2499742 h 2499742"/>
              <a:gd name="connsiteX5" fmla="*/ 0 w 4499992"/>
              <a:gd name="connsiteY5" fmla="*/ 2499742 h 24997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99992" h="2499742">
                <a:moveTo>
                  <a:pt x="0" y="0"/>
                </a:moveTo>
                <a:lnTo>
                  <a:pt x="3372247" y="0"/>
                </a:lnTo>
                <a:lnTo>
                  <a:pt x="3372247" y="1118616"/>
                </a:lnTo>
                <a:lnTo>
                  <a:pt x="4499992" y="1118616"/>
                </a:lnTo>
                <a:lnTo>
                  <a:pt x="4499992" y="2499742"/>
                </a:lnTo>
                <a:lnTo>
                  <a:pt x="0" y="249974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545504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3491880" y="2571750"/>
            <a:ext cx="2160240" cy="257175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b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6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5652120" y="2571750"/>
            <a:ext cx="3491880" cy="25717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0" y="2561481"/>
            <a:ext cx="1740797" cy="12961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1739834" y="2561481"/>
            <a:ext cx="1752046" cy="12961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7" hasCustomPrompt="1"/>
          </p:nvPr>
        </p:nvSpPr>
        <p:spPr>
          <a:xfrm>
            <a:off x="0" y="3857625"/>
            <a:ext cx="3491880" cy="12961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0" y="0"/>
            <a:ext cx="4572000" cy="25717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4" name="Picture Placeholder 2"/>
          <p:cNvSpPr>
            <a:spLocks noGrp="1"/>
          </p:cNvSpPr>
          <p:nvPr>
            <p:ph type="pic" idx="18" hasCustomPrompt="1"/>
          </p:nvPr>
        </p:nvSpPr>
        <p:spPr>
          <a:xfrm>
            <a:off x="4572000" y="0"/>
            <a:ext cx="4572000" cy="25717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342147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grpSp>
        <p:nvGrpSpPr>
          <p:cNvPr id="5" name="Group 4"/>
          <p:cNvGrpSpPr/>
          <p:nvPr userDrawn="1"/>
        </p:nvGrpSpPr>
        <p:grpSpPr>
          <a:xfrm>
            <a:off x="354008" y="1131589"/>
            <a:ext cx="2849840" cy="3649171"/>
            <a:chOff x="354008" y="1131589"/>
            <a:chExt cx="2849840" cy="3649171"/>
          </a:xfrm>
        </p:grpSpPr>
        <p:sp>
          <p:nvSpPr>
            <p:cNvPr id="6" name="Rounded Rectangle 5"/>
            <p:cNvSpPr/>
            <p:nvPr/>
          </p:nvSpPr>
          <p:spPr>
            <a:xfrm>
              <a:off x="354008" y="1131589"/>
              <a:ext cx="2849840" cy="3649171"/>
            </a:xfrm>
            <a:prstGeom prst="roundRect">
              <a:avLst>
                <a:gd name="adj" fmla="val 3968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531932" y="1347500"/>
              <a:ext cx="108520" cy="3240473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2" name="Half Frame 11"/>
            <p:cNvSpPr/>
            <p:nvPr/>
          </p:nvSpPr>
          <p:spPr>
            <a:xfrm rot="5400000">
              <a:off x="2592642" y="1238201"/>
              <a:ext cx="502331" cy="502331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bg1">
                <a:alpha val="2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381822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 userDrawn="1"/>
        </p:nvGrpSpPr>
        <p:grpSpPr>
          <a:xfrm>
            <a:off x="0" y="1347614"/>
            <a:ext cx="9144000" cy="2448272"/>
            <a:chOff x="0" y="1347614"/>
            <a:chExt cx="9144000" cy="2448272"/>
          </a:xfrm>
          <a:solidFill>
            <a:srgbClr val="649941">
              <a:alpha val="85000"/>
            </a:srgbClr>
          </a:solidFill>
        </p:grpSpPr>
        <p:sp>
          <p:nvSpPr>
            <p:cNvPr id="2" name="Rectangle 1"/>
            <p:cNvSpPr/>
            <p:nvPr userDrawn="1"/>
          </p:nvSpPr>
          <p:spPr>
            <a:xfrm>
              <a:off x="0" y="1347614"/>
              <a:ext cx="9144000" cy="2448272"/>
            </a:xfrm>
            <a:prstGeom prst="rect">
              <a:avLst/>
            </a:prstGeom>
            <a:solidFill>
              <a:schemeClr val="accent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Rectangle 2"/>
            <p:cNvSpPr/>
            <p:nvPr userDrawn="1"/>
          </p:nvSpPr>
          <p:spPr>
            <a:xfrm>
              <a:off x="0" y="1923678"/>
              <a:ext cx="9144000" cy="122413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263027" y="2155604"/>
            <a:ext cx="4880973" cy="473576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263027" y="2629180"/>
            <a:ext cx="4880973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73823542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596080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3563888" y="0"/>
            <a:ext cx="5580112" cy="5143500"/>
          </a:xfrm>
          <a:prstGeom prst="rect">
            <a:avLst/>
          </a:prstGeom>
          <a:solidFill>
            <a:schemeClr val="accent2"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851920" y="123478"/>
            <a:ext cx="5292080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851920" y="699542"/>
            <a:ext cx="5292080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8415230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asic Layout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23" name="Group 2">
            <a:extLst>
              <a:ext uri="{FF2B5EF4-FFF2-40B4-BE49-F238E27FC236}">
                <a16:creationId xmlns="" xmlns:a16="http://schemas.microsoft.com/office/drawing/2014/main" id="{75A1F0C8-ADE8-49C0-9621-BADA30C5AA62}"/>
              </a:ext>
            </a:extLst>
          </p:cNvPr>
          <p:cNvGrpSpPr/>
          <p:nvPr userDrawn="1"/>
        </p:nvGrpSpPr>
        <p:grpSpPr>
          <a:xfrm>
            <a:off x="2366" y="5048249"/>
            <a:ext cx="9141634" cy="105933"/>
            <a:chOff x="2267744" y="4865360"/>
            <a:chExt cx="8064896" cy="154663"/>
          </a:xfrm>
        </p:grpSpPr>
        <p:sp>
          <p:nvSpPr>
            <p:cNvPr id="24" name="Rectangle 1">
              <a:extLst>
                <a:ext uri="{FF2B5EF4-FFF2-40B4-BE49-F238E27FC236}">
                  <a16:creationId xmlns="" xmlns:a16="http://schemas.microsoft.com/office/drawing/2014/main" id="{F8E22D68-A56D-46FD-BC42-93B4EAE80021}"/>
                </a:ext>
              </a:extLst>
            </p:cNvPr>
            <p:cNvSpPr/>
            <p:nvPr userDrawn="1"/>
          </p:nvSpPr>
          <p:spPr>
            <a:xfrm>
              <a:off x="2267744" y="4872209"/>
              <a:ext cx="504056" cy="14781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Rectangle 6">
              <a:extLst>
                <a:ext uri="{FF2B5EF4-FFF2-40B4-BE49-F238E27FC236}">
                  <a16:creationId xmlns="" xmlns:a16="http://schemas.microsoft.com/office/drawing/2014/main" id="{8D24A598-D874-4C08-BEA7-301F153CADDB}"/>
                </a:ext>
              </a:extLst>
            </p:cNvPr>
            <p:cNvSpPr/>
            <p:nvPr userDrawn="1"/>
          </p:nvSpPr>
          <p:spPr>
            <a:xfrm>
              <a:off x="2771800" y="4872088"/>
              <a:ext cx="504056" cy="14781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7">
              <a:extLst>
                <a:ext uri="{FF2B5EF4-FFF2-40B4-BE49-F238E27FC236}">
                  <a16:creationId xmlns="" xmlns:a16="http://schemas.microsoft.com/office/drawing/2014/main" id="{53A13DC6-0EDF-4A8E-8E4D-81768F1DF80B}"/>
                </a:ext>
              </a:extLst>
            </p:cNvPr>
            <p:cNvSpPr/>
            <p:nvPr userDrawn="1"/>
          </p:nvSpPr>
          <p:spPr>
            <a:xfrm>
              <a:off x="3275856" y="4870431"/>
              <a:ext cx="504056" cy="14781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8">
              <a:extLst>
                <a:ext uri="{FF2B5EF4-FFF2-40B4-BE49-F238E27FC236}">
                  <a16:creationId xmlns="" xmlns:a16="http://schemas.microsoft.com/office/drawing/2014/main" id="{F2E441BD-7BE9-4A75-9DB5-735EC46026C2}"/>
                </a:ext>
              </a:extLst>
            </p:cNvPr>
            <p:cNvSpPr/>
            <p:nvPr userDrawn="1"/>
          </p:nvSpPr>
          <p:spPr>
            <a:xfrm>
              <a:off x="3779912" y="4870310"/>
              <a:ext cx="504056" cy="14781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11">
              <a:extLst>
                <a:ext uri="{FF2B5EF4-FFF2-40B4-BE49-F238E27FC236}">
                  <a16:creationId xmlns="" xmlns:a16="http://schemas.microsoft.com/office/drawing/2014/main" id="{C0BF37B3-A371-4645-A8AB-6294FA0012B1}"/>
                </a:ext>
              </a:extLst>
            </p:cNvPr>
            <p:cNvSpPr/>
            <p:nvPr userDrawn="1"/>
          </p:nvSpPr>
          <p:spPr>
            <a:xfrm>
              <a:off x="4283968" y="4868845"/>
              <a:ext cx="504056" cy="14781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12">
              <a:extLst>
                <a:ext uri="{FF2B5EF4-FFF2-40B4-BE49-F238E27FC236}">
                  <a16:creationId xmlns="" xmlns:a16="http://schemas.microsoft.com/office/drawing/2014/main" id="{D1F581C4-49C2-4733-8878-B70E3BB3F716}"/>
                </a:ext>
              </a:extLst>
            </p:cNvPr>
            <p:cNvSpPr/>
            <p:nvPr userDrawn="1"/>
          </p:nvSpPr>
          <p:spPr>
            <a:xfrm>
              <a:off x="4788024" y="4868724"/>
              <a:ext cx="504056" cy="14781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13">
              <a:extLst>
                <a:ext uri="{FF2B5EF4-FFF2-40B4-BE49-F238E27FC236}">
                  <a16:creationId xmlns="" xmlns:a16="http://schemas.microsoft.com/office/drawing/2014/main" id="{0562264D-B2F2-4788-B47F-5919F0A03323}"/>
                </a:ext>
              </a:extLst>
            </p:cNvPr>
            <p:cNvSpPr/>
            <p:nvPr userDrawn="1"/>
          </p:nvSpPr>
          <p:spPr>
            <a:xfrm>
              <a:off x="5292080" y="4867067"/>
              <a:ext cx="504056" cy="14781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14">
              <a:extLst>
                <a:ext uri="{FF2B5EF4-FFF2-40B4-BE49-F238E27FC236}">
                  <a16:creationId xmlns="" xmlns:a16="http://schemas.microsoft.com/office/drawing/2014/main" id="{1D2413AA-E9C9-4063-A40F-31C3653DDF8F}"/>
                </a:ext>
              </a:extLst>
            </p:cNvPr>
            <p:cNvSpPr/>
            <p:nvPr userDrawn="1"/>
          </p:nvSpPr>
          <p:spPr>
            <a:xfrm>
              <a:off x="5796136" y="4866946"/>
              <a:ext cx="504056" cy="14781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15">
              <a:extLst>
                <a:ext uri="{FF2B5EF4-FFF2-40B4-BE49-F238E27FC236}">
                  <a16:creationId xmlns="" xmlns:a16="http://schemas.microsoft.com/office/drawing/2014/main" id="{98EE8A88-944E-4EAF-802A-76F8CA0050AD}"/>
                </a:ext>
              </a:extLst>
            </p:cNvPr>
            <p:cNvSpPr/>
            <p:nvPr userDrawn="1"/>
          </p:nvSpPr>
          <p:spPr>
            <a:xfrm>
              <a:off x="6300192" y="4868845"/>
              <a:ext cx="504056" cy="14781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16">
              <a:extLst>
                <a:ext uri="{FF2B5EF4-FFF2-40B4-BE49-F238E27FC236}">
                  <a16:creationId xmlns="" xmlns:a16="http://schemas.microsoft.com/office/drawing/2014/main" id="{0A2BE1D3-6B9D-4BA7-AAC7-928A6AA44D80}"/>
                </a:ext>
              </a:extLst>
            </p:cNvPr>
            <p:cNvSpPr/>
            <p:nvPr userDrawn="1"/>
          </p:nvSpPr>
          <p:spPr>
            <a:xfrm>
              <a:off x="6804248" y="4868724"/>
              <a:ext cx="504056" cy="14781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17">
              <a:extLst>
                <a:ext uri="{FF2B5EF4-FFF2-40B4-BE49-F238E27FC236}">
                  <a16:creationId xmlns="" xmlns:a16="http://schemas.microsoft.com/office/drawing/2014/main" id="{576E8FCF-68A2-4B49-93A1-8F3AE723DA83}"/>
                </a:ext>
              </a:extLst>
            </p:cNvPr>
            <p:cNvSpPr/>
            <p:nvPr userDrawn="1"/>
          </p:nvSpPr>
          <p:spPr>
            <a:xfrm>
              <a:off x="7308304" y="4867067"/>
              <a:ext cx="504056" cy="14781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18">
              <a:extLst>
                <a:ext uri="{FF2B5EF4-FFF2-40B4-BE49-F238E27FC236}">
                  <a16:creationId xmlns="" xmlns:a16="http://schemas.microsoft.com/office/drawing/2014/main" id="{E38FF078-492E-46D5-B6EE-4FF39A801B41}"/>
                </a:ext>
              </a:extLst>
            </p:cNvPr>
            <p:cNvSpPr/>
            <p:nvPr userDrawn="1"/>
          </p:nvSpPr>
          <p:spPr>
            <a:xfrm>
              <a:off x="7812360" y="4866946"/>
              <a:ext cx="504056" cy="14781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19">
              <a:extLst>
                <a:ext uri="{FF2B5EF4-FFF2-40B4-BE49-F238E27FC236}">
                  <a16:creationId xmlns="" xmlns:a16="http://schemas.microsoft.com/office/drawing/2014/main" id="{CE554615-93B8-4E75-BBD0-67603689B6A1}"/>
                </a:ext>
              </a:extLst>
            </p:cNvPr>
            <p:cNvSpPr/>
            <p:nvPr userDrawn="1"/>
          </p:nvSpPr>
          <p:spPr>
            <a:xfrm>
              <a:off x="8316416" y="4865481"/>
              <a:ext cx="504056" cy="14781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20">
              <a:extLst>
                <a:ext uri="{FF2B5EF4-FFF2-40B4-BE49-F238E27FC236}">
                  <a16:creationId xmlns="" xmlns:a16="http://schemas.microsoft.com/office/drawing/2014/main" id="{AC36994E-976C-4B08-8784-AAC20FDF60E3}"/>
                </a:ext>
              </a:extLst>
            </p:cNvPr>
            <p:cNvSpPr/>
            <p:nvPr userDrawn="1"/>
          </p:nvSpPr>
          <p:spPr>
            <a:xfrm>
              <a:off x="8820472" y="4865360"/>
              <a:ext cx="504056" cy="14781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21">
              <a:extLst>
                <a:ext uri="{FF2B5EF4-FFF2-40B4-BE49-F238E27FC236}">
                  <a16:creationId xmlns="" xmlns:a16="http://schemas.microsoft.com/office/drawing/2014/main" id="{7EEBE4CE-D8B6-495B-ACCE-C188E8DF4878}"/>
                </a:ext>
              </a:extLst>
            </p:cNvPr>
            <p:cNvSpPr/>
            <p:nvPr userDrawn="1"/>
          </p:nvSpPr>
          <p:spPr>
            <a:xfrm>
              <a:off x="9324528" y="4871445"/>
              <a:ext cx="504056" cy="14781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2">
              <a:extLst>
                <a:ext uri="{FF2B5EF4-FFF2-40B4-BE49-F238E27FC236}">
                  <a16:creationId xmlns="" xmlns:a16="http://schemas.microsoft.com/office/drawing/2014/main" id="{FD50BD70-C637-458B-8952-261DED7CC717}"/>
                </a:ext>
              </a:extLst>
            </p:cNvPr>
            <p:cNvSpPr/>
            <p:nvPr userDrawn="1"/>
          </p:nvSpPr>
          <p:spPr>
            <a:xfrm>
              <a:off x="9828584" y="4871324"/>
              <a:ext cx="504056" cy="14781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12132579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3564000" y="0"/>
            <a:ext cx="5580000" cy="514350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851920" y="123478"/>
            <a:ext cx="5292080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851920" y="699542"/>
            <a:ext cx="5292080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21996737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40024346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2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9144000" cy="11315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421398133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11315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76594713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1131590"/>
          </a:xfrm>
          <a:prstGeom prst="rect">
            <a:avLst/>
          </a:prstGeom>
          <a:solidFill>
            <a:srgbClr val="0276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2665735" y="1400779"/>
            <a:ext cx="1620000" cy="1728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1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812316" y="1400779"/>
            <a:ext cx="1620000" cy="1728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3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519154" y="3075880"/>
            <a:ext cx="1620000" cy="1728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3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6958897" y="3075880"/>
            <a:ext cx="1620000" cy="1728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1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519154" y="1529144"/>
            <a:ext cx="1964614" cy="1471270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6588224" y="1528537"/>
            <a:ext cx="1964614" cy="1471270"/>
          </a:xfrm>
          <a:prstGeom prst="rect">
            <a:avLst/>
          </a:pr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2321121" y="3204245"/>
            <a:ext cx="1964614" cy="1471270"/>
          </a:xfrm>
          <a:prstGeom prst="rect">
            <a:avLst/>
          </a:pr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/>
          <p:nvPr userDrawn="1"/>
        </p:nvSpPr>
        <p:spPr>
          <a:xfrm>
            <a:off x="4812316" y="3204245"/>
            <a:ext cx="1964614" cy="1471270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089919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and Contents Layou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75856" y="181632"/>
            <a:ext cx="5868144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275856" y="757696"/>
            <a:ext cx="5868144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2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241112" y="220184"/>
            <a:ext cx="1620000" cy="151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241112" y="1800221"/>
            <a:ext cx="1620000" cy="151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238842" y="3380258"/>
            <a:ext cx="1620000" cy="151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1932052" y="1800221"/>
            <a:ext cx="1620000" cy="151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1932052" y="3380258"/>
            <a:ext cx="1620000" cy="151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3625263" y="3380258"/>
            <a:ext cx="1620000" cy="151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4197132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s and Contents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528392" y="0"/>
            <a:ext cx="2123728" cy="321982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7020272" y="1923678"/>
            <a:ext cx="2123728" cy="321982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9662857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s and Contents Layou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23528" y="267494"/>
            <a:ext cx="5328592" cy="28803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939789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2987824" cy="5143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u="none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3078088" y="0"/>
            <a:ext cx="2987824" cy="177966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u="none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6156176" y="0"/>
            <a:ext cx="2987824" cy="5143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u="none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3077912" y="1851670"/>
            <a:ext cx="2988000" cy="329183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675991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2123728" cy="5143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7020272" y="0"/>
            <a:ext cx="2123728" cy="5143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4909600" y="0"/>
            <a:ext cx="2123728" cy="5143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391955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 Layout">
    <p:bg>
      <p:bgPr>
        <a:gradFill>
          <a:gsLst>
            <a:gs pos="0">
              <a:schemeClr val="bg1"/>
            </a:gs>
            <a:gs pos="100000">
              <a:schemeClr val="accent1">
                <a:tint val="23500"/>
                <a:satMod val="160000"/>
                <a:alpha val="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22498538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ages and Contents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181632"/>
            <a:ext cx="8820472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2771800" y="904998"/>
            <a:ext cx="6372200" cy="2088000"/>
          </a:xfrm>
          <a:custGeom>
            <a:avLst/>
            <a:gdLst>
              <a:gd name="connsiteX0" fmla="*/ 0 w 5328592"/>
              <a:gd name="connsiteY0" fmla="*/ 0 h 2088000"/>
              <a:gd name="connsiteX1" fmla="*/ 5328592 w 5328592"/>
              <a:gd name="connsiteY1" fmla="*/ 0 h 2088000"/>
              <a:gd name="connsiteX2" fmla="*/ 5328592 w 5328592"/>
              <a:gd name="connsiteY2" fmla="*/ 2088000 h 2088000"/>
              <a:gd name="connsiteX3" fmla="*/ 0 w 5328592"/>
              <a:gd name="connsiteY3" fmla="*/ 2088000 h 2088000"/>
              <a:gd name="connsiteX4" fmla="*/ 0 w 5328592"/>
              <a:gd name="connsiteY4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41531" h="2088000">
                <a:moveTo>
                  <a:pt x="612939" y="0"/>
                </a:moveTo>
                <a:lnTo>
                  <a:pt x="5941531" y="0"/>
                </a:lnTo>
                <a:lnTo>
                  <a:pt x="5941531" y="2088000"/>
                </a:lnTo>
                <a:lnTo>
                  <a:pt x="612939" y="2088000"/>
                </a:lnTo>
                <a:cubicBezTo>
                  <a:pt x="376904" y="1710967"/>
                  <a:pt x="256723" y="1511850"/>
                  <a:pt x="0" y="1047929"/>
                </a:cubicBezTo>
                <a:lnTo>
                  <a:pt x="612939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2771801" y="3055500"/>
            <a:ext cx="6372200" cy="2088000"/>
          </a:xfrm>
          <a:custGeom>
            <a:avLst/>
            <a:gdLst>
              <a:gd name="connsiteX0" fmla="*/ 0 w 5328592"/>
              <a:gd name="connsiteY0" fmla="*/ 0 h 2088000"/>
              <a:gd name="connsiteX1" fmla="*/ 5328592 w 5328592"/>
              <a:gd name="connsiteY1" fmla="*/ 0 h 2088000"/>
              <a:gd name="connsiteX2" fmla="*/ 5328592 w 5328592"/>
              <a:gd name="connsiteY2" fmla="*/ 2088000 h 2088000"/>
              <a:gd name="connsiteX3" fmla="*/ 0 w 5328592"/>
              <a:gd name="connsiteY3" fmla="*/ 2088000 h 2088000"/>
              <a:gd name="connsiteX4" fmla="*/ 0 w 5328592"/>
              <a:gd name="connsiteY4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41531" h="2088000">
                <a:moveTo>
                  <a:pt x="612939" y="0"/>
                </a:moveTo>
                <a:lnTo>
                  <a:pt x="5941531" y="0"/>
                </a:lnTo>
                <a:lnTo>
                  <a:pt x="5941531" y="2088000"/>
                </a:lnTo>
                <a:lnTo>
                  <a:pt x="612939" y="2088000"/>
                </a:lnTo>
                <a:cubicBezTo>
                  <a:pt x="376904" y="1710967"/>
                  <a:pt x="256723" y="1511850"/>
                  <a:pt x="0" y="1047929"/>
                </a:cubicBezTo>
                <a:lnTo>
                  <a:pt x="612939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7794496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Images and Contents Layou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4572000" cy="17136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0" y="3429900"/>
            <a:ext cx="4572000" cy="17136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4572000" y="1721906"/>
            <a:ext cx="4572000" cy="17136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8860833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ages and Contents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5" name="Picture 2" descr="D:\Fullppt\PNG이미지\핸드폰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6066" y="1327227"/>
            <a:ext cx="3168352" cy="3836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2022914" y="1463545"/>
            <a:ext cx="1827251" cy="282254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594011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2787774"/>
            <a:ext cx="9144000" cy="235572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12" name="Picture 2" descr="D:\Fullppt\005-PNG이미지\노트북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1095375"/>
            <a:ext cx="6011911" cy="3057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5283453" y="1491630"/>
            <a:ext cx="2834003" cy="211421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4538773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apes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6" y="92609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Fully Editable Shapes</a:t>
            </a:r>
          </a:p>
        </p:txBody>
      </p:sp>
    </p:spTree>
    <p:extLst>
      <p:ext uri="{BB962C8B-B14F-4D97-AF65-F5344CB8AC3E}">
        <p14:creationId xmlns:p14="http://schemas.microsoft.com/office/powerpoint/2010/main" val="5078594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11" name="Rounded Rectangle 10"/>
          <p:cNvSpPr/>
          <p:nvPr userDrawn="1"/>
        </p:nvSpPr>
        <p:spPr>
          <a:xfrm>
            <a:off x="354008" y="1131589"/>
            <a:ext cx="2849840" cy="3649171"/>
          </a:xfrm>
          <a:prstGeom prst="roundRect">
            <a:avLst>
              <a:gd name="adj" fmla="val 396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7" name="Rounded Rectangle 16"/>
          <p:cNvSpPr/>
          <p:nvPr userDrawn="1"/>
        </p:nvSpPr>
        <p:spPr>
          <a:xfrm>
            <a:off x="531932" y="1347500"/>
            <a:ext cx="108520" cy="3240473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8" name="Half Frame 17"/>
          <p:cNvSpPr/>
          <p:nvPr userDrawn="1"/>
        </p:nvSpPr>
        <p:spPr>
          <a:xfrm rot="5400000">
            <a:off x="2592642" y="1238201"/>
            <a:ext cx="502331" cy="502331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229544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ank You/Contac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72">
            <a:extLst>
              <a:ext uri="{FF2B5EF4-FFF2-40B4-BE49-F238E27FC236}">
                <a16:creationId xmlns="" xmlns:a16="http://schemas.microsoft.com/office/drawing/2014/main" id="{D2959DFD-0254-3D4A-16A3-562532A6C3D1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264101" y="474002"/>
            <a:ext cx="4307899" cy="4195497"/>
          </a:xfrm>
          <a:custGeom>
            <a:avLst/>
            <a:gdLst>
              <a:gd name="connsiteX0" fmla="*/ 2669601 w 4021235"/>
              <a:gd name="connsiteY0" fmla="*/ 3908605 h 3917333"/>
              <a:gd name="connsiteX1" fmla="*/ 2645910 w 4021235"/>
              <a:gd name="connsiteY1" fmla="*/ 3909852 h 3917333"/>
              <a:gd name="connsiteX2" fmla="*/ 2669601 w 4021235"/>
              <a:gd name="connsiteY2" fmla="*/ 3908605 h 3917333"/>
              <a:gd name="connsiteX3" fmla="*/ 2306754 w 4021235"/>
              <a:gd name="connsiteY3" fmla="*/ 3898631 h 3917333"/>
              <a:gd name="connsiteX4" fmla="*/ 2306754 w 4021235"/>
              <a:gd name="connsiteY4" fmla="*/ 3899878 h 3917333"/>
              <a:gd name="connsiteX5" fmla="*/ 2308002 w 4021235"/>
              <a:gd name="connsiteY5" fmla="*/ 3899878 h 3917333"/>
              <a:gd name="connsiteX6" fmla="*/ 2308002 w 4021235"/>
              <a:gd name="connsiteY6" fmla="*/ 3901125 h 3917333"/>
              <a:gd name="connsiteX7" fmla="*/ 2309249 w 4021235"/>
              <a:gd name="connsiteY7" fmla="*/ 3901125 h 3917333"/>
              <a:gd name="connsiteX8" fmla="*/ 2308002 w 4021235"/>
              <a:gd name="connsiteY8" fmla="*/ 3899878 h 3917333"/>
              <a:gd name="connsiteX9" fmla="*/ 2306754 w 4021235"/>
              <a:gd name="connsiteY9" fmla="*/ 3898631 h 3917333"/>
              <a:gd name="connsiteX10" fmla="*/ 2776833 w 4021235"/>
              <a:gd name="connsiteY10" fmla="*/ 3897384 h 3917333"/>
              <a:gd name="connsiteX11" fmla="*/ 2770600 w 4021235"/>
              <a:gd name="connsiteY11" fmla="*/ 3898631 h 3917333"/>
              <a:gd name="connsiteX12" fmla="*/ 2778080 w 4021235"/>
              <a:gd name="connsiteY12" fmla="*/ 3897384 h 3917333"/>
              <a:gd name="connsiteX13" fmla="*/ 3134868 w 4021235"/>
              <a:gd name="connsiteY13" fmla="*/ 3826494 h 3917333"/>
              <a:gd name="connsiteX14" fmla="*/ 3135940 w 4021235"/>
              <a:gd name="connsiteY14" fmla="*/ 3827566 h 3917333"/>
              <a:gd name="connsiteX15" fmla="*/ 3133445 w 4021235"/>
              <a:gd name="connsiteY15" fmla="*/ 3828812 h 3917333"/>
              <a:gd name="connsiteX16" fmla="*/ 3129705 w 4021235"/>
              <a:gd name="connsiteY16" fmla="*/ 3828812 h 3917333"/>
              <a:gd name="connsiteX17" fmla="*/ 3132967 w 4021235"/>
              <a:gd name="connsiteY17" fmla="*/ 3827182 h 3917333"/>
              <a:gd name="connsiteX18" fmla="*/ 3145915 w 4021235"/>
              <a:gd name="connsiteY18" fmla="*/ 3822579 h 3917333"/>
              <a:gd name="connsiteX19" fmla="*/ 3135783 w 4021235"/>
              <a:gd name="connsiteY19" fmla="*/ 3826163 h 3917333"/>
              <a:gd name="connsiteX20" fmla="*/ 3134868 w 4021235"/>
              <a:gd name="connsiteY20" fmla="*/ 3826494 h 3917333"/>
              <a:gd name="connsiteX21" fmla="*/ 3134692 w 4021235"/>
              <a:gd name="connsiteY21" fmla="*/ 3826319 h 3917333"/>
              <a:gd name="connsiteX22" fmla="*/ 3138434 w 4021235"/>
              <a:gd name="connsiteY22" fmla="*/ 3825072 h 3917333"/>
              <a:gd name="connsiteX23" fmla="*/ 3145915 w 4021235"/>
              <a:gd name="connsiteY23" fmla="*/ 3822579 h 3917333"/>
              <a:gd name="connsiteX24" fmla="*/ 1874672 w 4021235"/>
              <a:gd name="connsiteY24" fmla="*/ 3820673 h 3917333"/>
              <a:gd name="connsiteX25" fmla="*/ 1875193 w 4021235"/>
              <a:gd name="connsiteY25" fmla="*/ 3820825 h 3917333"/>
              <a:gd name="connsiteX26" fmla="*/ 1876576 w 4021235"/>
              <a:gd name="connsiteY26" fmla="*/ 3821332 h 3917333"/>
              <a:gd name="connsiteX27" fmla="*/ 1844907 w 4021235"/>
              <a:gd name="connsiteY27" fmla="*/ 3811109 h 3917333"/>
              <a:gd name="connsiteX28" fmla="*/ 1857873 w 4021235"/>
              <a:gd name="connsiteY28" fmla="*/ 3815098 h 3917333"/>
              <a:gd name="connsiteX29" fmla="*/ 1867887 w 4021235"/>
              <a:gd name="connsiteY29" fmla="*/ 3818324 h 3917333"/>
              <a:gd name="connsiteX30" fmla="*/ 1874672 w 4021235"/>
              <a:gd name="connsiteY30" fmla="*/ 3820673 h 3917333"/>
              <a:gd name="connsiteX31" fmla="*/ 1864108 w 4021235"/>
              <a:gd name="connsiteY31" fmla="*/ 3817592 h 3917333"/>
              <a:gd name="connsiteX32" fmla="*/ 1847897 w 4021235"/>
              <a:gd name="connsiteY32" fmla="*/ 3812604 h 3917333"/>
              <a:gd name="connsiteX33" fmla="*/ 1834182 w 4021235"/>
              <a:gd name="connsiteY33" fmla="*/ 3807618 h 3917333"/>
              <a:gd name="connsiteX34" fmla="*/ 1840416 w 4021235"/>
              <a:gd name="connsiteY34" fmla="*/ 3808864 h 3917333"/>
              <a:gd name="connsiteX35" fmla="*/ 1844907 w 4021235"/>
              <a:gd name="connsiteY35" fmla="*/ 3811109 h 3917333"/>
              <a:gd name="connsiteX36" fmla="*/ 1841663 w 4021235"/>
              <a:gd name="connsiteY36" fmla="*/ 3810111 h 3917333"/>
              <a:gd name="connsiteX37" fmla="*/ 1834182 w 4021235"/>
              <a:gd name="connsiteY37" fmla="*/ 3807618 h 3917333"/>
              <a:gd name="connsiteX38" fmla="*/ 3228210 w 4021235"/>
              <a:gd name="connsiteY38" fmla="*/ 3793903 h 3917333"/>
              <a:gd name="connsiteX39" fmla="*/ 3226963 w 4021235"/>
              <a:gd name="connsiteY39" fmla="*/ 3795150 h 3917333"/>
              <a:gd name="connsiteX40" fmla="*/ 3225716 w 4021235"/>
              <a:gd name="connsiteY40" fmla="*/ 3795150 h 3917333"/>
              <a:gd name="connsiteX41" fmla="*/ 1776825 w 4021235"/>
              <a:gd name="connsiteY41" fmla="*/ 3787669 h 3917333"/>
              <a:gd name="connsiteX42" fmla="*/ 1770590 w 4021235"/>
              <a:gd name="connsiteY42" fmla="*/ 3791410 h 3917333"/>
              <a:gd name="connsiteX43" fmla="*/ 1769343 w 4021235"/>
              <a:gd name="connsiteY43" fmla="*/ 3791410 h 3917333"/>
              <a:gd name="connsiteX44" fmla="*/ 1767243 w 4021235"/>
              <a:gd name="connsiteY44" fmla="*/ 3784783 h 3917333"/>
              <a:gd name="connsiteX45" fmla="*/ 1768097 w 4021235"/>
              <a:gd name="connsiteY45" fmla="*/ 3785176 h 3917333"/>
              <a:gd name="connsiteX46" fmla="*/ 1767240 w 4021235"/>
              <a:gd name="connsiteY46" fmla="*/ 3784785 h 3917333"/>
              <a:gd name="connsiteX47" fmla="*/ 1677990 w 4021235"/>
              <a:gd name="connsiteY47" fmla="*/ 3744032 h 3917333"/>
              <a:gd name="connsiteX48" fmla="*/ 1678321 w 4021235"/>
              <a:gd name="connsiteY48" fmla="*/ 3744032 h 3917333"/>
              <a:gd name="connsiteX49" fmla="*/ 1678596 w 4021235"/>
              <a:gd name="connsiteY49" fmla="*/ 3744309 h 3917333"/>
              <a:gd name="connsiteX50" fmla="*/ 1651629 w 4021235"/>
              <a:gd name="connsiteY50" fmla="*/ 3743580 h 3917333"/>
              <a:gd name="connsiteX51" fmla="*/ 1674579 w 4021235"/>
              <a:gd name="connsiteY51" fmla="*/ 3751513 h 3917333"/>
              <a:gd name="connsiteX52" fmla="*/ 1679567 w 4021235"/>
              <a:gd name="connsiteY52" fmla="*/ 3754006 h 3917333"/>
              <a:gd name="connsiteX53" fmla="*/ 1680813 w 4021235"/>
              <a:gd name="connsiteY53" fmla="*/ 3755253 h 3917333"/>
              <a:gd name="connsiteX54" fmla="*/ 1674579 w 4021235"/>
              <a:gd name="connsiteY54" fmla="*/ 3754006 h 3917333"/>
              <a:gd name="connsiteX55" fmla="*/ 1674579 w 4021235"/>
              <a:gd name="connsiteY55" fmla="*/ 3752760 h 3917333"/>
              <a:gd name="connsiteX56" fmla="*/ 1643838 w 4021235"/>
              <a:gd name="connsiteY56" fmla="*/ 3740464 h 3917333"/>
              <a:gd name="connsiteX57" fmla="*/ 1651629 w 4021235"/>
              <a:gd name="connsiteY57" fmla="*/ 3743580 h 3917333"/>
              <a:gd name="connsiteX58" fmla="*/ 1649330 w 4021235"/>
              <a:gd name="connsiteY58" fmla="*/ 3742786 h 3917333"/>
              <a:gd name="connsiteX59" fmla="*/ 1390287 w 4021235"/>
              <a:gd name="connsiteY59" fmla="*/ 3615616 h 3917333"/>
              <a:gd name="connsiteX60" fmla="*/ 1391535 w 4021235"/>
              <a:gd name="connsiteY60" fmla="*/ 3615616 h 3917333"/>
              <a:gd name="connsiteX61" fmla="*/ 1391535 w 4021235"/>
              <a:gd name="connsiteY61" fmla="*/ 3616239 h 3917333"/>
              <a:gd name="connsiteX62" fmla="*/ 1391535 w 4021235"/>
              <a:gd name="connsiteY62" fmla="*/ 3616862 h 3917333"/>
              <a:gd name="connsiteX63" fmla="*/ 1391119 w 4021235"/>
              <a:gd name="connsiteY63" fmla="*/ 3616447 h 3917333"/>
              <a:gd name="connsiteX64" fmla="*/ 1389666 w 4021235"/>
              <a:gd name="connsiteY64" fmla="*/ 3615616 h 3917333"/>
              <a:gd name="connsiteX65" fmla="*/ 1390287 w 4021235"/>
              <a:gd name="connsiteY65" fmla="*/ 3615616 h 3917333"/>
              <a:gd name="connsiteX66" fmla="*/ 1390287 w 4021235"/>
              <a:gd name="connsiteY66" fmla="*/ 3616862 h 3917333"/>
              <a:gd name="connsiteX67" fmla="*/ 1389042 w 4021235"/>
              <a:gd name="connsiteY67" fmla="*/ 3614369 h 3917333"/>
              <a:gd name="connsiteX68" fmla="*/ 1389666 w 4021235"/>
              <a:gd name="connsiteY68" fmla="*/ 3615616 h 3917333"/>
              <a:gd name="connsiteX69" fmla="*/ 1389042 w 4021235"/>
              <a:gd name="connsiteY69" fmla="*/ 3615616 h 3917333"/>
              <a:gd name="connsiteX70" fmla="*/ 1387794 w 4021235"/>
              <a:gd name="connsiteY70" fmla="*/ 3614369 h 3917333"/>
              <a:gd name="connsiteX71" fmla="*/ 1387794 w 4021235"/>
              <a:gd name="connsiteY71" fmla="*/ 3616862 h 3917333"/>
              <a:gd name="connsiteX72" fmla="*/ 1389042 w 4021235"/>
              <a:gd name="connsiteY72" fmla="*/ 3616862 h 3917333"/>
              <a:gd name="connsiteX73" fmla="*/ 1389042 w 4021235"/>
              <a:gd name="connsiteY73" fmla="*/ 3615616 h 3917333"/>
              <a:gd name="connsiteX74" fmla="*/ 1390287 w 4021235"/>
              <a:gd name="connsiteY74" fmla="*/ 3616862 h 3917333"/>
              <a:gd name="connsiteX75" fmla="*/ 1391535 w 4021235"/>
              <a:gd name="connsiteY75" fmla="*/ 3616862 h 3917333"/>
              <a:gd name="connsiteX76" fmla="*/ 1391950 w 4021235"/>
              <a:gd name="connsiteY76" fmla="*/ 3616031 h 3917333"/>
              <a:gd name="connsiteX77" fmla="*/ 1392158 w 4021235"/>
              <a:gd name="connsiteY77" fmla="*/ 3615616 h 3917333"/>
              <a:gd name="connsiteX78" fmla="*/ 1392366 w 4021235"/>
              <a:gd name="connsiteY78" fmla="*/ 3615200 h 3917333"/>
              <a:gd name="connsiteX79" fmla="*/ 1392782 w 4021235"/>
              <a:gd name="connsiteY79" fmla="*/ 3615616 h 3917333"/>
              <a:gd name="connsiteX80" fmla="*/ 1392782 w 4021235"/>
              <a:gd name="connsiteY80" fmla="*/ 3614369 h 3917333"/>
              <a:gd name="connsiteX81" fmla="*/ 1394028 w 4021235"/>
              <a:gd name="connsiteY81" fmla="*/ 3614369 h 3917333"/>
              <a:gd name="connsiteX82" fmla="*/ 1621887 w 4021235"/>
              <a:gd name="connsiteY82" fmla="*/ 3718414 h 3917333"/>
              <a:gd name="connsiteX83" fmla="*/ 1677990 w 4021235"/>
              <a:gd name="connsiteY83" fmla="*/ 3744032 h 3917333"/>
              <a:gd name="connsiteX84" fmla="*/ 1677074 w 4021235"/>
              <a:gd name="connsiteY84" fmla="*/ 3744032 h 3917333"/>
              <a:gd name="connsiteX85" fmla="*/ 1679567 w 4021235"/>
              <a:gd name="connsiteY85" fmla="*/ 3745279 h 3917333"/>
              <a:gd name="connsiteX86" fmla="*/ 1678596 w 4021235"/>
              <a:gd name="connsiteY86" fmla="*/ 3744309 h 3917333"/>
              <a:gd name="connsiteX87" fmla="*/ 1767240 w 4021235"/>
              <a:gd name="connsiteY87" fmla="*/ 3784785 h 3917333"/>
              <a:gd name="connsiteX88" fmla="*/ 1766850 w 4021235"/>
              <a:gd name="connsiteY88" fmla="*/ 3785176 h 3917333"/>
              <a:gd name="connsiteX89" fmla="*/ 1761861 w 4021235"/>
              <a:gd name="connsiteY89" fmla="*/ 3788916 h 3917333"/>
              <a:gd name="connsiteX90" fmla="*/ 1761861 w 4021235"/>
              <a:gd name="connsiteY90" fmla="*/ 3787669 h 3917333"/>
              <a:gd name="connsiteX91" fmla="*/ 1760615 w 4021235"/>
              <a:gd name="connsiteY91" fmla="*/ 3787669 h 3917333"/>
              <a:gd name="connsiteX92" fmla="*/ 1759368 w 4021235"/>
              <a:gd name="connsiteY92" fmla="*/ 3787669 h 3917333"/>
              <a:gd name="connsiteX93" fmla="*/ 1759368 w 4021235"/>
              <a:gd name="connsiteY93" fmla="*/ 3787202 h 3917333"/>
              <a:gd name="connsiteX94" fmla="*/ 1759368 w 4021235"/>
              <a:gd name="connsiteY94" fmla="*/ 3786422 h 3917333"/>
              <a:gd name="connsiteX95" fmla="*/ 1759368 w 4021235"/>
              <a:gd name="connsiteY95" fmla="*/ 3785176 h 3917333"/>
              <a:gd name="connsiteX96" fmla="*/ 1758122 w 4021235"/>
              <a:gd name="connsiteY96" fmla="*/ 3786422 h 3917333"/>
              <a:gd name="connsiteX97" fmla="*/ 1758122 w 4021235"/>
              <a:gd name="connsiteY97" fmla="*/ 3785176 h 3917333"/>
              <a:gd name="connsiteX98" fmla="*/ 1756875 w 4021235"/>
              <a:gd name="connsiteY98" fmla="*/ 3786422 h 3917333"/>
              <a:gd name="connsiteX99" fmla="*/ 1756875 w 4021235"/>
              <a:gd name="connsiteY99" fmla="*/ 3785176 h 3917333"/>
              <a:gd name="connsiteX100" fmla="*/ 1755628 w 4021235"/>
              <a:gd name="connsiteY100" fmla="*/ 3787669 h 3917333"/>
              <a:gd name="connsiteX101" fmla="*/ 1755628 w 4021235"/>
              <a:gd name="connsiteY101" fmla="*/ 3786422 h 3917333"/>
              <a:gd name="connsiteX102" fmla="*/ 1753133 w 4021235"/>
              <a:gd name="connsiteY102" fmla="*/ 3787669 h 3917333"/>
              <a:gd name="connsiteX103" fmla="*/ 1755628 w 4021235"/>
              <a:gd name="connsiteY103" fmla="*/ 3780189 h 3917333"/>
              <a:gd name="connsiteX104" fmla="*/ 1715727 w 4021235"/>
              <a:gd name="connsiteY104" fmla="*/ 3765228 h 3917333"/>
              <a:gd name="connsiteX105" fmla="*/ 1719467 w 4021235"/>
              <a:gd name="connsiteY105" fmla="*/ 3767721 h 3917333"/>
              <a:gd name="connsiteX106" fmla="*/ 1702011 w 4021235"/>
              <a:gd name="connsiteY106" fmla="*/ 3761487 h 3917333"/>
              <a:gd name="connsiteX107" fmla="*/ 1692035 w 4021235"/>
              <a:gd name="connsiteY107" fmla="*/ 3757747 h 3917333"/>
              <a:gd name="connsiteX108" fmla="*/ 1683307 w 4021235"/>
              <a:gd name="connsiteY108" fmla="*/ 3754006 h 3917333"/>
              <a:gd name="connsiteX109" fmla="*/ 1682238 w 4021235"/>
              <a:gd name="connsiteY109" fmla="*/ 3753472 h 3917333"/>
              <a:gd name="connsiteX110" fmla="*/ 1681529 w 4021235"/>
              <a:gd name="connsiteY110" fmla="*/ 3753472 h 3917333"/>
              <a:gd name="connsiteX111" fmla="*/ 1681529 w 4021235"/>
              <a:gd name="connsiteY111" fmla="*/ 3753117 h 3917333"/>
              <a:gd name="connsiteX112" fmla="*/ 1680813 w 4021235"/>
              <a:gd name="connsiteY112" fmla="*/ 3752760 h 3917333"/>
              <a:gd name="connsiteX113" fmla="*/ 1682060 w 4021235"/>
              <a:gd name="connsiteY113" fmla="*/ 3754006 h 3917333"/>
              <a:gd name="connsiteX114" fmla="*/ 1680813 w 4021235"/>
              <a:gd name="connsiteY114" fmla="*/ 3754006 h 3917333"/>
              <a:gd name="connsiteX115" fmla="*/ 1679567 w 4021235"/>
              <a:gd name="connsiteY115" fmla="*/ 3752760 h 3917333"/>
              <a:gd name="connsiteX116" fmla="*/ 1677074 w 4021235"/>
              <a:gd name="connsiteY116" fmla="*/ 3751513 h 3917333"/>
              <a:gd name="connsiteX117" fmla="*/ 1674579 w 4021235"/>
              <a:gd name="connsiteY117" fmla="*/ 3751513 h 3917333"/>
              <a:gd name="connsiteX118" fmla="*/ 1625951 w 4021235"/>
              <a:gd name="connsiteY118" fmla="*/ 3731565 h 3917333"/>
              <a:gd name="connsiteX119" fmla="*/ 1610988 w 4021235"/>
              <a:gd name="connsiteY119" fmla="*/ 3726578 h 3917333"/>
              <a:gd name="connsiteX120" fmla="*/ 1643838 w 4021235"/>
              <a:gd name="connsiteY120" fmla="*/ 3740464 h 3917333"/>
              <a:gd name="connsiteX121" fmla="*/ 1612234 w 4021235"/>
              <a:gd name="connsiteY121" fmla="*/ 3727824 h 3917333"/>
              <a:gd name="connsiteX122" fmla="*/ 1573580 w 4021235"/>
              <a:gd name="connsiteY122" fmla="*/ 3709123 h 3917333"/>
              <a:gd name="connsiteX123" fmla="*/ 1559866 w 4021235"/>
              <a:gd name="connsiteY123" fmla="*/ 3702889 h 3917333"/>
              <a:gd name="connsiteX124" fmla="*/ 1559866 w 4021235"/>
              <a:gd name="connsiteY124" fmla="*/ 3700396 h 3917333"/>
              <a:gd name="connsiteX125" fmla="*/ 1522458 w 4021235"/>
              <a:gd name="connsiteY125" fmla="*/ 3684188 h 3917333"/>
              <a:gd name="connsiteX126" fmla="*/ 1522458 w 4021235"/>
              <a:gd name="connsiteY126" fmla="*/ 3685434 h 3917333"/>
              <a:gd name="connsiteX127" fmla="*/ 1522458 w 4021235"/>
              <a:gd name="connsiteY127" fmla="*/ 3686681 h 3917333"/>
              <a:gd name="connsiteX128" fmla="*/ 1516223 w 4021235"/>
              <a:gd name="connsiteY128" fmla="*/ 3682941 h 3917333"/>
              <a:gd name="connsiteX129" fmla="*/ 1498768 w 4021235"/>
              <a:gd name="connsiteY129" fmla="*/ 3672967 h 3917333"/>
              <a:gd name="connsiteX130" fmla="*/ 1488793 w 4021235"/>
              <a:gd name="connsiteY130" fmla="*/ 3667980 h 3917333"/>
              <a:gd name="connsiteX131" fmla="*/ 1485051 w 4021235"/>
              <a:gd name="connsiteY131" fmla="*/ 3665486 h 3917333"/>
              <a:gd name="connsiteX132" fmla="*/ 1477571 w 4021235"/>
              <a:gd name="connsiteY132" fmla="*/ 3661746 h 3917333"/>
              <a:gd name="connsiteX133" fmla="*/ 1472583 w 4021235"/>
              <a:gd name="connsiteY133" fmla="*/ 3659252 h 3917333"/>
              <a:gd name="connsiteX134" fmla="*/ 1457619 w 4021235"/>
              <a:gd name="connsiteY134" fmla="*/ 3653019 h 3917333"/>
              <a:gd name="connsiteX135" fmla="*/ 1458867 w 4021235"/>
              <a:gd name="connsiteY135" fmla="*/ 3653019 h 3917333"/>
              <a:gd name="connsiteX136" fmla="*/ 1460114 w 4021235"/>
              <a:gd name="connsiteY136" fmla="*/ 3653019 h 3917333"/>
              <a:gd name="connsiteX137" fmla="*/ 1453879 w 4021235"/>
              <a:gd name="connsiteY137" fmla="*/ 3650525 h 3917333"/>
              <a:gd name="connsiteX138" fmla="*/ 1458867 w 4021235"/>
              <a:gd name="connsiteY138" fmla="*/ 3653019 h 3917333"/>
              <a:gd name="connsiteX139" fmla="*/ 1438916 w 4021235"/>
              <a:gd name="connsiteY139" fmla="*/ 3644291 h 3917333"/>
              <a:gd name="connsiteX140" fmla="*/ 1417719 w 4021235"/>
              <a:gd name="connsiteY140" fmla="*/ 3631824 h 3917333"/>
              <a:gd name="connsiteX141" fmla="*/ 1400264 w 4021235"/>
              <a:gd name="connsiteY141" fmla="*/ 3623096 h 3917333"/>
              <a:gd name="connsiteX142" fmla="*/ 1392782 w 4021235"/>
              <a:gd name="connsiteY142" fmla="*/ 3620603 h 3917333"/>
              <a:gd name="connsiteX143" fmla="*/ 1386547 w 4021235"/>
              <a:gd name="connsiteY143" fmla="*/ 3616862 h 3917333"/>
              <a:gd name="connsiteX144" fmla="*/ 1387794 w 4021235"/>
              <a:gd name="connsiteY144" fmla="*/ 3614369 h 3917333"/>
              <a:gd name="connsiteX145" fmla="*/ 1387794 w 4021235"/>
              <a:gd name="connsiteY145" fmla="*/ 3609382 h 3917333"/>
              <a:gd name="connsiteX146" fmla="*/ 1387794 w 4021235"/>
              <a:gd name="connsiteY146" fmla="*/ 3610629 h 3917333"/>
              <a:gd name="connsiteX147" fmla="*/ 1389042 w 4021235"/>
              <a:gd name="connsiteY147" fmla="*/ 3611876 h 3917333"/>
              <a:gd name="connsiteX148" fmla="*/ 1387794 w 4021235"/>
              <a:gd name="connsiteY148" fmla="*/ 3609382 h 3917333"/>
              <a:gd name="connsiteX149" fmla="*/ 1092280 w 4021235"/>
              <a:gd name="connsiteY149" fmla="*/ 3532082 h 3917333"/>
              <a:gd name="connsiteX150" fmla="*/ 1093401 w 4021235"/>
              <a:gd name="connsiteY150" fmla="*/ 3532465 h 3917333"/>
              <a:gd name="connsiteX151" fmla="*/ 1102255 w 4021235"/>
              <a:gd name="connsiteY151" fmla="*/ 3535823 h 3917333"/>
              <a:gd name="connsiteX152" fmla="*/ 829186 w 4021235"/>
              <a:gd name="connsiteY152" fmla="*/ 3409900 h 3917333"/>
              <a:gd name="connsiteX153" fmla="*/ 851755 w 4021235"/>
              <a:gd name="connsiteY153" fmla="*/ 3423652 h 3917333"/>
              <a:gd name="connsiteX154" fmla="*/ 848980 w 4021235"/>
              <a:gd name="connsiteY154" fmla="*/ 3422056 h 3917333"/>
              <a:gd name="connsiteX155" fmla="*/ 829186 w 4021235"/>
              <a:gd name="connsiteY155" fmla="*/ 3409900 h 3917333"/>
              <a:gd name="connsiteX156" fmla="*/ 776816 w 4021235"/>
              <a:gd name="connsiteY156" fmla="*/ 3377484 h 3917333"/>
              <a:gd name="connsiteX157" fmla="*/ 793583 w 4021235"/>
              <a:gd name="connsiteY157" fmla="*/ 3387543 h 3917333"/>
              <a:gd name="connsiteX158" fmla="*/ 799261 w 4021235"/>
              <a:gd name="connsiteY158" fmla="*/ 3391198 h 3917333"/>
              <a:gd name="connsiteX159" fmla="*/ 776816 w 4021235"/>
              <a:gd name="connsiteY159" fmla="*/ 3377484 h 3917333"/>
              <a:gd name="connsiteX160" fmla="*/ 3729462 w 4021235"/>
              <a:gd name="connsiteY160" fmla="*/ 3376237 h 3917333"/>
              <a:gd name="connsiteX161" fmla="*/ 3712004 w 4021235"/>
              <a:gd name="connsiteY161" fmla="*/ 3406160 h 3917333"/>
              <a:gd name="connsiteX162" fmla="*/ 3712836 w 4021235"/>
              <a:gd name="connsiteY162" fmla="*/ 3402835 h 3917333"/>
              <a:gd name="connsiteX163" fmla="*/ 3713251 w 4021235"/>
              <a:gd name="connsiteY163" fmla="*/ 3401172 h 3917333"/>
              <a:gd name="connsiteX164" fmla="*/ 3710758 w 4021235"/>
              <a:gd name="connsiteY164" fmla="*/ 3404912 h 3917333"/>
              <a:gd name="connsiteX165" fmla="*/ 3713251 w 4021235"/>
              <a:gd name="connsiteY165" fmla="*/ 3399926 h 3917333"/>
              <a:gd name="connsiteX166" fmla="*/ 3729462 w 4021235"/>
              <a:gd name="connsiteY166" fmla="*/ 3376237 h 3917333"/>
              <a:gd name="connsiteX167" fmla="*/ 3768116 w 4021235"/>
              <a:gd name="connsiteY167" fmla="*/ 3316391 h 3917333"/>
              <a:gd name="connsiteX168" fmla="*/ 3768116 w 4021235"/>
              <a:gd name="connsiteY168" fmla="*/ 3316392 h 3917333"/>
              <a:gd name="connsiteX169" fmla="*/ 3768115 w 4021235"/>
              <a:gd name="connsiteY169" fmla="*/ 3316392 h 3917333"/>
              <a:gd name="connsiteX170" fmla="*/ 3769362 w 4021235"/>
              <a:gd name="connsiteY170" fmla="*/ 3313899 h 3917333"/>
              <a:gd name="connsiteX171" fmla="*/ 3769778 w 4021235"/>
              <a:gd name="connsiteY171" fmla="*/ 3313899 h 3917333"/>
              <a:gd name="connsiteX172" fmla="*/ 3768116 w 4021235"/>
              <a:gd name="connsiteY172" fmla="*/ 3316391 h 3917333"/>
              <a:gd name="connsiteX173" fmla="*/ 3779125 w 4021235"/>
              <a:gd name="connsiteY173" fmla="*/ 3294621 h 3917333"/>
              <a:gd name="connsiteX174" fmla="*/ 3775985 w 4021235"/>
              <a:gd name="connsiteY174" fmla="*/ 3302864 h 3917333"/>
              <a:gd name="connsiteX175" fmla="*/ 3771272 w 4021235"/>
              <a:gd name="connsiteY175" fmla="*/ 3311110 h 3917333"/>
              <a:gd name="connsiteX176" fmla="*/ 3772452 w 4021235"/>
              <a:gd name="connsiteY176" fmla="*/ 3311110 h 3917333"/>
              <a:gd name="connsiteX177" fmla="*/ 3770609 w 4021235"/>
              <a:gd name="connsiteY177" fmla="*/ 3312951 h 3917333"/>
              <a:gd name="connsiteX178" fmla="*/ 3770609 w 4021235"/>
              <a:gd name="connsiteY178" fmla="*/ 3313899 h 3917333"/>
              <a:gd name="connsiteX179" fmla="*/ 3769778 w 4021235"/>
              <a:gd name="connsiteY179" fmla="*/ 3313899 h 3917333"/>
              <a:gd name="connsiteX180" fmla="*/ 3770013 w 4021235"/>
              <a:gd name="connsiteY180" fmla="*/ 3313547 h 3917333"/>
              <a:gd name="connsiteX181" fmla="*/ 3769702 w 4021235"/>
              <a:gd name="connsiteY181" fmla="*/ 3313856 h 3917333"/>
              <a:gd name="connsiteX182" fmla="*/ 3769702 w 4021235"/>
              <a:gd name="connsiteY182" fmla="*/ 3311110 h 3917333"/>
              <a:gd name="connsiteX183" fmla="*/ 3771048 w 4021235"/>
              <a:gd name="connsiteY183" fmla="*/ 3311110 h 3917333"/>
              <a:gd name="connsiteX184" fmla="*/ 3820488 w 4021235"/>
              <a:gd name="connsiteY184" fmla="*/ 3208808 h 3917333"/>
              <a:gd name="connsiteX185" fmla="*/ 3818147 w 4021235"/>
              <a:gd name="connsiteY185" fmla="*/ 3213535 h 3917333"/>
              <a:gd name="connsiteX186" fmla="*/ 3815434 w 4021235"/>
              <a:gd name="connsiteY186" fmla="*/ 3218694 h 3917333"/>
              <a:gd name="connsiteX187" fmla="*/ 3818459 w 4021235"/>
              <a:gd name="connsiteY187" fmla="*/ 3212288 h 3917333"/>
              <a:gd name="connsiteX188" fmla="*/ 3822336 w 4021235"/>
              <a:gd name="connsiteY188" fmla="*/ 3205080 h 3917333"/>
              <a:gd name="connsiteX189" fmla="*/ 3821732 w 4021235"/>
              <a:gd name="connsiteY189" fmla="*/ 3206677 h 3917333"/>
              <a:gd name="connsiteX190" fmla="*/ 3820488 w 4021235"/>
              <a:gd name="connsiteY190" fmla="*/ 3208808 h 3917333"/>
              <a:gd name="connsiteX191" fmla="*/ 3840436 w 4021235"/>
              <a:gd name="connsiteY191" fmla="*/ 3163040 h 3917333"/>
              <a:gd name="connsiteX192" fmla="*/ 3841059 w 4021235"/>
              <a:gd name="connsiteY192" fmla="*/ 3163663 h 3917333"/>
              <a:gd name="connsiteX193" fmla="*/ 3840436 w 4021235"/>
              <a:gd name="connsiteY193" fmla="*/ 3164287 h 3917333"/>
              <a:gd name="connsiteX194" fmla="*/ 3850411 w 4021235"/>
              <a:gd name="connsiteY194" fmla="*/ 3143092 h 3917333"/>
              <a:gd name="connsiteX195" fmla="*/ 3844176 w 4021235"/>
              <a:gd name="connsiteY195" fmla="*/ 3155560 h 3917333"/>
              <a:gd name="connsiteX196" fmla="*/ 3847778 w 4021235"/>
              <a:gd name="connsiteY196" fmla="*/ 3147112 h 3917333"/>
              <a:gd name="connsiteX197" fmla="*/ 3848471 w 4021235"/>
              <a:gd name="connsiteY197" fmla="*/ 3145723 h 3917333"/>
              <a:gd name="connsiteX198" fmla="*/ 3860071 w 4021235"/>
              <a:gd name="connsiteY198" fmla="*/ 3118344 h 3917333"/>
              <a:gd name="connsiteX199" fmla="*/ 3859041 w 4021235"/>
              <a:gd name="connsiteY199" fmla="*/ 3122501 h 3917333"/>
              <a:gd name="connsiteX200" fmla="*/ 3854151 w 4021235"/>
              <a:gd name="connsiteY200" fmla="*/ 3136858 h 3917333"/>
              <a:gd name="connsiteX201" fmla="*/ 3858827 w 4021235"/>
              <a:gd name="connsiteY201" fmla="*/ 3121897 h 3917333"/>
              <a:gd name="connsiteX202" fmla="*/ 459059 w 4021235"/>
              <a:gd name="connsiteY202" fmla="*/ 3086009 h 3917333"/>
              <a:gd name="connsiteX203" fmla="*/ 467431 w 4021235"/>
              <a:gd name="connsiteY203" fmla="*/ 3096494 h 3917333"/>
              <a:gd name="connsiteX204" fmla="*/ 481303 w 4021235"/>
              <a:gd name="connsiteY204" fmla="*/ 3111923 h 3917333"/>
              <a:gd name="connsiteX205" fmla="*/ 476315 w 4021235"/>
              <a:gd name="connsiteY205" fmla="*/ 3108183 h 3917333"/>
              <a:gd name="connsiteX206" fmla="*/ 466340 w 4021235"/>
              <a:gd name="connsiteY206" fmla="*/ 3095715 h 3917333"/>
              <a:gd name="connsiteX207" fmla="*/ 456700 w 4021235"/>
              <a:gd name="connsiteY207" fmla="*/ 3082864 h 3917333"/>
              <a:gd name="connsiteX208" fmla="*/ 459059 w 4021235"/>
              <a:gd name="connsiteY208" fmla="*/ 3086009 h 3917333"/>
              <a:gd name="connsiteX209" fmla="*/ 458331 w 4021235"/>
              <a:gd name="connsiteY209" fmla="*/ 3085098 h 3917333"/>
              <a:gd name="connsiteX210" fmla="*/ 3881583 w 4021235"/>
              <a:gd name="connsiteY210" fmla="*/ 3058312 h 3917333"/>
              <a:gd name="connsiteX211" fmla="*/ 3874842 w 4021235"/>
              <a:gd name="connsiteY211" fmla="*/ 3074968 h 3917333"/>
              <a:gd name="connsiteX212" fmla="*/ 3871544 w 4021235"/>
              <a:gd name="connsiteY212" fmla="*/ 3083488 h 3917333"/>
              <a:gd name="connsiteX213" fmla="*/ 3871038 w 4021235"/>
              <a:gd name="connsiteY213" fmla="*/ 3084452 h 3917333"/>
              <a:gd name="connsiteX214" fmla="*/ 3872559 w 4021235"/>
              <a:gd name="connsiteY214" fmla="*/ 3080370 h 3917333"/>
              <a:gd name="connsiteX215" fmla="*/ 3891558 w 4021235"/>
              <a:gd name="connsiteY215" fmla="*/ 3007195 h 3917333"/>
              <a:gd name="connsiteX216" fmla="*/ 3890310 w 4021235"/>
              <a:gd name="connsiteY216" fmla="*/ 3009688 h 3917333"/>
              <a:gd name="connsiteX217" fmla="*/ 3890310 w 4021235"/>
              <a:gd name="connsiteY217" fmla="*/ 3012182 h 3917333"/>
              <a:gd name="connsiteX218" fmla="*/ 3891558 w 4021235"/>
              <a:gd name="connsiteY218" fmla="*/ 3007195 h 3917333"/>
              <a:gd name="connsiteX219" fmla="*/ 4000038 w 4021235"/>
              <a:gd name="connsiteY219" fmla="*/ 2487294 h 3917333"/>
              <a:gd name="connsiteX220" fmla="*/ 3991310 w 4021235"/>
              <a:gd name="connsiteY220" fmla="*/ 2555866 h 3917333"/>
              <a:gd name="connsiteX221" fmla="*/ 3980088 w 4021235"/>
              <a:gd name="connsiteY221" fmla="*/ 2623192 h 3917333"/>
              <a:gd name="connsiteX222" fmla="*/ 3972606 w 4021235"/>
              <a:gd name="connsiteY222" fmla="*/ 2663088 h 3917333"/>
              <a:gd name="connsiteX223" fmla="*/ 3970113 w 4021235"/>
              <a:gd name="connsiteY223" fmla="*/ 2675556 h 3917333"/>
              <a:gd name="connsiteX224" fmla="*/ 3976347 w 4021235"/>
              <a:gd name="connsiteY224" fmla="*/ 2644386 h 3917333"/>
              <a:gd name="connsiteX225" fmla="*/ 3977593 w 4021235"/>
              <a:gd name="connsiteY225" fmla="*/ 2643140 h 3917333"/>
              <a:gd name="connsiteX226" fmla="*/ 3986322 w 4021235"/>
              <a:gd name="connsiteY226" fmla="*/ 2589529 h 3917333"/>
              <a:gd name="connsiteX227" fmla="*/ 3985075 w 4021235"/>
              <a:gd name="connsiteY227" fmla="*/ 2606984 h 3917333"/>
              <a:gd name="connsiteX228" fmla="*/ 3988660 w 4021235"/>
              <a:gd name="connsiteY228" fmla="*/ 2584230 h 3917333"/>
              <a:gd name="connsiteX229" fmla="*/ 3991307 w 4021235"/>
              <a:gd name="connsiteY229" fmla="*/ 2563364 h 3917333"/>
              <a:gd name="connsiteX230" fmla="*/ 3991307 w 4021235"/>
              <a:gd name="connsiteY230" fmla="*/ 2563374 h 3917333"/>
              <a:gd name="connsiteX231" fmla="*/ 3990687 w 4021235"/>
              <a:gd name="connsiteY231" fmla="*/ 2568490 h 3917333"/>
              <a:gd name="connsiteX232" fmla="*/ 3990063 w 4021235"/>
              <a:gd name="connsiteY232" fmla="*/ 2574568 h 3917333"/>
              <a:gd name="connsiteX233" fmla="*/ 3991307 w 4021235"/>
              <a:gd name="connsiteY233" fmla="*/ 2563374 h 3917333"/>
              <a:gd name="connsiteX234" fmla="*/ 3991310 w 4021235"/>
              <a:gd name="connsiteY234" fmla="*/ 2563347 h 3917333"/>
              <a:gd name="connsiteX235" fmla="*/ 3991307 w 4021235"/>
              <a:gd name="connsiteY235" fmla="*/ 2563364 h 3917333"/>
              <a:gd name="connsiteX236" fmla="*/ 3995050 w 4021235"/>
              <a:gd name="connsiteY236" fmla="*/ 2529684 h 3917333"/>
              <a:gd name="connsiteX237" fmla="*/ 4000038 w 4021235"/>
              <a:gd name="connsiteY237" fmla="*/ 2487294 h 3917333"/>
              <a:gd name="connsiteX238" fmla="*/ 4021235 w 4021235"/>
              <a:gd name="connsiteY238" fmla="*/ 2216746 h 3917333"/>
              <a:gd name="connsiteX239" fmla="*/ 4020846 w 4021235"/>
              <a:gd name="connsiteY239" fmla="*/ 2242246 h 3917333"/>
              <a:gd name="connsiteX240" fmla="*/ 4020551 w 4021235"/>
              <a:gd name="connsiteY240" fmla="*/ 2248962 h 3917333"/>
              <a:gd name="connsiteX241" fmla="*/ 4020612 w 4021235"/>
              <a:gd name="connsiteY241" fmla="*/ 2246513 h 3917333"/>
              <a:gd name="connsiteX242" fmla="*/ 4021235 w 4021235"/>
              <a:gd name="connsiteY242" fmla="*/ 2216746 h 3917333"/>
              <a:gd name="connsiteX243" fmla="*/ 4012507 w 4021235"/>
              <a:gd name="connsiteY243" fmla="*/ 2062148 h 3917333"/>
              <a:gd name="connsiteX244" fmla="*/ 4012507 w 4021235"/>
              <a:gd name="connsiteY244" fmla="*/ 2063394 h 3917333"/>
              <a:gd name="connsiteX245" fmla="*/ 4008765 w 4021235"/>
              <a:gd name="connsiteY245" fmla="*/ 2063394 h 3917333"/>
              <a:gd name="connsiteX246" fmla="*/ 4011260 w 4021235"/>
              <a:gd name="connsiteY246" fmla="*/ 2058407 h 3917333"/>
              <a:gd name="connsiteX247" fmla="*/ 4015001 w 4021235"/>
              <a:gd name="connsiteY247" fmla="*/ 2058407 h 3917333"/>
              <a:gd name="connsiteX248" fmla="*/ 4016247 w 4021235"/>
              <a:gd name="connsiteY248" fmla="*/ 2062148 h 3917333"/>
              <a:gd name="connsiteX249" fmla="*/ 4012507 w 4021235"/>
              <a:gd name="connsiteY249" fmla="*/ 2062148 h 3917333"/>
              <a:gd name="connsiteX250" fmla="*/ 4011260 w 4021235"/>
              <a:gd name="connsiteY250" fmla="*/ 2058407 h 3917333"/>
              <a:gd name="connsiteX251" fmla="*/ 0 w 4021235"/>
              <a:gd name="connsiteY251" fmla="*/ 1749210 h 3917333"/>
              <a:gd name="connsiteX252" fmla="*/ 15 w 4021235"/>
              <a:gd name="connsiteY252" fmla="*/ 1749513 h 3917333"/>
              <a:gd name="connsiteX253" fmla="*/ 0 w 4021235"/>
              <a:gd name="connsiteY253" fmla="*/ 1750456 h 3917333"/>
              <a:gd name="connsiteX254" fmla="*/ 3973028 w 4021235"/>
              <a:gd name="connsiteY254" fmla="*/ 1733986 h 3917333"/>
              <a:gd name="connsiteX255" fmla="*/ 3975775 w 4021235"/>
              <a:gd name="connsiteY255" fmla="*/ 1735818 h 3917333"/>
              <a:gd name="connsiteX256" fmla="*/ 3975775 w 4021235"/>
              <a:gd name="connsiteY256" fmla="*/ 1738567 h 3917333"/>
              <a:gd name="connsiteX257" fmla="*/ 3973028 w 4021235"/>
              <a:gd name="connsiteY257" fmla="*/ 1733986 h 3917333"/>
              <a:gd name="connsiteX258" fmla="*/ 3971515 w 4021235"/>
              <a:gd name="connsiteY258" fmla="*/ 1732846 h 3917333"/>
              <a:gd name="connsiteX259" fmla="*/ 3972606 w 4021235"/>
              <a:gd name="connsiteY259" fmla="*/ 1737988 h 3917333"/>
              <a:gd name="connsiteX260" fmla="*/ 3971490 w 4021235"/>
              <a:gd name="connsiteY260" fmla="*/ 1733071 h 3917333"/>
              <a:gd name="connsiteX261" fmla="*/ 3975100 w 4021235"/>
              <a:gd name="connsiteY261" fmla="*/ 1699339 h 3917333"/>
              <a:gd name="connsiteX262" fmla="*/ 3975100 w 4021235"/>
              <a:gd name="connsiteY262" fmla="*/ 1700319 h 3917333"/>
              <a:gd name="connsiteX263" fmla="*/ 3973853 w 4021235"/>
              <a:gd name="connsiteY263" fmla="*/ 1700586 h 3917333"/>
              <a:gd name="connsiteX264" fmla="*/ 3963878 w 4021235"/>
              <a:gd name="connsiteY264" fmla="*/ 1698092 h 3917333"/>
              <a:gd name="connsiteX265" fmla="*/ 3963878 w 4021235"/>
              <a:gd name="connsiteY265" fmla="*/ 1699339 h 3917333"/>
              <a:gd name="connsiteX266" fmla="*/ 3965125 w 4021235"/>
              <a:gd name="connsiteY266" fmla="*/ 1699339 h 3917333"/>
              <a:gd name="connsiteX267" fmla="*/ 3963878 w 4021235"/>
              <a:gd name="connsiteY267" fmla="*/ 1698092 h 3917333"/>
              <a:gd name="connsiteX268" fmla="*/ 3940187 w 4021235"/>
              <a:gd name="connsiteY268" fmla="*/ 1592117 h 3917333"/>
              <a:gd name="connsiteX269" fmla="*/ 3941434 w 4021235"/>
              <a:gd name="connsiteY269" fmla="*/ 1594611 h 3917333"/>
              <a:gd name="connsiteX270" fmla="*/ 3940187 w 4021235"/>
              <a:gd name="connsiteY270" fmla="*/ 1593364 h 3917333"/>
              <a:gd name="connsiteX271" fmla="*/ 3940187 w 4021235"/>
              <a:gd name="connsiteY271" fmla="*/ 1589624 h 3917333"/>
              <a:gd name="connsiteX272" fmla="*/ 3940187 w 4021235"/>
              <a:gd name="connsiteY272" fmla="*/ 1592117 h 3917333"/>
              <a:gd name="connsiteX273" fmla="*/ 3939876 w 4021235"/>
              <a:gd name="connsiteY273" fmla="*/ 1591806 h 3917333"/>
              <a:gd name="connsiteX274" fmla="*/ 3939564 w 4021235"/>
              <a:gd name="connsiteY274" fmla="*/ 1590247 h 3917333"/>
              <a:gd name="connsiteX275" fmla="*/ 3935325 w 4021235"/>
              <a:gd name="connsiteY275" fmla="*/ 1569059 h 3917333"/>
              <a:gd name="connsiteX276" fmla="*/ 3941434 w 4021235"/>
              <a:gd name="connsiteY276" fmla="*/ 1590871 h 3917333"/>
              <a:gd name="connsiteX277" fmla="*/ 3941434 w 4021235"/>
              <a:gd name="connsiteY277" fmla="*/ 1593364 h 3917333"/>
              <a:gd name="connsiteX278" fmla="*/ 3936448 w 4021235"/>
              <a:gd name="connsiteY278" fmla="*/ 1574670 h 3917333"/>
              <a:gd name="connsiteX279" fmla="*/ 3935713 w 4021235"/>
              <a:gd name="connsiteY279" fmla="*/ 1570998 h 3917333"/>
              <a:gd name="connsiteX280" fmla="*/ 3935325 w 4021235"/>
              <a:gd name="connsiteY280" fmla="*/ 1569055 h 3917333"/>
              <a:gd name="connsiteX281" fmla="*/ 3935325 w 4021235"/>
              <a:gd name="connsiteY281" fmla="*/ 1569059 h 3917333"/>
              <a:gd name="connsiteX282" fmla="*/ 3935325 w 4021235"/>
              <a:gd name="connsiteY282" fmla="*/ 1569056 h 3917333"/>
              <a:gd name="connsiteX283" fmla="*/ 3935200 w 4021235"/>
              <a:gd name="connsiteY283" fmla="*/ 1568429 h 3917333"/>
              <a:gd name="connsiteX284" fmla="*/ 3935325 w 4021235"/>
              <a:gd name="connsiteY284" fmla="*/ 1569055 h 3917333"/>
              <a:gd name="connsiteX285" fmla="*/ 3935324 w 4021235"/>
              <a:gd name="connsiteY285" fmla="*/ 1569053 h 3917333"/>
              <a:gd name="connsiteX286" fmla="*/ 7332 w 4021235"/>
              <a:gd name="connsiteY286" fmla="*/ 1566500 h 3917333"/>
              <a:gd name="connsiteX287" fmla="*/ 4989 w 4021235"/>
              <a:gd name="connsiteY287" fmla="*/ 1583390 h 3917333"/>
              <a:gd name="connsiteX288" fmla="*/ 6703 w 4021235"/>
              <a:gd name="connsiteY288" fmla="*/ 1569831 h 3917333"/>
              <a:gd name="connsiteX289" fmla="*/ 3909014 w 4021235"/>
              <a:gd name="connsiteY289" fmla="*/ 1478662 h 3917333"/>
              <a:gd name="connsiteX290" fmla="*/ 3911509 w 4021235"/>
              <a:gd name="connsiteY290" fmla="*/ 1486142 h 3917333"/>
              <a:gd name="connsiteX291" fmla="*/ 3914002 w 4021235"/>
              <a:gd name="connsiteY291" fmla="*/ 1491130 h 3917333"/>
              <a:gd name="connsiteX292" fmla="*/ 3915249 w 4021235"/>
              <a:gd name="connsiteY292" fmla="*/ 1492376 h 3917333"/>
              <a:gd name="connsiteX293" fmla="*/ 3915249 w 4021235"/>
              <a:gd name="connsiteY293" fmla="*/ 1491130 h 3917333"/>
              <a:gd name="connsiteX294" fmla="*/ 3911509 w 4021235"/>
              <a:gd name="connsiteY294" fmla="*/ 1482402 h 3917333"/>
              <a:gd name="connsiteX295" fmla="*/ 24939 w 4021235"/>
              <a:gd name="connsiteY295" fmla="*/ 1437519 h 3917333"/>
              <a:gd name="connsiteX296" fmla="*/ 20361 w 4021235"/>
              <a:gd name="connsiteY296" fmla="*/ 1465240 h 3917333"/>
              <a:gd name="connsiteX297" fmla="*/ 19663 w 4021235"/>
              <a:gd name="connsiteY297" fmla="*/ 1469677 h 3917333"/>
              <a:gd name="connsiteX298" fmla="*/ 21822 w 4021235"/>
              <a:gd name="connsiteY298" fmla="*/ 1455753 h 3917333"/>
              <a:gd name="connsiteX299" fmla="*/ 24939 w 4021235"/>
              <a:gd name="connsiteY299" fmla="*/ 1437519 h 3917333"/>
              <a:gd name="connsiteX300" fmla="*/ 29927 w 4021235"/>
              <a:gd name="connsiteY300" fmla="*/ 1415077 h 3917333"/>
              <a:gd name="connsiteX301" fmla="*/ 27873 w 4021235"/>
              <a:gd name="connsiteY301" fmla="*/ 1429189 h 3917333"/>
              <a:gd name="connsiteX302" fmla="*/ 27434 w 4021235"/>
              <a:gd name="connsiteY302" fmla="*/ 1431285 h 3917333"/>
              <a:gd name="connsiteX303" fmla="*/ 60998 w 4021235"/>
              <a:gd name="connsiteY303" fmla="*/ 1296236 h 3917333"/>
              <a:gd name="connsiteX304" fmla="*/ 58391 w 4021235"/>
              <a:gd name="connsiteY304" fmla="*/ 1304270 h 3917333"/>
              <a:gd name="connsiteX305" fmla="*/ 57358 w 4021235"/>
              <a:gd name="connsiteY305" fmla="*/ 1306608 h 3917333"/>
              <a:gd name="connsiteX306" fmla="*/ 65832 w 4021235"/>
              <a:gd name="connsiteY306" fmla="*/ 1282450 h 3917333"/>
              <a:gd name="connsiteX307" fmla="*/ 60998 w 4021235"/>
              <a:gd name="connsiteY307" fmla="*/ 1296236 h 3917333"/>
              <a:gd name="connsiteX308" fmla="*/ 61878 w 4021235"/>
              <a:gd name="connsiteY308" fmla="*/ 1293517 h 3917333"/>
              <a:gd name="connsiteX309" fmla="*/ 65599 w 4021235"/>
              <a:gd name="connsiteY309" fmla="*/ 1282764 h 3917333"/>
              <a:gd name="connsiteX310" fmla="*/ 544893 w 4021235"/>
              <a:gd name="connsiteY310" fmla="*/ 598446 h 3917333"/>
              <a:gd name="connsiteX311" fmla="*/ 543509 w 4021235"/>
              <a:gd name="connsiteY311" fmla="*/ 599539 h 3917333"/>
              <a:gd name="connsiteX312" fmla="*/ 543490 w 4021235"/>
              <a:gd name="connsiteY312" fmla="*/ 599537 h 3917333"/>
              <a:gd name="connsiteX313" fmla="*/ 544893 w 4021235"/>
              <a:gd name="connsiteY313" fmla="*/ 598446 h 3917333"/>
              <a:gd name="connsiteX314" fmla="*/ 2942671 w 4021235"/>
              <a:gd name="connsiteY314" fmla="*/ 174547 h 3917333"/>
              <a:gd name="connsiteX315" fmla="*/ 2943917 w 4021235"/>
              <a:gd name="connsiteY315" fmla="*/ 175793 h 3917333"/>
              <a:gd name="connsiteX316" fmla="*/ 2942671 w 4021235"/>
              <a:gd name="connsiteY316" fmla="*/ 175793 h 3917333"/>
              <a:gd name="connsiteX317" fmla="*/ 2317977 w 4021235"/>
              <a:gd name="connsiteY317" fmla="*/ 0 h 3917333"/>
              <a:gd name="connsiteX318" fmla="*/ 2342914 w 4021235"/>
              <a:gd name="connsiteY318" fmla="*/ 0 h 3917333"/>
              <a:gd name="connsiteX319" fmla="*/ 2355383 w 4021235"/>
              <a:gd name="connsiteY319" fmla="*/ 1246 h 3917333"/>
              <a:gd name="connsiteX320" fmla="*/ 2360371 w 4021235"/>
              <a:gd name="connsiteY320" fmla="*/ 1246 h 3917333"/>
              <a:gd name="connsiteX321" fmla="*/ 2364111 w 4021235"/>
              <a:gd name="connsiteY321" fmla="*/ 1246 h 3917333"/>
              <a:gd name="connsiteX322" fmla="*/ 2370346 w 4021235"/>
              <a:gd name="connsiteY322" fmla="*/ 2493 h 3917333"/>
              <a:gd name="connsiteX323" fmla="*/ 2421469 w 4021235"/>
              <a:gd name="connsiteY323" fmla="*/ 7480 h 3917333"/>
              <a:gd name="connsiteX324" fmla="*/ 2527455 w 4021235"/>
              <a:gd name="connsiteY324" fmla="*/ 19948 h 3917333"/>
              <a:gd name="connsiteX325" fmla="*/ 2529948 w 4021235"/>
              <a:gd name="connsiteY325" fmla="*/ 19948 h 3917333"/>
              <a:gd name="connsiteX326" fmla="*/ 2532442 w 4021235"/>
              <a:gd name="connsiteY326" fmla="*/ 22441 h 3917333"/>
              <a:gd name="connsiteX327" fmla="*/ 2562369 w 4021235"/>
              <a:gd name="connsiteY327" fmla="*/ 26182 h 3917333"/>
              <a:gd name="connsiteX328" fmla="*/ 2562369 w 4021235"/>
              <a:gd name="connsiteY328" fmla="*/ 36156 h 3917333"/>
              <a:gd name="connsiteX329" fmla="*/ 2563616 w 4021235"/>
              <a:gd name="connsiteY329" fmla="*/ 33662 h 3917333"/>
              <a:gd name="connsiteX330" fmla="*/ 2564862 w 4021235"/>
              <a:gd name="connsiteY330" fmla="*/ 31169 h 3917333"/>
              <a:gd name="connsiteX331" fmla="*/ 2566109 w 4021235"/>
              <a:gd name="connsiteY331" fmla="*/ 27428 h 3917333"/>
              <a:gd name="connsiteX332" fmla="*/ 2567356 w 4021235"/>
              <a:gd name="connsiteY332" fmla="*/ 27428 h 3917333"/>
              <a:gd name="connsiteX333" fmla="*/ 2569849 w 4021235"/>
              <a:gd name="connsiteY333" fmla="*/ 28675 h 3917333"/>
              <a:gd name="connsiteX334" fmla="*/ 2577331 w 4021235"/>
              <a:gd name="connsiteY334" fmla="*/ 31169 h 3917333"/>
              <a:gd name="connsiteX335" fmla="*/ 2592293 w 4021235"/>
              <a:gd name="connsiteY335" fmla="*/ 33662 h 3917333"/>
              <a:gd name="connsiteX336" fmla="*/ 2606010 w 4021235"/>
              <a:gd name="connsiteY336" fmla="*/ 38649 h 3917333"/>
              <a:gd name="connsiteX337" fmla="*/ 2613491 w 4021235"/>
              <a:gd name="connsiteY337" fmla="*/ 39896 h 3917333"/>
              <a:gd name="connsiteX338" fmla="*/ 2618478 w 4021235"/>
              <a:gd name="connsiteY338" fmla="*/ 39896 h 3917333"/>
              <a:gd name="connsiteX339" fmla="*/ 2620972 w 4021235"/>
              <a:gd name="connsiteY339" fmla="*/ 39896 h 3917333"/>
              <a:gd name="connsiteX340" fmla="*/ 2619725 w 4021235"/>
              <a:gd name="connsiteY340" fmla="*/ 51117 h 3917333"/>
              <a:gd name="connsiteX341" fmla="*/ 2619725 w 4021235"/>
              <a:gd name="connsiteY341" fmla="*/ 52364 h 3917333"/>
              <a:gd name="connsiteX342" fmla="*/ 2623466 w 4021235"/>
              <a:gd name="connsiteY342" fmla="*/ 41143 h 3917333"/>
              <a:gd name="connsiteX343" fmla="*/ 2624713 w 4021235"/>
              <a:gd name="connsiteY343" fmla="*/ 42390 h 3917333"/>
              <a:gd name="connsiteX344" fmla="*/ 2627206 w 4021235"/>
              <a:gd name="connsiteY344" fmla="*/ 42390 h 3917333"/>
              <a:gd name="connsiteX345" fmla="*/ 2633442 w 4021235"/>
              <a:gd name="connsiteY345" fmla="*/ 43636 h 3917333"/>
              <a:gd name="connsiteX346" fmla="*/ 2644664 w 4021235"/>
              <a:gd name="connsiteY346" fmla="*/ 46130 h 3917333"/>
              <a:gd name="connsiteX347" fmla="*/ 2655885 w 4021235"/>
              <a:gd name="connsiteY347" fmla="*/ 49870 h 3917333"/>
              <a:gd name="connsiteX348" fmla="*/ 2662120 w 4021235"/>
              <a:gd name="connsiteY348" fmla="*/ 52364 h 3917333"/>
              <a:gd name="connsiteX349" fmla="*/ 2667107 w 4021235"/>
              <a:gd name="connsiteY349" fmla="*/ 53610 h 3917333"/>
              <a:gd name="connsiteX350" fmla="*/ 2668354 w 4021235"/>
              <a:gd name="connsiteY350" fmla="*/ 54857 h 3917333"/>
              <a:gd name="connsiteX351" fmla="*/ 2669601 w 4021235"/>
              <a:gd name="connsiteY351" fmla="*/ 56104 h 3917333"/>
              <a:gd name="connsiteX352" fmla="*/ 2759377 w 4021235"/>
              <a:gd name="connsiteY352" fmla="*/ 83533 h 3917333"/>
              <a:gd name="connsiteX353" fmla="*/ 2850401 w 4021235"/>
              <a:gd name="connsiteY353" fmla="*/ 122182 h 3917333"/>
              <a:gd name="connsiteX354" fmla="*/ 2849153 w 4021235"/>
              <a:gd name="connsiteY354" fmla="*/ 124676 h 3917333"/>
              <a:gd name="connsiteX355" fmla="*/ 2851648 w 4021235"/>
              <a:gd name="connsiteY355" fmla="*/ 124676 h 3917333"/>
              <a:gd name="connsiteX356" fmla="*/ 2859128 w 4021235"/>
              <a:gd name="connsiteY356" fmla="*/ 125923 h 3917333"/>
              <a:gd name="connsiteX357" fmla="*/ 2859128 w 4021235"/>
              <a:gd name="connsiteY357" fmla="*/ 127169 h 3917333"/>
              <a:gd name="connsiteX358" fmla="*/ 2860376 w 4021235"/>
              <a:gd name="connsiteY358" fmla="*/ 127169 h 3917333"/>
              <a:gd name="connsiteX359" fmla="*/ 2861623 w 4021235"/>
              <a:gd name="connsiteY359" fmla="*/ 127169 h 3917333"/>
              <a:gd name="connsiteX360" fmla="*/ 2861623 w 4021235"/>
              <a:gd name="connsiteY360" fmla="*/ 128416 h 3917333"/>
              <a:gd name="connsiteX361" fmla="*/ 2861623 w 4021235"/>
              <a:gd name="connsiteY361" fmla="*/ 129663 h 3917333"/>
              <a:gd name="connsiteX362" fmla="*/ 2862870 w 4021235"/>
              <a:gd name="connsiteY362" fmla="*/ 128416 h 3917333"/>
              <a:gd name="connsiteX363" fmla="*/ 2864116 w 4021235"/>
              <a:gd name="connsiteY363" fmla="*/ 130910 h 3917333"/>
              <a:gd name="connsiteX364" fmla="*/ 2864116 w 4021235"/>
              <a:gd name="connsiteY364" fmla="*/ 129663 h 3917333"/>
              <a:gd name="connsiteX365" fmla="*/ 2865363 w 4021235"/>
              <a:gd name="connsiteY365" fmla="*/ 129663 h 3917333"/>
              <a:gd name="connsiteX366" fmla="*/ 2866610 w 4021235"/>
              <a:gd name="connsiteY366" fmla="*/ 132157 h 3917333"/>
              <a:gd name="connsiteX367" fmla="*/ 2867858 w 4021235"/>
              <a:gd name="connsiteY367" fmla="*/ 130910 h 3917333"/>
              <a:gd name="connsiteX368" fmla="*/ 2869105 w 4021235"/>
              <a:gd name="connsiteY368" fmla="*/ 130910 h 3917333"/>
              <a:gd name="connsiteX369" fmla="*/ 2869105 w 4021235"/>
              <a:gd name="connsiteY369" fmla="*/ 132157 h 3917333"/>
              <a:gd name="connsiteX370" fmla="*/ 2870352 w 4021235"/>
              <a:gd name="connsiteY370" fmla="*/ 132157 h 3917333"/>
              <a:gd name="connsiteX371" fmla="*/ 2871598 w 4021235"/>
              <a:gd name="connsiteY371" fmla="*/ 130910 h 3917333"/>
              <a:gd name="connsiteX372" fmla="*/ 2870352 w 4021235"/>
              <a:gd name="connsiteY372" fmla="*/ 134650 h 3917333"/>
              <a:gd name="connsiteX373" fmla="*/ 2875338 w 4021235"/>
              <a:gd name="connsiteY373" fmla="*/ 137144 h 3917333"/>
              <a:gd name="connsiteX374" fmla="*/ 2892795 w 4021235"/>
              <a:gd name="connsiteY374" fmla="*/ 148364 h 3917333"/>
              <a:gd name="connsiteX375" fmla="*/ 2910252 w 4021235"/>
              <a:gd name="connsiteY375" fmla="*/ 159585 h 3917333"/>
              <a:gd name="connsiteX376" fmla="*/ 2942671 w 4021235"/>
              <a:gd name="connsiteY376" fmla="*/ 177040 h 3917333"/>
              <a:gd name="connsiteX377" fmla="*/ 2943917 w 4021235"/>
              <a:gd name="connsiteY377" fmla="*/ 177040 h 3917333"/>
              <a:gd name="connsiteX378" fmla="*/ 2945164 w 4021235"/>
              <a:gd name="connsiteY378" fmla="*/ 177040 h 3917333"/>
              <a:gd name="connsiteX379" fmla="*/ 2946411 w 4021235"/>
              <a:gd name="connsiteY379" fmla="*/ 175793 h 3917333"/>
              <a:gd name="connsiteX380" fmla="*/ 2946411 w 4021235"/>
              <a:gd name="connsiteY380" fmla="*/ 177040 h 3917333"/>
              <a:gd name="connsiteX381" fmla="*/ 2946411 w 4021235"/>
              <a:gd name="connsiteY381" fmla="*/ 178287 h 3917333"/>
              <a:gd name="connsiteX382" fmla="*/ 2946411 w 4021235"/>
              <a:gd name="connsiteY382" fmla="*/ 179534 h 3917333"/>
              <a:gd name="connsiteX383" fmla="*/ 2982571 w 4021235"/>
              <a:gd name="connsiteY383" fmla="*/ 200729 h 3917333"/>
              <a:gd name="connsiteX384" fmla="*/ 3115990 w 4021235"/>
              <a:gd name="connsiteY384" fmla="*/ 296729 h 3917333"/>
              <a:gd name="connsiteX385" fmla="*/ 3145915 w 4021235"/>
              <a:gd name="connsiteY385" fmla="*/ 321665 h 3917333"/>
              <a:gd name="connsiteX386" fmla="*/ 3177088 w 4021235"/>
              <a:gd name="connsiteY386" fmla="*/ 347847 h 3917333"/>
              <a:gd name="connsiteX387" fmla="*/ 3195791 w 4021235"/>
              <a:gd name="connsiteY387" fmla="*/ 364055 h 3917333"/>
              <a:gd name="connsiteX388" fmla="*/ 3198284 w 4021235"/>
              <a:gd name="connsiteY388" fmla="*/ 362808 h 3917333"/>
              <a:gd name="connsiteX389" fmla="*/ 3199531 w 4021235"/>
              <a:gd name="connsiteY389" fmla="*/ 360314 h 3917333"/>
              <a:gd name="connsiteX390" fmla="*/ 3241925 w 4021235"/>
              <a:gd name="connsiteY390" fmla="*/ 401458 h 3917333"/>
              <a:gd name="connsiteX391" fmla="*/ 3250653 w 4021235"/>
              <a:gd name="connsiteY391" fmla="*/ 410185 h 3917333"/>
              <a:gd name="connsiteX392" fmla="*/ 3251900 w 4021235"/>
              <a:gd name="connsiteY392" fmla="*/ 408938 h 3917333"/>
              <a:gd name="connsiteX393" fmla="*/ 3259382 w 4021235"/>
              <a:gd name="connsiteY393" fmla="*/ 415172 h 3917333"/>
              <a:gd name="connsiteX394" fmla="*/ 3256889 w 4021235"/>
              <a:gd name="connsiteY394" fmla="*/ 416419 h 3917333"/>
              <a:gd name="connsiteX395" fmla="*/ 3258135 w 4021235"/>
              <a:gd name="connsiteY395" fmla="*/ 417666 h 3917333"/>
              <a:gd name="connsiteX396" fmla="*/ 3256889 w 4021235"/>
              <a:gd name="connsiteY396" fmla="*/ 417666 h 3917333"/>
              <a:gd name="connsiteX397" fmla="*/ 3377837 w 4021235"/>
              <a:gd name="connsiteY397" fmla="*/ 533615 h 3917333"/>
              <a:gd name="connsiteX398" fmla="*/ 3427712 w 4021235"/>
              <a:gd name="connsiteY398" fmla="*/ 589719 h 3917333"/>
              <a:gd name="connsiteX399" fmla="*/ 3466366 w 4021235"/>
              <a:gd name="connsiteY399" fmla="*/ 637096 h 3917333"/>
              <a:gd name="connsiteX400" fmla="*/ 3452651 w 4021235"/>
              <a:gd name="connsiteY400" fmla="*/ 619641 h 3917333"/>
              <a:gd name="connsiteX401" fmla="*/ 3467613 w 4021235"/>
              <a:gd name="connsiteY401" fmla="*/ 640836 h 3917333"/>
              <a:gd name="connsiteX402" fmla="*/ 3495045 w 4021235"/>
              <a:gd name="connsiteY402" fmla="*/ 672005 h 3917333"/>
              <a:gd name="connsiteX403" fmla="*/ 3518737 w 4021235"/>
              <a:gd name="connsiteY403" fmla="*/ 701928 h 3917333"/>
              <a:gd name="connsiteX404" fmla="*/ 3508760 w 4021235"/>
              <a:gd name="connsiteY404" fmla="*/ 686967 h 3917333"/>
              <a:gd name="connsiteX405" fmla="*/ 3563624 w 4021235"/>
              <a:gd name="connsiteY405" fmla="*/ 760526 h 3917333"/>
              <a:gd name="connsiteX406" fmla="*/ 3615994 w 4021235"/>
              <a:gd name="connsiteY406" fmla="*/ 836578 h 3917333"/>
              <a:gd name="connsiteX407" fmla="*/ 3664623 w 4021235"/>
              <a:gd name="connsiteY407" fmla="*/ 913878 h 3917333"/>
              <a:gd name="connsiteX408" fmla="*/ 3685820 w 4021235"/>
              <a:gd name="connsiteY408" fmla="*/ 952527 h 3917333"/>
              <a:gd name="connsiteX409" fmla="*/ 3697042 w 4021235"/>
              <a:gd name="connsiteY409" fmla="*/ 971229 h 3917333"/>
              <a:gd name="connsiteX410" fmla="*/ 3698289 w 4021235"/>
              <a:gd name="connsiteY410" fmla="*/ 973722 h 3917333"/>
              <a:gd name="connsiteX411" fmla="*/ 3700783 w 4021235"/>
              <a:gd name="connsiteY411" fmla="*/ 978709 h 3917333"/>
              <a:gd name="connsiteX412" fmla="*/ 3708265 w 4021235"/>
              <a:gd name="connsiteY412" fmla="*/ 986190 h 3917333"/>
              <a:gd name="connsiteX413" fmla="*/ 3710758 w 4021235"/>
              <a:gd name="connsiteY413" fmla="*/ 987437 h 3917333"/>
              <a:gd name="connsiteX414" fmla="*/ 3712004 w 4021235"/>
              <a:gd name="connsiteY414" fmla="*/ 988684 h 3917333"/>
              <a:gd name="connsiteX415" fmla="*/ 3713251 w 4021235"/>
              <a:gd name="connsiteY415" fmla="*/ 994917 h 3917333"/>
              <a:gd name="connsiteX416" fmla="*/ 3713251 w 4021235"/>
              <a:gd name="connsiteY416" fmla="*/ 997411 h 3917333"/>
              <a:gd name="connsiteX417" fmla="*/ 3714499 w 4021235"/>
              <a:gd name="connsiteY417" fmla="*/ 1003645 h 3917333"/>
              <a:gd name="connsiteX418" fmla="*/ 3716993 w 4021235"/>
              <a:gd name="connsiteY418" fmla="*/ 1009879 h 3917333"/>
              <a:gd name="connsiteX419" fmla="*/ 3719487 w 4021235"/>
              <a:gd name="connsiteY419" fmla="*/ 1012372 h 3917333"/>
              <a:gd name="connsiteX420" fmla="*/ 3720733 w 4021235"/>
              <a:gd name="connsiteY420" fmla="*/ 1016112 h 3917333"/>
              <a:gd name="connsiteX421" fmla="*/ 3728215 w 4021235"/>
              <a:gd name="connsiteY421" fmla="*/ 1027333 h 3917333"/>
              <a:gd name="connsiteX422" fmla="*/ 3731956 w 4021235"/>
              <a:gd name="connsiteY422" fmla="*/ 1033567 h 3917333"/>
              <a:gd name="connsiteX423" fmla="*/ 3734449 w 4021235"/>
              <a:gd name="connsiteY423" fmla="*/ 1036061 h 3917333"/>
              <a:gd name="connsiteX424" fmla="*/ 3733201 w 4021235"/>
              <a:gd name="connsiteY424" fmla="*/ 1038554 h 3917333"/>
              <a:gd name="connsiteX425" fmla="*/ 3730708 w 4021235"/>
              <a:gd name="connsiteY425" fmla="*/ 1042294 h 3917333"/>
              <a:gd name="connsiteX426" fmla="*/ 3738190 w 4021235"/>
              <a:gd name="connsiteY426" fmla="*/ 1039801 h 3917333"/>
              <a:gd name="connsiteX427" fmla="*/ 3749412 w 4021235"/>
              <a:gd name="connsiteY427" fmla="*/ 1067230 h 3917333"/>
              <a:gd name="connsiteX428" fmla="*/ 3750658 w 4021235"/>
              <a:gd name="connsiteY428" fmla="*/ 1067230 h 3917333"/>
              <a:gd name="connsiteX429" fmla="*/ 3765622 w 4021235"/>
              <a:gd name="connsiteY429" fmla="*/ 1095905 h 3917333"/>
              <a:gd name="connsiteX430" fmla="*/ 3778091 w 4021235"/>
              <a:gd name="connsiteY430" fmla="*/ 1120840 h 3917333"/>
              <a:gd name="connsiteX431" fmla="*/ 3799288 w 4021235"/>
              <a:gd name="connsiteY431" fmla="*/ 1165724 h 3917333"/>
              <a:gd name="connsiteX432" fmla="*/ 3801782 w 4021235"/>
              <a:gd name="connsiteY432" fmla="*/ 1169464 h 3917333"/>
              <a:gd name="connsiteX433" fmla="*/ 3830459 w 4021235"/>
              <a:gd name="connsiteY433" fmla="*/ 1239283 h 3917333"/>
              <a:gd name="connsiteX434" fmla="*/ 3830459 w 4021235"/>
              <a:gd name="connsiteY434" fmla="*/ 1241777 h 3917333"/>
              <a:gd name="connsiteX435" fmla="*/ 3831707 w 4021235"/>
              <a:gd name="connsiteY435" fmla="*/ 1243024 h 3917333"/>
              <a:gd name="connsiteX436" fmla="*/ 3832954 w 4021235"/>
              <a:gd name="connsiteY436" fmla="*/ 1248010 h 3917333"/>
              <a:gd name="connsiteX437" fmla="*/ 3831707 w 4021235"/>
              <a:gd name="connsiteY437" fmla="*/ 1250504 h 3917333"/>
              <a:gd name="connsiteX438" fmla="*/ 3832954 w 4021235"/>
              <a:gd name="connsiteY438" fmla="*/ 1252998 h 3917333"/>
              <a:gd name="connsiteX439" fmla="*/ 3836695 w 4021235"/>
              <a:gd name="connsiteY439" fmla="*/ 1262972 h 3917333"/>
              <a:gd name="connsiteX440" fmla="*/ 3837942 w 4021235"/>
              <a:gd name="connsiteY440" fmla="*/ 1262972 h 3917333"/>
              <a:gd name="connsiteX441" fmla="*/ 3841681 w 4021235"/>
              <a:gd name="connsiteY441" fmla="*/ 1266712 h 3917333"/>
              <a:gd name="connsiteX442" fmla="*/ 3842929 w 4021235"/>
              <a:gd name="connsiteY442" fmla="*/ 1271699 h 3917333"/>
              <a:gd name="connsiteX443" fmla="*/ 3846670 w 4021235"/>
              <a:gd name="connsiteY443" fmla="*/ 1280426 h 3917333"/>
              <a:gd name="connsiteX444" fmla="*/ 3856645 w 4021235"/>
              <a:gd name="connsiteY444" fmla="*/ 1300375 h 3917333"/>
              <a:gd name="connsiteX445" fmla="*/ 3842929 w 4021235"/>
              <a:gd name="connsiteY445" fmla="*/ 1272946 h 3917333"/>
              <a:gd name="connsiteX446" fmla="*/ 3840436 w 4021235"/>
              <a:gd name="connsiteY446" fmla="*/ 1266712 h 3917333"/>
              <a:gd name="connsiteX447" fmla="*/ 3837942 w 4021235"/>
              <a:gd name="connsiteY447" fmla="*/ 1264218 h 3917333"/>
              <a:gd name="connsiteX448" fmla="*/ 3841681 w 4021235"/>
              <a:gd name="connsiteY448" fmla="*/ 1271699 h 3917333"/>
              <a:gd name="connsiteX449" fmla="*/ 3864127 w 4021235"/>
              <a:gd name="connsiteY449" fmla="*/ 1324063 h 3917333"/>
              <a:gd name="connsiteX450" fmla="*/ 3874102 w 4021235"/>
              <a:gd name="connsiteY450" fmla="*/ 1358972 h 3917333"/>
              <a:gd name="connsiteX451" fmla="*/ 3879088 w 4021235"/>
              <a:gd name="connsiteY451" fmla="*/ 1357726 h 3917333"/>
              <a:gd name="connsiteX452" fmla="*/ 3884077 w 4021235"/>
              <a:gd name="connsiteY452" fmla="*/ 1371440 h 3917333"/>
              <a:gd name="connsiteX453" fmla="*/ 3879088 w 4021235"/>
              <a:gd name="connsiteY453" fmla="*/ 1372687 h 3917333"/>
              <a:gd name="connsiteX454" fmla="*/ 3877842 w 4021235"/>
              <a:gd name="connsiteY454" fmla="*/ 1372687 h 3917333"/>
              <a:gd name="connsiteX455" fmla="*/ 3894052 w 4021235"/>
              <a:gd name="connsiteY455" fmla="*/ 1422558 h 3917333"/>
              <a:gd name="connsiteX456" fmla="*/ 3897792 w 4021235"/>
              <a:gd name="connsiteY456" fmla="*/ 1423804 h 3917333"/>
              <a:gd name="connsiteX457" fmla="*/ 3899040 w 4021235"/>
              <a:gd name="connsiteY457" fmla="*/ 1427544 h 3917333"/>
              <a:gd name="connsiteX458" fmla="*/ 3904027 w 4021235"/>
              <a:gd name="connsiteY458" fmla="*/ 1426298 h 3917333"/>
              <a:gd name="connsiteX459" fmla="*/ 3905274 w 4021235"/>
              <a:gd name="connsiteY459" fmla="*/ 1426298 h 3917333"/>
              <a:gd name="connsiteX460" fmla="*/ 3906521 w 4021235"/>
              <a:gd name="connsiteY460" fmla="*/ 1428791 h 3917333"/>
              <a:gd name="connsiteX461" fmla="*/ 3906521 w 4021235"/>
              <a:gd name="connsiteY461" fmla="*/ 1430038 h 3917333"/>
              <a:gd name="connsiteX462" fmla="*/ 3907767 w 4021235"/>
              <a:gd name="connsiteY462" fmla="*/ 1433778 h 3917333"/>
              <a:gd name="connsiteX463" fmla="*/ 3907767 w 4021235"/>
              <a:gd name="connsiteY463" fmla="*/ 1437519 h 3917333"/>
              <a:gd name="connsiteX464" fmla="*/ 3907767 w 4021235"/>
              <a:gd name="connsiteY464" fmla="*/ 1438766 h 3917333"/>
              <a:gd name="connsiteX465" fmla="*/ 3907767 w 4021235"/>
              <a:gd name="connsiteY465" fmla="*/ 1442506 h 3917333"/>
              <a:gd name="connsiteX466" fmla="*/ 3905274 w 4021235"/>
              <a:gd name="connsiteY466" fmla="*/ 1447493 h 3917333"/>
              <a:gd name="connsiteX467" fmla="*/ 3904027 w 4021235"/>
              <a:gd name="connsiteY467" fmla="*/ 1447493 h 3917333"/>
              <a:gd name="connsiteX468" fmla="*/ 3904027 w 4021235"/>
              <a:gd name="connsiteY468" fmla="*/ 1449986 h 3917333"/>
              <a:gd name="connsiteX469" fmla="*/ 3904027 w 4021235"/>
              <a:gd name="connsiteY469" fmla="*/ 1452480 h 3917333"/>
              <a:gd name="connsiteX470" fmla="*/ 3902780 w 4021235"/>
              <a:gd name="connsiteY470" fmla="*/ 1451233 h 3917333"/>
              <a:gd name="connsiteX471" fmla="*/ 3901533 w 4021235"/>
              <a:gd name="connsiteY471" fmla="*/ 1449986 h 3917333"/>
              <a:gd name="connsiteX472" fmla="*/ 3901533 w 4021235"/>
              <a:gd name="connsiteY472" fmla="*/ 1452480 h 3917333"/>
              <a:gd name="connsiteX473" fmla="*/ 3904027 w 4021235"/>
              <a:gd name="connsiteY473" fmla="*/ 1458714 h 3917333"/>
              <a:gd name="connsiteX474" fmla="*/ 3906521 w 4021235"/>
              <a:gd name="connsiteY474" fmla="*/ 1467441 h 3917333"/>
              <a:gd name="connsiteX475" fmla="*/ 3909014 w 4021235"/>
              <a:gd name="connsiteY475" fmla="*/ 1476168 h 3917333"/>
              <a:gd name="connsiteX476" fmla="*/ 3914002 w 4021235"/>
              <a:gd name="connsiteY476" fmla="*/ 1482402 h 3917333"/>
              <a:gd name="connsiteX477" fmla="*/ 3925224 w 4021235"/>
              <a:gd name="connsiteY477" fmla="*/ 1523545 h 3917333"/>
              <a:gd name="connsiteX478" fmla="*/ 3935200 w 4021235"/>
              <a:gd name="connsiteY478" fmla="*/ 1563442 h 3917333"/>
              <a:gd name="connsiteX479" fmla="*/ 3925224 w 4021235"/>
              <a:gd name="connsiteY479" fmla="*/ 1528532 h 3917333"/>
              <a:gd name="connsiteX480" fmla="*/ 3932706 w 4021235"/>
              <a:gd name="connsiteY480" fmla="*/ 1559702 h 3917333"/>
              <a:gd name="connsiteX481" fmla="*/ 3935324 w 4021235"/>
              <a:gd name="connsiteY481" fmla="*/ 1569053 h 3917333"/>
              <a:gd name="connsiteX482" fmla="*/ 3935325 w 4021235"/>
              <a:gd name="connsiteY482" fmla="*/ 1569056 h 3917333"/>
              <a:gd name="connsiteX483" fmla="*/ 3935713 w 4021235"/>
              <a:gd name="connsiteY483" fmla="*/ 1570998 h 3917333"/>
              <a:gd name="connsiteX484" fmla="*/ 3936446 w 4021235"/>
              <a:gd name="connsiteY484" fmla="*/ 1574663 h 3917333"/>
              <a:gd name="connsiteX485" fmla="*/ 3936448 w 4021235"/>
              <a:gd name="connsiteY485" fmla="*/ 1574670 h 3917333"/>
              <a:gd name="connsiteX486" fmla="*/ 3939564 w 4021235"/>
              <a:gd name="connsiteY486" fmla="*/ 1590247 h 3917333"/>
              <a:gd name="connsiteX487" fmla="*/ 3938939 w 4021235"/>
              <a:gd name="connsiteY487" fmla="*/ 1590871 h 3917333"/>
              <a:gd name="connsiteX488" fmla="*/ 3939876 w 4021235"/>
              <a:gd name="connsiteY488" fmla="*/ 1591806 h 3917333"/>
              <a:gd name="connsiteX489" fmla="*/ 3940187 w 4021235"/>
              <a:gd name="connsiteY489" fmla="*/ 1593364 h 3917333"/>
              <a:gd name="connsiteX490" fmla="*/ 3941434 w 4021235"/>
              <a:gd name="connsiteY490" fmla="*/ 1595858 h 3917333"/>
              <a:gd name="connsiteX491" fmla="*/ 3942681 w 4021235"/>
              <a:gd name="connsiteY491" fmla="*/ 1608325 h 3917333"/>
              <a:gd name="connsiteX492" fmla="*/ 3943928 w 4021235"/>
              <a:gd name="connsiteY492" fmla="*/ 1609572 h 3917333"/>
              <a:gd name="connsiteX493" fmla="*/ 3952656 w 4021235"/>
              <a:gd name="connsiteY493" fmla="*/ 1637001 h 3917333"/>
              <a:gd name="connsiteX494" fmla="*/ 3957643 w 4021235"/>
              <a:gd name="connsiteY494" fmla="*/ 1660690 h 3917333"/>
              <a:gd name="connsiteX495" fmla="*/ 3960137 w 4021235"/>
              <a:gd name="connsiteY495" fmla="*/ 1671910 h 3917333"/>
              <a:gd name="connsiteX496" fmla="*/ 3961384 w 4021235"/>
              <a:gd name="connsiteY496" fmla="*/ 1676897 h 3917333"/>
              <a:gd name="connsiteX497" fmla="*/ 3961384 w 4021235"/>
              <a:gd name="connsiteY497" fmla="*/ 1681884 h 3917333"/>
              <a:gd name="connsiteX498" fmla="*/ 3962631 w 4021235"/>
              <a:gd name="connsiteY498" fmla="*/ 1691859 h 3917333"/>
              <a:gd name="connsiteX499" fmla="*/ 3962631 w 4021235"/>
              <a:gd name="connsiteY499" fmla="*/ 1695599 h 3917333"/>
              <a:gd name="connsiteX500" fmla="*/ 3966372 w 4021235"/>
              <a:gd name="connsiteY500" fmla="*/ 1694352 h 3917333"/>
              <a:gd name="connsiteX501" fmla="*/ 3965125 w 4021235"/>
              <a:gd name="connsiteY501" fmla="*/ 1695599 h 3917333"/>
              <a:gd name="connsiteX502" fmla="*/ 3966372 w 4021235"/>
              <a:gd name="connsiteY502" fmla="*/ 1696846 h 3917333"/>
              <a:gd name="connsiteX503" fmla="*/ 3967618 w 4021235"/>
              <a:gd name="connsiteY503" fmla="*/ 1698092 h 3917333"/>
              <a:gd name="connsiteX504" fmla="*/ 3968866 w 4021235"/>
              <a:gd name="connsiteY504" fmla="*/ 1698092 h 3917333"/>
              <a:gd name="connsiteX505" fmla="*/ 3967618 w 4021235"/>
              <a:gd name="connsiteY505" fmla="*/ 1699339 h 3917333"/>
              <a:gd name="connsiteX506" fmla="*/ 3968866 w 4021235"/>
              <a:gd name="connsiteY506" fmla="*/ 1699339 h 3917333"/>
              <a:gd name="connsiteX507" fmla="*/ 3968866 w 4021235"/>
              <a:gd name="connsiteY507" fmla="*/ 1698092 h 3917333"/>
              <a:gd name="connsiteX508" fmla="*/ 3970113 w 4021235"/>
              <a:gd name="connsiteY508" fmla="*/ 1698092 h 3917333"/>
              <a:gd name="connsiteX509" fmla="*/ 3971359 w 4021235"/>
              <a:gd name="connsiteY509" fmla="*/ 1698092 h 3917333"/>
              <a:gd name="connsiteX510" fmla="*/ 3975100 w 4021235"/>
              <a:gd name="connsiteY510" fmla="*/ 1698092 h 3917333"/>
              <a:gd name="connsiteX511" fmla="*/ 3973853 w 4021235"/>
              <a:gd name="connsiteY511" fmla="*/ 1699339 h 3917333"/>
              <a:gd name="connsiteX512" fmla="*/ 3973853 w 4021235"/>
              <a:gd name="connsiteY512" fmla="*/ 1700586 h 3917333"/>
              <a:gd name="connsiteX513" fmla="*/ 3975100 w 4021235"/>
              <a:gd name="connsiteY513" fmla="*/ 1700586 h 3917333"/>
              <a:gd name="connsiteX514" fmla="*/ 3975100 w 4021235"/>
              <a:gd name="connsiteY514" fmla="*/ 1700319 h 3917333"/>
              <a:gd name="connsiteX515" fmla="*/ 3976035 w 4021235"/>
              <a:gd name="connsiteY515" fmla="*/ 1700118 h 3917333"/>
              <a:gd name="connsiteX516" fmla="*/ 3976347 w 4021235"/>
              <a:gd name="connsiteY516" fmla="*/ 1700586 h 3917333"/>
              <a:gd name="connsiteX517" fmla="*/ 3965125 w 4021235"/>
              <a:gd name="connsiteY517" fmla="*/ 1704326 h 3917333"/>
              <a:gd name="connsiteX518" fmla="*/ 3965125 w 4021235"/>
              <a:gd name="connsiteY518" fmla="*/ 1705573 h 3917333"/>
              <a:gd name="connsiteX519" fmla="*/ 3968398 w 4021235"/>
              <a:gd name="connsiteY519" fmla="*/ 1719443 h 3917333"/>
              <a:gd name="connsiteX520" fmla="*/ 3971490 w 4021235"/>
              <a:gd name="connsiteY520" fmla="*/ 1733071 h 3917333"/>
              <a:gd name="connsiteX521" fmla="*/ 3971359 w 4021235"/>
              <a:gd name="connsiteY521" fmla="*/ 1734248 h 3917333"/>
              <a:gd name="connsiteX522" fmla="*/ 3972606 w 4021235"/>
              <a:gd name="connsiteY522" fmla="*/ 1737988 h 3917333"/>
              <a:gd name="connsiteX523" fmla="*/ 3973853 w 4021235"/>
              <a:gd name="connsiteY523" fmla="*/ 1741729 h 3917333"/>
              <a:gd name="connsiteX524" fmla="*/ 3973853 w 4021235"/>
              <a:gd name="connsiteY524" fmla="*/ 1751703 h 3917333"/>
              <a:gd name="connsiteX525" fmla="*/ 3976347 w 4021235"/>
              <a:gd name="connsiteY525" fmla="*/ 1769158 h 3917333"/>
              <a:gd name="connsiteX526" fmla="*/ 3978841 w 4021235"/>
              <a:gd name="connsiteY526" fmla="*/ 1786613 h 3917333"/>
              <a:gd name="connsiteX527" fmla="*/ 3980088 w 4021235"/>
              <a:gd name="connsiteY527" fmla="*/ 1785366 h 3917333"/>
              <a:gd name="connsiteX528" fmla="*/ 3981335 w 4021235"/>
              <a:gd name="connsiteY528" fmla="*/ 1785366 h 3917333"/>
              <a:gd name="connsiteX529" fmla="*/ 3990063 w 4021235"/>
              <a:gd name="connsiteY529" fmla="*/ 1785366 h 3917333"/>
              <a:gd name="connsiteX530" fmla="*/ 3992557 w 4021235"/>
              <a:gd name="connsiteY530" fmla="*/ 1804067 h 3917333"/>
              <a:gd name="connsiteX531" fmla="*/ 3983828 w 4021235"/>
              <a:gd name="connsiteY531" fmla="*/ 1805314 h 3917333"/>
              <a:gd name="connsiteX532" fmla="*/ 3983828 w 4021235"/>
              <a:gd name="connsiteY532" fmla="*/ 1810301 h 3917333"/>
              <a:gd name="connsiteX533" fmla="*/ 3995050 w 4021235"/>
              <a:gd name="connsiteY533" fmla="*/ 1835236 h 3917333"/>
              <a:gd name="connsiteX534" fmla="*/ 3995050 w 4021235"/>
              <a:gd name="connsiteY534" fmla="*/ 1836483 h 3917333"/>
              <a:gd name="connsiteX535" fmla="*/ 3997543 w 4021235"/>
              <a:gd name="connsiteY535" fmla="*/ 1837730 h 3917333"/>
              <a:gd name="connsiteX536" fmla="*/ 3998791 w 4021235"/>
              <a:gd name="connsiteY536" fmla="*/ 1841470 h 3917333"/>
              <a:gd name="connsiteX537" fmla="*/ 3990063 w 4021235"/>
              <a:gd name="connsiteY537" fmla="*/ 1843964 h 3917333"/>
              <a:gd name="connsiteX538" fmla="*/ 3990063 w 4021235"/>
              <a:gd name="connsiteY538" fmla="*/ 1842717 h 3917333"/>
              <a:gd name="connsiteX539" fmla="*/ 3988816 w 4021235"/>
              <a:gd name="connsiteY539" fmla="*/ 1841470 h 3917333"/>
              <a:gd name="connsiteX540" fmla="*/ 3988816 w 4021235"/>
              <a:gd name="connsiteY540" fmla="*/ 1843964 h 3917333"/>
              <a:gd name="connsiteX541" fmla="*/ 3987568 w 4021235"/>
              <a:gd name="connsiteY541" fmla="*/ 1843964 h 3917333"/>
              <a:gd name="connsiteX542" fmla="*/ 3993804 w 4021235"/>
              <a:gd name="connsiteY542" fmla="*/ 1898821 h 3917333"/>
              <a:gd name="connsiteX543" fmla="*/ 4000038 w 4021235"/>
              <a:gd name="connsiteY543" fmla="*/ 1954926 h 3917333"/>
              <a:gd name="connsiteX544" fmla="*/ 4008765 w 4021235"/>
              <a:gd name="connsiteY544" fmla="*/ 2058407 h 3917333"/>
              <a:gd name="connsiteX545" fmla="*/ 4008765 w 4021235"/>
              <a:gd name="connsiteY545" fmla="*/ 2063394 h 3917333"/>
              <a:gd name="connsiteX546" fmla="*/ 4012507 w 4021235"/>
              <a:gd name="connsiteY546" fmla="*/ 2117005 h 3917333"/>
              <a:gd name="connsiteX547" fmla="*/ 4015001 w 4021235"/>
              <a:gd name="connsiteY547" fmla="*/ 2164382 h 3917333"/>
              <a:gd name="connsiteX548" fmla="*/ 4015001 w 4021235"/>
              <a:gd name="connsiteY548" fmla="*/ 2230461 h 3917333"/>
              <a:gd name="connsiteX549" fmla="*/ 4013754 w 4021235"/>
              <a:gd name="connsiteY549" fmla="*/ 2307760 h 3917333"/>
              <a:gd name="connsiteX550" fmla="*/ 4003779 w 4021235"/>
              <a:gd name="connsiteY550" fmla="*/ 2439917 h 3917333"/>
              <a:gd name="connsiteX551" fmla="*/ 4002532 w 4021235"/>
              <a:gd name="connsiteY551" fmla="*/ 2462359 h 3917333"/>
              <a:gd name="connsiteX552" fmla="*/ 4003779 w 4021235"/>
              <a:gd name="connsiteY552" fmla="*/ 2474826 h 3917333"/>
              <a:gd name="connsiteX553" fmla="*/ 4003779 w 4021235"/>
              <a:gd name="connsiteY553" fmla="*/ 2467346 h 3917333"/>
              <a:gd name="connsiteX554" fmla="*/ 4003779 w 4021235"/>
              <a:gd name="connsiteY554" fmla="*/ 2462359 h 3917333"/>
              <a:gd name="connsiteX555" fmla="*/ 4003779 w 4021235"/>
              <a:gd name="connsiteY555" fmla="*/ 2454878 h 3917333"/>
              <a:gd name="connsiteX556" fmla="*/ 4005026 w 4021235"/>
              <a:gd name="connsiteY556" fmla="*/ 2449891 h 3917333"/>
              <a:gd name="connsiteX557" fmla="*/ 4006272 w 4021235"/>
              <a:gd name="connsiteY557" fmla="*/ 2442411 h 3917333"/>
              <a:gd name="connsiteX558" fmla="*/ 4005026 w 4021235"/>
              <a:gd name="connsiteY558" fmla="*/ 2433683 h 3917333"/>
              <a:gd name="connsiteX559" fmla="*/ 4007518 w 4021235"/>
              <a:gd name="connsiteY559" fmla="*/ 2413735 h 3917333"/>
              <a:gd name="connsiteX560" fmla="*/ 4011260 w 4021235"/>
              <a:gd name="connsiteY560" fmla="*/ 2367605 h 3917333"/>
              <a:gd name="connsiteX561" fmla="*/ 4012507 w 4021235"/>
              <a:gd name="connsiteY561" fmla="*/ 2356384 h 3917333"/>
              <a:gd name="connsiteX562" fmla="*/ 4015001 w 4021235"/>
              <a:gd name="connsiteY562" fmla="*/ 2300280 h 3917333"/>
              <a:gd name="connsiteX563" fmla="*/ 4019988 w 4021235"/>
              <a:gd name="connsiteY563" fmla="*/ 2164382 h 3917333"/>
              <a:gd name="connsiteX564" fmla="*/ 4018740 w 4021235"/>
              <a:gd name="connsiteY564" fmla="*/ 2266617 h 3917333"/>
              <a:gd name="connsiteX565" fmla="*/ 4019988 w 4021235"/>
              <a:gd name="connsiteY565" fmla="*/ 2261786 h 3917333"/>
              <a:gd name="connsiteX566" fmla="*/ 4020551 w 4021235"/>
              <a:gd name="connsiteY566" fmla="*/ 2248962 h 3917333"/>
              <a:gd name="connsiteX567" fmla="*/ 4019988 w 4021235"/>
              <a:gd name="connsiteY567" fmla="*/ 2271604 h 3917333"/>
              <a:gd name="connsiteX568" fmla="*/ 4016247 w 4021235"/>
              <a:gd name="connsiteY568" fmla="*/ 2320228 h 3917333"/>
              <a:gd name="connsiteX569" fmla="*/ 4013754 w 4021235"/>
              <a:gd name="connsiteY569" fmla="*/ 2398774 h 3917333"/>
              <a:gd name="connsiteX570" fmla="*/ 4011260 w 4021235"/>
              <a:gd name="connsiteY570" fmla="*/ 2408748 h 3917333"/>
              <a:gd name="connsiteX571" fmla="*/ 4015001 w 4021235"/>
              <a:gd name="connsiteY571" fmla="*/ 2368852 h 3917333"/>
              <a:gd name="connsiteX572" fmla="*/ 4011260 w 4021235"/>
              <a:gd name="connsiteY572" fmla="*/ 2396280 h 3917333"/>
              <a:gd name="connsiteX573" fmla="*/ 4007518 w 4021235"/>
              <a:gd name="connsiteY573" fmla="*/ 2443658 h 3917333"/>
              <a:gd name="connsiteX574" fmla="*/ 4007518 w 4021235"/>
              <a:gd name="connsiteY574" fmla="*/ 2464852 h 3917333"/>
              <a:gd name="connsiteX575" fmla="*/ 4007518 w 4021235"/>
              <a:gd name="connsiteY575" fmla="*/ 2474826 h 3917333"/>
              <a:gd name="connsiteX576" fmla="*/ 4007518 w 4021235"/>
              <a:gd name="connsiteY576" fmla="*/ 2484800 h 3917333"/>
              <a:gd name="connsiteX577" fmla="*/ 4007518 w 4021235"/>
              <a:gd name="connsiteY577" fmla="*/ 2487294 h 3917333"/>
              <a:gd name="connsiteX578" fmla="*/ 4006272 w 4021235"/>
              <a:gd name="connsiteY578" fmla="*/ 2489788 h 3917333"/>
              <a:gd name="connsiteX579" fmla="*/ 4005026 w 4021235"/>
              <a:gd name="connsiteY579" fmla="*/ 2489788 h 3917333"/>
              <a:gd name="connsiteX580" fmla="*/ 4001285 w 4021235"/>
              <a:gd name="connsiteY580" fmla="*/ 2518463 h 3917333"/>
              <a:gd name="connsiteX581" fmla="*/ 4000662 w 4021235"/>
              <a:gd name="connsiteY581" fmla="*/ 2520645 h 3917333"/>
              <a:gd name="connsiteX582" fmla="*/ 4001965 w 4021235"/>
              <a:gd name="connsiteY582" fmla="*/ 2508034 h 3917333"/>
              <a:gd name="connsiteX583" fmla="*/ 4003779 w 4021235"/>
              <a:gd name="connsiteY583" fmla="*/ 2493528 h 3917333"/>
              <a:gd name="connsiteX584" fmla="*/ 4003779 w 4021235"/>
              <a:gd name="connsiteY584" fmla="*/ 2491034 h 3917333"/>
              <a:gd name="connsiteX585" fmla="*/ 4002337 w 4021235"/>
              <a:gd name="connsiteY585" fmla="*/ 2504437 h 3917333"/>
              <a:gd name="connsiteX586" fmla="*/ 4001965 w 4021235"/>
              <a:gd name="connsiteY586" fmla="*/ 2508034 h 3917333"/>
              <a:gd name="connsiteX587" fmla="*/ 3998791 w 4021235"/>
              <a:gd name="connsiteY587" fmla="*/ 2533424 h 3917333"/>
              <a:gd name="connsiteX588" fmla="*/ 3996297 w 4021235"/>
              <a:gd name="connsiteY588" fmla="*/ 2539658 h 3917333"/>
              <a:gd name="connsiteX589" fmla="*/ 3993804 w 4021235"/>
              <a:gd name="connsiteY589" fmla="*/ 2572074 h 3917333"/>
              <a:gd name="connsiteX590" fmla="*/ 3986322 w 4021235"/>
              <a:gd name="connsiteY590" fmla="*/ 2616958 h 3917333"/>
              <a:gd name="connsiteX591" fmla="*/ 3977593 w 4021235"/>
              <a:gd name="connsiteY591" fmla="*/ 2664335 h 3917333"/>
              <a:gd name="connsiteX592" fmla="*/ 3962631 w 4021235"/>
              <a:gd name="connsiteY592" fmla="*/ 2739140 h 3917333"/>
              <a:gd name="connsiteX593" fmla="*/ 3966372 w 4021235"/>
              <a:gd name="connsiteY593" fmla="*/ 2736647 h 3917333"/>
              <a:gd name="connsiteX594" fmla="*/ 3962631 w 4021235"/>
              <a:gd name="connsiteY594" fmla="*/ 2750362 h 3917333"/>
              <a:gd name="connsiteX595" fmla="*/ 3955150 w 4021235"/>
              <a:gd name="connsiteY595" fmla="*/ 2784024 h 3917333"/>
              <a:gd name="connsiteX596" fmla="*/ 3953903 w 4021235"/>
              <a:gd name="connsiteY596" fmla="*/ 2791504 h 3917333"/>
              <a:gd name="connsiteX597" fmla="*/ 3955150 w 4021235"/>
              <a:gd name="connsiteY597" fmla="*/ 2785271 h 3917333"/>
              <a:gd name="connsiteX598" fmla="*/ 3956397 w 4021235"/>
              <a:gd name="connsiteY598" fmla="*/ 2782777 h 3917333"/>
              <a:gd name="connsiteX599" fmla="*/ 3955150 w 4021235"/>
              <a:gd name="connsiteY599" fmla="*/ 2789011 h 3917333"/>
              <a:gd name="connsiteX600" fmla="*/ 3952656 w 4021235"/>
              <a:gd name="connsiteY600" fmla="*/ 2793998 h 3917333"/>
              <a:gd name="connsiteX601" fmla="*/ 3951409 w 4021235"/>
              <a:gd name="connsiteY601" fmla="*/ 2797738 h 3917333"/>
              <a:gd name="connsiteX602" fmla="*/ 3950162 w 4021235"/>
              <a:gd name="connsiteY602" fmla="*/ 2800232 h 3917333"/>
              <a:gd name="connsiteX603" fmla="*/ 3923977 w 4021235"/>
              <a:gd name="connsiteY603" fmla="*/ 2912441 h 3917333"/>
              <a:gd name="connsiteX604" fmla="*/ 3918989 w 4021235"/>
              <a:gd name="connsiteY604" fmla="*/ 2933636 h 3917333"/>
              <a:gd name="connsiteX605" fmla="*/ 3914002 w 4021235"/>
              <a:gd name="connsiteY605" fmla="*/ 2957324 h 3917333"/>
              <a:gd name="connsiteX606" fmla="*/ 3909014 w 4021235"/>
              <a:gd name="connsiteY606" fmla="*/ 2957324 h 3917333"/>
              <a:gd name="connsiteX607" fmla="*/ 3910262 w 4021235"/>
              <a:gd name="connsiteY607" fmla="*/ 2956078 h 3917333"/>
              <a:gd name="connsiteX608" fmla="*/ 3909014 w 4021235"/>
              <a:gd name="connsiteY608" fmla="*/ 2956078 h 3917333"/>
              <a:gd name="connsiteX609" fmla="*/ 3905274 w 4021235"/>
              <a:gd name="connsiteY609" fmla="*/ 2964805 h 3917333"/>
              <a:gd name="connsiteX610" fmla="*/ 3909014 w 4021235"/>
              <a:gd name="connsiteY610" fmla="*/ 2957324 h 3917333"/>
              <a:gd name="connsiteX611" fmla="*/ 3911509 w 4021235"/>
              <a:gd name="connsiteY611" fmla="*/ 2958571 h 3917333"/>
              <a:gd name="connsiteX612" fmla="*/ 3911509 w 4021235"/>
              <a:gd name="connsiteY612" fmla="*/ 2959818 h 3917333"/>
              <a:gd name="connsiteX613" fmla="*/ 3911509 w 4021235"/>
              <a:gd name="connsiteY613" fmla="*/ 2961064 h 3917333"/>
              <a:gd name="connsiteX614" fmla="*/ 3909014 w 4021235"/>
              <a:gd name="connsiteY614" fmla="*/ 2966052 h 3917333"/>
              <a:gd name="connsiteX615" fmla="*/ 3906521 w 4021235"/>
              <a:gd name="connsiteY615" fmla="*/ 2977272 h 3917333"/>
              <a:gd name="connsiteX616" fmla="*/ 3900285 w 4021235"/>
              <a:gd name="connsiteY616" fmla="*/ 2993480 h 3917333"/>
              <a:gd name="connsiteX617" fmla="*/ 3894052 w 4021235"/>
              <a:gd name="connsiteY617" fmla="*/ 3009688 h 3917333"/>
              <a:gd name="connsiteX618" fmla="*/ 3894052 w 4021235"/>
              <a:gd name="connsiteY618" fmla="*/ 3013429 h 3917333"/>
              <a:gd name="connsiteX619" fmla="*/ 3889064 w 4021235"/>
              <a:gd name="connsiteY619" fmla="*/ 3030883 h 3917333"/>
              <a:gd name="connsiteX620" fmla="*/ 3876595 w 4021235"/>
              <a:gd name="connsiteY620" fmla="*/ 3069533 h 3917333"/>
              <a:gd name="connsiteX621" fmla="*/ 3872559 w 4021235"/>
              <a:gd name="connsiteY621" fmla="*/ 3080370 h 3917333"/>
              <a:gd name="connsiteX622" fmla="*/ 3870361 w 4021235"/>
              <a:gd name="connsiteY622" fmla="*/ 3085741 h 3917333"/>
              <a:gd name="connsiteX623" fmla="*/ 3871038 w 4021235"/>
              <a:gd name="connsiteY623" fmla="*/ 3084452 h 3917333"/>
              <a:gd name="connsiteX624" fmla="*/ 3870775 w 4021235"/>
              <a:gd name="connsiteY624" fmla="*/ 3085159 h 3917333"/>
              <a:gd name="connsiteX625" fmla="*/ 3868802 w 4021235"/>
              <a:gd name="connsiteY625" fmla="*/ 3090572 h 3917333"/>
              <a:gd name="connsiteX626" fmla="*/ 3871544 w 4021235"/>
              <a:gd name="connsiteY626" fmla="*/ 3083488 h 3917333"/>
              <a:gd name="connsiteX627" fmla="*/ 3873615 w 4021235"/>
              <a:gd name="connsiteY627" fmla="*/ 3079546 h 3917333"/>
              <a:gd name="connsiteX628" fmla="*/ 3865373 w 4021235"/>
              <a:gd name="connsiteY628" fmla="*/ 3104442 h 3917333"/>
              <a:gd name="connsiteX629" fmla="*/ 3865373 w 4021235"/>
              <a:gd name="connsiteY629" fmla="*/ 3103196 h 3917333"/>
              <a:gd name="connsiteX630" fmla="*/ 3860071 w 4021235"/>
              <a:gd name="connsiteY630" fmla="*/ 3118344 h 3917333"/>
              <a:gd name="connsiteX631" fmla="*/ 3860542 w 4021235"/>
              <a:gd name="connsiteY631" fmla="*/ 3116442 h 3917333"/>
              <a:gd name="connsiteX632" fmla="*/ 3864127 w 4021235"/>
              <a:gd name="connsiteY632" fmla="*/ 3104442 h 3917333"/>
              <a:gd name="connsiteX633" fmla="*/ 3849163 w 4021235"/>
              <a:gd name="connsiteY633" fmla="*/ 3144339 h 3917333"/>
              <a:gd name="connsiteX634" fmla="*/ 3848471 w 4021235"/>
              <a:gd name="connsiteY634" fmla="*/ 3145723 h 3917333"/>
              <a:gd name="connsiteX635" fmla="*/ 3848228 w 4021235"/>
              <a:gd name="connsiteY635" fmla="*/ 3146053 h 3917333"/>
              <a:gd name="connsiteX636" fmla="*/ 3847778 w 4021235"/>
              <a:gd name="connsiteY636" fmla="*/ 3147112 h 3917333"/>
              <a:gd name="connsiteX637" fmla="*/ 3844176 w 4021235"/>
              <a:gd name="connsiteY637" fmla="*/ 3154313 h 3917333"/>
              <a:gd name="connsiteX638" fmla="*/ 3842929 w 4021235"/>
              <a:gd name="connsiteY638" fmla="*/ 3159300 h 3917333"/>
              <a:gd name="connsiteX639" fmla="*/ 3844176 w 4021235"/>
              <a:gd name="connsiteY639" fmla="*/ 3155560 h 3917333"/>
              <a:gd name="connsiteX640" fmla="*/ 3841681 w 4021235"/>
              <a:gd name="connsiteY640" fmla="*/ 3164287 h 3917333"/>
              <a:gd name="connsiteX641" fmla="*/ 3841059 w 4021235"/>
              <a:gd name="connsiteY641" fmla="*/ 3163663 h 3917333"/>
              <a:gd name="connsiteX642" fmla="*/ 3841681 w 4021235"/>
              <a:gd name="connsiteY642" fmla="*/ 3163040 h 3917333"/>
              <a:gd name="connsiteX643" fmla="*/ 3840436 w 4021235"/>
              <a:gd name="connsiteY643" fmla="*/ 3161794 h 3917333"/>
              <a:gd name="connsiteX644" fmla="*/ 3840436 w 4021235"/>
              <a:gd name="connsiteY644" fmla="*/ 3163040 h 3917333"/>
              <a:gd name="connsiteX645" fmla="*/ 3835448 w 4021235"/>
              <a:gd name="connsiteY645" fmla="*/ 3175508 h 3917333"/>
              <a:gd name="connsiteX646" fmla="*/ 3839188 w 4021235"/>
              <a:gd name="connsiteY646" fmla="*/ 3165534 h 3917333"/>
              <a:gd name="connsiteX647" fmla="*/ 3815498 w 4021235"/>
              <a:gd name="connsiteY647" fmla="*/ 3216651 h 3917333"/>
              <a:gd name="connsiteX648" fmla="*/ 3814192 w 4021235"/>
              <a:gd name="connsiteY648" fmla="*/ 3221054 h 3917333"/>
              <a:gd name="connsiteX649" fmla="*/ 3815434 w 4021235"/>
              <a:gd name="connsiteY649" fmla="*/ 3218694 h 3917333"/>
              <a:gd name="connsiteX650" fmla="*/ 3810509 w 4021235"/>
              <a:gd name="connsiteY650" fmla="*/ 3229119 h 3917333"/>
              <a:gd name="connsiteX651" fmla="*/ 3804276 w 4021235"/>
              <a:gd name="connsiteY651" fmla="*/ 3239093 h 3917333"/>
              <a:gd name="connsiteX652" fmla="*/ 3809263 w 4021235"/>
              <a:gd name="connsiteY652" fmla="*/ 3227872 h 3917333"/>
              <a:gd name="connsiteX653" fmla="*/ 3805523 w 4021235"/>
              <a:gd name="connsiteY653" fmla="*/ 3234106 h 3917333"/>
              <a:gd name="connsiteX654" fmla="*/ 3803029 w 4021235"/>
              <a:gd name="connsiteY654" fmla="*/ 3240340 h 3917333"/>
              <a:gd name="connsiteX655" fmla="*/ 3801782 w 4021235"/>
              <a:gd name="connsiteY655" fmla="*/ 3241586 h 3917333"/>
              <a:gd name="connsiteX656" fmla="*/ 3800534 w 4021235"/>
              <a:gd name="connsiteY656" fmla="*/ 3242833 h 3917333"/>
              <a:gd name="connsiteX657" fmla="*/ 3799288 w 4021235"/>
              <a:gd name="connsiteY657" fmla="*/ 3242833 h 3917333"/>
              <a:gd name="connsiteX658" fmla="*/ 3798041 w 4021235"/>
              <a:gd name="connsiteY658" fmla="*/ 3245327 h 3917333"/>
              <a:gd name="connsiteX659" fmla="*/ 3788066 w 4021235"/>
              <a:gd name="connsiteY659" fmla="*/ 3265275 h 3917333"/>
              <a:gd name="connsiteX660" fmla="*/ 3779337 w 4021235"/>
              <a:gd name="connsiteY660" fmla="*/ 3288964 h 3917333"/>
              <a:gd name="connsiteX661" fmla="*/ 3768116 w 4021235"/>
              <a:gd name="connsiteY661" fmla="*/ 3312652 h 3917333"/>
              <a:gd name="connsiteX662" fmla="*/ 3769362 w 4021235"/>
              <a:gd name="connsiteY662" fmla="*/ 3312652 h 3917333"/>
              <a:gd name="connsiteX663" fmla="*/ 3768116 w 4021235"/>
              <a:gd name="connsiteY663" fmla="*/ 3313899 h 3917333"/>
              <a:gd name="connsiteX664" fmla="*/ 3765622 w 4021235"/>
              <a:gd name="connsiteY664" fmla="*/ 3318886 h 3917333"/>
              <a:gd name="connsiteX665" fmla="*/ 3768115 w 4021235"/>
              <a:gd name="connsiteY665" fmla="*/ 3316392 h 3917333"/>
              <a:gd name="connsiteX666" fmla="*/ 3765622 w 4021235"/>
              <a:gd name="connsiteY666" fmla="*/ 3320133 h 3917333"/>
              <a:gd name="connsiteX667" fmla="*/ 3755291 w 4021235"/>
              <a:gd name="connsiteY667" fmla="*/ 3335053 h 3917333"/>
              <a:gd name="connsiteX668" fmla="*/ 3757143 w 4021235"/>
              <a:gd name="connsiteY668" fmla="*/ 3333089 h 3917333"/>
              <a:gd name="connsiteX669" fmla="*/ 3755573 w 4021235"/>
              <a:gd name="connsiteY669" fmla="*/ 3335087 h 3917333"/>
              <a:gd name="connsiteX670" fmla="*/ 3754539 w 4021235"/>
              <a:gd name="connsiteY670" fmla="*/ 3336140 h 3917333"/>
              <a:gd name="connsiteX671" fmla="*/ 3754400 w 4021235"/>
              <a:gd name="connsiteY671" fmla="*/ 3336340 h 3917333"/>
              <a:gd name="connsiteX672" fmla="*/ 3738190 w 4021235"/>
              <a:gd name="connsiteY672" fmla="*/ 3363770 h 3917333"/>
              <a:gd name="connsiteX673" fmla="*/ 3740840 w 4021235"/>
              <a:gd name="connsiteY673" fmla="*/ 3359717 h 3917333"/>
              <a:gd name="connsiteX674" fmla="*/ 3745081 w 4021235"/>
              <a:gd name="connsiteY674" fmla="*/ 3354123 h 3917333"/>
              <a:gd name="connsiteX675" fmla="*/ 3744424 w 4021235"/>
              <a:gd name="connsiteY675" fmla="*/ 3355042 h 3917333"/>
              <a:gd name="connsiteX676" fmla="*/ 3748165 w 4021235"/>
              <a:gd name="connsiteY676" fmla="*/ 3350055 h 3917333"/>
              <a:gd name="connsiteX677" fmla="*/ 3745081 w 4021235"/>
              <a:gd name="connsiteY677" fmla="*/ 3354123 h 3917333"/>
              <a:gd name="connsiteX678" fmla="*/ 3763128 w 4021235"/>
              <a:gd name="connsiteY678" fmla="*/ 3328860 h 3917333"/>
              <a:gd name="connsiteX679" fmla="*/ 3733201 w 4021235"/>
              <a:gd name="connsiteY679" fmla="*/ 3372497 h 3917333"/>
              <a:gd name="connsiteX680" fmla="*/ 3733201 w 4021235"/>
              <a:gd name="connsiteY680" fmla="*/ 3371250 h 3917333"/>
              <a:gd name="connsiteX681" fmla="*/ 3730708 w 4021235"/>
              <a:gd name="connsiteY681" fmla="*/ 3377484 h 3917333"/>
              <a:gd name="connsiteX682" fmla="*/ 3729462 w 4021235"/>
              <a:gd name="connsiteY682" fmla="*/ 3376237 h 3917333"/>
              <a:gd name="connsiteX683" fmla="*/ 3726968 w 4021235"/>
              <a:gd name="connsiteY683" fmla="*/ 3374990 h 3917333"/>
              <a:gd name="connsiteX684" fmla="*/ 3712575 w 4021235"/>
              <a:gd name="connsiteY684" fmla="*/ 3396022 h 3917333"/>
              <a:gd name="connsiteX685" fmla="*/ 3710758 w 4021235"/>
              <a:gd name="connsiteY685" fmla="*/ 3398679 h 3917333"/>
              <a:gd name="connsiteX686" fmla="*/ 3708265 w 4021235"/>
              <a:gd name="connsiteY686" fmla="*/ 3403666 h 3917333"/>
              <a:gd name="connsiteX687" fmla="*/ 3708265 w 4021235"/>
              <a:gd name="connsiteY687" fmla="*/ 3404912 h 3917333"/>
              <a:gd name="connsiteX688" fmla="*/ 3709511 w 4021235"/>
              <a:gd name="connsiteY688" fmla="*/ 3404912 h 3917333"/>
              <a:gd name="connsiteX689" fmla="*/ 3570555 w 4021235"/>
              <a:gd name="connsiteY689" fmla="*/ 3489974 h 3917333"/>
              <a:gd name="connsiteX690" fmla="*/ 2953892 w 4021235"/>
              <a:gd name="connsiteY690" fmla="*/ 3867462 h 3917333"/>
              <a:gd name="connsiteX691" fmla="*/ 2942671 w 4021235"/>
              <a:gd name="connsiteY691" fmla="*/ 3869956 h 3917333"/>
              <a:gd name="connsiteX692" fmla="*/ 2943917 w 4021235"/>
              <a:gd name="connsiteY692" fmla="*/ 3873696 h 3917333"/>
              <a:gd name="connsiteX693" fmla="*/ 2953892 w 4021235"/>
              <a:gd name="connsiteY693" fmla="*/ 3867462 h 3917333"/>
              <a:gd name="connsiteX694" fmla="*/ 3132198 w 4021235"/>
              <a:gd name="connsiteY694" fmla="*/ 3822579 h 3917333"/>
              <a:gd name="connsiteX695" fmla="*/ 3709511 w 4021235"/>
              <a:gd name="connsiteY695" fmla="*/ 3404912 h 3917333"/>
              <a:gd name="connsiteX696" fmla="*/ 3710758 w 4021235"/>
              <a:gd name="connsiteY696" fmla="*/ 3404912 h 3917333"/>
              <a:gd name="connsiteX697" fmla="*/ 3712004 w 4021235"/>
              <a:gd name="connsiteY697" fmla="*/ 3406160 h 3917333"/>
              <a:gd name="connsiteX698" fmla="*/ 3712004 w 4021235"/>
              <a:gd name="connsiteY698" fmla="*/ 3412393 h 3917333"/>
              <a:gd name="connsiteX699" fmla="*/ 3712004 w 4021235"/>
              <a:gd name="connsiteY699" fmla="*/ 3413640 h 3917333"/>
              <a:gd name="connsiteX700" fmla="*/ 3710758 w 4021235"/>
              <a:gd name="connsiteY700" fmla="*/ 3413640 h 3917333"/>
              <a:gd name="connsiteX701" fmla="*/ 3709511 w 4021235"/>
              <a:gd name="connsiteY701" fmla="*/ 3412393 h 3917333"/>
              <a:gd name="connsiteX702" fmla="*/ 3709511 w 4021235"/>
              <a:gd name="connsiteY702" fmla="*/ 3413640 h 3917333"/>
              <a:gd name="connsiteX703" fmla="*/ 3709927 w 4021235"/>
              <a:gd name="connsiteY703" fmla="*/ 3414056 h 3917333"/>
              <a:gd name="connsiteX704" fmla="*/ 3710758 w 4021235"/>
              <a:gd name="connsiteY704" fmla="*/ 3414887 h 3917333"/>
              <a:gd name="connsiteX705" fmla="*/ 3709511 w 4021235"/>
              <a:gd name="connsiteY705" fmla="*/ 3414887 h 3917333"/>
              <a:gd name="connsiteX706" fmla="*/ 3708265 w 4021235"/>
              <a:gd name="connsiteY706" fmla="*/ 3414887 h 3917333"/>
              <a:gd name="connsiteX707" fmla="*/ 3709511 w 4021235"/>
              <a:gd name="connsiteY707" fmla="*/ 3416134 h 3917333"/>
              <a:gd name="connsiteX708" fmla="*/ 3707018 w 4021235"/>
              <a:gd name="connsiteY708" fmla="*/ 3414887 h 3917333"/>
              <a:gd name="connsiteX709" fmla="*/ 3707018 w 4021235"/>
              <a:gd name="connsiteY709" fmla="*/ 3416134 h 3917333"/>
              <a:gd name="connsiteX710" fmla="*/ 3708265 w 4021235"/>
              <a:gd name="connsiteY710" fmla="*/ 3416134 h 3917333"/>
              <a:gd name="connsiteX711" fmla="*/ 3709511 w 4021235"/>
              <a:gd name="connsiteY711" fmla="*/ 3417380 h 3917333"/>
              <a:gd name="connsiteX712" fmla="*/ 3708265 w 4021235"/>
              <a:gd name="connsiteY712" fmla="*/ 3418627 h 3917333"/>
              <a:gd name="connsiteX713" fmla="*/ 3703277 w 4021235"/>
              <a:gd name="connsiteY713" fmla="*/ 3416134 h 3917333"/>
              <a:gd name="connsiteX714" fmla="*/ 3695796 w 4021235"/>
              <a:gd name="connsiteY714" fmla="*/ 3427354 h 3917333"/>
              <a:gd name="connsiteX715" fmla="*/ 3703277 w 4021235"/>
              <a:gd name="connsiteY715" fmla="*/ 3414887 h 3917333"/>
              <a:gd name="connsiteX716" fmla="*/ 3699536 w 4021235"/>
              <a:gd name="connsiteY716" fmla="*/ 3413640 h 3917333"/>
              <a:gd name="connsiteX717" fmla="*/ 3693302 w 4021235"/>
              <a:gd name="connsiteY717" fmla="*/ 3426108 h 3917333"/>
              <a:gd name="connsiteX718" fmla="*/ 3685820 w 4021235"/>
              <a:gd name="connsiteY718" fmla="*/ 3434835 h 3917333"/>
              <a:gd name="connsiteX719" fmla="*/ 3658389 w 4021235"/>
              <a:gd name="connsiteY719" fmla="*/ 3470991 h 3917333"/>
              <a:gd name="connsiteX720" fmla="*/ 3649660 w 4021235"/>
              <a:gd name="connsiteY720" fmla="*/ 3487199 h 3917333"/>
              <a:gd name="connsiteX721" fmla="*/ 3645920 w 4021235"/>
              <a:gd name="connsiteY721" fmla="*/ 3490939 h 3917333"/>
              <a:gd name="connsiteX722" fmla="*/ 3644673 w 4021235"/>
              <a:gd name="connsiteY722" fmla="*/ 3489692 h 3917333"/>
              <a:gd name="connsiteX723" fmla="*/ 3617241 w 4021235"/>
              <a:gd name="connsiteY723" fmla="*/ 3522108 h 3917333"/>
              <a:gd name="connsiteX724" fmla="*/ 3606019 w 4021235"/>
              <a:gd name="connsiteY724" fmla="*/ 3537070 h 3917333"/>
              <a:gd name="connsiteX725" fmla="*/ 3594698 w 4021235"/>
              <a:gd name="connsiteY725" fmla="*/ 3549419 h 3917333"/>
              <a:gd name="connsiteX726" fmla="*/ 3596512 w 4021235"/>
              <a:gd name="connsiteY726" fmla="*/ 3547141 h 3917333"/>
              <a:gd name="connsiteX727" fmla="*/ 3592303 w 4021235"/>
              <a:gd name="connsiteY727" fmla="*/ 3552031 h 3917333"/>
              <a:gd name="connsiteX728" fmla="*/ 3594698 w 4021235"/>
              <a:gd name="connsiteY728" fmla="*/ 3549419 h 3917333"/>
              <a:gd name="connsiteX729" fmla="*/ 3593238 w 4021235"/>
              <a:gd name="connsiteY729" fmla="*/ 3551252 h 3917333"/>
              <a:gd name="connsiteX730" fmla="*/ 3581081 w 4021235"/>
              <a:gd name="connsiteY730" fmla="*/ 3564498 h 3917333"/>
              <a:gd name="connsiteX731" fmla="*/ 3571106 w 4021235"/>
              <a:gd name="connsiteY731" fmla="*/ 3573226 h 3917333"/>
              <a:gd name="connsiteX732" fmla="*/ 3546168 w 4021235"/>
              <a:gd name="connsiteY732" fmla="*/ 3599408 h 3917333"/>
              <a:gd name="connsiteX733" fmla="*/ 3524970 w 4021235"/>
              <a:gd name="connsiteY733" fmla="*/ 3618109 h 3917333"/>
              <a:gd name="connsiteX734" fmla="*/ 3514995 w 4021235"/>
              <a:gd name="connsiteY734" fmla="*/ 3626837 h 3917333"/>
              <a:gd name="connsiteX735" fmla="*/ 3514995 w 4021235"/>
              <a:gd name="connsiteY735" fmla="*/ 3625590 h 3917333"/>
              <a:gd name="connsiteX736" fmla="*/ 3495045 w 4021235"/>
              <a:gd name="connsiteY736" fmla="*/ 3643044 h 3917333"/>
              <a:gd name="connsiteX737" fmla="*/ 3470108 w 4021235"/>
              <a:gd name="connsiteY737" fmla="*/ 3665486 h 3917333"/>
              <a:gd name="connsiteX738" fmla="*/ 3467613 w 4021235"/>
              <a:gd name="connsiteY738" fmla="*/ 3664240 h 3917333"/>
              <a:gd name="connsiteX739" fmla="*/ 3460133 w 4021235"/>
              <a:gd name="connsiteY739" fmla="*/ 3670474 h 3917333"/>
              <a:gd name="connsiteX740" fmla="*/ 3450156 w 4021235"/>
              <a:gd name="connsiteY740" fmla="*/ 3675460 h 3917333"/>
              <a:gd name="connsiteX741" fmla="*/ 3446416 w 4021235"/>
              <a:gd name="connsiteY741" fmla="*/ 3677954 h 3917333"/>
              <a:gd name="connsiteX742" fmla="*/ 3443299 w 4021235"/>
              <a:gd name="connsiteY742" fmla="*/ 3679201 h 3917333"/>
              <a:gd name="connsiteX743" fmla="*/ 3440181 w 4021235"/>
              <a:gd name="connsiteY743" fmla="*/ 3680448 h 3917333"/>
              <a:gd name="connsiteX744" fmla="*/ 3438934 w 4021235"/>
              <a:gd name="connsiteY744" fmla="*/ 3682941 h 3917333"/>
              <a:gd name="connsiteX745" fmla="*/ 3426465 w 4021235"/>
              <a:gd name="connsiteY745" fmla="*/ 3692915 h 3917333"/>
              <a:gd name="connsiteX746" fmla="*/ 3402775 w 4021235"/>
              <a:gd name="connsiteY746" fmla="*/ 3707876 h 3917333"/>
              <a:gd name="connsiteX747" fmla="*/ 3365368 w 4021235"/>
              <a:gd name="connsiteY747" fmla="*/ 3730318 h 3917333"/>
              <a:gd name="connsiteX748" fmla="*/ 3304271 w 4021235"/>
              <a:gd name="connsiteY748" fmla="*/ 3760240 h 3917333"/>
              <a:gd name="connsiteX749" fmla="*/ 3289307 w 4021235"/>
              <a:gd name="connsiteY749" fmla="*/ 3767721 h 3917333"/>
              <a:gd name="connsiteX750" fmla="*/ 3288060 w 4021235"/>
              <a:gd name="connsiteY750" fmla="*/ 3767721 h 3917333"/>
              <a:gd name="connsiteX751" fmla="*/ 3229456 w 4021235"/>
              <a:gd name="connsiteY751" fmla="*/ 3792656 h 3917333"/>
              <a:gd name="connsiteX752" fmla="*/ 3228210 w 4021235"/>
              <a:gd name="connsiteY752" fmla="*/ 3793903 h 3917333"/>
              <a:gd name="connsiteX753" fmla="*/ 3228210 w 4021235"/>
              <a:gd name="connsiteY753" fmla="*/ 3792656 h 3917333"/>
              <a:gd name="connsiteX754" fmla="*/ 3184569 w 4021235"/>
              <a:gd name="connsiteY754" fmla="*/ 3813851 h 3917333"/>
              <a:gd name="connsiteX755" fmla="*/ 3183321 w 4021235"/>
              <a:gd name="connsiteY755" fmla="*/ 3813851 h 3917333"/>
              <a:gd name="connsiteX756" fmla="*/ 3182074 w 4021235"/>
              <a:gd name="connsiteY756" fmla="*/ 3811358 h 3917333"/>
              <a:gd name="connsiteX757" fmla="*/ 3179580 w 4021235"/>
              <a:gd name="connsiteY757" fmla="*/ 3812604 h 3917333"/>
              <a:gd name="connsiteX758" fmla="*/ 3174594 w 4021235"/>
              <a:gd name="connsiteY758" fmla="*/ 3815098 h 3917333"/>
              <a:gd name="connsiteX759" fmla="*/ 3173346 w 4021235"/>
              <a:gd name="connsiteY759" fmla="*/ 3815098 h 3917333"/>
              <a:gd name="connsiteX760" fmla="*/ 3172164 w 4021235"/>
              <a:gd name="connsiteY760" fmla="*/ 3813916 h 3917333"/>
              <a:gd name="connsiteX761" fmla="*/ 3170730 w 4021235"/>
              <a:gd name="connsiteY761" fmla="*/ 3813916 h 3917333"/>
              <a:gd name="connsiteX762" fmla="*/ 3171304 w 4021235"/>
              <a:gd name="connsiteY762" fmla="*/ 3813055 h 3917333"/>
              <a:gd name="connsiteX763" fmla="*/ 3170852 w 4021235"/>
              <a:gd name="connsiteY763" fmla="*/ 3812604 h 3917333"/>
              <a:gd name="connsiteX764" fmla="*/ 3169605 w 4021235"/>
              <a:gd name="connsiteY764" fmla="*/ 3812604 h 3917333"/>
              <a:gd name="connsiteX765" fmla="*/ 3169605 w 4021235"/>
              <a:gd name="connsiteY765" fmla="*/ 3811358 h 3917333"/>
              <a:gd name="connsiteX766" fmla="*/ 3168359 w 4021235"/>
              <a:gd name="connsiteY766" fmla="*/ 3815098 h 3917333"/>
              <a:gd name="connsiteX767" fmla="*/ 3169605 w 4021235"/>
              <a:gd name="connsiteY767" fmla="*/ 3815098 h 3917333"/>
              <a:gd name="connsiteX768" fmla="*/ 3170852 w 4021235"/>
              <a:gd name="connsiteY768" fmla="*/ 3815098 h 3917333"/>
              <a:gd name="connsiteX769" fmla="*/ 3167112 w 4021235"/>
              <a:gd name="connsiteY769" fmla="*/ 3816345 h 3917333"/>
              <a:gd name="connsiteX770" fmla="*/ 3159630 w 4021235"/>
              <a:gd name="connsiteY770" fmla="*/ 3817592 h 3917333"/>
              <a:gd name="connsiteX771" fmla="*/ 3154642 w 4021235"/>
              <a:gd name="connsiteY771" fmla="*/ 3818838 h 3917333"/>
              <a:gd name="connsiteX772" fmla="*/ 3135940 w 4021235"/>
              <a:gd name="connsiteY772" fmla="*/ 3823826 h 3917333"/>
              <a:gd name="connsiteX773" fmla="*/ 3134692 w 4021235"/>
              <a:gd name="connsiteY773" fmla="*/ 3826319 h 3917333"/>
              <a:gd name="connsiteX774" fmla="*/ 3132967 w 4021235"/>
              <a:gd name="connsiteY774" fmla="*/ 3827182 h 3917333"/>
              <a:gd name="connsiteX775" fmla="*/ 3128459 w 4021235"/>
              <a:gd name="connsiteY775" fmla="*/ 3828812 h 3917333"/>
              <a:gd name="connsiteX776" fmla="*/ 3129705 w 4021235"/>
              <a:gd name="connsiteY776" fmla="*/ 3828812 h 3917333"/>
              <a:gd name="connsiteX777" fmla="*/ 3125965 w 4021235"/>
              <a:gd name="connsiteY777" fmla="*/ 3830059 h 3917333"/>
              <a:gd name="connsiteX778" fmla="*/ 3124718 w 4021235"/>
              <a:gd name="connsiteY778" fmla="*/ 3831306 h 3917333"/>
              <a:gd name="connsiteX779" fmla="*/ 3124718 w 4021235"/>
              <a:gd name="connsiteY779" fmla="*/ 3830059 h 3917333"/>
              <a:gd name="connsiteX780" fmla="*/ 3123470 w 4021235"/>
              <a:gd name="connsiteY780" fmla="*/ 3831306 h 3917333"/>
              <a:gd name="connsiteX781" fmla="*/ 3122223 w 4021235"/>
              <a:gd name="connsiteY781" fmla="*/ 3828812 h 3917333"/>
              <a:gd name="connsiteX782" fmla="*/ 3122223 w 4021235"/>
              <a:gd name="connsiteY782" fmla="*/ 3830059 h 3917333"/>
              <a:gd name="connsiteX783" fmla="*/ 3122223 w 4021235"/>
              <a:gd name="connsiteY783" fmla="*/ 3831306 h 3917333"/>
              <a:gd name="connsiteX784" fmla="*/ 3119730 w 4021235"/>
              <a:gd name="connsiteY784" fmla="*/ 3831306 h 3917333"/>
              <a:gd name="connsiteX785" fmla="*/ 3114743 w 4021235"/>
              <a:gd name="connsiteY785" fmla="*/ 3832553 h 3917333"/>
              <a:gd name="connsiteX786" fmla="*/ 3104768 w 4021235"/>
              <a:gd name="connsiteY786" fmla="*/ 3836293 h 3917333"/>
              <a:gd name="connsiteX787" fmla="*/ 3079829 w 4021235"/>
              <a:gd name="connsiteY787" fmla="*/ 3843774 h 3917333"/>
              <a:gd name="connsiteX788" fmla="*/ 3046164 w 4021235"/>
              <a:gd name="connsiteY788" fmla="*/ 3852501 h 3917333"/>
              <a:gd name="connsiteX789" fmla="*/ 3041175 w 4021235"/>
              <a:gd name="connsiteY789" fmla="*/ 3853748 h 3917333"/>
              <a:gd name="connsiteX790" fmla="*/ 3036187 w 4021235"/>
              <a:gd name="connsiteY790" fmla="*/ 3853748 h 3917333"/>
              <a:gd name="connsiteX791" fmla="*/ 3027460 w 4021235"/>
              <a:gd name="connsiteY791" fmla="*/ 3856241 h 3917333"/>
              <a:gd name="connsiteX792" fmla="*/ 3016237 w 4021235"/>
              <a:gd name="connsiteY792" fmla="*/ 3858735 h 3917333"/>
              <a:gd name="connsiteX793" fmla="*/ 3033694 w 4021235"/>
              <a:gd name="connsiteY793" fmla="*/ 3856241 h 3917333"/>
              <a:gd name="connsiteX794" fmla="*/ 2990053 w 4021235"/>
              <a:gd name="connsiteY794" fmla="*/ 3863722 h 3917333"/>
              <a:gd name="connsiteX795" fmla="*/ 2941424 w 4021235"/>
              <a:gd name="connsiteY795" fmla="*/ 3874943 h 3917333"/>
              <a:gd name="connsiteX796" fmla="*/ 2938931 w 4021235"/>
              <a:gd name="connsiteY796" fmla="*/ 3877436 h 3917333"/>
              <a:gd name="connsiteX797" fmla="*/ 2938931 w 4021235"/>
              <a:gd name="connsiteY797" fmla="*/ 3876190 h 3917333"/>
              <a:gd name="connsiteX798" fmla="*/ 2937684 w 4021235"/>
              <a:gd name="connsiteY798" fmla="*/ 3876190 h 3917333"/>
              <a:gd name="connsiteX799" fmla="*/ 2937684 w 4021235"/>
              <a:gd name="connsiteY799" fmla="*/ 3874943 h 3917333"/>
              <a:gd name="connsiteX800" fmla="*/ 2909005 w 4021235"/>
              <a:gd name="connsiteY800" fmla="*/ 3881176 h 3917333"/>
              <a:gd name="connsiteX801" fmla="*/ 2917734 w 4021235"/>
              <a:gd name="connsiteY801" fmla="*/ 3879930 h 3917333"/>
              <a:gd name="connsiteX802" fmla="*/ 2892795 w 4021235"/>
              <a:gd name="connsiteY802" fmla="*/ 3883670 h 3917333"/>
              <a:gd name="connsiteX803" fmla="*/ 2892285 w 4021235"/>
              <a:gd name="connsiteY803" fmla="*/ 3883772 h 3917333"/>
              <a:gd name="connsiteX804" fmla="*/ 2890897 w 4021235"/>
              <a:gd name="connsiteY804" fmla="*/ 3884440 h 3917333"/>
              <a:gd name="connsiteX805" fmla="*/ 2887093 w 4021235"/>
              <a:gd name="connsiteY805" fmla="*/ 3886271 h 3917333"/>
              <a:gd name="connsiteX806" fmla="*/ 2884653 w 4021235"/>
              <a:gd name="connsiteY806" fmla="*/ 3886271 h 3917333"/>
              <a:gd name="connsiteX807" fmla="*/ 2883359 w 4021235"/>
              <a:gd name="connsiteY807" fmla="*/ 3886271 h 3917333"/>
              <a:gd name="connsiteX808" fmla="*/ 2883287 w 4021235"/>
              <a:gd name="connsiteY808" fmla="*/ 3886271 h 3917333"/>
              <a:gd name="connsiteX809" fmla="*/ 2882067 w 4021235"/>
              <a:gd name="connsiteY809" fmla="*/ 3886271 h 3917333"/>
              <a:gd name="connsiteX810" fmla="*/ 2882019 w 4021235"/>
              <a:gd name="connsiteY810" fmla="*/ 3886271 h 3917333"/>
              <a:gd name="connsiteX811" fmla="*/ 2880773 w 4021235"/>
              <a:gd name="connsiteY811" fmla="*/ 3886271 h 3917333"/>
              <a:gd name="connsiteX812" fmla="*/ 2879482 w 4021235"/>
              <a:gd name="connsiteY812" fmla="*/ 3886271 h 3917333"/>
              <a:gd name="connsiteX813" fmla="*/ 2881238 w 4021235"/>
              <a:gd name="connsiteY813" fmla="*/ 3885426 h 3917333"/>
              <a:gd name="connsiteX814" fmla="*/ 2845413 w 4021235"/>
              <a:gd name="connsiteY814" fmla="*/ 3889904 h 3917333"/>
              <a:gd name="connsiteX815" fmla="*/ 2834191 w 4021235"/>
              <a:gd name="connsiteY815" fmla="*/ 3891151 h 3917333"/>
              <a:gd name="connsiteX816" fmla="*/ 2808006 w 4021235"/>
              <a:gd name="connsiteY816" fmla="*/ 3894891 h 3917333"/>
              <a:gd name="connsiteX817" fmla="*/ 2801772 w 4021235"/>
              <a:gd name="connsiteY817" fmla="*/ 3894891 h 3917333"/>
              <a:gd name="connsiteX818" fmla="*/ 2796784 w 4021235"/>
              <a:gd name="connsiteY818" fmla="*/ 3894891 h 3917333"/>
              <a:gd name="connsiteX819" fmla="*/ 2793044 w 4021235"/>
              <a:gd name="connsiteY819" fmla="*/ 3894891 h 3917333"/>
              <a:gd name="connsiteX820" fmla="*/ 2783069 w 4021235"/>
              <a:gd name="connsiteY820" fmla="*/ 3897384 h 3917333"/>
              <a:gd name="connsiteX821" fmla="*/ 2786809 w 4021235"/>
              <a:gd name="connsiteY821" fmla="*/ 3897384 h 3917333"/>
              <a:gd name="connsiteX822" fmla="*/ 2775587 w 4021235"/>
              <a:gd name="connsiteY822" fmla="*/ 3898631 h 3917333"/>
              <a:gd name="connsiteX823" fmla="*/ 2770600 w 4021235"/>
              <a:gd name="connsiteY823" fmla="*/ 3899878 h 3917333"/>
              <a:gd name="connsiteX824" fmla="*/ 2769352 w 4021235"/>
              <a:gd name="connsiteY824" fmla="*/ 3897384 h 3917333"/>
              <a:gd name="connsiteX825" fmla="*/ 2768105 w 4021235"/>
              <a:gd name="connsiteY825" fmla="*/ 3902372 h 3917333"/>
              <a:gd name="connsiteX826" fmla="*/ 2766858 w 4021235"/>
              <a:gd name="connsiteY826" fmla="*/ 3901125 h 3917333"/>
              <a:gd name="connsiteX827" fmla="*/ 2764365 w 4021235"/>
              <a:gd name="connsiteY827" fmla="*/ 3901125 h 3917333"/>
              <a:gd name="connsiteX828" fmla="*/ 2755636 w 4021235"/>
              <a:gd name="connsiteY828" fmla="*/ 3901125 h 3917333"/>
              <a:gd name="connsiteX829" fmla="*/ 2743168 w 4021235"/>
              <a:gd name="connsiteY829" fmla="*/ 3902372 h 3917333"/>
              <a:gd name="connsiteX830" fmla="*/ 2720723 w 4021235"/>
              <a:gd name="connsiteY830" fmla="*/ 3904865 h 3917333"/>
              <a:gd name="connsiteX831" fmla="*/ 2685811 w 4021235"/>
              <a:gd name="connsiteY831" fmla="*/ 3908605 h 3917333"/>
              <a:gd name="connsiteX832" fmla="*/ 2683317 w 4021235"/>
              <a:gd name="connsiteY832" fmla="*/ 3908605 h 3917333"/>
              <a:gd name="connsiteX833" fmla="*/ 2637181 w 4021235"/>
              <a:gd name="connsiteY833" fmla="*/ 3911099 h 3917333"/>
              <a:gd name="connsiteX834" fmla="*/ 2637181 w 4021235"/>
              <a:gd name="connsiteY834" fmla="*/ 3909852 h 3917333"/>
              <a:gd name="connsiteX835" fmla="*/ 2632195 w 4021235"/>
              <a:gd name="connsiteY835" fmla="*/ 3914839 h 3917333"/>
              <a:gd name="connsiteX836" fmla="*/ 2632195 w 4021235"/>
              <a:gd name="connsiteY836" fmla="*/ 3913592 h 3917333"/>
              <a:gd name="connsiteX837" fmla="*/ 2630947 w 4021235"/>
              <a:gd name="connsiteY837" fmla="*/ 3913592 h 3917333"/>
              <a:gd name="connsiteX838" fmla="*/ 2630947 w 4021235"/>
              <a:gd name="connsiteY838" fmla="*/ 3914839 h 3917333"/>
              <a:gd name="connsiteX839" fmla="*/ 2629700 w 4021235"/>
              <a:gd name="connsiteY839" fmla="*/ 3914839 h 3917333"/>
              <a:gd name="connsiteX840" fmla="*/ 2629700 w 4021235"/>
              <a:gd name="connsiteY840" fmla="*/ 3913592 h 3917333"/>
              <a:gd name="connsiteX841" fmla="*/ 2628453 w 4021235"/>
              <a:gd name="connsiteY841" fmla="*/ 3913592 h 3917333"/>
              <a:gd name="connsiteX842" fmla="*/ 2627206 w 4021235"/>
              <a:gd name="connsiteY842" fmla="*/ 3913592 h 3917333"/>
              <a:gd name="connsiteX843" fmla="*/ 2625960 w 4021235"/>
              <a:gd name="connsiteY843" fmla="*/ 3914839 h 3917333"/>
              <a:gd name="connsiteX844" fmla="*/ 2625960 w 4021235"/>
              <a:gd name="connsiteY844" fmla="*/ 3913592 h 3917333"/>
              <a:gd name="connsiteX845" fmla="*/ 2624713 w 4021235"/>
              <a:gd name="connsiteY845" fmla="*/ 3916086 h 3917333"/>
              <a:gd name="connsiteX846" fmla="*/ 2623466 w 4021235"/>
              <a:gd name="connsiteY846" fmla="*/ 3914839 h 3917333"/>
              <a:gd name="connsiteX847" fmla="*/ 2622220 w 4021235"/>
              <a:gd name="connsiteY847" fmla="*/ 3916086 h 3917333"/>
              <a:gd name="connsiteX848" fmla="*/ 2620972 w 4021235"/>
              <a:gd name="connsiteY848" fmla="*/ 3909852 h 3917333"/>
              <a:gd name="connsiteX849" fmla="*/ 2604763 w 4021235"/>
              <a:gd name="connsiteY849" fmla="*/ 3909852 h 3917333"/>
              <a:gd name="connsiteX850" fmla="*/ 2586060 w 4021235"/>
              <a:gd name="connsiteY850" fmla="*/ 3908605 h 3917333"/>
              <a:gd name="connsiteX851" fmla="*/ 2539924 w 4021235"/>
              <a:gd name="connsiteY851" fmla="*/ 3911099 h 3917333"/>
              <a:gd name="connsiteX852" fmla="*/ 2539924 w 4021235"/>
              <a:gd name="connsiteY852" fmla="*/ 3908605 h 3917333"/>
              <a:gd name="connsiteX853" fmla="*/ 2539924 w 4021235"/>
              <a:gd name="connsiteY853" fmla="*/ 3909852 h 3917333"/>
              <a:gd name="connsiteX854" fmla="*/ 2539924 w 4021235"/>
              <a:gd name="connsiteY854" fmla="*/ 3911099 h 3917333"/>
              <a:gd name="connsiteX855" fmla="*/ 2539924 w 4021235"/>
              <a:gd name="connsiteY855" fmla="*/ 3912346 h 3917333"/>
              <a:gd name="connsiteX856" fmla="*/ 2534937 w 4021235"/>
              <a:gd name="connsiteY856" fmla="*/ 3916086 h 3917333"/>
              <a:gd name="connsiteX857" fmla="*/ 2533690 w 4021235"/>
              <a:gd name="connsiteY857" fmla="*/ 3916086 h 3917333"/>
              <a:gd name="connsiteX858" fmla="*/ 2533690 w 4021235"/>
              <a:gd name="connsiteY858" fmla="*/ 3914839 h 3917333"/>
              <a:gd name="connsiteX859" fmla="*/ 2532442 w 4021235"/>
              <a:gd name="connsiteY859" fmla="*/ 3914839 h 3917333"/>
              <a:gd name="connsiteX860" fmla="*/ 2532442 w 4021235"/>
              <a:gd name="connsiteY860" fmla="*/ 3916086 h 3917333"/>
              <a:gd name="connsiteX861" fmla="*/ 2531195 w 4021235"/>
              <a:gd name="connsiteY861" fmla="*/ 3913592 h 3917333"/>
              <a:gd name="connsiteX862" fmla="*/ 2531195 w 4021235"/>
              <a:gd name="connsiteY862" fmla="*/ 3914839 h 3917333"/>
              <a:gd name="connsiteX863" fmla="*/ 2531195 w 4021235"/>
              <a:gd name="connsiteY863" fmla="*/ 3916086 h 3917333"/>
              <a:gd name="connsiteX864" fmla="*/ 2531195 w 4021235"/>
              <a:gd name="connsiteY864" fmla="*/ 3917333 h 3917333"/>
              <a:gd name="connsiteX865" fmla="*/ 2529948 w 4021235"/>
              <a:gd name="connsiteY865" fmla="*/ 3917333 h 3917333"/>
              <a:gd name="connsiteX866" fmla="*/ 2529948 w 4021235"/>
              <a:gd name="connsiteY866" fmla="*/ 3916086 h 3917333"/>
              <a:gd name="connsiteX867" fmla="*/ 2527455 w 4021235"/>
              <a:gd name="connsiteY867" fmla="*/ 3916086 h 3917333"/>
              <a:gd name="connsiteX868" fmla="*/ 2526209 w 4021235"/>
              <a:gd name="connsiteY868" fmla="*/ 3916086 h 3917333"/>
              <a:gd name="connsiteX869" fmla="*/ 2523715 w 4021235"/>
              <a:gd name="connsiteY869" fmla="*/ 3914839 h 3917333"/>
              <a:gd name="connsiteX870" fmla="*/ 2521220 w 4021235"/>
              <a:gd name="connsiteY870" fmla="*/ 3913592 h 3917333"/>
              <a:gd name="connsiteX871" fmla="*/ 2518727 w 4021235"/>
              <a:gd name="connsiteY871" fmla="*/ 3909852 h 3917333"/>
              <a:gd name="connsiteX872" fmla="*/ 2518727 w 4021235"/>
              <a:gd name="connsiteY872" fmla="*/ 3908605 h 3917333"/>
              <a:gd name="connsiteX873" fmla="*/ 2472591 w 4021235"/>
              <a:gd name="connsiteY873" fmla="*/ 3907358 h 3917333"/>
              <a:gd name="connsiteX874" fmla="*/ 2465111 w 4021235"/>
              <a:gd name="connsiteY874" fmla="*/ 3908605 h 3917333"/>
              <a:gd name="connsiteX875" fmla="*/ 2412740 w 4021235"/>
              <a:gd name="connsiteY875" fmla="*/ 3906112 h 3917333"/>
              <a:gd name="connsiteX876" fmla="*/ 2409542 w 4021235"/>
              <a:gd name="connsiteY876" fmla="*/ 3906039 h 3917333"/>
              <a:gd name="connsiteX877" fmla="*/ 2405883 w 4021235"/>
              <a:gd name="connsiteY877" fmla="*/ 3905956 h 3917333"/>
              <a:gd name="connsiteX878" fmla="*/ 2391543 w 4021235"/>
              <a:gd name="connsiteY878" fmla="*/ 3904865 h 3917333"/>
              <a:gd name="connsiteX879" fmla="*/ 2390297 w 4021235"/>
              <a:gd name="connsiteY879" fmla="*/ 3906112 h 3917333"/>
              <a:gd name="connsiteX880" fmla="*/ 2389050 w 4021235"/>
              <a:gd name="connsiteY880" fmla="*/ 3906112 h 3917333"/>
              <a:gd name="connsiteX881" fmla="*/ 2386557 w 4021235"/>
              <a:gd name="connsiteY881" fmla="*/ 3906112 h 3917333"/>
              <a:gd name="connsiteX882" fmla="*/ 2382815 w 4021235"/>
              <a:gd name="connsiteY882" fmla="*/ 3906112 h 3917333"/>
              <a:gd name="connsiteX883" fmla="*/ 2376581 w 4021235"/>
              <a:gd name="connsiteY883" fmla="*/ 3906112 h 3917333"/>
              <a:gd name="connsiteX884" fmla="*/ 2352889 w 4021235"/>
              <a:gd name="connsiteY884" fmla="*/ 3904865 h 3917333"/>
              <a:gd name="connsiteX885" fmla="*/ 2352889 w 4021235"/>
              <a:gd name="connsiteY885" fmla="*/ 3903618 h 3917333"/>
              <a:gd name="connsiteX886" fmla="*/ 2352889 w 4021235"/>
              <a:gd name="connsiteY886" fmla="*/ 3902372 h 3917333"/>
              <a:gd name="connsiteX887" fmla="*/ 2339175 w 4021235"/>
              <a:gd name="connsiteY887" fmla="*/ 3902372 h 3917333"/>
              <a:gd name="connsiteX888" fmla="*/ 2316729 w 4021235"/>
              <a:gd name="connsiteY888" fmla="*/ 3901125 h 3917333"/>
              <a:gd name="connsiteX889" fmla="*/ 2314236 w 4021235"/>
              <a:gd name="connsiteY889" fmla="*/ 3901125 h 3917333"/>
              <a:gd name="connsiteX890" fmla="*/ 2324211 w 4021235"/>
              <a:gd name="connsiteY890" fmla="*/ 3902372 h 3917333"/>
              <a:gd name="connsiteX891" fmla="*/ 2310496 w 4021235"/>
              <a:gd name="connsiteY891" fmla="*/ 3902372 h 3917333"/>
              <a:gd name="connsiteX892" fmla="*/ 2299274 w 4021235"/>
              <a:gd name="connsiteY892" fmla="*/ 3901125 h 3917333"/>
              <a:gd name="connsiteX893" fmla="*/ 2291792 w 4021235"/>
              <a:gd name="connsiteY893" fmla="*/ 3899878 h 3917333"/>
              <a:gd name="connsiteX894" fmla="*/ 2290545 w 4021235"/>
              <a:gd name="connsiteY894" fmla="*/ 3898631 h 3917333"/>
              <a:gd name="connsiteX895" fmla="*/ 2291792 w 4021235"/>
              <a:gd name="connsiteY895" fmla="*/ 3897384 h 3917333"/>
              <a:gd name="connsiteX896" fmla="*/ 2283063 w 4021235"/>
              <a:gd name="connsiteY896" fmla="*/ 3897384 h 3917333"/>
              <a:gd name="connsiteX897" fmla="*/ 2261866 w 4021235"/>
              <a:gd name="connsiteY897" fmla="*/ 3896138 h 3917333"/>
              <a:gd name="connsiteX898" fmla="*/ 2255632 w 4021235"/>
              <a:gd name="connsiteY898" fmla="*/ 3894891 h 3917333"/>
              <a:gd name="connsiteX899" fmla="*/ 2243163 w 4021235"/>
              <a:gd name="connsiteY899" fmla="*/ 3894891 h 3917333"/>
              <a:gd name="connsiteX900" fmla="*/ 2245657 w 4021235"/>
              <a:gd name="connsiteY900" fmla="*/ 3892398 h 3917333"/>
              <a:gd name="connsiteX901" fmla="*/ 2239423 w 4021235"/>
              <a:gd name="connsiteY901" fmla="*/ 3892398 h 3917333"/>
              <a:gd name="connsiteX902" fmla="*/ 2236928 w 4021235"/>
              <a:gd name="connsiteY902" fmla="*/ 3893644 h 3917333"/>
              <a:gd name="connsiteX903" fmla="*/ 2168350 w 4021235"/>
              <a:gd name="connsiteY903" fmla="*/ 3883670 h 3917333"/>
              <a:gd name="connsiteX904" fmla="*/ 2155880 w 4021235"/>
              <a:gd name="connsiteY904" fmla="*/ 3882423 h 3917333"/>
              <a:gd name="connsiteX905" fmla="*/ 2107251 w 4021235"/>
              <a:gd name="connsiteY905" fmla="*/ 3871202 h 3917333"/>
              <a:gd name="connsiteX906" fmla="*/ 2132190 w 4021235"/>
              <a:gd name="connsiteY906" fmla="*/ 3874943 h 3917333"/>
              <a:gd name="connsiteX907" fmla="*/ 2120968 w 4021235"/>
              <a:gd name="connsiteY907" fmla="*/ 3872449 h 3917333"/>
              <a:gd name="connsiteX908" fmla="*/ 2093981 w 4021235"/>
              <a:gd name="connsiteY908" fmla="*/ 3867676 h 3917333"/>
              <a:gd name="connsiteX909" fmla="*/ 2088587 w 4021235"/>
              <a:gd name="connsiteY909" fmla="*/ 3866722 h 3917333"/>
              <a:gd name="connsiteX910" fmla="*/ 1967599 w 4021235"/>
              <a:gd name="connsiteY910" fmla="*/ 3842527 h 3917333"/>
              <a:gd name="connsiteX911" fmla="*/ 1958871 w 4021235"/>
              <a:gd name="connsiteY911" fmla="*/ 3840033 h 3917333"/>
              <a:gd name="connsiteX912" fmla="*/ 1970093 w 4021235"/>
              <a:gd name="connsiteY912" fmla="*/ 3850008 h 3917333"/>
              <a:gd name="connsiteX913" fmla="*/ 1933934 w 4021235"/>
              <a:gd name="connsiteY913" fmla="*/ 3837540 h 3917333"/>
              <a:gd name="connsiteX914" fmla="*/ 1894033 w 4021235"/>
              <a:gd name="connsiteY914" fmla="*/ 3826319 h 3917333"/>
              <a:gd name="connsiteX915" fmla="*/ 1875193 w 4021235"/>
              <a:gd name="connsiteY915" fmla="*/ 3820825 h 3917333"/>
              <a:gd name="connsiteX916" fmla="*/ 1871900 w 4021235"/>
              <a:gd name="connsiteY916" fmla="*/ 3819618 h 3917333"/>
              <a:gd name="connsiteX917" fmla="*/ 1867887 w 4021235"/>
              <a:gd name="connsiteY917" fmla="*/ 3818324 h 3917333"/>
              <a:gd name="connsiteX918" fmla="*/ 1844157 w 4021235"/>
              <a:gd name="connsiteY918" fmla="*/ 3810111 h 3917333"/>
              <a:gd name="connsiteX919" fmla="*/ 1837922 w 4021235"/>
              <a:gd name="connsiteY919" fmla="*/ 3807618 h 3917333"/>
              <a:gd name="connsiteX920" fmla="*/ 1835429 w 4021235"/>
              <a:gd name="connsiteY920" fmla="*/ 3806371 h 3917333"/>
              <a:gd name="connsiteX921" fmla="*/ 1834182 w 4021235"/>
              <a:gd name="connsiteY921" fmla="*/ 3806371 h 3917333"/>
              <a:gd name="connsiteX922" fmla="*/ 1824207 w 4021235"/>
              <a:gd name="connsiteY922" fmla="*/ 3803877 h 3917333"/>
              <a:gd name="connsiteX923" fmla="*/ 1830441 w 4021235"/>
              <a:gd name="connsiteY923" fmla="*/ 3805124 h 3917333"/>
              <a:gd name="connsiteX924" fmla="*/ 1834182 w 4021235"/>
              <a:gd name="connsiteY924" fmla="*/ 3805124 h 3917333"/>
              <a:gd name="connsiteX925" fmla="*/ 1824207 w 4021235"/>
              <a:gd name="connsiteY925" fmla="*/ 3802630 h 3917333"/>
              <a:gd name="connsiteX926" fmla="*/ 1810490 w 4021235"/>
              <a:gd name="connsiteY926" fmla="*/ 3796396 h 3917333"/>
              <a:gd name="connsiteX927" fmla="*/ 1796775 w 4021235"/>
              <a:gd name="connsiteY927" fmla="*/ 3793903 h 3917333"/>
              <a:gd name="connsiteX928" fmla="*/ 1796083 w 4021235"/>
              <a:gd name="connsiteY928" fmla="*/ 3794596 h 3917333"/>
              <a:gd name="connsiteX929" fmla="*/ 1795529 w 4021235"/>
              <a:gd name="connsiteY929" fmla="*/ 3795150 h 3917333"/>
              <a:gd name="connsiteX930" fmla="*/ 1795529 w 4021235"/>
              <a:gd name="connsiteY930" fmla="*/ 3794526 h 3917333"/>
              <a:gd name="connsiteX931" fmla="*/ 1795529 w 4021235"/>
              <a:gd name="connsiteY931" fmla="*/ 3793903 h 3917333"/>
              <a:gd name="connsiteX932" fmla="*/ 1790540 w 4021235"/>
              <a:gd name="connsiteY932" fmla="*/ 3793903 h 3917333"/>
              <a:gd name="connsiteX933" fmla="*/ 1773085 w 4021235"/>
              <a:gd name="connsiteY933" fmla="*/ 3791410 h 3917333"/>
              <a:gd name="connsiteX934" fmla="*/ 1778072 w 4021235"/>
              <a:gd name="connsiteY934" fmla="*/ 3787669 h 3917333"/>
              <a:gd name="connsiteX935" fmla="*/ 1776825 w 4021235"/>
              <a:gd name="connsiteY935" fmla="*/ 3787669 h 3917333"/>
              <a:gd name="connsiteX936" fmla="*/ 1773085 w 4021235"/>
              <a:gd name="connsiteY936" fmla="*/ 3786422 h 3917333"/>
              <a:gd name="connsiteX937" fmla="*/ 1769343 w 4021235"/>
              <a:gd name="connsiteY937" fmla="*/ 3787669 h 3917333"/>
              <a:gd name="connsiteX938" fmla="*/ 1768097 w 4021235"/>
              <a:gd name="connsiteY938" fmla="*/ 3787669 h 3917333"/>
              <a:gd name="connsiteX939" fmla="*/ 1768097 w 4021235"/>
              <a:gd name="connsiteY939" fmla="*/ 3785176 h 3917333"/>
              <a:gd name="connsiteX940" fmla="*/ 1768097 w 4021235"/>
              <a:gd name="connsiteY940" fmla="*/ 3783929 h 3917333"/>
              <a:gd name="connsiteX941" fmla="*/ 1767243 w 4021235"/>
              <a:gd name="connsiteY941" fmla="*/ 3784783 h 3917333"/>
              <a:gd name="connsiteX942" fmla="*/ 1680923 w 4021235"/>
              <a:gd name="connsiteY942" fmla="*/ 3745080 h 3917333"/>
              <a:gd name="connsiteX943" fmla="*/ 1537982 w 4021235"/>
              <a:gd name="connsiteY943" fmla="*/ 3679334 h 3917333"/>
              <a:gd name="connsiteX944" fmla="*/ 1394028 w 4021235"/>
              <a:gd name="connsiteY944" fmla="*/ 3613122 h 3917333"/>
              <a:gd name="connsiteX945" fmla="*/ 1392782 w 4021235"/>
              <a:gd name="connsiteY945" fmla="*/ 3614369 h 3917333"/>
              <a:gd name="connsiteX946" fmla="*/ 1392366 w 4021235"/>
              <a:gd name="connsiteY946" fmla="*/ 3615200 h 3917333"/>
              <a:gd name="connsiteX947" fmla="*/ 1391535 w 4021235"/>
              <a:gd name="connsiteY947" fmla="*/ 3614369 h 3917333"/>
              <a:gd name="connsiteX948" fmla="*/ 1389042 w 4021235"/>
              <a:gd name="connsiteY948" fmla="*/ 3613122 h 3917333"/>
              <a:gd name="connsiteX949" fmla="*/ 1387794 w 4021235"/>
              <a:gd name="connsiteY949" fmla="*/ 3613122 h 3917333"/>
              <a:gd name="connsiteX950" fmla="*/ 1386547 w 4021235"/>
              <a:gd name="connsiteY950" fmla="*/ 3611876 h 3917333"/>
              <a:gd name="connsiteX951" fmla="*/ 1385300 w 4021235"/>
              <a:gd name="connsiteY951" fmla="*/ 3610629 h 3917333"/>
              <a:gd name="connsiteX952" fmla="*/ 1371585 w 4021235"/>
              <a:gd name="connsiteY952" fmla="*/ 3608135 h 3917333"/>
              <a:gd name="connsiteX953" fmla="*/ 1321710 w 4021235"/>
              <a:gd name="connsiteY953" fmla="*/ 3596914 h 3917333"/>
              <a:gd name="connsiteX954" fmla="*/ 1334177 w 4021235"/>
              <a:gd name="connsiteY954" fmla="*/ 3599408 h 3917333"/>
              <a:gd name="connsiteX955" fmla="*/ 1259364 w 4021235"/>
              <a:gd name="connsiteY955" fmla="*/ 3581953 h 3917333"/>
              <a:gd name="connsiteX956" fmla="*/ 1233180 w 4021235"/>
              <a:gd name="connsiteY956" fmla="*/ 3574472 h 3917333"/>
              <a:gd name="connsiteX957" fmla="*/ 1229438 w 4021235"/>
              <a:gd name="connsiteY957" fmla="*/ 3575719 h 3917333"/>
              <a:gd name="connsiteX958" fmla="*/ 1192033 w 4021235"/>
              <a:gd name="connsiteY958" fmla="*/ 3564498 h 3917333"/>
              <a:gd name="connsiteX959" fmla="*/ 1184551 w 4021235"/>
              <a:gd name="connsiteY959" fmla="*/ 3563252 h 3917333"/>
              <a:gd name="connsiteX960" fmla="*/ 1137168 w 4021235"/>
              <a:gd name="connsiteY960" fmla="*/ 3548290 h 3917333"/>
              <a:gd name="connsiteX961" fmla="*/ 1202008 w 4021235"/>
              <a:gd name="connsiteY961" fmla="*/ 3565745 h 3917333"/>
              <a:gd name="connsiteX962" fmla="*/ 1235673 w 4021235"/>
              <a:gd name="connsiteY962" fmla="*/ 3574472 h 3917333"/>
              <a:gd name="connsiteX963" fmla="*/ 1164601 w 4021235"/>
              <a:gd name="connsiteY963" fmla="*/ 3553278 h 3917333"/>
              <a:gd name="connsiteX964" fmla="*/ 1112230 w 4021235"/>
              <a:gd name="connsiteY964" fmla="*/ 3537070 h 3917333"/>
              <a:gd name="connsiteX965" fmla="*/ 1135922 w 4021235"/>
              <a:gd name="connsiteY965" fmla="*/ 3545797 h 3917333"/>
              <a:gd name="connsiteX966" fmla="*/ 1117841 w 4021235"/>
              <a:gd name="connsiteY966" fmla="*/ 3540810 h 3917333"/>
              <a:gd name="connsiteX967" fmla="*/ 1093401 w 4021235"/>
              <a:gd name="connsiteY967" fmla="*/ 3532465 h 3917333"/>
              <a:gd name="connsiteX968" fmla="*/ 1066096 w 4021235"/>
              <a:gd name="connsiteY968" fmla="*/ 3522108 h 3917333"/>
              <a:gd name="connsiteX969" fmla="*/ 1032429 w 4021235"/>
              <a:gd name="connsiteY969" fmla="*/ 3508394 h 3917333"/>
              <a:gd name="connsiteX970" fmla="*/ 973825 w 4021235"/>
              <a:gd name="connsiteY970" fmla="*/ 3484706 h 3917333"/>
              <a:gd name="connsiteX971" fmla="*/ 977566 w 4021235"/>
              <a:gd name="connsiteY971" fmla="*/ 3484706 h 3917333"/>
              <a:gd name="connsiteX972" fmla="*/ 936419 w 4021235"/>
              <a:gd name="connsiteY972" fmla="*/ 3466004 h 3917333"/>
              <a:gd name="connsiteX973" fmla="*/ 900258 w 4021235"/>
              <a:gd name="connsiteY973" fmla="*/ 3449796 h 3917333"/>
              <a:gd name="connsiteX974" fmla="*/ 925196 w 4021235"/>
              <a:gd name="connsiteY974" fmla="*/ 3459770 h 3917333"/>
              <a:gd name="connsiteX975" fmla="*/ 896519 w 4021235"/>
              <a:gd name="connsiteY975" fmla="*/ 3444809 h 3917333"/>
              <a:gd name="connsiteX976" fmla="*/ 864098 w 4021235"/>
              <a:gd name="connsiteY976" fmla="*/ 3428601 h 3917333"/>
              <a:gd name="connsiteX977" fmla="*/ 881555 w 4021235"/>
              <a:gd name="connsiteY977" fmla="*/ 3439822 h 3917333"/>
              <a:gd name="connsiteX978" fmla="*/ 859111 w 4021235"/>
              <a:gd name="connsiteY978" fmla="*/ 3428134 h 3917333"/>
              <a:gd name="connsiteX979" fmla="*/ 851755 w 4021235"/>
              <a:gd name="connsiteY979" fmla="*/ 3423652 h 3917333"/>
              <a:gd name="connsiteX980" fmla="*/ 860358 w 4021235"/>
              <a:gd name="connsiteY980" fmla="*/ 3428601 h 3917333"/>
              <a:gd name="connsiteX981" fmla="*/ 814222 w 4021235"/>
              <a:gd name="connsiteY981" fmla="*/ 3399926 h 3917333"/>
              <a:gd name="connsiteX982" fmla="*/ 793583 w 4021235"/>
              <a:gd name="connsiteY982" fmla="*/ 3387543 h 3917333"/>
              <a:gd name="connsiteX983" fmla="*/ 776504 w 4021235"/>
              <a:gd name="connsiteY983" fmla="*/ 3376549 h 3917333"/>
              <a:gd name="connsiteX984" fmla="*/ 763100 w 4021235"/>
              <a:gd name="connsiteY984" fmla="*/ 3367510 h 3917333"/>
              <a:gd name="connsiteX985" fmla="*/ 733174 w 4021235"/>
              <a:gd name="connsiteY985" fmla="*/ 3347562 h 3917333"/>
              <a:gd name="connsiteX986" fmla="*/ 711978 w 4021235"/>
              <a:gd name="connsiteY986" fmla="*/ 3330107 h 3917333"/>
              <a:gd name="connsiteX987" fmla="*/ 705743 w 4021235"/>
              <a:gd name="connsiteY987" fmla="*/ 3326366 h 3917333"/>
              <a:gd name="connsiteX988" fmla="*/ 687039 w 4021235"/>
              <a:gd name="connsiteY988" fmla="*/ 3312652 h 3917333"/>
              <a:gd name="connsiteX989" fmla="*/ 678311 w 4021235"/>
              <a:gd name="connsiteY989" fmla="*/ 3303925 h 3917333"/>
              <a:gd name="connsiteX990" fmla="*/ 637164 w 4021235"/>
              <a:gd name="connsiteY990" fmla="*/ 3271509 h 3917333"/>
              <a:gd name="connsiteX991" fmla="*/ 610980 w 4021235"/>
              <a:gd name="connsiteY991" fmla="*/ 3247820 h 3917333"/>
              <a:gd name="connsiteX992" fmla="*/ 517462 w 4021235"/>
              <a:gd name="connsiteY992" fmla="*/ 3153066 h 3917333"/>
              <a:gd name="connsiteX993" fmla="*/ 472575 w 4021235"/>
              <a:gd name="connsiteY993" fmla="*/ 3100702 h 3917333"/>
              <a:gd name="connsiteX994" fmla="*/ 445142 w 4021235"/>
              <a:gd name="connsiteY994" fmla="*/ 3067040 h 3917333"/>
              <a:gd name="connsiteX995" fmla="*/ 456700 w 4021235"/>
              <a:gd name="connsiteY995" fmla="*/ 3082864 h 3917333"/>
              <a:gd name="connsiteX996" fmla="*/ 443896 w 4021235"/>
              <a:gd name="connsiteY996" fmla="*/ 3065793 h 3917333"/>
              <a:gd name="connsiteX997" fmla="*/ 450129 w 4021235"/>
              <a:gd name="connsiteY997" fmla="*/ 3074520 h 3917333"/>
              <a:gd name="connsiteX998" fmla="*/ 405242 w 4021235"/>
              <a:gd name="connsiteY998" fmla="*/ 3013429 h 3917333"/>
              <a:gd name="connsiteX999" fmla="*/ 372824 w 4021235"/>
              <a:gd name="connsiteY999" fmla="*/ 2967298 h 3917333"/>
              <a:gd name="connsiteX1000" fmla="*/ 342897 w 4021235"/>
              <a:gd name="connsiteY1000" fmla="*/ 2918674 h 3917333"/>
              <a:gd name="connsiteX1001" fmla="*/ 324195 w 4021235"/>
              <a:gd name="connsiteY1001" fmla="*/ 2886259 h 3917333"/>
              <a:gd name="connsiteX1002" fmla="*/ 302998 w 4021235"/>
              <a:gd name="connsiteY1002" fmla="*/ 2848856 h 3917333"/>
              <a:gd name="connsiteX1003" fmla="*/ 309231 w 4021235"/>
              <a:gd name="connsiteY1003" fmla="*/ 2858830 h 3917333"/>
              <a:gd name="connsiteX1004" fmla="*/ 293021 w 4021235"/>
              <a:gd name="connsiteY1004" fmla="*/ 2828908 h 3917333"/>
              <a:gd name="connsiteX1005" fmla="*/ 278059 w 4021235"/>
              <a:gd name="connsiteY1005" fmla="*/ 2800232 h 3917333"/>
              <a:gd name="connsiteX1006" fmla="*/ 259355 w 4021235"/>
              <a:gd name="connsiteY1006" fmla="*/ 2761582 h 3917333"/>
              <a:gd name="connsiteX1007" fmla="*/ 240652 w 4021235"/>
              <a:gd name="connsiteY1007" fmla="*/ 2721686 h 3917333"/>
              <a:gd name="connsiteX1008" fmla="*/ 223195 w 4021235"/>
              <a:gd name="connsiteY1008" fmla="*/ 2681789 h 3917333"/>
              <a:gd name="connsiteX1009" fmla="*/ 206986 w 4021235"/>
              <a:gd name="connsiteY1009" fmla="*/ 2640646 h 3917333"/>
              <a:gd name="connsiteX1010" fmla="*/ 193270 w 4021235"/>
              <a:gd name="connsiteY1010" fmla="*/ 2603243 h 3917333"/>
              <a:gd name="connsiteX1011" fmla="*/ 187036 w 4021235"/>
              <a:gd name="connsiteY1011" fmla="*/ 2587035 h 3917333"/>
              <a:gd name="connsiteX1012" fmla="*/ 184123 w 4021235"/>
              <a:gd name="connsiteY1012" fmla="*/ 2578858 h 3917333"/>
              <a:gd name="connsiteX1013" fmla="*/ 183669 w 4021235"/>
              <a:gd name="connsiteY1013" fmla="*/ 2577466 h 3917333"/>
              <a:gd name="connsiteX1014" fmla="*/ 188282 w 4021235"/>
              <a:gd name="connsiteY1014" fmla="*/ 2589529 h 3917333"/>
              <a:gd name="connsiteX1015" fmla="*/ 183374 w 4021235"/>
              <a:gd name="connsiteY1015" fmla="*/ 2576555 h 3917333"/>
              <a:gd name="connsiteX1016" fmla="*/ 183669 w 4021235"/>
              <a:gd name="connsiteY1016" fmla="*/ 2577466 h 3917333"/>
              <a:gd name="connsiteX1017" fmla="*/ 172072 w 4021235"/>
              <a:gd name="connsiteY1017" fmla="*/ 2547139 h 3917333"/>
              <a:gd name="connsiteX1018" fmla="*/ 172072 w 4021235"/>
              <a:gd name="connsiteY1018" fmla="*/ 2540905 h 3917333"/>
              <a:gd name="connsiteX1019" fmla="*/ 145889 w 4021235"/>
              <a:gd name="connsiteY1019" fmla="*/ 2466099 h 3917333"/>
              <a:gd name="connsiteX1020" fmla="*/ 124691 w 4021235"/>
              <a:gd name="connsiteY1020" fmla="*/ 2403761 h 3917333"/>
              <a:gd name="connsiteX1021" fmla="*/ 53617 w 4021235"/>
              <a:gd name="connsiteY1021" fmla="*/ 2131966 h 3917333"/>
              <a:gd name="connsiteX1022" fmla="*/ 6236 w 4021235"/>
              <a:gd name="connsiteY1022" fmla="*/ 1853938 h 3917333"/>
              <a:gd name="connsiteX1023" fmla="*/ 2495 w 4021235"/>
              <a:gd name="connsiteY1023" fmla="*/ 1795340 h 3917333"/>
              <a:gd name="connsiteX1024" fmla="*/ 1248 w 4021235"/>
              <a:gd name="connsiteY1024" fmla="*/ 1776015 h 3917333"/>
              <a:gd name="connsiteX1025" fmla="*/ 15 w 4021235"/>
              <a:gd name="connsiteY1025" fmla="*/ 1749513 h 3917333"/>
              <a:gd name="connsiteX1026" fmla="*/ 1403 w 4021235"/>
              <a:gd name="connsiteY1026" fmla="*/ 1656638 h 3917333"/>
              <a:gd name="connsiteX1027" fmla="*/ 7482 w 4021235"/>
              <a:gd name="connsiteY1027" fmla="*/ 1572169 h 3917333"/>
              <a:gd name="connsiteX1028" fmla="*/ 7619 w 4021235"/>
              <a:gd name="connsiteY1028" fmla="*/ 1564981 h 3917333"/>
              <a:gd name="connsiteX1029" fmla="*/ 7332 w 4021235"/>
              <a:gd name="connsiteY1029" fmla="*/ 1566500 h 3917333"/>
              <a:gd name="connsiteX1030" fmla="*/ 8729 w 4021235"/>
              <a:gd name="connsiteY1030" fmla="*/ 1556429 h 3917333"/>
              <a:gd name="connsiteX1031" fmla="*/ 12470 w 4021235"/>
              <a:gd name="connsiteY1031" fmla="*/ 1517312 h 3917333"/>
              <a:gd name="connsiteX1032" fmla="*/ 15432 w 4021235"/>
              <a:gd name="connsiteY1032" fmla="*/ 1496584 h 3917333"/>
              <a:gd name="connsiteX1033" fmla="*/ 19663 w 4021235"/>
              <a:gd name="connsiteY1033" fmla="*/ 1469677 h 3917333"/>
              <a:gd name="connsiteX1034" fmla="*/ 18706 w 4021235"/>
              <a:gd name="connsiteY1034" fmla="*/ 1475857 h 3917333"/>
              <a:gd name="connsiteX1035" fmla="*/ 16211 w 4021235"/>
              <a:gd name="connsiteY1035" fmla="*/ 1493623 h 3917333"/>
              <a:gd name="connsiteX1036" fmla="*/ 24939 w 4021235"/>
              <a:gd name="connsiteY1036" fmla="*/ 1447493 h 3917333"/>
              <a:gd name="connsiteX1037" fmla="*/ 27434 w 4021235"/>
              <a:gd name="connsiteY1037" fmla="*/ 1432220 h 3917333"/>
              <a:gd name="connsiteX1038" fmla="*/ 27873 w 4021235"/>
              <a:gd name="connsiteY1038" fmla="*/ 1429189 h 3917333"/>
              <a:gd name="connsiteX1039" fmla="*/ 36940 w 4021235"/>
              <a:gd name="connsiteY1039" fmla="*/ 1386090 h 3917333"/>
              <a:gd name="connsiteX1040" fmla="*/ 43642 w 4021235"/>
              <a:gd name="connsiteY1040" fmla="*/ 1357726 h 3917333"/>
              <a:gd name="connsiteX1041" fmla="*/ 52371 w 4021235"/>
              <a:gd name="connsiteY1041" fmla="*/ 1327803 h 3917333"/>
              <a:gd name="connsiteX1042" fmla="*/ 67335 w 4021235"/>
              <a:gd name="connsiteY1042" fmla="*/ 1280426 h 3917333"/>
              <a:gd name="connsiteX1043" fmla="*/ 65832 w 4021235"/>
              <a:gd name="connsiteY1043" fmla="*/ 1282450 h 3917333"/>
              <a:gd name="connsiteX1044" fmla="*/ 98195 w 4021235"/>
              <a:gd name="connsiteY1044" fmla="*/ 1190192 h 3917333"/>
              <a:gd name="connsiteX1045" fmla="*/ 152122 w 4021235"/>
              <a:gd name="connsiteY1045" fmla="*/ 1070970 h 3917333"/>
              <a:gd name="connsiteX1046" fmla="*/ 148382 w 4021235"/>
              <a:gd name="connsiteY1046" fmla="*/ 1082191 h 3917333"/>
              <a:gd name="connsiteX1047" fmla="*/ 169579 w 4021235"/>
              <a:gd name="connsiteY1047" fmla="*/ 1039801 h 3917333"/>
              <a:gd name="connsiteX1048" fmla="*/ 170826 w 4021235"/>
              <a:gd name="connsiteY1048" fmla="*/ 1041048 h 3917333"/>
              <a:gd name="connsiteX1049" fmla="*/ 192023 w 4021235"/>
              <a:gd name="connsiteY1049" fmla="*/ 1002398 h 3917333"/>
              <a:gd name="connsiteX1050" fmla="*/ 200751 w 4021235"/>
              <a:gd name="connsiteY1050" fmla="*/ 984943 h 3917333"/>
              <a:gd name="connsiteX1051" fmla="*/ 214467 w 4021235"/>
              <a:gd name="connsiteY1051" fmla="*/ 962502 h 3917333"/>
              <a:gd name="connsiteX1052" fmla="*/ 234417 w 4021235"/>
              <a:gd name="connsiteY1052" fmla="*/ 933826 h 3917333"/>
              <a:gd name="connsiteX1053" fmla="*/ 326688 w 4021235"/>
              <a:gd name="connsiteY1053" fmla="*/ 810396 h 3917333"/>
              <a:gd name="connsiteX1054" fmla="*/ 428932 w 4021235"/>
              <a:gd name="connsiteY1054" fmla="*/ 699434 h 3917333"/>
              <a:gd name="connsiteX1055" fmla="*/ 451376 w 4021235"/>
              <a:gd name="connsiteY1055" fmla="*/ 679486 h 3917333"/>
              <a:gd name="connsiteX1056" fmla="*/ 470079 w 4021235"/>
              <a:gd name="connsiteY1056" fmla="*/ 662031 h 3917333"/>
              <a:gd name="connsiteX1057" fmla="*/ 496264 w 4021235"/>
              <a:gd name="connsiteY1057" fmla="*/ 638343 h 3917333"/>
              <a:gd name="connsiteX1058" fmla="*/ 463846 w 4021235"/>
              <a:gd name="connsiteY1058" fmla="*/ 665772 h 3917333"/>
              <a:gd name="connsiteX1059" fmla="*/ 503435 w 4021235"/>
              <a:gd name="connsiteY1059" fmla="*/ 631174 h 3917333"/>
              <a:gd name="connsiteX1060" fmla="*/ 543509 w 4021235"/>
              <a:gd name="connsiteY1060" fmla="*/ 599539 h 3917333"/>
              <a:gd name="connsiteX1061" fmla="*/ 544893 w 4021235"/>
              <a:gd name="connsiteY1061" fmla="*/ 599693 h 3917333"/>
              <a:gd name="connsiteX1062" fmla="*/ 572326 w 4021235"/>
              <a:gd name="connsiteY1062" fmla="*/ 578498 h 3917333"/>
              <a:gd name="connsiteX1063" fmla="*/ 569831 w 4021235"/>
              <a:gd name="connsiteY1063" fmla="*/ 578498 h 3917333"/>
              <a:gd name="connsiteX1064" fmla="*/ 610980 w 4021235"/>
              <a:gd name="connsiteY1064" fmla="*/ 549823 h 3917333"/>
              <a:gd name="connsiteX1065" fmla="*/ 620955 w 4021235"/>
              <a:gd name="connsiteY1065" fmla="*/ 543589 h 3917333"/>
              <a:gd name="connsiteX1066" fmla="*/ 623448 w 4021235"/>
              <a:gd name="connsiteY1066" fmla="*/ 542342 h 3917333"/>
              <a:gd name="connsiteX1067" fmla="*/ 624694 w 4021235"/>
              <a:gd name="connsiteY1067" fmla="*/ 541095 h 3917333"/>
              <a:gd name="connsiteX1068" fmla="*/ 628435 w 4021235"/>
              <a:gd name="connsiteY1068" fmla="*/ 536108 h 3917333"/>
              <a:gd name="connsiteX1069" fmla="*/ 648385 w 4021235"/>
              <a:gd name="connsiteY1069" fmla="*/ 519900 h 3917333"/>
              <a:gd name="connsiteX1070" fmla="*/ 725693 w 4021235"/>
              <a:gd name="connsiteY1070" fmla="*/ 456315 h 3917333"/>
              <a:gd name="connsiteX1071" fmla="*/ 874073 w 4021235"/>
              <a:gd name="connsiteY1071" fmla="*/ 352834 h 3917333"/>
              <a:gd name="connsiteX1072" fmla="*/ 1002504 w 4021235"/>
              <a:gd name="connsiteY1072" fmla="*/ 280521 h 3917333"/>
              <a:gd name="connsiteX1073" fmla="*/ 1099761 w 4021235"/>
              <a:gd name="connsiteY1073" fmla="*/ 234391 h 3917333"/>
              <a:gd name="connsiteX1074" fmla="*/ 1180811 w 4021235"/>
              <a:gd name="connsiteY1074" fmla="*/ 198235 h 3917333"/>
              <a:gd name="connsiteX1075" fmla="*/ 1298017 w 4021235"/>
              <a:gd name="connsiteY1075" fmla="*/ 154598 h 3917333"/>
              <a:gd name="connsiteX1076" fmla="*/ 1336671 w 4021235"/>
              <a:gd name="connsiteY1076" fmla="*/ 140884 h 3917333"/>
              <a:gd name="connsiteX1077" fmla="*/ 1386547 w 4021235"/>
              <a:gd name="connsiteY1077" fmla="*/ 125923 h 3917333"/>
              <a:gd name="connsiteX1078" fmla="*/ 1387794 w 4021235"/>
              <a:gd name="connsiteY1078" fmla="*/ 124676 h 3917333"/>
              <a:gd name="connsiteX1079" fmla="*/ 1456372 w 4021235"/>
              <a:gd name="connsiteY1079" fmla="*/ 104728 h 3917333"/>
              <a:gd name="connsiteX1080" fmla="*/ 1501261 w 4021235"/>
              <a:gd name="connsiteY1080" fmla="*/ 92260 h 3917333"/>
              <a:gd name="connsiteX1081" fmla="*/ 1543655 w 4021235"/>
              <a:gd name="connsiteY1081" fmla="*/ 83533 h 3917333"/>
              <a:gd name="connsiteX1082" fmla="*/ 1547397 w 4021235"/>
              <a:gd name="connsiteY1082" fmla="*/ 82286 h 3917333"/>
              <a:gd name="connsiteX1083" fmla="*/ 1552383 w 4021235"/>
              <a:gd name="connsiteY1083" fmla="*/ 82286 h 3917333"/>
              <a:gd name="connsiteX1084" fmla="*/ 1553630 w 4021235"/>
              <a:gd name="connsiteY1084" fmla="*/ 82286 h 3917333"/>
              <a:gd name="connsiteX1085" fmla="*/ 1554877 w 4021235"/>
              <a:gd name="connsiteY1085" fmla="*/ 83533 h 3917333"/>
              <a:gd name="connsiteX1086" fmla="*/ 1554877 w 4021235"/>
              <a:gd name="connsiteY1086" fmla="*/ 82286 h 3917333"/>
              <a:gd name="connsiteX1087" fmla="*/ 1553630 w 4021235"/>
              <a:gd name="connsiteY1087" fmla="*/ 82286 h 3917333"/>
              <a:gd name="connsiteX1088" fmla="*/ 1553630 w 4021235"/>
              <a:gd name="connsiteY1088" fmla="*/ 81039 h 3917333"/>
              <a:gd name="connsiteX1089" fmla="*/ 1553630 w 4021235"/>
              <a:gd name="connsiteY1089" fmla="*/ 79792 h 3917333"/>
              <a:gd name="connsiteX1090" fmla="*/ 1553630 w 4021235"/>
              <a:gd name="connsiteY1090" fmla="*/ 78546 h 3917333"/>
              <a:gd name="connsiteX1091" fmla="*/ 1558619 w 4021235"/>
              <a:gd name="connsiteY1091" fmla="*/ 83533 h 3917333"/>
              <a:gd name="connsiteX1092" fmla="*/ 1558619 w 4021235"/>
              <a:gd name="connsiteY1092" fmla="*/ 79792 h 3917333"/>
              <a:gd name="connsiteX1093" fmla="*/ 1559866 w 4021235"/>
              <a:gd name="connsiteY1093" fmla="*/ 79792 h 3917333"/>
              <a:gd name="connsiteX1094" fmla="*/ 1564852 w 4021235"/>
              <a:gd name="connsiteY1094" fmla="*/ 79792 h 3917333"/>
              <a:gd name="connsiteX1095" fmla="*/ 1573580 w 4021235"/>
              <a:gd name="connsiteY1095" fmla="*/ 77299 h 3917333"/>
              <a:gd name="connsiteX1096" fmla="*/ 1596026 w 4021235"/>
              <a:gd name="connsiteY1096" fmla="*/ 73559 h 3917333"/>
              <a:gd name="connsiteX1097" fmla="*/ 1598519 w 4021235"/>
              <a:gd name="connsiteY1097" fmla="*/ 73559 h 3917333"/>
              <a:gd name="connsiteX1098" fmla="*/ 1615976 w 4021235"/>
              <a:gd name="connsiteY1098" fmla="*/ 69818 h 3917333"/>
              <a:gd name="connsiteX1099" fmla="*/ 1614728 w 4021235"/>
              <a:gd name="connsiteY1099" fmla="*/ 69818 h 3917333"/>
              <a:gd name="connsiteX1100" fmla="*/ 1663357 w 4021235"/>
              <a:gd name="connsiteY1100" fmla="*/ 57351 h 3917333"/>
              <a:gd name="connsiteX1101" fmla="*/ 1709492 w 4021235"/>
              <a:gd name="connsiteY1101" fmla="*/ 48623 h 3917333"/>
              <a:gd name="connsiteX1102" fmla="*/ 1709492 w 4021235"/>
              <a:gd name="connsiteY1102" fmla="*/ 49870 h 3917333"/>
              <a:gd name="connsiteX1103" fmla="*/ 1710739 w 4021235"/>
              <a:gd name="connsiteY1103" fmla="*/ 49870 h 3917333"/>
              <a:gd name="connsiteX1104" fmla="*/ 1713233 w 4021235"/>
              <a:gd name="connsiteY1104" fmla="*/ 47377 h 3917333"/>
              <a:gd name="connsiteX1105" fmla="*/ 1713233 w 4021235"/>
              <a:gd name="connsiteY1105" fmla="*/ 48623 h 3917333"/>
              <a:gd name="connsiteX1106" fmla="*/ 1714479 w 4021235"/>
              <a:gd name="connsiteY1106" fmla="*/ 48623 h 3917333"/>
              <a:gd name="connsiteX1107" fmla="*/ 1715727 w 4021235"/>
              <a:gd name="connsiteY1107" fmla="*/ 47377 h 3917333"/>
              <a:gd name="connsiteX1108" fmla="*/ 1715727 w 4021235"/>
              <a:gd name="connsiteY1108" fmla="*/ 48623 h 3917333"/>
              <a:gd name="connsiteX1109" fmla="*/ 1716974 w 4021235"/>
              <a:gd name="connsiteY1109" fmla="*/ 47377 h 3917333"/>
              <a:gd name="connsiteX1110" fmla="*/ 1718221 w 4021235"/>
              <a:gd name="connsiteY1110" fmla="*/ 47377 h 3917333"/>
              <a:gd name="connsiteX1111" fmla="*/ 1719467 w 4021235"/>
              <a:gd name="connsiteY1111" fmla="*/ 46130 h 3917333"/>
              <a:gd name="connsiteX1112" fmla="*/ 1720714 w 4021235"/>
              <a:gd name="connsiteY1112" fmla="*/ 47377 h 3917333"/>
              <a:gd name="connsiteX1113" fmla="*/ 1760615 w 4021235"/>
              <a:gd name="connsiteY1113" fmla="*/ 39896 h 3917333"/>
              <a:gd name="connsiteX1114" fmla="*/ 1788047 w 4021235"/>
              <a:gd name="connsiteY1114" fmla="*/ 34909 h 3917333"/>
              <a:gd name="connsiteX1115" fmla="*/ 1801762 w 4021235"/>
              <a:gd name="connsiteY1115" fmla="*/ 32415 h 3917333"/>
              <a:gd name="connsiteX1116" fmla="*/ 1816726 w 4021235"/>
              <a:gd name="connsiteY1116" fmla="*/ 31169 h 3917333"/>
              <a:gd name="connsiteX1117" fmla="*/ 1830441 w 4021235"/>
              <a:gd name="connsiteY1117" fmla="*/ 31169 h 3917333"/>
              <a:gd name="connsiteX1118" fmla="*/ 1836676 w 4021235"/>
              <a:gd name="connsiteY1118" fmla="*/ 29922 h 3917333"/>
              <a:gd name="connsiteX1119" fmla="*/ 1844157 w 4021235"/>
              <a:gd name="connsiteY1119" fmla="*/ 28675 h 3917333"/>
              <a:gd name="connsiteX1120" fmla="*/ 1871588 w 4021235"/>
              <a:gd name="connsiteY1120" fmla="*/ 24935 h 3917333"/>
              <a:gd name="connsiteX1121" fmla="*/ 1926452 w 4021235"/>
              <a:gd name="connsiteY1121" fmla="*/ 17454 h 3917333"/>
              <a:gd name="connsiteX1122" fmla="*/ 1928945 w 4021235"/>
              <a:gd name="connsiteY1122" fmla="*/ 17454 h 3917333"/>
              <a:gd name="connsiteX1123" fmla="*/ 2059869 w 4021235"/>
              <a:gd name="connsiteY1123" fmla="*/ 6233 h 3917333"/>
              <a:gd name="connsiteX1124" fmla="*/ 2309249 w 4021235"/>
              <a:gd name="connsiteY1124" fmla="*/ 1246 h 3917333"/>
              <a:gd name="connsiteX1125" fmla="*/ 2317977 w 4021235"/>
              <a:gd name="connsiteY1125" fmla="*/ 0 h 39173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</a:cxnLst>
            <a:rect l="l" t="t" r="r" b="b"/>
            <a:pathLst>
              <a:path w="4021235" h="3917333">
                <a:moveTo>
                  <a:pt x="2669601" y="3908605"/>
                </a:moveTo>
                <a:cubicBezTo>
                  <a:pt x="2662120" y="3908605"/>
                  <a:pt x="2654639" y="3908605"/>
                  <a:pt x="2645910" y="3909852"/>
                </a:cubicBezTo>
                <a:cubicBezTo>
                  <a:pt x="2645910" y="3909852"/>
                  <a:pt x="2658379" y="3909852"/>
                  <a:pt x="2669601" y="3908605"/>
                </a:cubicBezTo>
                <a:close/>
                <a:moveTo>
                  <a:pt x="2306754" y="3898631"/>
                </a:moveTo>
                <a:cubicBezTo>
                  <a:pt x="2306754" y="3899878"/>
                  <a:pt x="2306754" y="3899878"/>
                  <a:pt x="2306754" y="3899878"/>
                </a:cubicBezTo>
                <a:cubicBezTo>
                  <a:pt x="2308002" y="3899878"/>
                  <a:pt x="2308002" y="3899878"/>
                  <a:pt x="2308002" y="3899878"/>
                </a:cubicBezTo>
                <a:lnTo>
                  <a:pt x="2308002" y="3901125"/>
                </a:lnTo>
                <a:lnTo>
                  <a:pt x="2309249" y="3901125"/>
                </a:lnTo>
                <a:lnTo>
                  <a:pt x="2308002" y="3899878"/>
                </a:lnTo>
                <a:cubicBezTo>
                  <a:pt x="2306754" y="3899878"/>
                  <a:pt x="2306754" y="3899878"/>
                  <a:pt x="2306754" y="3898631"/>
                </a:cubicBezTo>
                <a:close/>
                <a:moveTo>
                  <a:pt x="2776833" y="3897384"/>
                </a:moveTo>
                <a:cubicBezTo>
                  <a:pt x="2775587" y="3897384"/>
                  <a:pt x="2773094" y="3898631"/>
                  <a:pt x="2770600" y="3898631"/>
                </a:cubicBezTo>
                <a:cubicBezTo>
                  <a:pt x="2773094" y="3898631"/>
                  <a:pt x="2775587" y="3897384"/>
                  <a:pt x="2778080" y="3897384"/>
                </a:cubicBezTo>
                <a:close/>
                <a:moveTo>
                  <a:pt x="3134868" y="3826494"/>
                </a:moveTo>
                <a:lnTo>
                  <a:pt x="3135940" y="3827566"/>
                </a:lnTo>
                <a:cubicBezTo>
                  <a:pt x="3133445" y="3828812"/>
                  <a:pt x="3134692" y="3828812"/>
                  <a:pt x="3133445" y="3828812"/>
                </a:cubicBezTo>
                <a:lnTo>
                  <a:pt x="3129705" y="3828812"/>
                </a:lnTo>
                <a:lnTo>
                  <a:pt x="3132967" y="3827182"/>
                </a:lnTo>
                <a:close/>
                <a:moveTo>
                  <a:pt x="3145915" y="3822579"/>
                </a:moveTo>
                <a:cubicBezTo>
                  <a:pt x="3140927" y="3824449"/>
                  <a:pt x="3138122" y="3825384"/>
                  <a:pt x="3135783" y="3826163"/>
                </a:cubicBezTo>
                <a:lnTo>
                  <a:pt x="3134868" y="3826494"/>
                </a:lnTo>
                <a:lnTo>
                  <a:pt x="3134692" y="3826319"/>
                </a:lnTo>
                <a:cubicBezTo>
                  <a:pt x="3134692" y="3826319"/>
                  <a:pt x="3135940" y="3825072"/>
                  <a:pt x="3138434" y="3825072"/>
                </a:cubicBezTo>
                <a:cubicBezTo>
                  <a:pt x="3140927" y="3823826"/>
                  <a:pt x="3143420" y="3823826"/>
                  <a:pt x="3145915" y="3822579"/>
                </a:cubicBezTo>
                <a:close/>
                <a:moveTo>
                  <a:pt x="1874672" y="3820673"/>
                </a:moveTo>
                <a:lnTo>
                  <a:pt x="1875193" y="3820825"/>
                </a:lnTo>
                <a:lnTo>
                  <a:pt x="1876576" y="3821332"/>
                </a:lnTo>
                <a:close/>
                <a:moveTo>
                  <a:pt x="1844907" y="3811109"/>
                </a:moveTo>
                <a:lnTo>
                  <a:pt x="1857873" y="3815098"/>
                </a:lnTo>
                <a:lnTo>
                  <a:pt x="1867887" y="3818324"/>
                </a:lnTo>
                <a:lnTo>
                  <a:pt x="1874672" y="3820673"/>
                </a:lnTo>
                <a:lnTo>
                  <a:pt x="1864108" y="3817592"/>
                </a:lnTo>
                <a:cubicBezTo>
                  <a:pt x="1857873" y="3816345"/>
                  <a:pt x="1852886" y="3815098"/>
                  <a:pt x="1847897" y="3812604"/>
                </a:cubicBezTo>
                <a:close/>
                <a:moveTo>
                  <a:pt x="1834182" y="3807618"/>
                </a:moveTo>
                <a:cubicBezTo>
                  <a:pt x="1834182" y="3806371"/>
                  <a:pt x="1837922" y="3808864"/>
                  <a:pt x="1840416" y="3808864"/>
                </a:cubicBezTo>
                <a:lnTo>
                  <a:pt x="1844907" y="3811109"/>
                </a:lnTo>
                <a:lnTo>
                  <a:pt x="1841663" y="3810111"/>
                </a:lnTo>
                <a:cubicBezTo>
                  <a:pt x="1837922" y="3808864"/>
                  <a:pt x="1834182" y="3806371"/>
                  <a:pt x="1834182" y="3807618"/>
                </a:cubicBezTo>
                <a:close/>
                <a:moveTo>
                  <a:pt x="3228210" y="3793903"/>
                </a:moveTo>
                <a:cubicBezTo>
                  <a:pt x="3228210" y="3793903"/>
                  <a:pt x="3226963" y="3793903"/>
                  <a:pt x="3226963" y="3795150"/>
                </a:cubicBezTo>
                <a:lnTo>
                  <a:pt x="3225716" y="3795150"/>
                </a:lnTo>
                <a:close/>
                <a:moveTo>
                  <a:pt x="1776825" y="3787669"/>
                </a:moveTo>
                <a:lnTo>
                  <a:pt x="1770590" y="3791410"/>
                </a:lnTo>
                <a:lnTo>
                  <a:pt x="1769343" y="3791410"/>
                </a:lnTo>
                <a:close/>
                <a:moveTo>
                  <a:pt x="1767243" y="3784783"/>
                </a:moveTo>
                <a:lnTo>
                  <a:pt x="1768097" y="3785176"/>
                </a:lnTo>
                <a:lnTo>
                  <a:pt x="1767240" y="3784785"/>
                </a:lnTo>
                <a:close/>
                <a:moveTo>
                  <a:pt x="1677990" y="3744032"/>
                </a:moveTo>
                <a:lnTo>
                  <a:pt x="1678321" y="3744032"/>
                </a:lnTo>
                <a:lnTo>
                  <a:pt x="1678596" y="3744309"/>
                </a:lnTo>
                <a:close/>
                <a:moveTo>
                  <a:pt x="1651629" y="3743580"/>
                </a:moveTo>
                <a:lnTo>
                  <a:pt x="1674579" y="3751513"/>
                </a:lnTo>
                <a:cubicBezTo>
                  <a:pt x="1677074" y="3752760"/>
                  <a:pt x="1678321" y="3754006"/>
                  <a:pt x="1679567" y="3754006"/>
                </a:cubicBezTo>
                <a:cubicBezTo>
                  <a:pt x="1679567" y="3755253"/>
                  <a:pt x="1679567" y="3755253"/>
                  <a:pt x="1680813" y="3755253"/>
                </a:cubicBezTo>
                <a:cubicBezTo>
                  <a:pt x="1678321" y="3754006"/>
                  <a:pt x="1677074" y="3754006"/>
                  <a:pt x="1674579" y="3754006"/>
                </a:cubicBezTo>
                <a:lnTo>
                  <a:pt x="1674579" y="3752760"/>
                </a:lnTo>
                <a:close/>
                <a:moveTo>
                  <a:pt x="1643838" y="3740464"/>
                </a:moveTo>
                <a:lnTo>
                  <a:pt x="1651629" y="3743580"/>
                </a:lnTo>
                <a:lnTo>
                  <a:pt x="1649330" y="3742786"/>
                </a:lnTo>
                <a:close/>
                <a:moveTo>
                  <a:pt x="1390287" y="3615616"/>
                </a:moveTo>
                <a:lnTo>
                  <a:pt x="1391535" y="3615616"/>
                </a:lnTo>
                <a:lnTo>
                  <a:pt x="1391535" y="3616239"/>
                </a:lnTo>
                <a:lnTo>
                  <a:pt x="1391535" y="3616862"/>
                </a:lnTo>
                <a:lnTo>
                  <a:pt x="1391119" y="3616447"/>
                </a:lnTo>
                <a:close/>
                <a:moveTo>
                  <a:pt x="1389666" y="3615616"/>
                </a:moveTo>
                <a:lnTo>
                  <a:pt x="1390287" y="3615616"/>
                </a:lnTo>
                <a:lnTo>
                  <a:pt x="1390287" y="3616862"/>
                </a:lnTo>
                <a:close/>
                <a:moveTo>
                  <a:pt x="1389042" y="3614369"/>
                </a:moveTo>
                <a:lnTo>
                  <a:pt x="1389666" y="3615616"/>
                </a:lnTo>
                <a:lnTo>
                  <a:pt x="1389042" y="3615616"/>
                </a:lnTo>
                <a:close/>
                <a:moveTo>
                  <a:pt x="1387794" y="3614369"/>
                </a:moveTo>
                <a:cubicBezTo>
                  <a:pt x="1387794" y="3615616"/>
                  <a:pt x="1387794" y="3616862"/>
                  <a:pt x="1387794" y="3616862"/>
                </a:cubicBezTo>
                <a:cubicBezTo>
                  <a:pt x="1389042" y="3616862"/>
                  <a:pt x="1389042" y="3616862"/>
                  <a:pt x="1389042" y="3616862"/>
                </a:cubicBezTo>
                <a:lnTo>
                  <a:pt x="1389042" y="3615616"/>
                </a:lnTo>
                <a:lnTo>
                  <a:pt x="1390287" y="3616862"/>
                </a:lnTo>
                <a:cubicBezTo>
                  <a:pt x="1391535" y="3616862"/>
                  <a:pt x="1391535" y="3616862"/>
                  <a:pt x="1391535" y="3616862"/>
                </a:cubicBezTo>
                <a:lnTo>
                  <a:pt x="1391950" y="3616031"/>
                </a:lnTo>
                <a:lnTo>
                  <a:pt x="1392158" y="3615616"/>
                </a:lnTo>
                <a:lnTo>
                  <a:pt x="1392366" y="3615200"/>
                </a:lnTo>
                <a:lnTo>
                  <a:pt x="1392782" y="3615616"/>
                </a:lnTo>
                <a:cubicBezTo>
                  <a:pt x="1392782" y="3615616"/>
                  <a:pt x="1392782" y="3615616"/>
                  <a:pt x="1392782" y="3614369"/>
                </a:cubicBezTo>
                <a:cubicBezTo>
                  <a:pt x="1394028" y="3614369"/>
                  <a:pt x="1394028" y="3614369"/>
                  <a:pt x="1394028" y="3614369"/>
                </a:cubicBezTo>
                <a:lnTo>
                  <a:pt x="1621887" y="3718414"/>
                </a:lnTo>
                <a:lnTo>
                  <a:pt x="1677990" y="3744032"/>
                </a:lnTo>
                <a:lnTo>
                  <a:pt x="1677074" y="3744032"/>
                </a:lnTo>
                <a:cubicBezTo>
                  <a:pt x="1677074" y="3744032"/>
                  <a:pt x="1678321" y="3744032"/>
                  <a:pt x="1679567" y="3745279"/>
                </a:cubicBezTo>
                <a:lnTo>
                  <a:pt x="1678596" y="3744309"/>
                </a:lnTo>
                <a:lnTo>
                  <a:pt x="1767240" y="3784785"/>
                </a:lnTo>
                <a:lnTo>
                  <a:pt x="1766850" y="3785176"/>
                </a:lnTo>
                <a:cubicBezTo>
                  <a:pt x="1764355" y="3793903"/>
                  <a:pt x="1761861" y="3788916"/>
                  <a:pt x="1761861" y="3788916"/>
                </a:cubicBezTo>
                <a:cubicBezTo>
                  <a:pt x="1761861" y="3787669"/>
                  <a:pt x="1761861" y="3787669"/>
                  <a:pt x="1761861" y="3787669"/>
                </a:cubicBezTo>
                <a:cubicBezTo>
                  <a:pt x="1761861" y="3787669"/>
                  <a:pt x="1761861" y="3787669"/>
                  <a:pt x="1760615" y="3787669"/>
                </a:cubicBezTo>
                <a:cubicBezTo>
                  <a:pt x="1760615" y="3787669"/>
                  <a:pt x="1760615" y="3787669"/>
                  <a:pt x="1759368" y="3787669"/>
                </a:cubicBezTo>
                <a:lnTo>
                  <a:pt x="1759368" y="3787202"/>
                </a:lnTo>
                <a:lnTo>
                  <a:pt x="1759368" y="3786422"/>
                </a:lnTo>
                <a:lnTo>
                  <a:pt x="1759368" y="3785176"/>
                </a:lnTo>
                <a:cubicBezTo>
                  <a:pt x="1759368" y="3785176"/>
                  <a:pt x="1759368" y="3786422"/>
                  <a:pt x="1758122" y="3786422"/>
                </a:cubicBezTo>
                <a:lnTo>
                  <a:pt x="1758122" y="3785176"/>
                </a:lnTo>
                <a:cubicBezTo>
                  <a:pt x="1758122" y="3785176"/>
                  <a:pt x="1758122" y="3786422"/>
                  <a:pt x="1756875" y="3786422"/>
                </a:cubicBezTo>
                <a:lnTo>
                  <a:pt x="1756875" y="3785176"/>
                </a:lnTo>
                <a:cubicBezTo>
                  <a:pt x="1756875" y="3786422"/>
                  <a:pt x="1755628" y="3788916"/>
                  <a:pt x="1755628" y="3787669"/>
                </a:cubicBezTo>
                <a:cubicBezTo>
                  <a:pt x="1755628" y="3786422"/>
                  <a:pt x="1755628" y="3786422"/>
                  <a:pt x="1755628" y="3786422"/>
                </a:cubicBezTo>
                <a:cubicBezTo>
                  <a:pt x="1755628" y="3786422"/>
                  <a:pt x="1754381" y="3787669"/>
                  <a:pt x="1753133" y="3787669"/>
                </a:cubicBezTo>
                <a:lnTo>
                  <a:pt x="1755628" y="3780189"/>
                </a:lnTo>
                <a:cubicBezTo>
                  <a:pt x="1744406" y="3777695"/>
                  <a:pt x="1731936" y="3772708"/>
                  <a:pt x="1715727" y="3765228"/>
                </a:cubicBezTo>
                <a:cubicBezTo>
                  <a:pt x="1711986" y="3765228"/>
                  <a:pt x="1714479" y="3765228"/>
                  <a:pt x="1719467" y="3767721"/>
                </a:cubicBezTo>
                <a:cubicBezTo>
                  <a:pt x="1714479" y="3765228"/>
                  <a:pt x="1709492" y="3763981"/>
                  <a:pt x="1702011" y="3761487"/>
                </a:cubicBezTo>
                <a:cubicBezTo>
                  <a:pt x="1698271" y="3758994"/>
                  <a:pt x="1695777" y="3758994"/>
                  <a:pt x="1692035" y="3757747"/>
                </a:cubicBezTo>
                <a:cubicBezTo>
                  <a:pt x="1689542" y="3756500"/>
                  <a:pt x="1685802" y="3755253"/>
                  <a:pt x="1683307" y="3754006"/>
                </a:cubicBezTo>
                <a:lnTo>
                  <a:pt x="1682238" y="3753472"/>
                </a:lnTo>
                <a:lnTo>
                  <a:pt x="1681529" y="3753472"/>
                </a:lnTo>
                <a:lnTo>
                  <a:pt x="1681529" y="3753117"/>
                </a:lnTo>
                <a:lnTo>
                  <a:pt x="1680813" y="3752760"/>
                </a:lnTo>
                <a:cubicBezTo>
                  <a:pt x="1680813" y="3754006"/>
                  <a:pt x="1680813" y="3754006"/>
                  <a:pt x="1682060" y="3754006"/>
                </a:cubicBezTo>
                <a:lnTo>
                  <a:pt x="1680813" y="3754006"/>
                </a:lnTo>
                <a:cubicBezTo>
                  <a:pt x="1680813" y="3752760"/>
                  <a:pt x="1679567" y="3752760"/>
                  <a:pt x="1679567" y="3752760"/>
                </a:cubicBezTo>
                <a:cubicBezTo>
                  <a:pt x="1678321" y="3752760"/>
                  <a:pt x="1677074" y="3752760"/>
                  <a:pt x="1677074" y="3751513"/>
                </a:cubicBezTo>
                <a:cubicBezTo>
                  <a:pt x="1675827" y="3751513"/>
                  <a:pt x="1675827" y="3751513"/>
                  <a:pt x="1674579" y="3751513"/>
                </a:cubicBezTo>
                <a:cubicBezTo>
                  <a:pt x="1658370" y="3745279"/>
                  <a:pt x="1640913" y="3737799"/>
                  <a:pt x="1625951" y="3731565"/>
                </a:cubicBezTo>
                <a:lnTo>
                  <a:pt x="1610988" y="3726578"/>
                </a:lnTo>
                <a:lnTo>
                  <a:pt x="1643838" y="3740464"/>
                </a:lnTo>
                <a:lnTo>
                  <a:pt x="1612234" y="3727824"/>
                </a:lnTo>
                <a:cubicBezTo>
                  <a:pt x="1610988" y="3726578"/>
                  <a:pt x="1584802" y="3715357"/>
                  <a:pt x="1573580" y="3709123"/>
                </a:cubicBezTo>
                <a:cubicBezTo>
                  <a:pt x="1568594" y="3706630"/>
                  <a:pt x="1563605" y="3705383"/>
                  <a:pt x="1559866" y="3702889"/>
                </a:cubicBezTo>
                <a:lnTo>
                  <a:pt x="1559866" y="3700396"/>
                </a:lnTo>
                <a:cubicBezTo>
                  <a:pt x="1546149" y="3694162"/>
                  <a:pt x="1534927" y="3689175"/>
                  <a:pt x="1522458" y="3684188"/>
                </a:cubicBezTo>
                <a:lnTo>
                  <a:pt x="1522458" y="3685434"/>
                </a:lnTo>
                <a:lnTo>
                  <a:pt x="1522458" y="3686681"/>
                </a:lnTo>
                <a:cubicBezTo>
                  <a:pt x="1521212" y="3685434"/>
                  <a:pt x="1518718" y="3684188"/>
                  <a:pt x="1516223" y="3682941"/>
                </a:cubicBezTo>
                <a:cubicBezTo>
                  <a:pt x="1508743" y="3679201"/>
                  <a:pt x="1502508" y="3675460"/>
                  <a:pt x="1498768" y="3672967"/>
                </a:cubicBezTo>
                <a:cubicBezTo>
                  <a:pt x="1493779" y="3670474"/>
                  <a:pt x="1492533" y="3669227"/>
                  <a:pt x="1488793" y="3667980"/>
                </a:cubicBezTo>
                <a:cubicBezTo>
                  <a:pt x="1485051" y="3665486"/>
                  <a:pt x="1483804" y="3665486"/>
                  <a:pt x="1485051" y="3665486"/>
                </a:cubicBezTo>
                <a:cubicBezTo>
                  <a:pt x="1485051" y="3664240"/>
                  <a:pt x="1488793" y="3665486"/>
                  <a:pt x="1477571" y="3661746"/>
                </a:cubicBezTo>
                <a:cubicBezTo>
                  <a:pt x="1476323" y="3660499"/>
                  <a:pt x="1475076" y="3659252"/>
                  <a:pt x="1472583" y="3659252"/>
                </a:cubicBezTo>
                <a:lnTo>
                  <a:pt x="1457619" y="3653019"/>
                </a:lnTo>
                <a:lnTo>
                  <a:pt x="1458867" y="3653019"/>
                </a:lnTo>
                <a:lnTo>
                  <a:pt x="1460114" y="3653019"/>
                </a:lnTo>
                <a:cubicBezTo>
                  <a:pt x="1457619" y="3651772"/>
                  <a:pt x="1455125" y="3650525"/>
                  <a:pt x="1453879" y="3650525"/>
                </a:cubicBezTo>
                <a:lnTo>
                  <a:pt x="1458867" y="3653019"/>
                </a:lnTo>
                <a:cubicBezTo>
                  <a:pt x="1453879" y="3650525"/>
                  <a:pt x="1446398" y="3648032"/>
                  <a:pt x="1438916" y="3644291"/>
                </a:cubicBezTo>
                <a:cubicBezTo>
                  <a:pt x="1431436" y="3640551"/>
                  <a:pt x="1423954" y="3636811"/>
                  <a:pt x="1417719" y="3631824"/>
                </a:cubicBezTo>
                <a:cubicBezTo>
                  <a:pt x="1410239" y="3628084"/>
                  <a:pt x="1404003" y="3625590"/>
                  <a:pt x="1400264" y="3623096"/>
                </a:cubicBezTo>
                <a:cubicBezTo>
                  <a:pt x="1396522" y="3621850"/>
                  <a:pt x="1395276" y="3620603"/>
                  <a:pt x="1392782" y="3620603"/>
                </a:cubicBezTo>
                <a:cubicBezTo>
                  <a:pt x="1394028" y="3620603"/>
                  <a:pt x="1391535" y="3619356"/>
                  <a:pt x="1386547" y="3616862"/>
                </a:cubicBezTo>
                <a:cubicBezTo>
                  <a:pt x="1386547" y="3616862"/>
                  <a:pt x="1387794" y="3615616"/>
                  <a:pt x="1387794" y="3614369"/>
                </a:cubicBezTo>
                <a:close/>
                <a:moveTo>
                  <a:pt x="1387794" y="3609382"/>
                </a:moveTo>
                <a:lnTo>
                  <a:pt x="1387794" y="3610629"/>
                </a:lnTo>
                <a:cubicBezTo>
                  <a:pt x="1387794" y="3611876"/>
                  <a:pt x="1387794" y="3611876"/>
                  <a:pt x="1389042" y="3611876"/>
                </a:cubicBezTo>
                <a:cubicBezTo>
                  <a:pt x="1387794" y="3610629"/>
                  <a:pt x="1387794" y="3610629"/>
                  <a:pt x="1387794" y="3609382"/>
                </a:cubicBezTo>
                <a:close/>
                <a:moveTo>
                  <a:pt x="1092280" y="3532082"/>
                </a:moveTo>
                <a:lnTo>
                  <a:pt x="1093401" y="3532465"/>
                </a:lnTo>
                <a:lnTo>
                  <a:pt x="1102255" y="3535823"/>
                </a:lnTo>
                <a:close/>
                <a:moveTo>
                  <a:pt x="829186" y="3409900"/>
                </a:moveTo>
                <a:lnTo>
                  <a:pt x="851755" y="3423652"/>
                </a:lnTo>
                <a:lnTo>
                  <a:pt x="848980" y="3422056"/>
                </a:lnTo>
                <a:cubicBezTo>
                  <a:pt x="842901" y="3418627"/>
                  <a:pt x="835420" y="3414263"/>
                  <a:pt x="829186" y="3409900"/>
                </a:cubicBezTo>
                <a:close/>
                <a:moveTo>
                  <a:pt x="776816" y="3377484"/>
                </a:moveTo>
                <a:lnTo>
                  <a:pt x="793583" y="3387543"/>
                </a:lnTo>
                <a:lnTo>
                  <a:pt x="799261" y="3391198"/>
                </a:lnTo>
                <a:cubicBezTo>
                  <a:pt x="791779" y="3386211"/>
                  <a:pt x="784297" y="3382471"/>
                  <a:pt x="776816" y="3377484"/>
                </a:cubicBezTo>
                <a:close/>
                <a:moveTo>
                  <a:pt x="3729462" y="3376237"/>
                </a:moveTo>
                <a:cubicBezTo>
                  <a:pt x="3723226" y="3386211"/>
                  <a:pt x="3725721" y="3383718"/>
                  <a:pt x="3712004" y="3406160"/>
                </a:cubicBezTo>
                <a:lnTo>
                  <a:pt x="3712836" y="3402835"/>
                </a:lnTo>
                <a:lnTo>
                  <a:pt x="3713251" y="3401172"/>
                </a:lnTo>
                <a:cubicBezTo>
                  <a:pt x="3713251" y="3401172"/>
                  <a:pt x="3712004" y="3402419"/>
                  <a:pt x="3710758" y="3404912"/>
                </a:cubicBezTo>
                <a:cubicBezTo>
                  <a:pt x="3712004" y="3403666"/>
                  <a:pt x="3713251" y="3402419"/>
                  <a:pt x="3713251" y="3399926"/>
                </a:cubicBezTo>
                <a:cubicBezTo>
                  <a:pt x="3718240" y="3393692"/>
                  <a:pt x="3723226" y="3386211"/>
                  <a:pt x="3729462" y="3376237"/>
                </a:cubicBezTo>
                <a:close/>
                <a:moveTo>
                  <a:pt x="3768116" y="3316391"/>
                </a:moveTo>
                <a:lnTo>
                  <a:pt x="3768116" y="3316392"/>
                </a:lnTo>
                <a:lnTo>
                  <a:pt x="3768115" y="3316392"/>
                </a:lnTo>
                <a:close/>
                <a:moveTo>
                  <a:pt x="3769362" y="3313899"/>
                </a:moveTo>
                <a:lnTo>
                  <a:pt x="3769778" y="3313899"/>
                </a:lnTo>
                <a:lnTo>
                  <a:pt x="3768116" y="3316391"/>
                </a:lnTo>
                <a:close/>
                <a:moveTo>
                  <a:pt x="3779125" y="3294621"/>
                </a:moveTo>
                <a:cubicBezTo>
                  <a:pt x="3779125" y="3297368"/>
                  <a:pt x="3777555" y="3300116"/>
                  <a:pt x="3775985" y="3302864"/>
                </a:cubicBezTo>
                <a:lnTo>
                  <a:pt x="3771272" y="3311110"/>
                </a:lnTo>
                <a:lnTo>
                  <a:pt x="3772452" y="3311110"/>
                </a:lnTo>
                <a:lnTo>
                  <a:pt x="3770609" y="3312951"/>
                </a:lnTo>
                <a:lnTo>
                  <a:pt x="3770609" y="3313899"/>
                </a:lnTo>
                <a:lnTo>
                  <a:pt x="3769778" y="3313899"/>
                </a:lnTo>
                <a:lnTo>
                  <a:pt x="3770013" y="3313547"/>
                </a:lnTo>
                <a:lnTo>
                  <a:pt x="3769702" y="3313856"/>
                </a:lnTo>
                <a:lnTo>
                  <a:pt x="3769702" y="3311110"/>
                </a:lnTo>
                <a:lnTo>
                  <a:pt x="3771048" y="3311110"/>
                </a:lnTo>
                <a:close/>
                <a:moveTo>
                  <a:pt x="3820488" y="3208808"/>
                </a:moveTo>
                <a:lnTo>
                  <a:pt x="3818147" y="3213535"/>
                </a:lnTo>
                <a:lnTo>
                  <a:pt x="3815434" y="3218694"/>
                </a:lnTo>
                <a:lnTo>
                  <a:pt x="3818459" y="3212288"/>
                </a:lnTo>
                <a:close/>
                <a:moveTo>
                  <a:pt x="3822336" y="3205080"/>
                </a:moveTo>
                <a:cubicBezTo>
                  <a:pt x="3823213" y="3203327"/>
                  <a:pt x="3823291" y="3203249"/>
                  <a:pt x="3821732" y="3206677"/>
                </a:cubicBezTo>
                <a:lnTo>
                  <a:pt x="3820488" y="3208808"/>
                </a:lnTo>
                <a:close/>
                <a:moveTo>
                  <a:pt x="3840436" y="3163040"/>
                </a:moveTo>
                <a:lnTo>
                  <a:pt x="3841059" y="3163663"/>
                </a:lnTo>
                <a:lnTo>
                  <a:pt x="3840436" y="3164287"/>
                </a:lnTo>
                <a:close/>
                <a:moveTo>
                  <a:pt x="3850411" y="3143092"/>
                </a:moveTo>
                <a:lnTo>
                  <a:pt x="3844176" y="3155560"/>
                </a:lnTo>
                <a:lnTo>
                  <a:pt x="3847778" y="3147112"/>
                </a:lnTo>
                <a:lnTo>
                  <a:pt x="3848471" y="3145723"/>
                </a:lnTo>
                <a:close/>
                <a:moveTo>
                  <a:pt x="3860071" y="3118344"/>
                </a:moveTo>
                <a:lnTo>
                  <a:pt x="3859041" y="3122501"/>
                </a:lnTo>
                <a:cubicBezTo>
                  <a:pt x="3858126" y="3125560"/>
                  <a:pt x="3856645" y="3130001"/>
                  <a:pt x="3854151" y="3136858"/>
                </a:cubicBezTo>
                <a:cubicBezTo>
                  <a:pt x="3855398" y="3133118"/>
                  <a:pt x="3856957" y="3127819"/>
                  <a:pt x="3858827" y="3121897"/>
                </a:cubicBezTo>
                <a:close/>
                <a:moveTo>
                  <a:pt x="459059" y="3086009"/>
                </a:moveTo>
                <a:lnTo>
                  <a:pt x="467431" y="3096494"/>
                </a:lnTo>
                <a:cubicBezTo>
                  <a:pt x="472575" y="3102572"/>
                  <a:pt x="476315" y="3106312"/>
                  <a:pt x="481303" y="3111923"/>
                </a:cubicBezTo>
                <a:cubicBezTo>
                  <a:pt x="481303" y="3111923"/>
                  <a:pt x="480055" y="3110676"/>
                  <a:pt x="476315" y="3108183"/>
                </a:cubicBezTo>
                <a:cubicBezTo>
                  <a:pt x="473821" y="3104442"/>
                  <a:pt x="470079" y="3100702"/>
                  <a:pt x="466340" y="3095715"/>
                </a:cubicBezTo>
                <a:close/>
                <a:moveTo>
                  <a:pt x="456700" y="3082864"/>
                </a:moveTo>
                <a:lnTo>
                  <a:pt x="459059" y="3086009"/>
                </a:lnTo>
                <a:lnTo>
                  <a:pt x="458331" y="3085098"/>
                </a:lnTo>
                <a:close/>
                <a:moveTo>
                  <a:pt x="3881583" y="3058312"/>
                </a:moveTo>
                <a:cubicBezTo>
                  <a:pt x="3879713" y="3062676"/>
                  <a:pt x="3877219" y="3068910"/>
                  <a:pt x="3874842" y="3074968"/>
                </a:cubicBezTo>
                <a:lnTo>
                  <a:pt x="3871544" y="3083488"/>
                </a:lnTo>
                <a:lnTo>
                  <a:pt x="3871038" y="3084452"/>
                </a:lnTo>
                <a:lnTo>
                  <a:pt x="3872559" y="3080370"/>
                </a:lnTo>
                <a:close/>
                <a:moveTo>
                  <a:pt x="3891558" y="3007195"/>
                </a:moveTo>
                <a:cubicBezTo>
                  <a:pt x="3890310" y="3007195"/>
                  <a:pt x="3890310" y="3008442"/>
                  <a:pt x="3890310" y="3009688"/>
                </a:cubicBezTo>
                <a:cubicBezTo>
                  <a:pt x="3890310" y="3009688"/>
                  <a:pt x="3890310" y="3010935"/>
                  <a:pt x="3890310" y="3012182"/>
                </a:cubicBezTo>
                <a:cubicBezTo>
                  <a:pt x="3890310" y="3009688"/>
                  <a:pt x="3890310" y="3008442"/>
                  <a:pt x="3891558" y="3007195"/>
                </a:cubicBezTo>
                <a:close/>
                <a:moveTo>
                  <a:pt x="4000038" y="2487294"/>
                </a:moveTo>
                <a:cubicBezTo>
                  <a:pt x="3996297" y="2509736"/>
                  <a:pt x="3995050" y="2533424"/>
                  <a:pt x="3991310" y="2555866"/>
                </a:cubicBezTo>
                <a:cubicBezTo>
                  <a:pt x="3987568" y="2578308"/>
                  <a:pt x="3983828" y="2600750"/>
                  <a:pt x="3980088" y="2623192"/>
                </a:cubicBezTo>
                <a:cubicBezTo>
                  <a:pt x="3977593" y="2636906"/>
                  <a:pt x="3975100" y="2650620"/>
                  <a:pt x="3972606" y="2663088"/>
                </a:cubicBezTo>
                <a:cubicBezTo>
                  <a:pt x="3972606" y="2666828"/>
                  <a:pt x="3971359" y="2670568"/>
                  <a:pt x="3970113" y="2675556"/>
                </a:cubicBezTo>
                <a:cubicBezTo>
                  <a:pt x="3972606" y="2670568"/>
                  <a:pt x="3973853" y="2658101"/>
                  <a:pt x="3976347" y="2644386"/>
                </a:cubicBezTo>
                <a:lnTo>
                  <a:pt x="3977593" y="2643140"/>
                </a:lnTo>
                <a:cubicBezTo>
                  <a:pt x="3981335" y="2625685"/>
                  <a:pt x="3983828" y="2606984"/>
                  <a:pt x="3986322" y="2589529"/>
                </a:cubicBezTo>
                <a:cubicBezTo>
                  <a:pt x="3987568" y="2582048"/>
                  <a:pt x="3978841" y="2639400"/>
                  <a:pt x="3985075" y="2606984"/>
                </a:cubicBezTo>
                <a:cubicBezTo>
                  <a:pt x="3986322" y="2600126"/>
                  <a:pt x="3987568" y="2592022"/>
                  <a:pt x="3988660" y="2584230"/>
                </a:cubicBezTo>
                <a:lnTo>
                  <a:pt x="3991307" y="2563364"/>
                </a:lnTo>
                <a:lnTo>
                  <a:pt x="3991307" y="2563374"/>
                </a:lnTo>
                <a:lnTo>
                  <a:pt x="3990687" y="2568490"/>
                </a:lnTo>
                <a:cubicBezTo>
                  <a:pt x="3990375" y="2569892"/>
                  <a:pt x="3990063" y="2571451"/>
                  <a:pt x="3990063" y="2574568"/>
                </a:cubicBezTo>
                <a:lnTo>
                  <a:pt x="3991307" y="2563374"/>
                </a:lnTo>
                <a:lnTo>
                  <a:pt x="3991310" y="2563347"/>
                </a:lnTo>
                <a:lnTo>
                  <a:pt x="3991307" y="2563364"/>
                </a:lnTo>
                <a:lnTo>
                  <a:pt x="3995050" y="2529684"/>
                </a:lnTo>
                <a:cubicBezTo>
                  <a:pt x="3996297" y="2515970"/>
                  <a:pt x="3998791" y="2502255"/>
                  <a:pt x="4000038" y="2487294"/>
                </a:cubicBezTo>
                <a:close/>
                <a:moveTo>
                  <a:pt x="4021235" y="2216746"/>
                </a:moveTo>
                <a:cubicBezTo>
                  <a:pt x="4021235" y="2225785"/>
                  <a:pt x="4021079" y="2234512"/>
                  <a:pt x="4020846" y="2242246"/>
                </a:cubicBezTo>
                <a:lnTo>
                  <a:pt x="4020551" y="2248962"/>
                </a:lnTo>
                <a:lnTo>
                  <a:pt x="4020612" y="2246513"/>
                </a:lnTo>
                <a:cubicBezTo>
                  <a:pt x="4020924" y="2236071"/>
                  <a:pt x="4021235" y="2224850"/>
                  <a:pt x="4021235" y="2216746"/>
                </a:cubicBezTo>
                <a:close/>
                <a:moveTo>
                  <a:pt x="4012507" y="2062148"/>
                </a:moveTo>
                <a:cubicBezTo>
                  <a:pt x="4012507" y="2062148"/>
                  <a:pt x="4012507" y="2062148"/>
                  <a:pt x="4012507" y="2063394"/>
                </a:cubicBezTo>
                <a:lnTo>
                  <a:pt x="4008765" y="2063394"/>
                </a:lnTo>
                <a:close/>
                <a:moveTo>
                  <a:pt x="4011260" y="2058407"/>
                </a:moveTo>
                <a:lnTo>
                  <a:pt x="4015001" y="2058407"/>
                </a:lnTo>
                <a:cubicBezTo>
                  <a:pt x="4015001" y="2059654"/>
                  <a:pt x="4016247" y="2059654"/>
                  <a:pt x="4016247" y="2062148"/>
                </a:cubicBezTo>
                <a:lnTo>
                  <a:pt x="4012507" y="2062148"/>
                </a:lnTo>
                <a:cubicBezTo>
                  <a:pt x="4011260" y="2062148"/>
                  <a:pt x="4011260" y="2059654"/>
                  <a:pt x="4011260" y="2058407"/>
                </a:cubicBezTo>
                <a:close/>
                <a:moveTo>
                  <a:pt x="0" y="1749210"/>
                </a:moveTo>
                <a:lnTo>
                  <a:pt x="15" y="1749513"/>
                </a:lnTo>
                <a:lnTo>
                  <a:pt x="0" y="1750456"/>
                </a:lnTo>
                <a:close/>
                <a:moveTo>
                  <a:pt x="3973028" y="1733986"/>
                </a:moveTo>
                <a:cubicBezTo>
                  <a:pt x="3973028" y="1734902"/>
                  <a:pt x="3975775" y="1734902"/>
                  <a:pt x="3975775" y="1735818"/>
                </a:cubicBezTo>
                <a:cubicBezTo>
                  <a:pt x="3975775" y="1736734"/>
                  <a:pt x="3975775" y="1737651"/>
                  <a:pt x="3975775" y="1738567"/>
                </a:cubicBezTo>
                <a:cubicBezTo>
                  <a:pt x="3975775" y="1736734"/>
                  <a:pt x="3975775" y="1734902"/>
                  <a:pt x="3973028" y="1733986"/>
                </a:cubicBezTo>
                <a:close/>
                <a:moveTo>
                  <a:pt x="3971515" y="1732846"/>
                </a:moveTo>
                <a:lnTo>
                  <a:pt x="3972606" y="1737988"/>
                </a:lnTo>
                <a:lnTo>
                  <a:pt x="3971490" y="1733071"/>
                </a:lnTo>
                <a:close/>
                <a:moveTo>
                  <a:pt x="3975100" y="1699339"/>
                </a:moveTo>
                <a:lnTo>
                  <a:pt x="3975100" y="1700319"/>
                </a:lnTo>
                <a:lnTo>
                  <a:pt x="3973853" y="1700586"/>
                </a:lnTo>
                <a:close/>
                <a:moveTo>
                  <a:pt x="3963878" y="1698092"/>
                </a:moveTo>
                <a:cubicBezTo>
                  <a:pt x="3963878" y="1699339"/>
                  <a:pt x="3963878" y="1699339"/>
                  <a:pt x="3963878" y="1699339"/>
                </a:cubicBezTo>
                <a:cubicBezTo>
                  <a:pt x="3963878" y="1699339"/>
                  <a:pt x="3963878" y="1699339"/>
                  <a:pt x="3965125" y="1699339"/>
                </a:cubicBezTo>
                <a:cubicBezTo>
                  <a:pt x="3963878" y="1699339"/>
                  <a:pt x="3963878" y="1698092"/>
                  <a:pt x="3963878" y="1698092"/>
                </a:cubicBezTo>
                <a:close/>
                <a:moveTo>
                  <a:pt x="3940187" y="1592117"/>
                </a:moveTo>
                <a:cubicBezTo>
                  <a:pt x="3940187" y="1593364"/>
                  <a:pt x="3940187" y="1593364"/>
                  <a:pt x="3941434" y="1594611"/>
                </a:cubicBezTo>
                <a:cubicBezTo>
                  <a:pt x="3941434" y="1594611"/>
                  <a:pt x="3940187" y="1594611"/>
                  <a:pt x="3940187" y="1593364"/>
                </a:cubicBezTo>
                <a:close/>
                <a:moveTo>
                  <a:pt x="3940187" y="1589624"/>
                </a:moveTo>
                <a:lnTo>
                  <a:pt x="3940187" y="1592117"/>
                </a:lnTo>
                <a:lnTo>
                  <a:pt x="3939876" y="1591806"/>
                </a:lnTo>
                <a:lnTo>
                  <a:pt x="3939564" y="1590247"/>
                </a:lnTo>
                <a:close/>
                <a:moveTo>
                  <a:pt x="3935325" y="1569059"/>
                </a:moveTo>
                <a:lnTo>
                  <a:pt x="3941434" y="1590871"/>
                </a:lnTo>
                <a:cubicBezTo>
                  <a:pt x="3941434" y="1592117"/>
                  <a:pt x="3941434" y="1593364"/>
                  <a:pt x="3941434" y="1593364"/>
                </a:cubicBezTo>
                <a:lnTo>
                  <a:pt x="3936448" y="1574670"/>
                </a:lnTo>
                <a:lnTo>
                  <a:pt x="3935713" y="1570998"/>
                </a:lnTo>
                <a:close/>
                <a:moveTo>
                  <a:pt x="3935325" y="1569055"/>
                </a:moveTo>
                <a:lnTo>
                  <a:pt x="3935325" y="1569059"/>
                </a:lnTo>
                <a:lnTo>
                  <a:pt x="3935325" y="1569056"/>
                </a:lnTo>
                <a:close/>
                <a:moveTo>
                  <a:pt x="3935200" y="1568429"/>
                </a:moveTo>
                <a:lnTo>
                  <a:pt x="3935325" y="1569055"/>
                </a:lnTo>
                <a:lnTo>
                  <a:pt x="3935324" y="1569053"/>
                </a:lnTo>
                <a:close/>
                <a:moveTo>
                  <a:pt x="7332" y="1566500"/>
                </a:moveTo>
                <a:lnTo>
                  <a:pt x="4989" y="1583390"/>
                </a:lnTo>
                <a:cubicBezTo>
                  <a:pt x="4989" y="1583390"/>
                  <a:pt x="5924" y="1575286"/>
                  <a:pt x="6703" y="1569831"/>
                </a:cubicBezTo>
                <a:close/>
                <a:moveTo>
                  <a:pt x="3909014" y="1478662"/>
                </a:moveTo>
                <a:cubicBezTo>
                  <a:pt x="3910262" y="1481155"/>
                  <a:pt x="3911509" y="1483649"/>
                  <a:pt x="3911509" y="1486142"/>
                </a:cubicBezTo>
                <a:lnTo>
                  <a:pt x="3914002" y="1491130"/>
                </a:lnTo>
                <a:cubicBezTo>
                  <a:pt x="3914002" y="1491130"/>
                  <a:pt x="3915249" y="1491130"/>
                  <a:pt x="3915249" y="1492376"/>
                </a:cubicBezTo>
                <a:cubicBezTo>
                  <a:pt x="3914002" y="1492376"/>
                  <a:pt x="3915249" y="1491130"/>
                  <a:pt x="3915249" y="1491130"/>
                </a:cubicBezTo>
                <a:cubicBezTo>
                  <a:pt x="3914002" y="1487389"/>
                  <a:pt x="3912755" y="1484896"/>
                  <a:pt x="3911509" y="1482402"/>
                </a:cubicBezTo>
                <a:close/>
                <a:moveTo>
                  <a:pt x="24939" y="1437519"/>
                </a:moveTo>
                <a:cubicBezTo>
                  <a:pt x="23692" y="1444688"/>
                  <a:pt x="22056" y="1454662"/>
                  <a:pt x="20361" y="1465240"/>
                </a:cubicBezTo>
                <a:lnTo>
                  <a:pt x="19663" y="1469677"/>
                </a:lnTo>
                <a:lnTo>
                  <a:pt x="21822" y="1455753"/>
                </a:lnTo>
                <a:cubicBezTo>
                  <a:pt x="22914" y="1448974"/>
                  <a:pt x="24003" y="1442506"/>
                  <a:pt x="24939" y="1437519"/>
                </a:cubicBezTo>
                <a:close/>
                <a:moveTo>
                  <a:pt x="29927" y="1415077"/>
                </a:moveTo>
                <a:lnTo>
                  <a:pt x="27873" y="1429189"/>
                </a:lnTo>
                <a:lnTo>
                  <a:pt x="27434" y="1431285"/>
                </a:lnTo>
                <a:close/>
                <a:moveTo>
                  <a:pt x="60998" y="1296236"/>
                </a:moveTo>
                <a:lnTo>
                  <a:pt x="58391" y="1304270"/>
                </a:lnTo>
                <a:cubicBezTo>
                  <a:pt x="57514" y="1306920"/>
                  <a:pt x="57046" y="1308167"/>
                  <a:pt x="57358" y="1306608"/>
                </a:cubicBezTo>
                <a:close/>
                <a:moveTo>
                  <a:pt x="65832" y="1282450"/>
                </a:moveTo>
                <a:lnTo>
                  <a:pt x="60998" y="1296236"/>
                </a:lnTo>
                <a:lnTo>
                  <a:pt x="61878" y="1293517"/>
                </a:lnTo>
                <a:cubicBezTo>
                  <a:pt x="63203" y="1289465"/>
                  <a:pt x="64567" y="1285413"/>
                  <a:pt x="65599" y="1282764"/>
                </a:cubicBezTo>
                <a:close/>
                <a:moveTo>
                  <a:pt x="544893" y="598446"/>
                </a:moveTo>
                <a:lnTo>
                  <a:pt x="543509" y="599539"/>
                </a:lnTo>
                <a:lnTo>
                  <a:pt x="543490" y="599537"/>
                </a:lnTo>
                <a:cubicBezTo>
                  <a:pt x="543024" y="599693"/>
                  <a:pt x="543024" y="599693"/>
                  <a:pt x="544893" y="598446"/>
                </a:cubicBezTo>
                <a:close/>
                <a:moveTo>
                  <a:pt x="2942671" y="174547"/>
                </a:moveTo>
                <a:cubicBezTo>
                  <a:pt x="2943917" y="174547"/>
                  <a:pt x="2943917" y="175793"/>
                  <a:pt x="2943917" y="175793"/>
                </a:cubicBezTo>
                <a:cubicBezTo>
                  <a:pt x="2943917" y="175793"/>
                  <a:pt x="2942671" y="177040"/>
                  <a:pt x="2942671" y="175793"/>
                </a:cubicBezTo>
                <a:close/>
                <a:moveTo>
                  <a:pt x="2317977" y="0"/>
                </a:moveTo>
                <a:cubicBezTo>
                  <a:pt x="2325459" y="0"/>
                  <a:pt x="2334186" y="0"/>
                  <a:pt x="2342914" y="0"/>
                </a:cubicBezTo>
                <a:lnTo>
                  <a:pt x="2355383" y="1246"/>
                </a:lnTo>
                <a:cubicBezTo>
                  <a:pt x="2356631" y="1246"/>
                  <a:pt x="2357878" y="0"/>
                  <a:pt x="2360371" y="1246"/>
                </a:cubicBezTo>
                <a:lnTo>
                  <a:pt x="2364111" y="1246"/>
                </a:lnTo>
                <a:lnTo>
                  <a:pt x="2370346" y="2493"/>
                </a:lnTo>
                <a:cubicBezTo>
                  <a:pt x="2386557" y="4987"/>
                  <a:pt x="2404012" y="4987"/>
                  <a:pt x="2421469" y="7480"/>
                </a:cubicBezTo>
                <a:cubicBezTo>
                  <a:pt x="2456383" y="11220"/>
                  <a:pt x="2491295" y="16207"/>
                  <a:pt x="2527455" y="19948"/>
                </a:cubicBezTo>
                <a:lnTo>
                  <a:pt x="2529948" y="19948"/>
                </a:lnTo>
                <a:lnTo>
                  <a:pt x="2532442" y="22441"/>
                </a:lnTo>
                <a:cubicBezTo>
                  <a:pt x="2542417" y="24935"/>
                  <a:pt x="2553639" y="24935"/>
                  <a:pt x="2562369" y="26182"/>
                </a:cubicBezTo>
                <a:lnTo>
                  <a:pt x="2562369" y="36156"/>
                </a:lnTo>
                <a:cubicBezTo>
                  <a:pt x="2562369" y="36156"/>
                  <a:pt x="2562369" y="34909"/>
                  <a:pt x="2563616" y="33662"/>
                </a:cubicBezTo>
                <a:lnTo>
                  <a:pt x="2564862" y="31169"/>
                </a:lnTo>
                <a:lnTo>
                  <a:pt x="2566109" y="27428"/>
                </a:lnTo>
                <a:lnTo>
                  <a:pt x="2567356" y="27428"/>
                </a:lnTo>
                <a:lnTo>
                  <a:pt x="2569849" y="28675"/>
                </a:lnTo>
                <a:lnTo>
                  <a:pt x="2577331" y="31169"/>
                </a:lnTo>
                <a:lnTo>
                  <a:pt x="2592293" y="33662"/>
                </a:lnTo>
                <a:lnTo>
                  <a:pt x="2606010" y="38649"/>
                </a:lnTo>
                <a:lnTo>
                  <a:pt x="2613491" y="39896"/>
                </a:lnTo>
                <a:lnTo>
                  <a:pt x="2618478" y="39896"/>
                </a:lnTo>
                <a:lnTo>
                  <a:pt x="2620972" y="39896"/>
                </a:lnTo>
                <a:lnTo>
                  <a:pt x="2619725" y="51117"/>
                </a:lnTo>
                <a:cubicBezTo>
                  <a:pt x="2619725" y="51117"/>
                  <a:pt x="2619725" y="51117"/>
                  <a:pt x="2619725" y="52364"/>
                </a:cubicBezTo>
                <a:cubicBezTo>
                  <a:pt x="2619725" y="49870"/>
                  <a:pt x="2623466" y="38649"/>
                  <a:pt x="2623466" y="41143"/>
                </a:cubicBezTo>
                <a:lnTo>
                  <a:pt x="2624713" y="42390"/>
                </a:lnTo>
                <a:lnTo>
                  <a:pt x="2627206" y="42390"/>
                </a:lnTo>
                <a:lnTo>
                  <a:pt x="2633442" y="43636"/>
                </a:lnTo>
                <a:lnTo>
                  <a:pt x="2644664" y="46130"/>
                </a:lnTo>
                <a:lnTo>
                  <a:pt x="2655885" y="49870"/>
                </a:lnTo>
                <a:cubicBezTo>
                  <a:pt x="2658379" y="49870"/>
                  <a:pt x="2659625" y="51117"/>
                  <a:pt x="2662120" y="52364"/>
                </a:cubicBezTo>
                <a:cubicBezTo>
                  <a:pt x="2663367" y="52364"/>
                  <a:pt x="2664614" y="52364"/>
                  <a:pt x="2667107" y="53610"/>
                </a:cubicBezTo>
                <a:lnTo>
                  <a:pt x="2668354" y="54857"/>
                </a:lnTo>
                <a:cubicBezTo>
                  <a:pt x="2668354" y="56104"/>
                  <a:pt x="2668354" y="56104"/>
                  <a:pt x="2669601" y="56104"/>
                </a:cubicBezTo>
                <a:cubicBezTo>
                  <a:pt x="2699526" y="63584"/>
                  <a:pt x="2729451" y="73559"/>
                  <a:pt x="2759377" y="83533"/>
                </a:cubicBezTo>
                <a:cubicBezTo>
                  <a:pt x="2789302" y="97247"/>
                  <a:pt x="2820476" y="109715"/>
                  <a:pt x="2850401" y="122182"/>
                </a:cubicBezTo>
                <a:lnTo>
                  <a:pt x="2849153" y="124676"/>
                </a:lnTo>
                <a:cubicBezTo>
                  <a:pt x="2850401" y="124676"/>
                  <a:pt x="2850401" y="124676"/>
                  <a:pt x="2851648" y="124676"/>
                </a:cubicBezTo>
                <a:cubicBezTo>
                  <a:pt x="2855388" y="120936"/>
                  <a:pt x="2859128" y="125923"/>
                  <a:pt x="2859128" y="125923"/>
                </a:cubicBezTo>
                <a:cubicBezTo>
                  <a:pt x="2859128" y="125923"/>
                  <a:pt x="2859128" y="128416"/>
                  <a:pt x="2859128" y="127169"/>
                </a:cubicBezTo>
                <a:cubicBezTo>
                  <a:pt x="2859128" y="127169"/>
                  <a:pt x="2859128" y="127169"/>
                  <a:pt x="2860376" y="127169"/>
                </a:cubicBezTo>
                <a:cubicBezTo>
                  <a:pt x="2860376" y="127169"/>
                  <a:pt x="2861623" y="128416"/>
                  <a:pt x="2861623" y="127169"/>
                </a:cubicBezTo>
                <a:cubicBezTo>
                  <a:pt x="2861623" y="128416"/>
                  <a:pt x="2861623" y="128416"/>
                  <a:pt x="2861623" y="128416"/>
                </a:cubicBezTo>
                <a:cubicBezTo>
                  <a:pt x="2861623" y="129663"/>
                  <a:pt x="2862870" y="128416"/>
                  <a:pt x="2861623" y="129663"/>
                </a:cubicBezTo>
                <a:cubicBezTo>
                  <a:pt x="2862870" y="128416"/>
                  <a:pt x="2862870" y="128416"/>
                  <a:pt x="2862870" y="128416"/>
                </a:cubicBezTo>
                <a:cubicBezTo>
                  <a:pt x="2864116" y="128416"/>
                  <a:pt x="2864116" y="129663"/>
                  <a:pt x="2864116" y="130910"/>
                </a:cubicBezTo>
                <a:cubicBezTo>
                  <a:pt x="2864116" y="130910"/>
                  <a:pt x="2864116" y="130910"/>
                  <a:pt x="2864116" y="129663"/>
                </a:cubicBezTo>
                <a:cubicBezTo>
                  <a:pt x="2864116" y="130910"/>
                  <a:pt x="2865363" y="129663"/>
                  <a:pt x="2865363" y="129663"/>
                </a:cubicBezTo>
                <a:cubicBezTo>
                  <a:pt x="2865363" y="130910"/>
                  <a:pt x="2866610" y="130910"/>
                  <a:pt x="2866610" y="132157"/>
                </a:cubicBezTo>
                <a:lnTo>
                  <a:pt x="2867858" y="130910"/>
                </a:lnTo>
                <a:cubicBezTo>
                  <a:pt x="2867858" y="130910"/>
                  <a:pt x="2869105" y="128416"/>
                  <a:pt x="2869105" y="130910"/>
                </a:cubicBezTo>
                <a:lnTo>
                  <a:pt x="2869105" y="132157"/>
                </a:lnTo>
                <a:cubicBezTo>
                  <a:pt x="2869105" y="132157"/>
                  <a:pt x="2869105" y="132157"/>
                  <a:pt x="2870352" y="132157"/>
                </a:cubicBezTo>
                <a:cubicBezTo>
                  <a:pt x="2870352" y="132157"/>
                  <a:pt x="2871598" y="132157"/>
                  <a:pt x="2871598" y="130910"/>
                </a:cubicBezTo>
                <a:lnTo>
                  <a:pt x="2870352" y="134650"/>
                </a:lnTo>
                <a:cubicBezTo>
                  <a:pt x="2872845" y="134650"/>
                  <a:pt x="2874091" y="135897"/>
                  <a:pt x="2875338" y="137144"/>
                </a:cubicBezTo>
                <a:cubicBezTo>
                  <a:pt x="2881574" y="140884"/>
                  <a:pt x="2887807" y="144624"/>
                  <a:pt x="2892795" y="148364"/>
                </a:cubicBezTo>
                <a:cubicBezTo>
                  <a:pt x="2899030" y="152105"/>
                  <a:pt x="2904017" y="155845"/>
                  <a:pt x="2910252" y="159585"/>
                </a:cubicBezTo>
                <a:cubicBezTo>
                  <a:pt x="2920227" y="165819"/>
                  <a:pt x="2931449" y="170806"/>
                  <a:pt x="2942671" y="177040"/>
                </a:cubicBezTo>
                <a:cubicBezTo>
                  <a:pt x="2942671" y="177040"/>
                  <a:pt x="2942671" y="177040"/>
                  <a:pt x="2943917" y="177040"/>
                </a:cubicBezTo>
                <a:cubicBezTo>
                  <a:pt x="2943917" y="177040"/>
                  <a:pt x="2943917" y="177040"/>
                  <a:pt x="2945164" y="177040"/>
                </a:cubicBezTo>
                <a:cubicBezTo>
                  <a:pt x="2946411" y="177040"/>
                  <a:pt x="2946411" y="175793"/>
                  <a:pt x="2946411" y="175793"/>
                </a:cubicBezTo>
                <a:cubicBezTo>
                  <a:pt x="2946411" y="177040"/>
                  <a:pt x="2946411" y="177040"/>
                  <a:pt x="2946411" y="177040"/>
                </a:cubicBezTo>
                <a:lnTo>
                  <a:pt x="2946411" y="178287"/>
                </a:lnTo>
                <a:cubicBezTo>
                  <a:pt x="2946411" y="178287"/>
                  <a:pt x="2946411" y="178287"/>
                  <a:pt x="2946411" y="179534"/>
                </a:cubicBezTo>
                <a:cubicBezTo>
                  <a:pt x="2958881" y="185767"/>
                  <a:pt x="2971350" y="193248"/>
                  <a:pt x="2982571" y="200729"/>
                </a:cubicBezTo>
                <a:cubicBezTo>
                  <a:pt x="3029954" y="230651"/>
                  <a:pt x="3073594" y="261820"/>
                  <a:pt x="3115990" y="296729"/>
                </a:cubicBezTo>
                <a:cubicBezTo>
                  <a:pt x="3125965" y="304210"/>
                  <a:pt x="3135940" y="312937"/>
                  <a:pt x="3145915" y="321665"/>
                </a:cubicBezTo>
                <a:cubicBezTo>
                  <a:pt x="3157137" y="330392"/>
                  <a:pt x="3167112" y="339119"/>
                  <a:pt x="3177088" y="347847"/>
                </a:cubicBezTo>
                <a:cubicBezTo>
                  <a:pt x="3183321" y="354081"/>
                  <a:pt x="3189556" y="359068"/>
                  <a:pt x="3195791" y="364055"/>
                </a:cubicBezTo>
                <a:lnTo>
                  <a:pt x="3198284" y="362808"/>
                </a:lnTo>
                <a:lnTo>
                  <a:pt x="3199531" y="360314"/>
                </a:lnTo>
                <a:cubicBezTo>
                  <a:pt x="3214494" y="375276"/>
                  <a:pt x="3228210" y="388990"/>
                  <a:pt x="3241925" y="401458"/>
                </a:cubicBezTo>
                <a:cubicBezTo>
                  <a:pt x="3244420" y="405198"/>
                  <a:pt x="3248160" y="407691"/>
                  <a:pt x="3250653" y="410185"/>
                </a:cubicBezTo>
                <a:lnTo>
                  <a:pt x="3251900" y="408938"/>
                </a:lnTo>
                <a:cubicBezTo>
                  <a:pt x="3254395" y="411432"/>
                  <a:pt x="3256889" y="412678"/>
                  <a:pt x="3259382" y="415172"/>
                </a:cubicBezTo>
                <a:lnTo>
                  <a:pt x="3256889" y="416419"/>
                </a:lnTo>
                <a:cubicBezTo>
                  <a:pt x="3256889" y="417666"/>
                  <a:pt x="3258135" y="417666"/>
                  <a:pt x="3258135" y="417666"/>
                </a:cubicBezTo>
                <a:lnTo>
                  <a:pt x="3256889" y="417666"/>
                </a:lnTo>
                <a:cubicBezTo>
                  <a:pt x="3300529" y="457562"/>
                  <a:pt x="3341678" y="497458"/>
                  <a:pt x="3377837" y="533615"/>
                </a:cubicBezTo>
                <a:cubicBezTo>
                  <a:pt x="3395294" y="553563"/>
                  <a:pt x="3412751" y="572264"/>
                  <a:pt x="3427712" y="589719"/>
                </a:cubicBezTo>
                <a:cubicBezTo>
                  <a:pt x="3442676" y="607174"/>
                  <a:pt x="3455144" y="622135"/>
                  <a:pt x="3466366" y="637096"/>
                </a:cubicBezTo>
                <a:cubicBezTo>
                  <a:pt x="3470108" y="640836"/>
                  <a:pt x="3457638" y="627122"/>
                  <a:pt x="3452651" y="619641"/>
                </a:cubicBezTo>
                <a:cubicBezTo>
                  <a:pt x="3481330" y="653304"/>
                  <a:pt x="3466366" y="637096"/>
                  <a:pt x="3467613" y="640836"/>
                </a:cubicBezTo>
                <a:cubicBezTo>
                  <a:pt x="3476341" y="649564"/>
                  <a:pt x="3486316" y="660785"/>
                  <a:pt x="3495045" y="672005"/>
                </a:cubicBezTo>
                <a:cubicBezTo>
                  <a:pt x="3503773" y="683226"/>
                  <a:pt x="3513749" y="694447"/>
                  <a:pt x="3518737" y="701928"/>
                </a:cubicBezTo>
                <a:lnTo>
                  <a:pt x="3508760" y="686967"/>
                </a:lnTo>
                <a:cubicBezTo>
                  <a:pt x="3527464" y="711902"/>
                  <a:pt x="3546168" y="735590"/>
                  <a:pt x="3563624" y="760526"/>
                </a:cubicBezTo>
                <a:cubicBezTo>
                  <a:pt x="3581081" y="785461"/>
                  <a:pt x="3599785" y="811643"/>
                  <a:pt x="3615994" y="836578"/>
                </a:cubicBezTo>
                <a:cubicBezTo>
                  <a:pt x="3632204" y="862760"/>
                  <a:pt x="3648414" y="887696"/>
                  <a:pt x="3664623" y="913878"/>
                </a:cubicBezTo>
                <a:cubicBezTo>
                  <a:pt x="3672104" y="927592"/>
                  <a:pt x="3678339" y="940060"/>
                  <a:pt x="3685820" y="952527"/>
                </a:cubicBezTo>
                <a:cubicBezTo>
                  <a:pt x="3689561" y="958761"/>
                  <a:pt x="3693302" y="964995"/>
                  <a:pt x="3697042" y="971229"/>
                </a:cubicBezTo>
                <a:lnTo>
                  <a:pt x="3698289" y="973722"/>
                </a:lnTo>
                <a:lnTo>
                  <a:pt x="3700783" y="978709"/>
                </a:lnTo>
                <a:lnTo>
                  <a:pt x="3708265" y="986190"/>
                </a:lnTo>
                <a:lnTo>
                  <a:pt x="3710758" y="987437"/>
                </a:lnTo>
                <a:lnTo>
                  <a:pt x="3712004" y="988684"/>
                </a:lnTo>
                <a:cubicBezTo>
                  <a:pt x="3712004" y="989930"/>
                  <a:pt x="3712004" y="992424"/>
                  <a:pt x="3713251" y="994917"/>
                </a:cubicBezTo>
                <a:cubicBezTo>
                  <a:pt x="3713251" y="997411"/>
                  <a:pt x="3713251" y="996164"/>
                  <a:pt x="3713251" y="997411"/>
                </a:cubicBezTo>
                <a:cubicBezTo>
                  <a:pt x="3713251" y="998658"/>
                  <a:pt x="3713251" y="1001151"/>
                  <a:pt x="3714499" y="1003645"/>
                </a:cubicBezTo>
                <a:lnTo>
                  <a:pt x="3716993" y="1009879"/>
                </a:lnTo>
                <a:lnTo>
                  <a:pt x="3719487" y="1012372"/>
                </a:lnTo>
                <a:lnTo>
                  <a:pt x="3720733" y="1016112"/>
                </a:lnTo>
                <a:cubicBezTo>
                  <a:pt x="3723226" y="1019853"/>
                  <a:pt x="3725721" y="1023593"/>
                  <a:pt x="3728215" y="1027333"/>
                </a:cubicBezTo>
                <a:cubicBezTo>
                  <a:pt x="3729462" y="1029827"/>
                  <a:pt x="3730708" y="1031074"/>
                  <a:pt x="3731956" y="1033567"/>
                </a:cubicBezTo>
                <a:cubicBezTo>
                  <a:pt x="3733201" y="1033567"/>
                  <a:pt x="3733201" y="1034814"/>
                  <a:pt x="3734449" y="1036061"/>
                </a:cubicBezTo>
                <a:cubicBezTo>
                  <a:pt x="3734449" y="1037307"/>
                  <a:pt x="3733201" y="1037307"/>
                  <a:pt x="3733201" y="1038554"/>
                </a:cubicBezTo>
                <a:cubicBezTo>
                  <a:pt x="3731956" y="1039801"/>
                  <a:pt x="3730708" y="1041048"/>
                  <a:pt x="3730708" y="1042294"/>
                </a:cubicBezTo>
                <a:lnTo>
                  <a:pt x="3738190" y="1039801"/>
                </a:lnTo>
                <a:cubicBezTo>
                  <a:pt x="3743178" y="1049775"/>
                  <a:pt x="3746918" y="1058502"/>
                  <a:pt x="3749412" y="1067230"/>
                </a:cubicBezTo>
                <a:cubicBezTo>
                  <a:pt x="3750658" y="1067230"/>
                  <a:pt x="3750658" y="1068476"/>
                  <a:pt x="3750658" y="1067230"/>
                </a:cubicBezTo>
                <a:cubicBezTo>
                  <a:pt x="3758141" y="1078451"/>
                  <a:pt x="3761880" y="1087178"/>
                  <a:pt x="3765622" y="1095905"/>
                </a:cubicBezTo>
                <a:cubicBezTo>
                  <a:pt x="3770609" y="1104633"/>
                  <a:pt x="3773103" y="1113360"/>
                  <a:pt x="3778091" y="1120840"/>
                </a:cubicBezTo>
                <a:cubicBezTo>
                  <a:pt x="3785572" y="1137048"/>
                  <a:pt x="3791807" y="1153256"/>
                  <a:pt x="3799288" y="1165724"/>
                </a:cubicBezTo>
                <a:lnTo>
                  <a:pt x="3801782" y="1169464"/>
                </a:lnTo>
                <a:cubicBezTo>
                  <a:pt x="3809263" y="1193153"/>
                  <a:pt x="3819238" y="1214348"/>
                  <a:pt x="3830459" y="1239283"/>
                </a:cubicBezTo>
                <a:cubicBezTo>
                  <a:pt x="3830459" y="1240530"/>
                  <a:pt x="3830459" y="1241777"/>
                  <a:pt x="3830459" y="1241777"/>
                </a:cubicBezTo>
                <a:lnTo>
                  <a:pt x="3831707" y="1243024"/>
                </a:lnTo>
                <a:cubicBezTo>
                  <a:pt x="3831707" y="1244270"/>
                  <a:pt x="3832954" y="1245517"/>
                  <a:pt x="3832954" y="1248010"/>
                </a:cubicBezTo>
                <a:cubicBezTo>
                  <a:pt x="3832954" y="1248010"/>
                  <a:pt x="3831707" y="1249257"/>
                  <a:pt x="3831707" y="1250504"/>
                </a:cubicBezTo>
                <a:cubicBezTo>
                  <a:pt x="3831707" y="1251751"/>
                  <a:pt x="3832954" y="1252998"/>
                  <a:pt x="3832954" y="1252998"/>
                </a:cubicBezTo>
                <a:cubicBezTo>
                  <a:pt x="3834201" y="1256738"/>
                  <a:pt x="3835448" y="1259231"/>
                  <a:pt x="3836695" y="1262972"/>
                </a:cubicBezTo>
                <a:lnTo>
                  <a:pt x="3837942" y="1262972"/>
                </a:lnTo>
                <a:cubicBezTo>
                  <a:pt x="3840436" y="1265465"/>
                  <a:pt x="3840436" y="1266712"/>
                  <a:pt x="3841681" y="1266712"/>
                </a:cubicBezTo>
                <a:cubicBezTo>
                  <a:pt x="3841681" y="1269206"/>
                  <a:pt x="3842929" y="1270452"/>
                  <a:pt x="3842929" y="1271699"/>
                </a:cubicBezTo>
                <a:cubicBezTo>
                  <a:pt x="3844176" y="1274192"/>
                  <a:pt x="3846670" y="1277933"/>
                  <a:pt x="3846670" y="1280426"/>
                </a:cubicBezTo>
                <a:cubicBezTo>
                  <a:pt x="3850411" y="1286660"/>
                  <a:pt x="3852905" y="1292894"/>
                  <a:pt x="3856645" y="1300375"/>
                </a:cubicBezTo>
                <a:cubicBezTo>
                  <a:pt x="3851658" y="1292894"/>
                  <a:pt x="3846670" y="1280426"/>
                  <a:pt x="3842929" y="1272946"/>
                </a:cubicBezTo>
                <a:cubicBezTo>
                  <a:pt x="3842929" y="1270452"/>
                  <a:pt x="3841681" y="1269206"/>
                  <a:pt x="3840436" y="1266712"/>
                </a:cubicBezTo>
                <a:cubicBezTo>
                  <a:pt x="3839188" y="1265465"/>
                  <a:pt x="3839188" y="1265465"/>
                  <a:pt x="3837942" y="1264218"/>
                </a:cubicBezTo>
                <a:cubicBezTo>
                  <a:pt x="3840436" y="1266712"/>
                  <a:pt x="3841681" y="1267959"/>
                  <a:pt x="3841681" y="1271699"/>
                </a:cubicBezTo>
                <a:cubicBezTo>
                  <a:pt x="3850411" y="1289154"/>
                  <a:pt x="3857892" y="1306608"/>
                  <a:pt x="3864127" y="1324063"/>
                </a:cubicBezTo>
                <a:cubicBezTo>
                  <a:pt x="3866620" y="1336531"/>
                  <a:pt x="3870361" y="1347752"/>
                  <a:pt x="3874102" y="1358972"/>
                </a:cubicBezTo>
                <a:lnTo>
                  <a:pt x="3879088" y="1357726"/>
                </a:lnTo>
                <a:cubicBezTo>
                  <a:pt x="3880335" y="1362713"/>
                  <a:pt x="3882830" y="1366453"/>
                  <a:pt x="3884077" y="1371440"/>
                </a:cubicBezTo>
                <a:lnTo>
                  <a:pt x="3879088" y="1372687"/>
                </a:lnTo>
                <a:lnTo>
                  <a:pt x="3877842" y="1372687"/>
                </a:lnTo>
                <a:cubicBezTo>
                  <a:pt x="3884077" y="1390142"/>
                  <a:pt x="3889064" y="1406350"/>
                  <a:pt x="3894052" y="1422558"/>
                </a:cubicBezTo>
                <a:cubicBezTo>
                  <a:pt x="3896546" y="1422558"/>
                  <a:pt x="3897792" y="1423804"/>
                  <a:pt x="3897792" y="1423804"/>
                </a:cubicBezTo>
                <a:cubicBezTo>
                  <a:pt x="3899040" y="1426298"/>
                  <a:pt x="3899040" y="1426298"/>
                  <a:pt x="3899040" y="1427544"/>
                </a:cubicBezTo>
                <a:lnTo>
                  <a:pt x="3904027" y="1426298"/>
                </a:lnTo>
                <a:lnTo>
                  <a:pt x="3905274" y="1426298"/>
                </a:lnTo>
                <a:lnTo>
                  <a:pt x="3906521" y="1428791"/>
                </a:lnTo>
                <a:lnTo>
                  <a:pt x="3906521" y="1430038"/>
                </a:lnTo>
                <a:lnTo>
                  <a:pt x="3907767" y="1433778"/>
                </a:lnTo>
                <a:lnTo>
                  <a:pt x="3907767" y="1437519"/>
                </a:lnTo>
                <a:cubicBezTo>
                  <a:pt x="3907767" y="1437519"/>
                  <a:pt x="3907767" y="1437519"/>
                  <a:pt x="3907767" y="1438766"/>
                </a:cubicBezTo>
                <a:cubicBezTo>
                  <a:pt x="3907767" y="1440012"/>
                  <a:pt x="3907767" y="1441259"/>
                  <a:pt x="3907767" y="1442506"/>
                </a:cubicBezTo>
                <a:cubicBezTo>
                  <a:pt x="3907767" y="1442506"/>
                  <a:pt x="3906521" y="1444999"/>
                  <a:pt x="3905274" y="1447493"/>
                </a:cubicBezTo>
                <a:cubicBezTo>
                  <a:pt x="3904027" y="1447493"/>
                  <a:pt x="3904027" y="1447493"/>
                  <a:pt x="3904027" y="1447493"/>
                </a:cubicBezTo>
                <a:cubicBezTo>
                  <a:pt x="3904027" y="1448740"/>
                  <a:pt x="3904027" y="1449986"/>
                  <a:pt x="3904027" y="1449986"/>
                </a:cubicBezTo>
                <a:cubicBezTo>
                  <a:pt x="3904027" y="1451233"/>
                  <a:pt x="3904027" y="1451233"/>
                  <a:pt x="3904027" y="1452480"/>
                </a:cubicBezTo>
                <a:cubicBezTo>
                  <a:pt x="3904027" y="1452480"/>
                  <a:pt x="3902780" y="1452480"/>
                  <a:pt x="3902780" y="1451233"/>
                </a:cubicBezTo>
                <a:cubicBezTo>
                  <a:pt x="3901533" y="1451233"/>
                  <a:pt x="3901533" y="1451233"/>
                  <a:pt x="3901533" y="1449986"/>
                </a:cubicBezTo>
                <a:lnTo>
                  <a:pt x="3901533" y="1452480"/>
                </a:lnTo>
                <a:lnTo>
                  <a:pt x="3904027" y="1458714"/>
                </a:lnTo>
                <a:cubicBezTo>
                  <a:pt x="3904027" y="1461207"/>
                  <a:pt x="3905274" y="1464948"/>
                  <a:pt x="3906521" y="1467441"/>
                </a:cubicBezTo>
                <a:cubicBezTo>
                  <a:pt x="3907767" y="1469934"/>
                  <a:pt x="3907767" y="1473675"/>
                  <a:pt x="3909014" y="1476168"/>
                </a:cubicBezTo>
                <a:cubicBezTo>
                  <a:pt x="3910262" y="1478662"/>
                  <a:pt x="3911509" y="1481155"/>
                  <a:pt x="3914002" y="1482402"/>
                </a:cubicBezTo>
                <a:cubicBezTo>
                  <a:pt x="3916496" y="1496117"/>
                  <a:pt x="3921484" y="1508584"/>
                  <a:pt x="3925224" y="1523545"/>
                </a:cubicBezTo>
                <a:cubicBezTo>
                  <a:pt x="3928964" y="1536013"/>
                  <a:pt x="3931459" y="1549728"/>
                  <a:pt x="3935200" y="1563442"/>
                </a:cubicBezTo>
                <a:cubicBezTo>
                  <a:pt x="3928964" y="1539753"/>
                  <a:pt x="3927718" y="1533520"/>
                  <a:pt x="3925224" y="1528532"/>
                </a:cubicBezTo>
                <a:cubicBezTo>
                  <a:pt x="3927718" y="1538507"/>
                  <a:pt x="3930212" y="1548481"/>
                  <a:pt x="3932706" y="1559702"/>
                </a:cubicBezTo>
                <a:lnTo>
                  <a:pt x="3935324" y="1569053"/>
                </a:lnTo>
                <a:lnTo>
                  <a:pt x="3935325" y="1569056"/>
                </a:lnTo>
                <a:lnTo>
                  <a:pt x="3935713" y="1570998"/>
                </a:lnTo>
                <a:lnTo>
                  <a:pt x="3936446" y="1574663"/>
                </a:lnTo>
                <a:lnTo>
                  <a:pt x="3936448" y="1574670"/>
                </a:lnTo>
                <a:lnTo>
                  <a:pt x="3939564" y="1590247"/>
                </a:lnTo>
                <a:lnTo>
                  <a:pt x="3938939" y="1590871"/>
                </a:lnTo>
                <a:lnTo>
                  <a:pt x="3939876" y="1591806"/>
                </a:lnTo>
                <a:lnTo>
                  <a:pt x="3940187" y="1593364"/>
                </a:lnTo>
                <a:cubicBezTo>
                  <a:pt x="3941434" y="1593364"/>
                  <a:pt x="3941434" y="1594611"/>
                  <a:pt x="3941434" y="1595858"/>
                </a:cubicBezTo>
                <a:cubicBezTo>
                  <a:pt x="3941434" y="1599598"/>
                  <a:pt x="3942681" y="1603338"/>
                  <a:pt x="3942681" y="1608325"/>
                </a:cubicBezTo>
                <a:lnTo>
                  <a:pt x="3943928" y="1609572"/>
                </a:lnTo>
                <a:cubicBezTo>
                  <a:pt x="3946421" y="1614559"/>
                  <a:pt x="3948914" y="1624533"/>
                  <a:pt x="3952656" y="1637001"/>
                </a:cubicBezTo>
                <a:cubicBezTo>
                  <a:pt x="3951409" y="1635754"/>
                  <a:pt x="3955150" y="1646975"/>
                  <a:pt x="3957643" y="1660690"/>
                </a:cubicBezTo>
                <a:cubicBezTo>
                  <a:pt x="3958891" y="1663183"/>
                  <a:pt x="3958891" y="1666923"/>
                  <a:pt x="3960137" y="1671910"/>
                </a:cubicBezTo>
                <a:cubicBezTo>
                  <a:pt x="3960137" y="1673157"/>
                  <a:pt x="3961384" y="1674404"/>
                  <a:pt x="3961384" y="1676897"/>
                </a:cubicBezTo>
                <a:cubicBezTo>
                  <a:pt x="3961384" y="1678144"/>
                  <a:pt x="3961384" y="1679391"/>
                  <a:pt x="3961384" y="1681884"/>
                </a:cubicBezTo>
                <a:cubicBezTo>
                  <a:pt x="3962631" y="1685625"/>
                  <a:pt x="3962631" y="1689365"/>
                  <a:pt x="3962631" y="1691859"/>
                </a:cubicBezTo>
                <a:cubicBezTo>
                  <a:pt x="3962631" y="1693105"/>
                  <a:pt x="3962631" y="1694352"/>
                  <a:pt x="3962631" y="1695599"/>
                </a:cubicBezTo>
                <a:cubicBezTo>
                  <a:pt x="3963878" y="1694352"/>
                  <a:pt x="3965125" y="1694352"/>
                  <a:pt x="3966372" y="1694352"/>
                </a:cubicBezTo>
                <a:cubicBezTo>
                  <a:pt x="3966372" y="1695599"/>
                  <a:pt x="3965125" y="1694352"/>
                  <a:pt x="3965125" y="1695599"/>
                </a:cubicBezTo>
                <a:cubicBezTo>
                  <a:pt x="3965125" y="1695599"/>
                  <a:pt x="3965125" y="1696846"/>
                  <a:pt x="3966372" y="1696846"/>
                </a:cubicBezTo>
                <a:cubicBezTo>
                  <a:pt x="3967618" y="1696846"/>
                  <a:pt x="3968866" y="1696846"/>
                  <a:pt x="3967618" y="1698092"/>
                </a:cubicBezTo>
                <a:cubicBezTo>
                  <a:pt x="3968866" y="1698092"/>
                  <a:pt x="3967618" y="1698092"/>
                  <a:pt x="3968866" y="1698092"/>
                </a:cubicBezTo>
                <a:cubicBezTo>
                  <a:pt x="3967618" y="1699339"/>
                  <a:pt x="3967618" y="1699339"/>
                  <a:pt x="3967618" y="1699339"/>
                </a:cubicBezTo>
                <a:cubicBezTo>
                  <a:pt x="3967618" y="1699339"/>
                  <a:pt x="3968866" y="1698092"/>
                  <a:pt x="3968866" y="1699339"/>
                </a:cubicBezTo>
                <a:lnTo>
                  <a:pt x="3968866" y="1698092"/>
                </a:lnTo>
                <a:cubicBezTo>
                  <a:pt x="3970113" y="1698092"/>
                  <a:pt x="3970113" y="1698092"/>
                  <a:pt x="3970113" y="1698092"/>
                </a:cubicBezTo>
                <a:lnTo>
                  <a:pt x="3971359" y="1698092"/>
                </a:lnTo>
                <a:cubicBezTo>
                  <a:pt x="3977593" y="1695599"/>
                  <a:pt x="3975100" y="1698092"/>
                  <a:pt x="3975100" y="1698092"/>
                </a:cubicBezTo>
                <a:cubicBezTo>
                  <a:pt x="3973853" y="1699339"/>
                  <a:pt x="3973853" y="1699339"/>
                  <a:pt x="3973853" y="1699339"/>
                </a:cubicBezTo>
                <a:lnTo>
                  <a:pt x="3973853" y="1700586"/>
                </a:lnTo>
                <a:cubicBezTo>
                  <a:pt x="3975100" y="1700586"/>
                  <a:pt x="3975100" y="1700586"/>
                  <a:pt x="3975100" y="1700586"/>
                </a:cubicBezTo>
                <a:lnTo>
                  <a:pt x="3975100" y="1700319"/>
                </a:lnTo>
                <a:lnTo>
                  <a:pt x="3976035" y="1700118"/>
                </a:lnTo>
                <a:cubicBezTo>
                  <a:pt x="3976970" y="1699963"/>
                  <a:pt x="3977593" y="1699963"/>
                  <a:pt x="3976347" y="1700586"/>
                </a:cubicBezTo>
                <a:lnTo>
                  <a:pt x="3965125" y="1704326"/>
                </a:lnTo>
                <a:lnTo>
                  <a:pt x="3965125" y="1705573"/>
                </a:lnTo>
                <a:cubicBezTo>
                  <a:pt x="3965748" y="1709937"/>
                  <a:pt x="3966995" y="1714300"/>
                  <a:pt x="3968398" y="1719443"/>
                </a:cubicBezTo>
                <a:lnTo>
                  <a:pt x="3971490" y="1733071"/>
                </a:lnTo>
                <a:lnTo>
                  <a:pt x="3971359" y="1734248"/>
                </a:lnTo>
                <a:lnTo>
                  <a:pt x="3972606" y="1737988"/>
                </a:lnTo>
                <a:lnTo>
                  <a:pt x="3973853" y="1741729"/>
                </a:lnTo>
                <a:lnTo>
                  <a:pt x="3973853" y="1751703"/>
                </a:lnTo>
                <a:cubicBezTo>
                  <a:pt x="3975100" y="1757937"/>
                  <a:pt x="3976347" y="1764171"/>
                  <a:pt x="3976347" y="1769158"/>
                </a:cubicBezTo>
                <a:cubicBezTo>
                  <a:pt x="3977593" y="1775392"/>
                  <a:pt x="3978841" y="1780379"/>
                  <a:pt x="3978841" y="1786613"/>
                </a:cubicBezTo>
                <a:lnTo>
                  <a:pt x="3980088" y="1785366"/>
                </a:lnTo>
                <a:lnTo>
                  <a:pt x="3981335" y="1785366"/>
                </a:lnTo>
                <a:lnTo>
                  <a:pt x="3990063" y="1785366"/>
                </a:lnTo>
                <a:cubicBezTo>
                  <a:pt x="3991310" y="1790353"/>
                  <a:pt x="3992557" y="1796587"/>
                  <a:pt x="3992557" y="1804067"/>
                </a:cubicBezTo>
                <a:lnTo>
                  <a:pt x="3983828" y="1805314"/>
                </a:lnTo>
                <a:cubicBezTo>
                  <a:pt x="3983828" y="1806561"/>
                  <a:pt x="3983828" y="1809054"/>
                  <a:pt x="3983828" y="1810301"/>
                </a:cubicBezTo>
                <a:lnTo>
                  <a:pt x="3995050" y="1835236"/>
                </a:lnTo>
                <a:lnTo>
                  <a:pt x="3995050" y="1836483"/>
                </a:lnTo>
                <a:cubicBezTo>
                  <a:pt x="3997543" y="1837730"/>
                  <a:pt x="3997543" y="1837730"/>
                  <a:pt x="3997543" y="1837730"/>
                </a:cubicBezTo>
                <a:cubicBezTo>
                  <a:pt x="3998791" y="1840224"/>
                  <a:pt x="3998791" y="1840224"/>
                  <a:pt x="3998791" y="1841470"/>
                </a:cubicBezTo>
                <a:lnTo>
                  <a:pt x="3990063" y="1843964"/>
                </a:lnTo>
                <a:lnTo>
                  <a:pt x="3990063" y="1842717"/>
                </a:lnTo>
                <a:cubicBezTo>
                  <a:pt x="3988816" y="1842717"/>
                  <a:pt x="3988816" y="1842717"/>
                  <a:pt x="3988816" y="1841470"/>
                </a:cubicBezTo>
                <a:cubicBezTo>
                  <a:pt x="3988816" y="1842717"/>
                  <a:pt x="3988816" y="1843964"/>
                  <a:pt x="3988816" y="1843964"/>
                </a:cubicBezTo>
                <a:lnTo>
                  <a:pt x="3987568" y="1843964"/>
                </a:lnTo>
                <a:cubicBezTo>
                  <a:pt x="3990063" y="1862665"/>
                  <a:pt x="3992557" y="1881367"/>
                  <a:pt x="3993804" y="1898821"/>
                </a:cubicBezTo>
                <a:cubicBezTo>
                  <a:pt x="3995050" y="1917523"/>
                  <a:pt x="3998791" y="1936224"/>
                  <a:pt x="4000038" y="1954926"/>
                </a:cubicBezTo>
                <a:cubicBezTo>
                  <a:pt x="4002532" y="1989835"/>
                  <a:pt x="4007518" y="2024745"/>
                  <a:pt x="4008765" y="2058407"/>
                </a:cubicBezTo>
                <a:cubicBezTo>
                  <a:pt x="4008765" y="2059654"/>
                  <a:pt x="4008765" y="2062148"/>
                  <a:pt x="4008765" y="2063394"/>
                </a:cubicBezTo>
                <a:cubicBezTo>
                  <a:pt x="4008765" y="2082096"/>
                  <a:pt x="4011260" y="2100797"/>
                  <a:pt x="4012507" y="2117005"/>
                </a:cubicBezTo>
                <a:cubicBezTo>
                  <a:pt x="4013754" y="2134460"/>
                  <a:pt x="4015001" y="2150668"/>
                  <a:pt x="4015001" y="2164382"/>
                </a:cubicBezTo>
                <a:cubicBezTo>
                  <a:pt x="4015001" y="2183084"/>
                  <a:pt x="4016247" y="2205526"/>
                  <a:pt x="4015001" y="2230461"/>
                </a:cubicBezTo>
                <a:cubicBezTo>
                  <a:pt x="4015001" y="2254149"/>
                  <a:pt x="4015001" y="2281578"/>
                  <a:pt x="4013754" y="2307760"/>
                </a:cubicBezTo>
                <a:cubicBezTo>
                  <a:pt x="4011260" y="2352644"/>
                  <a:pt x="4007518" y="2397527"/>
                  <a:pt x="4003779" y="2439917"/>
                </a:cubicBezTo>
                <a:cubicBezTo>
                  <a:pt x="4002532" y="2456125"/>
                  <a:pt x="4002532" y="2461112"/>
                  <a:pt x="4002532" y="2462359"/>
                </a:cubicBezTo>
                <a:cubicBezTo>
                  <a:pt x="4002532" y="2464852"/>
                  <a:pt x="4002532" y="2463606"/>
                  <a:pt x="4003779" y="2474826"/>
                </a:cubicBezTo>
                <a:cubicBezTo>
                  <a:pt x="4003779" y="2472333"/>
                  <a:pt x="4003779" y="2469840"/>
                  <a:pt x="4003779" y="2467346"/>
                </a:cubicBezTo>
                <a:cubicBezTo>
                  <a:pt x="4003779" y="2466099"/>
                  <a:pt x="4003779" y="2463606"/>
                  <a:pt x="4003779" y="2462359"/>
                </a:cubicBezTo>
                <a:cubicBezTo>
                  <a:pt x="4003779" y="2458618"/>
                  <a:pt x="4003779" y="2456125"/>
                  <a:pt x="4003779" y="2454878"/>
                </a:cubicBezTo>
                <a:cubicBezTo>
                  <a:pt x="4003779" y="2452385"/>
                  <a:pt x="4005026" y="2449891"/>
                  <a:pt x="4005026" y="2449891"/>
                </a:cubicBezTo>
                <a:cubicBezTo>
                  <a:pt x="4005026" y="2449891"/>
                  <a:pt x="4005026" y="2452385"/>
                  <a:pt x="4006272" y="2442411"/>
                </a:cubicBezTo>
                <a:lnTo>
                  <a:pt x="4005026" y="2433683"/>
                </a:lnTo>
                <a:cubicBezTo>
                  <a:pt x="4008765" y="2385060"/>
                  <a:pt x="4006272" y="2426203"/>
                  <a:pt x="4007518" y="2413735"/>
                </a:cubicBezTo>
                <a:cubicBezTo>
                  <a:pt x="4008765" y="2398774"/>
                  <a:pt x="4012507" y="2358878"/>
                  <a:pt x="4011260" y="2367605"/>
                </a:cubicBezTo>
                <a:cubicBezTo>
                  <a:pt x="4011260" y="2358878"/>
                  <a:pt x="4015001" y="2326462"/>
                  <a:pt x="4012507" y="2356384"/>
                </a:cubicBezTo>
                <a:cubicBezTo>
                  <a:pt x="4017495" y="2310254"/>
                  <a:pt x="4015001" y="2311500"/>
                  <a:pt x="4015001" y="2300280"/>
                </a:cubicBezTo>
                <a:cubicBezTo>
                  <a:pt x="4019988" y="2221733"/>
                  <a:pt x="4017495" y="2247916"/>
                  <a:pt x="4019988" y="2164382"/>
                </a:cubicBezTo>
                <a:cubicBezTo>
                  <a:pt x="4019988" y="2180590"/>
                  <a:pt x="4021235" y="2241682"/>
                  <a:pt x="4018740" y="2266617"/>
                </a:cubicBezTo>
                <a:cubicBezTo>
                  <a:pt x="4018740" y="2275344"/>
                  <a:pt x="4019365" y="2271916"/>
                  <a:pt x="4019988" y="2261786"/>
                </a:cubicBezTo>
                <a:lnTo>
                  <a:pt x="4020551" y="2248962"/>
                </a:lnTo>
                <a:lnTo>
                  <a:pt x="4019988" y="2271604"/>
                </a:lnTo>
                <a:cubicBezTo>
                  <a:pt x="4019988" y="2275344"/>
                  <a:pt x="4019988" y="2261630"/>
                  <a:pt x="4016247" y="2320228"/>
                </a:cubicBezTo>
                <a:cubicBezTo>
                  <a:pt x="4013754" y="2371345"/>
                  <a:pt x="4021235" y="2304020"/>
                  <a:pt x="4013754" y="2398774"/>
                </a:cubicBezTo>
                <a:lnTo>
                  <a:pt x="4011260" y="2408748"/>
                </a:lnTo>
                <a:cubicBezTo>
                  <a:pt x="4013754" y="2393787"/>
                  <a:pt x="4013754" y="2380072"/>
                  <a:pt x="4015001" y="2368852"/>
                </a:cubicBezTo>
                <a:cubicBezTo>
                  <a:pt x="4013754" y="2356384"/>
                  <a:pt x="4011260" y="2412488"/>
                  <a:pt x="4011260" y="2396280"/>
                </a:cubicBezTo>
                <a:cubicBezTo>
                  <a:pt x="4010013" y="2413735"/>
                  <a:pt x="4008765" y="2429943"/>
                  <a:pt x="4007518" y="2443658"/>
                </a:cubicBezTo>
                <a:cubicBezTo>
                  <a:pt x="4007518" y="2451138"/>
                  <a:pt x="4007518" y="2458618"/>
                  <a:pt x="4007518" y="2464852"/>
                </a:cubicBezTo>
                <a:cubicBezTo>
                  <a:pt x="4007518" y="2467346"/>
                  <a:pt x="4007518" y="2471086"/>
                  <a:pt x="4007518" y="2474826"/>
                </a:cubicBezTo>
                <a:cubicBezTo>
                  <a:pt x="4007518" y="2477320"/>
                  <a:pt x="4007518" y="2481060"/>
                  <a:pt x="4007518" y="2484800"/>
                </a:cubicBezTo>
                <a:lnTo>
                  <a:pt x="4007518" y="2487294"/>
                </a:lnTo>
                <a:lnTo>
                  <a:pt x="4006272" y="2489788"/>
                </a:lnTo>
                <a:lnTo>
                  <a:pt x="4005026" y="2489788"/>
                </a:lnTo>
                <a:cubicBezTo>
                  <a:pt x="4003779" y="2499762"/>
                  <a:pt x="4003779" y="2508489"/>
                  <a:pt x="4001285" y="2518463"/>
                </a:cubicBezTo>
                <a:cubicBezTo>
                  <a:pt x="3999415" y="2534047"/>
                  <a:pt x="3999727" y="2529996"/>
                  <a:pt x="4000662" y="2520645"/>
                </a:cubicBezTo>
                <a:lnTo>
                  <a:pt x="4001965" y="2508034"/>
                </a:lnTo>
                <a:lnTo>
                  <a:pt x="4003779" y="2493528"/>
                </a:lnTo>
                <a:cubicBezTo>
                  <a:pt x="4003779" y="2488541"/>
                  <a:pt x="4003779" y="2488541"/>
                  <a:pt x="4003779" y="2491034"/>
                </a:cubicBezTo>
                <a:cubicBezTo>
                  <a:pt x="4003467" y="2493839"/>
                  <a:pt x="4002921" y="2498904"/>
                  <a:pt x="4002337" y="2504437"/>
                </a:cubicBezTo>
                <a:lnTo>
                  <a:pt x="4001965" y="2508034"/>
                </a:lnTo>
                <a:lnTo>
                  <a:pt x="3998791" y="2533424"/>
                </a:lnTo>
                <a:cubicBezTo>
                  <a:pt x="4005026" y="2477320"/>
                  <a:pt x="3997543" y="2535918"/>
                  <a:pt x="3996297" y="2539658"/>
                </a:cubicBezTo>
                <a:cubicBezTo>
                  <a:pt x="3995050" y="2554620"/>
                  <a:pt x="3988816" y="2589529"/>
                  <a:pt x="3993804" y="2572074"/>
                </a:cubicBezTo>
                <a:cubicBezTo>
                  <a:pt x="3991310" y="2585788"/>
                  <a:pt x="3988816" y="2600750"/>
                  <a:pt x="3986322" y="2616958"/>
                </a:cubicBezTo>
                <a:cubicBezTo>
                  <a:pt x="3983828" y="2633166"/>
                  <a:pt x="3980088" y="2648127"/>
                  <a:pt x="3977593" y="2664335"/>
                </a:cubicBezTo>
                <a:cubicBezTo>
                  <a:pt x="3972606" y="2691764"/>
                  <a:pt x="3966372" y="2717946"/>
                  <a:pt x="3962631" y="2739140"/>
                </a:cubicBezTo>
                <a:lnTo>
                  <a:pt x="3966372" y="2736647"/>
                </a:lnTo>
                <a:lnTo>
                  <a:pt x="3962631" y="2750362"/>
                </a:lnTo>
                <a:cubicBezTo>
                  <a:pt x="3958891" y="2764076"/>
                  <a:pt x="3956397" y="2775297"/>
                  <a:pt x="3955150" y="2784024"/>
                </a:cubicBezTo>
                <a:cubicBezTo>
                  <a:pt x="3955150" y="2790258"/>
                  <a:pt x="3953903" y="2791504"/>
                  <a:pt x="3953903" y="2791504"/>
                </a:cubicBezTo>
                <a:cubicBezTo>
                  <a:pt x="3955150" y="2790258"/>
                  <a:pt x="3955150" y="2787764"/>
                  <a:pt x="3955150" y="2785271"/>
                </a:cubicBezTo>
                <a:cubicBezTo>
                  <a:pt x="3956397" y="2782777"/>
                  <a:pt x="3956397" y="2781530"/>
                  <a:pt x="3956397" y="2782777"/>
                </a:cubicBezTo>
                <a:cubicBezTo>
                  <a:pt x="3956397" y="2784024"/>
                  <a:pt x="3955150" y="2785271"/>
                  <a:pt x="3955150" y="2789011"/>
                </a:cubicBezTo>
                <a:cubicBezTo>
                  <a:pt x="3955150" y="2790258"/>
                  <a:pt x="3955150" y="2791504"/>
                  <a:pt x="3952656" y="2793998"/>
                </a:cubicBezTo>
                <a:cubicBezTo>
                  <a:pt x="3952656" y="2796492"/>
                  <a:pt x="3952656" y="2797738"/>
                  <a:pt x="3951409" y="2797738"/>
                </a:cubicBezTo>
                <a:cubicBezTo>
                  <a:pt x="3950162" y="2797738"/>
                  <a:pt x="3950162" y="2800232"/>
                  <a:pt x="3950162" y="2800232"/>
                </a:cubicBezTo>
                <a:cubicBezTo>
                  <a:pt x="3945175" y="2822674"/>
                  <a:pt x="3931459" y="2880025"/>
                  <a:pt x="3923977" y="2912441"/>
                </a:cubicBezTo>
                <a:cubicBezTo>
                  <a:pt x="3926471" y="2901220"/>
                  <a:pt x="3923977" y="2909947"/>
                  <a:pt x="3918989" y="2933636"/>
                </a:cubicBezTo>
                <a:cubicBezTo>
                  <a:pt x="3917742" y="2937376"/>
                  <a:pt x="3917742" y="2937376"/>
                  <a:pt x="3914002" y="2957324"/>
                </a:cubicBezTo>
                <a:lnTo>
                  <a:pt x="3909014" y="2957324"/>
                </a:lnTo>
                <a:cubicBezTo>
                  <a:pt x="3909014" y="2956078"/>
                  <a:pt x="3909014" y="2956078"/>
                  <a:pt x="3910262" y="2956078"/>
                </a:cubicBezTo>
                <a:lnTo>
                  <a:pt x="3909014" y="2956078"/>
                </a:lnTo>
                <a:cubicBezTo>
                  <a:pt x="3909014" y="2954831"/>
                  <a:pt x="3907767" y="2958571"/>
                  <a:pt x="3905274" y="2964805"/>
                </a:cubicBezTo>
                <a:cubicBezTo>
                  <a:pt x="3906521" y="2963558"/>
                  <a:pt x="3907767" y="2959818"/>
                  <a:pt x="3909014" y="2957324"/>
                </a:cubicBezTo>
                <a:cubicBezTo>
                  <a:pt x="3909014" y="2957324"/>
                  <a:pt x="3910262" y="2958571"/>
                  <a:pt x="3911509" y="2958571"/>
                </a:cubicBezTo>
                <a:lnTo>
                  <a:pt x="3911509" y="2959818"/>
                </a:lnTo>
                <a:lnTo>
                  <a:pt x="3911509" y="2961064"/>
                </a:lnTo>
                <a:cubicBezTo>
                  <a:pt x="3911509" y="2963558"/>
                  <a:pt x="3910262" y="2964805"/>
                  <a:pt x="3909014" y="2966052"/>
                </a:cubicBezTo>
                <a:cubicBezTo>
                  <a:pt x="3909014" y="2968545"/>
                  <a:pt x="3907767" y="2972286"/>
                  <a:pt x="3906521" y="2977272"/>
                </a:cubicBezTo>
                <a:cubicBezTo>
                  <a:pt x="3906521" y="2977272"/>
                  <a:pt x="3901533" y="2989740"/>
                  <a:pt x="3900285" y="2993480"/>
                </a:cubicBezTo>
                <a:cubicBezTo>
                  <a:pt x="3897792" y="3000961"/>
                  <a:pt x="3895299" y="3005948"/>
                  <a:pt x="3894052" y="3009688"/>
                </a:cubicBezTo>
                <a:cubicBezTo>
                  <a:pt x="3894052" y="3012182"/>
                  <a:pt x="3894052" y="3013429"/>
                  <a:pt x="3894052" y="3013429"/>
                </a:cubicBezTo>
                <a:cubicBezTo>
                  <a:pt x="3892805" y="3018416"/>
                  <a:pt x="3891558" y="3024650"/>
                  <a:pt x="3889064" y="3030883"/>
                </a:cubicBezTo>
                <a:cubicBezTo>
                  <a:pt x="3886571" y="3043351"/>
                  <a:pt x="3880335" y="3057066"/>
                  <a:pt x="3876595" y="3069533"/>
                </a:cubicBezTo>
                <a:lnTo>
                  <a:pt x="3872559" y="3080370"/>
                </a:lnTo>
                <a:lnTo>
                  <a:pt x="3870361" y="3085741"/>
                </a:lnTo>
                <a:lnTo>
                  <a:pt x="3871038" y="3084452"/>
                </a:lnTo>
                <a:lnTo>
                  <a:pt x="3870775" y="3085159"/>
                </a:lnTo>
                <a:cubicBezTo>
                  <a:pt x="3866523" y="3096563"/>
                  <a:pt x="3866697" y="3096066"/>
                  <a:pt x="3868802" y="3090572"/>
                </a:cubicBezTo>
                <a:lnTo>
                  <a:pt x="3871544" y="3083488"/>
                </a:lnTo>
                <a:lnTo>
                  <a:pt x="3873615" y="3079546"/>
                </a:lnTo>
                <a:cubicBezTo>
                  <a:pt x="3874725" y="3078027"/>
                  <a:pt x="3870048" y="3089481"/>
                  <a:pt x="3865373" y="3104442"/>
                </a:cubicBezTo>
                <a:lnTo>
                  <a:pt x="3865373" y="3103196"/>
                </a:lnTo>
                <a:lnTo>
                  <a:pt x="3860071" y="3118344"/>
                </a:lnTo>
                <a:lnTo>
                  <a:pt x="3860542" y="3116442"/>
                </a:lnTo>
                <a:cubicBezTo>
                  <a:pt x="3861010" y="3113793"/>
                  <a:pt x="3861010" y="3112546"/>
                  <a:pt x="3864127" y="3104442"/>
                </a:cubicBezTo>
                <a:cubicBezTo>
                  <a:pt x="3864127" y="3103196"/>
                  <a:pt x="3851658" y="3135612"/>
                  <a:pt x="3849163" y="3144339"/>
                </a:cubicBezTo>
                <a:lnTo>
                  <a:pt x="3848471" y="3145723"/>
                </a:lnTo>
                <a:lnTo>
                  <a:pt x="3848228" y="3146053"/>
                </a:lnTo>
                <a:lnTo>
                  <a:pt x="3847778" y="3147112"/>
                </a:lnTo>
                <a:lnTo>
                  <a:pt x="3844176" y="3154313"/>
                </a:lnTo>
                <a:lnTo>
                  <a:pt x="3842929" y="3159300"/>
                </a:lnTo>
                <a:lnTo>
                  <a:pt x="3844176" y="3155560"/>
                </a:lnTo>
                <a:lnTo>
                  <a:pt x="3841681" y="3164287"/>
                </a:lnTo>
                <a:lnTo>
                  <a:pt x="3841059" y="3163663"/>
                </a:lnTo>
                <a:lnTo>
                  <a:pt x="3841681" y="3163040"/>
                </a:lnTo>
                <a:lnTo>
                  <a:pt x="3840436" y="3161794"/>
                </a:lnTo>
                <a:lnTo>
                  <a:pt x="3840436" y="3163040"/>
                </a:lnTo>
                <a:lnTo>
                  <a:pt x="3835448" y="3175508"/>
                </a:lnTo>
                <a:lnTo>
                  <a:pt x="3839188" y="3165534"/>
                </a:lnTo>
                <a:cubicBezTo>
                  <a:pt x="3832954" y="3178002"/>
                  <a:pt x="3825473" y="3194210"/>
                  <a:pt x="3815498" y="3216651"/>
                </a:cubicBezTo>
                <a:cubicBezTo>
                  <a:pt x="3813627" y="3221327"/>
                  <a:pt x="3813471" y="3222184"/>
                  <a:pt x="3814192" y="3221054"/>
                </a:cubicBezTo>
                <a:lnTo>
                  <a:pt x="3815434" y="3218694"/>
                </a:lnTo>
                <a:lnTo>
                  <a:pt x="3810509" y="3229119"/>
                </a:lnTo>
                <a:cubicBezTo>
                  <a:pt x="3808016" y="3234106"/>
                  <a:pt x="3804276" y="3237846"/>
                  <a:pt x="3804276" y="3239093"/>
                </a:cubicBezTo>
                <a:cubicBezTo>
                  <a:pt x="3803029" y="3240340"/>
                  <a:pt x="3805523" y="3237846"/>
                  <a:pt x="3809263" y="3227872"/>
                </a:cubicBezTo>
                <a:cubicBezTo>
                  <a:pt x="3809263" y="3227872"/>
                  <a:pt x="3808016" y="3231612"/>
                  <a:pt x="3805523" y="3234106"/>
                </a:cubicBezTo>
                <a:cubicBezTo>
                  <a:pt x="3805523" y="3235353"/>
                  <a:pt x="3803029" y="3237846"/>
                  <a:pt x="3803029" y="3240340"/>
                </a:cubicBezTo>
                <a:lnTo>
                  <a:pt x="3801782" y="3241586"/>
                </a:lnTo>
                <a:cubicBezTo>
                  <a:pt x="3801782" y="3241586"/>
                  <a:pt x="3801782" y="3241586"/>
                  <a:pt x="3800534" y="3242833"/>
                </a:cubicBezTo>
                <a:cubicBezTo>
                  <a:pt x="3799288" y="3242833"/>
                  <a:pt x="3799288" y="3242833"/>
                  <a:pt x="3799288" y="3242833"/>
                </a:cubicBezTo>
                <a:lnTo>
                  <a:pt x="3798041" y="3245327"/>
                </a:lnTo>
                <a:cubicBezTo>
                  <a:pt x="3793054" y="3254054"/>
                  <a:pt x="3789312" y="3262782"/>
                  <a:pt x="3788066" y="3265275"/>
                </a:cubicBezTo>
                <a:cubicBezTo>
                  <a:pt x="3786819" y="3272756"/>
                  <a:pt x="3783078" y="3278990"/>
                  <a:pt x="3779337" y="3288964"/>
                </a:cubicBezTo>
                <a:cubicBezTo>
                  <a:pt x="3775597" y="3296444"/>
                  <a:pt x="3771855" y="3306418"/>
                  <a:pt x="3768116" y="3312652"/>
                </a:cubicBezTo>
                <a:lnTo>
                  <a:pt x="3769362" y="3312652"/>
                </a:lnTo>
                <a:cubicBezTo>
                  <a:pt x="3768116" y="3313899"/>
                  <a:pt x="3768116" y="3313899"/>
                  <a:pt x="3768116" y="3313899"/>
                </a:cubicBezTo>
                <a:cubicBezTo>
                  <a:pt x="3766869" y="3316392"/>
                  <a:pt x="3765622" y="3317639"/>
                  <a:pt x="3765622" y="3318886"/>
                </a:cubicBezTo>
                <a:lnTo>
                  <a:pt x="3768115" y="3316392"/>
                </a:lnTo>
                <a:lnTo>
                  <a:pt x="3765622" y="3320133"/>
                </a:lnTo>
                <a:lnTo>
                  <a:pt x="3755291" y="3335053"/>
                </a:lnTo>
                <a:lnTo>
                  <a:pt x="3757143" y="3333089"/>
                </a:lnTo>
                <a:cubicBezTo>
                  <a:pt x="3755573" y="3334088"/>
                  <a:pt x="3755573" y="3335087"/>
                  <a:pt x="3755573" y="3335087"/>
                </a:cubicBezTo>
                <a:lnTo>
                  <a:pt x="3754539" y="3336140"/>
                </a:lnTo>
                <a:lnTo>
                  <a:pt x="3754400" y="3336340"/>
                </a:lnTo>
                <a:cubicBezTo>
                  <a:pt x="3746918" y="3347562"/>
                  <a:pt x="3740683" y="3360029"/>
                  <a:pt x="3738190" y="3363770"/>
                </a:cubicBezTo>
                <a:cubicBezTo>
                  <a:pt x="3738813" y="3363147"/>
                  <a:pt x="3739437" y="3361899"/>
                  <a:pt x="3740840" y="3359717"/>
                </a:cubicBezTo>
                <a:lnTo>
                  <a:pt x="3745081" y="3354123"/>
                </a:lnTo>
                <a:lnTo>
                  <a:pt x="3744424" y="3355042"/>
                </a:lnTo>
                <a:cubicBezTo>
                  <a:pt x="3745671" y="3353795"/>
                  <a:pt x="3746918" y="3351302"/>
                  <a:pt x="3748165" y="3350055"/>
                </a:cubicBezTo>
                <a:lnTo>
                  <a:pt x="3745081" y="3354123"/>
                </a:lnTo>
                <a:lnTo>
                  <a:pt x="3763128" y="3328860"/>
                </a:lnTo>
                <a:cubicBezTo>
                  <a:pt x="3738190" y="3363770"/>
                  <a:pt x="3733201" y="3374990"/>
                  <a:pt x="3733201" y="3372497"/>
                </a:cubicBezTo>
                <a:cubicBezTo>
                  <a:pt x="3733201" y="3372497"/>
                  <a:pt x="3733201" y="3372497"/>
                  <a:pt x="3733201" y="3371250"/>
                </a:cubicBezTo>
                <a:cubicBezTo>
                  <a:pt x="3731956" y="3373744"/>
                  <a:pt x="3730708" y="3374990"/>
                  <a:pt x="3730708" y="3377484"/>
                </a:cubicBezTo>
                <a:lnTo>
                  <a:pt x="3729462" y="3376237"/>
                </a:lnTo>
                <a:cubicBezTo>
                  <a:pt x="3718240" y="3391198"/>
                  <a:pt x="3720733" y="3384964"/>
                  <a:pt x="3726968" y="3374990"/>
                </a:cubicBezTo>
                <a:lnTo>
                  <a:pt x="3712575" y="3396022"/>
                </a:lnTo>
                <a:lnTo>
                  <a:pt x="3710758" y="3398679"/>
                </a:lnTo>
                <a:lnTo>
                  <a:pt x="3708265" y="3403666"/>
                </a:lnTo>
                <a:cubicBezTo>
                  <a:pt x="3708265" y="3403666"/>
                  <a:pt x="3710758" y="3404912"/>
                  <a:pt x="3708265" y="3404912"/>
                </a:cubicBezTo>
                <a:lnTo>
                  <a:pt x="3709511" y="3404912"/>
                </a:lnTo>
                <a:lnTo>
                  <a:pt x="3570555" y="3489974"/>
                </a:lnTo>
                <a:lnTo>
                  <a:pt x="2953892" y="3867462"/>
                </a:lnTo>
                <a:cubicBezTo>
                  <a:pt x="2948906" y="3868709"/>
                  <a:pt x="2946411" y="3869956"/>
                  <a:pt x="2942671" y="3869956"/>
                </a:cubicBezTo>
                <a:lnTo>
                  <a:pt x="2943917" y="3873696"/>
                </a:lnTo>
                <a:lnTo>
                  <a:pt x="2953892" y="3867462"/>
                </a:lnTo>
                <a:lnTo>
                  <a:pt x="3132198" y="3822579"/>
                </a:lnTo>
                <a:lnTo>
                  <a:pt x="3709511" y="3404912"/>
                </a:lnTo>
                <a:lnTo>
                  <a:pt x="3710758" y="3404912"/>
                </a:lnTo>
                <a:lnTo>
                  <a:pt x="3712004" y="3406160"/>
                </a:lnTo>
                <a:cubicBezTo>
                  <a:pt x="3716993" y="3411146"/>
                  <a:pt x="3712004" y="3412393"/>
                  <a:pt x="3712004" y="3412393"/>
                </a:cubicBezTo>
                <a:cubicBezTo>
                  <a:pt x="3712004" y="3412393"/>
                  <a:pt x="3710758" y="3412393"/>
                  <a:pt x="3712004" y="3413640"/>
                </a:cubicBezTo>
                <a:cubicBezTo>
                  <a:pt x="3709511" y="3412393"/>
                  <a:pt x="3710758" y="3413640"/>
                  <a:pt x="3710758" y="3413640"/>
                </a:cubicBezTo>
                <a:lnTo>
                  <a:pt x="3709511" y="3412393"/>
                </a:lnTo>
                <a:lnTo>
                  <a:pt x="3709511" y="3413640"/>
                </a:lnTo>
                <a:lnTo>
                  <a:pt x="3709927" y="3414056"/>
                </a:lnTo>
                <a:lnTo>
                  <a:pt x="3710758" y="3414887"/>
                </a:lnTo>
                <a:cubicBezTo>
                  <a:pt x="3710758" y="3414887"/>
                  <a:pt x="3710758" y="3414887"/>
                  <a:pt x="3709511" y="3414887"/>
                </a:cubicBezTo>
                <a:lnTo>
                  <a:pt x="3708265" y="3414887"/>
                </a:lnTo>
                <a:cubicBezTo>
                  <a:pt x="3708265" y="3414887"/>
                  <a:pt x="3709511" y="3414887"/>
                  <a:pt x="3709511" y="3416134"/>
                </a:cubicBezTo>
                <a:cubicBezTo>
                  <a:pt x="3708265" y="3414887"/>
                  <a:pt x="3708265" y="3416134"/>
                  <a:pt x="3707018" y="3414887"/>
                </a:cubicBezTo>
                <a:cubicBezTo>
                  <a:pt x="3707018" y="3414887"/>
                  <a:pt x="3707018" y="3414887"/>
                  <a:pt x="3707018" y="3416134"/>
                </a:cubicBezTo>
                <a:lnTo>
                  <a:pt x="3708265" y="3416134"/>
                </a:lnTo>
                <a:cubicBezTo>
                  <a:pt x="3708265" y="3416134"/>
                  <a:pt x="3710758" y="3418627"/>
                  <a:pt x="3709511" y="3417380"/>
                </a:cubicBezTo>
                <a:lnTo>
                  <a:pt x="3708265" y="3418627"/>
                </a:lnTo>
                <a:lnTo>
                  <a:pt x="3703277" y="3416134"/>
                </a:lnTo>
                <a:cubicBezTo>
                  <a:pt x="3700783" y="3418627"/>
                  <a:pt x="3698289" y="3422367"/>
                  <a:pt x="3695796" y="3427354"/>
                </a:cubicBezTo>
                <a:cubicBezTo>
                  <a:pt x="3698289" y="3423614"/>
                  <a:pt x="3699536" y="3419874"/>
                  <a:pt x="3703277" y="3414887"/>
                </a:cubicBezTo>
                <a:lnTo>
                  <a:pt x="3699536" y="3413640"/>
                </a:lnTo>
                <a:lnTo>
                  <a:pt x="3693302" y="3426108"/>
                </a:lnTo>
                <a:lnTo>
                  <a:pt x="3685820" y="3434835"/>
                </a:lnTo>
                <a:cubicBezTo>
                  <a:pt x="3673350" y="3449796"/>
                  <a:pt x="3655895" y="3473485"/>
                  <a:pt x="3658389" y="3470991"/>
                </a:cubicBezTo>
                <a:cubicBezTo>
                  <a:pt x="3688314" y="3433588"/>
                  <a:pt x="3647167" y="3488446"/>
                  <a:pt x="3649660" y="3487199"/>
                </a:cubicBezTo>
                <a:cubicBezTo>
                  <a:pt x="3648414" y="3488446"/>
                  <a:pt x="3645920" y="3490939"/>
                  <a:pt x="3645920" y="3490939"/>
                </a:cubicBezTo>
                <a:lnTo>
                  <a:pt x="3644673" y="3489692"/>
                </a:lnTo>
                <a:cubicBezTo>
                  <a:pt x="3634698" y="3503407"/>
                  <a:pt x="3624723" y="3514628"/>
                  <a:pt x="3617241" y="3522108"/>
                </a:cubicBezTo>
                <a:cubicBezTo>
                  <a:pt x="3609760" y="3530836"/>
                  <a:pt x="3606019" y="3535823"/>
                  <a:pt x="3606019" y="3537070"/>
                </a:cubicBezTo>
                <a:lnTo>
                  <a:pt x="3594698" y="3549419"/>
                </a:lnTo>
                <a:lnTo>
                  <a:pt x="3596512" y="3547141"/>
                </a:lnTo>
                <a:cubicBezTo>
                  <a:pt x="3596589" y="3546966"/>
                  <a:pt x="3595421" y="3548291"/>
                  <a:pt x="3592303" y="3552031"/>
                </a:cubicBezTo>
                <a:lnTo>
                  <a:pt x="3594698" y="3549419"/>
                </a:lnTo>
                <a:lnTo>
                  <a:pt x="3593238" y="3551252"/>
                </a:lnTo>
                <a:cubicBezTo>
                  <a:pt x="3589498" y="3555771"/>
                  <a:pt x="3583574" y="3562628"/>
                  <a:pt x="3581081" y="3564498"/>
                </a:cubicBezTo>
                <a:lnTo>
                  <a:pt x="3571106" y="3573226"/>
                </a:lnTo>
                <a:lnTo>
                  <a:pt x="3546168" y="3599408"/>
                </a:lnTo>
                <a:cubicBezTo>
                  <a:pt x="3541181" y="3605642"/>
                  <a:pt x="3532452" y="3611876"/>
                  <a:pt x="3524970" y="3618109"/>
                </a:cubicBezTo>
                <a:lnTo>
                  <a:pt x="3514995" y="3626837"/>
                </a:lnTo>
                <a:lnTo>
                  <a:pt x="3514995" y="3625590"/>
                </a:lnTo>
                <a:cubicBezTo>
                  <a:pt x="3508760" y="3631824"/>
                  <a:pt x="3501280" y="3638058"/>
                  <a:pt x="3495045" y="3643044"/>
                </a:cubicBezTo>
                <a:cubicBezTo>
                  <a:pt x="3485070" y="3651772"/>
                  <a:pt x="3476341" y="3659252"/>
                  <a:pt x="3470108" y="3665486"/>
                </a:cubicBezTo>
                <a:lnTo>
                  <a:pt x="3467613" y="3664240"/>
                </a:lnTo>
                <a:lnTo>
                  <a:pt x="3460133" y="3670474"/>
                </a:lnTo>
                <a:cubicBezTo>
                  <a:pt x="3456391" y="3672967"/>
                  <a:pt x="3453898" y="3672967"/>
                  <a:pt x="3450156" y="3675460"/>
                </a:cubicBezTo>
                <a:cubicBezTo>
                  <a:pt x="3450156" y="3676707"/>
                  <a:pt x="3448909" y="3677954"/>
                  <a:pt x="3446416" y="3677954"/>
                </a:cubicBezTo>
                <a:lnTo>
                  <a:pt x="3443299" y="3679201"/>
                </a:lnTo>
                <a:lnTo>
                  <a:pt x="3440181" y="3680448"/>
                </a:lnTo>
                <a:cubicBezTo>
                  <a:pt x="3440181" y="3680448"/>
                  <a:pt x="3440181" y="3681694"/>
                  <a:pt x="3438934" y="3682941"/>
                </a:cubicBezTo>
                <a:cubicBezTo>
                  <a:pt x="3437687" y="3684188"/>
                  <a:pt x="3432701" y="3687928"/>
                  <a:pt x="3426465" y="3692915"/>
                </a:cubicBezTo>
                <a:cubicBezTo>
                  <a:pt x="3420231" y="3696656"/>
                  <a:pt x="3411504" y="3702889"/>
                  <a:pt x="3402775" y="3707876"/>
                </a:cubicBezTo>
                <a:cubicBezTo>
                  <a:pt x="3386565" y="3717850"/>
                  <a:pt x="3370355" y="3729071"/>
                  <a:pt x="3365368" y="3730318"/>
                </a:cubicBezTo>
                <a:cubicBezTo>
                  <a:pt x="3347911" y="3739046"/>
                  <a:pt x="3295543" y="3766474"/>
                  <a:pt x="3304271" y="3760240"/>
                </a:cubicBezTo>
                <a:cubicBezTo>
                  <a:pt x="3299282" y="3762734"/>
                  <a:pt x="3294296" y="3765228"/>
                  <a:pt x="3289307" y="3767721"/>
                </a:cubicBezTo>
                <a:lnTo>
                  <a:pt x="3288060" y="3767721"/>
                </a:lnTo>
                <a:cubicBezTo>
                  <a:pt x="3263122" y="3777695"/>
                  <a:pt x="3239431" y="3787669"/>
                  <a:pt x="3229456" y="3792656"/>
                </a:cubicBezTo>
                <a:cubicBezTo>
                  <a:pt x="3228210" y="3792656"/>
                  <a:pt x="3228210" y="3793903"/>
                  <a:pt x="3228210" y="3793903"/>
                </a:cubicBezTo>
                <a:lnTo>
                  <a:pt x="3228210" y="3792656"/>
                </a:lnTo>
                <a:cubicBezTo>
                  <a:pt x="3226963" y="3796396"/>
                  <a:pt x="3200778" y="3808864"/>
                  <a:pt x="3184569" y="3813851"/>
                </a:cubicBezTo>
                <a:lnTo>
                  <a:pt x="3183321" y="3813851"/>
                </a:lnTo>
                <a:lnTo>
                  <a:pt x="3182074" y="3811358"/>
                </a:lnTo>
                <a:lnTo>
                  <a:pt x="3179580" y="3812604"/>
                </a:lnTo>
                <a:cubicBezTo>
                  <a:pt x="3177088" y="3812604"/>
                  <a:pt x="3175841" y="3815098"/>
                  <a:pt x="3174594" y="3815098"/>
                </a:cubicBezTo>
                <a:lnTo>
                  <a:pt x="3173346" y="3815098"/>
                </a:lnTo>
                <a:lnTo>
                  <a:pt x="3172164" y="3813916"/>
                </a:lnTo>
                <a:lnTo>
                  <a:pt x="3170730" y="3813916"/>
                </a:lnTo>
                <a:lnTo>
                  <a:pt x="3171304" y="3813055"/>
                </a:lnTo>
                <a:lnTo>
                  <a:pt x="3170852" y="3812604"/>
                </a:lnTo>
                <a:lnTo>
                  <a:pt x="3169605" y="3812604"/>
                </a:lnTo>
                <a:lnTo>
                  <a:pt x="3169605" y="3811358"/>
                </a:lnTo>
                <a:cubicBezTo>
                  <a:pt x="3167112" y="3817592"/>
                  <a:pt x="3169605" y="3812604"/>
                  <a:pt x="3168359" y="3815098"/>
                </a:cubicBezTo>
                <a:lnTo>
                  <a:pt x="3169605" y="3815098"/>
                </a:lnTo>
                <a:cubicBezTo>
                  <a:pt x="3169605" y="3815098"/>
                  <a:pt x="3169605" y="3815098"/>
                  <a:pt x="3170852" y="3815098"/>
                </a:cubicBezTo>
                <a:cubicBezTo>
                  <a:pt x="3169605" y="3815098"/>
                  <a:pt x="3167112" y="3815098"/>
                  <a:pt x="3167112" y="3816345"/>
                </a:cubicBezTo>
                <a:cubicBezTo>
                  <a:pt x="3164619" y="3816345"/>
                  <a:pt x="3162124" y="3817592"/>
                  <a:pt x="3159630" y="3817592"/>
                </a:cubicBezTo>
                <a:cubicBezTo>
                  <a:pt x="3155890" y="3818838"/>
                  <a:pt x="3154642" y="3818838"/>
                  <a:pt x="3154642" y="3818838"/>
                </a:cubicBezTo>
                <a:cubicBezTo>
                  <a:pt x="3144667" y="3822579"/>
                  <a:pt x="3138434" y="3823826"/>
                  <a:pt x="3135940" y="3823826"/>
                </a:cubicBezTo>
                <a:cubicBezTo>
                  <a:pt x="3134692" y="3825072"/>
                  <a:pt x="3134692" y="3826319"/>
                  <a:pt x="3134692" y="3826319"/>
                </a:cubicBezTo>
                <a:lnTo>
                  <a:pt x="3132967" y="3827182"/>
                </a:lnTo>
                <a:lnTo>
                  <a:pt x="3128459" y="3828812"/>
                </a:lnTo>
                <a:lnTo>
                  <a:pt x="3129705" y="3828812"/>
                </a:lnTo>
                <a:cubicBezTo>
                  <a:pt x="3128459" y="3830059"/>
                  <a:pt x="3128459" y="3830059"/>
                  <a:pt x="3125965" y="3830059"/>
                </a:cubicBezTo>
                <a:cubicBezTo>
                  <a:pt x="3125965" y="3830059"/>
                  <a:pt x="3125965" y="3831306"/>
                  <a:pt x="3124718" y="3831306"/>
                </a:cubicBezTo>
                <a:lnTo>
                  <a:pt x="3124718" y="3830059"/>
                </a:lnTo>
                <a:cubicBezTo>
                  <a:pt x="3124718" y="3831306"/>
                  <a:pt x="3124718" y="3831306"/>
                  <a:pt x="3123470" y="3831306"/>
                </a:cubicBezTo>
                <a:lnTo>
                  <a:pt x="3122223" y="3828812"/>
                </a:lnTo>
                <a:lnTo>
                  <a:pt x="3122223" y="3830059"/>
                </a:lnTo>
                <a:cubicBezTo>
                  <a:pt x="3122223" y="3831306"/>
                  <a:pt x="3122223" y="3831306"/>
                  <a:pt x="3122223" y="3831306"/>
                </a:cubicBezTo>
                <a:lnTo>
                  <a:pt x="3119730" y="3831306"/>
                </a:lnTo>
                <a:cubicBezTo>
                  <a:pt x="3118483" y="3832553"/>
                  <a:pt x="3115990" y="3832553"/>
                  <a:pt x="3114743" y="3832553"/>
                </a:cubicBezTo>
                <a:cubicBezTo>
                  <a:pt x="3112248" y="3833800"/>
                  <a:pt x="3108508" y="3835046"/>
                  <a:pt x="3104768" y="3836293"/>
                </a:cubicBezTo>
                <a:cubicBezTo>
                  <a:pt x="3097286" y="3837540"/>
                  <a:pt x="3089804" y="3841280"/>
                  <a:pt x="3079829" y="3843774"/>
                </a:cubicBezTo>
                <a:cubicBezTo>
                  <a:pt x="3074841" y="3845020"/>
                  <a:pt x="3061126" y="3850008"/>
                  <a:pt x="3046164" y="3852501"/>
                </a:cubicBezTo>
                <a:cubicBezTo>
                  <a:pt x="3043669" y="3852501"/>
                  <a:pt x="3042422" y="3852501"/>
                  <a:pt x="3041175" y="3853748"/>
                </a:cubicBezTo>
                <a:cubicBezTo>
                  <a:pt x="3038682" y="3853748"/>
                  <a:pt x="3037435" y="3853748"/>
                  <a:pt x="3036187" y="3853748"/>
                </a:cubicBezTo>
                <a:cubicBezTo>
                  <a:pt x="3032447" y="3854994"/>
                  <a:pt x="3029954" y="3856241"/>
                  <a:pt x="3027460" y="3856241"/>
                </a:cubicBezTo>
                <a:cubicBezTo>
                  <a:pt x="3021225" y="3857488"/>
                  <a:pt x="3017485" y="3858735"/>
                  <a:pt x="3016237" y="3858735"/>
                </a:cubicBezTo>
                <a:lnTo>
                  <a:pt x="3033694" y="3856241"/>
                </a:lnTo>
                <a:lnTo>
                  <a:pt x="2990053" y="3863722"/>
                </a:lnTo>
                <a:cubicBezTo>
                  <a:pt x="2982571" y="3866215"/>
                  <a:pt x="2965115" y="3869956"/>
                  <a:pt x="2941424" y="3874943"/>
                </a:cubicBezTo>
                <a:cubicBezTo>
                  <a:pt x="2941424" y="3874943"/>
                  <a:pt x="2940178" y="3876190"/>
                  <a:pt x="2938931" y="3877436"/>
                </a:cubicBezTo>
                <a:lnTo>
                  <a:pt x="2938931" y="3876190"/>
                </a:lnTo>
                <a:cubicBezTo>
                  <a:pt x="2937684" y="3876190"/>
                  <a:pt x="2937684" y="3876190"/>
                  <a:pt x="2937684" y="3876190"/>
                </a:cubicBezTo>
                <a:lnTo>
                  <a:pt x="2937684" y="3874943"/>
                </a:lnTo>
                <a:cubicBezTo>
                  <a:pt x="2927709" y="3877436"/>
                  <a:pt x="2918980" y="3879930"/>
                  <a:pt x="2909005" y="3881176"/>
                </a:cubicBezTo>
                <a:cubicBezTo>
                  <a:pt x="2916486" y="3879930"/>
                  <a:pt x="2920227" y="3878683"/>
                  <a:pt x="2917734" y="3879930"/>
                </a:cubicBezTo>
                <a:cubicBezTo>
                  <a:pt x="2909005" y="3881176"/>
                  <a:pt x="2901524" y="3882423"/>
                  <a:pt x="2892795" y="3883670"/>
                </a:cubicBezTo>
                <a:lnTo>
                  <a:pt x="2892285" y="3883772"/>
                </a:lnTo>
                <a:lnTo>
                  <a:pt x="2890897" y="3884440"/>
                </a:lnTo>
                <a:lnTo>
                  <a:pt x="2887093" y="3886271"/>
                </a:lnTo>
                <a:lnTo>
                  <a:pt x="2884653" y="3886271"/>
                </a:lnTo>
                <a:lnTo>
                  <a:pt x="2883359" y="3886271"/>
                </a:lnTo>
                <a:lnTo>
                  <a:pt x="2883287" y="3886271"/>
                </a:lnTo>
                <a:lnTo>
                  <a:pt x="2882067" y="3886271"/>
                </a:lnTo>
                <a:lnTo>
                  <a:pt x="2882019" y="3886271"/>
                </a:lnTo>
                <a:lnTo>
                  <a:pt x="2880773" y="3886271"/>
                </a:lnTo>
                <a:lnTo>
                  <a:pt x="2879482" y="3886271"/>
                </a:lnTo>
                <a:lnTo>
                  <a:pt x="2881238" y="3885426"/>
                </a:lnTo>
                <a:lnTo>
                  <a:pt x="2845413" y="3889904"/>
                </a:lnTo>
                <a:cubicBezTo>
                  <a:pt x="2834191" y="3891151"/>
                  <a:pt x="2829204" y="3892398"/>
                  <a:pt x="2834191" y="3891151"/>
                </a:cubicBezTo>
                <a:cubicBezTo>
                  <a:pt x="2820476" y="3893644"/>
                  <a:pt x="2815487" y="3893644"/>
                  <a:pt x="2808006" y="3894891"/>
                </a:cubicBezTo>
                <a:cubicBezTo>
                  <a:pt x="2805512" y="3894891"/>
                  <a:pt x="2804266" y="3894891"/>
                  <a:pt x="2801772" y="3894891"/>
                </a:cubicBezTo>
                <a:cubicBezTo>
                  <a:pt x="2799279" y="3894891"/>
                  <a:pt x="2798031" y="3894891"/>
                  <a:pt x="2796784" y="3894891"/>
                </a:cubicBezTo>
                <a:cubicBezTo>
                  <a:pt x="2795537" y="3894891"/>
                  <a:pt x="2794290" y="3894891"/>
                  <a:pt x="2793044" y="3894891"/>
                </a:cubicBezTo>
                <a:cubicBezTo>
                  <a:pt x="2790550" y="3896138"/>
                  <a:pt x="2786809" y="3896138"/>
                  <a:pt x="2783069" y="3897384"/>
                </a:cubicBezTo>
                <a:lnTo>
                  <a:pt x="2786809" y="3897384"/>
                </a:lnTo>
                <a:cubicBezTo>
                  <a:pt x="2783069" y="3897384"/>
                  <a:pt x="2779327" y="3897384"/>
                  <a:pt x="2775587" y="3898631"/>
                </a:cubicBezTo>
                <a:cubicBezTo>
                  <a:pt x="2774340" y="3898631"/>
                  <a:pt x="2773094" y="3898631"/>
                  <a:pt x="2770600" y="3899878"/>
                </a:cubicBezTo>
                <a:cubicBezTo>
                  <a:pt x="2769352" y="3898631"/>
                  <a:pt x="2769352" y="3897384"/>
                  <a:pt x="2769352" y="3897384"/>
                </a:cubicBezTo>
                <a:lnTo>
                  <a:pt x="2768105" y="3902372"/>
                </a:lnTo>
                <a:cubicBezTo>
                  <a:pt x="2766858" y="3901125"/>
                  <a:pt x="2766858" y="3901125"/>
                  <a:pt x="2766858" y="3901125"/>
                </a:cubicBezTo>
                <a:cubicBezTo>
                  <a:pt x="2765611" y="3901125"/>
                  <a:pt x="2765611" y="3901125"/>
                  <a:pt x="2764365" y="3901125"/>
                </a:cubicBezTo>
                <a:cubicBezTo>
                  <a:pt x="2761872" y="3901125"/>
                  <a:pt x="2758130" y="3901125"/>
                  <a:pt x="2755636" y="3901125"/>
                </a:cubicBezTo>
                <a:cubicBezTo>
                  <a:pt x="2750650" y="3901125"/>
                  <a:pt x="2746908" y="3902372"/>
                  <a:pt x="2743168" y="3902372"/>
                </a:cubicBezTo>
                <a:cubicBezTo>
                  <a:pt x="2735686" y="3902372"/>
                  <a:pt x="2728205" y="3903618"/>
                  <a:pt x="2720723" y="3904865"/>
                </a:cubicBezTo>
                <a:cubicBezTo>
                  <a:pt x="2710749" y="3906112"/>
                  <a:pt x="2699526" y="3907358"/>
                  <a:pt x="2685811" y="3908605"/>
                </a:cubicBezTo>
                <a:cubicBezTo>
                  <a:pt x="2684564" y="3908605"/>
                  <a:pt x="2684564" y="3908605"/>
                  <a:pt x="2683317" y="3908605"/>
                </a:cubicBezTo>
                <a:cubicBezTo>
                  <a:pt x="2669601" y="3911099"/>
                  <a:pt x="2653392" y="3911099"/>
                  <a:pt x="2637181" y="3911099"/>
                </a:cubicBezTo>
                <a:lnTo>
                  <a:pt x="2637181" y="3909852"/>
                </a:lnTo>
                <a:cubicBezTo>
                  <a:pt x="2637181" y="3918580"/>
                  <a:pt x="2632195" y="3914839"/>
                  <a:pt x="2632195" y="3914839"/>
                </a:cubicBezTo>
                <a:cubicBezTo>
                  <a:pt x="2632195" y="3913592"/>
                  <a:pt x="2632195" y="3913592"/>
                  <a:pt x="2632195" y="3913592"/>
                </a:cubicBezTo>
                <a:cubicBezTo>
                  <a:pt x="2632195" y="3913592"/>
                  <a:pt x="2632195" y="3913592"/>
                  <a:pt x="2630947" y="3913592"/>
                </a:cubicBezTo>
                <a:cubicBezTo>
                  <a:pt x="2630947" y="3913592"/>
                  <a:pt x="2630947" y="3913592"/>
                  <a:pt x="2630947" y="3914839"/>
                </a:cubicBezTo>
                <a:cubicBezTo>
                  <a:pt x="2629700" y="3913592"/>
                  <a:pt x="2629700" y="3913592"/>
                  <a:pt x="2629700" y="3914839"/>
                </a:cubicBezTo>
                <a:cubicBezTo>
                  <a:pt x="2629700" y="3913592"/>
                  <a:pt x="2629700" y="3913592"/>
                  <a:pt x="2629700" y="3913592"/>
                </a:cubicBezTo>
                <a:lnTo>
                  <a:pt x="2628453" y="3913592"/>
                </a:lnTo>
                <a:cubicBezTo>
                  <a:pt x="2628453" y="3914839"/>
                  <a:pt x="2627206" y="3912346"/>
                  <a:pt x="2627206" y="3913592"/>
                </a:cubicBezTo>
                <a:cubicBezTo>
                  <a:pt x="2627206" y="3913592"/>
                  <a:pt x="2627206" y="3914839"/>
                  <a:pt x="2625960" y="3914839"/>
                </a:cubicBezTo>
                <a:cubicBezTo>
                  <a:pt x="2625960" y="3914839"/>
                  <a:pt x="2625960" y="3914839"/>
                  <a:pt x="2625960" y="3913592"/>
                </a:cubicBezTo>
                <a:cubicBezTo>
                  <a:pt x="2624713" y="3913592"/>
                  <a:pt x="2625960" y="3917333"/>
                  <a:pt x="2624713" y="3916086"/>
                </a:cubicBezTo>
                <a:cubicBezTo>
                  <a:pt x="2624713" y="3914839"/>
                  <a:pt x="2623466" y="3914839"/>
                  <a:pt x="2623466" y="3914839"/>
                </a:cubicBezTo>
                <a:cubicBezTo>
                  <a:pt x="2623466" y="3914839"/>
                  <a:pt x="2623466" y="3916086"/>
                  <a:pt x="2622220" y="3916086"/>
                </a:cubicBezTo>
                <a:lnTo>
                  <a:pt x="2620972" y="3909852"/>
                </a:lnTo>
                <a:cubicBezTo>
                  <a:pt x="2613491" y="3909852"/>
                  <a:pt x="2608503" y="3909852"/>
                  <a:pt x="2604763" y="3909852"/>
                </a:cubicBezTo>
                <a:cubicBezTo>
                  <a:pt x="2637181" y="3907358"/>
                  <a:pt x="2563616" y="3909852"/>
                  <a:pt x="2586060" y="3908605"/>
                </a:cubicBezTo>
                <a:cubicBezTo>
                  <a:pt x="2547405" y="3908605"/>
                  <a:pt x="2562369" y="3909852"/>
                  <a:pt x="2539924" y="3911099"/>
                </a:cubicBezTo>
                <a:cubicBezTo>
                  <a:pt x="2546159" y="3911099"/>
                  <a:pt x="2542417" y="3908605"/>
                  <a:pt x="2539924" y="3908605"/>
                </a:cubicBezTo>
                <a:lnTo>
                  <a:pt x="2539924" y="3909852"/>
                </a:lnTo>
                <a:lnTo>
                  <a:pt x="2539924" y="3911099"/>
                </a:lnTo>
                <a:cubicBezTo>
                  <a:pt x="2539924" y="3911099"/>
                  <a:pt x="2539924" y="3911099"/>
                  <a:pt x="2539924" y="3912346"/>
                </a:cubicBezTo>
                <a:cubicBezTo>
                  <a:pt x="2537430" y="3919826"/>
                  <a:pt x="2534937" y="3916086"/>
                  <a:pt x="2534937" y="3916086"/>
                </a:cubicBezTo>
                <a:cubicBezTo>
                  <a:pt x="2534937" y="3914839"/>
                  <a:pt x="2533690" y="3914839"/>
                  <a:pt x="2533690" y="3916086"/>
                </a:cubicBezTo>
                <a:lnTo>
                  <a:pt x="2533690" y="3914839"/>
                </a:lnTo>
                <a:cubicBezTo>
                  <a:pt x="2533690" y="3916086"/>
                  <a:pt x="2533690" y="3914839"/>
                  <a:pt x="2532442" y="3914839"/>
                </a:cubicBezTo>
                <a:cubicBezTo>
                  <a:pt x="2532442" y="3914839"/>
                  <a:pt x="2532442" y="3914839"/>
                  <a:pt x="2532442" y="3916086"/>
                </a:cubicBezTo>
                <a:cubicBezTo>
                  <a:pt x="2531195" y="3914839"/>
                  <a:pt x="2531195" y="3914839"/>
                  <a:pt x="2531195" y="3913592"/>
                </a:cubicBezTo>
                <a:lnTo>
                  <a:pt x="2531195" y="3914839"/>
                </a:lnTo>
                <a:lnTo>
                  <a:pt x="2531195" y="3916086"/>
                </a:lnTo>
                <a:lnTo>
                  <a:pt x="2531195" y="3917333"/>
                </a:lnTo>
                <a:lnTo>
                  <a:pt x="2529948" y="3917333"/>
                </a:lnTo>
                <a:cubicBezTo>
                  <a:pt x="2529948" y="3916086"/>
                  <a:pt x="2529948" y="3916086"/>
                  <a:pt x="2529948" y="3916086"/>
                </a:cubicBezTo>
                <a:cubicBezTo>
                  <a:pt x="2529948" y="3916086"/>
                  <a:pt x="2528702" y="3916086"/>
                  <a:pt x="2527455" y="3916086"/>
                </a:cubicBezTo>
                <a:lnTo>
                  <a:pt x="2526209" y="3916086"/>
                </a:lnTo>
                <a:cubicBezTo>
                  <a:pt x="2524962" y="3916086"/>
                  <a:pt x="2524962" y="3916086"/>
                  <a:pt x="2523715" y="3914839"/>
                </a:cubicBezTo>
                <a:cubicBezTo>
                  <a:pt x="2523715" y="3914839"/>
                  <a:pt x="2522467" y="3914839"/>
                  <a:pt x="2521220" y="3913592"/>
                </a:cubicBezTo>
                <a:cubicBezTo>
                  <a:pt x="2521220" y="3913592"/>
                  <a:pt x="2519973" y="3912346"/>
                  <a:pt x="2518727" y="3909852"/>
                </a:cubicBezTo>
                <a:cubicBezTo>
                  <a:pt x="2518727" y="3909852"/>
                  <a:pt x="2518727" y="3909852"/>
                  <a:pt x="2518727" y="3908605"/>
                </a:cubicBezTo>
                <a:lnTo>
                  <a:pt x="2472591" y="3907358"/>
                </a:lnTo>
                <a:cubicBezTo>
                  <a:pt x="2467605" y="3907358"/>
                  <a:pt x="2485061" y="3908605"/>
                  <a:pt x="2465111" y="3908605"/>
                </a:cubicBezTo>
                <a:cubicBezTo>
                  <a:pt x="2458876" y="3907358"/>
                  <a:pt x="2426457" y="3907358"/>
                  <a:pt x="2412740" y="3906112"/>
                </a:cubicBezTo>
                <a:lnTo>
                  <a:pt x="2409542" y="3906039"/>
                </a:lnTo>
                <a:lnTo>
                  <a:pt x="2405883" y="3905956"/>
                </a:lnTo>
                <a:cubicBezTo>
                  <a:pt x="2402142" y="3905800"/>
                  <a:pt x="2397155" y="3905488"/>
                  <a:pt x="2391543" y="3904865"/>
                </a:cubicBezTo>
                <a:cubicBezTo>
                  <a:pt x="2391543" y="3906112"/>
                  <a:pt x="2390297" y="3906112"/>
                  <a:pt x="2390297" y="3906112"/>
                </a:cubicBezTo>
                <a:lnTo>
                  <a:pt x="2389050" y="3906112"/>
                </a:lnTo>
                <a:lnTo>
                  <a:pt x="2386557" y="3906112"/>
                </a:lnTo>
                <a:lnTo>
                  <a:pt x="2382815" y="3906112"/>
                </a:lnTo>
                <a:lnTo>
                  <a:pt x="2376581" y="3906112"/>
                </a:lnTo>
                <a:cubicBezTo>
                  <a:pt x="2367853" y="3906112"/>
                  <a:pt x="2360371" y="3904865"/>
                  <a:pt x="2352889" y="3904865"/>
                </a:cubicBezTo>
                <a:lnTo>
                  <a:pt x="2352889" y="3903618"/>
                </a:lnTo>
                <a:lnTo>
                  <a:pt x="2352889" y="3902372"/>
                </a:lnTo>
                <a:cubicBezTo>
                  <a:pt x="2347903" y="3902372"/>
                  <a:pt x="2344161" y="3902372"/>
                  <a:pt x="2339175" y="3902372"/>
                </a:cubicBezTo>
                <a:cubicBezTo>
                  <a:pt x="2329199" y="3901125"/>
                  <a:pt x="2320471" y="3901125"/>
                  <a:pt x="2316729" y="3901125"/>
                </a:cubicBezTo>
                <a:cubicBezTo>
                  <a:pt x="2312989" y="3901125"/>
                  <a:pt x="2312989" y="3901125"/>
                  <a:pt x="2314236" y="3901125"/>
                </a:cubicBezTo>
                <a:cubicBezTo>
                  <a:pt x="2315484" y="3901125"/>
                  <a:pt x="2319224" y="3901125"/>
                  <a:pt x="2324211" y="3902372"/>
                </a:cubicBezTo>
                <a:cubicBezTo>
                  <a:pt x="2320471" y="3902372"/>
                  <a:pt x="2319224" y="3902372"/>
                  <a:pt x="2310496" y="3902372"/>
                </a:cubicBezTo>
                <a:cubicBezTo>
                  <a:pt x="2308002" y="3902372"/>
                  <a:pt x="2303014" y="3902372"/>
                  <a:pt x="2299274" y="3901125"/>
                </a:cubicBezTo>
                <a:cubicBezTo>
                  <a:pt x="2295532" y="3901125"/>
                  <a:pt x="2294285" y="3899878"/>
                  <a:pt x="2291792" y="3899878"/>
                </a:cubicBezTo>
                <a:lnTo>
                  <a:pt x="2290545" y="3898631"/>
                </a:lnTo>
                <a:lnTo>
                  <a:pt x="2291792" y="3897384"/>
                </a:lnTo>
                <a:cubicBezTo>
                  <a:pt x="2289299" y="3897384"/>
                  <a:pt x="2285557" y="3897384"/>
                  <a:pt x="2283063" y="3897384"/>
                </a:cubicBezTo>
                <a:cubicBezTo>
                  <a:pt x="2275582" y="3897384"/>
                  <a:pt x="2268102" y="3896138"/>
                  <a:pt x="2261866" y="3896138"/>
                </a:cubicBezTo>
                <a:cubicBezTo>
                  <a:pt x="2259373" y="3896138"/>
                  <a:pt x="2258126" y="3896138"/>
                  <a:pt x="2255632" y="3894891"/>
                </a:cubicBezTo>
                <a:lnTo>
                  <a:pt x="2243163" y="3894891"/>
                </a:lnTo>
                <a:lnTo>
                  <a:pt x="2245657" y="3892398"/>
                </a:lnTo>
                <a:cubicBezTo>
                  <a:pt x="2243163" y="3892398"/>
                  <a:pt x="2241916" y="3892398"/>
                  <a:pt x="2239423" y="3892398"/>
                </a:cubicBezTo>
                <a:cubicBezTo>
                  <a:pt x="2204509" y="3888657"/>
                  <a:pt x="2228201" y="3891151"/>
                  <a:pt x="2236928" y="3893644"/>
                </a:cubicBezTo>
                <a:cubicBezTo>
                  <a:pt x="2213237" y="3889904"/>
                  <a:pt x="2190794" y="3887410"/>
                  <a:pt x="2168350" y="3883670"/>
                </a:cubicBezTo>
                <a:cubicBezTo>
                  <a:pt x="2138425" y="3878683"/>
                  <a:pt x="2205756" y="3889904"/>
                  <a:pt x="2155880" y="3882423"/>
                </a:cubicBezTo>
                <a:cubicBezTo>
                  <a:pt x="2174584" y="3884917"/>
                  <a:pt x="2137177" y="3877436"/>
                  <a:pt x="2107251" y="3871202"/>
                </a:cubicBezTo>
                <a:cubicBezTo>
                  <a:pt x="2114733" y="3872449"/>
                  <a:pt x="2110993" y="3871202"/>
                  <a:pt x="2132190" y="3874943"/>
                </a:cubicBezTo>
                <a:cubicBezTo>
                  <a:pt x="2138425" y="3876190"/>
                  <a:pt x="2134683" y="3874943"/>
                  <a:pt x="2120968" y="3872449"/>
                </a:cubicBezTo>
                <a:lnTo>
                  <a:pt x="2093981" y="3867676"/>
                </a:lnTo>
                <a:lnTo>
                  <a:pt x="2088587" y="3866722"/>
                </a:lnTo>
                <a:cubicBezTo>
                  <a:pt x="2059480" y="3861462"/>
                  <a:pt x="2034932" y="3856553"/>
                  <a:pt x="1967599" y="3842527"/>
                </a:cubicBezTo>
                <a:cubicBezTo>
                  <a:pt x="1963859" y="3841280"/>
                  <a:pt x="1961366" y="3841280"/>
                  <a:pt x="1958871" y="3840033"/>
                </a:cubicBezTo>
                <a:lnTo>
                  <a:pt x="1970093" y="3850008"/>
                </a:lnTo>
                <a:lnTo>
                  <a:pt x="1933934" y="3837540"/>
                </a:lnTo>
                <a:cubicBezTo>
                  <a:pt x="1915230" y="3832553"/>
                  <a:pt x="1899020" y="3827566"/>
                  <a:pt x="1894033" y="3826319"/>
                </a:cubicBezTo>
                <a:lnTo>
                  <a:pt x="1875193" y="3820825"/>
                </a:lnTo>
                <a:lnTo>
                  <a:pt x="1871900" y="3819618"/>
                </a:lnTo>
                <a:lnTo>
                  <a:pt x="1867887" y="3818324"/>
                </a:lnTo>
                <a:lnTo>
                  <a:pt x="1844157" y="3810111"/>
                </a:lnTo>
                <a:cubicBezTo>
                  <a:pt x="1841663" y="3808864"/>
                  <a:pt x="1840416" y="3808864"/>
                  <a:pt x="1837922" y="3807618"/>
                </a:cubicBezTo>
                <a:cubicBezTo>
                  <a:pt x="1837922" y="3807618"/>
                  <a:pt x="1836676" y="3807618"/>
                  <a:pt x="1835429" y="3806371"/>
                </a:cubicBezTo>
                <a:cubicBezTo>
                  <a:pt x="1834182" y="3806371"/>
                  <a:pt x="1834182" y="3806371"/>
                  <a:pt x="1834182" y="3806371"/>
                </a:cubicBezTo>
                <a:cubicBezTo>
                  <a:pt x="1830441" y="3805124"/>
                  <a:pt x="1827947" y="3805124"/>
                  <a:pt x="1824207" y="3803877"/>
                </a:cubicBezTo>
                <a:cubicBezTo>
                  <a:pt x="1826701" y="3803877"/>
                  <a:pt x="1829194" y="3805124"/>
                  <a:pt x="1830441" y="3805124"/>
                </a:cubicBezTo>
                <a:cubicBezTo>
                  <a:pt x="1831688" y="3805124"/>
                  <a:pt x="1832934" y="3805124"/>
                  <a:pt x="1834182" y="3805124"/>
                </a:cubicBezTo>
                <a:cubicBezTo>
                  <a:pt x="1830441" y="3803877"/>
                  <a:pt x="1827947" y="3803877"/>
                  <a:pt x="1824207" y="3802630"/>
                </a:cubicBezTo>
                <a:cubicBezTo>
                  <a:pt x="1820465" y="3801384"/>
                  <a:pt x="1815479" y="3798890"/>
                  <a:pt x="1810490" y="3796396"/>
                </a:cubicBezTo>
                <a:cubicBezTo>
                  <a:pt x="1805504" y="3795150"/>
                  <a:pt x="1801762" y="3795150"/>
                  <a:pt x="1796775" y="3793903"/>
                </a:cubicBezTo>
                <a:lnTo>
                  <a:pt x="1796083" y="3794596"/>
                </a:lnTo>
                <a:lnTo>
                  <a:pt x="1795529" y="3795150"/>
                </a:lnTo>
                <a:lnTo>
                  <a:pt x="1795529" y="3794526"/>
                </a:lnTo>
                <a:lnTo>
                  <a:pt x="1795529" y="3793903"/>
                </a:lnTo>
                <a:cubicBezTo>
                  <a:pt x="1793034" y="3793903"/>
                  <a:pt x="1791787" y="3793903"/>
                  <a:pt x="1790540" y="3793903"/>
                </a:cubicBezTo>
                <a:lnTo>
                  <a:pt x="1773085" y="3791410"/>
                </a:lnTo>
                <a:lnTo>
                  <a:pt x="1778072" y="3787669"/>
                </a:lnTo>
                <a:cubicBezTo>
                  <a:pt x="1776825" y="3787669"/>
                  <a:pt x="1776825" y="3787669"/>
                  <a:pt x="1776825" y="3787669"/>
                </a:cubicBezTo>
                <a:lnTo>
                  <a:pt x="1773085" y="3786422"/>
                </a:lnTo>
                <a:cubicBezTo>
                  <a:pt x="1771837" y="3787669"/>
                  <a:pt x="1769343" y="3787669"/>
                  <a:pt x="1769343" y="3787669"/>
                </a:cubicBezTo>
                <a:lnTo>
                  <a:pt x="1768097" y="3787669"/>
                </a:lnTo>
                <a:lnTo>
                  <a:pt x="1768097" y="3785176"/>
                </a:lnTo>
                <a:lnTo>
                  <a:pt x="1768097" y="3783929"/>
                </a:lnTo>
                <a:lnTo>
                  <a:pt x="1767243" y="3784783"/>
                </a:lnTo>
                <a:lnTo>
                  <a:pt x="1680923" y="3745080"/>
                </a:lnTo>
                <a:lnTo>
                  <a:pt x="1537982" y="3679334"/>
                </a:lnTo>
                <a:lnTo>
                  <a:pt x="1394028" y="3613122"/>
                </a:lnTo>
                <a:lnTo>
                  <a:pt x="1392782" y="3614369"/>
                </a:lnTo>
                <a:lnTo>
                  <a:pt x="1392366" y="3615200"/>
                </a:lnTo>
                <a:lnTo>
                  <a:pt x="1391535" y="3614369"/>
                </a:lnTo>
                <a:lnTo>
                  <a:pt x="1389042" y="3613122"/>
                </a:lnTo>
                <a:lnTo>
                  <a:pt x="1387794" y="3613122"/>
                </a:lnTo>
                <a:lnTo>
                  <a:pt x="1386547" y="3611876"/>
                </a:lnTo>
                <a:lnTo>
                  <a:pt x="1385300" y="3610629"/>
                </a:lnTo>
                <a:cubicBezTo>
                  <a:pt x="1380314" y="3610629"/>
                  <a:pt x="1376572" y="3609382"/>
                  <a:pt x="1371585" y="3608135"/>
                </a:cubicBezTo>
                <a:cubicBezTo>
                  <a:pt x="1355375" y="3604395"/>
                  <a:pt x="1337918" y="3600654"/>
                  <a:pt x="1321710" y="3596914"/>
                </a:cubicBezTo>
                <a:cubicBezTo>
                  <a:pt x="1325450" y="3598161"/>
                  <a:pt x="1330438" y="3599408"/>
                  <a:pt x="1334177" y="3599408"/>
                </a:cubicBezTo>
                <a:cubicBezTo>
                  <a:pt x="1281809" y="3586940"/>
                  <a:pt x="1312981" y="3594421"/>
                  <a:pt x="1259364" y="3581953"/>
                </a:cubicBezTo>
                <a:cubicBezTo>
                  <a:pt x="1253130" y="3580706"/>
                  <a:pt x="1271832" y="3585694"/>
                  <a:pt x="1233180" y="3574472"/>
                </a:cubicBezTo>
                <a:cubicBezTo>
                  <a:pt x="1199515" y="3565745"/>
                  <a:pt x="1235673" y="3575719"/>
                  <a:pt x="1229438" y="3575719"/>
                </a:cubicBezTo>
                <a:cubicBezTo>
                  <a:pt x="1218216" y="3571979"/>
                  <a:pt x="1206994" y="3568239"/>
                  <a:pt x="1192033" y="3564498"/>
                </a:cubicBezTo>
                <a:cubicBezTo>
                  <a:pt x="1189538" y="3563252"/>
                  <a:pt x="1187044" y="3563252"/>
                  <a:pt x="1184551" y="3563252"/>
                </a:cubicBezTo>
                <a:cubicBezTo>
                  <a:pt x="1184551" y="3563252"/>
                  <a:pt x="1159612" y="3555771"/>
                  <a:pt x="1137168" y="3548290"/>
                </a:cubicBezTo>
                <a:cubicBezTo>
                  <a:pt x="1177069" y="3559512"/>
                  <a:pt x="1179562" y="3560758"/>
                  <a:pt x="1202008" y="3565745"/>
                </a:cubicBezTo>
                <a:cubicBezTo>
                  <a:pt x="1218216" y="3570732"/>
                  <a:pt x="1234427" y="3574472"/>
                  <a:pt x="1235673" y="3574472"/>
                </a:cubicBezTo>
                <a:cubicBezTo>
                  <a:pt x="1203254" y="3565745"/>
                  <a:pt x="1182056" y="3559512"/>
                  <a:pt x="1164601" y="3553278"/>
                </a:cubicBezTo>
                <a:cubicBezTo>
                  <a:pt x="1147143" y="3548290"/>
                  <a:pt x="1130934" y="3544550"/>
                  <a:pt x="1112230" y="3537070"/>
                </a:cubicBezTo>
                <a:cubicBezTo>
                  <a:pt x="1115971" y="3538316"/>
                  <a:pt x="1107243" y="3535823"/>
                  <a:pt x="1135922" y="3545797"/>
                </a:cubicBezTo>
                <a:cubicBezTo>
                  <a:pt x="1130311" y="3544550"/>
                  <a:pt x="1124700" y="3542992"/>
                  <a:pt x="1117841" y="3540810"/>
                </a:cubicBezTo>
                <a:lnTo>
                  <a:pt x="1093401" y="3532465"/>
                </a:lnTo>
                <a:lnTo>
                  <a:pt x="1066096" y="3522108"/>
                </a:lnTo>
                <a:cubicBezTo>
                  <a:pt x="1053626" y="3517122"/>
                  <a:pt x="1043651" y="3513381"/>
                  <a:pt x="1032429" y="3508394"/>
                </a:cubicBezTo>
                <a:cubicBezTo>
                  <a:pt x="1009986" y="3499667"/>
                  <a:pt x="991282" y="3490939"/>
                  <a:pt x="973825" y="3484706"/>
                </a:cubicBezTo>
                <a:cubicBezTo>
                  <a:pt x="976320" y="3484706"/>
                  <a:pt x="973825" y="3483459"/>
                  <a:pt x="977566" y="3484706"/>
                </a:cubicBezTo>
                <a:cubicBezTo>
                  <a:pt x="951381" y="3473485"/>
                  <a:pt x="943899" y="3469744"/>
                  <a:pt x="936419" y="3466004"/>
                </a:cubicBezTo>
                <a:cubicBezTo>
                  <a:pt x="928937" y="3463510"/>
                  <a:pt x="922702" y="3459770"/>
                  <a:pt x="900258" y="3449796"/>
                </a:cubicBezTo>
                <a:lnTo>
                  <a:pt x="925196" y="3459770"/>
                </a:lnTo>
                <a:cubicBezTo>
                  <a:pt x="917716" y="3456030"/>
                  <a:pt x="907741" y="3451043"/>
                  <a:pt x="896519" y="3444809"/>
                </a:cubicBezTo>
                <a:cubicBezTo>
                  <a:pt x="886544" y="3439822"/>
                  <a:pt x="874073" y="3434835"/>
                  <a:pt x="864098" y="3428601"/>
                </a:cubicBezTo>
                <a:cubicBezTo>
                  <a:pt x="849136" y="3421120"/>
                  <a:pt x="879062" y="3437328"/>
                  <a:pt x="881555" y="3439822"/>
                </a:cubicBezTo>
                <a:cubicBezTo>
                  <a:pt x="875320" y="3436082"/>
                  <a:pt x="867840" y="3432654"/>
                  <a:pt x="859111" y="3428134"/>
                </a:cubicBezTo>
                <a:lnTo>
                  <a:pt x="851755" y="3423652"/>
                </a:lnTo>
                <a:lnTo>
                  <a:pt x="860358" y="3428601"/>
                </a:lnTo>
                <a:cubicBezTo>
                  <a:pt x="839161" y="3416134"/>
                  <a:pt x="825444" y="3407406"/>
                  <a:pt x="814222" y="3399926"/>
                </a:cubicBezTo>
                <a:lnTo>
                  <a:pt x="793583" y="3387543"/>
                </a:lnTo>
                <a:lnTo>
                  <a:pt x="776504" y="3376549"/>
                </a:lnTo>
                <a:cubicBezTo>
                  <a:pt x="770893" y="3372808"/>
                  <a:pt x="766842" y="3370003"/>
                  <a:pt x="763100" y="3367510"/>
                </a:cubicBezTo>
                <a:cubicBezTo>
                  <a:pt x="755618" y="3362523"/>
                  <a:pt x="749385" y="3358782"/>
                  <a:pt x="733174" y="3347562"/>
                </a:cubicBezTo>
                <a:cubicBezTo>
                  <a:pt x="735668" y="3347562"/>
                  <a:pt x="739410" y="3351302"/>
                  <a:pt x="711978" y="3330107"/>
                </a:cubicBezTo>
                <a:lnTo>
                  <a:pt x="705743" y="3326366"/>
                </a:lnTo>
                <a:cubicBezTo>
                  <a:pt x="687039" y="3313899"/>
                  <a:pt x="687039" y="3312652"/>
                  <a:pt x="687039" y="3312652"/>
                </a:cubicBezTo>
                <a:cubicBezTo>
                  <a:pt x="688286" y="3312652"/>
                  <a:pt x="689534" y="3313899"/>
                  <a:pt x="678311" y="3303925"/>
                </a:cubicBezTo>
                <a:cubicBezTo>
                  <a:pt x="660855" y="3290210"/>
                  <a:pt x="647139" y="3280236"/>
                  <a:pt x="637164" y="3271509"/>
                </a:cubicBezTo>
                <a:cubicBezTo>
                  <a:pt x="627189" y="3261535"/>
                  <a:pt x="618460" y="3255301"/>
                  <a:pt x="610980" y="3247820"/>
                </a:cubicBezTo>
                <a:cubicBezTo>
                  <a:pt x="587288" y="3226625"/>
                  <a:pt x="544893" y="3184235"/>
                  <a:pt x="517462" y="3153066"/>
                </a:cubicBezTo>
                <a:cubicBezTo>
                  <a:pt x="501254" y="3134365"/>
                  <a:pt x="491277" y="3121897"/>
                  <a:pt x="472575" y="3100702"/>
                </a:cubicBezTo>
                <a:cubicBezTo>
                  <a:pt x="473821" y="3101949"/>
                  <a:pt x="448883" y="3069533"/>
                  <a:pt x="445142" y="3067040"/>
                </a:cubicBezTo>
                <a:lnTo>
                  <a:pt x="456700" y="3082864"/>
                </a:lnTo>
                <a:lnTo>
                  <a:pt x="443896" y="3065793"/>
                </a:lnTo>
                <a:lnTo>
                  <a:pt x="450129" y="3074520"/>
                </a:lnTo>
                <a:cubicBezTo>
                  <a:pt x="431428" y="3049585"/>
                  <a:pt x="417710" y="3030883"/>
                  <a:pt x="405242" y="3013429"/>
                </a:cubicBezTo>
                <a:cubicBezTo>
                  <a:pt x="392774" y="2997221"/>
                  <a:pt x="384045" y="2982260"/>
                  <a:pt x="372824" y="2967298"/>
                </a:cubicBezTo>
                <a:cubicBezTo>
                  <a:pt x="364095" y="2952337"/>
                  <a:pt x="352872" y="2937376"/>
                  <a:pt x="342897" y="2918674"/>
                </a:cubicBezTo>
                <a:cubicBezTo>
                  <a:pt x="336663" y="2908700"/>
                  <a:pt x="330428" y="2898726"/>
                  <a:pt x="324195" y="2886259"/>
                </a:cubicBezTo>
                <a:cubicBezTo>
                  <a:pt x="316712" y="2876284"/>
                  <a:pt x="311725" y="2862570"/>
                  <a:pt x="302998" y="2848856"/>
                </a:cubicBezTo>
                <a:cubicBezTo>
                  <a:pt x="301750" y="2845116"/>
                  <a:pt x="312971" y="2866310"/>
                  <a:pt x="309231" y="2858830"/>
                </a:cubicBezTo>
                <a:cubicBezTo>
                  <a:pt x="299256" y="2840128"/>
                  <a:pt x="296762" y="2833894"/>
                  <a:pt x="293021" y="2828908"/>
                </a:cubicBezTo>
                <a:cubicBezTo>
                  <a:pt x="289281" y="2823920"/>
                  <a:pt x="286787" y="2817687"/>
                  <a:pt x="278059" y="2800232"/>
                </a:cubicBezTo>
                <a:lnTo>
                  <a:pt x="259355" y="2761582"/>
                </a:lnTo>
                <a:cubicBezTo>
                  <a:pt x="251874" y="2747868"/>
                  <a:pt x="246887" y="2735400"/>
                  <a:pt x="240652" y="2721686"/>
                </a:cubicBezTo>
                <a:cubicBezTo>
                  <a:pt x="234417" y="2707972"/>
                  <a:pt x="228183" y="2694257"/>
                  <a:pt x="223195" y="2681789"/>
                </a:cubicBezTo>
                <a:lnTo>
                  <a:pt x="206986" y="2640646"/>
                </a:lnTo>
                <a:cubicBezTo>
                  <a:pt x="235665" y="2710465"/>
                  <a:pt x="193270" y="2606984"/>
                  <a:pt x="193270" y="2603243"/>
                </a:cubicBezTo>
                <a:lnTo>
                  <a:pt x="187036" y="2587035"/>
                </a:lnTo>
                <a:cubicBezTo>
                  <a:pt x="185633" y="2583139"/>
                  <a:pt x="184697" y="2580509"/>
                  <a:pt x="184123" y="2578858"/>
                </a:cubicBezTo>
                <a:lnTo>
                  <a:pt x="183669" y="2577466"/>
                </a:lnTo>
                <a:lnTo>
                  <a:pt x="188282" y="2589529"/>
                </a:lnTo>
                <a:cubicBezTo>
                  <a:pt x="192958" y="2601685"/>
                  <a:pt x="183606" y="2576672"/>
                  <a:pt x="183374" y="2576555"/>
                </a:cubicBezTo>
                <a:lnTo>
                  <a:pt x="183669" y="2577466"/>
                </a:lnTo>
                <a:lnTo>
                  <a:pt x="172072" y="2547139"/>
                </a:lnTo>
                <a:lnTo>
                  <a:pt x="172072" y="2540905"/>
                </a:lnTo>
                <a:cubicBezTo>
                  <a:pt x="162097" y="2514723"/>
                  <a:pt x="154616" y="2489788"/>
                  <a:pt x="145889" y="2466099"/>
                </a:cubicBezTo>
                <a:cubicBezTo>
                  <a:pt x="138407" y="2442411"/>
                  <a:pt x="130925" y="2421216"/>
                  <a:pt x="124691" y="2403761"/>
                </a:cubicBezTo>
                <a:cubicBezTo>
                  <a:pt x="101000" y="2322721"/>
                  <a:pt x="76062" y="2227967"/>
                  <a:pt x="53617" y="2131966"/>
                </a:cubicBezTo>
                <a:cubicBezTo>
                  <a:pt x="32420" y="2037212"/>
                  <a:pt x="13717" y="1939965"/>
                  <a:pt x="6236" y="1853938"/>
                </a:cubicBezTo>
                <a:cubicBezTo>
                  <a:pt x="2495" y="1822769"/>
                  <a:pt x="2495" y="1807808"/>
                  <a:pt x="2495" y="1795340"/>
                </a:cubicBezTo>
                <a:cubicBezTo>
                  <a:pt x="2495" y="1789106"/>
                  <a:pt x="1872" y="1783184"/>
                  <a:pt x="1248" y="1776015"/>
                </a:cubicBezTo>
                <a:lnTo>
                  <a:pt x="15" y="1749513"/>
                </a:lnTo>
                <a:lnTo>
                  <a:pt x="1403" y="1656638"/>
                </a:lnTo>
                <a:cubicBezTo>
                  <a:pt x="2495" y="1625157"/>
                  <a:pt x="4365" y="1595235"/>
                  <a:pt x="7482" y="1572169"/>
                </a:cubicBezTo>
                <a:cubicBezTo>
                  <a:pt x="7794" y="1566870"/>
                  <a:pt x="7794" y="1564922"/>
                  <a:pt x="7619" y="1564981"/>
                </a:cubicBezTo>
                <a:lnTo>
                  <a:pt x="7332" y="1566500"/>
                </a:lnTo>
                <a:lnTo>
                  <a:pt x="8729" y="1556429"/>
                </a:lnTo>
                <a:cubicBezTo>
                  <a:pt x="9977" y="1546611"/>
                  <a:pt x="11223" y="1534767"/>
                  <a:pt x="12470" y="1517312"/>
                </a:cubicBezTo>
                <a:cubicBezTo>
                  <a:pt x="10600" y="1528533"/>
                  <a:pt x="12470" y="1515753"/>
                  <a:pt x="15432" y="1496584"/>
                </a:cubicBezTo>
                <a:lnTo>
                  <a:pt x="19663" y="1469677"/>
                </a:lnTo>
                <a:lnTo>
                  <a:pt x="18706" y="1475857"/>
                </a:lnTo>
                <a:cubicBezTo>
                  <a:pt x="16834" y="1488325"/>
                  <a:pt x="15587" y="1497364"/>
                  <a:pt x="16211" y="1493623"/>
                </a:cubicBezTo>
                <a:cubicBezTo>
                  <a:pt x="19952" y="1472428"/>
                  <a:pt x="22445" y="1458714"/>
                  <a:pt x="24939" y="1447493"/>
                </a:cubicBezTo>
                <a:cubicBezTo>
                  <a:pt x="25563" y="1441883"/>
                  <a:pt x="26498" y="1437207"/>
                  <a:pt x="27434" y="1432220"/>
                </a:cubicBezTo>
                <a:lnTo>
                  <a:pt x="27873" y="1429189"/>
                </a:lnTo>
                <a:lnTo>
                  <a:pt x="36940" y="1386090"/>
                </a:lnTo>
                <a:cubicBezTo>
                  <a:pt x="39279" y="1374557"/>
                  <a:pt x="41149" y="1365830"/>
                  <a:pt x="43642" y="1357726"/>
                </a:cubicBezTo>
                <a:cubicBezTo>
                  <a:pt x="47383" y="1348998"/>
                  <a:pt x="49877" y="1339024"/>
                  <a:pt x="52371" y="1327803"/>
                </a:cubicBezTo>
                <a:cubicBezTo>
                  <a:pt x="56111" y="1315336"/>
                  <a:pt x="59852" y="1300375"/>
                  <a:pt x="67335" y="1280426"/>
                </a:cubicBezTo>
                <a:lnTo>
                  <a:pt x="65832" y="1282450"/>
                </a:lnTo>
                <a:lnTo>
                  <a:pt x="98195" y="1190192"/>
                </a:lnTo>
                <a:cubicBezTo>
                  <a:pt x="113780" y="1152322"/>
                  <a:pt x="131548" y="1113984"/>
                  <a:pt x="152122" y="1070970"/>
                </a:cubicBezTo>
                <a:cubicBezTo>
                  <a:pt x="149629" y="1077204"/>
                  <a:pt x="145889" y="1085931"/>
                  <a:pt x="148382" y="1082191"/>
                </a:cubicBezTo>
                <a:cubicBezTo>
                  <a:pt x="154616" y="1067230"/>
                  <a:pt x="162097" y="1053515"/>
                  <a:pt x="169579" y="1039801"/>
                </a:cubicBezTo>
                <a:cubicBezTo>
                  <a:pt x="162097" y="1054762"/>
                  <a:pt x="174566" y="1032320"/>
                  <a:pt x="170826" y="1041048"/>
                </a:cubicBezTo>
                <a:cubicBezTo>
                  <a:pt x="173319" y="1037307"/>
                  <a:pt x="182048" y="1019853"/>
                  <a:pt x="192023" y="1002398"/>
                </a:cubicBezTo>
                <a:cubicBezTo>
                  <a:pt x="206986" y="974969"/>
                  <a:pt x="164591" y="1044788"/>
                  <a:pt x="200751" y="984943"/>
                </a:cubicBezTo>
                <a:cubicBezTo>
                  <a:pt x="194518" y="994917"/>
                  <a:pt x="205740" y="979956"/>
                  <a:pt x="214467" y="962502"/>
                </a:cubicBezTo>
                <a:cubicBezTo>
                  <a:pt x="224442" y="946294"/>
                  <a:pt x="236912" y="928839"/>
                  <a:pt x="234417" y="933826"/>
                </a:cubicBezTo>
                <a:cubicBezTo>
                  <a:pt x="265590" y="886449"/>
                  <a:pt x="295516" y="847799"/>
                  <a:pt x="326688" y="810396"/>
                </a:cubicBezTo>
                <a:cubicBezTo>
                  <a:pt x="356613" y="774240"/>
                  <a:pt x="389032" y="739331"/>
                  <a:pt x="428932" y="699434"/>
                </a:cubicBezTo>
                <a:cubicBezTo>
                  <a:pt x="431428" y="698188"/>
                  <a:pt x="448883" y="681980"/>
                  <a:pt x="451376" y="679486"/>
                </a:cubicBezTo>
                <a:lnTo>
                  <a:pt x="470079" y="662031"/>
                </a:lnTo>
                <a:cubicBezTo>
                  <a:pt x="497512" y="638343"/>
                  <a:pt x="517462" y="619641"/>
                  <a:pt x="496264" y="638343"/>
                </a:cubicBezTo>
                <a:cubicBezTo>
                  <a:pt x="481303" y="650810"/>
                  <a:pt x="477561" y="655798"/>
                  <a:pt x="463846" y="665772"/>
                </a:cubicBezTo>
                <a:cubicBezTo>
                  <a:pt x="473821" y="657045"/>
                  <a:pt x="488471" y="643954"/>
                  <a:pt x="503435" y="631174"/>
                </a:cubicBezTo>
                <a:lnTo>
                  <a:pt x="543509" y="599539"/>
                </a:lnTo>
                <a:lnTo>
                  <a:pt x="544893" y="599693"/>
                </a:lnTo>
                <a:cubicBezTo>
                  <a:pt x="553622" y="592213"/>
                  <a:pt x="562351" y="585979"/>
                  <a:pt x="572326" y="578498"/>
                </a:cubicBezTo>
                <a:lnTo>
                  <a:pt x="569831" y="578498"/>
                </a:lnTo>
                <a:cubicBezTo>
                  <a:pt x="582301" y="569771"/>
                  <a:pt x="596016" y="559797"/>
                  <a:pt x="610980" y="549823"/>
                </a:cubicBezTo>
                <a:lnTo>
                  <a:pt x="620955" y="543589"/>
                </a:lnTo>
                <a:lnTo>
                  <a:pt x="623448" y="542342"/>
                </a:lnTo>
                <a:lnTo>
                  <a:pt x="624694" y="541095"/>
                </a:lnTo>
                <a:lnTo>
                  <a:pt x="628435" y="536108"/>
                </a:lnTo>
                <a:lnTo>
                  <a:pt x="648385" y="519900"/>
                </a:lnTo>
                <a:cubicBezTo>
                  <a:pt x="673323" y="497458"/>
                  <a:pt x="699509" y="476263"/>
                  <a:pt x="725693" y="456315"/>
                </a:cubicBezTo>
                <a:cubicBezTo>
                  <a:pt x="778064" y="415172"/>
                  <a:pt x="830432" y="380263"/>
                  <a:pt x="874073" y="352834"/>
                </a:cubicBezTo>
                <a:cubicBezTo>
                  <a:pt x="917716" y="325405"/>
                  <a:pt x="991282" y="285509"/>
                  <a:pt x="1002504" y="280521"/>
                </a:cubicBezTo>
                <a:cubicBezTo>
                  <a:pt x="1033676" y="265560"/>
                  <a:pt x="1066096" y="248106"/>
                  <a:pt x="1099761" y="234391"/>
                </a:cubicBezTo>
                <a:cubicBezTo>
                  <a:pt x="1130934" y="220677"/>
                  <a:pt x="1160861" y="206962"/>
                  <a:pt x="1180811" y="198235"/>
                </a:cubicBezTo>
                <a:cubicBezTo>
                  <a:pt x="1206994" y="187014"/>
                  <a:pt x="1300511" y="152105"/>
                  <a:pt x="1298017" y="154598"/>
                </a:cubicBezTo>
                <a:lnTo>
                  <a:pt x="1336671" y="140884"/>
                </a:lnTo>
                <a:cubicBezTo>
                  <a:pt x="1369090" y="130910"/>
                  <a:pt x="1352881" y="135897"/>
                  <a:pt x="1386547" y="125923"/>
                </a:cubicBezTo>
                <a:lnTo>
                  <a:pt x="1387794" y="124676"/>
                </a:lnTo>
                <a:cubicBezTo>
                  <a:pt x="1404003" y="119689"/>
                  <a:pt x="1428941" y="112208"/>
                  <a:pt x="1456372" y="104728"/>
                </a:cubicBezTo>
                <a:cubicBezTo>
                  <a:pt x="1470089" y="99741"/>
                  <a:pt x="1485051" y="96000"/>
                  <a:pt x="1501261" y="92260"/>
                </a:cubicBezTo>
                <a:cubicBezTo>
                  <a:pt x="1514976" y="89767"/>
                  <a:pt x="1529940" y="87273"/>
                  <a:pt x="1543655" y="83533"/>
                </a:cubicBezTo>
                <a:cubicBezTo>
                  <a:pt x="1544902" y="83533"/>
                  <a:pt x="1546149" y="83533"/>
                  <a:pt x="1547397" y="82286"/>
                </a:cubicBezTo>
                <a:cubicBezTo>
                  <a:pt x="1549890" y="82286"/>
                  <a:pt x="1549890" y="82286"/>
                  <a:pt x="1552383" y="82286"/>
                </a:cubicBezTo>
                <a:cubicBezTo>
                  <a:pt x="1553630" y="82286"/>
                  <a:pt x="1553630" y="82286"/>
                  <a:pt x="1553630" y="82286"/>
                </a:cubicBezTo>
                <a:cubicBezTo>
                  <a:pt x="1554877" y="82286"/>
                  <a:pt x="1554877" y="82286"/>
                  <a:pt x="1554877" y="83533"/>
                </a:cubicBezTo>
                <a:cubicBezTo>
                  <a:pt x="1554877" y="82286"/>
                  <a:pt x="1554877" y="82286"/>
                  <a:pt x="1554877" y="82286"/>
                </a:cubicBezTo>
                <a:lnTo>
                  <a:pt x="1553630" y="82286"/>
                </a:lnTo>
                <a:cubicBezTo>
                  <a:pt x="1553630" y="82286"/>
                  <a:pt x="1553630" y="82286"/>
                  <a:pt x="1553630" y="81039"/>
                </a:cubicBezTo>
                <a:lnTo>
                  <a:pt x="1553630" y="79792"/>
                </a:lnTo>
                <a:lnTo>
                  <a:pt x="1553630" y="78546"/>
                </a:lnTo>
                <a:cubicBezTo>
                  <a:pt x="1556124" y="81039"/>
                  <a:pt x="1557372" y="82286"/>
                  <a:pt x="1558619" y="83533"/>
                </a:cubicBezTo>
                <a:cubicBezTo>
                  <a:pt x="1558619" y="82286"/>
                  <a:pt x="1558619" y="79792"/>
                  <a:pt x="1558619" y="79792"/>
                </a:cubicBezTo>
                <a:lnTo>
                  <a:pt x="1559866" y="79792"/>
                </a:lnTo>
                <a:cubicBezTo>
                  <a:pt x="1561112" y="79792"/>
                  <a:pt x="1563605" y="79792"/>
                  <a:pt x="1564852" y="79792"/>
                </a:cubicBezTo>
                <a:cubicBezTo>
                  <a:pt x="1567347" y="78546"/>
                  <a:pt x="1571087" y="78546"/>
                  <a:pt x="1573580" y="77299"/>
                </a:cubicBezTo>
                <a:cubicBezTo>
                  <a:pt x="1579816" y="76052"/>
                  <a:pt x="1587297" y="74805"/>
                  <a:pt x="1596026" y="73559"/>
                </a:cubicBezTo>
                <a:lnTo>
                  <a:pt x="1598519" y="73559"/>
                </a:lnTo>
                <a:lnTo>
                  <a:pt x="1615976" y="69818"/>
                </a:lnTo>
                <a:lnTo>
                  <a:pt x="1614728" y="69818"/>
                </a:lnTo>
                <a:cubicBezTo>
                  <a:pt x="1630938" y="66078"/>
                  <a:pt x="1647148" y="62338"/>
                  <a:pt x="1663357" y="57351"/>
                </a:cubicBezTo>
                <a:cubicBezTo>
                  <a:pt x="1678321" y="54857"/>
                  <a:pt x="1693282" y="52364"/>
                  <a:pt x="1709492" y="48623"/>
                </a:cubicBezTo>
                <a:lnTo>
                  <a:pt x="1709492" y="49870"/>
                </a:lnTo>
                <a:lnTo>
                  <a:pt x="1710739" y="49870"/>
                </a:lnTo>
                <a:cubicBezTo>
                  <a:pt x="1710739" y="46130"/>
                  <a:pt x="1713233" y="47377"/>
                  <a:pt x="1713233" y="47377"/>
                </a:cubicBezTo>
                <a:cubicBezTo>
                  <a:pt x="1713233" y="48623"/>
                  <a:pt x="1713233" y="48623"/>
                  <a:pt x="1713233" y="48623"/>
                </a:cubicBezTo>
                <a:cubicBezTo>
                  <a:pt x="1713233" y="48623"/>
                  <a:pt x="1713233" y="48623"/>
                  <a:pt x="1714479" y="48623"/>
                </a:cubicBezTo>
                <a:cubicBezTo>
                  <a:pt x="1715727" y="48623"/>
                  <a:pt x="1715727" y="48623"/>
                  <a:pt x="1715727" y="47377"/>
                </a:cubicBezTo>
                <a:lnTo>
                  <a:pt x="1715727" y="48623"/>
                </a:lnTo>
                <a:lnTo>
                  <a:pt x="1716974" y="47377"/>
                </a:lnTo>
                <a:cubicBezTo>
                  <a:pt x="1716974" y="47377"/>
                  <a:pt x="1716974" y="47377"/>
                  <a:pt x="1718221" y="47377"/>
                </a:cubicBezTo>
                <a:cubicBezTo>
                  <a:pt x="1719467" y="47377"/>
                  <a:pt x="1719467" y="46130"/>
                  <a:pt x="1719467" y="46130"/>
                </a:cubicBezTo>
                <a:lnTo>
                  <a:pt x="1720714" y="47377"/>
                </a:lnTo>
                <a:cubicBezTo>
                  <a:pt x="1733183" y="44883"/>
                  <a:pt x="1746900" y="42390"/>
                  <a:pt x="1760615" y="39896"/>
                </a:cubicBezTo>
                <a:lnTo>
                  <a:pt x="1788047" y="34909"/>
                </a:lnTo>
                <a:lnTo>
                  <a:pt x="1801762" y="32415"/>
                </a:lnTo>
                <a:lnTo>
                  <a:pt x="1816726" y="31169"/>
                </a:lnTo>
                <a:lnTo>
                  <a:pt x="1830441" y="31169"/>
                </a:lnTo>
                <a:lnTo>
                  <a:pt x="1836676" y="29922"/>
                </a:lnTo>
                <a:lnTo>
                  <a:pt x="1844157" y="28675"/>
                </a:lnTo>
                <a:cubicBezTo>
                  <a:pt x="1852886" y="27428"/>
                  <a:pt x="1861613" y="26182"/>
                  <a:pt x="1871588" y="24935"/>
                </a:cubicBezTo>
                <a:cubicBezTo>
                  <a:pt x="1889045" y="22441"/>
                  <a:pt x="1908995" y="19948"/>
                  <a:pt x="1926452" y="17454"/>
                </a:cubicBezTo>
                <a:lnTo>
                  <a:pt x="1928945" y="17454"/>
                </a:lnTo>
                <a:cubicBezTo>
                  <a:pt x="1971341" y="12467"/>
                  <a:pt x="2014982" y="8727"/>
                  <a:pt x="2059869" y="6233"/>
                </a:cubicBezTo>
                <a:cubicBezTo>
                  <a:pt x="2152140" y="3740"/>
                  <a:pt x="2219473" y="-2494"/>
                  <a:pt x="2309249" y="1246"/>
                </a:cubicBezTo>
                <a:cubicBezTo>
                  <a:pt x="2342914" y="1246"/>
                  <a:pt x="2360371" y="1246"/>
                  <a:pt x="2317977" y="0"/>
                </a:cubicBez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9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05479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Layout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4355976" y="2067694"/>
            <a:ext cx="4788024" cy="11521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0" y="2188850"/>
            <a:ext cx="4572000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572000" y="2764914"/>
            <a:ext cx="4572000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95643505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latinLnBrk="0"/>
            <a:fld id="{2023E1CB-02FE-4B52-8CC6-FE219341CDC5}" type="datetimeFigureOut">
              <a:rPr lang="en-US" smtClean="0">
                <a:solidFill>
                  <a:prstClr val="black"/>
                </a:solidFill>
              </a:rPr>
              <a:pPr latinLnBrk="0"/>
              <a:t>10/24/2023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pPr latinLnBrk="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latinLnBrk="0"/>
            <a:fld id="{12B10598-20E3-4F80-9A49-02D41862BB9F}" type="slidenum">
              <a:rPr lang="en-US" smtClean="0">
                <a:solidFill>
                  <a:prstClr val="black"/>
                </a:solidFill>
              </a:rPr>
              <a:pPr latinLnBrk="0"/>
              <a:t>‹nº›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41597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latinLnBrk="0"/>
            <a:fld id="{2023E1CB-02FE-4B52-8CC6-FE219341CDC5}" type="datetimeFigureOut">
              <a:rPr lang="en-US" smtClean="0">
                <a:solidFill>
                  <a:prstClr val="black"/>
                </a:solidFill>
              </a:rPr>
              <a:pPr latinLnBrk="0"/>
              <a:t>10/24/2023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pPr latinLnBrk="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latinLnBrk="0"/>
            <a:fld id="{12B10598-20E3-4F80-9A49-02D41862BB9F}" type="slidenum">
              <a:rPr lang="en-US" smtClean="0">
                <a:solidFill>
                  <a:prstClr val="black"/>
                </a:solidFill>
              </a:rPr>
              <a:pPr latinLnBrk="0"/>
              <a:t>‹nº›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1136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 userDrawn="1"/>
        </p:nvSpPr>
        <p:spPr>
          <a:xfrm>
            <a:off x="107504" y="123478"/>
            <a:ext cx="8928992" cy="4896544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95486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71550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51170699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latinLnBrk="0"/>
            <a:fld id="{2023E1CB-02FE-4B52-8CC6-FE219341CDC5}" type="datetimeFigureOut">
              <a:rPr lang="en-US" smtClean="0">
                <a:solidFill>
                  <a:prstClr val="black"/>
                </a:solidFill>
              </a:rPr>
              <a:pPr latinLnBrk="0"/>
              <a:t>10/24/2023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pPr latinLnBrk="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latinLnBrk="0"/>
            <a:fld id="{12B10598-20E3-4F80-9A49-02D41862BB9F}" type="slidenum">
              <a:rPr lang="en-US" smtClean="0">
                <a:solidFill>
                  <a:prstClr val="black"/>
                </a:solidFill>
              </a:rPr>
              <a:pPr latinLnBrk="0"/>
              <a:t>‹nº›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618532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latinLnBrk="0"/>
            <a:fld id="{2023E1CB-02FE-4B52-8CC6-FE219341CDC5}" type="datetimeFigureOut">
              <a:rPr lang="en-US" smtClean="0">
                <a:solidFill>
                  <a:prstClr val="black"/>
                </a:solidFill>
              </a:rPr>
              <a:pPr latinLnBrk="0"/>
              <a:t>10/24/2023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pPr latinLnBrk="0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latinLnBrk="0"/>
            <a:fld id="{12B10598-20E3-4F80-9A49-02D41862BB9F}" type="slidenum">
              <a:rPr lang="en-US" smtClean="0">
                <a:solidFill>
                  <a:prstClr val="black"/>
                </a:solidFill>
              </a:rPr>
              <a:pPr latinLnBrk="0"/>
              <a:t>‹nº›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672446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latinLnBrk="0"/>
            <a:fld id="{2023E1CB-02FE-4B52-8CC6-FE219341CDC5}" type="datetimeFigureOut">
              <a:rPr lang="en-US" smtClean="0">
                <a:solidFill>
                  <a:prstClr val="black"/>
                </a:solidFill>
              </a:rPr>
              <a:pPr latinLnBrk="0"/>
              <a:t>10/24/2023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pPr latinLnBrk="0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latinLnBrk="0"/>
            <a:fld id="{12B10598-20E3-4F80-9A49-02D41862BB9F}" type="slidenum">
              <a:rPr lang="en-US" smtClean="0">
                <a:solidFill>
                  <a:prstClr val="black"/>
                </a:solidFill>
              </a:rPr>
              <a:pPr latinLnBrk="0"/>
              <a:t>‹nº›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931446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latinLnBrk="0"/>
            <a:fld id="{2023E1CB-02FE-4B52-8CC6-FE219341CDC5}" type="datetimeFigureOut">
              <a:rPr lang="en-US" smtClean="0">
                <a:solidFill>
                  <a:prstClr val="black"/>
                </a:solidFill>
              </a:rPr>
              <a:pPr latinLnBrk="0"/>
              <a:t>10/24/2023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pPr latinLnBrk="0"/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latinLnBrk="0"/>
            <a:fld id="{12B10598-20E3-4F80-9A49-02D41862BB9F}" type="slidenum">
              <a:rPr lang="en-US" smtClean="0">
                <a:solidFill>
                  <a:prstClr val="black"/>
                </a:solidFill>
              </a:rPr>
              <a:pPr latinLnBrk="0"/>
              <a:t>‹nº›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933103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latinLnBrk="0"/>
            <a:fld id="{2023E1CB-02FE-4B52-8CC6-FE219341CDC5}" type="datetimeFigureOut">
              <a:rPr lang="en-US" smtClean="0">
                <a:solidFill>
                  <a:prstClr val="black"/>
                </a:solidFill>
              </a:rPr>
              <a:pPr latinLnBrk="0"/>
              <a:t>10/24/2023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pPr latinLnBrk="0"/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latinLnBrk="0"/>
            <a:fld id="{12B10598-20E3-4F80-9A49-02D41862BB9F}" type="slidenum">
              <a:rPr lang="en-US" smtClean="0">
                <a:solidFill>
                  <a:prstClr val="black"/>
                </a:solidFill>
              </a:rPr>
              <a:pPr latinLnBrk="0"/>
              <a:t>‹nº›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776046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latinLnBrk="0"/>
            <a:fld id="{2023E1CB-02FE-4B52-8CC6-FE219341CDC5}" type="datetimeFigureOut">
              <a:rPr lang="en-US" smtClean="0">
                <a:solidFill>
                  <a:prstClr val="black"/>
                </a:solidFill>
              </a:rPr>
              <a:pPr latinLnBrk="0"/>
              <a:t>10/24/2023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pPr latinLnBrk="0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latinLnBrk="0"/>
            <a:fld id="{12B10598-20E3-4F80-9A49-02D41862BB9F}" type="slidenum">
              <a:rPr lang="en-US" smtClean="0">
                <a:solidFill>
                  <a:prstClr val="black"/>
                </a:solidFill>
              </a:rPr>
              <a:pPr latinLnBrk="0"/>
              <a:t>‹nº›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919306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latinLnBrk="0"/>
            <a:fld id="{2023E1CB-02FE-4B52-8CC6-FE219341CDC5}" type="datetimeFigureOut">
              <a:rPr lang="en-US" smtClean="0">
                <a:solidFill>
                  <a:prstClr val="black"/>
                </a:solidFill>
              </a:rPr>
              <a:pPr latinLnBrk="0"/>
              <a:t>10/24/2023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pPr latinLnBrk="0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latinLnBrk="0"/>
            <a:fld id="{12B10598-20E3-4F80-9A49-02D41862BB9F}" type="slidenum">
              <a:rPr lang="en-US" smtClean="0">
                <a:solidFill>
                  <a:prstClr val="black"/>
                </a:solidFill>
              </a:rPr>
              <a:pPr latinLnBrk="0"/>
              <a:t>‹nº›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119017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latinLnBrk="0"/>
            <a:fld id="{2023E1CB-02FE-4B52-8CC6-FE219341CDC5}" type="datetimeFigureOut">
              <a:rPr lang="en-US" smtClean="0">
                <a:solidFill>
                  <a:prstClr val="black"/>
                </a:solidFill>
              </a:rPr>
              <a:pPr latinLnBrk="0"/>
              <a:t>10/24/2023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pPr latinLnBrk="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latinLnBrk="0"/>
            <a:fld id="{12B10598-20E3-4F80-9A49-02D41862BB9F}" type="slidenum">
              <a:rPr lang="en-US" smtClean="0">
                <a:solidFill>
                  <a:prstClr val="black"/>
                </a:solidFill>
              </a:rPr>
              <a:pPr latinLnBrk="0"/>
              <a:t>‹nº›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867776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latinLnBrk="0"/>
            <a:fld id="{2023E1CB-02FE-4B52-8CC6-FE219341CDC5}" type="datetimeFigureOut">
              <a:rPr lang="en-US" smtClean="0">
                <a:solidFill>
                  <a:prstClr val="black"/>
                </a:solidFill>
              </a:rPr>
              <a:pPr latinLnBrk="0"/>
              <a:t>10/24/2023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pPr latinLnBrk="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latinLnBrk="0"/>
            <a:fld id="{12B10598-20E3-4F80-9A49-02D41862BB9F}" type="slidenum">
              <a:rPr lang="en-US" smtClean="0">
                <a:solidFill>
                  <a:prstClr val="black"/>
                </a:solidFill>
              </a:rPr>
              <a:pPr latinLnBrk="0"/>
              <a:t>‹nº›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821453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model2">
    <p:bg>
      <p:bgPr>
        <a:gradFill flip="none" rotWithShape="1">
          <a:gsLst>
            <a:gs pos="55000">
              <a:srgbClr val="1181AE"/>
            </a:gs>
            <a:gs pos="0">
              <a:srgbClr val="1181AE"/>
            </a:gs>
            <a:gs pos="100000">
              <a:srgbClr val="095474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414005" y="2152976"/>
            <a:ext cx="4449167" cy="533311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2700" b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en-US"/>
              <a:t>SlideModel.com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latinLnBrk="0"/>
            <a:fld id="{425404F2-BE9A-4460-8815-8F645183555F}" type="datetimeFigureOut">
              <a:rPr lang="en-US" smtClean="0">
                <a:solidFill>
                  <a:prstClr val="black"/>
                </a:solidFill>
              </a:rPr>
              <a:pPr latinLnBrk="0"/>
              <a:t>10/24/2023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pPr latinLnBrk="0"/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latinLnBrk="0"/>
            <a:fld id="{96E69268-9C8B-4EBF-A9EE-DC5DC2D48DC3}" type="slidenum">
              <a:rPr lang="en-US" smtClean="0">
                <a:solidFill>
                  <a:prstClr val="black"/>
                </a:solidFill>
              </a:rPr>
              <a:pPr latinLnBrk="0"/>
              <a:t>‹nº›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99030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107504" y="1131590"/>
            <a:ext cx="8928992" cy="3888432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04013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11315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74851888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512933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="" xmlns:a16="http://schemas.microsoft.com/office/drawing/2014/main" id="{42ADD304-27A2-4440-9E8E-8F11D3F9CA18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1" y="0"/>
            <a:ext cx="6199127" cy="5143500"/>
          </a:xfrm>
          <a:custGeom>
            <a:avLst/>
            <a:gdLst>
              <a:gd name="connsiteX0" fmla="*/ 5195456 w 8265502"/>
              <a:gd name="connsiteY0" fmla="*/ 6338077 h 6858000"/>
              <a:gd name="connsiteX1" fmla="*/ 5918072 w 8265502"/>
              <a:gd name="connsiteY1" fmla="*/ 6338077 h 6858000"/>
              <a:gd name="connsiteX2" fmla="*/ 6178034 w 8265502"/>
              <a:gd name="connsiteY2" fmla="*/ 6858000 h 6858000"/>
              <a:gd name="connsiteX3" fmla="*/ 4935495 w 8265502"/>
              <a:gd name="connsiteY3" fmla="*/ 6858000 h 6858000"/>
              <a:gd name="connsiteX4" fmla="*/ 3119745 w 8265502"/>
              <a:gd name="connsiteY4" fmla="*/ 6338077 h 6858000"/>
              <a:gd name="connsiteX5" fmla="*/ 3842362 w 8265502"/>
              <a:gd name="connsiteY5" fmla="*/ 6338077 h 6858000"/>
              <a:gd name="connsiteX6" fmla="*/ 4102323 w 8265502"/>
              <a:gd name="connsiteY6" fmla="*/ 6858000 h 6858000"/>
              <a:gd name="connsiteX7" fmla="*/ 2859785 w 8265502"/>
              <a:gd name="connsiteY7" fmla="*/ 6858000 h 6858000"/>
              <a:gd name="connsiteX8" fmla="*/ 1044037 w 8265502"/>
              <a:gd name="connsiteY8" fmla="*/ 6338077 h 6858000"/>
              <a:gd name="connsiteX9" fmla="*/ 1766653 w 8265502"/>
              <a:gd name="connsiteY9" fmla="*/ 6338077 h 6858000"/>
              <a:gd name="connsiteX10" fmla="*/ 2026615 w 8265502"/>
              <a:gd name="connsiteY10" fmla="*/ 6858000 h 6858000"/>
              <a:gd name="connsiteX11" fmla="*/ 784076 w 8265502"/>
              <a:gd name="connsiteY11" fmla="*/ 6858000 h 6858000"/>
              <a:gd name="connsiteX12" fmla="*/ 3179 w 8265502"/>
              <a:gd name="connsiteY12" fmla="*/ 5766324 h 6858000"/>
              <a:gd name="connsiteX13" fmla="*/ 725796 w 8265502"/>
              <a:gd name="connsiteY13" fmla="*/ 5766324 h 6858000"/>
              <a:gd name="connsiteX14" fmla="*/ 999515 w 8265502"/>
              <a:gd name="connsiteY14" fmla="*/ 6313762 h 6858000"/>
              <a:gd name="connsiteX15" fmla="*/ 727396 w 8265502"/>
              <a:gd name="connsiteY15" fmla="*/ 6858000 h 6858000"/>
              <a:gd name="connsiteX16" fmla="*/ 1580 w 8265502"/>
              <a:gd name="connsiteY16" fmla="*/ 6858000 h 6858000"/>
              <a:gd name="connsiteX17" fmla="*/ 0 w 8265502"/>
              <a:gd name="connsiteY17" fmla="*/ 6854841 h 6858000"/>
              <a:gd name="connsiteX18" fmla="*/ 0 w 8265502"/>
              <a:gd name="connsiteY18" fmla="*/ 5772682 h 6858000"/>
              <a:gd name="connsiteX19" fmla="*/ 6243369 w 8265502"/>
              <a:gd name="connsiteY19" fmla="*/ 5763125 h 6858000"/>
              <a:gd name="connsiteX20" fmla="*/ 6965986 w 8265502"/>
              <a:gd name="connsiteY20" fmla="*/ 5763125 h 6858000"/>
              <a:gd name="connsiteX21" fmla="*/ 7239705 w 8265502"/>
              <a:gd name="connsiteY21" fmla="*/ 6310563 h 6858000"/>
              <a:gd name="connsiteX22" fmla="*/ 6965986 w 8265502"/>
              <a:gd name="connsiteY22" fmla="*/ 6858000 h 6858000"/>
              <a:gd name="connsiteX23" fmla="*/ 6243369 w 8265502"/>
              <a:gd name="connsiteY23" fmla="*/ 6858000 h 6858000"/>
              <a:gd name="connsiteX24" fmla="*/ 5969650 w 8265502"/>
              <a:gd name="connsiteY24" fmla="*/ 6310563 h 6858000"/>
              <a:gd name="connsiteX25" fmla="*/ 4154596 w 8265502"/>
              <a:gd name="connsiteY25" fmla="*/ 5763125 h 6858000"/>
              <a:gd name="connsiteX26" fmla="*/ 4877213 w 8265502"/>
              <a:gd name="connsiteY26" fmla="*/ 5763125 h 6858000"/>
              <a:gd name="connsiteX27" fmla="*/ 5150931 w 8265502"/>
              <a:gd name="connsiteY27" fmla="*/ 6310563 h 6858000"/>
              <a:gd name="connsiteX28" fmla="*/ 4877213 w 8265502"/>
              <a:gd name="connsiteY28" fmla="*/ 6858000 h 6858000"/>
              <a:gd name="connsiteX29" fmla="*/ 4154596 w 8265502"/>
              <a:gd name="connsiteY29" fmla="*/ 6858000 h 6858000"/>
              <a:gd name="connsiteX30" fmla="*/ 3880878 w 8265502"/>
              <a:gd name="connsiteY30" fmla="*/ 6310563 h 6858000"/>
              <a:gd name="connsiteX31" fmla="*/ 2078889 w 8265502"/>
              <a:gd name="connsiteY31" fmla="*/ 5763125 h 6858000"/>
              <a:gd name="connsiteX32" fmla="*/ 2801506 w 8265502"/>
              <a:gd name="connsiteY32" fmla="*/ 5763125 h 6858000"/>
              <a:gd name="connsiteX33" fmla="*/ 3075225 w 8265502"/>
              <a:gd name="connsiteY33" fmla="*/ 6310563 h 6858000"/>
              <a:gd name="connsiteX34" fmla="*/ 2801506 w 8265502"/>
              <a:gd name="connsiteY34" fmla="*/ 6858000 h 6858000"/>
              <a:gd name="connsiteX35" fmla="*/ 2078889 w 8265502"/>
              <a:gd name="connsiteY35" fmla="*/ 6858000 h 6858000"/>
              <a:gd name="connsiteX36" fmla="*/ 1805170 w 8265502"/>
              <a:gd name="connsiteY36" fmla="*/ 6310563 h 6858000"/>
              <a:gd name="connsiteX37" fmla="*/ 3119748 w 8265502"/>
              <a:gd name="connsiteY37" fmla="*/ 5187603 h 6858000"/>
              <a:gd name="connsiteX38" fmla="*/ 3842364 w 8265502"/>
              <a:gd name="connsiteY38" fmla="*/ 5187603 h 6858000"/>
              <a:gd name="connsiteX39" fmla="*/ 4116083 w 8265502"/>
              <a:gd name="connsiteY39" fmla="*/ 5735041 h 6858000"/>
              <a:gd name="connsiteX40" fmla="*/ 3842364 w 8265502"/>
              <a:gd name="connsiteY40" fmla="*/ 6282478 h 6858000"/>
              <a:gd name="connsiteX41" fmla="*/ 3119748 w 8265502"/>
              <a:gd name="connsiteY41" fmla="*/ 6282478 h 6858000"/>
              <a:gd name="connsiteX42" fmla="*/ 2846030 w 8265502"/>
              <a:gd name="connsiteY42" fmla="*/ 5735041 h 6858000"/>
              <a:gd name="connsiteX43" fmla="*/ 1044038 w 8265502"/>
              <a:gd name="connsiteY43" fmla="*/ 5187603 h 6858000"/>
              <a:gd name="connsiteX44" fmla="*/ 1766654 w 8265502"/>
              <a:gd name="connsiteY44" fmla="*/ 5187603 h 6858000"/>
              <a:gd name="connsiteX45" fmla="*/ 2040373 w 8265502"/>
              <a:gd name="connsiteY45" fmla="*/ 5735041 h 6858000"/>
              <a:gd name="connsiteX46" fmla="*/ 1766654 w 8265502"/>
              <a:gd name="connsiteY46" fmla="*/ 6282478 h 6858000"/>
              <a:gd name="connsiteX47" fmla="*/ 1044038 w 8265502"/>
              <a:gd name="connsiteY47" fmla="*/ 6282478 h 6858000"/>
              <a:gd name="connsiteX48" fmla="*/ 770319 w 8265502"/>
              <a:gd name="connsiteY48" fmla="*/ 5735041 h 6858000"/>
              <a:gd name="connsiteX49" fmla="*/ 4159388 w 8265502"/>
              <a:gd name="connsiteY49" fmla="*/ 4628392 h 6858000"/>
              <a:gd name="connsiteX50" fmla="*/ 4877791 w 8265502"/>
              <a:gd name="connsiteY50" fmla="*/ 4628392 h 6858000"/>
              <a:gd name="connsiteX51" fmla="*/ 5149913 w 8265502"/>
              <a:gd name="connsiteY51" fmla="*/ 5172637 h 6858000"/>
              <a:gd name="connsiteX52" fmla="*/ 4877791 w 8265502"/>
              <a:gd name="connsiteY52" fmla="*/ 5716881 h 6858000"/>
              <a:gd name="connsiteX53" fmla="*/ 4159388 w 8265502"/>
              <a:gd name="connsiteY53" fmla="*/ 5716881 h 6858000"/>
              <a:gd name="connsiteX54" fmla="*/ 3887266 w 8265502"/>
              <a:gd name="connsiteY54" fmla="*/ 5172637 h 6858000"/>
              <a:gd name="connsiteX55" fmla="*/ 2078891 w 8265502"/>
              <a:gd name="connsiteY55" fmla="*/ 4612651 h 6858000"/>
              <a:gd name="connsiteX56" fmla="*/ 2801507 w 8265502"/>
              <a:gd name="connsiteY56" fmla="*/ 4612651 h 6858000"/>
              <a:gd name="connsiteX57" fmla="*/ 3075227 w 8265502"/>
              <a:gd name="connsiteY57" fmla="*/ 5160089 h 6858000"/>
              <a:gd name="connsiteX58" fmla="*/ 2801507 w 8265502"/>
              <a:gd name="connsiteY58" fmla="*/ 5707526 h 6858000"/>
              <a:gd name="connsiteX59" fmla="*/ 2078891 w 8265502"/>
              <a:gd name="connsiteY59" fmla="*/ 5707526 h 6858000"/>
              <a:gd name="connsiteX60" fmla="*/ 1805171 w 8265502"/>
              <a:gd name="connsiteY60" fmla="*/ 5160089 h 6858000"/>
              <a:gd name="connsiteX61" fmla="*/ 3182 w 8265502"/>
              <a:gd name="connsiteY61" fmla="*/ 4612651 h 6858000"/>
              <a:gd name="connsiteX62" fmla="*/ 725798 w 8265502"/>
              <a:gd name="connsiteY62" fmla="*/ 4612651 h 6858000"/>
              <a:gd name="connsiteX63" fmla="*/ 999517 w 8265502"/>
              <a:gd name="connsiteY63" fmla="*/ 5160089 h 6858000"/>
              <a:gd name="connsiteX64" fmla="*/ 725798 w 8265502"/>
              <a:gd name="connsiteY64" fmla="*/ 5707526 h 6858000"/>
              <a:gd name="connsiteX65" fmla="*/ 3182 w 8265502"/>
              <a:gd name="connsiteY65" fmla="*/ 5707526 h 6858000"/>
              <a:gd name="connsiteX66" fmla="*/ 0 w 8265502"/>
              <a:gd name="connsiteY66" fmla="*/ 5701162 h 6858000"/>
              <a:gd name="connsiteX67" fmla="*/ 0 w 8265502"/>
              <a:gd name="connsiteY67" fmla="*/ 4619015 h 6858000"/>
              <a:gd name="connsiteX68" fmla="*/ 5195456 w 8265502"/>
              <a:gd name="connsiteY68" fmla="*/ 4037129 h 6858000"/>
              <a:gd name="connsiteX69" fmla="*/ 5918073 w 8265502"/>
              <a:gd name="connsiteY69" fmla="*/ 4037129 h 6858000"/>
              <a:gd name="connsiteX70" fmla="*/ 6191792 w 8265502"/>
              <a:gd name="connsiteY70" fmla="*/ 4584567 h 6858000"/>
              <a:gd name="connsiteX71" fmla="*/ 5918073 w 8265502"/>
              <a:gd name="connsiteY71" fmla="*/ 5132004 h 6858000"/>
              <a:gd name="connsiteX72" fmla="*/ 5195456 w 8265502"/>
              <a:gd name="connsiteY72" fmla="*/ 5132004 h 6858000"/>
              <a:gd name="connsiteX73" fmla="*/ 4921737 w 8265502"/>
              <a:gd name="connsiteY73" fmla="*/ 4584567 h 6858000"/>
              <a:gd name="connsiteX74" fmla="*/ 3119750 w 8265502"/>
              <a:gd name="connsiteY74" fmla="*/ 4037129 h 6858000"/>
              <a:gd name="connsiteX75" fmla="*/ 3842365 w 8265502"/>
              <a:gd name="connsiteY75" fmla="*/ 4037129 h 6858000"/>
              <a:gd name="connsiteX76" fmla="*/ 4116084 w 8265502"/>
              <a:gd name="connsiteY76" fmla="*/ 4584567 h 6858000"/>
              <a:gd name="connsiteX77" fmla="*/ 3842365 w 8265502"/>
              <a:gd name="connsiteY77" fmla="*/ 5132004 h 6858000"/>
              <a:gd name="connsiteX78" fmla="*/ 3119750 w 8265502"/>
              <a:gd name="connsiteY78" fmla="*/ 5132004 h 6858000"/>
              <a:gd name="connsiteX79" fmla="*/ 2846030 w 8265502"/>
              <a:gd name="connsiteY79" fmla="*/ 4584567 h 6858000"/>
              <a:gd name="connsiteX80" fmla="*/ 1044040 w 8265502"/>
              <a:gd name="connsiteY80" fmla="*/ 4037129 h 6858000"/>
              <a:gd name="connsiteX81" fmla="*/ 1766657 w 8265502"/>
              <a:gd name="connsiteY81" fmla="*/ 4037129 h 6858000"/>
              <a:gd name="connsiteX82" fmla="*/ 2040376 w 8265502"/>
              <a:gd name="connsiteY82" fmla="*/ 4584567 h 6858000"/>
              <a:gd name="connsiteX83" fmla="*/ 1766657 w 8265502"/>
              <a:gd name="connsiteY83" fmla="*/ 5132004 h 6858000"/>
              <a:gd name="connsiteX84" fmla="*/ 1044040 w 8265502"/>
              <a:gd name="connsiteY84" fmla="*/ 5132004 h 6858000"/>
              <a:gd name="connsiteX85" fmla="*/ 770321 w 8265502"/>
              <a:gd name="connsiteY85" fmla="*/ 4584567 h 6858000"/>
              <a:gd name="connsiteX86" fmla="*/ 4159387 w 8265502"/>
              <a:gd name="connsiteY86" fmla="*/ 3463221 h 6858000"/>
              <a:gd name="connsiteX87" fmla="*/ 4877790 w 8265502"/>
              <a:gd name="connsiteY87" fmla="*/ 3463221 h 6858000"/>
              <a:gd name="connsiteX88" fmla="*/ 5149912 w 8265502"/>
              <a:gd name="connsiteY88" fmla="*/ 4007466 h 6858000"/>
              <a:gd name="connsiteX89" fmla="*/ 4877790 w 8265502"/>
              <a:gd name="connsiteY89" fmla="*/ 4551710 h 6858000"/>
              <a:gd name="connsiteX90" fmla="*/ 4159387 w 8265502"/>
              <a:gd name="connsiteY90" fmla="*/ 4551710 h 6858000"/>
              <a:gd name="connsiteX91" fmla="*/ 3887265 w 8265502"/>
              <a:gd name="connsiteY91" fmla="*/ 4007466 h 6858000"/>
              <a:gd name="connsiteX92" fmla="*/ 2078891 w 8265502"/>
              <a:gd name="connsiteY92" fmla="*/ 3458978 h 6858000"/>
              <a:gd name="connsiteX93" fmla="*/ 2801507 w 8265502"/>
              <a:gd name="connsiteY93" fmla="*/ 3458978 h 6858000"/>
              <a:gd name="connsiteX94" fmla="*/ 3075227 w 8265502"/>
              <a:gd name="connsiteY94" fmla="*/ 4006416 h 6858000"/>
              <a:gd name="connsiteX95" fmla="*/ 2801507 w 8265502"/>
              <a:gd name="connsiteY95" fmla="*/ 4553853 h 6858000"/>
              <a:gd name="connsiteX96" fmla="*/ 2078891 w 8265502"/>
              <a:gd name="connsiteY96" fmla="*/ 4553853 h 6858000"/>
              <a:gd name="connsiteX97" fmla="*/ 1805171 w 8265502"/>
              <a:gd name="connsiteY97" fmla="*/ 4006416 h 6858000"/>
              <a:gd name="connsiteX98" fmla="*/ 3182 w 8265502"/>
              <a:gd name="connsiteY98" fmla="*/ 3458978 h 6858000"/>
              <a:gd name="connsiteX99" fmla="*/ 725798 w 8265502"/>
              <a:gd name="connsiteY99" fmla="*/ 3458978 h 6858000"/>
              <a:gd name="connsiteX100" fmla="*/ 999517 w 8265502"/>
              <a:gd name="connsiteY100" fmla="*/ 4006416 h 6858000"/>
              <a:gd name="connsiteX101" fmla="*/ 725798 w 8265502"/>
              <a:gd name="connsiteY101" fmla="*/ 4553853 h 6858000"/>
              <a:gd name="connsiteX102" fmla="*/ 3182 w 8265502"/>
              <a:gd name="connsiteY102" fmla="*/ 4553853 h 6858000"/>
              <a:gd name="connsiteX103" fmla="*/ 0 w 8265502"/>
              <a:gd name="connsiteY103" fmla="*/ 4547489 h 6858000"/>
              <a:gd name="connsiteX104" fmla="*/ 0 w 8265502"/>
              <a:gd name="connsiteY104" fmla="*/ 3465342 h 6858000"/>
              <a:gd name="connsiteX105" fmla="*/ 1044040 w 8265502"/>
              <a:gd name="connsiteY105" fmla="*/ 2883459 h 6858000"/>
              <a:gd name="connsiteX106" fmla="*/ 1766657 w 8265502"/>
              <a:gd name="connsiteY106" fmla="*/ 2883459 h 6858000"/>
              <a:gd name="connsiteX107" fmla="*/ 2040376 w 8265502"/>
              <a:gd name="connsiteY107" fmla="*/ 3430894 h 6858000"/>
              <a:gd name="connsiteX108" fmla="*/ 1766657 w 8265502"/>
              <a:gd name="connsiteY108" fmla="*/ 3978331 h 6858000"/>
              <a:gd name="connsiteX109" fmla="*/ 1044040 w 8265502"/>
              <a:gd name="connsiteY109" fmla="*/ 3978331 h 6858000"/>
              <a:gd name="connsiteX110" fmla="*/ 770321 w 8265502"/>
              <a:gd name="connsiteY110" fmla="*/ 3430894 h 6858000"/>
              <a:gd name="connsiteX111" fmla="*/ 3119750 w 8265502"/>
              <a:gd name="connsiteY111" fmla="*/ 2883459 h 6858000"/>
              <a:gd name="connsiteX112" fmla="*/ 3842365 w 8265502"/>
              <a:gd name="connsiteY112" fmla="*/ 2883459 h 6858000"/>
              <a:gd name="connsiteX113" fmla="*/ 4116084 w 8265502"/>
              <a:gd name="connsiteY113" fmla="*/ 3430894 h 6858000"/>
              <a:gd name="connsiteX114" fmla="*/ 3842365 w 8265502"/>
              <a:gd name="connsiteY114" fmla="*/ 3978331 h 6858000"/>
              <a:gd name="connsiteX115" fmla="*/ 3119750 w 8265502"/>
              <a:gd name="connsiteY115" fmla="*/ 3978331 h 6858000"/>
              <a:gd name="connsiteX116" fmla="*/ 2846030 w 8265502"/>
              <a:gd name="connsiteY116" fmla="*/ 3430894 h 6858000"/>
              <a:gd name="connsiteX117" fmla="*/ 3182 w 8265502"/>
              <a:gd name="connsiteY117" fmla="*/ 2305308 h 6858000"/>
              <a:gd name="connsiteX118" fmla="*/ 725799 w 8265502"/>
              <a:gd name="connsiteY118" fmla="*/ 2305308 h 6858000"/>
              <a:gd name="connsiteX119" fmla="*/ 999517 w 8265502"/>
              <a:gd name="connsiteY119" fmla="*/ 2852746 h 6858000"/>
              <a:gd name="connsiteX120" fmla="*/ 725799 w 8265502"/>
              <a:gd name="connsiteY120" fmla="*/ 3400180 h 6858000"/>
              <a:gd name="connsiteX121" fmla="*/ 3182 w 8265502"/>
              <a:gd name="connsiteY121" fmla="*/ 3400180 h 6858000"/>
              <a:gd name="connsiteX122" fmla="*/ 0 w 8265502"/>
              <a:gd name="connsiteY122" fmla="*/ 3393816 h 6858000"/>
              <a:gd name="connsiteX123" fmla="*/ 0 w 8265502"/>
              <a:gd name="connsiteY123" fmla="*/ 2311672 h 6858000"/>
              <a:gd name="connsiteX124" fmla="*/ 2078891 w 8265502"/>
              <a:gd name="connsiteY124" fmla="*/ 2305306 h 6858000"/>
              <a:gd name="connsiteX125" fmla="*/ 2801507 w 8265502"/>
              <a:gd name="connsiteY125" fmla="*/ 2305306 h 6858000"/>
              <a:gd name="connsiteX126" fmla="*/ 3075227 w 8265502"/>
              <a:gd name="connsiteY126" fmla="*/ 2852744 h 6858000"/>
              <a:gd name="connsiteX127" fmla="*/ 2801507 w 8265502"/>
              <a:gd name="connsiteY127" fmla="*/ 3400179 h 6858000"/>
              <a:gd name="connsiteX128" fmla="*/ 2078891 w 8265502"/>
              <a:gd name="connsiteY128" fmla="*/ 3400179 h 6858000"/>
              <a:gd name="connsiteX129" fmla="*/ 1805171 w 8265502"/>
              <a:gd name="connsiteY129" fmla="*/ 2852744 h 6858000"/>
              <a:gd name="connsiteX130" fmla="*/ 4154597 w 8265502"/>
              <a:gd name="connsiteY130" fmla="*/ 2305305 h 6858000"/>
              <a:gd name="connsiteX131" fmla="*/ 4877214 w 8265502"/>
              <a:gd name="connsiteY131" fmla="*/ 2305305 h 6858000"/>
              <a:gd name="connsiteX132" fmla="*/ 5150933 w 8265502"/>
              <a:gd name="connsiteY132" fmla="*/ 2852744 h 6858000"/>
              <a:gd name="connsiteX133" fmla="*/ 4877214 w 8265502"/>
              <a:gd name="connsiteY133" fmla="*/ 3400179 h 6858000"/>
              <a:gd name="connsiteX134" fmla="*/ 4154597 w 8265502"/>
              <a:gd name="connsiteY134" fmla="*/ 3400179 h 6858000"/>
              <a:gd name="connsiteX135" fmla="*/ 3880879 w 8265502"/>
              <a:gd name="connsiteY135" fmla="*/ 2852744 h 6858000"/>
              <a:gd name="connsiteX136" fmla="*/ 5202046 w 8265502"/>
              <a:gd name="connsiteY136" fmla="*/ 1738266 h 6858000"/>
              <a:gd name="connsiteX137" fmla="*/ 5920449 w 8265502"/>
              <a:gd name="connsiteY137" fmla="*/ 1738266 h 6858000"/>
              <a:gd name="connsiteX138" fmla="*/ 6192571 w 8265502"/>
              <a:gd name="connsiteY138" fmla="*/ 2282511 h 6858000"/>
              <a:gd name="connsiteX139" fmla="*/ 5920449 w 8265502"/>
              <a:gd name="connsiteY139" fmla="*/ 2826755 h 6858000"/>
              <a:gd name="connsiteX140" fmla="*/ 5202046 w 8265502"/>
              <a:gd name="connsiteY140" fmla="*/ 2826755 h 6858000"/>
              <a:gd name="connsiteX141" fmla="*/ 4929924 w 8265502"/>
              <a:gd name="connsiteY141" fmla="*/ 2282511 h 6858000"/>
              <a:gd name="connsiteX142" fmla="*/ 1044040 w 8265502"/>
              <a:gd name="connsiteY142" fmla="*/ 1729785 h 6858000"/>
              <a:gd name="connsiteX143" fmla="*/ 1766657 w 8265502"/>
              <a:gd name="connsiteY143" fmla="*/ 1729785 h 6858000"/>
              <a:gd name="connsiteX144" fmla="*/ 2040376 w 8265502"/>
              <a:gd name="connsiteY144" fmla="*/ 2277224 h 6858000"/>
              <a:gd name="connsiteX145" fmla="*/ 1766657 w 8265502"/>
              <a:gd name="connsiteY145" fmla="*/ 2824659 h 6858000"/>
              <a:gd name="connsiteX146" fmla="*/ 1044040 w 8265502"/>
              <a:gd name="connsiteY146" fmla="*/ 2824659 h 6858000"/>
              <a:gd name="connsiteX147" fmla="*/ 770321 w 8265502"/>
              <a:gd name="connsiteY147" fmla="*/ 2277224 h 6858000"/>
              <a:gd name="connsiteX148" fmla="*/ 3119750 w 8265502"/>
              <a:gd name="connsiteY148" fmla="*/ 1729784 h 6858000"/>
              <a:gd name="connsiteX149" fmla="*/ 3842365 w 8265502"/>
              <a:gd name="connsiteY149" fmla="*/ 1729784 h 6858000"/>
              <a:gd name="connsiteX150" fmla="*/ 4116084 w 8265502"/>
              <a:gd name="connsiteY150" fmla="*/ 2277222 h 6858000"/>
              <a:gd name="connsiteX151" fmla="*/ 3842365 w 8265502"/>
              <a:gd name="connsiteY151" fmla="*/ 2824659 h 6858000"/>
              <a:gd name="connsiteX152" fmla="*/ 3119750 w 8265502"/>
              <a:gd name="connsiteY152" fmla="*/ 2824659 h 6858000"/>
              <a:gd name="connsiteX153" fmla="*/ 2846030 w 8265502"/>
              <a:gd name="connsiteY153" fmla="*/ 2277222 h 6858000"/>
              <a:gd name="connsiteX154" fmla="*/ 3182 w 8265502"/>
              <a:gd name="connsiteY154" fmla="*/ 1151633 h 6858000"/>
              <a:gd name="connsiteX155" fmla="*/ 725799 w 8265502"/>
              <a:gd name="connsiteY155" fmla="*/ 1151633 h 6858000"/>
              <a:gd name="connsiteX156" fmla="*/ 999517 w 8265502"/>
              <a:gd name="connsiteY156" fmla="*/ 1699071 h 6858000"/>
              <a:gd name="connsiteX157" fmla="*/ 725799 w 8265502"/>
              <a:gd name="connsiteY157" fmla="*/ 2246508 h 6858000"/>
              <a:gd name="connsiteX158" fmla="*/ 3182 w 8265502"/>
              <a:gd name="connsiteY158" fmla="*/ 2246508 h 6858000"/>
              <a:gd name="connsiteX159" fmla="*/ 0 w 8265502"/>
              <a:gd name="connsiteY159" fmla="*/ 2240144 h 6858000"/>
              <a:gd name="connsiteX160" fmla="*/ 0 w 8265502"/>
              <a:gd name="connsiteY160" fmla="*/ 1157997 h 6858000"/>
              <a:gd name="connsiteX161" fmla="*/ 2078891 w 8265502"/>
              <a:gd name="connsiteY161" fmla="*/ 1151632 h 6858000"/>
              <a:gd name="connsiteX162" fmla="*/ 2801507 w 8265502"/>
              <a:gd name="connsiteY162" fmla="*/ 1151632 h 6858000"/>
              <a:gd name="connsiteX163" fmla="*/ 3075227 w 8265502"/>
              <a:gd name="connsiteY163" fmla="*/ 1699069 h 6858000"/>
              <a:gd name="connsiteX164" fmla="*/ 2801507 w 8265502"/>
              <a:gd name="connsiteY164" fmla="*/ 2246507 h 6858000"/>
              <a:gd name="connsiteX165" fmla="*/ 2078891 w 8265502"/>
              <a:gd name="connsiteY165" fmla="*/ 2246507 h 6858000"/>
              <a:gd name="connsiteX166" fmla="*/ 1805172 w 8265502"/>
              <a:gd name="connsiteY166" fmla="*/ 1699069 h 6858000"/>
              <a:gd name="connsiteX167" fmla="*/ 4154597 w 8265502"/>
              <a:gd name="connsiteY167" fmla="*/ 1151631 h 6858000"/>
              <a:gd name="connsiteX168" fmla="*/ 4877214 w 8265502"/>
              <a:gd name="connsiteY168" fmla="*/ 1151631 h 6858000"/>
              <a:gd name="connsiteX169" fmla="*/ 5150933 w 8265502"/>
              <a:gd name="connsiteY169" fmla="*/ 1699069 h 6858000"/>
              <a:gd name="connsiteX170" fmla="*/ 4877214 w 8265502"/>
              <a:gd name="connsiteY170" fmla="*/ 2246506 h 6858000"/>
              <a:gd name="connsiteX171" fmla="*/ 4154597 w 8265502"/>
              <a:gd name="connsiteY171" fmla="*/ 2246506 h 6858000"/>
              <a:gd name="connsiteX172" fmla="*/ 3880879 w 8265502"/>
              <a:gd name="connsiteY172" fmla="*/ 1699069 h 6858000"/>
              <a:gd name="connsiteX173" fmla="*/ 1044040 w 8265502"/>
              <a:gd name="connsiteY173" fmla="*/ 576110 h 6858000"/>
              <a:gd name="connsiteX174" fmla="*/ 1766657 w 8265502"/>
              <a:gd name="connsiteY174" fmla="*/ 576110 h 6858000"/>
              <a:gd name="connsiteX175" fmla="*/ 2040377 w 8265502"/>
              <a:gd name="connsiteY175" fmla="*/ 1123549 h 6858000"/>
              <a:gd name="connsiteX176" fmla="*/ 1766657 w 8265502"/>
              <a:gd name="connsiteY176" fmla="*/ 1670985 h 6858000"/>
              <a:gd name="connsiteX177" fmla="*/ 1044040 w 8265502"/>
              <a:gd name="connsiteY177" fmla="*/ 1670985 h 6858000"/>
              <a:gd name="connsiteX178" fmla="*/ 770321 w 8265502"/>
              <a:gd name="connsiteY178" fmla="*/ 1123549 h 6858000"/>
              <a:gd name="connsiteX179" fmla="*/ 3119750 w 8265502"/>
              <a:gd name="connsiteY179" fmla="*/ 576109 h 6858000"/>
              <a:gd name="connsiteX180" fmla="*/ 3842365 w 8265502"/>
              <a:gd name="connsiteY180" fmla="*/ 576109 h 6858000"/>
              <a:gd name="connsiteX181" fmla="*/ 4116084 w 8265502"/>
              <a:gd name="connsiteY181" fmla="*/ 1123547 h 6858000"/>
              <a:gd name="connsiteX182" fmla="*/ 3842365 w 8265502"/>
              <a:gd name="connsiteY182" fmla="*/ 1670984 h 6858000"/>
              <a:gd name="connsiteX183" fmla="*/ 3119750 w 8265502"/>
              <a:gd name="connsiteY183" fmla="*/ 1670984 h 6858000"/>
              <a:gd name="connsiteX184" fmla="*/ 2846030 w 8265502"/>
              <a:gd name="connsiteY184" fmla="*/ 1123547 h 6858000"/>
              <a:gd name="connsiteX185" fmla="*/ 5195456 w 8265502"/>
              <a:gd name="connsiteY185" fmla="*/ 576108 h 6858000"/>
              <a:gd name="connsiteX186" fmla="*/ 5918073 w 8265502"/>
              <a:gd name="connsiteY186" fmla="*/ 576108 h 6858000"/>
              <a:gd name="connsiteX187" fmla="*/ 6191792 w 8265502"/>
              <a:gd name="connsiteY187" fmla="*/ 1123546 h 6858000"/>
              <a:gd name="connsiteX188" fmla="*/ 5918073 w 8265502"/>
              <a:gd name="connsiteY188" fmla="*/ 1670983 h 6858000"/>
              <a:gd name="connsiteX189" fmla="*/ 5195456 w 8265502"/>
              <a:gd name="connsiteY189" fmla="*/ 1670983 h 6858000"/>
              <a:gd name="connsiteX190" fmla="*/ 4921737 w 8265502"/>
              <a:gd name="connsiteY190" fmla="*/ 1123546 h 6858000"/>
              <a:gd name="connsiteX191" fmla="*/ 7025576 w 8265502"/>
              <a:gd name="connsiteY191" fmla="*/ 0 h 6858000"/>
              <a:gd name="connsiteX192" fmla="*/ 8265502 w 8265502"/>
              <a:gd name="connsiteY192" fmla="*/ 0 h 6858000"/>
              <a:gd name="connsiteX193" fmla="*/ 8006847 w 8265502"/>
              <a:gd name="connsiteY193" fmla="*/ 517308 h 6858000"/>
              <a:gd name="connsiteX194" fmla="*/ 7284230 w 8265502"/>
              <a:gd name="connsiteY194" fmla="*/ 517308 h 6858000"/>
              <a:gd name="connsiteX195" fmla="*/ 6242345 w 8265502"/>
              <a:gd name="connsiteY195" fmla="*/ 0 h 6858000"/>
              <a:gd name="connsiteX196" fmla="*/ 6967007 w 8265502"/>
              <a:gd name="connsiteY196" fmla="*/ 0 h 6858000"/>
              <a:gd name="connsiteX197" fmla="*/ 7239703 w 8265502"/>
              <a:gd name="connsiteY197" fmla="*/ 545393 h 6858000"/>
              <a:gd name="connsiteX198" fmla="*/ 6965984 w 8265502"/>
              <a:gd name="connsiteY198" fmla="*/ 1092830 h 6858000"/>
              <a:gd name="connsiteX199" fmla="*/ 6243367 w 8265502"/>
              <a:gd name="connsiteY199" fmla="*/ 1092830 h 6858000"/>
              <a:gd name="connsiteX200" fmla="*/ 5969648 w 8265502"/>
              <a:gd name="connsiteY200" fmla="*/ 545393 h 6858000"/>
              <a:gd name="connsiteX201" fmla="*/ 4936801 w 8265502"/>
              <a:gd name="connsiteY201" fmla="*/ 0 h 6858000"/>
              <a:gd name="connsiteX202" fmla="*/ 6176728 w 8265502"/>
              <a:gd name="connsiteY202" fmla="*/ 0 h 6858000"/>
              <a:gd name="connsiteX203" fmla="*/ 5918073 w 8265502"/>
              <a:gd name="connsiteY203" fmla="*/ 517309 h 6858000"/>
              <a:gd name="connsiteX204" fmla="*/ 5195456 w 8265502"/>
              <a:gd name="connsiteY204" fmla="*/ 517309 h 6858000"/>
              <a:gd name="connsiteX205" fmla="*/ 4153576 w 8265502"/>
              <a:gd name="connsiteY205" fmla="*/ 0 h 6858000"/>
              <a:gd name="connsiteX206" fmla="*/ 4878236 w 8265502"/>
              <a:gd name="connsiteY206" fmla="*/ 0 h 6858000"/>
              <a:gd name="connsiteX207" fmla="*/ 5150933 w 8265502"/>
              <a:gd name="connsiteY207" fmla="*/ 545395 h 6858000"/>
              <a:gd name="connsiteX208" fmla="*/ 4877214 w 8265502"/>
              <a:gd name="connsiteY208" fmla="*/ 1092832 h 6858000"/>
              <a:gd name="connsiteX209" fmla="*/ 4154597 w 8265502"/>
              <a:gd name="connsiteY209" fmla="*/ 1092832 h 6858000"/>
              <a:gd name="connsiteX210" fmla="*/ 3880879 w 8265502"/>
              <a:gd name="connsiteY210" fmla="*/ 545395 h 6858000"/>
              <a:gd name="connsiteX211" fmla="*/ 2861095 w 8265502"/>
              <a:gd name="connsiteY211" fmla="*/ 0 h 6858000"/>
              <a:gd name="connsiteX212" fmla="*/ 4101020 w 8265502"/>
              <a:gd name="connsiteY212" fmla="*/ 0 h 6858000"/>
              <a:gd name="connsiteX213" fmla="*/ 3842365 w 8265502"/>
              <a:gd name="connsiteY213" fmla="*/ 517310 h 6858000"/>
              <a:gd name="connsiteX214" fmla="*/ 3119750 w 8265502"/>
              <a:gd name="connsiteY214" fmla="*/ 517310 h 6858000"/>
              <a:gd name="connsiteX215" fmla="*/ 2077870 w 8265502"/>
              <a:gd name="connsiteY215" fmla="*/ 0 h 6858000"/>
              <a:gd name="connsiteX216" fmla="*/ 2802528 w 8265502"/>
              <a:gd name="connsiteY216" fmla="*/ 0 h 6858000"/>
              <a:gd name="connsiteX217" fmla="*/ 3075227 w 8265502"/>
              <a:gd name="connsiteY217" fmla="*/ 545396 h 6858000"/>
              <a:gd name="connsiteX218" fmla="*/ 2801507 w 8265502"/>
              <a:gd name="connsiteY218" fmla="*/ 1092833 h 6858000"/>
              <a:gd name="connsiteX219" fmla="*/ 2078891 w 8265502"/>
              <a:gd name="connsiteY219" fmla="*/ 1092833 h 6858000"/>
              <a:gd name="connsiteX220" fmla="*/ 1805172 w 8265502"/>
              <a:gd name="connsiteY220" fmla="*/ 545396 h 6858000"/>
              <a:gd name="connsiteX221" fmla="*/ 785384 w 8265502"/>
              <a:gd name="connsiteY221" fmla="*/ 0 h 6858000"/>
              <a:gd name="connsiteX222" fmla="*/ 2025315 w 8265502"/>
              <a:gd name="connsiteY222" fmla="*/ 0 h 6858000"/>
              <a:gd name="connsiteX223" fmla="*/ 1766657 w 8265502"/>
              <a:gd name="connsiteY223" fmla="*/ 517311 h 6858000"/>
              <a:gd name="connsiteX224" fmla="*/ 1044040 w 8265502"/>
              <a:gd name="connsiteY224" fmla="*/ 517311 h 6858000"/>
              <a:gd name="connsiteX225" fmla="*/ 2162 w 8265502"/>
              <a:gd name="connsiteY225" fmla="*/ 0 h 6858000"/>
              <a:gd name="connsiteX226" fmla="*/ 726820 w 8265502"/>
              <a:gd name="connsiteY226" fmla="*/ 0 h 6858000"/>
              <a:gd name="connsiteX227" fmla="*/ 999517 w 8265502"/>
              <a:gd name="connsiteY227" fmla="*/ 545397 h 6858000"/>
              <a:gd name="connsiteX228" fmla="*/ 725799 w 8265502"/>
              <a:gd name="connsiteY228" fmla="*/ 1092834 h 6858000"/>
              <a:gd name="connsiteX229" fmla="*/ 3182 w 8265502"/>
              <a:gd name="connsiteY229" fmla="*/ 1092834 h 6858000"/>
              <a:gd name="connsiteX230" fmla="*/ 0 w 8265502"/>
              <a:gd name="connsiteY230" fmla="*/ 1086470 h 6858000"/>
              <a:gd name="connsiteX231" fmla="*/ 0 w 8265502"/>
              <a:gd name="connsiteY231" fmla="*/ 432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</a:cxnLst>
            <a:rect l="l" t="t" r="r" b="b"/>
            <a:pathLst>
              <a:path w="8265502" h="6858000">
                <a:moveTo>
                  <a:pt x="5195456" y="6338077"/>
                </a:moveTo>
                <a:lnTo>
                  <a:pt x="5918072" y="6338077"/>
                </a:lnTo>
                <a:lnTo>
                  <a:pt x="6178034" y="6858000"/>
                </a:lnTo>
                <a:lnTo>
                  <a:pt x="4935495" y="6858000"/>
                </a:lnTo>
                <a:close/>
                <a:moveTo>
                  <a:pt x="3119745" y="6338077"/>
                </a:moveTo>
                <a:lnTo>
                  <a:pt x="3842362" y="6338077"/>
                </a:lnTo>
                <a:lnTo>
                  <a:pt x="4102323" y="6858000"/>
                </a:lnTo>
                <a:lnTo>
                  <a:pt x="2859785" y="6858000"/>
                </a:lnTo>
                <a:close/>
                <a:moveTo>
                  <a:pt x="1044037" y="6338077"/>
                </a:moveTo>
                <a:lnTo>
                  <a:pt x="1766653" y="6338077"/>
                </a:lnTo>
                <a:lnTo>
                  <a:pt x="2026615" y="6858000"/>
                </a:lnTo>
                <a:lnTo>
                  <a:pt x="784076" y="6858000"/>
                </a:lnTo>
                <a:close/>
                <a:moveTo>
                  <a:pt x="3179" y="5766324"/>
                </a:moveTo>
                <a:lnTo>
                  <a:pt x="725796" y="5766324"/>
                </a:lnTo>
                <a:lnTo>
                  <a:pt x="999515" y="6313762"/>
                </a:lnTo>
                <a:lnTo>
                  <a:pt x="727396" y="6858000"/>
                </a:lnTo>
                <a:lnTo>
                  <a:pt x="1580" y="6858000"/>
                </a:lnTo>
                <a:lnTo>
                  <a:pt x="0" y="6854841"/>
                </a:lnTo>
                <a:lnTo>
                  <a:pt x="0" y="5772682"/>
                </a:lnTo>
                <a:close/>
                <a:moveTo>
                  <a:pt x="6243369" y="5763125"/>
                </a:moveTo>
                <a:lnTo>
                  <a:pt x="6965986" y="5763125"/>
                </a:lnTo>
                <a:lnTo>
                  <a:pt x="7239705" y="6310563"/>
                </a:lnTo>
                <a:lnTo>
                  <a:pt x="6965986" y="6858000"/>
                </a:lnTo>
                <a:lnTo>
                  <a:pt x="6243369" y="6858000"/>
                </a:lnTo>
                <a:lnTo>
                  <a:pt x="5969650" y="6310563"/>
                </a:lnTo>
                <a:close/>
                <a:moveTo>
                  <a:pt x="4154596" y="5763125"/>
                </a:moveTo>
                <a:lnTo>
                  <a:pt x="4877213" y="5763125"/>
                </a:lnTo>
                <a:lnTo>
                  <a:pt x="5150931" y="6310563"/>
                </a:lnTo>
                <a:lnTo>
                  <a:pt x="4877213" y="6858000"/>
                </a:lnTo>
                <a:lnTo>
                  <a:pt x="4154596" y="6858000"/>
                </a:lnTo>
                <a:lnTo>
                  <a:pt x="3880878" y="6310563"/>
                </a:lnTo>
                <a:close/>
                <a:moveTo>
                  <a:pt x="2078889" y="5763125"/>
                </a:moveTo>
                <a:lnTo>
                  <a:pt x="2801506" y="5763125"/>
                </a:lnTo>
                <a:lnTo>
                  <a:pt x="3075225" y="6310563"/>
                </a:lnTo>
                <a:lnTo>
                  <a:pt x="2801506" y="6858000"/>
                </a:lnTo>
                <a:lnTo>
                  <a:pt x="2078889" y="6858000"/>
                </a:lnTo>
                <a:lnTo>
                  <a:pt x="1805170" y="6310563"/>
                </a:lnTo>
                <a:close/>
                <a:moveTo>
                  <a:pt x="3119748" y="5187603"/>
                </a:moveTo>
                <a:lnTo>
                  <a:pt x="3842364" y="5187603"/>
                </a:lnTo>
                <a:lnTo>
                  <a:pt x="4116083" y="5735041"/>
                </a:lnTo>
                <a:lnTo>
                  <a:pt x="3842364" y="6282478"/>
                </a:lnTo>
                <a:lnTo>
                  <a:pt x="3119748" y="6282478"/>
                </a:lnTo>
                <a:lnTo>
                  <a:pt x="2846030" y="5735041"/>
                </a:lnTo>
                <a:close/>
                <a:moveTo>
                  <a:pt x="1044038" y="5187603"/>
                </a:moveTo>
                <a:lnTo>
                  <a:pt x="1766654" y="5187603"/>
                </a:lnTo>
                <a:lnTo>
                  <a:pt x="2040373" y="5735041"/>
                </a:lnTo>
                <a:lnTo>
                  <a:pt x="1766654" y="6282478"/>
                </a:lnTo>
                <a:lnTo>
                  <a:pt x="1044038" y="6282478"/>
                </a:lnTo>
                <a:lnTo>
                  <a:pt x="770319" y="5735041"/>
                </a:lnTo>
                <a:close/>
                <a:moveTo>
                  <a:pt x="4159388" y="4628392"/>
                </a:moveTo>
                <a:lnTo>
                  <a:pt x="4877791" y="4628392"/>
                </a:lnTo>
                <a:lnTo>
                  <a:pt x="5149913" y="5172637"/>
                </a:lnTo>
                <a:lnTo>
                  <a:pt x="4877791" y="5716881"/>
                </a:lnTo>
                <a:lnTo>
                  <a:pt x="4159388" y="5716881"/>
                </a:lnTo>
                <a:lnTo>
                  <a:pt x="3887266" y="5172637"/>
                </a:lnTo>
                <a:close/>
                <a:moveTo>
                  <a:pt x="2078891" y="4612651"/>
                </a:moveTo>
                <a:lnTo>
                  <a:pt x="2801507" y="4612651"/>
                </a:lnTo>
                <a:lnTo>
                  <a:pt x="3075227" y="5160089"/>
                </a:lnTo>
                <a:lnTo>
                  <a:pt x="2801507" y="5707526"/>
                </a:lnTo>
                <a:lnTo>
                  <a:pt x="2078891" y="5707526"/>
                </a:lnTo>
                <a:lnTo>
                  <a:pt x="1805171" y="5160089"/>
                </a:lnTo>
                <a:close/>
                <a:moveTo>
                  <a:pt x="3182" y="4612651"/>
                </a:moveTo>
                <a:lnTo>
                  <a:pt x="725798" y="4612651"/>
                </a:lnTo>
                <a:lnTo>
                  <a:pt x="999517" y="5160089"/>
                </a:lnTo>
                <a:lnTo>
                  <a:pt x="725798" y="5707526"/>
                </a:lnTo>
                <a:lnTo>
                  <a:pt x="3182" y="5707526"/>
                </a:lnTo>
                <a:lnTo>
                  <a:pt x="0" y="5701162"/>
                </a:lnTo>
                <a:lnTo>
                  <a:pt x="0" y="4619015"/>
                </a:lnTo>
                <a:close/>
                <a:moveTo>
                  <a:pt x="5195456" y="4037129"/>
                </a:moveTo>
                <a:lnTo>
                  <a:pt x="5918073" y="4037129"/>
                </a:lnTo>
                <a:lnTo>
                  <a:pt x="6191792" y="4584567"/>
                </a:lnTo>
                <a:lnTo>
                  <a:pt x="5918073" y="5132004"/>
                </a:lnTo>
                <a:lnTo>
                  <a:pt x="5195456" y="5132004"/>
                </a:lnTo>
                <a:lnTo>
                  <a:pt x="4921737" y="4584567"/>
                </a:lnTo>
                <a:close/>
                <a:moveTo>
                  <a:pt x="3119750" y="4037129"/>
                </a:moveTo>
                <a:lnTo>
                  <a:pt x="3842365" y="4037129"/>
                </a:lnTo>
                <a:lnTo>
                  <a:pt x="4116084" y="4584567"/>
                </a:lnTo>
                <a:lnTo>
                  <a:pt x="3842365" y="5132004"/>
                </a:lnTo>
                <a:lnTo>
                  <a:pt x="3119750" y="5132004"/>
                </a:lnTo>
                <a:lnTo>
                  <a:pt x="2846030" y="4584567"/>
                </a:lnTo>
                <a:close/>
                <a:moveTo>
                  <a:pt x="1044040" y="4037129"/>
                </a:moveTo>
                <a:lnTo>
                  <a:pt x="1766657" y="4037129"/>
                </a:lnTo>
                <a:lnTo>
                  <a:pt x="2040376" y="4584567"/>
                </a:lnTo>
                <a:lnTo>
                  <a:pt x="1766657" y="5132004"/>
                </a:lnTo>
                <a:lnTo>
                  <a:pt x="1044040" y="5132004"/>
                </a:lnTo>
                <a:lnTo>
                  <a:pt x="770321" y="4584567"/>
                </a:lnTo>
                <a:close/>
                <a:moveTo>
                  <a:pt x="4159387" y="3463221"/>
                </a:moveTo>
                <a:lnTo>
                  <a:pt x="4877790" y="3463221"/>
                </a:lnTo>
                <a:lnTo>
                  <a:pt x="5149912" y="4007466"/>
                </a:lnTo>
                <a:lnTo>
                  <a:pt x="4877790" y="4551710"/>
                </a:lnTo>
                <a:lnTo>
                  <a:pt x="4159387" y="4551710"/>
                </a:lnTo>
                <a:lnTo>
                  <a:pt x="3887265" y="4007466"/>
                </a:lnTo>
                <a:close/>
                <a:moveTo>
                  <a:pt x="2078891" y="3458978"/>
                </a:moveTo>
                <a:lnTo>
                  <a:pt x="2801507" y="3458978"/>
                </a:lnTo>
                <a:lnTo>
                  <a:pt x="3075227" y="4006416"/>
                </a:lnTo>
                <a:lnTo>
                  <a:pt x="2801507" y="4553853"/>
                </a:lnTo>
                <a:lnTo>
                  <a:pt x="2078891" y="4553853"/>
                </a:lnTo>
                <a:lnTo>
                  <a:pt x="1805171" y="4006416"/>
                </a:lnTo>
                <a:close/>
                <a:moveTo>
                  <a:pt x="3182" y="3458978"/>
                </a:moveTo>
                <a:lnTo>
                  <a:pt x="725798" y="3458978"/>
                </a:lnTo>
                <a:lnTo>
                  <a:pt x="999517" y="4006416"/>
                </a:lnTo>
                <a:lnTo>
                  <a:pt x="725798" y="4553853"/>
                </a:lnTo>
                <a:lnTo>
                  <a:pt x="3182" y="4553853"/>
                </a:lnTo>
                <a:lnTo>
                  <a:pt x="0" y="4547489"/>
                </a:lnTo>
                <a:lnTo>
                  <a:pt x="0" y="3465342"/>
                </a:lnTo>
                <a:close/>
                <a:moveTo>
                  <a:pt x="1044040" y="2883459"/>
                </a:moveTo>
                <a:lnTo>
                  <a:pt x="1766657" y="2883459"/>
                </a:lnTo>
                <a:lnTo>
                  <a:pt x="2040376" y="3430894"/>
                </a:lnTo>
                <a:lnTo>
                  <a:pt x="1766657" y="3978331"/>
                </a:lnTo>
                <a:lnTo>
                  <a:pt x="1044040" y="3978331"/>
                </a:lnTo>
                <a:lnTo>
                  <a:pt x="770321" y="3430894"/>
                </a:lnTo>
                <a:close/>
                <a:moveTo>
                  <a:pt x="3119750" y="2883459"/>
                </a:moveTo>
                <a:lnTo>
                  <a:pt x="3842365" y="2883459"/>
                </a:lnTo>
                <a:lnTo>
                  <a:pt x="4116084" y="3430894"/>
                </a:lnTo>
                <a:lnTo>
                  <a:pt x="3842365" y="3978331"/>
                </a:lnTo>
                <a:lnTo>
                  <a:pt x="3119750" y="3978331"/>
                </a:lnTo>
                <a:lnTo>
                  <a:pt x="2846030" y="3430894"/>
                </a:lnTo>
                <a:close/>
                <a:moveTo>
                  <a:pt x="3182" y="2305308"/>
                </a:moveTo>
                <a:lnTo>
                  <a:pt x="725799" y="2305308"/>
                </a:lnTo>
                <a:lnTo>
                  <a:pt x="999517" y="2852746"/>
                </a:lnTo>
                <a:lnTo>
                  <a:pt x="725799" y="3400180"/>
                </a:lnTo>
                <a:lnTo>
                  <a:pt x="3182" y="3400180"/>
                </a:lnTo>
                <a:lnTo>
                  <a:pt x="0" y="3393816"/>
                </a:lnTo>
                <a:lnTo>
                  <a:pt x="0" y="2311672"/>
                </a:lnTo>
                <a:close/>
                <a:moveTo>
                  <a:pt x="2078891" y="2305306"/>
                </a:moveTo>
                <a:lnTo>
                  <a:pt x="2801507" y="2305306"/>
                </a:lnTo>
                <a:lnTo>
                  <a:pt x="3075227" y="2852744"/>
                </a:lnTo>
                <a:lnTo>
                  <a:pt x="2801507" y="3400179"/>
                </a:lnTo>
                <a:lnTo>
                  <a:pt x="2078891" y="3400179"/>
                </a:lnTo>
                <a:lnTo>
                  <a:pt x="1805171" y="2852744"/>
                </a:lnTo>
                <a:close/>
                <a:moveTo>
                  <a:pt x="4154597" y="2305305"/>
                </a:moveTo>
                <a:lnTo>
                  <a:pt x="4877214" y="2305305"/>
                </a:lnTo>
                <a:lnTo>
                  <a:pt x="5150933" y="2852744"/>
                </a:lnTo>
                <a:lnTo>
                  <a:pt x="4877214" y="3400179"/>
                </a:lnTo>
                <a:lnTo>
                  <a:pt x="4154597" y="3400179"/>
                </a:lnTo>
                <a:lnTo>
                  <a:pt x="3880879" y="2852744"/>
                </a:lnTo>
                <a:close/>
                <a:moveTo>
                  <a:pt x="5202046" y="1738266"/>
                </a:moveTo>
                <a:lnTo>
                  <a:pt x="5920449" y="1738266"/>
                </a:lnTo>
                <a:lnTo>
                  <a:pt x="6192571" y="2282511"/>
                </a:lnTo>
                <a:lnTo>
                  <a:pt x="5920449" y="2826755"/>
                </a:lnTo>
                <a:lnTo>
                  <a:pt x="5202046" y="2826755"/>
                </a:lnTo>
                <a:lnTo>
                  <a:pt x="4929924" y="2282511"/>
                </a:lnTo>
                <a:close/>
                <a:moveTo>
                  <a:pt x="1044040" y="1729785"/>
                </a:moveTo>
                <a:lnTo>
                  <a:pt x="1766657" y="1729785"/>
                </a:lnTo>
                <a:lnTo>
                  <a:pt x="2040376" y="2277224"/>
                </a:lnTo>
                <a:lnTo>
                  <a:pt x="1766657" y="2824659"/>
                </a:lnTo>
                <a:lnTo>
                  <a:pt x="1044040" y="2824659"/>
                </a:lnTo>
                <a:lnTo>
                  <a:pt x="770321" y="2277224"/>
                </a:lnTo>
                <a:close/>
                <a:moveTo>
                  <a:pt x="3119750" y="1729784"/>
                </a:moveTo>
                <a:lnTo>
                  <a:pt x="3842365" y="1729784"/>
                </a:lnTo>
                <a:lnTo>
                  <a:pt x="4116084" y="2277222"/>
                </a:lnTo>
                <a:lnTo>
                  <a:pt x="3842365" y="2824659"/>
                </a:lnTo>
                <a:lnTo>
                  <a:pt x="3119750" y="2824659"/>
                </a:lnTo>
                <a:lnTo>
                  <a:pt x="2846030" y="2277222"/>
                </a:lnTo>
                <a:close/>
                <a:moveTo>
                  <a:pt x="3182" y="1151633"/>
                </a:moveTo>
                <a:lnTo>
                  <a:pt x="725799" y="1151633"/>
                </a:lnTo>
                <a:lnTo>
                  <a:pt x="999517" y="1699071"/>
                </a:lnTo>
                <a:lnTo>
                  <a:pt x="725799" y="2246508"/>
                </a:lnTo>
                <a:lnTo>
                  <a:pt x="3182" y="2246508"/>
                </a:lnTo>
                <a:lnTo>
                  <a:pt x="0" y="2240144"/>
                </a:lnTo>
                <a:lnTo>
                  <a:pt x="0" y="1157997"/>
                </a:lnTo>
                <a:close/>
                <a:moveTo>
                  <a:pt x="2078891" y="1151632"/>
                </a:moveTo>
                <a:lnTo>
                  <a:pt x="2801507" y="1151632"/>
                </a:lnTo>
                <a:lnTo>
                  <a:pt x="3075227" y="1699069"/>
                </a:lnTo>
                <a:lnTo>
                  <a:pt x="2801507" y="2246507"/>
                </a:lnTo>
                <a:lnTo>
                  <a:pt x="2078891" y="2246507"/>
                </a:lnTo>
                <a:lnTo>
                  <a:pt x="1805172" y="1699069"/>
                </a:lnTo>
                <a:close/>
                <a:moveTo>
                  <a:pt x="4154597" y="1151631"/>
                </a:moveTo>
                <a:lnTo>
                  <a:pt x="4877214" y="1151631"/>
                </a:lnTo>
                <a:lnTo>
                  <a:pt x="5150933" y="1699069"/>
                </a:lnTo>
                <a:lnTo>
                  <a:pt x="4877214" y="2246506"/>
                </a:lnTo>
                <a:lnTo>
                  <a:pt x="4154597" y="2246506"/>
                </a:lnTo>
                <a:lnTo>
                  <a:pt x="3880879" y="1699069"/>
                </a:lnTo>
                <a:close/>
                <a:moveTo>
                  <a:pt x="1044040" y="576110"/>
                </a:moveTo>
                <a:lnTo>
                  <a:pt x="1766657" y="576110"/>
                </a:lnTo>
                <a:lnTo>
                  <a:pt x="2040377" y="1123549"/>
                </a:lnTo>
                <a:lnTo>
                  <a:pt x="1766657" y="1670985"/>
                </a:lnTo>
                <a:lnTo>
                  <a:pt x="1044040" y="1670985"/>
                </a:lnTo>
                <a:lnTo>
                  <a:pt x="770321" y="1123549"/>
                </a:lnTo>
                <a:close/>
                <a:moveTo>
                  <a:pt x="3119750" y="576109"/>
                </a:moveTo>
                <a:lnTo>
                  <a:pt x="3842365" y="576109"/>
                </a:lnTo>
                <a:lnTo>
                  <a:pt x="4116084" y="1123547"/>
                </a:lnTo>
                <a:lnTo>
                  <a:pt x="3842365" y="1670984"/>
                </a:lnTo>
                <a:lnTo>
                  <a:pt x="3119750" y="1670984"/>
                </a:lnTo>
                <a:lnTo>
                  <a:pt x="2846030" y="1123547"/>
                </a:lnTo>
                <a:close/>
                <a:moveTo>
                  <a:pt x="5195456" y="576108"/>
                </a:moveTo>
                <a:lnTo>
                  <a:pt x="5918073" y="576108"/>
                </a:lnTo>
                <a:lnTo>
                  <a:pt x="6191792" y="1123546"/>
                </a:lnTo>
                <a:lnTo>
                  <a:pt x="5918073" y="1670983"/>
                </a:lnTo>
                <a:lnTo>
                  <a:pt x="5195456" y="1670983"/>
                </a:lnTo>
                <a:lnTo>
                  <a:pt x="4921737" y="1123546"/>
                </a:lnTo>
                <a:close/>
                <a:moveTo>
                  <a:pt x="7025576" y="0"/>
                </a:moveTo>
                <a:lnTo>
                  <a:pt x="8265502" y="0"/>
                </a:lnTo>
                <a:lnTo>
                  <a:pt x="8006847" y="517308"/>
                </a:lnTo>
                <a:lnTo>
                  <a:pt x="7284230" y="517308"/>
                </a:lnTo>
                <a:close/>
                <a:moveTo>
                  <a:pt x="6242345" y="0"/>
                </a:moveTo>
                <a:lnTo>
                  <a:pt x="6967007" y="0"/>
                </a:lnTo>
                <a:lnTo>
                  <a:pt x="7239703" y="545393"/>
                </a:lnTo>
                <a:lnTo>
                  <a:pt x="6965984" y="1092830"/>
                </a:lnTo>
                <a:lnTo>
                  <a:pt x="6243367" y="1092830"/>
                </a:lnTo>
                <a:lnTo>
                  <a:pt x="5969648" y="545393"/>
                </a:lnTo>
                <a:close/>
                <a:moveTo>
                  <a:pt x="4936801" y="0"/>
                </a:moveTo>
                <a:lnTo>
                  <a:pt x="6176728" y="0"/>
                </a:lnTo>
                <a:lnTo>
                  <a:pt x="5918073" y="517309"/>
                </a:lnTo>
                <a:lnTo>
                  <a:pt x="5195456" y="517309"/>
                </a:lnTo>
                <a:close/>
                <a:moveTo>
                  <a:pt x="4153576" y="0"/>
                </a:moveTo>
                <a:lnTo>
                  <a:pt x="4878236" y="0"/>
                </a:lnTo>
                <a:lnTo>
                  <a:pt x="5150933" y="545395"/>
                </a:lnTo>
                <a:lnTo>
                  <a:pt x="4877214" y="1092832"/>
                </a:lnTo>
                <a:lnTo>
                  <a:pt x="4154597" y="1092832"/>
                </a:lnTo>
                <a:lnTo>
                  <a:pt x="3880879" y="545395"/>
                </a:lnTo>
                <a:close/>
                <a:moveTo>
                  <a:pt x="2861095" y="0"/>
                </a:moveTo>
                <a:lnTo>
                  <a:pt x="4101020" y="0"/>
                </a:lnTo>
                <a:lnTo>
                  <a:pt x="3842365" y="517310"/>
                </a:lnTo>
                <a:lnTo>
                  <a:pt x="3119750" y="517310"/>
                </a:lnTo>
                <a:close/>
                <a:moveTo>
                  <a:pt x="2077870" y="0"/>
                </a:moveTo>
                <a:lnTo>
                  <a:pt x="2802528" y="0"/>
                </a:lnTo>
                <a:lnTo>
                  <a:pt x="3075227" y="545396"/>
                </a:lnTo>
                <a:lnTo>
                  <a:pt x="2801507" y="1092833"/>
                </a:lnTo>
                <a:lnTo>
                  <a:pt x="2078891" y="1092833"/>
                </a:lnTo>
                <a:lnTo>
                  <a:pt x="1805172" y="545396"/>
                </a:lnTo>
                <a:close/>
                <a:moveTo>
                  <a:pt x="785384" y="0"/>
                </a:moveTo>
                <a:lnTo>
                  <a:pt x="2025315" y="0"/>
                </a:lnTo>
                <a:lnTo>
                  <a:pt x="1766657" y="517311"/>
                </a:lnTo>
                <a:lnTo>
                  <a:pt x="1044040" y="517311"/>
                </a:lnTo>
                <a:close/>
                <a:moveTo>
                  <a:pt x="2162" y="0"/>
                </a:moveTo>
                <a:lnTo>
                  <a:pt x="726820" y="0"/>
                </a:lnTo>
                <a:lnTo>
                  <a:pt x="999517" y="545397"/>
                </a:lnTo>
                <a:lnTo>
                  <a:pt x="725799" y="1092834"/>
                </a:lnTo>
                <a:lnTo>
                  <a:pt x="3182" y="1092834"/>
                </a:lnTo>
                <a:lnTo>
                  <a:pt x="0" y="1086470"/>
                </a:lnTo>
                <a:lnTo>
                  <a:pt x="0" y="432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900">
                <a:latin typeface="Arial" pitchFamily="34" charset="0"/>
                <a:cs typeface="Arial" pitchFamily="34" charset="0"/>
              </a:defRPr>
            </a:lvl1pPr>
            <a:lvl2pPr marL="342908" indent="0">
              <a:buNone/>
              <a:defRPr sz="2100"/>
            </a:lvl2pPr>
            <a:lvl3pPr marL="685818" indent="0">
              <a:buNone/>
              <a:defRPr sz="1800"/>
            </a:lvl3pPr>
            <a:lvl4pPr marL="1028726" indent="0">
              <a:buNone/>
              <a:defRPr sz="1500"/>
            </a:lvl4pPr>
            <a:lvl5pPr marL="1371634" indent="0">
              <a:buNone/>
              <a:defRPr sz="1500"/>
            </a:lvl5pPr>
            <a:lvl6pPr marL="1714544" indent="0">
              <a:buNone/>
              <a:defRPr sz="1500"/>
            </a:lvl6pPr>
            <a:lvl7pPr marL="2057452" indent="0">
              <a:buNone/>
              <a:defRPr sz="1500"/>
            </a:lvl7pPr>
            <a:lvl8pPr marL="2400360" indent="0">
              <a:buNone/>
              <a:defRPr sz="1500"/>
            </a:lvl8pPr>
            <a:lvl9pPr marL="2743268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0901314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5C8F0B19-CA13-4D0E-B06E-67E3D54AF229}"/>
              </a:ext>
            </a:extLst>
          </p:cNvPr>
          <p:cNvGrpSpPr/>
          <p:nvPr userDrawn="1"/>
        </p:nvGrpSpPr>
        <p:grpSpPr>
          <a:xfrm>
            <a:off x="2930979" y="797816"/>
            <a:ext cx="3282043" cy="57801"/>
            <a:chOff x="4379494" y="697832"/>
            <a:chExt cx="2586787" cy="168442"/>
          </a:xfrm>
        </p:grpSpPr>
        <p:sp>
          <p:nvSpPr>
            <p:cNvPr id="6" name="Rectangle 5">
              <a:extLst>
                <a:ext uri="{FF2B5EF4-FFF2-40B4-BE49-F238E27FC236}">
                  <a16:creationId xmlns="" xmlns:a16="http://schemas.microsoft.com/office/drawing/2014/main" id="{84D5EFAE-BB88-4B3D-8484-86A6CBBF386E}"/>
                </a:ext>
              </a:extLst>
            </p:cNvPr>
            <p:cNvSpPr/>
            <p:nvPr/>
          </p:nvSpPr>
          <p:spPr>
            <a:xfrm>
              <a:off x="4379494" y="697832"/>
              <a:ext cx="517358" cy="16844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15" latinLnBrk="0"/>
              <a:endParaRPr lang="ko-KR" altLang="en-US" sz="1350">
                <a:solidFill>
                  <a:prstClr val="white"/>
                </a:solidFill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="" xmlns:a16="http://schemas.microsoft.com/office/drawing/2014/main" id="{7C41C671-2564-42A5-83F2-E15989574371}"/>
                </a:ext>
              </a:extLst>
            </p:cNvPr>
            <p:cNvSpPr/>
            <p:nvPr/>
          </p:nvSpPr>
          <p:spPr>
            <a:xfrm>
              <a:off x="4896851" y="697832"/>
              <a:ext cx="517358" cy="16844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15" latinLnBrk="0"/>
              <a:endParaRPr lang="ko-KR" altLang="en-US" sz="1350">
                <a:solidFill>
                  <a:prstClr val="white"/>
                </a:solidFill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="" xmlns:a16="http://schemas.microsoft.com/office/drawing/2014/main" id="{646D60C6-F049-4E52-9CEF-E9FCF22BD3D4}"/>
                </a:ext>
              </a:extLst>
            </p:cNvPr>
            <p:cNvSpPr/>
            <p:nvPr/>
          </p:nvSpPr>
          <p:spPr>
            <a:xfrm>
              <a:off x="5414208" y="697832"/>
              <a:ext cx="517358" cy="16844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15" latinLnBrk="0"/>
              <a:endParaRPr lang="ko-KR" altLang="en-US" sz="1350">
                <a:solidFill>
                  <a:prstClr val="white"/>
                </a:solidFill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="" xmlns:a16="http://schemas.microsoft.com/office/drawing/2014/main" id="{6045A27E-892D-4D6B-BDFF-5FD860699634}"/>
                </a:ext>
              </a:extLst>
            </p:cNvPr>
            <p:cNvSpPr/>
            <p:nvPr/>
          </p:nvSpPr>
          <p:spPr>
            <a:xfrm>
              <a:off x="5931565" y="697832"/>
              <a:ext cx="517358" cy="16844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15" latinLnBrk="0"/>
              <a:endParaRPr lang="ko-KR" altLang="en-US" sz="1350">
                <a:solidFill>
                  <a:prstClr val="white"/>
                </a:solidFill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="" xmlns:a16="http://schemas.microsoft.com/office/drawing/2014/main" id="{E19B937D-CA4A-46E0-8D5A-85C76FF0129D}"/>
                </a:ext>
              </a:extLst>
            </p:cNvPr>
            <p:cNvSpPr/>
            <p:nvPr/>
          </p:nvSpPr>
          <p:spPr>
            <a:xfrm>
              <a:off x="6448923" y="697832"/>
              <a:ext cx="517358" cy="1684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15" latinLnBrk="0"/>
              <a:endParaRPr lang="ko-KR" altLang="en-US" sz="1350">
                <a:solidFill>
                  <a:prstClr val="white"/>
                </a:solidFill>
              </a:endParaRPr>
            </a:p>
          </p:txBody>
        </p:sp>
      </p:grpSp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254632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24415755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254632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E3C46DD9-9A8F-411D-B597-946818B71DE8}"/>
              </a:ext>
            </a:extLst>
          </p:cNvPr>
          <p:cNvGrpSpPr/>
          <p:nvPr userDrawn="1"/>
        </p:nvGrpSpPr>
        <p:grpSpPr>
          <a:xfrm>
            <a:off x="0" y="4948390"/>
            <a:ext cx="9144000" cy="195110"/>
            <a:chOff x="4379494" y="697832"/>
            <a:chExt cx="2586787" cy="168442"/>
          </a:xfrm>
        </p:grpSpPr>
        <p:sp>
          <p:nvSpPr>
            <p:cNvPr id="6" name="Rectangle 5">
              <a:extLst>
                <a:ext uri="{FF2B5EF4-FFF2-40B4-BE49-F238E27FC236}">
                  <a16:creationId xmlns="" xmlns:a16="http://schemas.microsoft.com/office/drawing/2014/main" id="{E6E330ED-CBD0-49D6-96D9-8A0C1C4518A4}"/>
                </a:ext>
              </a:extLst>
            </p:cNvPr>
            <p:cNvSpPr/>
            <p:nvPr/>
          </p:nvSpPr>
          <p:spPr>
            <a:xfrm>
              <a:off x="4379494" y="697832"/>
              <a:ext cx="517358" cy="16844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15" latinLnBrk="0"/>
              <a:endParaRPr lang="ko-KR" altLang="en-US" sz="1350">
                <a:solidFill>
                  <a:prstClr val="white"/>
                </a:solidFill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="" xmlns:a16="http://schemas.microsoft.com/office/drawing/2014/main" id="{7D028152-6864-487D-B9D6-395800F0CC7C}"/>
                </a:ext>
              </a:extLst>
            </p:cNvPr>
            <p:cNvSpPr/>
            <p:nvPr/>
          </p:nvSpPr>
          <p:spPr>
            <a:xfrm>
              <a:off x="4896852" y="697832"/>
              <a:ext cx="517358" cy="16844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15" latinLnBrk="0"/>
              <a:endParaRPr lang="ko-KR" altLang="en-US" sz="1350">
                <a:solidFill>
                  <a:prstClr val="white"/>
                </a:solidFill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="" xmlns:a16="http://schemas.microsoft.com/office/drawing/2014/main" id="{57E5C8F6-620C-4584-AE0A-5E4F2E6565C5}"/>
                </a:ext>
              </a:extLst>
            </p:cNvPr>
            <p:cNvSpPr/>
            <p:nvPr/>
          </p:nvSpPr>
          <p:spPr>
            <a:xfrm>
              <a:off x="5414209" y="697832"/>
              <a:ext cx="517358" cy="16844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15" latinLnBrk="0"/>
              <a:endParaRPr lang="ko-KR" altLang="en-US" sz="1350">
                <a:solidFill>
                  <a:prstClr val="white"/>
                </a:solidFill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="" xmlns:a16="http://schemas.microsoft.com/office/drawing/2014/main" id="{B5925AB1-BE47-453E-8EF4-924465289B54}"/>
                </a:ext>
              </a:extLst>
            </p:cNvPr>
            <p:cNvSpPr/>
            <p:nvPr/>
          </p:nvSpPr>
          <p:spPr>
            <a:xfrm>
              <a:off x="5931566" y="697832"/>
              <a:ext cx="517358" cy="16844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15" latinLnBrk="0"/>
              <a:endParaRPr lang="ko-KR" altLang="en-US" sz="1350">
                <a:solidFill>
                  <a:prstClr val="white"/>
                </a:solidFill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="" xmlns:a16="http://schemas.microsoft.com/office/drawing/2014/main" id="{68FC2FC1-F83A-44D6-9D9A-A61E40D3B973}"/>
                </a:ext>
              </a:extLst>
            </p:cNvPr>
            <p:cNvSpPr/>
            <p:nvPr/>
          </p:nvSpPr>
          <p:spPr>
            <a:xfrm>
              <a:off x="6448923" y="697832"/>
              <a:ext cx="517358" cy="1684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15" latinLnBrk="0"/>
              <a:endParaRPr lang="ko-KR" altLang="en-US" sz="1350">
                <a:solidFill>
                  <a:prstClr val="white"/>
                </a:solidFill>
              </a:endParaRPr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BC8EC325-CE62-415E-834A-7F70F7855117}"/>
              </a:ext>
            </a:extLst>
          </p:cNvPr>
          <p:cNvSpPr/>
          <p:nvPr userDrawn="1"/>
        </p:nvSpPr>
        <p:spPr>
          <a:xfrm flipV="1">
            <a:off x="0" y="2795036"/>
            <a:ext cx="1321594" cy="3428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15" latinLnBrk="0"/>
            <a:endParaRPr lang="en-US" sz="135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846695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3070290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6212361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008550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AD12A631-1449-458D-8F7A-DD74ACB1BF08}"/>
              </a:ext>
            </a:extLst>
          </p:cNvPr>
          <p:cNvSpPr/>
          <p:nvPr userDrawn="1"/>
        </p:nvSpPr>
        <p:spPr>
          <a:xfrm>
            <a:off x="1" y="2144105"/>
            <a:ext cx="9143999" cy="1653101"/>
          </a:xfrm>
          <a:prstGeom prst="rect">
            <a:avLst/>
          </a:prstGeom>
          <a:gradFill flip="none" rotWithShape="1">
            <a:gsLst>
              <a:gs pos="74000">
                <a:schemeClr val="accent6">
                  <a:alpha val="70000"/>
                </a:schemeClr>
              </a:gs>
              <a:gs pos="45000">
                <a:schemeClr val="accent6">
                  <a:alpha val="75000"/>
                </a:schemeClr>
              </a:gs>
              <a:gs pos="8000">
                <a:schemeClr val="accent1">
                  <a:alpha val="0"/>
                </a:schemeClr>
              </a:gs>
              <a:gs pos="96000">
                <a:schemeClr val="accent5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15" latinLnBrk="0"/>
            <a:endParaRPr lang="ko-KR" altLang="en-US" sz="1350">
              <a:solidFill>
                <a:prstClr val="white"/>
              </a:solidFill>
            </a:endParaRPr>
          </a:p>
        </p:txBody>
      </p:sp>
      <p:grpSp>
        <p:nvGrpSpPr>
          <p:cNvPr id="2" name="Graphic 14">
            <a:extLst>
              <a:ext uri="{FF2B5EF4-FFF2-40B4-BE49-F238E27FC236}">
                <a16:creationId xmlns="" xmlns:a16="http://schemas.microsoft.com/office/drawing/2014/main" id="{EB6248EF-B06C-43D0-91E9-33C54CEB5B7B}"/>
              </a:ext>
            </a:extLst>
          </p:cNvPr>
          <p:cNvGrpSpPr/>
          <p:nvPr userDrawn="1"/>
        </p:nvGrpSpPr>
        <p:grpSpPr>
          <a:xfrm>
            <a:off x="565084" y="1979478"/>
            <a:ext cx="3196295" cy="2513941"/>
            <a:chOff x="2444748" y="555045"/>
            <a:chExt cx="7282048" cy="5727454"/>
          </a:xfrm>
        </p:grpSpPr>
        <p:sp>
          <p:nvSpPr>
            <p:cNvPr id="3" name="Freeform: Shape 2">
              <a:extLst>
                <a:ext uri="{FF2B5EF4-FFF2-40B4-BE49-F238E27FC236}">
                  <a16:creationId xmlns="" xmlns:a16="http://schemas.microsoft.com/office/drawing/2014/main" id="{F4296F62-9662-4403-9A1B-140DFC6CEF67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715" latinLnBrk="0"/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="" xmlns:a16="http://schemas.microsoft.com/office/drawing/2014/main" id="{EC151A04-4E35-4F1C-99AA-68E3920CDF5B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715" latinLnBrk="0"/>
              <a:endParaRPr lang="en-US" sz="1350" dirty="0">
                <a:solidFill>
                  <a:prstClr val="black"/>
                </a:solidFill>
              </a:endParaRPr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="" xmlns:a16="http://schemas.microsoft.com/office/drawing/2014/main" id="{6924EC27-EA8E-48AC-B3BA-B86C7B650247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715" latinLnBrk="0"/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="" xmlns:a16="http://schemas.microsoft.com/office/drawing/2014/main" id="{AF88730B-3EDA-490F-8B6F-5357A5EF0ECA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715" latinLnBrk="0"/>
              <a:endParaRPr lang="en-US" sz="1350" dirty="0">
                <a:solidFill>
                  <a:prstClr val="black"/>
                </a:solidFill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="" xmlns:a16="http://schemas.microsoft.com/office/drawing/2014/main" id="{8AAC3D30-A9EC-437B-BAEC-5158F5227067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715" latinLnBrk="0"/>
              <a:endParaRPr lang="en-US" sz="1350" dirty="0">
                <a:solidFill>
                  <a:prstClr val="black"/>
                </a:solidFill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="" xmlns:a16="http://schemas.microsoft.com/office/drawing/2014/main" id="{1460114B-7023-4F6E-B074-79932670ADDE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715" latinLnBrk="0"/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="" xmlns:a16="http://schemas.microsoft.com/office/drawing/2014/main" id="{3AC2F032-DFD7-46FF-8CCA-E33896C690DE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715" latinLnBrk="0"/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="" xmlns:a16="http://schemas.microsoft.com/office/drawing/2014/main" id="{EDDB5B76-DE90-4CC7-A371-1C02A86AF779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715" latinLnBrk="0"/>
              <a:endParaRPr lang="en-US" sz="1350" dirty="0">
                <a:solidFill>
                  <a:prstClr val="black"/>
                </a:solidFill>
              </a:endParaRPr>
            </a:p>
          </p:txBody>
        </p:sp>
      </p:grpSp>
      <p:sp>
        <p:nvSpPr>
          <p:cNvPr id="11" name="Picture Placeholder 2">
            <a:extLst>
              <a:ext uri="{FF2B5EF4-FFF2-40B4-BE49-F238E27FC236}">
                <a16:creationId xmlns="" xmlns:a16="http://schemas.microsoft.com/office/drawing/2014/main" id="{D01CFF7D-B6F4-4B1B-9C6A-AB93A7AA88C1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698064" y="2144105"/>
            <a:ext cx="2930334" cy="1639986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17" indent="0">
              <a:buNone/>
              <a:defRPr sz="2100"/>
            </a:lvl2pPr>
            <a:lvl3pPr marL="685835" indent="0">
              <a:buNone/>
              <a:defRPr sz="1800"/>
            </a:lvl3pPr>
            <a:lvl4pPr marL="1028752" indent="0">
              <a:buNone/>
              <a:defRPr sz="1500"/>
            </a:lvl4pPr>
            <a:lvl5pPr marL="1371668" indent="0">
              <a:buNone/>
              <a:defRPr sz="1500"/>
            </a:lvl5pPr>
            <a:lvl6pPr marL="1714586" indent="0">
              <a:buNone/>
              <a:defRPr sz="1500"/>
            </a:lvl6pPr>
            <a:lvl7pPr marL="2057503" indent="0">
              <a:buNone/>
              <a:defRPr sz="1500"/>
            </a:lvl7pPr>
            <a:lvl8pPr marL="2400420" indent="0">
              <a:buNone/>
              <a:defRPr sz="1500"/>
            </a:lvl8pPr>
            <a:lvl9pPr marL="2743337" indent="0">
              <a:buNone/>
              <a:defRPr sz="15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0939595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: Shape 3">
            <a:extLst>
              <a:ext uri="{FF2B5EF4-FFF2-40B4-BE49-F238E27FC236}">
                <a16:creationId xmlns="" xmlns:a16="http://schemas.microsoft.com/office/drawing/2014/main" id="{2C54D7FD-BDA4-445B-8877-80F2FB48F04C}"/>
              </a:ext>
            </a:extLst>
          </p:cNvPr>
          <p:cNvSpPr/>
          <p:nvPr userDrawn="1"/>
        </p:nvSpPr>
        <p:spPr>
          <a:xfrm>
            <a:off x="219577" y="234616"/>
            <a:ext cx="5627771" cy="4728410"/>
          </a:xfrm>
          <a:custGeom>
            <a:avLst/>
            <a:gdLst>
              <a:gd name="connsiteX0" fmla="*/ 0 w 8066763"/>
              <a:gd name="connsiteY0" fmla="*/ 0 h 6304547"/>
              <a:gd name="connsiteX1" fmla="*/ 8066763 w 8066763"/>
              <a:gd name="connsiteY1" fmla="*/ 0 h 6304547"/>
              <a:gd name="connsiteX2" fmla="*/ 5597407 w 8066763"/>
              <a:gd name="connsiteY2" fmla="*/ 6304547 h 6304547"/>
              <a:gd name="connsiteX3" fmla="*/ 0 w 8066763"/>
              <a:gd name="connsiteY3" fmla="*/ 6304547 h 6304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66763" h="6304547">
                <a:moveTo>
                  <a:pt x="0" y="0"/>
                </a:moveTo>
                <a:lnTo>
                  <a:pt x="8066763" y="0"/>
                </a:lnTo>
                <a:lnTo>
                  <a:pt x="5597407" y="6304547"/>
                </a:lnTo>
                <a:lnTo>
                  <a:pt x="0" y="6304547"/>
                </a:lnTo>
                <a:close/>
              </a:path>
            </a:pathLst>
          </a:cu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15" latinLnBrk="0"/>
            <a:endParaRPr lang="ko-KR" altLang="en-US" sz="135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99041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24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683568" y="1335357"/>
            <a:ext cx="1296144" cy="101159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5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683568" y="2527876"/>
            <a:ext cx="1296144" cy="101159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6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683568" y="3720395"/>
            <a:ext cx="1296144" cy="101159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7" name="Rectangle 26"/>
          <p:cNvSpPr/>
          <p:nvPr userDrawn="1"/>
        </p:nvSpPr>
        <p:spPr>
          <a:xfrm>
            <a:off x="2166260" y="1335357"/>
            <a:ext cx="6977740" cy="1011600"/>
          </a:xfrm>
          <a:prstGeom prst="rect">
            <a:avLst/>
          </a:prstGeom>
          <a:solidFill>
            <a:schemeClr val="accent1">
              <a:lumMod val="40000"/>
              <a:lumOff val="6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Rectangle 27"/>
          <p:cNvSpPr/>
          <p:nvPr userDrawn="1"/>
        </p:nvSpPr>
        <p:spPr>
          <a:xfrm>
            <a:off x="2166260" y="2527876"/>
            <a:ext cx="6977740" cy="1011600"/>
          </a:xfrm>
          <a:prstGeom prst="rect">
            <a:avLst/>
          </a:prstGeom>
          <a:solidFill>
            <a:schemeClr val="accent2">
              <a:lumMod val="40000"/>
              <a:lumOff val="6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Rectangle 28"/>
          <p:cNvSpPr/>
          <p:nvPr userDrawn="1"/>
        </p:nvSpPr>
        <p:spPr>
          <a:xfrm>
            <a:off x="2166260" y="3720395"/>
            <a:ext cx="6977740" cy="1011600"/>
          </a:xfrm>
          <a:prstGeom prst="rect">
            <a:avLst/>
          </a:prstGeom>
          <a:solidFill>
            <a:schemeClr val="accent3">
              <a:lumMod val="20000"/>
              <a:lumOff val="8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Rectangle 29"/>
          <p:cNvSpPr/>
          <p:nvPr userDrawn="1"/>
        </p:nvSpPr>
        <p:spPr>
          <a:xfrm>
            <a:off x="0" y="1335357"/>
            <a:ext cx="511906" cy="1011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Rectangle 30"/>
          <p:cNvSpPr/>
          <p:nvPr userDrawn="1"/>
        </p:nvSpPr>
        <p:spPr>
          <a:xfrm>
            <a:off x="0" y="2527876"/>
            <a:ext cx="511906" cy="1011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Rectangle 31"/>
          <p:cNvSpPr/>
          <p:nvPr userDrawn="1"/>
        </p:nvSpPr>
        <p:spPr>
          <a:xfrm>
            <a:off x="0" y="3720395"/>
            <a:ext cx="511906" cy="1011600"/>
          </a:xfrm>
          <a:prstGeom prst="rect">
            <a:avLst/>
          </a:prstGeom>
          <a:solidFill>
            <a:schemeClr val="accent3">
              <a:lumMod val="60000"/>
              <a:lumOff val="4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3" name="Group 2">
            <a:extLst>
              <a:ext uri="{FF2B5EF4-FFF2-40B4-BE49-F238E27FC236}">
                <a16:creationId xmlns="" xmlns:a16="http://schemas.microsoft.com/office/drawing/2014/main" id="{6E3CB9E0-2383-4255-9EF1-8268A614EEEE}"/>
              </a:ext>
            </a:extLst>
          </p:cNvPr>
          <p:cNvGrpSpPr/>
          <p:nvPr userDrawn="1"/>
        </p:nvGrpSpPr>
        <p:grpSpPr>
          <a:xfrm>
            <a:off x="2366" y="5048249"/>
            <a:ext cx="9141634" cy="105933"/>
            <a:chOff x="2267744" y="4865360"/>
            <a:chExt cx="8064896" cy="154663"/>
          </a:xfrm>
        </p:grpSpPr>
        <p:sp>
          <p:nvSpPr>
            <p:cNvPr id="34" name="Rectangle 1">
              <a:extLst>
                <a:ext uri="{FF2B5EF4-FFF2-40B4-BE49-F238E27FC236}">
                  <a16:creationId xmlns="" xmlns:a16="http://schemas.microsoft.com/office/drawing/2014/main" id="{4B0CF6BD-3392-4544-A141-29F47B1CE57E}"/>
                </a:ext>
              </a:extLst>
            </p:cNvPr>
            <p:cNvSpPr/>
            <p:nvPr userDrawn="1"/>
          </p:nvSpPr>
          <p:spPr>
            <a:xfrm>
              <a:off x="2267744" y="4872209"/>
              <a:ext cx="504056" cy="14781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" name="Rectangle 6">
              <a:extLst>
                <a:ext uri="{FF2B5EF4-FFF2-40B4-BE49-F238E27FC236}">
                  <a16:creationId xmlns="" xmlns:a16="http://schemas.microsoft.com/office/drawing/2014/main" id="{622324D8-4779-4A27-9B32-A15B60CA1E3F}"/>
                </a:ext>
              </a:extLst>
            </p:cNvPr>
            <p:cNvSpPr/>
            <p:nvPr userDrawn="1"/>
          </p:nvSpPr>
          <p:spPr>
            <a:xfrm>
              <a:off x="2771800" y="4872088"/>
              <a:ext cx="504056" cy="14781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7">
              <a:extLst>
                <a:ext uri="{FF2B5EF4-FFF2-40B4-BE49-F238E27FC236}">
                  <a16:creationId xmlns="" xmlns:a16="http://schemas.microsoft.com/office/drawing/2014/main" id="{70D2B963-189F-4326-8718-BF324BCA16CC}"/>
                </a:ext>
              </a:extLst>
            </p:cNvPr>
            <p:cNvSpPr/>
            <p:nvPr userDrawn="1"/>
          </p:nvSpPr>
          <p:spPr>
            <a:xfrm>
              <a:off x="3275856" y="4870431"/>
              <a:ext cx="504056" cy="14781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8">
              <a:extLst>
                <a:ext uri="{FF2B5EF4-FFF2-40B4-BE49-F238E27FC236}">
                  <a16:creationId xmlns="" xmlns:a16="http://schemas.microsoft.com/office/drawing/2014/main" id="{7759F427-4CFF-402D-BAC9-E6272942E259}"/>
                </a:ext>
              </a:extLst>
            </p:cNvPr>
            <p:cNvSpPr/>
            <p:nvPr userDrawn="1"/>
          </p:nvSpPr>
          <p:spPr>
            <a:xfrm>
              <a:off x="3779912" y="4870310"/>
              <a:ext cx="504056" cy="14781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11">
              <a:extLst>
                <a:ext uri="{FF2B5EF4-FFF2-40B4-BE49-F238E27FC236}">
                  <a16:creationId xmlns="" xmlns:a16="http://schemas.microsoft.com/office/drawing/2014/main" id="{21B2D139-E4A6-4AA1-9E91-EB0C320C9588}"/>
                </a:ext>
              </a:extLst>
            </p:cNvPr>
            <p:cNvSpPr/>
            <p:nvPr userDrawn="1"/>
          </p:nvSpPr>
          <p:spPr>
            <a:xfrm>
              <a:off x="4283968" y="4868845"/>
              <a:ext cx="504056" cy="14781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12">
              <a:extLst>
                <a:ext uri="{FF2B5EF4-FFF2-40B4-BE49-F238E27FC236}">
                  <a16:creationId xmlns="" xmlns:a16="http://schemas.microsoft.com/office/drawing/2014/main" id="{E22D69FE-AEE2-458A-BB65-4421D40B3C1E}"/>
                </a:ext>
              </a:extLst>
            </p:cNvPr>
            <p:cNvSpPr/>
            <p:nvPr userDrawn="1"/>
          </p:nvSpPr>
          <p:spPr>
            <a:xfrm>
              <a:off x="4788024" y="4868724"/>
              <a:ext cx="504056" cy="14781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13">
              <a:extLst>
                <a:ext uri="{FF2B5EF4-FFF2-40B4-BE49-F238E27FC236}">
                  <a16:creationId xmlns="" xmlns:a16="http://schemas.microsoft.com/office/drawing/2014/main" id="{3E9B7D25-0B74-47AD-A341-CC17CE7D3CF2}"/>
                </a:ext>
              </a:extLst>
            </p:cNvPr>
            <p:cNvSpPr/>
            <p:nvPr userDrawn="1"/>
          </p:nvSpPr>
          <p:spPr>
            <a:xfrm>
              <a:off x="5292080" y="4867067"/>
              <a:ext cx="504056" cy="14781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14">
              <a:extLst>
                <a:ext uri="{FF2B5EF4-FFF2-40B4-BE49-F238E27FC236}">
                  <a16:creationId xmlns="" xmlns:a16="http://schemas.microsoft.com/office/drawing/2014/main" id="{18243A91-A937-4727-AA0C-64F7155E171A}"/>
                </a:ext>
              </a:extLst>
            </p:cNvPr>
            <p:cNvSpPr/>
            <p:nvPr userDrawn="1"/>
          </p:nvSpPr>
          <p:spPr>
            <a:xfrm>
              <a:off x="5796136" y="4866946"/>
              <a:ext cx="504056" cy="14781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15">
              <a:extLst>
                <a:ext uri="{FF2B5EF4-FFF2-40B4-BE49-F238E27FC236}">
                  <a16:creationId xmlns="" xmlns:a16="http://schemas.microsoft.com/office/drawing/2014/main" id="{DB98DEF8-FADC-4903-9196-0628B7FF4D70}"/>
                </a:ext>
              </a:extLst>
            </p:cNvPr>
            <p:cNvSpPr/>
            <p:nvPr userDrawn="1"/>
          </p:nvSpPr>
          <p:spPr>
            <a:xfrm>
              <a:off x="6300192" y="4868845"/>
              <a:ext cx="504056" cy="14781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16">
              <a:extLst>
                <a:ext uri="{FF2B5EF4-FFF2-40B4-BE49-F238E27FC236}">
                  <a16:creationId xmlns="" xmlns:a16="http://schemas.microsoft.com/office/drawing/2014/main" id="{476076CE-F29A-4765-BAB5-55EF8812AA28}"/>
                </a:ext>
              </a:extLst>
            </p:cNvPr>
            <p:cNvSpPr/>
            <p:nvPr userDrawn="1"/>
          </p:nvSpPr>
          <p:spPr>
            <a:xfrm>
              <a:off x="6804248" y="4868724"/>
              <a:ext cx="504056" cy="14781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17">
              <a:extLst>
                <a:ext uri="{FF2B5EF4-FFF2-40B4-BE49-F238E27FC236}">
                  <a16:creationId xmlns="" xmlns:a16="http://schemas.microsoft.com/office/drawing/2014/main" id="{7564AFBA-D0EF-48DA-A6B6-20BBAB6A51EF}"/>
                </a:ext>
              </a:extLst>
            </p:cNvPr>
            <p:cNvSpPr/>
            <p:nvPr userDrawn="1"/>
          </p:nvSpPr>
          <p:spPr>
            <a:xfrm>
              <a:off x="7308304" y="4867067"/>
              <a:ext cx="504056" cy="14781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18">
              <a:extLst>
                <a:ext uri="{FF2B5EF4-FFF2-40B4-BE49-F238E27FC236}">
                  <a16:creationId xmlns="" xmlns:a16="http://schemas.microsoft.com/office/drawing/2014/main" id="{95C98BE3-6F7D-4D6D-A2E6-A7DCB674C51A}"/>
                </a:ext>
              </a:extLst>
            </p:cNvPr>
            <p:cNvSpPr/>
            <p:nvPr userDrawn="1"/>
          </p:nvSpPr>
          <p:spPr>
            <a:xfrm>
              <a:off x="7812360" y="4866946"/>
              <a:ext cx="504056" cy="14781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19">
              <a:extLst>
                <a:ext uri="{FF2B5EF4-FFF2-40B4-BE49-F238E27FC236}">
                  <a16:creationId xmlns="" xmlns:a16="http://schemas.microsoft.com/office/drawing/2014/main" id="{9654DC83-FBA6-4C1B-8A2E-CCDCC688FEE7}"/>
                </a:ext>
              </a:extLst>
            </p:cNvPr>
            <p:cNvSpPr/>
            <p:nvPr userDrawn="1"/>
          </p:nvSpPr>
          <p:spPr>
            <a:xfrm>
              <a:off x="8316416" y="4865481"/>
              <a:ext cx="504056" cy="14781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20">
              <a:extLst>
                <a:ext uri="{FF2B5EF4-FFF2-40B4-BE49-F238E27FC236}">
                  <a16:creationId xmlns="" xmlns:a16="http://schemas.microsoft.com/office/drawing/2014/main" id="{09B23FBB-894F-4244-A484-4FA3442C3C2D}"/>
                </a:ext>
              </a:extLst>
            </p:cNvPr>
            <p:cNvSpPr/>
            <p:nvPr userDrawn="1"/>
          </p:nvSpPr>
          <p:spPr>
            <a:xfrm>
              <a:off x="8820472" y="4865360"/>
              <a:ext cx="504056" cy="14781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21">
              <a:extLst>
                <a:ext uri="{FF2B5EF4-FFF2-40B4-BE49-F238E27FC236}">
                  <a16:creationId xmlns="" xmlns:a16="http://schemas.microsoft.com/office/drawing/2014/main" id="{04F25DA4-74DC-4F1B-9ACF-4FA301DEEDD5}"/>
                </a:ext>
              </a:extLst>
            </p:cNvPr>
            <p:cNvSpPr/>
            <p:nvPr userDrawn="1"/>
          </p:nvSpPr>
          <p:spPr>
            <a:xfrm>
              <a:off x="9324528" y="4871445"/>
              <a:ext cx="504056" cy="14781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2">
              <a:extLst>
                <a:ext uri="{FF2B5EF4-FFF2-40B4-BE49-F238E27FC236}">
                  <a16:creationId xmlns="" xmlns:a16="http://schemas.microsoft.com/office/drawing/2014/main" id="{47C35BF7-5E1C-4341-8835-40B8D75CE509}"/>
                </a:ext>
              </a:extLst>
            </p:cNvPr>
            <p:cNvSpPr/>
            <p:nvPr userDrawn="1"/>
          </p:nvSpPr>
          <p:spPr>
            <a:xfrm>
              <a:off x="9828584" y="4871324"/>
              <a:ext cx="504056" cy="14781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61596703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1466589"/>
            <a:ext cx="9144000" cy="1761660"/>
          </a:xfrm>
          <a:prstGeom prst="rect">
            <a:avLst/>
          </a:prstGeom>
          <a:gradFill>
            <a:gsLst>
              <a:gs pos="66000">
                <a:schemeClr val="accent3"/>
              </a:gs>
              <a:gs pos="33000">
                <a:schemeClr val="accent2"/>
              </a:gs>
              <a:gs pos="0">
                <a:schemeClr val="accent1"/>
              </a:gs>
              <a:gs pos="96000">
                <a:schemeClr val="accent4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15" latinLnBrk="0"/>
            <a:endParaRPr lang="ko-KR" altLang="en-US" sz="1350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7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686270" y="1645419"/>
            <a:ext cx="1404000" cy="1404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17" indent="0">
              <a:buNone/>
              <a:defRPr sz="2100"/>
            </a:lvl2pPr>
            <a:lvl3pPr marL="685835" indent="0">
              <a:buNone/>
              <a:defRPr sz="1800"/>
            </a:lvl3pPr>
            <a:lvl4pPr marL="1028752" indent="0">
              <a:buNone/>
              <a:defRPr sz="1500"/>
            </a:lvl4pPr>
            <a:lvl5pPr marL="1371668" indent="0">
              <a:buNone/>
              <a:defRPr sz="1500"/>
            </a:lvl5pPr>
            <a:lvl6pPr marL="1714586" indent="0">
              <a:buNone/>
              <a:defRPr sz="1500"/>
            </a:lvl6pPr>
            <a:lvl7pPr marL="2057503" indent="0">
              <a:buNone/>
              <a:defRPr sz="1500"/>
            </a:lvl7pPr>
            <a:lvl8pPr marL="2400420" indent="0">
              <a:buNone/>
              <a:defRPr sz="1500"/>
            </a:lvl8pPr>
            <a:lvl9pPr marL="2743337" indent="0">
              <a:buNone/>
              <a:defRPr sz="15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2846710" y="1645419"/>
            <a:ext cx="1404000" cy="1404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17" indent="0">
              <a:buNone/>
              <a:defRPr sz="2100"/>
            </a:lvl2pPr>
            <a:lvl3pPr marL="685835" indent="0">
              <a:buNone/>
              <a:defRPr sz="1800"/>
            </a:lvl3pPr>
            <a:lvl4pPr marL="1028752" indent="0">
              <a:buNone/>
              <a:defRPr sz="1500"/>
            </a:lvl4pPr>
            <a:lvl5pPr marL="1371668" indent="0">
              <a:buNone/>
              <a:defRPr sz="1500"/>
            </a:lvl5pPr>
            <a:lvl6pPr marL="1714586" indent="0">
              <a:buNone/>
              <a:defRPr sz="1500"/>
            </a:lvl6pPr>
            <a:lvl7pPr marL="2057503" indent="0">
              <a:buNone/>
              <a:defRPr sz="1500"/>
            </a:lvl7pPr>
            <a:lvl8pPr marL="2400420" indent="0">
              <a:buNone/>
              <a:defRPr sz="1500"/>
            </a:lvl8pPr>
            <a:lvl9pPr marL="2743337" indent="0">
              <a:buNone/>
              <a:defRPr sz="15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5007150" y="1645419"/>
            <a:ext cx="1404000" cy="1404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17" indent="0">
              <a:buNone/>
              <a:defRPr sz="2100"/>
            </a:lvl2pPr>
            <a:lvl3pPr marL="685835" indent="0">
              <a:buNone/>
              <a:defRPr sz="1800"/>
            </a:lvl3pPr>
            <a:lvl4pPr marL="1028752" indent="0">
              <a:buNone/>
              <a:defRPr sz="1500"/>
            </a:lvl4pPr>
            <a:lvl5pPr marL="1371668" indent="0">
              <a:buNone/>
              <a:defRPr sz="1500"/>
            </a:lvl5pPr>
            <a:lvl6pPr marL="1714586" indent="0">
              <a:buNone/>
              <a:defRPr sz="1500"/>
            </a:lvl6pPr>
            <a:lvl7pPr marL="2057503" indent="0">
              <a:buNone/>
              <a:defRPr sz="1500"/>
            </a:lvl7pPr>
            <a:lvl8pPr marL="2400420" indent="0">
              <a:buNone/>
              <a:defRPr sz="1500"/>
            </a:lvl8pPr>
            <a:lvl9pPr marL="2743337" indent="0">
              <a:buNone/>
              <a:defRPr sz="15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7089211" y="1645419"/>
            <a:ext cx="1404000" cy="1404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17" indent="0">
              <a:buNone/>
              <a:defRPr sz="2100"/>
            </a:lvl2pPr>
            <a:lvl3pPr marL="685835" indent="0">
              <a:buNone/>
              <a:defRPr sz="1800"/>
            </a:lvl3pPr>
            <a:lvl4pPr marL="1028752" indent="0">
              <a:buNone/>
              <a:defRPr sz="1500"/>
            </a:lvl4pPr>
            <a:lvl5pPr marL="1371668" indent="0">
              <a:buNone/>
              <a:defRPr sz="1500"/>
            </a:lvl5pPr>
            <a:lvl6pPr marL="1714586" indent="0">
              <a:buNone/>
              <a:defRPr sz="1500"/>
            </a:lvl6pPr>
            <a:lvl7pPr marL="2057503" indent="0">
              <a:buNone/>
              <a:defRPr sz="1500"/>
            </a:lvl7pPr>
            <a:lvl8pPr marL="2400420" indent="0">
              <a:buNone/>
              <a:defRPr sz="1500"/>
            </a:lvl8pPr>
            <a:lvl9pPr marL="2743337" indent="0">
              <a:buNone/>
              <a:defRPr sz="15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9" name="Text Placeholder 9">
            <a:extLst>
              <a:ext uri="{FF2B5EF4-FFF2-40B4-BE49-F238E27FC236}">
                <a16:creationId xmlns="" xmlns:a16="http://schemas.microsoft.com/office/drawing/2014/main" id="{8FFDD507-9677-45A5-88E2-496510E5A49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42647" y="254632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="" xmlns:a16="http://schemas.microsoft.com/office/drawing/2014/main" id="{8D8216D7-CA4D-48D3-9D62-1C9BA3F433A6}"/>
              </a:ext>
            </a:extLst>
          </p:cNvPr>
          <p:cNvGrpSpPr/>
          <p:nvPr userDrawn="1"/>
        </p:nvGrpSpPr>
        <p:grpSpPr>
          <a:xfrm>
            <a:off x="0" y="4948390"/>
            <a:ext cx="9144000" cy="195110"/>
            <a:chOff x="4379494" y="697832"/>
            <a:chExt cx="2586787" cy="168442"/>
          </a:xfrm>
        </p:grpSpPr>
        <p:sp>
          <p:nvSpPr>
            <p:cNvPr id="21" name="Rectangle 20">
              <a:extLst>
                <a:ext uri="{FF2B5EF4-FFF2-40B4-BE49-F238E27FC236}">
                  <a16:creationId xmlns="" xmlns:a16="http://schemas.microsoft.com/office/drawing/2014/main" id="{2EAEB79D-42D9-4854-93EE-6A7860B32C06}"/>
                </a:ext>
              </a:extLst>
            </p:cNvPr>
            <p:cNvSpPr/>
            <p:nvPr/>
          </p:nvSpPr>
          <p:spPr>
            <a:xfrm>
              <a:off x="4379494" y="697832"/>
              <a:ext cx="517358" cy="16844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15" latinLnBrk="0"/>
              <a:endParaRPr lang="ko-KR" altLang="en-US" sz="1350">
                <a:solidFill>
                  <a:prstClr val="white"/>
                </a:solidFill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="" xmlns:a16="http://schemas.microsoft.com/office/drawing/2014/main" id="{FB331F8D-F639-4D0A-8219-201CB10A84B5}"/>
                </a:ext>
              </a:extLst>
            </p:cNvPr>
            <p:cNvSpPr/>
            <p:nvPr/>
          </p:nvSpPr>
          <p:spPr>
            <a:xfrm>
              <a:off x="4896852" y="697832"/>
              <a:ext cx="517358" cy="16844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15" latinLnBrk="0"/>
              <a:endParaRPr lang="ko-KR" altLang="en-US" sz="1350">
                <a:solidFill>
                  <a:prstClr val="white"/>
                </a:solidFill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="" xmlns:a16="http://schemas.microsoft.com/office/drawing/2014/main" id="{8B7EECCE-8A5D-4DE2-92FC-ED13A376AE06}"/>
                </a:ext>
              </a:extLst>
            </p:cNvPr>
            <p:cNvSpPr/>
            <p:nvPr/>
          </p:nvSpPr>
          <p:spPr>
            <a:xfrm>
              <a:off x="5414209" y="697832"/>
              <a:ext cx="517358" cy="16844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15" latinLnBrk="0"/>
              <a:endParaRPr lang="ko-KR" altLang="en-US" sz="1350">
                <a:solidFill>
                  <a:prstClr val="white"/>
                </a:solidFill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="" xmlns:a16="http://schemas.microsoft.com/office/drawing/2014/main" id="{121D7071-E31A-4D5F-AA58-5EFBD7BC7CC0}"/>
                </a:ext>
              </a:extLst>
            </p:cNvPr>
            <p:cNvSpPr/>
            <p:nvPr/>
          </p:nvSpPr>
          <p:spPr>
            <a:xfrm>
              <a:off x="5931566" y="697832"/>
              <a:ext cx="517358" cy="16844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15" latinLnBrk="0"/>
              <a:endParaRPr lang="ko-KR" altLang="en-US" sz="1350">
                <a:solidFill>
                  <a:prstClr val="white"/>
                </a:solidFill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="" xmlns:a16="http://schemas.microsoft.com/office/drawing/2014/main" id="{D1BC3BF5-51FA-4018-9D97-FFDF71871D4A}"/>
                </a:ext>
              </a:extLst>
            </p:cNvPr>
            <p:cNvSpPr/>
            <p:nvPr/>
          </p:nvSpPr>
          <p:spPr>
            <a:xfrm>
              <a:off x="6448923" y="697832"/>
              <a:ext cx="517358" cy="1684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15" latinLnBrk="0"/>
              <a:endParaRPr lang="ko-KR" altLang="en-US" sz="135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6988608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C42BCD1B-947D-4365-BA3B-0F1EDC7713CD}"/>
              </a:ext>
            </a:extLst>
          </p:cNvPr>
          <p:cNvSpPr/>
          <p:nvPr userDrawn="1"/>
        </p:nvSpPr>
        <p:spPr>
          <a:xfrm>
            <a:off x="0" y="1896195"/>
            <a:ext cx="9144000" cy="1351110"/>
          </a:xfrm>
          <a:prstGeom prst="rect">
            <a:avLst/>
          </a:prstGeom>
          <a:gradFill>
            <a:gsLst>
              <a:gs pos="66000">
                <a:schemeClr val="accent3"/>
              </a:gs>
              <a:gs pos="33000">
                <a:schemeClr val="accent2"/>
              </a:gs>
              <a:gs pos="0">
                <a:schemeClr val="accent1"/>
              </a:gs>
              <a:gs pos="96000">
                <a:schemeClr val="accent4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15" latinLnBrk="0"/>
            <a:endParaRPr lang="ko-KR" altLang="en-US" sz="1350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12" name="Picture Placeholder 11">
            <a:extLst>
              <a:ext uri="{FF2B5EF4-FFF2-40B4-BE49-F238E27FC236}">
                <a16:creationId xmlns="" xmlns:a16="http://schemas.microsoft.com/office/drawing/2014/main" id="{2E5EA7C7-8ABC-4BB8-83D4-FDCD6EF0024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33247" y="735029"/>
            <a:ext cx="3673443" cy="3673443"/>
          </a:xfrm>
          <a:custGeom>
            <a:avLst/>
            <a:gdLst>
              <a:gd name="connsiteX0" fmla="*/ 2448962 w 4897924"/>
              <a:gd name="connsiteY0" fmla="*/ 0 h 4897924"/>
              <a:gd name="connsiteX1" fmla="*/ 4897924 w 4897924"/>
              <a:gd name="connsiteY1" fmla="*/ 2448962 h 4897924"/>
              <a:gd name="connsiteX2" fmla="*/ 2448962 w 4897924"/>
              <a:gd name="connsiteY2" fmla="*/ 4897924 h 4897924"/>
              <a:gd name="connsiteX3" fmla="*/ 0 w 4897924"/>
              <a:gd name="connsiteY3" fmla="*/ 2448962 h 4897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97924" h="4897924">
                <a:moveTo>
                  <a:pt x="2448962" y="0"/>
                </a:moveTo>
                <a:lnTo>
                  <a:pt x="4897924" y="2448962"/>
                </a:lnTo>
                <a:lnTo>
                  <a:pt x="2448962" y="4897924"/>
                </a:lnTo>
                <a:lnTo>
                  <a:pt x="0" y="244896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685800" rtl="0" eaLnBrk="1" fontAlgn="auto" latinLnBrk="1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50"/>
            </a:lvl1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16" name="Freeform: Shape 15">
            <a:extLst>
              <a:ext uri="{FF2B5EF4-FFF2-40B4-BE49-F238E27FC236}">
                <a16:creationId xmlns="" xmlns:a16="http://schemas.microsoft.com/office/drawing/2014/main" id="{238E336C-CBC6-405B-A2D0-832A210015D9}"/>
              </a:ext>
            </a:extLst>
          </p:cNvPr>
          <p:cNvSpPr/>
          <p:nvPr userDrawn="1"/>
        </p:nvSpPr>
        <p:spPr>
          <a:xfrm rot="10800000">
            <a:off x="0" y="432815"/>
            <a:ext cx="7851258" cy="1369596"/>
          </a:xfrm>
          <a:custGeom>
            <a:avLst/>
            <a:gdLst>
              <a:gd name="connsiteX0" fmla="*/ 1829628 w 10468344"/>
              <a:gd name="connsiteY0" fmla="*/ 1826128 h 1826128"/>
              <a:gd name="connsiteX1" fmla="*/ 0 w 10468344"/>
              <a:gd name="connsiteY1" fmla="*/ 25683 h 1826128"/>
              <a:gd name="connsiteX2" fmla="*/ 5529 w 10468344"/>
              <a:gd name="connsiteY2" fmla="*/ 20065 h 1826128"/>
              <a:gd name="connsiteX3" fmla="*/ 229959 w 10468344"/>
              <a:gd name="connsiteY3" fmla="*/ 20064 h 1826128"/>
              <a:gd name="connsiteX4" fmla="*/ 1829436 w 10468344"/>
              <a:gd name="connsiteY4" fmla="*/ 1594029 h 1826128"/>
              <a:gd name="connsiteX5" fmla="*/ 3443085 w 10468344"/>
              <a:gd name="connsiteY5" fmla="*/ 6119 h 1826128"/>
              <a:gd name="connsiteX6" fmla="*/ 3444974 w 10468344"/>
              <a:gd name="connsiteY6" fmla="*/ 8038 h 1826128"/>
              <a:gd name="connsiteX7" fmla="*/ 3444974 w 10468344"/>
              <a:gd name="connsiteY7" fmla="*/ 0 h 1826128"/>
              <a:gd name="connsiteX8" fmla="*/ 10468344 w 10468344"/>
              <a:gd name="connsiteY8" fmla="*/ 0 h 1826128"/>
              <a:gd name="connsiteX9" fmla="*/ 10468344 w 10468344"/>
              <a:gd name="connsiteY9" fmla="*/ 165298 h 1826128"/>
              <a:gd name="connsiteX10" fmla="*/ 3516995 w 10468344"/>
              <a:gd name="connsiteY10" fmla="*/ 165298 h 1826128"/>
              <a:gd name="connsiteX11" fmla="*/ 1877405 w 10468344"/>
              <a:gd name="connsiteY11" fmla="*/ 1778735 h 1826128"/>
              <a:gd name="connsiteX12" fmla="*/ 1876835 w 10468344"/>
              <a:gd name="connsiteY12" fmla="*/ 1778156 h 1826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468344" h="1826128">
                <a:moveTo>
                  <a:pt x="1829628" y="1826128"/>
                </a:moveTo>
                <a:lnTo>
                  <a:pt x="0" y="25683"/>
                </a:lnTo>
                <a:lnTo>
                  <a:pt x="5529" y="20065"/>
                </a:lnTo>
                <a:lnTo>
                  <a:pt x="229959" y="20064"/>
                </a:lnTo>
                <a:lnTo>
                  <a:pt x="1829436" y="1594029"/>
                </a:lnTo>
                <a:lnTo>
                  <a:pt x="3443085" y="6119"/>
                </a:lnTo>
                <a:lnTo>
                  <a:pt x="3444974" y="8038"/>
                </a:lnTo>
                <a:lnTo>
                  <a:pt x="3444974" y="0"/>
                </a:lnTo>
                <a:lnTo>
                  <a:pt x="10468344" y="0"/>
                </a:lnTo>
                <a:lnTo>
                  <a:pt x="10468344" y="165298"/>
                </a:lnTo>
                <a:lnTo>
                  <a:pt x="3516995" y="165298"/>
                </a:lnTo>
                <a:lnTo>
                  <a:pt x="1877405" y="1778735"/>
                </a:lnTo>
                <a:lnTo>
                  <a:pt x="1876835" y="1778156"/>
                </a:lnTo>
                <a:close/>
              </a:path>
            </a:pathLst>
          </a:custGeom>
          <a:gradFill flip="none" rotWithShape="1">
            <a:gsLst>
              <a:gs pos="66000">
                <a:schemeClr val="accent3"/>
              </a:gs>
              <a:gs pos="33000">
                <a:schemeClr val="accent2"/>
              </a:gs>
              <a:gs pos="0">
                <a:schemeClr val="accent1"/>
              </a:gs>
              <a:gs pos="96000">
                <a:schemeClr val="accent4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15" latinLnBrk="0"/>
            <a:endParaRPr lang="en-US" sz="1350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="" xmlns:a16="http://schemas.microsoft.com/office/drawing/2014/main" id="{4455CBD1-32B3-430C-B34D-CDAE19AD0ABC}"/>
              </a:ext>
            </a:extLst>
          </p:cNvPr>
          <p:cNvSpPr/>
          <p:nvPr userDrawn="1"/>
        </p:nvSpPr>
        <p:spPr>
          <a:xfrm>
            <a:off x="5099454" y="3338662"/>
            <a:ext cx="4044547" cy="1374562"/>
          </a:xfrm>
          <a:custGeom>
            <a:avLst/>
            <a:gdLst>
              <a:gd name="connsiteX0" fmla="*/ 3456032 w 5392729"/>
              <a:gd name="connsiteY0" fmla="*/ 0 h 1832749"/>
              <a:gd name="connsiteX1" fmla="*/ 3461074 w 5392729"/>
              <a:gd name="connsiteY1" fmla="*/ 5124 h 1832749"/>
              <a:gd name="connsiteX2" fmla="*/ 3461074 w 5392729"/>
              <a:gd name="connsiteY2" fmla="*/ 2963 h 1832749"/>
              <a:gd name="connsiteX3" fmla="*/ 5392729 w 5392729"/>
              <a:gd name="connsiteY3" fmla="*/ 2963 h 1832749"/>
              <a:gd name="connsiteX4" fmla="*/ 5392729 w 5392729"/>
              <a:gd name="connsiteY4" fmla="*/ 168261 h 1832749"/>
              <a:gd name="connsiteX5" fmla="*/ 3520712 w 5392729"/>
              <a:gd name="connsiteY5" fmla="*/ 168261 h 1832749"/>
              <a:gd name="connsiteX6" fmla="*/ 1877406 w 5392729"/>
              <a:gd name="connsiteY6" fmla="*/ 1785355 h 1832749"/>
              <a:gd name="connsiteX7" fmla="*/ 1876837 w 5392729"/>
              <a:gd name="connsiteY7" fmla="*/ 1784777 h 1832749"/>
              <a:gd name="connsiteX8" fmla="*/ 1829630 w 5392729"/>
              <a:gd name="connsiteY8" fmla="*/ 1832749 h 1832749"/>
              <a:gd name="connsiteX9" fmla="*/ 0 w 5392729"/>
              <a:gd name="connsiteY9" fmla="*/ 32302 h 1832749"/>
              <a:gd name="connsiteX10" fmla="*/ 5528 w 5392729"/>
              <a:gd name="connsiteY10" fmla="*/ 26684 h 1832749"/>
              <a:gd name="connsiteX11" fmla="*/ 229959 w 5392729"/>
              <a:gd name="connsiteY11" fmla="*/ 26683 h 1832749"/>
              <a:gd name="connsiteX12" fmla="*/ 1829438 w 5392729"/>
              <a:gd name="connsiteY12" fmla="*/ 1600649 h 18327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392729" h="1832749">
                <a:moveTo>
                  <a:pt x="3456032" y="0"/>
                </a:moveTo>
                <a:lnTo>
                  <a:pt x="3461074" y="5124"/>
                </a:lnTo>
                <a:lnTo>
                  <a:pt x="3461074" y="2963"/>
                </a:lnTo>
                <a:lnTo>
                  <a:pt x="5392729" y="2963"/>
                </a:lnTo>
                <a:lnTo>
                  <a:pt x="5392729" y="168261"/>
                </a:lnTo>
                <a:lnTo>
                  <a:pt x="3520712" y="168261"/>
                </a:lnTo>
                <a:lnTo>
                  <a:pt x="1877406" y="1785355"/>
                </a:lnTo>
                <a:lnTo>
                  <a:pt x="1876837" y="1784777"/>
                </a:lnTo>
                <a:lnTo>
                  <a:pt x="1829630" y="1832749"/>
                </a:lnTo>
                <a:lnTo>
                  <a:pt x="0" y="32302"/>
                </a:lnTo>
                <a:lnTo>
                  <a:pt x="5528" y="26684"/>
                </a:lnTo>
                <a:lnTo>
                  <a:pt x="229959" y="26683"/>
                </a:lnTo>
                <a:lnTo>
                  <a:pt x="1829438" y="1600649"/>
                </a:lnTo>
                <a:close/>
              </a:path>
            </a:pathLst>
          </a:custGeom>
          <a:gradFill>
            <a:gsLst>
              <a:gs pos="66000">
                <a:schemeClr val="accent3"/>
              </a:gs>
              <a:gs pos="33000">
                <a:schemeClr val="accent2"/>
              </a:gs>
              <a:gs pos="0">
                <a:schemeClr val="accent1"/>
              </a:gs>
              <a:gs pos="96000">
                <a:schemeClr val="accent4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15" latinLnBrk="0"/>
            <a:endParaRPr lang="en-US" sz="1350" dirty="0">
              <a:solidFill>
                <a:prstClr val="white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74441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="" xmlns:a16="http://schemas.microsoft.com/office/drawing/2014/main" id="{CD079DFE-31BE-4F2D-A3F9-C3DC56D775D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243814" y="2"/>
            <a:ext cx="4900187" cy="5143499"/>
          </a:xfrm>
          <a:custGeom>
            <a:avLst/>
            <a:gdLst>
              <a:gd name="connsiteX0" fmla="*/ 2592666 w 6533583"/>
              <a:gd name="connsiteY0" fmla="*/ 0 h 6857999"/>
              <a:gd name="connsiteX1" fmla="*/ 6533583 w 6533583"/>
              <a:gd name="connsiteY1" fmla="*/ 0 h 6857999"/>
              <a:gd name="connsiteX2" fmla="*/ 6533583 w 6533583"/>
              <a:gd name="connsiteY2" fmla="*/ 1085634 h 6857999"/>
              <a:gd name="connsiteX3" fmla="*/ 4351340 w 6533583"/>
              <a:gd name="connsiteY3" fmla="*/ 6857999 h 6857999"/>
              <a:gd name="connsiteX4" fmla="*/ 0 w 6533583"/>
              <a:gd name="connsiteY4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33583" h="6857999">
                <a:moveTo>
                  <a:pt x="2592666" y="0"/>
                </a:moveTo>
                <a:lnTo>
                  <a:pt x="6533583" y="0"/>
                </a:lnTo>
                <a:lnTo>
                  <a:pt x="6533583" y="1085634"/>
                </a:lnTo>
                <a:lnTo>
                  <a:pt x="4351340" y="6857999"/>
                </a:lnTo>
                <a:lnTo>
                  <a:pt x="0" y="685799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685800" rtl="0" eaLnBrk="1" fontAlgn="auto" latinLnBrk="1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50"/>
            </a:lvl1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2104458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1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자유형: 도형 8">
            <a:extLst>
              <a:ext uri="{FF2B5EF4-FFF2-40B4-BE49-F238E27FC236}">
                <a16:creationId xmlns="" xmlns:a16="http://schemas.microsoft.com/office/drawing/2014/main" id="{C2ABD529-FE83-4068-B43D-09D8C61354D1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1099576" y="634526"/>
            <a:ext cx="4147493" cy="4092257"/>
          </a:xfrm>
          <a:custGeom>
            <a:avLst/>
            <a:gdLst>
              <a:gd name="connsiteX0" fmla="*/ 5203477 w 5529990"/>
              <a:gd name="connsiteY0" fmla="*/ 4996820 h 5456343"/>
              <a:gd name="connsiteX1" fmla="*/ 5205385 w 5529990"/>
              <a:gd name="connsiteY1" fmla="*/ 4997961 h 5456343"/>
              <a:gd name="connsiteX2" fmla="*/ 5204062 w 5529990"/>
              <a:gd name="connsiteY2" fmla="*/ 4999290 h 5456343"/>
              <a:gd name="connsiteX3" fmla="*/ 3285288 w 5529990"/>
              <a:gd name="connsiteY3" fmla="*/ 850958 h 5456343"/>
              <a:gd name="connsiteX4" fmla="*/ 3285287 w 5529990"/>
              <a:gd name="connsiteY4" fmla="*/ 957889 h 5456343"/>
              <a:gd name="connsiteX5" fmla="*/ 3309883 w 5529990"/>
              <a:gd name="connsiteY5" fmla="*/ 964960 h 5456343"/>
              <a:gd name="connsiteX6" fmla="*/ 3342876 w 5529990"/>
              <a:gd name="connsiteY6" fmla="*/ 959101 h 5456343"/>
              <a:gd name="connsiteX7" fmla="*/ 3347625 w 5529990"/>
              <a:gd name="connsiteY7" fmla="*/ 953011 h 5456343"/>
              <a:gd name="connsiteX8" fmla="*/ 3340340 w 5529990"/>
              <a:gd name="connsiteY8" fmla="*/ 917595 h 5456343"/>
              <a:gd name="connsiteX9" fmla="*/ 3323433 w 5529990"/>
              <a:gd name="connsiteY9" fmla="*/ 872062 h 5456343"/>
              <a:gd name="connsiteX10" fmla="*/ 3302259 w 5529990"/>
              <a:gd name="connsiteY10" fmla="*/ 854999 h 5456343"/>
              <a:gd name="connsiteX11" fmla="*/ 97597 w 5529990"/>
              <a:gd name="connsiteY11" fmla="*/ 97597 h 5456343"/>
              <a:gd name="connsiteX12" fmla="*/ 97597 w 5529990"/>
              <a:gd name="connsiteY12" fmla="*/ 3380541 h 5456343"/>
              <a:gd name="connsiteX13" fmla="*/ 925476 w 5529990"/>
              <a:gd name="connsiteY13" fmla="*/ 3380541 h 5456343"/>
              <a:gd name="connsiteX14" fmla="*/ 946229 w 5529990"/>
              <a:gd name="connsiteY14" fmla="*/ 3355733 h 5456343"/>
              <a:gd name="connsiteX15" fmla="*/ 978940 w 5529990"/>
              <a:gd name="connsiteY15" fmla="*/ 3351467 h 5456343"/>
              <a:gd name="connsiteX16" fmla="*/ 1007525 w 5529990"/>
              <a:gd name="connsiteY16" fmla="*/ 3349520 h 5456343"/>
              <a:gd name="connsiteX17" fmla="*/ 1031564 w 5529990"/>
              <a:gd name="connsiteY17" fmla="*/ 3353683 h 5456343"/>
              <a:gd name="connsiteX18" fmla="*/ 1032954 w 5529990"/>
              <a:gd name="connsiteY18" fmla="*/ 3351929 h 5456343"/>
              <a:gd name="connsiteX19" fmla="*/ 1046660 w 5529990"/>
              <a:gd name="connsiteY19" fmla="*/ 3307002 h 5456343"/>
              <a:gd name="connsiteX20" fmla="*/ 1050343 w 5529990"/>
              <a:gd name="connsiteY20" fmla="*/ 3285495 h 5456343"/>
              <a:gd name="connsiteX21" fmla="*/ 1053485 w 5529990"/>
              <a:gd name="connsiteY21" fmla="*/ 3281034 h 5456343"/>
              <a:gd name="connsiteX22" fmla="*/ 213108 w 5529990"/>
              <a:gd name="connsiteY22" fmla="*/ 3281033 h 5456343"/>
              <a:gd name="connsiteX23" fmla="*/ 213107 w 5529990"/>
              <a:gd name="connsiteY23" fmla="*/ 208854 h 5456343"/>
              <a:gd name="connsiteX24" fmla="*/ 3285287 w 5529990"/>
              <a:gd name="connsiteY24" fmla="*/ 208854 h 5456343"/>
              <a:gd name="connsiteX25" fmla="*/ 3285287 w 5529990"/>
              <a:gd name="connsiteY25" fmla="*/ 805089 h 5456343"/>
              <a:gd name="connsiteX26" fmla="*/ 3285421 w 5529990"/>
              <a:gd name="connsiteY26" fmla="*/ 805084 h 5456343"/>
              <a:gd name="connsiteX27" fmla="*/ 3308726 w 5529990"/>
              <a:gd name="connsiteY27" fmla="*/ 825294 h 5456343"/>
              <a:gd name="connsiteX28" fmla="*/ 3343101 w 5529990"/>
              <a:gd name="connsiteY28" fmla="*/ 834936 h 5456343"/>
              <a:gd name="connsiteX29" fmla="*/ 3357542 w 5529990"/>
              <a:gd name="connsiteY29" fmla="*/ 829717 h 5456343"/>
              <a:gd name="connsiteX30" fmla="*/ 3389087 w 5529990"/>
              <a:gd name="connsiteY30" fmla="*/ 840123 h 5456343"/>
              <a:gd name="connsiteX31" fmla="*/ 3389087 w 5529990"/>
              <a:gd name="connsiteY31" fmla="*/ 97597 h 5456343"/>
              <a:gd name="connsiteX32" fmla="*/ 0 w 5529990"/>
              <a:gd name="connsiteY32" fmla="*/ 0 h 5456343"/>
              <a:gd name="connsiteX33" fmla="*/ 3486684 w 5529990"/>
              <a:gd name="connsiteY33" fmla="*/ 0 h 5456343"/>
              <a:gd name="connsiteX34" fmla="*/ 3486684 w 5529990"/>
              <a:gd name="connsiteY34" fmla="*/ 833838 h 5456343"/>
              <a:gd name="connsiteX35" fmla="*/ 3500172 w 5529990"/>
              <a:gd name="connsiteY35" fmla="*/ 834269 h 5456343"/>
              <a:gd name="connsiteX36" fmla="*/ 3516226 w 5529990"/>
              <a:gd name="connsiteY36" fmla="*/ 839003 h 5456343"/>
              <a:gd name="connsiteX37" fmla="*/ 3647545 w 5529990"/>
              <a:gd name="connsiteY37" fmla="*/ 866570 h 5456343"/>
              <a:gd name="connsiteX38" fmla="*/ 3662947 w 5529990"/>
              <a:gd name="connsiteY38" fmla="*/ 857912 h 5456343"/>
              <a:gd name="connsiteX39" fmla="*/ 3656762 w 5529990"/>
              <a:gd name="connsiteY39" fmla="*/ 846906 h 5456343"/>
              <a:gd name="connsiteX40" fmla="*/ 3515960 w 5529990"/>
              <a:gd name="connsiteY40" fmla="*/ 787015 h 5456343"/>
              <a:gd name="connsiteX41" fmla="*/ 3489147 w 5529990"/>
              <a:gd name="connsiteY41" fmla="*/ 770223 h 5456343"/>
              <a:gd name="connsiteX42" fmla="*/ 3498229 w 5529990"/>
              <a:gd name="connsiteY42" fmla="*/ 724565 h 5456343"/>
              <a:gd name="connsiteX43" fmla="*/ 3516829 w 5529990"/>
              <a:gd name="connsiteY43" fmla="*/ 717732 h 5456343"/>
              <a:gd name="connsiteX44" fmla="*/ 3531095 w 5529990"/>
              <a:gd name="connsiteY44" fmla="*/ 726369 h 5456343"/>
              <a:gd name="connsiteX45" fmla="*/ 3557357 w 5529990"/>
              <a:gd name="connsiteY45" fmla="*/ 731881 h 5456343"/>
              <a:gd name="connsiteX46" fmla="*/ 3581695 w 5529990"/>
              <a:gd name="connsiteY46" fmla="*/ 744271 h 5456343"/>
              <a:gd name="connsiteX47" fmla="*/ 3651817 w 5529990"/>
              <a:gd name="connsiteY47" fmla="*/ 791752 h 5456343"/>
              <a:gd name="connsiteX48" fmla="*/ 3701043 w 5529990"/>
              <a:gd name="connsiteY48" fmla="*/ 827808 h 5456343"/>
              <a:gd name="connsiteX49" fmla="*/ 3778589 w 5529990"/>
              <a:gd name="connsiteY49" fmla="*/ 888498 h 5456343"/>
              <a:gd name="connsiteX50" fmla="*/ 3870983 w 5529990"/>
              <a:gd name="connsiteY50" fmla="*/ 975599 h 5456343"/>
              <a:gd name="connsiteX51" fmla="*/ 3913472 w 5529990"/>
              <a:gd name="connsiteY51" fmla="*/ 989372 h 5456343"/>
              <a:gd name="connsiteX52" fmla="*/ 3940973 w 5529990"/>
              <a:gd name="connsiteY52" fmla="*/ 997085 h 5456343"/>
              <a:gd name="connsiteX53" fmla="*/ 3982772 w 5529990"/>
              <a:gd name="connsiteY53" fmla="*/ 1019936 h 5456343"/>
              <a:gd name="connsiteX54" fmla="*/ 3937964 w 5529990"/>
              <a:gd name="connsiteY54" fmla="*/ 888706 h 5456343"/>
              <a:gd name="connsiteX55" fmla="*/ 3899601 w 5529990"/>
              <a:gd name="connsiteY55" fmla="*/ 866821 h 5456343"/>
              <a:gd name="connsiteX56" fmla="*/ 3853267 w 5529990"/>
              <a:gd name="connsiteY56" fmla="*/ 820451 h 5456343"/>
              <a:gd name="connsiteX57" fmla="*/ 3829759 w 5529990"/>
              <a:gd name="connsiteY57" fmla="*/ 778630 h 5456343"/>
              <a:gd name="connsiteX58" fmla="*/ 3899474 w 5529990"/>
              <a:gd name="connsiteY58" fmla="*/ 794477 h 5456343"/>
              <a:gd name="connsiteX59" fmla="*/ 3949113 w 5529990"/>
              <a:gd name="connsiteY59" fmla="*/ 815817 h 5456343"/>
              <a:gd name="connsiteX60" fmla="*/ 3979087 w 5529990"/>
              <a:gd name="connsiteY60" fmla="*/ 827934 h 5456343"/>
              <a:gd name="connsiteX61" fmla="*/ 4029548 w 5529990"/>
              <a:gd name="connsiteY61" fmla="*/ 866192 h 5456343"/>
              <a:gd name="connsiteX62" fmla="*/ 4074646 w 5529990"/>
              <a:gd name="connsiteY62" fmla="*/ 910362 h 5456343"/>
              <a:gd name="connsiteX63" fmla="*/ 4111496 w 5529990"/>
              <a:gd name="connsiteY63" fmla="*/ 924407 h 5456343"/>
              <a:gd name="connsiteX64" fmla="*/ 4161957 w 5529990"/>
              <a:gd name="connsiteY64" fmla="*/ 962664 h 5456343"/>
              <a:gd name="connsiteX65" fmla="*/ 4131426 w 5529990"/>
              <a:gd name="connsiteY65" fmla="*/ 985620 h 5456343"/>
              <a:gd name="connsiteX66" fmla="*/ 4134857 w 5529990"/>
              <a:gd name="connsiteY66" fmla="*/ 1032933 h 5456343"/>
              <a:gd name="connsiteX67" fmla="*/ 4138703 w 5529990"/>
              <a:gd name="connsiteY67" fmla="*/ 1065530 h 5456343"/>
              <a:gd name="connsiteX68" fmla="*/ 4128249 w 5529990"/>
              <a:gd name="connsiteY68" fmla="*/ 1082993 h 5456343"/>
              <a:gd name="connsiteX69" fmla="*/ 4147363 w 5529990"/>
              <a:gd name="connsiteY69" fmla="*/ 1080938 h 5456343"/>
              <a:gd name="connsiteX70" fmla="*/ 4170738 w 5529990"/>
              <a:gd name="connsiteY70" fmla="*/ 1096765 h 5456343"/>
              <a:gd name="connsiteX71" fmla="*/ 4166471 w 5529990"/>
              <a:gd name="connsiteY71" fmla="*/ 1125234 h 5456343"/>
              <a:gd name="connsiteX72" fmla="*/ 4151337 w 5529990"/>
              <a:gd name="connsiteY72" fmla="*/ 1185880 h 5456343"/>
              <a:gd name="connsiteX73" fmla="*/ 4159309 w 5529990"/>
              <a:gd name="connsiteY73" fmla="*/ 1210365 h 5456343"/>
              <a:gd name="connsiteX74" fmla="*/ 4205665 w 5529990"/>
              <a:gd name="connsiteY74" fmla="*/ 1117687 h 5456343"/>
              <a:gd name="connsiteX75" fmla="*/ 4209517 w 5529990"/>
              <a:gd name="connsiteY75" fmla="*/ 1103935 h 5456343"/>
              <a:gd name="connsiteX76" fmla="*/ 4224918 w 5529990"/>
              <a:gd name="connsiteY76" fmla="*/ 1095278 h 5456343"/>
              <a:gd name="connsiteX77" fmla="*/ 4232341 w 5529990"/>
              <a:gd name="connsiteY77" fmla="*/ 1108484 h 5456343"/>
              <a:gd name="connsiteX78" fmla="*/ 4211843 w 5529990"/>
              <a:gd name="connsiteY78" fmla="*/ 1175042 h 5456343"/>
              <a:gd name="connsiteX79" fmla="*/ 4227373 w 5529990"/>
              <a:gd name="connsiteY79" fmla="*/ 1238729 h 5456343"/>
              <a:gd name="connsiteX80" fmla="*/ 4277010 w 5529990"/>
              <a:gd name="connsiteY80" fmla="*/ 1260069 h 5456343"/>
              <a:gd name="connsiteX81" fmla="*/ 4319914 w 5529990"/>
              <a:gd name="connsiteY81" fmla="*/ 1259126 h 5456343"/>
              <a:gd name="connsiteX82" fmla="*/ 4394024 w 5529990"/>
              <a:gd name="connsiteY82" fmla="*/ 1318850 h 5456343"/>
              <a:gd name="connsiteX83" fmla="*/ 4439529 w 5529990"/>
              <a:gd name="connsiteY83" fmla="*/ 1394653 h 5456343"/>
              <a:gd name="connsiteX84" fmla="*/ 4465896 w 5529990"/>
              <a:gd name="connsiteY84" fmla="*/ 1405900 h 5456343"/>
              <a:gd name="connsiteX85" fmla="*/ 4496792 w 5529990"/>
              <a:gd name="connsiteY85" fmla="*/ 1389917 h 5456343"/>
              <a:gd name="connsiteX86" fmla="*/ 4517002 w 5529990"/>
              <a:gd name="connsiteY86" fmla="*/ 1350259 h 5456343"/>
              <a:gd name="connsiteX87" fmla="*/ 4543362 w 5529990"/>
              <a:gd name="connsiteY87" fmla="*/ 1292820 h 5456343"/>
              <a:gd name="connsiteX88" fmla="*/ 4573307 w 5529990"/>
              <a:gd name="connsiteY88" fmla="*/ 1288454 h 5456343"/>
              <a:gd name="connsiteX89" fmla="*/ 4586211 w 5529990"/>
              <a:gd name="connsiteY89" fmla="*/ 1309822 h 5456343"/>
              <a:gd name="connsiteX90" fmla="*/ 4565007 w 5529990"/>
              <a:gd name="connsiteY90" fmla="*/ 1374097 h 5456343"/>
              <a:gd name="connsiteX91" fmla="*/ 4525037 w 5529990"/>
              <a:gd name="connsiteY91" fmla="*/ 1424592 h 5456343"/>
              <a:gd name="connsiteX92" fmla="*/ 4537809 w 5529990"/>
              <a:gd name="connsiteY92" fmla="*/ 1428478 h 5456343"/>
              <a:gd name="connsiteX93" fmla="*/ 4570157 w 5529990"/>
              <a:gd name="connsiteY93" fmla="*/ 1431296 h 5456343"/>
              <a:gd name="connsiteX94" fmla="*/ 4584183 w 5529990"/>
              <a:gd name="connsiteY94" fmla="*/ 1440791 h 5456343"/>
              <a:gd name="connsiteX95" fmla="*/ 4615797 w 5529990"/>
              <a:gd name="connsiteY95" fmla="*/ 1533093 h 5456343"/>
              <a:gd name="connsiteX96" fmla="*/ 4630077 w 5529990"/>
              <a:gd name="connsiteY96" fmla="*/ 1568154 h 5456343"/>
              <a:gd name="connsiteX97" fmla="*/ 4642622 w 5529990"/>
              <a:gd name="connsiteY97" fmla="*/ 1584865 h 5456343"/>
              <a:gd name="connsiteX98" fmla="*/ 4650392 w 5529990"/>
              <a:gd name="connsiteY98" fmla="*/ 1585335 h 5456343"/>
              <a:gd name="connsiteX99" fmla="*/ 4706855 w 5529990"/>
              <a:gd name="connsiteY99" fmla="*/ 1574900 h 5456343"/>
              <a:gd name="connsiteX100" fmla="*/ 4733741 w 5529990"/>
              <a:gd name="connsiteY100" fmla="*/ 1584777 h 5456343"/>
              <a:gd name="connsiteX101" fmla="*/ 4735707 w 5529990"/>
              <a:gd name="connsiteY101" fmla="*/ 1602394 h 5456343"/>
              <a:gd name="connsiteX102" fmla="*/ 4744256 w 5529990"/>
              <a:gd name="connsiteY102" fmla="*/ 1600647 h 5456343"/>
              <a:gd name="connsiteX103" fmla="*/ 4780936 w 5529990"/>
              <a:gd name="connsiteY103" fmla="*/ 1605372 h 5456343"/>
              <a:gd name="connsiteX104" fmla="*/ 4803756 w 5529990"/>
              <a:gd name="connsiteY104" fmla="*/ 1656271 h 5456343"/>
              <a:gd name="connsiteX105" fmla="*/ 4782161 w 5529990"/>
              <a:gd name="connsiteY105" fmla="*/ 1700274 h 5456343"/>
              <a:gd name="connsiteX106" fmla="*/ 4785999 w 5529990"/>
              <a:gd name="connsiteY106" fmla="*/ 1779221 h 5456343"/>
              <a:gd name="connsiteX107" fmla="*/ 4800847 w 5529990"/>
              <a:gd name="connsiteY107" fmla="*/ 1805635 h 5456343"/>
              <a:gd name="connsiteX108" fmla="*/ 4804501 w 5529990"/>
              <a:gd name="connsiteY108" fmla="*/ 1810637 h 5456343"/>
              <a:gd name="connsiteX109" fmla="*/ 4845375 w 5529990"/>
              <a:gd name="connsiteY109" fmla="*/ 1808249 h 5456343"/>
              <a:gd name="connsiteX110" fmla="*/ 4843969 w 5529990"/>
              <a:gd name="connsiteY110" fmla="*/ 1825149 h 5456343"/>
              <a:gd name="connsiteX111" fmla="*/ 4843929 w 5529990"/>
              <a:gd name="connsiteY111" fmla="*/ 1825206 h 5456343"/>
              <a:gd name="connsiteX112" fmla="*/ 4852839 w 5529990"/>
              <a:gd name="connsiteY112" fmla="*/ 1826013 h 5456343"/>
              <a:gd name="connsiteX113" fmla="*/ 4872074 w 5529990"/>
              <a:gd name="connsiteY113" fmla="*/ 1829323 h 5456343"/>
              <a:gd name="connsiteX114" fmla="*/ 4925096 w 5529990"/>
              <a:gd name="connsiteY114" fmla="*/ 1859262 h 5456343"/>
              <a:gd name="connsiteX115" fmla="*/ 4929808 w 5529990"/>
              <a:gd name="connsiteY115" fmla="*/ 1883858 h 5456343"/>
              <a:gd name="connsiteX116" fmla="*/ 4939343 w 5529990"/>
              <a:gd name="connsiteY116" fmla="*/ 1886966 h 5456343"/>
              <a:gd name="connsiteX117" fmla="*/ 4991962 w 5529990"/>
              <a:gd name="connsiteY117" fmla="*/ 1878897 h 5456343"/>
              <a:gd name="connsiteX118" fmla="*/ 5003950 w 5529990"/>
              <a:gd name="connsiteY118" fmla="*/ 1880575 h 5456343"/>
              <a:gd name="connsiteX119" fmla="*/ 4972381 w 5529990"/>
              <a:gd name="connsiteY119" fmla="*/ 1914056 h 5456343"/>
              <a:gd name="connsiteX120" fmla="*/ 4975836 w 5529990"/>
              <a:gd name="connsiteY120" fmla="*/ 1924321 h 5456343"/>
              <a:gd name="connsiteX121" fmla="*/ 5015575 w 5529990"/>
              <a:gd name="connsiteY121" fmla="*/ 2048343 h 5456343"/>
              <a:gd name="connsiteX122" fmla="*/ 5014612 w 5529990"/>
              <a:gd name="connsiteY122" fmla="*/ 2066816 h 5456343"/>
              <a:gd name="connsiteX123" fmla="*/ 5068869 w 5529990"/>
              <a:gd name="connsiteY123" fmla="*/ 2055795 h 5456343"/>
              <a:gd name="connsiteX124" fmla="*/ 5135512 w 5529990"/>
              <a:gd name="connsiteY124" fmla="*/ 2040422 h 5456343"/>
              <a:gd name="connsiteX125" fmla="*/ 5180616 w 5529990"/>
              <a:gd name="connsiteY125" fmla="*/ 2038241 h 5456343"/>
              <a:gd name="connsiteX126" fmla="*/ 5204265 w 5529990"/>
              <a:gd name="connsiteY126" fmla="*/ 2059708 h 5456343"/>
              <a:gd name="connsiteX127" fmla="*/ 5192160 w 5529990"/>
              <a:gd name="connsiteY127" fmla="*/ 2089685 h 5456343"/>
              <a:gd name="connsiteX128" fmla="*/ 5148842 w 5529990"/>
              <a:gd name="connsiteY128" fmla="*/ 2105345 h 5456343"/>
              <a:gd name="connsiteX129" fmla="*/ 5101673 w 5529990"/>
              <a:gd name="connsiteY129" fmla="*/ 2134757 h 5456343"/>
              <a:gd name="connsiteX130" fmla="*/ 5078431 w 5529990"/>
              <a:gd name="connsiteY130" fmla="*/ 2144923 h 5456343"/>
              <a:gd name="connsiteX131" fmla="*/ 5052563 w 5529990"/>
              <a:gd name="connsiteY131" fmla="*/ 2144620 h 5456343"/>
              <a:gd name="connsiteX132" fmla="*/ 5037286 w 5529990"/>
              <a:gd name="connsiteY132" fmla="*/ 2142869 h 5456343"/>
              <a:gd name="connsiteX133" fmla="*/ 5039213 w 5529990"/>
              <a:gd name="connsiteY133" fmla="*/ 2146539 h 5456343"/>
              <a:gd name="connsiteX134" fmla="*/ 5030489 w 5529990"/>
              <a:gd name="connsiteY134" fmla="*/ 2163045 h 5456343"/>
              <a:gd name="connsiteX135" fmla="*/ 5028179 w 5529990"/>
              <a:gd name="connsiteY135" fmla="*/ 2165369 h 5456343"/>
              <a:gd name="connsiteX136" fmla="*/ 5046078 w 5529990"/>
              <a:gd name="connsiteY136" fmla="*/ 2171076 h 5456343"/>
              <a:gd name="connsiteX137" fmla="*/ 5093139 w 5529990"/>
              <a:gd name="connsiteY137" fmla="*/ 2191692 h 5456343"/>
              <a:gd name="connsiteX138" fmla="*/ 5123662 w 5529990"/>
              <a:gd name="connsiteY138" fmla="*/ 2215086 h 5456343"/>
              <a:gd name="connsiteX139" fmla="*/ 5128611 w 5529990"/>
              <a:gd name="connsiteY139" fmla="*/ 2223892 h 5456343"/>
              <a:gd name="connsiteX140" fmla="*/ 5228422 w 5529990"/>
              <a:gd name="connsiteY140" fmla="*/ 2370550 h 5456343"/>
              <a:gd name="connsiteX141" fmla="*/ 5228697 w 5529990"/>
              <a:gd name="connsiteY141" fmla="*/ 2376188 h 5456343"/>
              <a:gd name="connsiteX142" fmla="*/ 5262652 w 5529990"/>
              <a:gd name="connsiteY142" fmla="*/ 2446897 h 5456343"/>
              <a:gd name="connsiteX143" fmla="*/ 5299355 w 5529990"/>
              <a:gd name="connsiteY143" fmla="*/ 2527647 h 5456343"/>
              <a:gd name="connsiteX144" fmla="*/ 5348719 w 5529990"/>
              <a:gd name="connsiteY144" fmla="*/ 2543349 h 5456343"/>
              <a:gd name="connsiteX145" fmla="*/ 5393408 w 5529990"/>
              <a:gd name="connsiteY145" fmla="*/ 2555885 h 5456343"/>
              <a:gd name="connsiteX146" fmla="*/ 5407160 w 5529990"/>
              <a:gd name="connsiteY146" fmla="*/ 2559743 h 5456343"/>
              <a:gd name="connsiteX147" fmla="*/ 5472613 w 5529990"/>
              <a:gd name="connsiteY147" fmla="*/ 2557709 h 5456343"/>
              <a:gd name="connsiteX148" fmla="*/ 5485949 w 5529990"/>
              <a:gd name="connsiteY148" fmla="*/ 2576283 h 5456343"/>
              <a:gd name="connsiteX149" fmla="*/ 5476734 w 5529990"/>
              <a:gd name="connsiteY149" fmla="*/ 2595946 h 5456343"/>
              <a:gd name="connsiteX150" fmla="*/ 5490484 w 5529990"/>
              <a:gd name="connsiteY150" fmla="*/ 2599804 h 5456343"/>
              <a:gd name="connsiteX151" fmla="*/ 5519497 w 5529990"/>
              <a:gd name="connsiteY151" fmla="*/ 2615358 h 5456343"/>
              <a:gd name="connsiteX152" fmla="*/ 5529803 w 5529990"/>
              <a:gd name="connsiteY152" fmla="*/ 2664600 h 5456343"/>
              <a:gd name="connsiteX153" fmla="*/ 5499679 w 5529990"/>
              <a:gd name="connsiteY153" fmla="*/ 2719188 h 5456343"/>
              <a:gd name="connsiteX154" fmla="*/ 5457599 w 5529990"/>
              <a:gd name="connsiteY154" fmla="*/ 2737049 h 5456343"/>
              <a:gd name="connsiteX155" fmla="*/ 5390773 w 5529990"/>
              <a:gd name="connsiteY155" fmla="*/ 2710887 h 5456343"/>
              <a:gd name="connsiteX156" fmla="*/ 5381838 w 5529990"/>
              <a:gd name="connsiteY156" fmla="*/ 2689840 h 5456343"/>
              <a:gd name="connsiteX157" fmla="*/ 5381571 w 5529990"/>
              <a:gd name="connsiteY157" fmla="*/ 2637851 h 5456343"/>
              <a:gd name="connsiteX158" fmla="*/ 5289992 w 5529990"/>
              <a:gd name="connsiteY158" fmla="*/ 2614017 h 5456343"/>
              <a:gd name="connsiteX159" fmla="*/ 5259180 w 5529990"/>
              <a:gd name="connsiteY159" fmla="*/ 2677681 h 5456343"/>
              <a:gd name="connsiteX160" fmla="*/ 5222176 w 5529990"/>
              <a:gd name="connsiteY160" fmla="*/ 2776691 h 5456343"/>
              <a:gd name="connsiteX161" fmla="*/ 5205122 w 5529990"/>
              <a:gd name="connsiteY161" fmla="*/ 2797863 h 5456343"/>
              <a:gd name="connsiteX162" fmla="*/ 5159054 w 5529990"/>
              <a:gd name="connsiteY162" fmla="*/ 2803482 h 5456343"/>
              <a:gd name="connsiteX163" fmla="*/ 5134992 w 5529990"/>
              <a:gd name="connsiteY163" fmla="*/ 2796732 h 5456343"/>
              <a:gd name="connsiteX164" fmla="*/ 5042589 w 5529990"/>
              <a:gd name="connsiteY164" fmla="*/ 2755979 h 5456343"/>
              <a:gd name="connsiteX165" fmla="*/ 5027187 w 5529990"/>
              <a:gd name="connsiteY165" fmla="*/ 2764637 h 5456343"/>
              <a:gd name="connsiteX166" fmla="*/ 5017692 w 5529990"/>
              <a:gd name="connsiteY166" fmla="*/ 2825011 h 5456343"/>
              <a:gd name="connsiteX167" fmla="*/ 4929276 w 5529990"/>
              <a:gd name="connsiteY167" fmla="*/ 2796501 h 5456343"/>
              <a:gd name="connsiteX168" fmla="*/ 4898064 w 5529990"/>
              <a:gd name="connsiteY168" fmla="*/ 2782184 h 5456343"/>
              <a:gd name="connsiteX169" fmla="*/ 4888987 w 5529990"/>
              <a:gd name="connsiteY169" fmla="*/ 2781492 h 5456343"/>
              <a:gd name="connsiteX170" fmla="*/ 4828476 w 5529990"/>
              <a:gd name="connsiteY170" fmla="*/ 2838679 h 5456343"/>
              <a:gd name="connsiteX171" fmla="*/ 4792012 w 5529990"/>
              <a:gd name="connsiteY171" fmla="*/ 2995316 h 5456343"/>
              <a:gd name="connsiteX172" fmla="*/ 4799984 w 5529990"/>
              <a:gd name="connsiteY172" fmla="*/ 3019801 h 5456343"/>
              <a:gd name="connsiteX173" fmla="*/ 4837243 w 5529990"/>
              <a:gd name="connsiteY173" fmla="*/ 3065480 h 5456343"/>
              <a:gd name="connsiteX174" fmla="*/ 4841777 w 5529990"/>
              <a:gd name="connsiteY174" fmla="*/ 3089001 h 5456343"/>
              <a:gd name="connsiteX175" fmla="*/ 4860050 w 5529990"/>
              <a:gd name="connsiteY175" fmla="*/ 3209077 h 5456343"/>
              <a:gd name="connsiteX176" fmla="*/ 4861834 w 5529990"/>
              <a:gd name="connsiteY176" fmla="*/ 3222557 h 5456343"/>
              <a:gd name="connsiteX177" fmla="*/ 4816322 w 5529990"/>
              <a:gd name="connsiteY177" fmla="*/ 3193104 h 5456343"/>
              <a:gd name="connsiteX178" fmla="*/ 4699177 w 5529990"/>
              <a:gd name="connsiteY178" fmla="*/ 3108328 h 5456343"/>
              <a:gd name="connsiteX179" fmla="*/ 4644723 w 5529990"/>
              <a:gd name="connsiteY179" fmla="*/ 3104179 h 5456343"/>
              <a:gd name="connsiteX180" fmla="*/ 4540752 w 5529990"/>
              <a:gd name="connsiteY180" fmla="*/ 3197380 h 5456343"/>
              <a:gd name="connsiteX181" fmla="*/ 4544184 w 5529990"/>
              <a:gd name="connsiteY181" fmla="*/ 3244695 h 5456343"/>
              <a:gd name="connsiteX182" fmla="*/ 4596283 w 5529990"/>
              <a:gd name="connsiteY182" fmla="*/ 3363136 h 5456343"/>
              <a:gd name="connsiteX183" fmla="*/ 4610716 w 5529990"/>
              <a:gd name="connsiteY183" fmla="*/ 3404267 h 5456343"/>
              <a:gd name="connsiteX184" fmla="*/ 4739666 w 5529990"/>
              <a:gd name="connsiteY184" fmla="*/ 3638823 h 5456343"/>
              <a:gd name="connsiteX185" fmla="*/ 4782837 w 5529990"/>
              <a:gd name="connsiteY185" fmla="*/ 3689868 h 5456343"/>
              <a:gd name="connsiteX186" fmla="*/ 4815006 w 5529990"/>
              <a:gd name="connsiteY186" fmla="*/ 3747099 h 5456343"/>
              <a:gd name="connsiteX187" fmla="*/ 4829032 w 5529990"/>
              <a:gd name="connsiteY187" fmla="*/ 3756594 h 5456343"/>
              <a:gd name="connsiteX188" fmla="*/ 4837004 w 5529990"/>
              <a:gd name="connsiteY188" fmla="*/ 3781080 h 5456343"/>
              <a:gd name="connsiteX189" fmla="*/ 4809775 w 5529990"/>
              <a:gd name="connsiteY189" fmla="*/ 3779005 h 5456343"/>
              <a:gd name="connsiteX190" fmla="*/ 4786128 w 5529990"/>
              <a:gd name="connsiteY190" fmla="*/ 3757537 h 5456343"/>
              <a:gd name="connsiteX191" fmla="*/ 4725360 w 5529990"/>
              <a:gd name="connsiteY191" fmla="*/ 3670038 h 5456343"/>
              <a:gd name="connsiteX192" fmla="*/ 4594209 w 5529990"/>
              <a:gd name="connsiteY192" fmla="*/ 3436718 h 5456343"/>
              <a:gd name="connsiteX193" fmla="*/ 4558738 w 5529990"/>
              <a:gd name="connsiteY193" fmla="*/ 3404519 h 5456343"/>
              <a:gd name="connsiteX194" fmla="*/ 4480507 w 5529990"/>
              <a:gd name="connsiteY194" fmla="*/ 3306558 h 5456343"/>
              <a:gd name="connsiteX195" fmla="*/ 4381231 w 5529990"/>
              <a:gd name="connsiteY195" fmla="*/ 3263877 h 5456343"/>
              <a:gd name="connsiteX196" fmla="*/ 4271213 w 5529990"/>
              <a:gd name="connsiteY196" fmla="*/ 3325719 h 5456343"/>
              <a:gd name="connsiteX197" fmla="*/ 4243839 w 5529990"/>
              <a:gd name="connsiteY197" fmla="*/ 3390348 h 5456343"/>
              <a:gd name="connsiteX198" fmla="*/ 4245828 w 5529990"/>
              <a:gd name="connsiteY198" fmla="*/ 3431231 h 5456343"/>
              <a:gd name="connsiteX199" fmla="*/ 4249487 w 5529990"/>
              <a:gd name="connsiteY199" fmla="*/ 3458234 h 5456343"/>
              <a:gd name="connsiteX200" fmla="*/ 4268459 w 5529990"/>
              <a:gd name="connsiteY200" fmla="*/ 3485180 h 5456343"/>
              <a:gd name="connsiteX201" fmla="*/ 4301641 w 5529990"/>
              <a:gd name="connsiteY201" fmla="*/ 3549872 h 5456343"/>
              <a:gd name="connsiteX202" fmla="*/ 4327699 w 5529990"/>
              <a:gd name="connsiteY202" fmla="*/ 3562381 h 5456343"/>
              <a:gd name="connsiteX203" fmla="*/ 4443283 w 5529990"/>
              <a:gd name="connsiteY203" fmla="*/ 3566565 h 5456343"/>
              <a:gd name="connsiteX204" fmla="*/ 4362331 w 5529990"/>
              <a:gd name="connsiteY204" fmla="*/ 3599313 h 5456343"/>
              <a:gd name="connsiteX205" fmla="*/ 4297508 w 5529990"/>
              <a:gd name="connsiteY205" fmla="*/ 3698587 h 5456343"/>
              <a:gd name="connsiteX206" fmla="*/ 4338953 w 5529990"/>
              <a:gd name="connsiteY206" fmla="*/ 3730240 h 5456343"/>
              <a:gd name="connsiteX207" fmla="*/ 4372142 w 5529990"/>
              <a:gd name="connsiteY207" fmla="*/ 3730140 h 5456343"/>
              <a:gd name="connsiteX208" fmla="*/ 4336403 w 5529990"/>
              <a:gd name="connsiteY208" fmla="*/ 3760011 h 5456343"/>
              <a:gd name="connsiteX209" fmla="*/ 4322595 w 5529990"/>
              <a:gd name="connsiteY209" fmla="*/ 3786514 h 5456343"/>
              <a:gd name="connsiteX210" fmla="*/ 4384277 w 5529990"/>
              <a:gd name="connsiteY210" fmla="*/ 3871702 h 5456343"/>
              <a:gd name="connsiteX211" fmla="*/ 4434476 w 5529990"/>
              <a:gd name="connsiteY211" fmla="*/ 3911831 h 5456343"/>
              <a:gd name="connsiteX212" fmla="*/ 4475830 w 5529990"/>
              <a:gd name="connsiteY212" fmla="*/ 3992604 h 5456343"/>
              <a:gd name="connsiteX213" fmla="*/ 4523073 w 5529990"/>
              <a:gd name="connsiteY213" fmla="*/ 4036659 h 5456343"/>
              <a:gd name="connsiteX214" fmla="*/ 4538122 w 5529990"/>
              <a:gd name="connsiteY214" fmla="*/ 4034264 h 5456343"/>
              <a:gd name="connsiteX215" fmla="*/ 4501368 w 5529990"/>
              <a:gd name="connsiteY215" fmla="*/ 4081817 h 5456343"/>
              <a:gd name="connsiteX216" fmla="*/ 4473367 w 5529990"/>
              <a:gd name="connsiteY216" fmla="*/ 4137847 h 5456343"/>
              <a:gd name="connsiteX217" fmla="*/ 4497959 w 5529990"/>
              <a:gd name="connsiteY217" fmla="*/ 4166752 h 5456343"/>
              <a:gd name="connsiteX218" fmla="*/ 4539336 w 5529990"/>
              <a:gd name="connsiteY218" fmla="*/ 4194097 h 5456343"/>
              <a:gd name="connsiteX219" fmla="*/ 4517947 w 5529990"/>
              <a:gd name="connsiteY219" fmla="*/ 4231925 h 5456343"/>
              <a:gd name="connsiteX220" fmla="*/ 4508696 w 5529990"/>
              <a:gd name="connsiteY220" fmla="*/ 4246722 h 5456343"/>
              <a:gd name="connsiteX221" fmla="*/ 4532701 w 5529990"/>
              <a:gd name="connsiteY221" fmla="*/ 4265727 h 5456343"/>
              <a:gd name="connsiteX222" fmla="*/ 4569138 w 5529990"/>
              <a:gd name="connsiteY222" fmla="*/ 4307801 h 5456343"/>
              <a:gd name="connsiteX223" fmla="*/ 4581251 w 5529990"/>
              <a:gd name="connsiteY223" fmla="*/ 4356204 h 5456343"/>
              <a:gd name="connsiteX224" fmla="*/ 4581479 w 5529990"/>
              <a:gd name="connsiteY224" fmla="*/ 4355344 h 5456343"/>
              <a:gd name="connsiteX225" fmla="*/ 4587279 w 5529990"/>
              <a:gd name="connsiteY225" fmla="*/ 4351160 h 5456343"/>
              <a:gd name="connsiteX226" fmla="*/ 4644474 w 5529990"/>
              <a:gd name="connsiteY226" fmla="*/ 4303653 h 5456343"/>
              <a:gd name="connsiteX227" fmla="*/ 4741598 w 5529990"/>
              <a:gd name="connsiteY227" fmla="*/ 4274501 h 5456343"/>
              <a:gd name="connsiteX228" fmla="*/ 4775052 w 5529990"/>
              <a:gd name="connsiteY228" fmla="*/ 4260465 h 5456343"/>
              <a:gd name="connsiteX229" fmla="*/ 4822535 w 5529990"/>
              <a:gd name="connsiteY229" fmla="*/ 4263704 h 5456343"/>
              <a:gd name="connsiteX230" fmla="*/ 4862464 w 5529990"/>
              <a:gd name="connsiteY230" fmla="*/ 4268023 h 5456343"/>
              <a:gd name="connsiteX231" fmla="*/ 4878651 w 5529990"/>
              <a:gd name="connsiteY231" fmla="*/ 4266943 h 5456343"/>
              <a:gd name="connsiteX232" fmla="*/ 4952034 w 5529990"/>
              <a:gd name="connsiteY232" fmla="*/ 4330645 h 5456343"/>
              <a:gd name="connsiteX233" fmla="*/ 4987646 w 5529990"/>
              <a:gd name="connsiteY233" fmla="*/ 4391109 h 5456343"/>
              <a:gd name="connsiteX234" fmla="*/ 5046999 w 5529990"/>
              <a:gd name="connsiteY234" fmla="*/ 4436456 h 5456343"/>
              <a:gd name="connsiteX235" fmla="*/ 5058870 w 5529990"/>
              <a:gd name="connsiteY235" fmla="*/ 4429978 h 5456343"/>
              <a:gd name="connsiteX236" fmla="*/ 5134411 w 5529990"/>
              <a:gd name="connsiteY236" fmla="*/ 4366276 h 5456343"/>
              <a:gd name="connsiteX237" fmla="*/ 5151678 w 5529990"/>
              <a:gd name="connsiteY237" fmla="*/ 4357638 h 5456343"/>
              <a:gd name="connsiteX238" fmla="*/ 5205636 w 5529990"/>
              <a:gd name="connsiteY238" fmla="*/ 4349000 h 5456343"/>
              <a:gd name="connsiteX239" fmla="*/ 5268226 w 5529990"/>
              <a:gd name="connsiteY239" fmla="*/ 4333885 h 5456343"/>
              <a:gd name="connsiteX240" fmla="*/ 5294126 w 5529990"/>
              <a:gd name="connsiteY240" fmla="*/ 4334964 h 5456343"/>
              <a:gd name="connsiteX241" fmla="*/ 5433338 w 5529990"/>
              <a:gd name="connsiteY241" fmla="*/ 4392189 h 5456343"/>
              <a:gd name="connsiteX242" fmla="*/ 5441971 w 5529990"/>
              <a:gd name="connsiteY242" fmla="*/ 4402986 h 5456343"/>
              <a:gd name="connsiteX243" fmla="*/ 5473266 w 5529990"/>
              <a:gd name="connsiteY243" fmla="*/ 4468847 h 5456343"/>
              <a:gd name="connsiteX244" fmla="*/ 5481899 w 5529990"/>
              <a:gd name="connsiteY244" fmla="*/ 4496919 h 5456343"/>
              <a:gd name="connsiteX245" fmla="*/ 5492691 w 5529990"/>
              <a:gd name="connsiteY245" fmla="*/ 4544426 h 5456343"/>
              <a:gd name="connsiteX246" fmla="*/ 5523987 w 5529990"/>
              <a:gd name="connsiteY246" fmla="*/ 4580056 h 5456343"/>
              <a:gd name="connsiteX247" fmla="*/ 5529787 w 5529990"/>
              <a:gd name="connsiteY247" fmla="*/ 4596252 h 5456343"/>
              <a:gd name="connsiteX248" fmla="*/ 5515353 w 5529990"/>
              <a:gd name="connsiteY248" fmla="*/ 4605969 h 5456343"/>
              <a:gd name="connsiteX249" fmla="*/ 5502403 w 5529990"/>
              <a:gd name="connsiteY249" fmla="*/ 4609208 h 5456343"/>
              <a:gd name="connsiteX250" fmla="*/ 5487295 w 5529990"/>
              <a:gd name="connsiteY250" fmla="*/ 4618925 h 5456343"/>
              <a:gd name="connsiteX251" fmla="*/ 5497008 w 5529990"/>
              <a:gd name="connsiteY251" fmla="*/ 4632961 h 5456343"/>
              <a:gd name="connsiteX252" fmla="*/ 5491612 w 5529990"/>
              <a:gd name="connsiteY252" fmla="*/ 4665352 h 5456343"/>
              <a:gd name="connsiteX253" fmla="*/ 5477583 w 5529990"/>
              <a:gd name="connsiteY253" fmla="*/ 4671830 h 5456343"/>
              <a:gd name="connsiteX254" fmla="*/ 5470029 w 5529990"/>
              <a:gd name="connsiteY254" fmla="*/ 4691265 h 5456343"/>
              <a:gd name="connsiteX255" fmla="*/ 5488374 w 5529990"/>
              <a:gd name="connsiteY255" fmla="*/ 4698823 h 5456343"/>
              <a:gd name="connsiteX256" fmla="*/ 5504696 w 5529990"/>
              <a:gd name="connsiteY256" fmla="*/ 4697004 h 5456343"/>
              <a:gd name="connsiteX257" fmla="*/ 5420769 w 5529990"/>
              <a:gd name="connsiteY257" fmla="*/ 4781392 h 5456343"/>
              <a:gd name="connsiteX258" fmla="*/ 5413913 w 5529990"/>
              <a:gd name="connsiteY258" fmla="*/ 4776562 h 5456343"/>
              <a:gd name="connsiteX259" fmla="*/ 5393409 w 5529990"/>
              <a:gd name="connsiteY259" fmla="*/ 4786279 h 5456343"/>
              <a:gd name="connsiteX260" fmla="*/ 5384776 w 5529990"/>
              <a:gd name="connsiteY260" fmla="*/ 4805713 h 5456343"/>
              <a:gd name="connsiteX261" fmla="*/ 5358876 w 5529990"/>
              <a:gd name="connsiteY261" fmla="*/ 4818670 h 5456343"/>
              <a:gd name="connsiteX262" fmla="*/ 5275781 w 5529990"/>
              <a:gd name="connsiteY262" fmla="*/ 4860778 h 5456343"/>
              <a:gd name="connsiteX263" fmla="*/ 5263910 w 5529990"/>
              <a:gd name="connsiteY263" fmla="*/ 4875894 h 5456343"/>
              <a:gd name="connsiteX264" fmla="*/ 5250960 w 5529990"/>
              <a:gd name="connsiteY264" fmla="*/ 4855379 h 5456343"/>
              <a:gd name="connsiteX265" fmla="*/ 5250960 w 5529990"/>
              <a:gd name="connsiteY265" fmla="*/ 4852140 h 5456343"/>
              <a:gd name="connsiteX266" fmla="*/ 5214269 w 5529990"/>
              <a:gd name="connsiteY266" fmla="*/ 4831626 h 5456343"/>
              <a:gd name="connsiteX267" fmla="*/ 5163548 w 5529990"/>
              <a:gd name="connsiteY267" fmla="*/ 4829467 h 5456343"/>
              <a:gd name="connsiteX268" fmla="*/ 5092324 w 5529990"/>
              <a:gd name="connsiteY268" fmla="*/ 4811112 h 5456343"/>
              <a:gd name="connsiteX269" fmla="*/ 5072899 w 5529990"/>
              <a:gd name="connsiteY269" fmla="*/ 4794916 h 5456343"/>
              <a:gd name="connsiteX270" fmla="*/ 5016783 w 5529990"/>
              <a:gd name="connsiteY270" fmla="*/ 4750649 h 5456343"/>
              <a:gd name="connsiteX271" fmla="*/ 5007071 w 5529990"/>
              <a:gd name="connsiteY271" fmla="*/ 4724736 h 5456343"/>
              <a:gd name="connsiteX272" fmla="*/ 4975775 w 5529990"/>
              <a:gd name="connsiteY272" fmla="*/ 4617845 h 5456343"/>
              <a:gd name="connsiteX273" fmla="*/ 4952034 w 5529990"/>
              <a:gd name="connsiteY273" fmla="*/ 4617845 h 5456343"/>
              <a:gd name="connsiteX274" fmla="*/ 4948796 w 5529990"/>
              <a:gd name="connsiteY274" fmla="*/ 4645918 h 5456343"/>
              <a:gd name="connsiteX275" fmla="*/ 4961746 w 5529990"/>
              <a:gd name="connsiteY275" fmla="*/ 4665352 h 5456343"/>
              <a:gd name="connsiteX276" fmla="*/ 4963904 w 5529990"/>
              <a:gd name="connsiteY276" fmla="*/ 4683708 h 5456343"/>
              <a:gd name="connsiteX277" fmla="*/ 4944480 w 5529990"/>
              <a:gd name="connsiteY277" fmla="*/ 4680468 h 5456343"/>
              <a:gd name="connsiteX278" fmla="*/ 4930451 w 5529990"/>
              <a:gd name="connsiteY278" fmla="*/ 4665352 h 5456343"/>
              <a:gd name="connsiteX279" fmla="*/ 4896997 w 5529990"/>
              <a:gd name="connsiteY279" fmla="*/ 4659954 h 5456343"/>
              <a:gd name="connsiteX280" fmla="*/ 4903472 w 5529990"/>
              <a:gd name="connsiteY280" fmla="*/ 4689106 h 5456343"/>
              <a:gd name="connsiteX281" fmla="*/ 4921817 w 5529990"/>
              <a:gd name="connsiteY281" fmla="*/ 4711780 h 5456343"/>
              <a:gd name="connsiteX282" fmla="*/ 4907788 w 5529990"/>
              <a:gd name="connsiteY282" fmla="*/ 4733374 h 5456343"/>
              <a:gd name="connsiteX283" fmla="*/ 4846276 w 5529990"/>
              <a:gd name="connsiteY283" fmla="*/ 4709620 h 5456343"/>
              <a:gd name="connsiteX284" fmla="*/ 4786923 w 5529990"/>
              <a:gd name="connsiteY284" fmla="*/ 4709620 h 5456343"/>
              <a:gd name="connsiteX285" fmla="*/ 4763181 w 5529990"/>
              <a:gd name="connsiteY285" fmla="*/ 4731214 h 5456343"/>
              <a:gd name="connsiteX286" fmla="*/ 4751311 w 5529990"/>
              <a:gd name="connsiteY286" fmla="*/ 4737692 h 5456343"/>
              <a:gd name="connsiteX287" fmla="*/ 4744836 w 5529990"/>
              <a:gd name="connsiteY287" fmla="*/ 4725816 h 5456343"/>
              <a:gd name="connsiteX288" fmla="*/ 4723252 w 5529990"/>
              <a:gd name="connsiteY288" fmla="*/ 4703142 h 5456343"/>
              <a:gd name="connsiteX289" fmla="*/ 4674690 w 5529990"/>
              <a:gd name="connsiteY289" fmla="*/ 4675069 h 5456343"/>
              <a:gd name="connsiteX290" fmla="*/ 4648790 w 5529990"/>
              <a:gd name="connsiteY290" fmla="*/ 4673990 h 5456343"/>
              <a:gd name="connsiteX291" fmla="*/ 4631524 w 5529990"/>
              <a:gd name="connsiteY291" fmla="*/ 4682628 h 5456343"/>
              <a:gd name="connsiteX292" fmla="*/ 4619653 w 5529990"/>
              <a:gd name="connsiteY292" fmla="*/ 4664272 h 5456343"/>
              <a:gd name="connsiteX293" fmla="*/ 4617495 w 5529990"/>
              <a:gd name="connsiteY293" fmla="*/ 4649157 h 5456343"/>
              <a:gd name="connsiteX294" fmla="*/ 4590179 w 5529990"/>
              <a:gd name="connsiteY294" fmla="*/ 4622282 h 5456343"/>
              <a:gd name="connsiteX295" fmla="*/ 4586817 w 5529990"/>
              <a:gd name="connsiteY295" fmla="*/ 4623974 h 5456343"/>
              <a:gd name="connsiteX296" fmla="*/ 4584630 w 5529990"/>
              <a:gd name="connsiteY296" fmla="*/ 4635875 h 5456343"/>
              <a:gd name="connsiteX297" fmla="*/ 4531541 w 5529990"/>
              <a:gd name="connsiteY297" fmla="*/ 4686274 h 5456343"/>
              <a:gd name="connsiteX298" fmla="*/ 4492463 w 5529990"/>
              <a:gd name="connsiteY298" fmla="*/ 4723091 h 5456343"/>
              <a:gd name="connsiteX299" fmla="*/ 4462206 w 5529990"/>
              <a:gd name="connsiteY299" fmla="*/ 4772694 h 5456343"/>
              <a:gd name="connsiteX300" fmla="*/ 4452007 w 5529990"/>
              <a:gd name="connsiteY300" fmla="*/ 4809481 h 5456343"/>
              <a:gd name="connsiteX301" fmla="*/ 4457827 w 5529990"/>
              <a:gd name="connsiteY301" fmla="*/ 4850751 h 5456343"/>
              <a:gd name="connsiteX302" fmla="*/ 4471025 w 5529990"/>
              <a:gd name="connsiteY302" fmla="*/ 4867775 h 5456343"/>
              <a:gd name="connsiteX303" fmla="*/ 4503311 w 5529990"/>
              <a:gd name="connsiteY303" fmla="*/ 4865104 h 5456343"/>
              <a:gd name="connsiteX304" fmla="*/ 4538327 w 5529990"/>
              <a:gd name="connsiteY304" fmla="*/ 4899014 h 5456343"/>
              <a:gd name="connsiteX305" fmla="*/ 4528782 w 5529990"/>
              <a:gd name="connsiteY305" fmla="*/ 4950009 h 5456343"/>
              <a:gd name="connsiteX306" fmla="*/ 4490855 w 5529990"/>
              <a:gd name="connsiteY306" fmla="*/ 4977760 h 5456343"/>
              <a:gd name="connsiteX307" fmla="*/ 4473436 w 5529990"/>
              <a:gd name="connsiteY307" fmla="*/ 4993981 h 5456343"/>
              <a:gd name="connsiteX308" fmla="*/ 4496877 w 5529990"/>
              <a:gd name="connsiteY308" fmla="*/ 5031953 h 5456343"/>
              <a:gd name="connsiteX309" fmla="*/ 4502473 w 5529990"/>
              <a:gd name="connsiteY309" fmla="*/ 5031433 h 5456343"/>
              <a:gd name="connsiteX310" fmla="*/ 4538301 w 5529990"/>
              <a:gd name="connsiteY310" fmla="*/ 5034738 h 5456343"/>
              <a:gd name="connsiteX311" fmla="*/ 4541751 w 5529990"/>
              <a:gd name="connsiteY311" fmla="*/ 5089834 h 5456343"/>
              <a:gd name="connsiteX312" fmla="*/ 4511743 w 5529990"/>
              <a:gd name="connsiteY312" fmla="*/ 5127799 h 5456343"/>
              <a:gd name="connsiteX313" fmla="*/ 4485820 w 5529990"/>
              <a:gd name="connsiteY313" fmla="*/ 5123905 h 5456343"/>
              <a:gd name="connsiteX314" fmla="*/ 4473208 w 5529990"/>
              <a:gd name="connsiteY314" fmla="*/ 5116782 h 5456343"/>
              <a:gd name="connsiteX315" fmla="*/ 4466980 w 5529990"/>
              <a:gd name="connsiteY315" fmla="*/ 5131962 h 5456343"/>
              <a:gd name="connsiteX316" fmla="*/ 4474335 w 5529990"/>
              <a:gd name="connsiteY316" fmla="*/ 5161144 h 5456343"/>
              <a:gd name="connsiteX317" fmla="*/ 4432436 w 5529990"/>
              <a:gd name="connsiteY317" fmla="*/ 5210502 h 5456343"/>
              <a:gd name="connsiteX318" fmla="*/ 4422080 w 5529990"/>
              <a:gd name="connsiteY318" fmla="*/ 5209806 h 5456343"/>
              <a:gd name="connsiteX319" fmla="*/ 4363328 w 5529990"/>
              <a:gd name="connsiteY319" fmla="*/ 5256417 h 5456343"/>
              <a:gd name="connsiteX320" fmla="*/ 4335441 w 5529990"/>
              <a:gd name="connsiteY320" fmla="*/ 5292194 h 5456343"/>
              <a:gd name="connsiteX321" fmla="*/ 4315316 w 5529990"/>
              <a:gd name="connsiteY321" fmla="*/ 5300702 h 5456343"/>
              <a:gd name="connsiteX322" fmla="*/ 4258458 w 5529990"/>
              <a:gd name="connsiteY322" fmla="*/ 5385631 h 5456343"/>
              <a:gd name="connsiteX323" fmla="*/ 4253222 w 5529990"/>
              <a:gd name="connsiteY323" fmla="*/ 5436557 h 5456343"/>
              <a:gd name="connsiteX324" fmla="*/ 4229825 w 5529990"/>
              <a:gd name="connsiteY324" fmla="*/ 5456320 h 5456343"/>
              <a:gd name="connsiteX325" fmla="*/ 4214822 w 5529990"/>
              <a:gd name="connsiteY325" fmla="*/ 5434155 h 5456343"/>
              <a:gd name="connsiteX326" fmla="*/ 4150160 w 5529990"/>
              <a:gd name="connsiteY326" fmla="*/ 5406321 h 5456343"/>
              <a:gd name="connsiteX327" fmla="*/ 4094026 w 5529990"/>
              <a:gd name="connsiteY327" fmla="*/ 5427469 h 5456343"/>
              <a:gd name="connsiteX328" fmla="*/ 4039855 w 5529990"/>
              <a:gd name="connsiteY328" fmla="*/ 5408946 h 5456343"/>
              <a:gd name="connsiteX329" fmla="*/ 3927948 w 5529990"/>
              <a:gd name="connsiteY329" fmla="*/ 5419353 h 5456343"/>
              <a:gd name="connsiteX330" fmla="*/ 3912268 w 5529990"/>
              <a:gd name="connsiteY330" fmla="*/ 5436408 h 5456343"/>
              <a:gd name="connsiteX331" fmla="*/ 3845463 w 5529990"/>
              <a:gd name="connsiteY331" fmla="*/ 5381894 h 5456343"/>
              <a:gd name="connsiteX332" fmla="*/ 3765729 w 5529990"/>
              <a:gd name="connsiteY332" fmla="*/ 5409883 h 5456343"/>
              <a:gd name="connsiteX333" fmla="*/ 3765910 w 5529990"/>
              <a:gd name="connsiteY333" fmla="*/ 5393938 h 5456343"/>
              <a:gd name="connsiteX334" fmla="*/ 3718780 w 5529990"/>
              <a:gd name="connsiteY334" fmla="*/ 5329630 h 5456343"/>
              <a:gd name="connsiteX335" fmla="*/ 3675462 w 5529990"/>
              <a:gd name="connsiteY335" fmla="*/ 5288528 h 5456343"/>
              <a:gd name="connsiteX336" fmla="*/ 3619984 w 5529990"/>
              <a:gd name="connsiteY336" fmla="*/ 5241589 h 5456343"/>
              <a:gd name="connsiteX337" fmla="*/ 3608747 w 5529990"/>
              <a:gd name="connsiteY337" fmla="*/ 5267190 h 5456343"/>
              <a:gd name="connsiteX338" fmla="*/ 3596563 w 5529990"/>
              <a:gd name="connsiteY338" fmla="*/ 5314780 h 5456343"/>
              <a:gd name="connsiteX339" fmla="*/ 3574430 w 5529990"/>
              <a:gd name="connsiteY339" fmla="*/ 5305224 h 5456343"/>
              <a:gd name="connsiteX340" fmla="*/ 3499909 w 5529990"/>
              <a:gd name="connsiteY340" fmla="*/ 5253419 h 5456343"/>
              <a:gd name="connsiteX341" fmla="*/ 3315692 w 5529990"/>
              <a:gd name="connsiteY341" fmla="*/ 5243008 h 5456343"/>
              <a:gd name="connsiteX342" fmla="*/ 3221835 w 5529990"/>
              <a:gd name="connsiteY342" fmla="*/ 5222534 h 5456343"/>
              <a:gd name="connsiteX343" fmla="*/ 3181652 w 5529990"/>
              <a:gd name="connsiteY343" fmla="*/ 5243858 h 5456343"/>
              <a:gd name="connsiteX344" fmla="*/ 3144425 w 5529990"/>
              <a:gd name="connsiteY344" fmla="*/ 5261258 h 5456343"/>
              <a:gd name="connsiteX345" fmla="*/ 3142147 w 5529990"/>
              <a:gd name="connsiteY345" fmla="*/ 5225963 h 5456343"/>
              <a:gd name="connsiteX346" fmla="*/ 3132063 w 5529990"/>
              <a:gd name="connsiteY346" fmla="*/ 5160201 h 5456343"/>
              <a:gd name="connsiteX347" fmla="*/ 2992209 w 5529990"/>
              <a:gd name="connsiteY347" fmla="*/ 4872894 h 5456343"/>
              <a:gd name="connsiteX348" fmla="*/ 2922382 w 5529990"/>
              <a:gd name="connsiteY348" fmla="*/ 4817997 h 5456343"/>
              <a:gd name="connsiteX349" fmla="*/ 2852371 w 5529990"/>
              <a:gd name="connsiteY349" fmla="*/ 4861342 h 5456343"/>
              <a:gd name="connsiteX350" fmla="*/ 2799055 w 5529990"/>
              <a:gd name="connsiteY350" fmla="*/ 4952246 h 5456343"/>
              <a:gd name="connsiteX351" fmla="*/ 2750389 w 5529990"/>
              <a:gd name="connsiteY351" fmla="*/ 4982323 h 5456343"/>
              <a:gd name="connsiteX352" fmla="*/ 2759166 w 5529990"/>
              <a:gd name="connsiteY352" fmla="*/ 4937373 h 5456343"/>
              <a:gd name="connsiteX353" fmla="*/ 2758717 w 5529990"/>
              <a:gd name="connsiteY353" fmla="*/ 4853791 h 5456343"/>
              <a:gd name="connsiteX354" fmla="*/ 2773428 w 5529990"/>
              <a:gd name="connsiteY354" fmla="*/ 4829858 h 5456343"/>
              <a:gd name="connsiteX355" fmla="*/ 2813611 w 5529990"/>
              <a:gd name="connsiteY355" fmla="*/ 4808534 h 5456343"/>
              <a:gd name="connsiteX356" fmla="*/ 2820922 w 5529990"/>
              <a:gd name="connsiteY356" fmla="*/ 4779980 h 5456343"/>
              <a:gd name="connsiteX357" fmla="*/ 2796668 w 5529990"/>
              <a:gd name="connsiteY357" fmla="*/ 4772612 h 5456343"/>
              <a:gd name="connsiteX358" fmla="*/ 2622107 w 5529990"/>
              <a:gd name="connsiteY358" fmla="*/ 4773249 h 5456343"/>
              <a:gd name="connsiteX359" fmla="*/ 2591932 w 5529990"/>
              <a:gd name="connsiteY359" fmla="*/ 4771776 h 5456343"/>
              <a:gd name="connsiteX360" fmla="*/ 2581363 w 5529990"/>
              <a:gd name="connsiteY360" fmla="*/ 4784316 h 5456343"/>
              <a:gd name="connsiteX361" fmla="*/ 2533973 w 5529990"/>
              <a:gd name="connsiteY361" fmla="*/ 4788867 h 5456343"/>
              <a:gd name="connsiteX362" fmla="*/ 2494641 w 5529990"/>
              <a:gd name="connsiteY362" fmla="*/ 4816770 h 5456343"/>
              <a:gd name="connsiteX363" fmla="*/ 2502607 w 5529990"/>
              <a:gd name="connsiteY363" fmla="*/ 4887605 h 5456343"/>
              <a:gd name="connsiteX364" fmla="*/ 2530777 w 5529990"/>
              <a:gd name="connsiteY364" fmla="*/ 5025291 h 5456343"/>
              <a:gd name="connsiteX365" fmla="*/ 2526229 w 5529990"/>
              <a:gd name="connsiteY365" fmla="*/ 5094470 h 5456343"/>
              <a:gd name="connsiteX366" fmla="*/ 2476444 w 5529990"/>
              <a:gd name="connsiteY366" fmla="*/ 5139834 h 5456343"/>
              <a:gd name="connsiteX367" fmla="*/ 2456379 w 5529990"/>
              <a:gd name="connsiteY367" fmla="*/ 5052626 h 5456343"/>
              <a:gd name="connsiteX368" fmla="*/ 2428893 w 5529990"/>
              <a:gd name="connsiteY368" fmla="*/ 4952213 h 5456343"/>
              <a:gd name="connsiteX369" fmla="*/ 2404842 w 5529990"/>
              <a:gd name="connsiteY369" fmla="*/ 4852765 h 5456343"/>
              <a:gd name="connsiteX370" fmla="*/ 2313953 w 5529990"/>
              <a:gd name="connsiteY370" fmla="*/ 4819852 h 5456343"/>
              <a:gd name="connsiteX371" fmla="*/ 2305700 w 5529990"/>
              <a:gd name="connsiteY371" fmla="*/ 4836077 h 5456343"/>
              <a:gd name="connsiteX372" fmla="*/ 2307760 w 5529990"/>
              <a:gd name="connsiteY372" fmla="*/ 4855197 h 5456343"/>
              <a:gd name="connsiteX373" fmla="*/ 2273652 w 5529990"/>
              <a:gd name="connsiteY373" fmla="*/ 4897541 h 5456343"/>
              <a:gd name="connsiteX374" fmla="*/ 2229651 w 5529990"/>
              <a:gd name="connsiteY374" fmla="*/ 4875929 h 5456343"/>
              <a:gd name="connsiteX375" fmla="*/ 2219754 w 5529990"/>
              <a:gd name="connsiteY375" fmla="*/ 4858320 h 5456343"/>
              <a:gd name="connsiteX376" fmla="*/ 2105490 w 5529990"/>
              <a:gd name="connsiteY376" fmla="*/ 4809581 h 5456343"/>
              <a:gd name="connsiteX377" fmla="*/ 2075923 w 5529990"/>
              <a:gd name="connsiteY377" fmla="*/ 4829098 h 5456343"/>
              <a:gd name="connsiteX378" fmla="*/ 1995879 w 5529990"/>
              <a:gd name="connsiteY378" fmla="*/ 4903056 h 5456343"/>
              <a:gd name="connsiteX379" fmla="*/ 1971127 w 5529990"/>
              <a:gd name="connsiteY379" fmla="*/ 4905382 h 5456343"/>
              <a:gd name="connsiteX380" fmla="*/ 1929602 w 5529990"/>
              <a:gd name="connsiteY380" fmla="*/ 4888172 h 5456343"/>
              <a:gd name="connsiteX381" fmla="*/ 1900724 w 5529990"/>
              <a:gd name="connsiteY381" fmla="*/ 4898612 h 5456343"/>
              <a:gd name="connsiteX382" fmla="*/ 1896871 w 5529990"/>
              <a:gd name="connsiteY382" fmla="*/ 4912363 h 5456343"/>
              <a:gd name="connsiteX383" fmla="*/ 1877068 w 5529990"/>
              <a:gd name="connsiteY383" fmla="*/ 4923495 h 5456343"/>
              <a:gd name="connsiteX384" fmla="*/ 1870333 w 5529990"/>
              <a:gd name="connsiteY384" fmla="*/ 4901212 h 5456343"/>
              <a:gd name="connsiteX385" fmla="*/ 1885608 w 5529990"/>
              <a:gd name="connsiteY385" fmla="*/ 4820209 h 5456343"/>
              <a:gd name="connsiteX386" fmla="*/ 1867872 w 5529990"/>
              <a:gd name="connsiteY386" fmla="*/ 4804109 h 5456343"/>
              <a:gd name="connsiteX387" fmla="*/ 1837342 w 5529990"/>
              <a:gd name="connsiteY387" fmla="*/ 4827064 h 5456343"/>
              <a:gd name="connsiteX388" fmla="*/ 1799662 w 5529990"/>
              <a:gd name="connsiteY388" fmla="*/ 4842451 h 5456343"/>
              <a:gd name="connsiteX389" fmla="*/ 1758003 w 5529990"/>
              <a:gd name="connsiteY389" fmla="*/ 4799247 h 5456343"/>
              <a:gd name="connsiteX390" fmla="*/ 1769692 w 5529990"/>
              <a:gd name="connsiteY390" fmla="*/ 4783984 h 5456343"/>
              <a:gd name="connsiteX391" fmla="*/ 1743295 w 5529990"/>
              <a:gd name="connsiteY391" fmla="*/ 4752477 h 5456343"/>
              <a:gd name="connsiteX392" fmla="*/ 1616518 w 5529990"/>
              <a:gd name="connsiteY392" fmla="*/ 4702082 h 5456343"/>
              <a:gd name="connsiteX393" fmla="*/ 1541847 w 5529990"/>
              <a:gd name="connsiteY393" fmla="*/ 4723780 h 5456343"/>
              <a:gd name="connsiteX394" fmla="*/ 1482305 w 5529990"/>
              <a:gd name="connsiteY394" fmla="*/ 4731179 h 5456343"/>
              <a:gd name="connsiteX395" fmla="*/ 1473783 w 5529990"/>
              <a:gd name="connsiteY395" fmla="*/ 4695417 h 5456343"/>
              <a:gd name="connsiteX396" fmla="*/ 1468846 w 5529990"/>
              <a:gd name="connsiteY396" fmla="*/ 4593913 h 5456343"/>
              <a:gd name="connsiteX397" fmla="*/ 1363940 w 5529990"/>
              <a:gd name="connsiteY397" fmla="*/ 4505154 h 5456343"/>
              <a:gd name="connsiteX398" fmla="*/ 1341662 w 5529990"/>
              <a:gd name="connsiteY398" fmla="*/ 4511882 h 5456343"/>
              <a:gd name="connsiteX399" fmla="*/ 1289128 w 5529990"/>
              <a:gd name="connsiteY399" fmla="*/ 4547206 h 5456343"/>
              <a:gd name="connsiteX400" fmla="*/ 1221480 w 5529990"/>
              <a:gd name="connsiteY400" fmla="*/ 4504127 h 5456343"/>
              <a:gd name="connsiteX401" fmla="*/ 1220530 w 5529990"/>
              <a:gd name="connsiteY401" fmla="*/ 4414866 h 5456343"/>
              <a:gd name="connsiteX402" fmla="*/ 1239097 w 5529990"/>
              <a:gd name="connsiteY402" fmla="*/ 4401534 h 5456343"/>
              <a:gd name="connsiteX403" fmla="*/ 1251750 w 5529990"/>
              <a:gd name="connsiteY403" fmla="*/ 4382834 h 5456343"/>
              <a:gd name="connsiteX404" fmla="*/ 1254504 w 5529990"/>
              <a:gd name="connsiteY404" fmla="*/ 4346526 h 5456343"/>
              <a:gd name="connsiteX405" fmla="*/ 1230581 w 5529990"/>
              <a:gd name="connsiteY405" fmla="*/ 4319421 h 5456343"/>
              <a:gd name="connsiteX406" fmla="*/ 1186758 w 5529990"/>
              <a:gd name="connsiteY406" fmla="*/ 4272364 h 5456343"/>
              <a:gd name="connsiteX407" fmla="*/ 1175214 w 5529990"/>
              <a:gd name="connsiteY407" fmla="*/ 4264939 h 5456343"/>
              <a:gd name="connsiteX408" fmla="*/ 1161833 w 5529990"/>
              <a:gd name="connsiteY408" fmla="*/ 4266023 h 5456343"/>
              <a:gd name="connsiteX409" fmla="*/ 1140837 w 5529990"/>
              <a:gd name="connsiteY409" fmla="*/ 4258967 h 5456343"/>
              <a:gd name="connsiteX410" fmla="*/ 1128185 w 5529990"/>
              <a:gd name="connsiteY410" fmla="*/ 4246273 h 5456343"/>
              <a:gd name="connsiteX411" fmla="*/ 1114189 w 5529990"/>
              <a:gd name="connsiteY411" fmla="*/ 4244360 h 5456343"/>
              <a:gd name="connsiteX412" fmla="*/ 1101745 w 5529990"/>
              <a:gd name="connsiteY412" fmla="*/ 4249907 h 5456343"/>
              <a:gd name="connsiteX413" fmla="*/ 1089334 w 5529990"/>
              <a:gd name="connsiteY413" fmla="*/ 4250366 h 5456343"/>
              <a:gd name="connsiteX414" fmla="*/ 1081819 w 5529990"/>
              <a:gd name="connsiteY414" fmla="*/ 4248119 h 5456343"/>
              <a:gd name="connsiteX415" fmla="*/ 1066120 w 5529990"/>
              <a:gd name="connsiteY415" fmla="*/ 4264125 h 5456343"/>
              <a:gd name="connsiteX416" fmla="*/ 1050323 w 5529990"/>
              <a:gd name="connsiteY416" fmla="*/ 4294755 h 5456343"/>
              <a:gd name="connsiteX417" fmla="*/ 983313 w 5529990"/>
              <a:gd name="connsiteY417" fmla="*/ 4357938 h 5456343"/>
              <a:gd name="connsiteX418" fmla="*/ 960346 w 5529990"/>
              <a:gd name="connsiteY418" fmla="*/ 4334969 h 5456343"/>
              <a:gd name="connsiteX419" fmla="*/ 1002467 w 5529990"/>
              <a:gd name="connsiteY419" fmla="*/ 4292849 h 5456343"/>
              <a:gd name="connsiteX420" fmla="*/ 1033100 w 5529990"/>
              <a:gd name="connsiteY420" fmla="*/ 4258387 h 5456343"/>
              <a:gd name="connsiteX421" fmla="*/ 998661 w 5529990"/>
              <a:gd name="connsiteY421" fmla="*/ 4158853 h 5456343"/>
              <a:gd name="connsiteX422" fmla="*/ 956556 w 5529990"/>
              <a:gd name="connsiteY422" fmla="*/ 4105261 h 5456343"/>
              <a:gd name="connsiteX423" fmla="*/ 904879 w 5529990"/>
              <a:gd name="connsiteY423" fmla="*/ 4057413 h 5456343"/>
              <a:gd name="connsiteX424" fmla="*/ 885736 w 5529990"/>
              <a:gd name="connsiteY424" fmla="*/ 4065073 h 5456343"/>
              <a:gd name="connsiteX425" fmla="*/ 818745 w 5529990"/>
              <a:gd name="connsiteY425" fmla="*/ 4013399 h 5456343"/>
              <a:gd name="connsiteX426" fmla="*/ 826409 w 5529990"/>
              <a:gd name="connsiteY426" fmla="*/ 3971284 h 5456343"/>
              <a:gd name="connsiteX427" fmla="*/ 870463 w 5529990"/>
              <a:gd name="connsiteY427" fmla="*/ 3816223 h 5456343"/>
              <a:gd name="connsiteX428" fmla="*/ 849420 w 5529990"/>
              <a:gd name="connsiteY428" fmla="*/ 3733913 h 5456343"/>
              <a:gd name="connsiteX429" fmla="*/ 837936 w 5529990"/>
              <a:gd name="connsiteY429" fmla="*/ 3722429 h 5456343"/>
              <a:gd name="connsiteX430" fmla="*/ 847517 w 5529990"/>
              <a:gd name="connsiteY430" fmla="*/ 3670743 h 5456343"/>
              <a:gd name="connsiteX431" fmla="*/ 871187 w 5529990"/>
              <a:gd name="connsiteY431" fmla="*/ 3654468 h 5456343"/>
              <a:gd name="connsiteX432" fmla="*/ 862921 w 5529990"/>
              <a:gd name="connsiteY432" fmla="*/ 3655033 h 5456343"/>
              <a:gd name="connsiteX433" fmla="*/ 865726 w 5529990"/>
              <a:gd name="connsiteY433" fmla="*/ 3649731 h 5456343"/>
              <a:gd name="connsiteX434" fmla="*/ 920326 w 5529990"/>
              <a:gd name="connsiteY434" fmla="*/ 3587177 h 5456343"/>
              <a:gd name="connsiteX435" fmla="*/ 925490 w 5529990"/>
              <a:gd name="connsiteY435" fmla="*/ 3584399 h 5456343"/>
              <a:gd name="connsiteX436" fmla="*/ 928649 w 5529990"/>
              <a:gd name="connsiteY436" fmla="*/ 3574777 h 5456343"/>
              <a:gd name="connsiteX437" fmla="*/ 925932 w 5529990"/>
              <a:gd name="connsiteY437" fmla="*/ 3550999 h 5456343"/>
              <a:gd name="connsiteX438" fmla="*/ 917654 w 5529990"/>
              <a:gd name="connsiteY438" fmla="*/ 3534979 h 5456343"/>
              <a:gd name="connsiteX439" fmla="*/ 912238 w 5529990"/>
              <a:gd name="connsiteY439" fmla="*/ 3534153 h 5456343"/>
              <a:gd name="connsiteX440" fmla="*/ 892558 w 5529990"/>
              <a:gd name="connsiteY440" fmla="*/ 3527474 h 5456343"/>
              <a:gd name="connsiteX441" fmla="*/ 830681 w 5529990"/>
              <a:gd name="connsiteY441" fmla="*/ 3510117 h 5456343"/>
              <a:gd name="connsiteX442" fmla="*/ 626610 w 5529990"/>
              <a:gd name="connsiteY442" fmla="*/ 3543722 h 5456343"/>
              <a:gd name="connsiteX443" fmla="*/ 581781 w 5529990"/>
              <a:gd name="connsiteY443" fmla="*/ 3551541 h 5456343"/>
              <a:gd name="connsiteX444" fmla="*/ 534885 w 5529990"/>
              <a:gd name="connsiteY444" fmla="*/ 3586592 h 5456343"/>
              <a:gd name="connsiteX445" fmla="*/ 508756 w 5529990"/>
              <a:gd name="connsiteY445" fmla="*/ 3607073 h 5456343"/>
              <a:gd name="connsiteX446" fmla="*/ 473000 w 5529990"/>
              <a:gd name="connsiteY446" fmla="*/ 3615583 h 5456343"/>
              <a:gd name="connsiteX447" fmla="*/ 451138 w 5529990"/>
              <a:gd name="connsiteY447" fmla="*/ 3607596 h 5456343"/>
              <a:gd name="connsiteX448" fmla="*/ 426615 w 5529990"/>
              <a:gd name="connsiteY448" fmla="*/ 3498773 h 5456343"/>
              <a:gd name="connsiteX449" fmla="*/ 434951 w 5529990"/>
              <a:gd name="connsiteY449" fmla="*/ 3478138 h 5456343"/>
              <a:gd name="connsiteX450" fmla="*/ 0 w 5529990"/>
              <a:gd name="connsiteY450" fmla="*/ 3478138 h 5456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</a:cxnLst>
            <a:rect l="l" t="t" r="r" b="b"/>
            <a:pathLst>
              <a:path w="5529990" h="5456343">
                <a:moveTo>
                  <a:pt x="5203477" y="4996820"/>
                </a:moveTo>
                <a:lnTo>
                  <a:pt x="5205385" y="4997961"/>
                </a:lnTo>
                <a:lnTo>
                  <a:pt x="5204062" y="4999290"/>
                </a:lnTo>
                <a:close/>
                <a:moveTo>
                  <a:pt x="3285288" y="850958"/>
                </a:moveTo>
                <a:lnTo>
                  <a:pt x="3285287" y="957889"/>
                </a:lnTo>
                <a:lnTo>
                  <a:pt x="3309883" y="964960"/>
                </a:lnTo>
                <a:lnTo>
                  <a:pt x="3342876" y="959101"/>
                </a:lnTo>
                <a:lnTo>
                  <a:pt x="3347625" y="953011"/>
                </a:lnTo>
                <a:cubicBezTo>
                  <a:pt x="3352506" y="941170"/>
                  <a:pt x="3345185" y="930079"/>
                  <a:pt x="3340340" y="917595"/>
                </a:cubicBezTo>
                <a:cubicBezTo>
                  <a:pt x="3332916" y="904388"/>
                  <a:pt x="3317655" y="892691"/>
                  <a:pt x="3323433" y="872062"/>
                </a:cubicBezTo>
                <a:cubicBezTo>
                  <a:pt x="3326596" y="867388"/>
                  <a:pt x="3321373" y="852944"/>
                  <a:pt x="3302259" y="854999"/>
                </a:cubicBezTo>
                <a:close/>
                <a:moveTo>
                  <a:pt x="97597" y="97597"/>
                </a:moveTo>
                <a:lnTo>
                  <a:pt x="97597" y="3380541"/>
                </a:lnTo>
                <a:lnTo>
                  <a:pt x="925476" y="3380541"/>
                </a:lnTo>
                <a:lnTo>
                  <a:pt x="946229" y="3355733"/>
                </a:lnTo>
                <a:cubicBezTo>
                  <a:pt x="955151" y="3350356"/>
                  <a:pt x="965808" y="3348710"/>
                  <a:pt x="978940" y="3351467"/>
                </a:cubicBezTo>
                <a:cubicBezTo>
                  <a:pt x="988016" y="3352158"/>
                  <a:pt x="997814" y="3350272"/>
                  <a:pt x="1007525" y="3349520"/>
                </a:cubicBezTo>
                <a:lnTo>
                  <a:pt x="1031564" y="3353683"/>
                </a:lnTo>
                <a:lnTo>
                  <a:pt x="1032954" y="3351929"/>
                </a:lnTo>
                <a:cubicBezTo>
                  <a:pt x="1041511" y="3336793"/>
                  <a:pt x="1046658" y="3321358"/>
                  <a:pt x="1046660" y="3307002"/>
                </a:cubicBezTo>
                <a:cubicBezTo>
                  <a:pt x="1046661" y="3298388"/>
                  <a:pt x="1047980" y="3291329"/>
                  <a:pt x="1050343" y="3285495"/>
                </a:cubicBezTo>
                <a:lnTo>
                  <a:pt x="1053485" y="3281034"/>
                </a:lnTo>
                <a:lnTo>
                  <a:pt x="213108" y="3281033"/>
                </a:lnTo>
                <a:lnTo>
                  <a:pt x="213107" y="208854"/>
                </a:lnTo>
                <a:lnTo>
                  <a:pt x="3285287" y="208854"/>
                </a:lnTo>
                <a:lnTo>
                  <a:pt x="3285287" y="805089"/>
                </a:lnTo>
                <a:lnTo>
                  <a:pt x="3285421" y="805084"/>
                </a:lnTo>
                <a:cubicBezTo>
                  <a:pt x="3294358" y="808749"/>
                  <a:pt x="3302058" y="816008"/>
                  <a:pt x="3308726" y="825294"/>
                </a:cubicBezTo>
                <a:cubicBezTo>
                  <a:pt x="3318349" y="837264"/>
                  <a:pt x="3328663" y="840157"/>
                  <a:pt x="3343101" y="834936"/>
                </a:cubicBezTo>
                <a:cubicBezTo>
                  <a:pt x="3347502" y="832463"/>
                  <a:pt x="3351903" y="829989"/>
                  <a:pt x="3357542" y="829717"/>
                </a:cubicBezTo>
                <a:lnTo>
                  <a:pt x="3389087" y="840123"/>
                </a:lnTo>
                <a:lnTo>
                  <a:pt x="3389087" y="97597"/>
                </a:lnTo>
                <a:close/>
                <a:moveTo>
                  <a:pt x="0" y="0"/>
                </a:moveTo>
                <a:lnTo>
                  <a:pt x="3486684" y="0"/>
                </a:lnTo>
                <a:lnTo>
                  <a:pt x="3486684" y="833838"/>
                </a:lnTo>
                <a:lnTo>
                  <a:pt x="3500172" y="834269"/>
                </a:lnTo>
                <a:cubicBezTo>
                  <a:pt x="3505844" y="834701"/>
                  <a:pt x="3511551" y="835838"/>
                  <a:pt x="3516226" y="839003"/>
                </a:cubicBezTo>
                <a:cubicBezTo>
                  <a:pt x="3558715" y="852776"/>
                  <a:pt x="3606019" y="849359"/>
                  <a:pt x="3647545" y="866570"/>
                </a:cubicBezTo>
                <a:cubicBezTo>
                  <a:pt x="3654421" y="868498"/>
                  <a:pt x="3662259" y="866989"/>
                  <a:pt x="3662947" y="857912"/>
                </a:cubicBezTo>
                <a:cubicBezTo>
                  <a:pt x="3663910" y="854475"/>
                  <a:pt x="3661435" y="850071"/>
                  <a:pt x="3656762" y="846906"/>
                </a:cubicBezTo>
                <a:cubicBezTo>
                  <a:pt x="3612486" y="819655"/>
                  <a:pt x="3566012" y="793639"/>
                  <a:pt x="3515960" y="787015"/>
                </a:cubicBezTo>
                <a:cubicBezTo>
                  <a:pt x="3500008" y="784394"/>
                  <a:pt x="3493133" y="782466"/>
                  <a:pt x="3489147" y="770223"/>
                </a:cubicBezTo>
                <a:cubicBezTo>
                  <a:pt x="3481723" y="757017"/>
                  <a:pt x="3488465" y="732951"/>
                  <a:pt x="3498229" y="724565"/>
                </a:cubicBezTo>
                <a:cubicBezTo>
                  <a:pt x="3504213" y="719755"/>
                  <a:pt x="3510881" y="717454"/>
                  <a:pt x="3516829" y="717732"/>
                </a:cubicBezTo>
                <a:cubicBezTo>
                  <a:pt x="3522775" y="718009"/>
                  <a:pt x="3528002" y="720865"/>
                  <a:pt x="3531095" y="726369"/>
                </a:cubicBezTo>
                <a:cubicBezTo>
                  <a:pt x="3540717" y="738339"/>
                  <a:pt x="3552408" y="723077"/>
                  <a:pt x="3557357" y="731881"/>
                </a:cubicBezTo>
                <a:cubicBezTo>
                  <a:pt x="3563543" y="742887"/>
                  <a:pt x="3573584" y="740141"/>
                  <a:pt x="3581695" y="744271"/>
                </a:cubicBezTo>
                <a:cubicBezTo>
                  <a:pt x="3610433" y="754187"/>
                  <a:pt x="3634771" y="766576"/>
                  <a:pt x="3651817" y="791752"/>
                </a:cubicBezTo>
                <a:cubicBezTo>
                  <a:pt x="3662955" y="811562"/>
                  <a:pt x="3687707" y="809235"/>
                  <a:pt x="3701043" y="827808"/>
                </a:cubicBezTo>
                <a:cubicBezTo>
                  <a:pt x="3718363" y="858625"/>
                  <a:pt x="3755903" y="863592"/>
                  <a:pt x="3778589" y="888498"/>
                </a:cubicBezTo>
                <a:cubicBezTo>
                  <a:pt x="3807187" y="918769"/>
                  <a:pt x="3843349" y="941890"/>
                  <a:pt x="3870983" y="975599"/>
                </a:cubicBezTo>
                <a:cubicBezTo>
                  <a:pt x="3881846" y="989770"/>
                  <a:pt x="3896558" y="990189"/>
                  <a:pt x="3913472" y="989372"/>
                </a:cubicBezTo>
                <a:cubicBezTo>
                  <a:pt x="3923511" y="986625"/>
                  <a:pt x="3936024" y="988282"/>
                  <a:pt x="3940973" y="997085"/>
                </a:cubicBezTo>
                <a:cubicBezTo>
                  <a:pt x="3948670" y="1015932"/>
                  <a:pt x="3967786" y="1013877"/>
                  <a:pt x="3982772" y="1019936"/>
                </a:cubicBezTo>
                <a:cubicBezTo>
                  <a:pt x="3978104" y="970422"/>
                  <a:pt x="3961198" y="924889"/>
                  <a:pt x="3937964" y="888706"/>
                </a:cubicBezTo>
                <a:cubicBezTo>
                  <a:pt x="3928065" y="871097"/>
                  <a:pt x="3912388" y="874116"/>
                  <a:pt x="3899601" y="866821"/>
                </a:cubicBezTo>
                <a:cubicBezTo>
                  <a:pt x="3878701" y="855396"/>
                  <a:pt x="3863440" y="843699"/>
                  <a:pt x="3853267" y="820451"/>
                </a:cubicBezTo>
                <a:cubicBezTo>
                  <a:pt x="3845844" y="807243"/>
                  <a:pt x="3839658" y="796238"/>
                  <a:pt x="3829759" y="778630"/>
                </a:cubicBezTo>
                <a:cubicBezTo>
                  <a:pt x="3856712" y="775065"/>
                  <a:pt x="3879951" y="764897"/>
                  <a:pt x="3899474" y="794477"/>
                </a:cubicBezTo>
                <a:cubicBezTo>
                  <a:pt x="3906898" y="807684"/>
                  <a:pt x="3932471" y="822274"/>
                  <a:pt x="3949113" y="815817"/>
                </a:cubicBezTo>
                <a:cubicBezTo>
                  <a:pt x="3967952" y="808123"/>
                  <a:pt x="3973176" y="822568"/>
                  <a:pt x="3979087" y="827934"/>
                </a:cubicBezTo>
                <a:cubicBezTo>
                  <a:pt x="3993387" y="843069"/>
                  <a:pt x="4011123" y="859169"/>
                  <a:pt x="4029548" y="866192"/>
                </a:cubicBezTo>
                <a:cubicBezTo>
                  <a:pt x="4051411" y="874180"/>
                  <a:pt x="4053745" y="898937"/>
                  <a:pt x="4074646" y="910362"/>
                </a:cubicBezTo>
                <a:cubicBezTo>
                  <a:pt x="4086196" y="915455"/>
                  <a:pt x="4092382" y="926461"/>
                  <a:pt x="4111496" y="924407"/>
                </a:cubicBezTo>
                <a:cubicBezTo>
                  <a:pt x="4136249" y="922079"/>
                  <a:pt x="4154948" y="934741"/>
                  <a:pt x="4161957" y="962664"/>
                </a:cubicBezTo>
                <a:cubicBezTo>
                  <a:pt x="4152192" y="971049"/>
                  <a:pt x="4137753" y="976269"/>
                  <a:pt x="4131426" y="985620"/>
                </a:cubicBezTo>
                <a:cubicBezTo>
                  <a:pt x="4125375" y="1000608"/>
                  <a:pt x="4126197" y="1017525"/>
                  <a:pt x="4134857" y="1032933"/>
                </a:cubicBezTo>
                <a:cubicBezTo>
                  <a:pt x="4141044" y="1043939"/>
                  <a:pt x="4129079" y="1053560"/>
                  <a:pt x="4138703" y="1065530"/>
                </a:cubicBezTo>
                <a:cubicBezTo>
                  <a:pt x="4144615" y="1070897"/>
                  <a:pt x="4125501" y="1072951"/>
                  <a:pt x="4128249" y="1082993"/>
                </a:cubicBezTo>
                <a:cubicBezTo>
                  <a:pt x="4129487" y="1085194"/>
                  <a:pt x="4140488" y="1079010"/>
                  <a:pt x="4147363" y="1080938"/>
                </a:cubicBezTo>
                <a:cubicBezTo>
                  <a:pt x="4155477" y="1085068"/>
                  <a:pt x="4161388" y="1090434"/>
                  <a:pt x="4170738" y="1096765"/>
                </a:cubicBezTo>
                <a:cubicBezTo>
                  <a:pt x="4179125" y="1106535"/>
                  <a:pt x="4178437" y="1115611"/>
                  <a:pt x="4166471" y="1125234"/>
                </a:cubicBezTo>
                <a:cubicBezTo>
                  <a:pt x="4141305" y="1142278"/>
                  <a:pt x="4137452" y="1156029"/>
                  <a:pt x="4151337" y="1185880"/>
                </a:cubicBezTo>
                <a:cubicBezTo>
                  <a:pt x="4156286" y="1194685"/>
                  <a:pt x="4142120" y="1205544"/>
                  <a:pt x="4159309" y="1210365"/>
                </a:cubicBezTo>
                <a:cubicBezTo>
                  <a:pt x="4185164" y="1184245"/>
                  <a:pt x="4187920" y="1147936"/>
                  <a:pt x="4205665" y="1117687"/>
                </a:cubicBezTo>
                <a:cubicBezTo>
                  <a:pt x="4208827" y="1113012"/>
                  <a:pt x="4208552" y="1107373"/>
                  <a:pt x="4209517" y="1103935"/>
                </a:cubicBezTo>
                <a:cubicBezTo>
                  <a:pt x="4213642" y="1095822"/>
                  <a:pt x="4218043" y="1093348"/>
                  <a:pt x="4224918" y="1095278"/>
                </a:cubicBezTo>
                <a:cubicBezTo>
                  <a:pt x="4229592" y="1098442"/>
                  <a:pt x="4232067" y="1102845"/>
                  <a:pt x="4232341" y="1108484"/>
                </a:cubicBezTo>
                <a:cubicBezTo>
                  <a:pt x="4224362" y="1130348"/>
                  <a:pt x="4221059" y="1155379"/>
                  <a:pt x="4211843" y="1175042"/>
                </a:cubicBezTo>
                <a:cubicBezTo>
                  <a:pt x="4198499" y="1202818"/>
                  <a:pt x="4213073" y="1223592"/>
                  <a:pt x="4227373" y="1238729"/>
                </a:cubicBezTo>
                <a:cubicBezTo>
                  <a:pt x="4239197" y="1249462"/>
                  <a:pt x="4252533" y="1268034"/>
                  <a:pt x="4277010" y="1260069"/>
                </a:cubicBezTo>
                <a:cubicBezTo>
                  <a:pt x="4289250" y="1256085"/>
                  <a:pt x="4305201" y="1258706"/>
                  <a:pt x="4319914" y="1259126"/>
                </a:cubicBezTo>
                <a:cubicBezTo>
                  <a:pt x="4360617" y="1259418"/>
                  <a:pt x="4386465" y="1279648"/>
                  <a:pt x="4394024" y="1318850"/>
                </a:cubicBezTo>
                <a:cubicBezTo>
                  <a:pt x="4400069" y="1350210"/>
                  <a:pt x="4407078" y="1378133"/>
                  <a:pt x="4439529" y="1394653"/>
                </a:cubicBezTo>
                <a:lnTo>
                  <a:pt x="4465896" y="1405900"/>
                </a:lnTo>
                <a:lnTo>
                  <a:pt x="4496792" y="1389917"/>
                </a:lnTo>
                <a:cubicBezTo>
                  <a:pt x="4507035" y="1380041"/>
                  <a:pt x="4514057" y="1366965"/>
                  <a:pt x="4517002" y="1350259"/>
                </a:cubicBezTo>
                <a:cubicBezTo>
                  <a:pt x="4520352" y="1326277"/>
                  <a:pt x="4525431" y="1307426"/>
                  <a:pt x="4543362" y="1292820"/>
                </a:cubicBezTo>
                <a:cubicBezTo>
                  <a:pt x="4551896" y="1284234"/>
                  <a:pt x="4562155" y="1280780"/>
                  <a:pt x="4573307" y="1288454"/>
                </a:cubicBezTo>
                <a:cubicBezTo>
                  <a:pt x="4582731" y="1290996"/>
                  <a:pt x="4586185" y="1301260"/>
                  <a:pt x="4586211" y="1309822"/>
                </a:cubicBezTo>
                <a:cubicBezTo>
                  <a:pt x="4585426" y="1332941"/>
                  <a:pt x="4578645" y="1355222"/>
                  <a:pt x="4565007" y="1374097"/>
                </a:cubicBezTo>
                <a:lnTo>
                  <a:pt x="4525037" y="1424592"/>
                </a:lnTo>
                <a:lnTo>
                  <a:pt x="4537809" y="1428478"/>
                </a:lnTo>
                <a:cubicBezTo>
                  <a:pt x="4547845" y="1431526"/>
                  <a:pt x="4558400" y="1433560"/>
                  <a:pt x="4570157" y="1431296"/>
                </a:cubicBezTo>
                <a:cubicBezTo>
                  <a:pt x="4577996" y="1429785"/>
                  <a:pt x="4581708" y="1436389"/>
                  <a:pt x="4584183" y="1440791"/>
                </a:cubicBezTo>
                <a:cubicBezTo>
                  <a:pt x="4602468" y="1468169"/>
                  <a:pt x="4606314" y="1500767"/>
                  <a:pt x="4615797" y="1533093"/>
                </a:cubicBezTo>
                <a:cubicBezTo>
                  <a:pt x="4619782" y="1545335"/>
                  <a:pt x="4624319" y="1557269"/>
                  <a:pt x="4630077" y="1568154"/>
                </a:cubicBezTo>
                <a:lnTo>
                  <a:pt x="4642622" y="1584865"/>
                </a:lnTo>
                <a:lnTo>
                  <a:pt x="4650392" y="1585335"/>
                </a:lnTo>
                <a:cubicBezTo>
                  <a:pt x="4669212" y="1581857"/>
                  <a:pt x="4687170" y="1575812"/>
                  <a:pt x="4706855" y="1574900"/>
                </a:cubicBezTo>
                <a:cubicBezTo>
                  <a:pt x="4719693" y="1574864"/>
                  <a:pt x="4728693" y="1578264"/>
                  <a:pt x="4733741" y="1584777"/>
                </a:cubicBezTo>
                <a:lnTo>
                  <a:pt x="4735707" y="1602394"/>
                </a:lnTo>
                <a:lnTo>
                  <a:pt x="4744256" y="1600647"/>
                </a:lnTo>
                <a:cubicBezTo>
                  <a:pt x="4756082" y="1599792"/>
                  <a:pt x="4768286" y="1600897"/>
                  <a:pt x="4780936" y="1605372"/>
                </a:cubicBezTo>
                <a:cubicBezTo>
                  <a:pt x="4801836" y="1616799"/>
                  <a:pt x="4810496" y="1632206"/>
                  <a:pt x="4803756" y="1656271"/>
                </a:cubicBezTo>
                <a:cubicBezTo>
                  <a:pt x="4798940" y="1673462"/>
                  <a:pt x="4788212" y="1685285"/>
                  <a:pt x="4782161" y="1700274"/>
                </a:cubicBezTo>
                <a:cubicBezTo>
                  <a:pt x="4772256" y="1729014"/>
                  <a:pt x="4768951" y="1754045"/>
                  <a:pt x="4785999" y="1779221"/>
                </a:cubicBezTo>
                <a:cubicBezTo>
                  <a:pt x="4790949" y="1788026"/>
                  <a:pt x="4795899" y="1796830"/>
                  <a:pt x="4800847" y="1805635"/>
                </a:cubicBezTo>
                <a:lnTo>
                  <a:pt x="4804501" y="1810637"/>
                </a:lnTo>
                <a:lnTo>
                  <a:pt x="4845375" y="1808249"/>
                </a:lnTo>
                <a:cubicBezTo>
                  <a:pt x="4846894" y="1814880"/>
                  <a:pt x="4846053" y="1820341"/>
                  <a:pt x="4843969" y="1825149"/>
                </a:cubicBezTo>
                <a:lnTo>
                  <a:pt x="4843929" y="1825206"/>
                </a:lnTo>
                <a:lnTo>
                  <a:pt x="4852839" y="1826013"/>
                </a:lnTo>
                <a:cubicBezTo>
                  <a:pt x="4859010" y="1827976"/>
                  <a:pt x="4865335" y="1830215"/>
                  <a:pt x="4872074" y="1829323"/>
                </a:cubicBezTo>
                <a:cubicBezTo>
                  <a:pt x="4896826" y="1826996"/>
                  <a:pt x="4915835" y="1840208"/>
                  <a:pt x="4925096" y="1859262"/>
                </a:cubicBezTo>
                <a:lnTo>
                  <a:pt x="4929808" y="1883858"/>
                </a:lnTo>
                <a:lnTo>
                  <a:pt x="4939343" y="1886966"/>
                </a:lnTo>
                <a:cubicBezTo>
                  <a:pt x="4956041" y="1888844"/>
                  <a:pt x="4973154" y="1886656"/>
                  <a:pt x="4991962" y="1878897"/>
                </a:cubicBezTo>
                <a:cubicBezTo>
                  <a:pt x="4996228" y="1874604"/>
                  <a:pt x="4999657" y="1876306"/>
                  <a:pt x="5003950" y="1880575"/>
                </a:cubicBezTo>
                <a:cubicBezTo>
                  <a:pt x="4998008" y="1896860"/>
                  <a:pt x="4979187" y="1900338"/>
                  <a:pt x="4972381" y="1914056"/>
                </a:cubicBezTo>
                <a:cubicBezTo>
                  <a:pt x="4973245" y="1916623"/>
                  <a:pt x="4974108" y="1919188"/>
                  <a:pt x="4975836" y="1924321"/>
                </a:cubicBezTo>
                <a:cubicBezTo>
                  <a:pt x="4991365" y="1964091"/>
                  <a:pt x="5011707" y="2003846"/>
                  <a:pt x="5015575" y="2048343"/>
                </a:cubicBezTo>
                <a:lnTo>
                  <a:pt x="5014612" y="2066816"/>
                </a:lnTo>
                <a:lnTo>
                  <a:pt x="5068869" y="2055795"/>
                </a:lnTo>
                <a:cubicBezTo>
                  <a:pt x="5091061" y="2050200"/>
                  <a:pt x="5113097" y="2044332"/>
                  <a:pt x="5135512" y="2040422"/>
                </a:cubicBezTo>
                <a:cubicBezTo>
                  <a:pt x="5151189" y="2037403"/>
                  <a:pt x="5165629" y="2032183"/>
                  <a:pt x="5180616" y="2038241"/>
                </a:cubicBezTo>
                <a:cubicBezTo>
                  <a:pt x="5192167" y="2043336"/>
                  <a:pt x="5207843" y="2040317"/>
                  <a:pt x="5204265" y="2059708"/>
                </a:cubicBezTo>
                <a:cubicBezTo>
                  <a:pt x="5201375" y="2070022"/>
                  <a:pt x="5212238" y="2084193"/>
                  <a:pt x="5192160" y="2089685"/>
                </a:cubicBezTo>
                <a:cubicBezTo>
                  <a:pt x="5176483" y="2092704"/>
                  <a:pt x="5169194" y="2105491"/>
                  <a:pt x="5148842" y="2105345"/>
                </a:cubicBezTo>
                <a:cubicBezTo>
                  <a:pt x="5131928" y="2106163"/>
                  <a:pt x="5112124" y="2117294"/>
                  <a:pt x="5101673" y="2134757"/>
                </a:cubicBezTo>
                <a:cubicBezTo>
                  <a:pt x="5093145" y="2145342"/>
                  <a:pt x="5085032" y="2141214"/>
                  <a:pt x="5078431" y="2144923"/>
                </a:cubicBezTo>
                <a:cubicBezTo>
                  <a:pt x="5069011" y="2148770"/>
                  <a:pt x="5060726" y="2146910"/>
                  <a:pt x="5052563" y="2144620"/>
                </a:cubicBezTo>
                <a:lnTo>
                  <a:pt x="5037286" y="2142869"/>
                </a:lnTo>
                <a:lnTo>
                  <a:pt x="5039213" y="2146539"/>
                </a:lnTo>
                <a:cubicBezTo>
                  <a:pt x="5039657" y="2152103"/>
                  <a:pt x="5037321" y="2157888"/>
                  <a:pt x="5030489" y="2163045"/>
                </a:cubicBezTo>
                <a:lnTo>
                  <a:pt x="5028179" y="2165369"/>
                </a:lnTo>
                <a:lnTo>
                  <a:pt x="5046078" y="2171076"/>
                </a:lnTo>
                <a:cubicBezTo>
                  <a:pt x="5062408" y="2175655"/>
                  <a:pt x="5078495" y="2181095"/>
                  <a:pt x="5093139" y="2191692"/>
                </a:cubicBezTo>
                <a:cubicBezTo>
                  <a:pt x="5104687" y="2196786"/>
                  <a:pt x="5118438" y="2200643"/>
                  <a:pt x="5123662" y="2215086"/>
                </a:cubicBezTo>
                <a:cubicBezTo>
                  <a:pt x="5122699" y="2218526"/>
                  <a:pt x="5125173" y="2222928"/>
                  <a:pt x="5128611" y="2223892"/>
                </a:cubicBezTo>
                <a:cubicBezTo>
                  <a:pt x="5186634" y="2255001"/>
                  <a:pt x="5200927" y="2316485"/>
                  <a:pt x="5228422" y="2370550"/>
                </a:cubicBezTo>
                <a:cubicBezTo>
                  <a:pt x="5229660" y="2372750"/>
                  <a:pt x="5226497" y="2377426"/>
                  <a:pt x="5228697" y="2376188"/>
                </a:cubicBezTo>
                <a:cubicBezTo>
                  <a:pt x="5262110" y="2389270"/>
                  <a:pt x="5261555" y="2424342"/>
                  <a:pt x="5262652" y="2446897"/>
                </a:cubicBezTo>
                <a:cubicBezTo>
                  <a:pt x="5266498" y="2479496"/>
                  <a:pt x="5284508" y="2501235"/>
                  <a:pt x="5299355" y="2527647"/>
                </a:cubicBezTo>
                <a:cubicBezTo>
                  <a:pt x="5308015" y="2543057"/>
                  <a:pt x="5331804" y="2544168"/>
                  <a:pt x="5348719" y="2543349"/>
                </a:cubicBezTo>
                <a:cubicBezTo>
                  <a:pt x="5367833" y="2541295"/>
                  <a:pt x="5381583" y="2545151"/>
                  <a:pt x="5393408" y="2555885"/>
                </a:cubicBezTo>
                <a:cubicBezTo>
                  <a:pt x="5398083" y="2559051"/>
                  <a:pt x="5402759" y="2562217"/>
                  <a:pt x="5407160" y="2559743"/>
                </a:cubicBezTo>
                <a:cubicBezTo>
                  <a:pt x="5427651" y="2539534"/>
                  <a:pt x="5449372" y="2567875"/>
                  <a:pt x="5472613" y="2557709"/>
                </a:cubicBezTo>
                <a:cubicBezTo>
                  <a:pt x="5480452" y="2556199"/>
                  <a:pt x="5484437" y="2568442"/>
                  <a:pt x="5485949" y="2576283"/>
                </a:cubicBezTo>
                <a:cubicBezTo>
                  <a:pt x="5490899" y="2585087"/>
                  <a:pt x="5473985" y="2585904"/>
                  <a:pt x="5476734" y="2595946"/>
                </a:cubicBezTo>
                <a:cubicBezTo>
                  <a:pt x="5480171" y="2596910"/>
                  <a:pt x="5485810" y="2596637"/>
                  <a:pt x="5490484" y="2599804"/>
                </a:cubicBezTo>
                <a:cubicBezTo>
                  <a:pt x="5498596" y="2603933"/>
                  <a:pt x="5516473" y="2599677"/>
                  <a:pt x="5519497" y="2615358"/>
                </a:cubicBezTo>
                <a:cubicBezTo>
                  <a:pt x="5524719" y="2629801"/>
                  <a:pt x="5531179" y="2646446"/>
                  <a:pt x="5529803" y="2664600"/>
                </a:cubicBezTo>
                <a:cubicBezTo>
                  <a:pt x="5526223" y="2683991"/>
                  <a:pt x="5519210" y="2702418"/>
                  <a:pt x="5499679" y="2719188"/>
                </a:cubicBezTo>
                <a:cubicBezTo>
                  <a:pt x="5486478" y="2726609"/>
                  <a:pt x="5473551" y="2739669"/>
                  <a:pt x="5457599" y="2737049"/>
                </a:cubicBezTo>
                <a:cubicBezTo>
                  <a:pt x="5433810" y="2735938"/>
                  <a:pt x="5409747" y="2729188"/>
                  <a:pt x="5390773" y="2710887"/>
                </a:cubicBezTo>
                <a:cubicBezTo>
                  <a:pt x="5384860" y="2705521"/>
                  <a:pt x="5381149" y="2698917"/>
                  <a:pt x="5381838" y="2689840"/>
                </a:cubicBezTo>
                <a:cubicBezTo>
                  <a:pt x="5383215" y="2671686"/>
                  <a:pt x="5382393" y="2654769"/>
                  <a:pt x="5381571" y="2637851"/>
                </a:cubicBezTo>
                <a:cubicBezTo>
                  <a:pt x="5351870" y="2631374"/>
                  <a:pt x="5320930" y="2622696"/>
                  <a:pt x="5289992" y="2614017"/>
                </a:cubicBezTo>
                <a:cubicBezTo>
                  <a:pt x="5269225" y="2628586"/>
                  <a:pt x="5265923" y="2653616"/>
                  <a:pt x="5259180" y="2677681"/>
                </a:cubicBezTo>
                <a:cubicBezTo>
                  <a:pt x="5249549" y="2712061"/>
                  <a:pt x="5246794" y="2748370"/>
                  <a:pt x="5222176" y="2776691"/>
                </a:cubicBezTo>
                <a:cubicBezTo>
                  <a:pt x="5215850" y="2786040"/>
                  <a:pt x="5213235" y="2801994"/>
                  <a:pt x="5205122" y="2797863"/>
                </a:cubicBezTo>
                <a:cubicBezTo>
                  <a:pt x="5187934" y="2793042"/>
                  <a:pt x="5176517" y="2813942"/>
                  <a:pt x="5159054" y="2803482"/>
                </a:cubicBezTo>
                <a:cubicBezTo>
                  <a:pt x="5150942" y="2799352"/>
                  <a:pt x="5140903" y="2802098"/>
                  <a:pt x="5134992" y="2796732"/>
                </a:cubicBezTo>
                <a:cubicBezTo>
                  <a:pt x="5107905" y="2774301"/>
                  <a:pt x="5067476" y="2779647"/>
                  <a:pt x="5042589" y="2755979"/>
                </a:cubicBezTo>
                <a:cubicBezTo>
                  <a:pt x="5036678" y="2750613"/>
                  <a:pt x="5026914" y="2758998"/>
                  <a:pt x="5027187" y="2764637"/>
                </a:cubicBezTo>
                <a:cubicBezTo>
                  <a:pt x="5035159" y="2789122"/>
                  <a:pt x="5021269" y="2805621"/>
                  <a:pt x="5017692" y="2825011"/>
                </a:cubicBezTo>
                <a:cubicBezTo>
                  <a:pt x="4982901" y="2830084"/>
                  <a:pt x="4955814" y="2807653"/>
                  <a:pt x="4929276" y="2796501"/>
                </a:cubicBezTo>
                <a:cubicBezTo>
                  <a:pt x="4919925" y="2790170"/>
                  <a:pt x="4909613" y="2787277"/>
                  <a:pt x="4898064" y="2782184"/>
                </a:cubicBezTo>
                <a:cubicBezTo>
                  <a:pt x="4894625" y="2781219"/>
                  <a:pt x="4888987" y="2781492"/>
                  <a:pt x="4888987" y="2781492"/>
                </a:cubicBezTo>
                <a:cubicBezTo>
                  <a:pt x="4879083" y="2810233"/>
                  <a:pt x="4837143" y="2807738"/>
                  <a:pt x="4828476" y="2838679"/>
                </a:cubicBezTo>
                <a:cubicBezTo>
                  <a:pt x="4811828" y="2891486"/>
                  <a:pt x="4812096" y="2943474"/>
                  <a:pt x="4792012" y="2995316"/>
                </a:cubicBezTo>
                <a:cubicBezTo>
                  <a:pt x="4786923" y="3006867"/>
                  <a:pt x="4794346" y="3020074"/>
                  <a:pt x="4799984" y="3019801"/>
                </a:cubicBezTo>
                <a:cubicBezTo>
                  <a:pt x="4825285" y="3028753"/>
                  <a:pt x="4824181" y="3052545"/>
                  <a:pt x="4837243" y="3065480"/>
                </a:cubicBezTo>
                <a:cubicBezTo>
                  <a:pt x="4842191" y="3074285"/>
                  <a:pt x="4842467" y="3079925"/>
                  <a:pt x="4841777" y="3089001"/>
                </a:cubicBezTo>
                <a:cubicBezTo>
                  <a:pt x="4825820" y="3132731"/>
                  <a:pt x="4836815" y="3172896"/>
                  <a:pt x="4860050" y="3209077"/>
                </a:cubicBezTo>
                <a:cubicBezTo>
                  <a:pt x="4862524" y="3213480"/>
                  <a:pt x="4865000" y="3217883"/>
                  <a:pt x="4861834" y="3222557"/>
                </a:cubicBezTo>
                <a:cubicBezTo>
                  <a:pt x="4838321" y="3227085"/>
                  <a:pt x="4828147" y="3203838"/>
                  <a:pt x="4816322" y="3193104"/>
                </a:cubicBezTo>
                <a:cubicBezTo>
                  <a:pt x="4783050" y="3159668"/>
                  <a:pt x="4742214" y="3133380"/>
                  <a:pt x="4699177" y="3108328"/>
                </a:cubicBezTo>
                <a:cubicBezTo>
                  <a:pt x="4679514" y="3099106"/>
                  <a:pt x="4661363" y="3097722"/>
                  <a:pt x="4644723" y="3104179"/>
                </a:cubicBezTo>
                <a:cubicBezTo>
                  <a:pt x="4599204" y="3121076"/>
                  <a:pt x="4562347" y="3153380"/>
                  <a:pt x="4540752" y="3197380"/>
                </a:cubicBezTo>
                <a:cubicBezTo>
                  <a:pt x="4532225" y="3207968"/>
                  <a:pt x="4535796" y="3234927"/>
                  <a:pt x="4544184" y="3244695"/>
                </a:cubicBezTo>
                <a:cubicBezTo>
                  <a:pt x="4592028" y="3298906"/>
                  <a:pt x="4594503" y="3303308"/>
                  <a:pt x="4596283" y="3363136"/>
                </a:cubicBezTo>
                <a:cubicBezTo>
                  <a:pt x="4597106" y="3380055"/>
                  <a:pt x="4603291" y="3391060"/>
                  <a:pt x="4610716" y="3404267"/>
                </a:cubicBezTo>
                <a:cubicBezTo>
                  <a:pt x="4654021" y="3481307"/>
                  <a:pt x="4697325" y="3558345"/>
                  <a:pt x="4739666" y="3638823"/>
                </a:cubicBezTo>
                <a:cubicBezTo>
                  <a:pt x="4750801" y="3658634"/>
                  <a:pt x="4773902" y="3668822"/>
                  <a:pt x="4782837" y="3689868"/>
                </a:cubicBezTo>
                <a:cubicBezTo>
                  <a:pt x="4791772" y="3710916"/>
                  <a:pt x="4803871" y="3727288"/>
                  <a:pt x="4815006" y="3747099"/>
                </a:cubicBezTo>
                <a:cubicBezTo>
                  <a:pt x="4818719" y="3753702"/>
                  <a:pt x="4826556" y="3752193"/>
                  <a:pt x="4829032" y="3756594"/>
                </a:cubicBezTo>
                <a:cubicBezTo>
                  <a:pt x="4836180" y="3764162"/>
                  <a:pt x="4846768" y="3772694"/>
                  <a:pt x="4837004" y="3781080"/>
                </a:cubicBezTo>
                <a:cubicBezTo>
                  <a:pt x="4828475" y="3791666"/>
                  <a:pt x="4815689" y="3784371"/>
                  <a:pt x="4809775" y="3779005"/>
                </a:cubicBezTo>
                <a:cubicBezTo>
                  <a:pt x="4802627" y="3771436"/>
                  <a:pt x="4789838" y="3764142"/>
                  <a:pt x="4786128" y="3757537"/>
                </a:cubicBezTo>
                <a:cubicBezTo>
                  <a:pt x="4771969" y="3722048"/>
                  <a:pt x="4740482" y="3702091"/>
                  <a:pt x="4725360" y="3670038"/>
                </a:cubicBezTo>
                <a:cubicBezTo>
                  <a:pt x="4680818" y="3590797"/>
                  <a:pt x="4637514" y="3513757"/>
                  <a:pt x="4594209" y="3436718"/>
                </a:cubicBezTo>
                <a:cubicBezTo>
                  <a:pt x="4585548" y="3421310"/>
                  <a:pt x="4572760" y="3414015"/>
                  <a:pt x="4558738" y="3404519"/>
                </a:cubicBezTo>
                <a:cubicBezTo>
                  <a:pt x="4522573" y="3381395"/>
                  <a:pt x="4488614" y="3357037"/>
                  <a:pt x="4480507" y="3306558"/>
                </a:cubicBezTo>
                <a:cubicBezTo>
                  <a:pt x="4475839" y="3257043"/>
                  <a:pt x="4421110" y="3247252"/>
                  <a:pt x="4381231" y="3263877"/>
                </a:cubicBezTo>
                <a:cubicBezTo>
                  <a:pt x="4343551" y="3279265"/>
                  <a:pt x="4308620" y="3304692"/>
                  <a:pt x="4271213" y="3325719"/>
                </a:cubicBezTo>
                <a:cubicBezTo>
                  <a:pt x="4260211" y="3331903"/>
                  <a:pt x="4245217" y="3372193"/>
                  <a:pt x="4243839" y="3390348"/>
                </a:cubicBezTo>
                <a:cubicBezTo>
                  <a:pt x="4241706" y="3404582"/>
                  <a:pt x="4243492" y="3418061"/>
                  <a:pt x="4245828" y="3431231"/>
                </a:cubicBezTo>
                <a:lnTo>
                  <a:pt x="4249487" y="3458234"/>
                </a:lnTo>
                <a:lnTo>
                  <a:pt x="4268459" y="3485180"/>
                </a:lnTo>
                <a:cubicBezTo>
                  <a:pt x="4281443" y="3505708"/>
                  <a:pt x="4292876" y="3526961"/>
                  <a:pt x="4301641" y="3549872"/>
                </a:cubicBezTo>
                <a:cubicBezTo>
                  <a:pt x="4307055" y="3565296"/>
                  <a:pt x="4316508" y="3563422"/>
                  <a:pt x="4327699" y="3562381"/>
                </a:cubicBezTo>
                <a:cubicBezTo>
                  <a:pt x="4364295" y="3559642"/>
                  <a:pt x="4401792" y="3559473"/>
                  <a:pt x="4443283" y="3566565"/>
                </a:cubicBezTo>
                <a:cubicBezTo>
                  <a:pt x="4417314" y="3587231"/>
                  <a:pt x="4389789" y="3591118"/>
                  <a:pt x="4362331" y="3599313"/>
                </a:cubicBezTo>
                <a:cubicBezTo>
                  <a:pt x="4304843" y="3616605"/>
                  <a:pt x="4286341" y="3646200"/>
                  <a:pt x="4297508" y="3698587"/>
                </a:cubicBezTo>
                <a:cubicBezTo>
                  <a:pt x="4301772" y="3723079"/>
                  <a:pt x="4314000" y="3733224"/>
                  <a:pt x="4338953" y="3730240"/>
                </a:cubicBezTo>
                <a:cubicBezTo>
                  <a:pt x="4350144" y="3729199"/>
                  <a:pt x="4360432" y="3725588"/>
                  <a:pt x="4372142" y="3730140"/>
                </a:cubicBezTo>
                <a:cubicBezTo>
                  <a:pt x="4367268" y="3749176"/>
                  <a:pt x="4350550" y="3755045"/>
                  <a:pt x="4336403" y="3760011"/>
                </a:cubicBezTo>
                <a:cubicBezTo>
                  <a:pt x="4320971" y="3765428"/>
                  <a:pt x="4319369" y="3773209"/>
                  <a:pt x="4322595" y="3786514"/>
                </a:cubicBezTo>
                <a:cubicBezTo>
                  <a:pt x="4332656" y="3823408"/>
                  <a:pt x="4355894" y="3848458"/>
                  <a:pt x="4384277" y="3871702"/>
                </a:cubicBezTo>
                <a:cubicBezTo>
                  <a:pt x="4400431" y="3884800"/>
                  <a:pt x="4418322" y="3898733"/>
                  <a:pt x="4434476" y="3911831"/>
                </a:cubicBezTo>
                <a:cubicBezTo>
                  <a:pt x="4459384" y="3933408"/>
                  <a:pt x="4474454" y="3959880"/>
                  <a:pt x="4475830" y="3992604"/>
                </a:cubicBezTo>
                <a:cubicBezTo>
                  <a:pt x="4478491" y="4024877"/>
                  <a:pt x="4491171" y="4036308"/>
                  <a:pt x="4523073" y="4036659"/>
                </a:cubicBezTo>
                <a:cubicBezTo>
                  <a:pt x="4527382" y="4036590"/>
                  <a:pt x="4531241" y="4035236"/>
                  <a:pt x="4538122" y="4034264"/>
                </a:cubicBezTo>
                <a:cubicBezTo>
                  <a:pt x="4533767" y="4058894"/>
                  <a:pt x="4515830" y="4069521"/>
                  <a:pt x="4501368" y="4081817"/>
                </a:cubicBezTo>
                <a:cubicBezTo>
                  <a:pt x="4483498" y="4096752"/>
                  <a:pt x="4472127" y="4113738"/>
                  <a:pt x="4473367" y="4137847"/>
                </a:cubicBezTo>
                <a:cubicBezTo>
                  <a:pt x="4472351" y="4155528"/>
                  <a:pt x="4478984" y="4166194"/>
                  <a:pt x="4497959" y="4166752"/>
                </a:cubicBezTo>
                <a:cubicBezTo>
                  <a:pt x="4518219" y="4166859"/>
                  <a:pt x="4532952" y="4171794"/>
                  <a:pt x="4539336" y="4194097"/>
                </a:cubicBezTo>
                <a:cubicBezTo>
                  <a:pt x="4546556" y="4214663"/>
                  <a:pt x="4532026" y="4222651"/>
                  <a:pt x="4517947" y="4231925"/>
                </a:cubicBezTo>
                <a:cubicBezTo>
                  <a:pt x="4513254" y="4235016"/>
                  <a:pt x="4504252" y="4238176"/>
                  <a:pt x="4508696" y="4246722"/>
                </a:cubicBezTo>
                <a:cubicBezTo>
                  <a:pt x="4512306" y="4257005"/>
                  <a:pt x="4521511" y="4266768"/>
                  <a:pt x="4532701" y="4265727"/>
                </a:cubicBezTo>
                <a:cubicBezTo>
                  <a:pt x="4563701" y="4263508"/>
                  <a:pt x="4567446" y="4282407"/>
                  <a:pt x="4569138" y="4307801"/>
                </a:cubicBezTo>
                <a:lnTo>
                  <a:pt x="4581251" y="4356204"/>
                </a:lnTo>
                <a:lnTo>
                  <a:pt x="4581479" y="4355344"/>
                </a:lnTo>
                <a:cubicBezTo>
                  <a:pt x="4582962" y="4353590"/>
                  <a:pt x="4585120" y="4352240"/>
                  <a:pt x="4587279" y="4351160"/>
                </a:cubicBezTo>
                <a:cubicBezTo>
                  <a:pt x="4608862" y="4339284"/>
                  <a:pt x="4626128" y="4319848"/>
                  <a:pt x="4644474" y="4303653"/>
                </a:cubicBezTo>
                <a:cubicBezTo>
                  <a:pt x="4672532" y="4278820"/>
                  <a:pt x="4703828" y="4264784"/>
                  <a:pt x="4741598" y="4274501"/>
                </a:cubicBezTo>
                <a:cubicBezTo>
                  <a:pt x="4756706" y="4277740"/>
                  <a:pt x="4766419" y="4269103"/>
                  <a:pt x="4775052" y="4260465"/>
                </a:cubicBezTo>
                <a:cubicBezTo>
                  <a:pt x="4795556" y="4241031"/>
                  <a:pt x="4806348" y="4242110"/>
                  <a:pt x="4822535" y="4263704"/>
                </a:cubicBezTo>
                <a:cubicBezTo>
                  <a:pt x="4838722" y="4287458"/>
                  <a:pt x="4838722" y="4287458"/>
                  <a:pt x="4862464" y="4268023"/>
                </a:cubicBezTo>
                <a:cubicBezTo>
                  <a:pt x="4867859" y="4263704"/>
                  <a:pt x="4872176" y="4260465"/>
                  <a:pt x="4878651" y="4266943"/>
                </a:cubicBezTo>
                <a:cubicBezTo>
                  <a:pt x="4903472" y="4288537"/>
                  <a:pt x="4928292" y="4307972"/>
                  <a:pt x="4952034" y="4330645"/>
                </a:cubicBezTo>
                <a:cubicBezTo>
                  <a:pt x="4970379" y="4346841"/>
                  <a:pt x="4982250" y="4367356"/>
                  <a:pt x="4987646" y="4391109"/>
                </a:cubicBezTo>
                <a:cubicBezTo>
                  <a:pt x="4991963" y="4406225"/>
                  <a:pt x="5030812" y="4435377"/>
                  <a:pt x="5046999" y="4436456"/>
                </a:cubicBezTo>
                <a:cubicBezTo>
                  <a:pt x="5052395" y="4436456"/>
                  <a:pt x="5056712" y="4436456"/>
                  <a:pt x="5058870" y="4429978"/>
                </a:cubicBezTo>
                <a:cubicBezTo>
                  <a:pt x="5073978" y="4396508"/>
                  <a:pt x="5103116" y="4380312"/>
                  <a:pt x="5134411" y="4366276"/>
                </a:cubicBezTo>
                <a:cubicBezTo>
                  <a:pt x="5140886" y="4363037"/>
                  <a:pt x="5146282" y="4360877"/>
                  <a:pt x="5151678" y="4357638"/>
                </a:cubicBezTo>
                <a:cubicBezTo>
                  <a:pt x="5168944" y="4346841"/>
                  <a:pt x="5184052" y="4341442"/>
                  <a:pt x="5205636" y="4349000"/>
                </a:cubicBezTo>
                <a:cubicBezTo>
                  <a:pt x="5227219" y="4356559"/>
                  <a:pt x="5248802" y="4344681"/>
                  <a:pt x="5268226" y="4333885"/>
                </a:cubicBezTo>
                <a:cubicBezTo>
                  <a:pt x="5277939" y="4329566"/>
                  <a:pt x="5284414" y="4327406"/>
                  <a:pt x="5294126" y="4334964"/>
                </a:cubicBezTo>
                <a:cubicBezTo>
                  <a:pt x="5335134" y="4365196"/>
                  <a:pt x="5380459" y="4387870"/>
                  <a:pt x="5433338" y="4392189"/>
                </a:cubicBezTo>
                <a:cubicBezTo>
                  <a:pt x="5440892" y="4393268"/>
                  <a:pt x="5444129" y="4395428"/>
                  <a:pt x="5441971" y="4402986"/>
                </a:cubicBezTo>
                <a:cubicBezTo>
                  <a:pt x="5435496" y="4433217"/>
                  <a:pt x="5451683" y="4452652"/>
                  <a:pt x="5473266" y="4468847"/>
                </a:cubicBezTo>
                <a:cubicBezTo>
                  <a:pt x="5482979" y="4476405"/>
                  <a:pt x="5488374" y="4482883"/>
                  <a:pt x="5481899" y="4496919"/>
                </a:cubicBezTo>
                <a:cubicBezTo>
                  <a:pt x="5472187" y="4514195"/>
                  <a:pt x="5480820" y="4530390"/>
                  <a:pt x="5492691" y="4544426"/>
                </a:cubicBezTo>
                <a:cubicBezTo>
                  <a:pt x="5502403" y="4556303"/>
                  <a:pt x="5514274" y="4568179"/>
                  <a:pt x="5523987" y="4580056"/>
                </a:cubicBezTo>
                <a:cubicBezTo>
                  <a:pt x="5528303" y="4585994"/>
                  <a:pt x="5530731" y="4591663"/>
                  <a:pt x="5529787" y="4596252"/>
                </a:cubicBezTo>
                <a:cubicBezTo>
                  <a:pt x="5528843" y="4600841"/>
                  <a:pt x="5524527" y="4604349"/>
                  <a:pt x="5515353" y="4605969"/>
                </a:cubicBezTo>
                <a:cubicBezTo>
                  <a:pt x="5511037" y="4605969"/>
                  <a:pt x="5506720" y="4607049"/>
                  <a:pt x="5502403" y="4609208"/>
                </a:cubicBezTo>
                <a:cubicBezTo>
                  <a:pt x="5497008" y="4611367"/>
                  <a:pt x="5488374" y="4611367"/>
                  <a:pt x="5487295" y="4618925"/>
                </a:cubicBezTo>
                <a:cubicBezTo>
                  <a:pt x="5487295" y="4625403"/>
                  <a:pt x="5492691" y="4629722"/>
                  <a:pt x="5497008" y="4632961"/>
                </a:cubicBezTo>
                <a:cubicBezTo>
                  <a:pt x="5515353" y="4649157"/>
                  <a:pt x="5514274" y="4655635"/>
                  <a:pt x="5491612" y="4665352"/>
                </a:cubicBezTo>
                <a:cubicBezTo>
                  <a:pt x="5486216" y="4667512"/>
                  <a:pt x="5481899" y="4668591"/>
                  <a:pt x="5477583" y="4671830"/>
                </a:cubicBezTo>
                <a:cubicBezTo>
                  <a:pt x="5471108" y="4676149"/>
                  <a:pt x="5465712" y="4680468"/>
                  <a:pt x="5470029" y="4691265"/>
                </a:cubicBezTo>
                <a:cubicBezTo>
                  <a:pt x="5475424" y="4700983"/>
                  <a:pt x="5479741" y="4700983"/>
                  <a:pt x="5488374" y="4698823"/>
                </a:cubicBezTo>
                <a:lnTo>
                  <a:pt x="5504696" y="4697004"/>
                </a:lnTo>
                <a:lnTo>
                  <a:pt x="5420769" y="4781392"/>
                </a:lnTo>
                <a:lnTo>
                  <a:pt x="5413913" y="4776562"/>
                </a:lnTo>
                <a:cubicBezTo>
                  <a:pt x="5404200" y="4774402"/>
                  <a:pt x="5397726" y="4777641"/>
                  <a:pt x="5393409" y="4786279"/>
                </a:cubicBezTo>
                <a:cubicBezTo>
                  <a:pt x="5390171" y="4792757"/>
                  <a:pt x="5388013" y="4799235"/>
                  <a:pt x="5384776" y="4805713"/>
                </a:cubicBezTo>
                <a:cubicBezTo>
                  <a:pt x="5379380" y="4816510"/>
                  <a:pt x="5371826" y="4820829"/>
                  <a:pt x="5358876" y="4818670"/>
                </a:cubicBezTo>
                <a:cubicBezTo>
                  <a:pt x="5320026" y="4812192"/>
                  <a:pt x="5293047" y="4826228"/>
                  <a:pt x="5275781" y="4860778"/>
                </a:cubicBezTo>
                <a:cubicBezTo>
                  <a:pt x="5272543" y="4866176"/>
                  <a:pt x="5273622" y="4878053"/>
                  <a:pt x="5263910" y="4875894"/>
                </a:cubicBezTo>
                <a:cubicBezTo>
                  <a:pt x="5254197" y="4874814"/>
                  <a:pt x="5252039" y="4865097"/>
                  <a:pt x="5250960" y="4855379"/>
                </a:cubicBezTo>
                <a:cubicBezTo>
                  <a:pt x="5250960" y="4854300"/>
                  <a:pt x="5250960" y="4853220"/>
                  <a:pt x="5250960" y="4852140"/>
                </a:cubicBezTo>
                <a:cubicBezTo>
                  <a:pt x="5246643" y="4826228"/>
                  <a:pt x="5234772" y="4818670"/>
                  <a:pt x="5214269" y="4831626"/>
                </a:cubicBezTo>
                <a:cubicBezTo>
                  <a:pt x="5194844" y="4843503"/>
                  <a:pt x="5179736" y="4840264"/>
                  <a:pt x="5163548" y="4829467"/>
                </a:cubicBezTo>
                <a:cubicBezTo>
                  <a:pt x="5141965" y="4815431"/>
                  <a:pt x="5119303" y="4804634"/>
                  <a:pt x="5092324" y="4811112"/>
                </a:cubicBezTo>
                <a:cubicBezTo>
                  <a:pt x="5080453" y="4814351"/>
                  <a:pt x="5075057" y="4802474"/>
                  <a:pt x="5072899" y="4794916"/>
                </a:cubicBezTo>
                <a:cubicBezTo>
                  <a:pt x="5063187" y="4766844"/>
                  <a:pt x="5044841" y="4753888"/>
                  <a:pt x="5016783" y="4750649"/>
                </a:cubicBezTo>
                <a:cubicBezTo>
                  <a:pt x="4999517" y="4748489"/>
                  <a:pt x="4996279" y="4742011"/>
                  <a:pt x="5007071" y="4724736"/>
                </a:cubicBezTo>
                <a:cubicBezTo>
                  <a:pt x="5029733" y="4688026"/>
                  <a:pt x="5013546" y="4634041"/>
                  <a:pt x="4975775" y="4617845"/>
                </a:cubicBezTo>
                <a:cubicBezTo>
                  <a:pt x="4968221" y="4614606"/>
                  <a:pt x="4958509" y="4610288"/>
                  <a:pt x="4952034" y="4617845"/>
                </a:cubicBezTo>
                <a:cubicBezTo>
                  <a:pt x="4945559" y="4625403"/>
                  <a:pt x="4942321" y="4636200"/>
                  <a:pt x="4948796" y="4645918"/>
                </a:cubicBezTo>
                <a:cubicBezTo>
                  <a:pt x="4952034" y="4652396"/>
                  <a:pt x="4957430" y="4658874"/>
                  <a:pt x="4961746" y="4665352"/>
                </a:cubicBezTo>
                <a:cubicBezTo>
                  <a:pt x="4967142" y="4671830"/>
                  <a:pt x="4970379" y="4678309"/>
                  <a:pt x="4963904" y="4683708"/>
                </a:cubicBezTo>
                <a:cubicBezTo>
                  <a:pt x="4956350" y="4690186"/>
                  <a:pt x="4949875" y="4685867"/>
                  <a:pt x="4944480" y="4680468"/>
                </a:cubicBezTo>
                <a:cubicBezTo>
                  <a:pt x="4939084" y="4676149"/>
                  <a:pt x="4934767" y="4669671"/>
                  <a:pt x="4930451" y="4665352"/>
                </a:cubicBezTo>
                <a:cubicBezTo>
                  <a:pt x="4920738" y="4655635"/>
                  <a:pt x="4907788" y="4650236"/>
                  <a:pt x="4896997" y="4659954"/>
                </a:cubicBezTo>
                <a:cubicBezTo>
                  <a:pt x="4888363" y="4668591"/>
                  <a:pt x="4896997" y="4680468"/>
                  <a:pt x="4903472" y="4689106"/>
                </a:cubicBezTo>
                <a:cubicBezTo>
                  <a:pt x="4908867" y="4696664"/>
                  <a:pt x="4918580" y="4702062"/>
                  <a:pt x="4921817" y="4711780"/>
                </a:cubicBezTo>
                <a:cubicBezTo>
                  <a:pt x="4927213" y="4725816"/>
                  <a:pt x="4925055" y="4734453"/>
                  <a:pt x="4907788" y="4733374"/>
                </a:cubicBezTo>
                <a:cubicBezTo>
                  <a:pt x="4884047" y="4732294"/>
                  <a:pt x="4864622" y="4722577"/>
                  <a:pt x="4846276" y="4709620"/>
                </a:cubicBezTo>
                <a:cubicBezTo>
                  <a:pt x="4822535" y="4693425"/>
                  <a:pt x="4809585" y="4692345"/>
                  <a:pt x="4786923" y="4709620"/>
                </a:cubicBezTo>
                <a:cubicBezTo>
                  <a:pt x="4778290" y="4715019"/>
                  <a:pt x="4770736" y="4723656"/>
                  <a:pt x="4763181" y="4731214"/>
                </a:cubicBezTo>
                <a:cubicBezTo>
                  <a:pt x="4759944" y="4734453"/>
                  <a:pt x="4756706" y="4739852"/>
                  <a:pt x="4751311" y="4737692"/>
                </a:cubicBezTo>
                <a:cubicBezTo>
                  <a:pt x="4744836" y="4735533"/>
                  <a:pt x="4743756" y="4730135"/>
                  <a:pt x="4744836" y="4725816"/>
                </a:cubicBezTo>
                <a:cubicBezTo>
                  <a:pt x="4749152" y="4706381"/>
                  <a:pt x="4740519" y="4702062"/>
                  <a:pt x="4723252" y="4703142"/>
                </a:cubicBezTo>
                <a:cubicBezTo>
                  <a:pt x="4701669" y="4704222"/>
                  <a:pt x="4686561" y="4690186"/>
                  <a:pt x="4674690" y="4675069"/>
                </a:cubicBezTo>
                <a:cubicBezTo>
                  <a:pt x="4664978" y="4663193"/>
                  <a:pt x="4657424" y="4662113"/>
                  <a:pt x="4648790" y="4673990"/>
                </a:cubicBezTo>
                <a:cubicBezTo>
                  <a:pt x="4644474" y="4680468"/>
                  <a:pt x="4640157" y="4684787"/>
                  <a:pt x="4631524" y="4682628"/>
                </a:cubicBezTo>
                <a:cubicBezTo>
                  <a:pt x="4619653" y="4680468"/>
                  <a:pt x="4621811" y="4671830"/>
                  <a:pt x="4619653" y="4664272"/>
                </a:cubicBezTo>
                <a:cubicBezTo>
                  <a:pt x="4618574" y="4659954"/>
                  <a:pt x="4618574" y="4654555"/>
                  <a:pt x="4617495" y="4649157"/>
                </a:cubicBezTo>
                <a:cubicBezTo>
                  <a:pt x="4615067" y="4627293"/>
                  <a:pt x="4605354" y="4618183"/>
                  <a:pt x="4590179" y="4622282"/>
                </a:cubicBezTo>
                <a:lnTo>
                  <a:pt x="4586817" y="4623974"/>
                </a:lnTo>
                <a:lnTo>
                  <a:pt x="4584630" y="4635875"/>
                </a:lnTo>
                <a:cubicBezTo>
                  <a:pt x="4576236" y="4677803"/>
                  <a:pt x="4574566" y="4681277"/>
                  <a:pt x="4531541" y="4686274"/>
                </a:cubicBezTo>
                <a:cubicBezTo>
                  <a:pt x="4507873" y="4688806"/>
                  <a:pt x="4494629" y="4696343"/>
                  <a:pt x="4492463" y="4723091"/>
                </a:cubicBezTo>
                <a:cubicBezTo>
                  <a:pt x="4490612" y="4742510"/>
                  <a:pt x="4481880" y="4762900"/>
                  <a:pt x="4462206" y="4772694"/>
                </a:cubicBezTo>
                <a:cubicBezTo>
                  <a:pt x="4443818" y="4782036"/>
                  <a:pt x="4447044" y="4795342"/>
                  <a:pt x="4452007" y="4809481"/>
                </a:cubicBezTo>
                <a:cubicBezTo>
                  <a:pt x="4456970" y="4823620"/>
                  <a:pt x="4462768" y="4836023"/>
                  <a:pt x="4457827" y="4850751"/>
                </a:cubicBezTo>
                <a:cubicBezTo>
                  <a:pt x="4454555" y="4862006"/>
                  <a:pt x="4463241" y="4866176"/>
                  <a:pt x="4471025" y="4867775"/>
                </a:cubicBezTo>
                <a:cubicBezTo>
                  <a:pt x="4482667" y="4868020"/>
                  <a:pt x="4492572" y="4867431"/>
                  <a:pt x="4503311" y="4865104"/>
                </a:cubicBezTo>
                <a:cubicBezTo>
                  <a:pt x="4539907" y="4862365"/>
                  <a:pt x="4542095" y="4864484"/>
                  <a:pt x="4538327" y="4899014"/>
                </a:cubicBezTo>
                <a:cubicBezTo>
                  <a:pt x="4537311" y="4916696"/>
                  <a:pt x="4531535" y="4933161"/>
                  <a:pt x="4528782" y="4950009"/>
                </a:cubicBezTo>
                <a:cubicBezTo>
                  <a:pt x="4524359" y="4970331"/>
                  <a:pt x="4519936" y="4990652"/>
                  <a:pt x="4490855" y="4977760"/>
                </a:cubicBezTo>
                <a:cubicBezTo>
                  <a:pt x="4480882" y="4974042"/>
                  <a:pt x="4471948" y="4981510"/>
                  <a:pt x="4473436" y="4993981"/>
                </a:cubicBezTo>
                <a:cubicBezTo>
                  <a:pt x="4474542" y="5009475"/>
                  <a:pt x="4474812" y="5026705"/>
                  <a:pt x="4496877" y="5031953"/>
                </a:cubicBezTo>
                <a:cubicBezTo>
                  <a:pt x="4498163" y="5031502"/>
                  <a:pt x="4499449" y="5031051"/>
                  <a:pt x="4502473" y="5031433"/>
                </a:cubicBezTo>
                <a:cubicBezTo>
                  <a:pt x="4514114" y="5031678"/>
                  <a:pt x="4528961" y="5016360"/>
                  <a:pt x="4538301" y="5034738"/>
                </a:cubicBezTo>
                <a:cubicBezTo>
                  <a:pt x="4547190" y="5051831"/>
                  <a:pt x="4547911" y="5070346"/>
                  <a:pt x="4541751" y="5089834"/>
                </a:cubicBezTo>
                <a:cubicBezTo>
                  <a:pt x="4535524" y="5105014"/>
                  <a:pt x="4524085" y="5117692"/>
                  <a:pt x="4511743" y="5127799"/>
                </a:cubicBezTo>
                <a:cubicBezTo>
                  <a:pt x="4501522" y="5135718"/>
                  <a:pt x="4492520" y="5138878"/>
                  <a:pt x="4485820" y="5123905"/>
                </a:cubicBezTo>
                <a:cubicBezTo>
                  <a:pt x="4482729" y="5119215"/>
                  <a:pt x="4478352" y="5114976"/>
                  <a:pt x="4473208" y="5116782"/>
                </a:cubicBezTo>
                <a:cubicBezTo>
                  <a:pt x="4464206" y="5119942"/>
                  <a:pt x="4465175" y="5126821"/>
                  <a:pt x="4466980" y="5131962"/>
                </a:cubicBezTo>
                <a:cubicBezTo>
                  <a:pt x="4469304" y="5142697"/>
                  <a:pt x="4472462" y="5151694"/>
                  <a:pt x="4474335" y="5161144"/>
                </a:cubicBezTo>
                <a:cubicBezTo>
                  <a:pt x="4481306" y="5193347"/>
                  <a:pt x="4464790" y="5212139"/>
                  <a:pt x="4432436" y="5210502"/>
                </a:cubicBezTo>
                <a:cubicBezTo>
                  <a:pt x="4428127" y="5210571"/>
                  <a:pt x="4425104" y="5210188"/>
                  <a:pt x="4422080" y="5209806"/>
                </a:cubicBezTo>
                <a:cubicBezTo>
                  <a:pt x="4373257" y="5202400"/>
                  <a:pt x="4367278" y="5205942"/>
                  <a:pt x="4363328" y="5256417"/>
                </a:cubicBezTo>
                <a:cubicBezTo>
                  <a:pt x="4361478" y="5275836"/>
                  <a:pt x="4355634" y="5287993"/>
                  <a:pt x="4335441" y="5292194"/>
                </a:cubicBezTo>
                <a:cubicBezTo>
                  <a:pt x="4327273" y="5293617"/>
                  <a:pt x="4321294" y="5297160"/>
                  <a:pt x="4315316" y="5300702"/>
                </a:cubicBezTo>
                <a:cubicBezTo>
                  <a:pt x="4277186" y="5315531"/>
                  <a:pt x="4252570" y="5340053"/>
                  <a:pt x="4258458" y="5385631"/>
                </a:cubicBezTo>
                <a:cubicBezTo>
                  <a:pt x="4260014" y="5402410"/>
                  <a:pt x="4258998" y="5420092"/>
                  <a:pt x="4253222" y="5436557"/>
                </a:cubicBezTo>
                <a:cubicBezTo>
                  <a:pt x="4249950" y="5447812"/>
                  <a:pt x="4241467" y="5456565"/>
                  <a:pt x="4229825" y="5456320"/>
                </a:cubicBezTo>
                <a:cubicBezTo>
                  <a:pt x="4215611" y="5456978"/>
                  <a:pt x="4216694" y="5443604"/>
                  <a:pt x="4214822" y="5434155"/>
                </a:cubicBezTo>
                <a:cubicBezTo>
                  <a:pt x="4200113" y="5375792"/>
                  <a:pt x="4200113" y="5375792"/>
                  <a:pt x="4150160" y="5406321"/>
                </a:cubicBezTo>
                <a:cubicBezTo>
                  <a:pt x="4132223" y="5416948"/>
                  <a:pt x="4114670" y="5424554"/>
                  <a:pt x="4094026" y="5427469"/>
                </a:cubicBezTo>
                <a:cubicBezTo>
                  <a:pt x="4072931" y="5429099"/>
                  <a:pt x="4056144" y="5430660"/>
                  <a:pt x="4039855" y="5408946"/>
                </a:cubicBezTo>
                <a:cubicBezTo>
                  <a:pt x="4014812" y="5378755"/>
                  <a:pt x="3962333" y="5385626"/>
                  <a:pt x="3927948" y="5419353"/>
                </a:cubicBezTo>
                <a:cubicBezTo>
                  <a:pt x="3922421" y="5424181"/>
                  <a:pt x="3918630" y="5429843"/>
                  <a:pt x="3912268" y="5436408"/>
                </a:cubicBezTo>
                <a:cubicBezTo>
                  <a:pt x="3896746" y="5408649"/>
                  <a:pt x="3879554" y="5384365"/>
                  <a:pt x="3845463" y="5381894"/>
                </a:cubicBezTo>
                <a:cubicBezTo>
                  <a:pt x="3814396" y="5379805"/>
                  <a:pt x="3790931" y="5395261"/>
                  <a:pt x="3765729" y="5409883"/>
                </a:cubicBezTo>
                <a:cubicBezTo>
                  <a:pt x="3760450" y="5403073"/>
                  <a:pt x="3764691" y="5398697"/>
                  <a:pt x="3765910" y="5393938"/>
                </a:cubicBezTo>
                <a:cubicBezTo>
                  <a:pt x="3781704" y="5356630"/>
                  <a:pt x="3760136" y="5328107"/>
                  <a:pt x="3718780" y="5329630"/>
                </a:cubicBezTo>
                <a:cubicBezTo>
                  <a:pt x="3676138" y="5331605"/>
                  <a:pt x="3676138" y="5331605"/>
                  <a:pt x="3675462" y="5288528"/>
                </a:cubicBezTo>
                <a:cubicBezTo>
                  <a:pt x="3674989" y="5258375"/>
                  <a:pt x="3649630" y="5235514"/>
                  <a:pt x="3619984" y="5241589"/>
                </a:cubicBezTo>
                <a:cubicBezTo>
                  <a:pt x="3604935" y="5243984"/>
                  <a:pt x="3608161" y="5257289"/>
                  <a:pt x="3608747" y="5267190"/>
                </a:cubicBezTo>
                <a:cubicBezTo>
                  <a:pt x="3610304" y="5283969"/>
                  <a:pt x="3614048" y="5302867"/>
                  <a:pt x="3596563" y="5314780"/>
                </a:cubicBezTo>
                <a:cubicBezTo>
                  <a:pt x="3584605" y="5321866"/>
                  <a:pt x="3576054" y="5326311"/>
                  <a:pt x="3574430" y="5305224"/>
                </a:cubicBezTo>
                <a:cubicBezTo>
                  <a:pt x="3568858" y="5252317"/>
                  <a:pt x="3550132" y="5240121"/>
                  <a:pt x="3499909" y="5253419"/>
                </a:cubicBezTo>
                <a:cubicBezTo>
                  <a:pt x="3436375" y="5269946"/>
                  <a:pt x="3375977" y="5266603"/>
                  <a:pt x="3315692" y="5243008"/>
                </a:cubicBezTo>
                <a:cubicBezTo>
                  <a:pt x="3285324" y="5230567"/>
                  <a:pt x="3255024" y="5222434"/>
                  <a:pt x="3221835" y="5222534"/>
                </a:cubicBezTo>
                <a:cubicBezTo>
                  <a:pt x="3204598" y="5222810"/>
                  <a:pt x="3190452" y="5227776"/>
                  <a:pt x="3181652" y="5243858"/>
                </a:cubicBezTo>
                <a:cubicBezTo>
                  <a:pt x="3173687" y="5258205"/>
                  <a:pt x="3161797" y="5269597"/>
                  <a:pt x="3144425" y="5261258"/>
                </a:cubicBezTo>
                <a:cubicBezTo>
                  <a:pt x="3126601" y="5251633"/>
                  <a:pt x="3137138" y="5236384"/>
                  <a:pt x="3142147" y="5225963"/>
                </a:cubicBezTo>
                <a:cubicBezTo>
                  <a:pt x="3154669" y="5199910"/>
                  <a:pt x="3149638" y="5181464"/>
                  <a:pt x="3132063" y="5160201"/>
                </a:cubicBezTo>
                <a:cubicBezTo>
                  <a:pt x="3063049" y="5074700"/>
                  <a:pt x="3023997" y="4975794"/>
                  <a:pt x="2992209" y="4872894"/>
                </a:cubicBezTo>
                <a:cubicBezTo>
                  <a:pt x="2975447" y="4821027"/>
                  <a:pt x="2975447" y="4821027"/>
                  <a:pt x="2922382" y="4817997"/>
                </a:cubicBezTo>
                <a:cubicBezTo>
                  <a:pt x="2874077" y="4816185"/>
                  <a:pt x="2874077" y="4816185"/>
                  <a:pt x="2852371" y="4861342"/>
                </a:cubicBezTo>
                <a:cubicBezTo>
                  <a:pt x="2837344" y="4892605"/>
                  <a:pt x="2822769" y="4925153"/>
                  <a:pt x="2799055" y="4952246"/>
                </a:cubicBezTo>
                <a:cubicBezTo>
                  <a:pt x="2786330" y="4965376"/>
                  <a:pt x="2772319" y="4978957"/>
                  <a:pt x="2750389" y="4982323"/>
                </a:cubicBezTo>
                <a:cubicBezTo>
                  <a:pt x="2748832" y="4965544"/>
                  <a:pt x="2755511" y="4951650"/>
                  <a:pt x="2759166" y="4937373"/>
                </a:cubicBezTo>
                <a:cubicBezTo>
                  <a:pt x="2766477" y="4908818"/>
                  <a:pt x="2768193" y="4880785"/>
                  <a:pt x="2758717" y="4853791"/>
                </a:cubicBezTo>
                <a:cubicBezTo>
                  <a:pt x="2754589" y="4837915"/>
                  <a:pt x="2758831" y="4833539"/>
                  <a:pt x="2773428" y="4829858"/>
                </a:cubicBezTo>
                <a:cubicBezTo>
                  <a:pt x="2788026" y="4826178"/>
                  <a:pt x="2803458" y="4820761"/>
                  <a:pt x="2813611" y="4808534"/>
                </a:cubicBezTo>
                <a:cubicBezTo>
                  <a:pt x="2819072" y="4799399"/>
                  <a:pt x="2822795" y="4789429"/>
                  <a:pt x="2820922" y="4779980"/>
                </a:cubicBezTo>
                <a:cubicBezTo>
                  <a:pt x="2816861" y="4768411"/>
                  <a:pt x="2805287" y="4772474"/>
                  <a:pt x="2796668" y="4772612"/>
                </a:cubicBezTo>
                <a:cubicBezTo>
                  <a:pt x="2738910" y="4772674"/>
                  <a:pt x="2681603" y="4774021"/>
                  <a:pt x="2622107" y="4773249"/>
                </a:cubicBezTo>
                <a:lnTo>
                  <a:pt x="2591932" y="4771776"/>
                </a:lnTo>
                <a:lnTo>
                  <a:pt x="2581363" y="4784316"/>
                </a:lnTo>
                <a:cubicBezTo>
                  <a:pt x="2571376" y="4791016"/>
                  <a:pt x="2557281" y="4791697"/>
                  <a:pt x="2533973" y="4788867"/>
                </a:cubicBezTo>
                <a:cubicBezTo>
                  <a:pt x="2506747" y="4786794"/>
                  <a:pt x="2502347" y="4789267"/>
                  <a:pt x="2494641" y="4816770"/>
                </a:cubicBezTo>
                <a:cubicBezTo>
                  <a:pt x="2487900" y="4840836"/>
                  <a:pt x="2498074" y="4864084"/>
                  <a:pt x="2502607" y="4887605"/>
                </a:cubicBezTo>
                <a:cubicBezTo>
                  <a:pt x="2510439" y="4932445"/>
                  <a:pt x="2523908" y="4977012"/>
                  <a:pt x="2530777" y="5025291"/>
                </a:cubicBezTo>
                <a:cubicBezTo>
                  <a:pt x="2534074" y="5046611"/>
                  <a:pt x="2534207" y="5072605"/>
                  <a:pt x="2526229" y="5094470"/>
                </a:cubicBezTo>
                <a:cubicBezTo>
                  <a:pt x="2521688" y="5117298"/>
                  <a:pt x="2507797" y="5133797"/>
                  <a:pt x="2476444" y="5139834"/>
                </a:cubicBezTo>
                <a:cubicBezTo>
                  <a:pt x="2488275" y="5104218"/>
                  <a:pt x="2448950" y="5085771"/>
                  <a:pt x="2456379" y="5052626"/>
                </a:cubicBezTo>
                <a:cubicBezTo>
                  <a:pt x="2435621" y="5020847"/>
                  <a:pt x="2438376" y="4984539"/>
                  <a:pt x="2428893" y="4952213"/>
                </a:cubicBezTo>
                <a:cubicBezTo>
                  <a:pt x="2417209" y="4921126"/>
                  <a:pt x="2408687" y="4885362"/>
                  <a:pt x="2404842" y="4852765"/>
                </a:cubicBezTo>
                <a:cubicBezTo>
                  <a:pt x="2399900" y="4797610"/>
                  <a:pt x="2345447" y="4793459"/>
                  <a:pt x="2313953" y="4819852"/>
                </a:cubicBezTo>
                <a:cubicBezTo>
                  <a:pt x="2307352" y="4823562"/>
                  <a:pt x="2305426" y="4830439"/>
                  <a:pt x="2305700" y="4836077"/>
                </a:cubicBezTo>
                <a:cubicBezTo>
                  <a:pt x="2303773" y="4842953"/>
                  <a:pt x="2307486" y="4849557"/>
                  <a:pt x="2307760" y="4855197"/>
                </a:cubicBezTo>
                <a:cubicBezTo>
                  <a:pt x="2301982" y="4875825"/>
                  <a:pt x="2291528" y="4893287"/>
                  <a:pt x="2273652" y="4897541"/>
                </a:cubicBezTo>
                <a:cubicBezTo>
                  <a:pt x="2253574" y="4903035"/>
                  <a:pt x="2241475" y="4886661"/>
                  <a:pt x="2229651" y="4875929"/>
                </a:cubicBezTo>
                <a:cubicBezTo>
                  <a:pt x="2223740" y="4870562"/>
                  <a:pt x="2222228" y="4862722"/>
                  <a:pt x="2219754" y="4858320"/>
                </a:cubicBezTo>
                <a:cubicBezTo>
                  <a:pt x="2192808" y="4815533"/>
                  <a:pt x="2150045" y="4796122"/>
                  <a:pt x="2105490" y="4809581"/>
                </a:cubicBezTo>
                <a:cubicBezTo>
                  <a:pt x="2095451" y="4812326"/>
                  <a:pt x="2084449" y="4818511"/>
                  <a:pt x="2075923" y="4829098"/>
                </a:cubicBezTo>
                <a:cubicBezTo>
                  <a:pt x="2054741" y="4858383"/>
                  <a:pt x="2019261" y="4872533"/>
                  <a:pt x="1995879" y="4903056"/>
                </a:cubicBezTo>
                <a:cubicBezTo>
                  <a:pt x="1992718" y="4907729"/>
                  <a:pt x="1978003" y="4907311"/>
                  <a:pt x="1971127" y="4905382"/>
                </a:cubicBezTo>
                <a:cubicBezTo>
                  <a:pt x="1957377" y="4901526"/>
                  <a:pt x="1943627" y="4897668"/>
                  <a:pt x="1929602" y="4888172"/>
                </a:cubicBezTo>
                <a:cubicBezTo>
                  <a:pt x="1917777" y="4877438"/>
                  <a:pt x="1908976" y="4882386"/>
                  <a:pt x="1900724" y="4898612"/>
                </a:cubicBezTo>
                <a:cubicBezTo>
                  <a:pt x="1899761" y="4902049"/>
                  <a:pt x="1900035" y="4907689"/>
                  <a:pt x="1896871" y="4912363"/>
                </a:cubicBezTo>
                <a:cubicBezTo>
                  <a:pt x="1891507" y="4918275"/>
                  <a:pt x="1883944" y="4925423"/>
                  <a:pt x="1877068" y="4923495"/>
                </a:cubicBezTo>
                <a:cubicBezTo>
                  <a:pt x="1865518" y="4918402"/>
                  <a:pt x="1869644" y="4910289"/>
                  <a:pt x="1870333" y="4901212"/>
                </a:cubicBezTo>
                <a:cubicBezTo>
                  <a:pt x="1875838" y="4874945"/>
                  <a:pt x="1893855" y="4850334"/>
                  <a:pt x="1885608" y="4820209"/>
                </a:cubicBezTo>
                <a:cubicBezTo>
                  <a:pt x="1882860" y="4810168"/>
                  <a:pt x="1874473" y="4800399"/>
                  <a:pt x="1867872" y="4804109"/>
                </a:cubicBezTo>
                <a:cubicBezTo>
                  <a:pt x="1856871" y="4810294"/>
                  <a:pt x="1844630" y="4814276"/>
                  <a:pt x="1837342" y="4827064"/>
                </a:cubicBezTo>
                <a:cubicBezTo>
                  <a:pt x="1832253" y="4838614"/>
                  <a:pt x="1815886" y="4850711"/>
                  <a:pt x="1799662" y="4842451"/>
                </a:cubicBezTo>
                <a:cubicBezTo>
                  <a:pt x="1782199" y="4831991"/>
                  <a:pt x="1762537" y="4822766"/>
                  <a:pt x="1758003" y="4799247"/>
                </a:cubicBezTo>
                <a:cubicBezTo>
                  <a:pt x="1758965" y="4795808"/>
                  <a:pt x="1769967" y="4789623"/>
                  <a:pt x="1769692" y="4783984"/>
                </a:cubicBezTo>
                <a:cubicBezTo>
                  <a:pt x="1765706" y="4771742"/>
                  <a:pt x="1760484" y="4757298"/>
                  <a:pt x="1743295" y="4752477"/>
                </a:cubicBezTo>
                <a:cubicBezTo>
                  <a:pt x="1699843" y="4742143"/>
                  <a:pt x="1659281" y="4721494"/>
                  <a:pt x="1616518" y="4702082"/>
                </a:cubicBezTo>
                <a:cubicBezTo>
                  <a:pt x="1589980" y="4690930"/>
                  <a:pt x="1563302" y="4700133"/>
                  <a:pt x="1541847" y="4723780"/>
                </a:cubicBezTo>
                <a:cubicBezTo>
                  <a:pt x="1515028" y="4753336"/>
                  <a:pt x="1513791" y="4751137"/>
                  <a:pt x="1482305" y="4731179"/>
                </a:cubicBezTo>
                <a:cubicBezTo>
                  <a:pt x="1468280" y="4721683"/>
                  <a:pt x="1460166" y="4717553"/>
                  <a:pt x="1473783" y="4695417"/>
                </a:cubicBezTo>
                <a:cubicBezTo>
                  <a:pt x="1493726" y="4663929"/>
                  <a:pt x="1488645" y="4629131"/>
                  <a:pt x="1468846" y="4593913"/>
                </a:cubicBezTo>
                <a:cubicBezTo>
                  <a:pt x="1444102" y="4549890"/>
                  <a:pt x="1408904" y="4523329"/>
                  <a:pt x="1363940" y="4505154"/>
                </a:cubicBezTo>
                <a:cubicBezTo>
                  <a:pt x="1355828" y="4501025"/>
                  <a:pt x="1348953" y="4499096"/>
                  <a:pt x="1341662" y="4511882"/>
                </a:cubicBezTo>
                <a:cubicBezTo>
                  <a:pt x="1330247" y="4532784"/>
                  <a:pt x="1307968" y="4539514"/>
                  <a:pt x="1289128" y="4547206"/>
                </a:cubicBezTo>
                <a:cubicBezTo>
                  <a:pt x="1263686" y="4558610"/>
                  <a:pt x="1224087" y="4534523"/>
                  <a:pt x="1221480" y="4504127"/>
                </a:cubicBezTo>
                <a:cubicBezTo>
                  <a:pt x="1218870" y="4473732"/>
                  <a:pt x="1214062" y="4444570"/>
                  <a:pt x="1220530" y="4414866"/>
                </a:cubicBezTo>
                <a:cubicBezTo>
                  <a:pt x="1223419" y="4404551"/>
                  <a:pt x="1225345" y="4397676"/>
                  <a:pt x="1239097" y="4401534"/>
                </a:cubicBezTo>
                <a:cubicBezTo>
                  <a:pt x="1249407" y="4404427"/>
                  <a:pt x="1253261" y="4390675"/>
                  <a:pt x="1251750" y="4382834"/>
                </a:cubicBezTo>
                <a:cubicBezTo>
                  <a:pt x="1251202" y="4371557"/>
                  <a:pt x="1255052" y="4357804"/>
                  <a:pt x="1254504" y="4346526"/>
                </a:cubicBezTo>
                <a:cubicBezTo>
                  <a:pt x="1251755" y="4336486"/>
                  <a:pt x="1238969" y="4329190"/>
                  <a:pt x="1230581" y="4319421"/>
                </a:cubicBezTo>
                <a:cubicBezTo>
                  <a:pt x="1216765" y="4302566"/>
                  <a:pt x="1202948" y="4285711"/>
                  <a:pt x="1186758" y="4272364"/>
                </a:cubicBezTo>
                <a:lnTo>
                  <a:pt x="1175214" y="4264939"/>
                </a:lnTo>
                <a:lnTo>
                  <a:pt x="1161833" y="4266023"/>
                </a:lnTo>
                <a:cubicBezTo>
                  <a:pt x="1154415" y="4265067"/>
                  <a:pt x="1147356" y="4262915"/>
                  <a:pt x="1140837" y="4258967"/>
                </a:cubicBezTo>
                <a:lnTo>
                  <a:pt x="1128185" y="4246273"/>
                </a:lnTo>
                <a:lnTo>
                  <a:pt x="1114189" y="4244360"/>
                </a:lnTo>
                <a:cubicBezTo>
                  <a:pt x="1109687" y="4244719"/>
                  <a:pt x="1105528" y="4246333"/>
                  <a:pt x="1101745" y="4249907"/>
                </a:cubicBezTo>
                <a:cubicBezTo>
                  <a:pt x="1097344" y="4252381"/>
                  <a:pt x="1093356" y="4251725"/>
                  <a:pt x="1089334" y="4250366"/>
                </a:cubicBezTo>
                <a:lnTo>
                  <a:pt x="1081819" y="4248119"/>
                </a:lnTo>
                <a:lnTo>
                  <a:pt x="1066120" y="4264125"/>
                </a:lnTo>
                <a:cubicBezTo>
                  <a:pt x="1059898" y="4273698"/>
                  <a:pt x="1055110" y="4284226"/>
                  <a:pt x="1050323" y="4294755"/>
                </a:cubicBezTo>
                <a:cubicBezTo>
                  <a:pt x="1036917" y="4327300"/>
                  <a:pt x="1015857" y="4348360"/>
                  <a:pt x="983313" y="4357938"/>
                </a:cubicBezTo>
                <a:cubicBezTo>
                  <a:pt x="975658" y="4350281"/>
                  <a:pt x="968002" y="4342625"/>
                  <a:pt x="960346" y="4334969"/>
                </a:cubicBezTo>
                <a:cubicBezTo>
                  <a:pt x="971834" y="4319654"/>
                  <a:pt x="985236" y="4306251"/>
                  <a:pt x="1002467" y="4292849"/>
                </a:cubicBezTo>
                <a:cubicBezTo>
                  <a:pt x="1013954" y="4281362"/>
                  <a:pt x="1027355" y="4271788"/>
                  <a:pt x="1033100" y="4258387"/>
                </a:cubicBezTo>
                <a:cubicBezTo>
                  <a:pt x="1065652" y="4210525"/>
                  <a:pt x="1052257" y="4177986"/>
                  <a:pt x="998661" y="4158853"/>
                </a:cubicBezTo>
                <a:cubicBezTo>
                  <a:pt x="958462" y="4149287"/>
                  <a:pt x="954636" y="4141631"/>
                  <a:pt x="956556" y="4105261"/>
                </a:cubicBezTo>
                <a:cubicBezTo>
                  <a:pt x="960392" y="4063146"/>
                  <a:pt x="946994" y="4049748"/>
                  <a:pt x="904879" y="4057413"/>
                </a:cubicBezTo>
                <a:cubicBezTo>
                  <a:pt x="899136" y="4059328"/>
                  <a:pt x="891479" y="4063158"/>
                  <a:pt x="885736" y="4065073"/>
                </a:cubicBezTo>
                <a:cubicBezTo>
                  <a:pt x="843619" y="4080393"/>
                  <a:pt x="822567" y="4059341"/>
                  <a:pt x="818745" y="4013399"/>
                </a:cubicBezTo>
                <a:cubicBezTo>
                  <a:pt x="820662" y="4000000"/>
                  <a:pt x="822578" y="3986599"/>
                  <a:pt x="826409" y="3971284"/>
                </a:cubicBezTo>
                <a:cubicBezTo>
                  <a:pt x="834075" y="3917683"/>
                  <a:pt x="847483" y="3865997"/>
                  <a:pt x="870463" y="3816223"/>
                </a:cubicBezTo>
                <a:cubicBezTo>
                  <a:pt x="887698" y="3779849"/>
                  <a:pt x="883874" y="3753050"/>
                  <a:pt x="849420" y="3733913"/>
                </a:cubicBezTo>
                <a:cubicBezTo>
                  <a:pt x="845592" y="3730085"/>
                  <a:pt x="841764" y="3726257"/>
                  <a:pt x="837936" y="3722429"/>
                </a:cubicBezTo>
                <a:cubicBezTo>
                  <a:pt x="820712" y="3697547"/>
                  <a:pt x="820715" y="3682233"/>
                  <a:pt x="847517" y="3670743"/>
                </a:cubicBezTo>
                <a:lnTo>
                  <a:pt x="871187" y="3654468"/>
                </a:lnTo>
                <a:lnTo>
                  <a:pt x="862921" y="3655033"/>
                </a:lnTo>
                <a:lnTo>
                  <a:pt x="865726" y="3649731"/>
                </a:lnTo>
                <a:cubicBezTo>
                  <a:pt x="872742" y="3631304"/>
                  <a:pt x="907125" y="3594598"/>
                  <a:pt x="920326" y="3587177"/>
                </a:cubicBezTo>
                <a:lnTo>
                  <a:pt x="925490" y="3584399"/>
                </a:lnTo>
                <a:lnTo>
                  <a:pt x="928649" y="3574777"/>
                </a:lnTo>
                <a:cubicBezTo>
                  <a:pt x="929489" y="3567001"/>
                  <a:pt x="928593" y="3559165"/>
                  <a:pt x="925932" y="3550999"/>
                </a:cubicBezTo>
                <a:lnTo>
                  <a:pt x="917654" y="3534979"/>
                </a:lnTo>
                <a:lnTo>
                  <a:pt x="912238" y="3534153"/>
                </a:lnTo>
                <a:cubicBezTo>
                  <a:pt x="905209" y="3531949"/>
                  <a:pt x="898814" y="3528302"/>
                  <a:pt x="892558" y="3527474"/>
                </a:cubicBezTo>
                <a:cubicBezTo>
                  <a:pt x="879637" y="3494184"/>
                  <a:pt x="853232" y="3509027"/>
                  <a:pt x="830681" y="3510117"/>
                </a:cubicBezTo>
                <a:cubicBezTo>
                  <a:pt x="759587" y="3512423"/>
                  <a:pt x="693717" y="3529172"/>
                  <a:pt x="626610" y="3543722"/>
                </a:cubicBezTo>
                <a:cubicBezTo>
                  <a:pt x="613133" y="3545504"/>
                  <a:pt x="597458" y="3548522"/>
                  <a:pt x="581781" y="3551541"/>
                </a:cubicBezTo>
                <a:cubicBezTo>
                  <a:pt x="560466" y="3554832"/>
                  <a:pt x="538189" y="3561561"/>
                  <a:pt x="534885" y="3586592"/>
                </a:cubicBezTo>
                <a:cubicBezTo>
                  <a:pt x="531032" y="3600343"/>
                  <a:pt x="518793" y="3604326"/>
                  <a:pt x="508756" y="3607073"/>
                </a:cubicBezTo>
                <a:cubicBezTo>
                  <a:pt x="497754" y="3613256"/>
                  <a:pt x="482766" y="3607199"/>
                  <a:pt x="473000" y="3615583"/>
                </a:cubicBezTo>
                <a:cubicBezTo>
                  <a:pt x="468600" y="3618056"/>
                  <a:pt x="454850" y="3614200"/>
                  <a:pt x="451138" y="3607596"/>
                </a:cubicBezTo>
                <a:cubicBezTo>
                  <a:pt x="431341" y="3583966"/>
                  <a:pt x="418198" y="3540301"/>
                  <a:pt x="426615" y="3498773"/>
                </a:cubicBezTo>
                <a:lnTo>
                  <a:pt x="434951" y="3478138"/>
                </a:lnTo>
                <a:lnTo>
                  <a:pt x="0" y="347813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350"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812675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7">
            <a:extLst>
              <a:ext uri="{FF2B5EF4-FFF2-40B4-BE49-F238E27FC236}">
                <a16:creationId xmlns="" xmlns:a16="http://schemas.microsoft.com/office/drawing/2014/main" id="{CB7E376F-0253-46E6-902C-2CA1892242C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2"/>
            <a:ext cx="9144002" cy="2820255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685800" rtl="0" eaLnBrk="1" fontAlgn="auto" latinLnBrk="1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50"/>
            </a:lvl1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8803832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9">
            <a:extLst>
              <a:ext uri="{FF2B5EF4-FFF2-40B4-BE49-F238E27FC236}">
                <a16:creationId xmlns="" xmlns:a16="http://schemas.microsoft.com/office/drawing/2014/main" id="{18B8CAF3-9328-4AEF-8C03-A4E21A15B3D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1255" y="423035"/>
            <a:ext cx="4968014" cy="4297432"/>
          </a:xfrm>
          <a:custGeom>
            <a:avLst/>
            <a:gdLst>
              <a:gd name="connsiteX0" fmla="*/ 1832943 w 6624018"/>
              <a:gd name="connsiteY0" fmla="*/ 4748834 h 5729909"/>
              <a:gd name="connsiteX1" fmla="*/ 6624018 w 6624018"/>
              <a:gd name="connsiteY1" fmla="*/ 4748834 h 5729909"/>
              <a:gd name="connsiteX2" fmla="*/ 6624018 w 6624018"/>
              <a:gd name="connsiteY2" fmla="*/ 5729909 h 5729909"/>
              <a:gd name="connsiteX3" fmla="*/ 1832943 w 6624018"/>
              <a:gd name="connsiteY3" fmla="*/ 5729909 h 5729909"/>
              <a:gd name="connsiteX4" fmla="*/ 1841224 w 6624018"/>
              <a:gd name="connsiteY4" fmla="*/ 2822714 h 5729909"/>
              <a:gd name="connsiteX5" fmla="*/ 3091438 w 6624018"/>
              <a:gd name="connsiteY5" fmla="*/ 2822714 h 5729909"/>
              <a:gd name="connsiteX6" fmla="*/ 3091438 w 6624018"/>
              <a:gd name="connsiteY6" fmla="*/ 4611758 h 5729909"/>
              <a:gd name="connsiteX7" fmla="*/ 1841224 w 6624018"/>
              <a:gd name="connsiteY7" fmla="*/ 4611758 h 5729909"/>
              <a:gd name="connsiteX8" fmla="*/ 0 w 6624018"/>
              <a:gd name="connsiteY8" fmla="*/ 2822714 h 5729909"/>
              <a:gd name="connsiteX9" fmla="*/ 1690847 w 6624018"/>
              <a:gd name="connsiteY9" fmla="*/ 2822714 h 5729909"/>
              <a:gd name="connsiteX10" fmla="*/ 1690847 w 6624018"/>
              <a:gd name="connsiteY10" fmla="*/ 4949686 h 5729909"/>
              <a:gd name="connsiteX11" fmla="*/ 0 w 6624018"/>
              <a:gd name="connsiteY11" fmla="*/ 4949686 h 5729909"/>
              <a:gd name="connsiteX12" fmla="*/ 3241814 w 6624018"/>
              <a:gd name="connsiteY12" fmla="*/ 1928192 h 5729909"/>
              <a:gd name="connsiteX13" fmla="*/ 6042992 w 6624018"/>
              <a:gd name="connsiteY13" fmla="*/ 1928192 h 5729909"/>
              <a:gd name="connsiteX14" fmla="*/ 6042992 w 6624018"/>
              <a:gd name="connsiteY14" fmla="*/ 4611758 h 5729909"/>
              <a:gd name="connsiteX15" fmla="*/ 3241814 w 6624018"/>
              <a:gd name="connsiteY15" fmla="*/ 4611758 h 5729909"/>
              <a:gd name="connsiteX16" fmla="*/ 290259 w 6624018"/>
              <a:gd name="connsiteY16" fmla="*/ 894522 h 5729909"/>
              <a:gd name="connsiteX17" fmla="*/ 3091436 w 6624018"/>
              <a:gd name="connsiteY17" fmla="*/ 894522 h 5729909"/>
              <a:gd name="connsiteX18" fmla="*/ 3091436 w 6624018"/>
              <a:gd name="connsiteY18" fmla="*/ 2683566 h 5729909"/>
              <a:gd name="connsiteX19" fmla="*/ 290259 w 6624018"/>
              <a:gd name="connsiteY19" fmla="*/ 2683566 h 5729909"/>
              <a:gd name="connsiteX20" fmla="*/ 3241813 w 6624018"/>
              <a:gd name="connsiteY20" fmla="*/ 0 h 5729909"/>
              <a:gd name="connsiteX21" fmla="*/ 4979872 w 6624018"/>
              <a:gd name="connsiteY21" fmla="*/ 0 h 5729909"/>
              <a:gd name="connsiteX22" fmla="*/ 4979872 w 6624018"/>
              <a:gd name="connsiteY22" fmla="*/ 1789044 h 5729909"/>
              <a:gd name="connsiteX23" fmla="*/ 3241813 w 6624018"/>
              <a:gd name="connsiteY23" fmla="*/ 1789044 h 57299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6624018" h="5729909">
                <a:moveTo>
                  <a:pt x="1832943" y="4748834"/>
                </a:moveTo>
                <a:lnTo>
                  <a:pt x="6624018" y="4748834"/>
                </a:lnTo>
                <a:lnTo>
                  <a:pt x="6624018" y="5729909"/>
                </a:lnTo>
                <a:lnTo>
                  <a:pt x="1832943" y="5729909"/>
                </a:lnTo>
                <a:close/>
                <a:moveTo>
                  <a:pt x="1841224" y="2822714"/>
                </a:moveTo>
                <a:lnTo>
                  <a:pt x="3091438" y="2822714"/>
                </a:lnTo>
                <a:lnTo>
                  <a:pt x="3091438" y="4611758"/>
                </a:lnTo>
                <a:lnTo>
                  <a:pt x="1841224" y="4611758"/>
                </a:lnTo>
                <a:close/>
                <a:moveTo>
                  <a:pt x="0" y="2822714"/>
                </a:moveTo>
                <a:lnTo>
                  <a:pt x="1690847" y="2822714"/>
                </a:lnTo>
                <a:lnTo>
                  <a:pt x="1690847" y="4949686"/>
                </a:lnTo>
                <a:lnTo>
                  <a:pt x="0" y="4949686"/>
                </a:lnTo>
                <a:close/>
                <a:moveTo>
                  <a:pt x="3241814" y="1928192"/>
                </a:moveTo>
                <a:lnTo>
                  <a:pt x="6042992" y="1928192"/>
                </a:lnTo>
                <a:lnTo>
                  <a:pt x="6042992" y="4611758"/>
                </a:lnTo>
                <a:lnTo>
                  <a:pt x="3241814" y="4611758"/>
                </a:lnTo>
                <a:close/>
                <a:moveTo>
                  <a:pt x="290259" y="894522"/>
                </a:moveTo>
                <a:lnTo>
                  <a:pt x="3091436" y="894522"/>
                </a:lnTo>
                <a:lnTo>
                  <a:pt x="3091436" y="2683566"/>
                </a:lnTo>
                <a:lnTo>
                  <a:pt x="290259" y="2683566"/>
                </a:lnTo>
                <a:close/>
                <a:moveTo>
                  <a:pt x="3241813" y="0"/>
                </a:moveTo>
                <a:lnTo>
                  <a:pt x="4979872" y="0"/>
                </a:lnTo>
                <a:lnTo>
                  <a:pt x="4979872" y="1789044"/>
                </a:lnTo>
                <a:lnTo>
                  <a:pt x="3241813" y="178904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marR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ko-KR" altLang="en-US"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Place Your Picture Here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08660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 flipV="1">
            <a:off x="0" y="0"/>
            <a:ext cx="9144000" cy="2841780"/>
          </a:xfrm>
          <a:prstGeom prst="rect">
            <a:avLst/>
          </a:prstGeom>
          <a:gradFill>
            <a:gsLst>
              <a:gs pos="66000">
                <a:schemeClr val="accent3"/>
              </a:gs>
              <a:gs pos="33000">
                <a:schemeClr val="accent2"/>
              </a:gs>
              <a:gs pos="0">
                <a:schemeClr val="accent1"/>
              </a:gs>
              <a:gs pos="96000">
                <a:schemeClr val="accent4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15" latinLnBrk="0"/>
            <a:endParaRPr lang="ko-KR" altLang="en-US" sz="1350">
              <a:solidFill>
                <a:prstClr val="white"/>
              </a:solidFill>
              <a:cs typeface="Arial" pitchFamily="34" charset="0"/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="" xmlns:a16="http://schemas.microsoft.com/office/drawing/2014/main" id="{D123DBB0-CE3C-4DAF-AE63-CE74A234B78E}"/>
              </a:ext>
            </a:extLst>
          </p:cNvPr>
          <p:cNvGrpSpPr/>
          <p:nvPr userDrawn="1"/>
        </p:nvGrpSpPr>
        <p:grpSpPr>
          <a:xfrm>
            <a:off x="1174236" y="1567397"/>
            <a:ext cx="2860703" cy="1571762"/>
            <a:chOff x="-548507" y="477868"/>
            <a:chExt cx="11570449" cy="6357177"/>
          </a:xfrm>
        </p:grpSpPr>
        <p:sp>
          <p:nvSpPr>
            <p:cNvPr id="35" name="Freeform: Shape 34">
              <a:extLst>
                <a:ext uri="{FF2B5EF4-FFF2-40B4-BE49-F238E27FC236}">
                  <a16:creationId xmlns="" xmlns:a16="http://schemas.microsoft.com/office/drawing/2014/main" id="{B8C24417-1BEC-4CA1-8C74-D66539BFBE39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715" latinLnBrk="0"/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="" xmlns:a16="http://schemas.microsoft.com/office/drawing/2014/main" id="{E15425C9-7931-4B76-93DD-E669AB3FEE3A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715" latinLnBrk="0"/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="" xmlns:a16="http://schemas.microsoft.com/office/drawing/2014/main" id="{258F9D2D-AA30-47E4-A55D-0A18CF5CC9DD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715" latinLnBrk="0"/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="" xmlns:a16="http://schemas.microsoft.com/office/drawing/2014/main" id="{7E2F31AA-791B-4F0B-86BC-D4EAE38D5453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715" latinLnBrk="0"/>
              <a:endParaRPr lang="en-US" sz="1350" dirty="0">
                <a:solidFill>
                  <a:prstClr val="black"/>
                </a:solidFill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="" xmlns:a16="http://schemas.microsoft.com/office/drawing/2014/main" id="{086015F6-FB8B-410F-A063-1343C3E1E8FB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715" latinLnBrk="0"/>
              <a:endParaRPr lang="en-US" sz="1350">
                <a:solidFill>
                  <a:prstClr val="black"/>
                </a:solidFill>
              </a:endParaRPr>
            </a:p>
          </p:txBody>
        </p:sp>
        <p:grpSp>
          <p:nvGrpSpPr>
            <p:cNvPr id="40" name="Group 39">
              <a:extLst>
                <a:ext uri="{FF2B5EF4-FFF2-40B4-BE49-F238E27FC236}">
                  <a16:creationId xmlns="" xmlns:a16="http://schemas.microsoft.com/office/drawing/2014/main" id="{8B9F375D-1BB9-4CFD-8F43-D038622D93C5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45" name="Rectangle: Rounded Corners 44">
                <a:extLst>
                  <a:ext uri="{FF2B5EF4-FFF2-40B4-BE49-F238E27FC236}">
                    <a16:creationId xmlns="" xmlns:a16="http://schemas.microsoft.com/office/drawing/2014/main" id="{88F0C6E3-914F-40ED-8425-FECE4FCEE6CB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715" latinLnBrk="0"/>
                <a:endParaRPr lang="en-US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46" name="Rectangle: Rounded Corners 45">
                <a:extLst>
                  <a:ext uri="{FF2B5EF4-FFF2-40B4-BE49-F238E27FC236}">
                    <a16:creationId xmlns="" xmlns:a16="http://schemas.microsoft.com/office/drawing/2014/main" id="{27BB132A-5E89-48AB-B865-B31B44CC0CCA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715" latinLnBrk="0"/>
                <a:endParaRPr lang="en-US" sz="135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41" name="Group 40">
              <a:extLst>
                <a:ext uri="{FF2B5EF4-FFF2-40B4-BE49-F238E27FC236}">
                  <a16:creationId xmlns="" xmlns:a16="http://schemas.microsoft.com/office/drawing/2014/main" id="{B8522911-06F2-41A0-B4CE-7F3F85A3997A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43" name="Rectangle: Rounded Corners 42">
                <a:extLst>
                  <a:ext uri="{FF2B5EF4-FFF2-40B4-BE49-F238E27FC236}">
                    <a16:creationId xmlns="" xmlns:a16="http://schemas.microsoft.com/office/drawing/2014/main" id="{372ED02B-A4A2-421A-ABB8-EA8B2CE36BD8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715" latinLnBrk="0"/>
                <a:endParaRPr lang="en-US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44" name="Rectangle: Rounded Corners 43">
                <a:extLst>
                  <a:ext uri="{FF2B5EF4-FFF2-40B4-BE49-F238E27FC236}">
                    <a16:creationId xmlns="" xmlns:a16="http://schemas.microsoft.com/office/drawing/2014/main" id="{15CC34C0-717F-48CA-A332-0972887DC802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715" latinLnBrk="0"/>
                <a:endParaRPr lang="en-US" sz="1350" dirty="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42" name="Freeform: Shape 41">
              <a:extLst>
                <a:ext uri="{FF2B5EF4-FFF2-40B4-BE49-F238E27FC236}">
                  <a16:creationId xmlns="" xmlns:a16="http://schemas.microsoft.com/office/drawing/2014/main" id="{70C9EF50-70FB-4000-A786-6CD9912883D9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715" latinLnBrk="0"/>
              <a:endParaRPr lang="en-US" sz="135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="" xmlns:a16="http://schemas.microsoft.com/office/drawing/2014/main" id="{4158A695-BCF0-4F34-97F6-2822761E919E}"/>
              </a:ext>
            </a:extLst>
          </p:cNvPr>
          <p:cNvGrpSpPr/>
          <p:nvPr userDrawn="1"/>
        </p:nvGrpSpPr>
        <p:grpSpPr>
          <a:xfrm>
            <a:off x="5079805" y="1567397"/>
            <a:ext cx="2860703" cy="1571762"/>
            <a:chOff x="-548507" y="477868"/>
            <a:chExt cx="11570449" cy="6357177"/>
          </a:xfrm>
        </p:grpSpPr>
        <p:sp>
          <p:nvSpPr>
            <p:cNvPr id="48" name="Freeform: Shape 47">
              <a:extLst>
                <a:ext uri="{FF2B5EF4-FFF2-40B4-BE49-F238E27FC236}">
                  <a16:creationId xmlns="" xmlns:a16="http://schemas.microsoft.com/office/drawing/2014/main" id="{CF013190-8AC3-4278-BAFC-CC000323CFD1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715" latinLnBrk="0"/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="" xmlns:a16="http://schemas.microsoft.com/office/drawing/2014/main" id="{D9C7A7CC-4DD9-491A-A8BA-25758345D9DC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715" latinLnBrk="0"/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="" xmlns:a16="http://schemas.microsoft.com/office/drawing/2014/main" id="{829A491E-FA1E-4F86-9248-2B0B8F2F975B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715" latinLnBrk="0"/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="" xmlns:a16="http://schemas.microsoft.com/office/drawing/2014/main" id="{360322D6-4805-4EF4-AD3F-249632814D64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715" latinLnBrk="0"/>
              <a:endParaRPr lang="en-US" sz="1350" dirty="0">
                <a:solidFill>
                  <a:prstClr val="black"/>
                </a:solidFill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="" xmlns:a16="http://schemas.microsoft.com/office/drawing/2014/main" id="{BCB2E90C-3D86-4380-A7FC-BD1D540AC6F4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715" latinLnBrk="0"/>
              <a:endParaRPr lang="en-US" sz="1350">
                <a:solidFill>
                  <a:prstClr val="black"/>
                </a:solidFill>
              </a:endParaRPr>
            </a:p>
          </p:txBody>
        </p:sp>
        <p:grpSp>
          <p:nvGrpSpPr>
            <p:cNvPr id="53" name="Group 52">
              <a:extLst>
                <a:ext uri="{FF2B5EF4-FFF2-40B4-BE49-F238E27FC236}">
                  <a16:creationId xmlns="" xmlns:a16="http://schemas.microsoft.com/office/drawing/2014/main" id="{8DEA1BF6-7277-471C-B4AC-747D0FD5D0A9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58" name="Rectangle: Rounded Corners 57">
                <a:extLst>
                  <a:ext uri="{FF2B5EF4-FFF2-40B4-BE49-F238E27FC236}">
                    <a16:creationId xmlns="" xmlns:a16="http://schemas.microsoft.com/office/drawing/2014/main" id="{BE2B16D9-86D3-4BD3-9C2A-27B5284D96E6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715" latinLnBrk="0"/>
                <a:endParaRPr lang="en-US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59" name="Rectangle: Rounded Corners 58">
                <a:extLst>
                  <a:ext uri="{FF2B5EF4-FFF2-40B4-BE49-F238E27FC236}">
                    <a16:creationId xmlns="" xmlns:a16="http://schemas.microsoft.com/office/drawing/2014/main" id="{F314C945-CB1C-446E-8347-6D1ACAF75683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715" latinLnBrk="0"/>
                <a:endParaRPr lang="en-US" sz="135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54" name="Group 53">
              <a:extLst>
                <a:ext uri="{FF2B5EF4-FFF2-40B4-BE49-F238E27FC236}">
                  <a16:creationId xmlns="" xmlns:a16="http://schemas.microsoft.com/office/drawing/2014/main" id="{BA88BDD8-D597-4B37-B0DD-6F1A47B58236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56" name="Rectangle: Rounded Corners 55">
                <a:extLst>
                  <a:ext uri="{FF2B5EF4-FFF2-40B4-BE49-F238E27FC236}">
                    <a16:creationId xmlns="" xmlns:a16="http://schemas.microsoft.com/office/drawing/2014/main" id="{C3BBF54C-B2E1-4A99-8D16-187BA4D517A3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715" latinLnBrk="0"/>
                <a:endParaRPr lang="en-US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57" name="Rectangle: Rounded Corners 56">
                <a:extLst>
                  <a:ext uri="{FF2B5EF4-FFF2-40B4-BE49-F238E27FC236}">
                    <a16:creationId xmlns="" xmlns:a16="http://schemas.microsoft.com/office/drawing/2014/main" id="{B30FA645-9355-4322-8415-7724A8581FF0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715" latinLnBrk="0"/>
                <a:endParaRPr lang="en-US" sz="1350" dirty="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55" name="Freeform: Shape 54">
              <a:extLst>
                <a:ext uri="{FF2B5EF4-FFF2-40B4-BE49-F238E27FC236}">
                  <a16:creationId xmlns="" xmlns:a16="http://schemas.microsoft.com/office/drawing/2014/main" id="{91AF8D72-65C5-4177-8D47-A4679E9EBC25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715" latinLnBrk="0"/>
              <a:endParaRPr lang="en-US" sz="1350" dirty="0">
                <a:solidFill>
                  <a:prstClr val="black"/>
                </a:solidFill>
              </a:endParaRPr>
            </a:p>
          </p:txBody>
        </p:sp>
      </p:grpSp>
      <p:sp>
        <p:nvSpPr>
          <p:cNvPr id="17" name="Oval 20">
            <a:extLst>
              <a:ext uri="{FF2B5EF4-FFF2-40B4-BE49-F238E27FC236}">
                <a16:creationId xmlns="" xmlns:a16="http://schemas.microsoft.com/office/drawing/2014/main" id="{3D355D5A-608F-4392-8874-10EA0BBB127C}"/>
              </a:ext>
            </a:extLst>
          </p:cNvPr>
          <p:cNvSpPr/>
          <p:nvPr userDrawn="1"/>
        </p:nvSpPr>
        <p:spPr>
          <a:xfrm>
            <a:off x="4301495" y="2942899"/>
            <a:ext cx="4429852" cy="392519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15" latinLnBrk="0"/>
            <a:endParaRPr lang="ko-KR" altLang="en-US" sz="2025">
              <a:solidFill>
                <a:prstClr val="white"/>
              </a:solidFill>
            </a:endParaRPr>
          </a:p>
        </p:txBody>
      </p:sp>
      <p:sp>
        <p:nvSpPr>
          <p:cNvPr id="18" name="Oval 21">
            <a:extLst>
              <a:ext uri="{FF2B5EF4-FFF2-40B4-BE49-F238E27FC236}">
                <a16:creationId xmlns="" xmlns:a16="http://schemas.microsoft.com/office/drawing/2014/main" id="{BFFE63E3-6EF2-4D85-A7E9-D6CA3DA1D889}"/>
              </a:ext>
            </a:extLst>
          </p:cNvPr>
          <p:cNvSpPr/>
          <p:nvPr userDrawn="1"/>
        </p:nvSpPr>
        <p:spPr>
          <a:xfrm>
            <a:off x="389662" y="2942899"/>
            <a:ext cx="4429852" cy="392519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15" latinLnBrk="0"/>
            <a:endParaRPr lang="ko-KR" altLang="en-US" sz="2025">
              <a:solidFill>
                <a:prstClr val="white"/>
              </a:solidFill>
            </a:endParaRPr>
          </a:p>
        </p:txBody>
      </p:sp>
      <p:sp>
        <p:nvSpPr>
          <p:cNvPr id="20" name="그림 개체 틀 2">
            <a:extLst>
              <a:ext uri="{FF2B5EF4-FFF2-40B4-BE49-F238E27FC236}">
                <a16:creationId xmlns="" xmlns:a16="http://schemas.microsoft.com/office/drawing/2014/main" id="{AEDD54C4-EF65-4579-B4B8-D952EC7C8B1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578961" y="1646674"/>
            <a:ext cx="2058862" cy="1270646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5" name="Text Placeholder 9">
            <a:extLst>
              <a:ext uri="{FF2B5EF4-FFF2-40B4-BE49-F238E27FC236}">
                <a16:creationId xmlns="" xmlns:a16="http://schemas.microsoft.com/office/drawing/2014/main" id="{851354DF-4A21-4109-B8B8-35468B94284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42647" y="254632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="" xmlns:a16="http://schemas.microsoft.com/office/drawing/2014/main" id="{7F84ECC0-BB23-4691-9D09-8BA326B2A239}"/>
              </a:ext>
            </a:extLst>
          </p:cNvPr>
          <p:cNvGrpSpPr/>
          <p:nvPr userDrawn="1"/>
        </p:nvGrpSpPr>
        <p:grpSpPr>
          <a:xfrm>
            <a:off x="0" y="4948390"/>
            <a:ext cx="9144000" cy="195110"/>
            <a:chOff x="4379494" y="697832"/>
            <a:chExt cx="2586787" cy="168442"/>
          </a:xfrm>
        </p:grpSpPr>
        <p:sp>
          <p:nvSpPr>
            <p:cNvPr id="21" name="Rectangle 20">
              <a:extLst>
                <a:ext uri="{FF2B5EF4-FFF2-40B4-BE49-F238E27FC236}">
                  <a16:creationId xmlns="" xmlns:a16="http://schemas.microsoft.com/office/drawing/2014/main" id="{2B5EE4B0-CA60-4B79-8A49-1626BE063A69}"/>
                </a:ext>
              </a:extLst>
            </p:cNvPr>
            <p:cNvSpPr/>
            <p:nvPr/>
          </p:nvSpPr>
          <p:spPr>
            <a:xfrm>
              <a:off x="4379494" y="697832"/>
              <a:ext cx="517358" cy="16844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15" latinLnBrk="0"/>
              <a:endParaRPr lang="ko-KR" altLang="en-US" sz="1350">
                <a:solidFill>
                  <a:prstClr val="white"/>
                </a:solidFill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="" xmlns:a16="http://schemas.microsoft.com/office/drawing/2014/main" id="{DB44BE42-8CBB-4D57-AE1A-E464856A69F4}"/>
                </a:ext>
              </a:extLst>
            </p:cNvPr>
            <p:cNvSpPr/>
            <p:nvPr/>
          </p:nvSpPr>
          <p:spPr>
            <a:xfrm>
              <a:off x="4896852" y="697832"/>
              <a:ext cx="517358" cy="16844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15" latinLnBrk="0"/>
              <a:endParaRPr lang="ko-KR" altLang="en-US" sz="1350">
                <a:solidFill>
                  <a:prstClr val="white"/>
                </a:solidFill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="" xmlns:a16="http://schemas.microsoft.com/office/drawing/2014/main" id="{68D028DD-CFAF-41FA-9BB7-8039B5D1D31E}"/>
                </a:ext>
              </a:extLst>
            </p:cNvPr>
            <p:cNvSpPr/>
            <p:nvPr/>
          </p:nvSpPr>
          <p:spPr>
            <a:xfrm>
              <a:off x="5414209" y="697832"/>
              <a:ext cx="517358" cy="16844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15" latinLnBrk="0"/>
              <a:endParaRPr lang="ko-KR" altLang="en-US" sz="1350">
                <a:solidFill>
                  <a:prstClr val="white"/>
                </a:solidFill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="" xmlns:a16="http://schemas.microsoft.com/office/drawing/2014/main" id="{88696E49-A068-4A6A-B766-678FC46008C7}"/>
                </a:ext>
              </a:extLst>
            </p:cNvPr>
            <p:cNvSpPr/>
            <p:nvPr/>
          </p:nvSpPr>
          <p:spPr>
            <a:xfrm>
              <a:off x="5931566" y="697832"/>
              <a:ext cx="517358" cy="16844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15" latinLnBrk="0"/>
              <a:endParaRPr lang="ko-KR" altLang="en-US" sz="1350">
                <a:solidFill>
                  <a:prstClr val="white"/>
                </a:solidFill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="" xmlns:a16="http://schemas.microsoft.com/office/drawing/2014/main" id="{5BB08119-5E83-4E7A-8BA5-254549447909}"/>
                </a:ext>
              </a:extLst>
            </p:cNvPr>
            <p:cNvSpPr/>
            <p:nvPr/>
          </p:nvSpPr>
          <p:spPr>
            <a:xfrm>
              <a:off x="6448923" y="697832"/>
              <a:ext cx="517358" cy="1684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15" latinLnBrk="0"/>
              <a:endParaRPr lang="ko-KR" altLang="en-US" sz="1350">
                <a:solidFill>
                  <a:prstClr val="white"/>
                </a:solidFill>
              </a:endParaRPr>
            </a:p>
          </p:txBody>
        </p:sp>
      </p:grpSp>
      <p:sp>
        <p:nvSpPr>
          <p:cNvPr id="60" name="그림 개체 틀 2">
            <a:extLst>
              <a:ext uri="{FF2B5EF4-FFF2-40B4-BE49-F238E27FC236}">
                <a16:creationId xmlns="" xmlns:a16="http://schemas.microsoft.com/office/drawing/2014/main" id="{4CF79D6D-C02C-4F69-A1BE-2E0575ED8E4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5479100" y="1646674"/>
            <a:ext cx="2058862" cy="1270646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137101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1" y="4461960"/>
            <a:ext cx="8594923" cy="59406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15" latinLnBrk="0"/>
            <a:endParaRPr lang="ko-KR" altLang="en-US" sz="1350">
              <a:solidFill>
                <a:prstClr val="white"/>
              </a:solidFill>
            </a:endParaRPr>
          </a:p>
        </p:txBody>
      </p:sp>
      <p:sp>
        <p:nvSpPr>
          <p:cNvPr id="10" name="제목 1"/>
          <p:cNvSpPr>
            <a:spLocks noGrp="1"/>
          </p:cNvSpPr>
          <p:nvPr>
            <p:ph type="title" hasCustomPrompt="1"/>
          </p:nvPr>
        </p:nvSpPr>
        <p:spPr>
          <a:xfrm>
            <a:off x="611561" y="4515967"/>
            <a:ext cx="7920880" cy="486054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IMAGES AND CONTENTS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177949" y="141480"/>
            <a:ext cx="4350618" cy="1782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15" latinLnBrk="0"/>
            <a:endParaRPr lang="ko-KR" altLang="en-US" sz="1350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4618882" y="141480"/>
            <a:ext cx="4374182" cy="178219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15" latinLnBrk="0"/>
            <a:endParaRPr lang="ko-KR" altLang="en-US" sz="1350">
              <a:solidFill>
                <a:prstClr val="white"/>
              </a:solidFill>
            </a:endParaRPr>
          </a:p>
        </p:txBody>
      </p:sp>
      <p:sp>
        <p:nvSpPr>
          <p:cNvPr id="7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177950" y="226639"/>
            <a:ext cx="2449835" cy="161188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4618882" y="226639"/>
            <a:ext cx="2449835" cy="161188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7" hasCustomPrompt="1"/>
          </p:nvPr>
        </p:nvSpPr>
        <p:spPr>
          <a:xfrm>
            <a:off x="3946998" y="2031690"/>
            <a:ext cx="5197003" cy="237626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317498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184045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423692233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92609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265508" y="848694"/>
            <a:ext cx="2670575" cy="405192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15" latinLnBrk="0"/>
            <a:endParaRPr lang="ko-KR" altLang="en-US" sz="1013">
              <a:solidFill>
                <a:prstClr val="white"/>
              </a:solidFill>
            </a:endParaRPr>
          </a:p>
        </p:txBody>
      </p:sp>
      <p:sp>
        <p:nvSpPr>
          <p:cNvPr id="4" name="Rounded Rectangle 3"/>
          <p:cNvSpPr/>
          <p:nvPr userDrawn="1"/>
        </p:nvSpPr>
        <p:spPr>
          <a:xfrm>
            <a:off x="398950" y="1010625"/>
            <a:ext cx="115401" cy="37614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15" latinLnBrk="0"/>
            <a:endParaRPr lang="ko-KR" altLang="en-US" sz="1013">
              <a:solidFill>
                <a:prstClr val="white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2292883" y="957490"/>
            <a:ext cx="514387" cy="513861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15" latinLnBrk="0"/>
            <a:endParaRPr lang="ko-KR" altLang="en-US" sz="1013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=""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533778" y="1216369"/>
            <a:ext cx="1674186" cy="4154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defTabSz="685715" latinLnBrk="0"/>
            <a:r>
              <a:rPr lang="en-US" altLang="ko-KR" sz="1050" b="1" dirty="0">
                <a:solidFill>
                  <a:prstClr val="white"/>
                </a:solidFill>
                <a:cs typeface="Arial" pitchFamily="34" charset="0"/>
              </a:rPr>
              <a:t>You can Resize without losing quality</a:t>
            </a:r>
            <a:endParaRPr lang="ko-KR" altLang="en-US" sz="1050" b="1" dirty="0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=""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533778" y="1584056"/>
            <a:ext cx="1674186" cy="57708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defTabSz="685715" latinLnBrk="0"/>
            <a:r>
              <a:rPr lang="en-US" altLang="ko-KR" sz="1050" b="1" dirty="0">
                <a:solidFill>
                  <a:prstClr val="white"/>
                </a:solidFill>
                <a:cs typeface="Arial" pitchFamily="34" charset="0"/>
              </a:rPr>
              <a:t>You can Change Fill Color &amp;</a:t>
            </a:r>
          </a:p>
          <a:p>
            <a:pPr defTabSz="685715" latinLnBrk="0"/>
            <a:r>
              <a:rPr lang="en-US" altLang="ko-KR" sz="1050" b="1" dirty="0">
                <a:solidFill>
                  <a:prstClr val="white"/>
                </a:solidFill>
                <a:cs typeface="Arial" pitchFamily="34" charset="0"/>
              </a:rPr>
              <a:t>Line Color</a:t>
            </a:r>
            <a:endParaRPr lang="ko-KR" altLang="en-US" sz="1050" b="1" dirty="0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=""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540922" y="4344787"/>
            <a:ext cx="1674000" cy="2539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defTabSz="685715" latinLnBrk="0"/>
            <a:r>
              <a:rPr lang="en-US" altLang="ko-KR" sz="1050" dirty="0">
                <a:solidFill>
                  <a:prstClr val="white"/>
                </a:solidFill>
                <a:cs typeface="Arial" pitchFamily="34" charset="0"/>
              </a:rPr>
              <a:t>www.allppt.com</a:t>
            </a:r>
            <a:endParaRPr lang="ko-KR" altLang="en-US" sz="1050" dirty="0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=""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540922" y="3326202"/>
            <a:ext cx="2037972" cy="10618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defTabSz="685715" latinLnBrk="0"/>
            <a:r>
              <a:rPr lang="en-US" altLang="ko-KR" sz="2100" b="1" dirty="0">
                <a:solidFill>
                  <a:prstClr val="white"/>
                </a:solidFill>
                <a:cs typeface="Arial" pitchFamily="34" charset="0"/>
              </a:rPr>
              <a:t>FREE </a:t>
            </a:r>
          </a:p>
          <a:p>
            <a:pPr defTabSz="685715" latinLnBrk="0"/>
            <a:r>
              <a:rPr lang="en-US" altLang="ko-KR" sz="2100" b="1" dirty="0">
                <a:solidFill>
                  <a:prstClr val="white"/>
                </a:solidFill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26981177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entagon 6"/>
          <p:cNvSpPr/>
          <p:nvPr userDrawn="1"/>
        </p:nvSpPr>
        <p:spPr>
          <a:xfrm>
            <a:off x="3563888" y="1459377"/>
            <a:ext cx="3312127" cy="360000"/>
          </a:xfrm>
          <a:prstGeom prst="homePlate">
            <a:avLst>
              <a:gd name="adj" fmla="val 58282"/>
            </a:avLst>
          </a:prstGeom>
          <a:solidFill>
            <a:schemeClr val="accent4">
              <a:lumMod val="60000"/>
              <a:lumOff val="40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Pentagon 7"/>
          <p:cNvSpPr/>
          <p:nvPr userDrawn="1"/>
        </p:nvSpPr>
        <p:spPr>
          <a:xfrm>
            <a:off x="3563888" y="1963541"/>
            <a:ext cx="3672128" cy="360000"/>
          </a:xfrm>
          <a:prstGeom prst="homePlate">
            <a:avLst>
              <a:gd name="adj" fmla="val 58282"/>
            </a:avLst>
          </a:prstGeom>
          <a:solidFill>
            <a:schemeClr val="accent3">
              <a:lumMod val="60000"/>
              <a:lumOff val="40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Pentagon 8"/>
          <p:cNvSpPr/>
          <p:nvPr userDrawn="1"/>
        </p:nvSpPr>
        <p:spPr>
          <a:xfrm>
            <a:off x="3563888" y="2467705"/>
            <a:ext cx="4032128" cy="360000"/>
          </a:xfrm>
          <a:prstGeom prst="homePlate">
            <a:avLst>
              <a:gd name="adj" fmla="val 58282"/>
            </a:avLst>
          </a:prstGeom>
          <a:solidFill>
            <a:schemeClr val="accent2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Pentagon 11"/>
          <p:cNvSpPr/>
          <p:nvPr userDrawn="1"/>
        </p:nvSpPr>
        <p:spPr>
          <a:xfrm>
            <a:off x="3563888" y="2947558"/>
            <a:ext cx="4392128" cy="360000"/>
          </a:xfrm>
          <a:prstGeom prst="homePlate">
            <a:avLst>
              <a:gd name="adj" fmla="val 58282"/>
            </a:avLst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5" name="Picture 2" descr="D:\Fullppt\005-PNG이미지\노트북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552" y="1140705"/>
            <a:ext cx="5218080" cy="265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1021006" y="1483269"/>
            <a:ext cx="2501783" cy="184949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grpSp>
        <p:nvGrpSpPr>
          <p:cNvPr id="30" name="Group 2">
            <a:extLst>
              <a:ext uri="{FF2B5EF4-FFF2-40B4-BE49-F238E27FC236}">
                <a16:creationId xmlns="" xmlns:a16="http://schemas.microsoft.com/office/drawing/2014/main" id="{C13A72D2-F464-40AB-BCA5-8F0F28F9501E}"/>
              </a:ext>
            </a:extLst>
          </p:cNvPr>
          <p:cNvGrpSpPr/>
          <p:nvPr userDrawn="1"/>
        </p:nvGrpSpPr>
        <p:grpSpPr>
          <a:xfrm>
            <a:off x="2366" y="5048249"/>
            <a:ext cx="9141634" cy="105933"/>
            <a:chOff x="2267744" y="4865360"/>
            <a:chExt cx="8064896" cy="154663"/>
          </a:xfrm>
        </p:grpSpPr>
        <p:sp>
          <p:nvSpPr>
            <p:cNvPr id="31" name="Rectangle 1">
              <a:extLst>
                <a:ext uri="{FF2B5EF4-FFF2-40B4-BE49-F238E27FC236}">
                  <a16:creationId xmlns="" xmlns:a16="http://schemas.microsoft.com/office/drawing/2014/main" id="{438FFFA1-D809-4F75-91E8-41D5DE88B0CA}"/>
                </a:ext>
              </a:extLst>
            </p:cNvPr>
            <p:cNvSpPr/>
            <p:nvPr userDrawn="1"/>
          </p:nvSpPr>
          <p:spPr>
            <a:xfrm>
              <a:off x="2267744" y="4872209"/>
              <a:ext cx="504056" cy="14781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Rectangle 6">
              <a:extLst>
                <a:ext uri="{FF2B5EF4-FFF2-40B4-BE49-F238E27FC236}">
                  <a16:creationId xmlns="" xmlns:a16="http://schemas.microsoft.com/office/drawing/2014/main" id="{6E9E44BF-838A-43E0-8C09-A63C02F7A596}"/>
                </a:ext>
              </a:extLst>
            </p:cNvPr>
            <p:cNvSpPr/>
            <p:nvPr userDrawn="1"/>
          </p:nvSpPr>
          <p:spPr>
            <a:xfrm>
              <a:off x="2771800" y="4872088"/>
              <a:ext cx="504056" cy="14781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7">
              <a:extLst>
                <a:ext uri="{FF2B5EF4-FFF2-40B4-BE49-F238E27FC236}">
                  <a16:creationId xmlns="" xmlns:a16="http://schemas.microsoft.com/office/drawing/2014/main" id="{A0F4344E-487C-4B76-A89D-090E9073C6F4}"/>
                </a:ext>
              </a:extLst>
            </p:cNvPr>
            <p:cNvSpPr/>
            <p:nvPr userDrawn="1"/>
          </p:nvSpPr>
          <p:spPr>
            <a:xfrm>
              <a:off x="3275856" y="4870431"/>
              <a:ext cx="504056" cy="14781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8">
              <a:extLst>
                <a:ext uri="{FF2B5EF4-FFF2-40B4-BE49-F238E27FC236}">
                  <a16:creationId xmlns="" xmlns:a16="http://schemas.microsoft.com/office/drawing/2014/main" id="{49C60A68-D099-48B9-9B3C-CA487F566FFB}"/>
                </a:ext>
              </a:extLst>
            </p:cNvPr>
            <p:cNvSpPr/>
            <p:nvPr userDrawn="1"/>
          </p:nvSpPr>
          <p:spPr>
            <a:xfrm>
              <a:off x="3779912" y="4870310"/>
              <a:ext cx="504056" cy="14781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11">
              <a:extLst>
                <a:ext uri="{FF2B5EF4-FFF2-40B4-BE49-F238E27FC236}">
                  <a16:creationId xmlns="" xmlns:a16="http://schemas.microsoft.com/office/drawing/2014/main" id="{1E673706-38E3-4D83-B2E4-D892E800DBB5}"/>
                </a:ext>
              </a:extLst>
            </p:cNvPr>
            <p:cNvSpPr/>
            <p:nvPr userDrawn="1"/>
          </p:nvSpPr>
          <p:spPr>
            <a:xfrm>
              <a:off x="4283968" y="4868845"/>
              <a:ext cx="504056" cy="14781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12">
              <a:extLst>
                <a:ext uri="{FF2B5EF4-FFF2-40B4-BE49-F238E27FC236}">
                  <a16:creationId xmlns="" xmlns:a16="http://schemas.microsoft.com/office/drawing/2014/main" id="{B2B00D80-B95E-42E5-9669-A63EE75AB1E6}"/>
                </a:ext>
              </a:extLst>
            </p:cNvPr>
            <p:cNvSpPr/>
            <p:nvPr userDrawn="1"/>
          </p:nvSpPr>
          <p:spPr>
            <a:xfrm>
              <a:off x="4788024" y="4868724"/>
              <a:ext cx="504056" cy="14781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13">
              <a:extLst>
                <a:ext uri="{FF2B5EF4-FFF2-40B4-BE49-F238E27FC236}">
                  <a16:creationId xmlns="" xmlns:a16="http://schemas.microsoft.com/office/drawing/2014/main" id="{3BF28E8B-36EF-45A4-B19C-E3FB3C308892}"/>
                </a:ext>
              </a:extLst>
            </p:cNvPr>
            <p:cNvSpPr/>
            <p:nvPr userDrawn="1"/>
          </p:nvSpPr>
          <p:spPr>
            <a:xfrm>
              <a:off x="5292080" y="4867067"/>
              <a:ext cx="504056" cy="14781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14">
              <a:extLst>
                <a:ext uri="{FF2B5EF4-FFF2-40B4-BE49-F238E27FC236}">
                  <a16:creationId xmlns="" xmlns:a16="http://schemas.microsoft.com/office/drawing/2014/main" id="{06219DF2-62AF-47A5-A922-5121B833BBD8}"/>
                </a:ext>
              </a:extLst>
            </p:cNvPr>
            <p:cNvSpPr/>
            <p:nvPr userDrawn="1"/>
          </p:nvSpPr>
          <p:spPr>
            <a:xfrm>
              <a:off x="5796136" y="4866946"/>
              <a:ext cx="504056" cy="14781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15">
              <a:extLst>
                <a:ext uri="{FF2B5EF4-FFF2-40B4-BE49-F238E27FC236}">
                  <a16:creationId xmlns="" xmlns:a16="http://schemas.microsoft.com/office/drawing/2014/main" id="{2FE4491E-50BC-4C05-BE33-62624D5A1DBD}"/>
                </a:ext>
              </a:extLst>
            </p:cNvPr>
            <p:cNvSpPr/>
            <p:nvPr userDrawn="1"/>
          </p:nvSpPr>
          <p:spPr>
            <a:xfrm>
              <a:off x="6300192" y="4868845"/>
              <a:ext cx="504056" cy="14781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16">
              <a:extLst>
                <a:ext uri="{FF2B5EF4-FFF2-40B4-BE49-F238E27FC236}">
                  <a16:creationId xmlns="" xmlns:a16="http://schemas.microsoft.com/office/drawing/2014/main" id="{D644C7C2-1E32-4F96-8E37-5EF1C7B510B0}"/>
                </a:ext>
              </a:extLst>
            </p:cNvPr>
            <p:cNvSpPr/>
            <p:nvPr userDrawn="1"/>
          </p:nvSpPr>
          <p:spPr>
            <a:xfrm>
              <a:off x="6804248" y="4868724"/>
              <a:ext cx="504056" cy="14781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17">
              <a:extLst>
                <a:ext uri="{FF2B5EF4-FFF2-40B4-BE49-F238E27FC236}">
                  <a16:creationId xmlns="" xmlns:a16="http://schemas.microsoft.com/office/drawing/2014/main" id="{251340D8-5710-48BB-8D79-70178F6A3652}"/>
                </a:ext>
              </a:extLst>
            </p:cNvPr>
            <p:cNvSpPr/>
            <p:nvPr userDrawn="1"/>
          </p:nvSpPr>
          <p:spPr>
            <a:xfrm>
              <a:off x="7308304" y="4867067"/>
              <a:ext cx="504056" cy="14781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18">
              <a:extLst>
                <a:ext uri="{FF2B5EF4-FFF2-40B4-BE49-F238E27FC236}">
                  <a16:creationId xmlns="" xmlns:a16="http://schemas.microsoft.com/office/drawing/2014/main" id="{852D8D65-05B6-45C6-B11C-EFB134B1BFD4}"/>
                </a:ext>
              </a:extLst>
            </p:cNvPr>
            <p:cNvSpPr/>
            <p:nvPr userDrawn="1"/>
          </p:nvSpPr>
          <p:spPr>
            <a:xfrm>
              <a:off x="7812360" y="4866946"/>
              <a:ext cx="504056" cy="14781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19">
              <a:extLst>
                <a:ext uri="{FF2B5EF4-FFF2-40B4-BE49-F238E27FC236}">
                  <a16:creationId xmlns="" xmlns:a16="http://schemas.microsoft.com/office/drawing/2014/main" id="{676FE479-DB62-4E58-A30D-E949E480A1B8}"/>
                </a:ext>
              </a:extLst>
            </p:cNvPr>
            <p:cNvSpPr/>
            <p:nvPr userDrawn="1"/>
          </p:nvSpPr>
          <p:spPr>
            <a:xfrm>
              <a:off x="8316416" y="4865481"/>
              <a:ext cx="504056" cy="14781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0">
              <a:extLst>
                <a:ext uri="{FF2B5EF4-FFF2-40B4-BE49-F238E27FC236}">
                  <a16:creationId xmlns="" xmlns:a16="http://schemas.microsoft.com/office/drawing/2014/main" id="{14E3D49C-E692-4267-9F43-814CD90ADF47}"/>
                </a:ext>
              </a:extLst>
            </p:cNvPr>
            <p:cNvSpPr/>
            <p:nvPr userDrawn="1"/>
          </p:nvSpPr>
          <p:spPr>
            <a:xfrm>
              <a:off x="8820472" y="4865360"/>
              <a:ext cx="504056" cy="14781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21">
              <a:extLst>
                <a:ext uri="{FF2B5EF4-FFF2-40B4-BE49-F238E27FC236}">
                  <a16:creationId xmlns="" xmlns:a16="http://schemas.microsoft.com/office/drawing/2014/main" id="{B7A4AE3C-8634-40A6-8134-C80DE28633AC}"/>
                </a:ext>
              </a:extLst>
            </p:cNvPr>
            <p:cNvSpPr/>
            <p:nvPr userDrawn="1"/>
          </p:nvSpPr>
          <p:spPr>
            <a:xfrm>
              <a:off x="9324528" y="4871445"/>
              <a:ext cx="504056" cy="14781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22">
              <a:extLst>
                <a:ext uri="{FF2B5EF4-FFF2-40B4-BE49-F238E27FC236}">
                  <a16:creationId xmlns="" xmlns:a16="http://schemas.microsoft.com/office/drawing/2014/main" id="{8D838F89-BC9F-49BF-A2E3-527CFE6E254B}"/>
                </a:ext>
              </a:extLst>
            </p:cNvPr>
            <p:cNvSpPr/>
            <p:nvPr userDrawn="1"/>
          </p:nvSpPr>
          <p:spPr>
            <a:xfrm>
              <a:off x="9828584" y="4871324"/>
              <a:ext cx="504056" cy="14781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26843417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5C8F0B19-CA13-4D0E-B06E-67E3D54AF229}"/>
              </a:ext>
            </a:extLst>
          </p:cNvPr>
          <p:cNvGrpSpPr/>
          <p:nvPr userDrawn="1"/>
        </p:nvGrpSpPr>
        <p:grpSpPr>
          <a:xfrm>
            <a:off x="2930979" y="797816"/>
            <a:ext cx="3282043" cy="57801"/>
            <a:chOff x="4379494" y="697832"/>
            <a:chExt cx="2586787" cy="168442"/>
          </a:xfrm>
        </p:grpSpPr>
        <p:sp>
          <p:nvSpPr>
            <p:cNvPr id="6" name="Rectangle 5">
              <a:extLst>
                <a:ext uri="{FF2B5EF4-FFF2-40B4-BE49-F238E27FC236}">
                  <a16:creationId xmlns="" xmlns:a16="http://schemas.microsoft.com/office/drawing/2014/main" id="{84D5EFAE-BB88-4B3D-8484-86A6CBBF386E}"/>
                </a:ext>
              </a:extLst>
            </p:cNvPr>
            <p:cNvSpPr/>
            <p:nvPr/>
          </p:nvSpPr>
          <p:spPr>
            <a:xfrm>
              <a:off x="4379494" y="697832"/>
              <a:ext cx="517358" cy="16844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15" latinLnBrk="0"/>
              <a:endParaRPr lang="ko-KR" altLang="en-US" sz="1350">
                <a:solidFill>
                  <a:prstClr val="white"/>
                </a:solidFill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="" xmlns:a16="http://schemas.microsoft.com/office/drawing/2014/main" id="{7C41C671-2564-42A5-83F2-E15989574371}"/>
                </a:ext>
              </a:extLst>
            </p:cNvPr>
            <p:cNvSpPr/>
            <p:nvPr/>
          </p:nvSpPr>
          <p:spPr>
            <a:xfrm>
              <a:off x="4896851" y="697832"/>
              <a:ext cx="517358" cy="16844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15" latinLnBrk="0"/>
              <a:endParaRPr lang="ko-KR" altLang="en-US" sz="1350">
                <a:solidFill>
                  <a:prstClr val="white"/>
                </a:solidFill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="" xmlns:a16="http://schemas.microsoft.com/office/drawing/2014/main" id="{646D60C6-F049-4E52-9CEF-E9FCF22BD3D4}"/>
                </a:ext>
              </a:extLst>
            </p:cNvPr>
            <p:cNvSpPr/>
            <p:nvPr/>
          </p:nvSpPr>
          <p:spPr>
            <a:xfrm>
              <a:off x="5414208" y="697832"/>
              <a:ext cx="517358" cy="16844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15" latinLnBrk="0"/>
              <a:endParaRPr lang="ko-KR" altLang="en-US" sz="1350">
                <a:solidFill>
                  <a:prstClr val="white"/>
                </a:solidFill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="" xmlns:a16="http://schemas.microsoft.com/office/drawing/2014/main" id="{6045A27E-892D-4D6B-BDFF-5FD860699634}"/>
                </a:ext>
              </a:extLst>
            </p:cNvPr>
            <p:cNvSpPr/>
            <p:nvPr/>
          </p:nvSpPr>
          <p:spPr>
            <a:xfrm>
              <a:off x="5931565" y="697832"/>
              <a:ext cx="517358" cy="16844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15" latinLnBrk="0"/>
              <a:endParaRPr lang="ko-KR" altLang="en-US" sz="1350">
                <a:solidFill>
                  <a:prstClr val="white"/>
                </a:solidFill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="" xmlns:a16="http://schemas.microsoft.com/office/drawing/2014/main" id="{E19B937D-CA4A-46E0-8D5A-85C76FF0129D}"/>
                </a:ext>
              </a:extLst>
            </p:cNvPr>
            <p:cNvSpPr/>
            <p:nvPr/>
          </p:nvSpPr>
          <p:spPr>
            <a:xfrm>
              <a:off x="6448923" y="697832"/>
              <a:ext cx="517358" cy="1684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15" latinLnBrk="0"/>
              <a:endParaRPr lang="ko-KR" altLang="en-US" sz="1350">
                <a:solidFill>
                  <a:prstClr val="white"/>
                </a:solidFill>
              </a:endParaRPr>
            </a:p>
          </p:txBody>
        </p:sp>
      </p:grpSp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254632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42111369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254632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E3C46DD9-9A8F-411D-B597-946818B71DE8}"/>
              </a:ext>
            </a:extLst>
          </p:cNvPr>
          <p:cNvGrpSpPr/>
          <p:nvPr userDrawn="1"/>
        </p:nvGrpSpPr>
        <p:grpSpPr>
          <a:xfrm>
            <a:off x="0" y="4948390"/>
            <a:ext cx="9144000" cy="195110"/>
            <a:chOff x="4379494" y="697832"/>
            <a:chExt cx="2586787" cy="168442"/>
          </a:xfrm>
        </p:grpSpPr>
        <p:sp>
          <p:nvSpPr>
            <p:cNvPr id="6" name="Rectangle 5">
              <a:extLst>
                <a:ext uri="{FF2B5EF4-FFF2-40B4-BE49-F238E27FC236}">
                  <a16:creationId xmlns="" xmlns:a16="http://schemas.microsoft.com/office/drawing/2014/main" id="{E6E330ED-CBD0-49D6-96D9-8A0C1C4518A4}"/>
                </a:ext>
              </a:extLst>
            </p:cNvPr>
            <p:cNvSpPr/>
            <p:nvPr/>
          </p:nvSpPr>
          <p:spPr>
            <a:xfrm>
              <a:off x="4379494" y="697832"/>
              <a:ext cx="517358" cy="16844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15" latinLnBrk="0"/>
              <a:endParaRPr lang="ko-KR" altLang="en-US" sz="1350">
                <a:solidFill>
                  <a:prstClr val="white"/>
                </a:solidFill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="" xmlns:a16="http://schemas.microsoft.com/office/drawing/2014/main" id="{7D028152-6864-487D-B9D6-395800F0CC7C}"/>
                </a:ext>
              </a:extLst>
            </p:cNvPr>
            <p:cNvSpPr/>
            <p:nvPr/>
          </p:nvSpPr>
          <p:spPr>
            <a:xfrm>
              <a:off x="4896852" y="697832"/>
              <a:ext cx="517358" cy="16844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15" latinLnBrk="0"/>
              <a:endParaRPr lang="ko-KR" altLang="en-US" sz="1350">
                <a:solidFill>
                  <a:prstClr val="white"/>
                </a:solidFill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="" xmlns:a16="http://schemas.microsoft.com/office/drawing/2014/main" id="{57E5C8F6-620C-4584-AE0A-5E4F2E6565C5}"/>
                </a:ext>
              </a:extLst>
            </p:cNvPr>
            <p:cNvSpPr/>
            <p:nvPr/>
          </p:nvSpPr>
          <p:spPr>
            <a:xfrm>
              <a:off x="5414209" y="697832"/>
              <a:ext cx="517358" cy="16844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15" latinLnBrk="0"/>
              <a:endParaRPr lang="ko-KR" altLang="en-US" sz="1350">
                <a:solidFill>
                  <a:prstClr val="white"/>
                </a:solidFill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="" xmlns:a16="http://schemas.microsoft.com/office/drawing/2014/main" id="{B5925AB1-BE47-453E-8EF4-924465289B54}"/>
                </a:ext>
              </a:extLst>
            </p:cNvPr>
            <p:cNvSpPr/>
            <p:nvPr/>
          </p:nvSpPr>
          <p:spPr>
            <a:xfrm>
              <a:off x="5931566" y="697832"/>
              <a:ext cx="517358" cy="16844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15" latinLnBrk="0"/>
              <a:endParaRPr lang="ko-KR" altLang="en-US" sz="1350">
                <a:solidFill>
                  <a:prstClr val="white"/>
                </a:solidFill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="" xmlns:a16="http://schemas.microsoft.com/office/drawing/2014/main" id="{68FC2FC1-F83A-44D6-9D9A-A61E40D3B973}"/>
                </a:ext>
              </a:extLst>
            </p:cNvPr>
            <p:cNvSpPr/>
            <p:nvPr/>
          </p:nvSpPr>
          <p:spPr>
            <a:xfrm>
              <a:off x="6448923" y="697832"/>
              <a:ext cx="517358" cy="1684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15" latinLnBrk="0"/>
              <a:endParaRPr lang="ko-KR" altLang="en-US" sz="1350">
                <a:solidFill>
                  <a:prstClr val="white"/>
                </a:solidFill>
              </a:endParaRPr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BC8EC325-CE62-415E-834A-7F70F7855117}"/>
              </a:ext>
            </a:extLst>
          </p:cNvPr>
          <p:cNvSpPr/>
          <p:nvPr userDrawn="1"/>
        </p:nvSpPr>
        <p:spPr>
          <a:xfrm flipV="1">
            <a:off x="0" y="2795036"/>
            <a:ext cx="1321594" cy="3428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15" latinLnBrk="0"/>
            <a:endParaRPr lang="en-US" sz="135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867404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894834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45470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185387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AD12A631-1449-458D-8F7A-DD74ACB1BF08}"/>
              </a:ext>
            </a:extLst>
          </p:cNvPr>
          <p:cNvSpPr/>
          <p:nvPr userDrawn="1"/>
        </p:nvSpPr>
        <p:spPr>
          <a:xfrm>
            <a:off x="1" y="2144105"/>
            <a:ext cx="9143999" cy="1653101"/>
          </a:xfrm>
          <a:prstGeom prst="rect">
            <a:avLst/>
          </a:prstGeom>
          <a:gradFill flip="none" rotWithShape="1">
            <a:gsLst>
              <a:gs pos="74000">
                <a:schemeClr val="accent6">
                  <a:alpha val="70000"/>
                </a:schemeClr>
              </a:gs>
              <a:gs pos="45000">
                <a:schemeClr val="accent6">
                  <a:alpha val="75000"/>
                </a:schemeClr>
              </a:gs>
              <a:gs pos="8000">
                <a:schemeClr val="accent1">
                  <a:alpha val="0"/>
                </a:schemeClr>
              </a:gs>
              <a:gs pos="96000">
                <a:schemeClr val="accent5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15" latinLnBrk="0"/>
            <a:endParaRPr lang="ko-KR" altLang="en-US" sz="1350">
              <a:solidFill>
                <a:prstClr val="white"/>
              </a:solidFill>
            </a:endParaRPr>
          </a:p>
        </p:txBody>
      </p:sp>
      <p:grpSp>
        <p:nvGrpSpPr>
          <p:cNvPr id="2" name="Graphic 14">
            <a:extLst>
              <a:ext uri="{FF2B5EF4-FFF2-40B4-BE49-F238E27FC236}">
                <a16:creationId xmlns="" xmlns:a16="http://schemas.microsoft.com/office/drawing/2014/main" id="{EB6248EF-B06C-43D0-91E9-33C54CEB5B7B}"/>
              </a:ext>
            </a:extLst>
          </p:cNvPr>
          <p:cNvGrpSpPr/>
          <p:nvPr userDrawn="1"/>
        </p:nvGrpSpPr>
        <p:grpSpPr>
          <a:xfrm>
            <a:off x="565084" y="1979478"/>
            <a:ext cx="3196295" cy="2513941"/>
            <a:chOff x="2444748" y="555045"/>
            <a:chExt cx="7282048" cy="5727454"/>
          </a:xfrm>
        </p:grpSpPr>
        <p:sp>
          <p:nvSpPr>
            <p:cNvPr id="3" name="Freeform: Shape 2">
              <a:extLst>
                <a:ext uri="{FF2B5EF4-FFF2-40B4-BE49-F238E27FC236}">
                  <a16:creationId xmlns="" xmlns:a16="http://schemas.microsoft.com/office/drawing/2014/main" id="{F4296F62-9662-4403-9A1B-140DFC6CEF67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715" latinLnBrk="0"/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="" xmlns:a16="http://schemas.microsoft.com/office/drawing/2014/main" id="{EC151A04-4E35-4F1C-99AA-68E3920CDF5B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715" latinLnBrk="0"/>
              <a:endParaRPr lang="en-US" sz="1350" dirty="0">
                <a:solidFill>
                  <a:prstClr val="black"/>
                </a:solidFill>
              </a:endParaRPr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="" xmlns:a16="http://schemas.microsoft.com/office/drawing/2014/main" id="{6924EC27-EA8E-48AC-B3BA-B86C7B650247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715" latinLnBrk="0"/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="" xmlns:a16="http://schemas.microsoft.com/office/drawing/2014/main" id="{AF88730B-3EDA-490F-8B6F-5357A5EF0ECA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715" latinLnBrk="0"/>
              <a:endParaRPr lang="en-US" sz="1350" dirty="0">
                <a:solidFill>
                  <a:prstClr val="black"/>
                </a:solidFill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="" xmlns:a16="http://schemas.microsoft.com/office/drawing/2014/main" id="{8AAC3D30-A9EC-437B-BAEC-5158F5227067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715" latinLnBrk="0"/>
              <a:endParaRPr lang="en-US" sz="1350" dirty="0">
                <a:solidFill>
                  <a:prstClr val="black"/>
                </a:solidFill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="" xmlns:a16="http://schemas.microsoft.com/office/drawing/2014/main" id="{1460114B-7023-4F6E-B074-79932670ADDE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715" latinLnBrk="0"/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="" xmlns:a16="http://schemas.microsoft.com/office/drawing/2014/main" id="{3AC2F032-DFD7-46FF-8CCA-E33896C690DE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715" latinLnBrk="0"/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="" xmlns:a16="http://schemas.microsoft.com/office/drawing/2014/main" id="{EDDB5B76-DE90-4CC7-A371-1C02A86AF779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715" latinLnBrk="0"/>
              <a:endParaRPr lang="en-US" sz="1350" dirty="0">
                <a:solidFill>
                  <a:prstClr val="black"/>
                </a:solidFill>
              </a:endParaRPr>
            </a:p>
          </p:txBody>
        </p:sp>
      </p:grpSp>
      <p:sp>
        <p:nvSpPr>
          <p:cNvPr id="11" name="Picture Placeholder 2">
            <a:extLst>
              <a:ext uri="{FF2B5EF4-FFF2-40B4-BE49-F238E27FC236}">
                <a16:creationId xmlns="" xmlns:a16="http://schemas.microsoft.com/office/drawing/2014/main" id="{D01CFF7D-B6F4-4B1B-9C6A-AB93A7AA88C1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698064" y="2144105"/>
            <a:ext cx="2930334" cy="1639986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17" indent="0">
              <a:buNone/>
              <a:defRPr sz="2100"/>
            </a:lvl2pPr>
            <a:lvl3pPr marL="685835" indent="0">
              <a:buNone/>
              <a:defRPr sz="1800"/>
            </a:lvl3pPr>
            <a:lvl4pPr marL="1028752" indent="0">
              <a:buNone/>
              <a:defRPr sz="1500"/>
            </a:lvl4pPr>
            <a:lvl5pPr marL="1371668" indent="0">
              <a:buNone/>
              <a:defRPr sz="1500"/>
            </a:lvl5pPr>
            <a:lvl6pPr marL="1714586" indent="0">
              <a:buNone/>
              <a:defRPr sz="1500"/>
            </a:lvl6pPr>
            <a:lvl7pPr marL="2057503" indent="0">
              <a:buNone/>
              <a:defRPr sz="1500"/>
            </a:lvl7pPr>
            <a:lvl8pPr marL="2400420" indent="0">
              <a:buNone/>
              <a:defRPr sz="1500"/>
            </a:lvl8pPr>
            <a:lvl9pPr marL="2743337" indent="0">
              <a:buNone/>
              <a:defRPr sz="15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0159049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: Shape 3">
            <a:extLst>
              <a:ext uri="{FF2B5EF4-FFF2-40B4-BE49-F238E27FC236}">
                <a16:creationId xmlns="" xmlns:a16="http://schemas.microsoft.com/office/drawing/2014/main" id="{2C54D7FD-BDA4-445B-8877-80F2FB48F04C}"/>
              </a:ext>
            </a:extLst>
          </p:cNvPr>
          <p:cNvSpPr/>
          <p:nvPr userDrawn="1"/>
        </p:nvSpPr>
        <p:spPr>
          <a:xfrm>
            <a:off x="219577" y="234616"/>
            <a:ext cx="5627771" cy="4728410"/>
          </a:xfrm>
          <a:custGeom>
            <a:avLst/>
            <a:gdLst>
              <a:gd name="connsiteX0" fmla="*/ 0 w 8066763"/>
              <a:gd name="connsiteY0" fmla="*/ 0 h 6304547"/>
              <a:gd name="connsiteX1" fmla="*/ 8066763 w 8066763"/>
              <a:gd name="connsiteY1" fmla="*/ 0 h 6304547"/>
              <a:gd name="connsiteX2" fmla="*/ 5597407 w 8066763"/>
              <a:gd name="connsiteY2" fmla="*/ 6304547 h 6304547"/>
              <a:gd name="connsiteX3" fmla="*/ 0 w 8066763"/>
              <a:gd name="connsiteY3" fmla="*/ 6304547 h 6304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66763" h="6304547">
                <a:moveTo>
                  <a:pt x="0" y="0"/>
                </a:moveTo>
                <a:lnTo>
                  <a:pt x="8066763" y="0"/>
                </a:lnTo>
                <a:lnTo>
                  <a:pt x="5597407" y="6304547"/>
                </a:lnTo>
                <a:lnTo>
                  <a:pt x="0" y="6304547"/>
                </a:lnTo>
                <a:close/>
              </a:path>
            </a:pathLst>
          </a:cu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15" latinLnBrk="0"/>
            <a:endParaRPr lang="ko-KR" altLang="en-US" sz="135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018414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1466589"/>
            <a:ext cx="9144000" cy="1761660"/>
          </a:xfrm>
          <a:prstGeom prst="rect">
            <a:avLst/>
          </a:prstGeom>
          <a:gradFill>
            <a:gsLst>
              <a:gs pos="66000">
                <a:schemeClr val="accent3"/>
              </a:gs>
              <a:gs pos="33000">
                <a:schemeClr val="accent2"/>
              </a:gs>
              <a:gs pos="0">
                <a:schemeClr val="accent1"/>
              </a:gs>
              <a:gs pos="96000">
                <a:schemeClr val="accent4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15" latinLnBrk="0"/>
            <a:endParaRPr lang="ko-KR" altLang="en-US" sz="1350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7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686270" y="1645419"/>
            <a:ext cx="1404000" cy="1404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17" indent="0">
              <a:buNone/>
              <a:defRPr sz="2100"/>
            </a:lvl2pPr>
            <a:lvl3pPr marL="685835" indent="0">
              <a:buNone/>
              <a:defRPr sz="1800"/>
            </a:lvl3pPr>
            <a:lvl4pPr marL="1028752" indent="0">
              <a:buNone/>
              <a:defRPr sz="1500"/>
            </a:lvl4pPr>
            <a:lvl5pPr marL="1371668" indent="0">
              <a:buNone/>
              <a:defRPr sz="1500"/>
            </a:lvl5pPr>
            <a:lvl6pPr marL="1714586" indent="0">
              <a:buNone/>
              <a:defRPr sz="1500"/>
            </a:lvl6pPr>
            <a:lvl7pPr marL="2057503" indent="0">
              <a:buNone/>
              <a:defRPr sz="1500"/>
            </a:lvl7pPr>
            <a:lvl8pPr marL="2400420" indent="0">
              <a:buNone/>
              <a:defRPr sz="1500"/>
            </a:lvl8pPr>
            <a:lvl9pPr marL="2743337" indent="0">
              <a:buNone/>
              <a:defRPr sz="15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2846710" y="1645419"/>
            <a:ext cx="1404000" cy="1404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17" indent="0">
              <a:buNone/>
              <a:defRPr sz="2100"/>
            </a:lvl2pPr>
            <a:lvl3pPr marL="685835" indent="0">
              <a:buNone/>
              <a:defRPr sz="1800"/>
            </a:lvl3pPr>
            <a:lvl4pPr marL="1028752" indent="0">
              <a:buNone/>
              <a:defRPr sz="1500"/>
            </a:lvl4pPr>
            <a:lvl5pPr marL="1371668" indent="0">
              <a:buNone/>
              <a:defRPr sz="1500"/>
            </a:lvl5pPr>
            <a:lvl6pPr marL="1714586" indent="0">
              <a:buNone/>
              <a:defRPr sz="1500"/>
            </a:lvl6pPr>
            <a:lvl7pPr marL="2057503" indent="0">
              <a:buNone/>
              <a:defRPr sz="1500"/>
            </a:lvl7pPr>
            <a:lvl8pPr marL="2400420" indent="0">
              <a:buNone/>
              <a:defRPr sz="1500"/>
            </a:lvl8pPr>
            <a:lvl9pPr marL="2743337" indent="0">
              <a:buNone/>
              <a:defRPr sz="15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5007150" y="1645419"/>
            <a:ext cx="1404000" cy="1404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17" indent="0">
              <a:buNone/>
              <a:defRPr sz="2100"/>
            </a:lvl2pPr>
            <a:lvl3pPr marL="685835" indent="0">
              <a:buNone/>
              <a:defRPr sz="1800"/>
            </a:lvl3pPr>
            <a:lvl4pPr marL="1028752" indent="0">
              <a:buNone/>
              <a:defRPr sz="1500"/>
            </a:lvl4pPr>
            <a:lvl5pPr marL="1371668" indent="0">
              <a:buNone/>
              <a:defRPr sz="1500"/>
            </a:lvl5pPr>
            <a:lvl6pPr marL="1714586" indent="0">
              <a:buNone/>
              <a:defRPr sz="1500"/>
            </a:lvl6pPr>
            <a:lvl7pPr marL="2057503" indent="0">
              <a:buNone/>
              <a:defRPr sz="1500"/>
            </a:lvl7pPr>
            <a:lvl8pPr marL="2400420" indent="0">
              <a:buNone/>
              <a:defRPr sz="1500"/>
            </a:lvl8pPr>
            <a:lvl9pPr marL="2743337" indent="0">
              <a:buNone/>
              <a:defRPr sz="15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7089211" y="1645419"/>
            <a:ext cx="1404000" cy="1404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17" indent="0">
              <a:buNone/>
              <a:defRPr sz="2100"/>
            </a:lvl2pPr>
            <a:lvl3pPr marL="685835" indent="0">
              <a:buNone/>
              <a:defRPr sz="1800"/>
            </a:lvl3pPr>
            <a:lvl4pPr marL="1028752" indent="0">
              <a:buNone/>
              <a:defRPr sz="1500"/>
            </a:lvl4pPr>
            <a:lvl5pPr marL="1371668" indent="0">
              <a:buNone/>
              <a:defRPr sz="1500"/>
            </a:lvl5pPr>
            <a:lvl6pPr marL="1714586" indent="0">
              <a:buNone/>
              <a:defRPr sz="1500"/>
            </a:lvl6pPr>
            <a:lvl7pPr marL="2057503" indent="0">
              <a:buNone/>
              <a:defRPr sz="1500"/>
            </a:lvl7pPr>
            <a:lvl8pPr marL="2400420" indent="0">
              <a:buNone/>
              <a:defRPr sz="1500"/>
            </a:lvl8pPr>
            <a:lvl9pPr marL="2743337" indent="0">
              <a:buNone/>
              <a:defRPr sz="15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9" name="Text Placeholder 9">
            <a:extLst>
              <a:ext uri="{FF2B5EF4-FFF2-40B4-BE49-F238E27FC236}">
                <a16:creationId xmlns="" xmlns:a16="http://schemas.microsoft.com/office/drawing/2014/main" id="{8FFDD507-9677-45A5-88E2-496510E5A49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42647" y="254632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="" xmlns:a16="http://schemas.microsoft.com/office/drawing/2014/main" id="{8D8216D7-CA4D-48D3-9D62-1C9BA3F433A6}"/>
              </a:ext>
            </a:extLst>
          </p:cNvPr>
          <p:cNvGrpSpPr/>
          <p:nvPr userDrawn="1"/>
        </p:nvGrpSpPr>
        <p:grpSpPr>
          <a:xfrm>
            <a:off x="0" y="4948390"/>
            <a:ext cx="9144000" cy="195110"/>
            <a:chOff x="4379494" y="697832"/>
            <a:chExt cx="2586787" cy="168442"/>
          </a:xfrm>
        </p:grpSpPr>
        <p:sp>
          <p:nvSpPr>
            <p:cNvPr id="21" name="Rectangle 20">
              <a:extLst>
                <a:ext uri="{FF2B5EF4-FFF2-40B4-BE49-F238E27FC236}">
                  <a16:creationId xmlns="" xmlns:a16="http://schemas.microsoft.com/office/drawing/2014/main" id="{2EAEB79D-42D9-4854-93EE-6A7860B32C06}"/>
                </a:ext>
              </a:extLst>
            </p:cNvPr>
            <p:cNvSpPr/>
            <p:nvPr/>
          </p:nvSpPr>
          <p:spPr>
            <a:xfrm>
              <a:off x="4379494" y="697832"/>
              <a:ext cx="517358" cy="16844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15" latinLnBrk="0"/>
              <a:endParaRPr lang="ko-KR" altLang="en-US" sz="1350">
                <a:solidFill>
                  <a:prstClr val="white"/>
                </a:solidFill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="" xmlns:a16="http://schemas.microsoft.com/office/drawing/2014/main" id="{FB331F8D-F639-4D0A-8219-201CB10A84B5}"/>
                </a:ext>
              </a:extLst>
            </p:cNvPr>
            <p:cNvSpPr/>
            <p:nvPr/>
          </p:nvSpPr>
          <p:spPr>
            <a:xfrm>
              <a:off x="4896852" y="697832"/>
              <a:ext cx="517358" cy="16844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15" latinLnBrk="0"/>
              <a:endParaRPr lang="ko-KR" altLang="en-US" sz="1350">
                <a:solidFill>
                  <a:prstClr val="white"/>
                </a:solidFill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="" xmlns:a16="http://schemas.microsoft.com/office/drawing/2014/main" id="{8B7EECCE-8A5D-4DE2-92FC-ED13A376AE06}"/>
                </a:ext>
              </a:extLst>
            </p:cNvPr>
            <p:cNvSpPr/>
            <p:nvPr/>
          </p:nvSpPr>
          <p:spPr>
            <a:xfrm>
              <a:off x="5414209" y="697832"/>
              <a:ext cx="517358" cy="16844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15" latinLnBrk="0"/>
              <a:endParaRPr lang="ko-KR" altLang="en-US" sz="1350">
                <a:solidFill>
                  <a:prstClr val="white"/>
                </a:solidFill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="" xmlns:a16="http://schemas.microsoft.com/office/drawing/2014/main" id="{121D7071-E31A-4D5F-AA58-5EFBD7BC7CC0}"/>
                </a:ext>
              </a:extLst>
            </p:cNvPr>
            <p:cNvSpPr/>
            <p:nvPr/>
          </p:nvSpPr>
          <p:spPr>
            <a:xfrm>
              <a:off x="5931566" y="697832"/>
              <a:ext cx="517358" cy="16844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15" latinLnBrk="0"/>
              <a:endParaRPr lang="ko-KR" altLang="en-US" sz="1350">
                <a:solidFill>
                  <a:prstClr val="white"/>
                </a:solidFill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="" xmlns:a16="http://schemas.microsoft.com/office/drawing/2014/main" id="{D1BC3BF5-51FA-4018-9D97-FFDF71871D4A}"/>
                </a:ext>
              </a:extLst>
            </p:cNvPr>
            <p:cNvSpPr/>
            <p:nvPr/>
          </p:nvSpPr>
          <p:spPr>
            <a:xfrm>
              <a:off x="6448923" y="697832"/>
              <a:ext cx="517358" cy="1684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15" latinLnBrk="0"/>
              <a:endParaRPr lang="ko-KR" altLang="en-US" sz="135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7366487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C42BCD1B-947D-4365-BA3B-0F1EDC7713CD}"/>
              </a:ext>
            </a:extLst>
          </p:cNvPr>
          <p:cNvSpPr/>
          <p:nvPr userDrawn="1"/>
        </p:nvSpPr>
        <p:spPr>
          <a:xfrm>
            <a:off x="0" y="1896195"/>
            <a:ext cx="9144000" cy="1351110"/>
          </a:xfrm>
          <a:prstGeom prst="rect">
            <a:avLst/>
          </a:prstGeom>
          <a:gradFill>
            <a:gsLst>
              <a:gs pos="66000">
                <a:schemeClr val="accent3"/>
              </a:gs>
              <a:gs pos="33000">
                <a:schemeClr val="accent2"/>
              </a:gs>
              <a:gs pos="0">
                <a:schemeClr val="accent1"/>
              </a:gs>
              <a:gs pos="96000">
                <a:schemeClr val="accent4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15" latinLnBrk="0"/>
            <a:endParaRPr lang="ko-KR" altLang="en-US" sz="1350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12" name="Picture Placeholder 11">
            <a:extLst>
              <a:ext uri="{FF2B5EF4-FFF2-40B4-BE49-F238E27FC236}">
                <a16:creationId xmlns="" xmlns:a16="http://schemas.microsoft.com/office/drawing/2014/main" id="{2E5EA7C7-8ABC-4BB8-83D4-FDCD6EF0024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33247" y="735029"/>
            <a:ext cx="3673443" cy="3673443"/>
          </a:xfrm>
          <a:custGeom>
            <a:avLst/>
            <a:gdLst>
              <a:gd name="connsiteX0" fmla="*/ 2448962 w 4897924"/>
              <a:gd name="connsiteY0" fmla="*/ 0 h 4897924"/>
              <a:gd name="connsiteX1" fmla="*/ 4897924 w 4897924"/>
              <a:gd name="connsiteY1" fmla="*/ 2448962 h 4897924"/>
              <a:gd name="connsiteX2" fmla="*/ 2448962 w 4897924"/>
              <a:gd name="connsiteY2" fmla="*/ 4897924 h 4897924"/>
              <a:gd name="connsiteX3" fmla="*/ 0 w 4897924"/>
              <a:gd name="connsiteY3" fmla="*/ 2448962 h 4897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97924" h="4897924">
                <a:moveTo>
                  <a:pt x="2448962" y="0"/>
                </a:moveTo>
                <a:lnTo>
                  <a:pt x="4897924" y="2448962"/>
                </a:lnTo>
                <a:lnTo>
                  <a:pt x="2448962" y="4897924"/>
                </a:lnTo>
                <a:lnTo>
                  <a:pt x="0" y="244896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685800" rtl="0" eaLnBrk="1" fontAlgn="auto" latinLnBrk="1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50"/>
            </a:lvl1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16" name="Freeform: Shape 15">
            <a:extLst>
              <a:ext uri="{FF2B5EF4-FFF2-40B4-BE49-F238E27FC236}">
                <a16:creationId xmlns="" xmlns:a16="http://schemas.microsoft.com/office/drawing/2014/main" id="{238E336C-CBC6-405B-A2D0-832A210015D9}"/>
              </a:ext>
            </a:extLst>
          </p:cNvPr>
          <p:cNvSpPr/>
          <p:nvPr userDrawn="1"/>
        </p:nvSpPr>
        <p:spPr>
          <a:xfrm rot="10800000">
            <a:off x="0" y="432815"/>
            <a:ext cx="7851258" cy="1369596"/>
          </a:xfrm>
          <a:custGeom>
            <a:avLst/>
            <a:gdLst>
              <a:gd name="connsiteX0" fmla="*/ 1829628 w 10468344"/>
              <a:gd name="connsiteY0" fmla="*/ 1826128 h 1826128"/>
              <a:gd name="connsiteX1" fmla="*/ 0 w 10468344"/>
              <a:gd name="connsiteY1" fmla="*/ 25683 h 1826128"/>
              <a:gd name="connsiteX2" fmla="*/ 5529 w 10468344"/>
              <a:gd name="connsiteY2" fmla="*/ 20065 h 1826128"/>
              <a:gd name="connsiteX3" fmla="*/ 229959 w 10468344"/>
              <a:gd name="connsiteY3" fmla="*/ 20064 h 1826128"/>
              <a:gd name="connsiteX4" fmla="*/ 1829436 w 10468344"/>
              <a:gd name="connsiteY4" fmla="*/ 1594029 h 1826128"/>
              <a:gd name="connsiteX5" fmla="*/ 3443085 w 10468344"/>
              <a:gd name="connsiteY5" fmla="*/ 6119 h 1826128"/>
              <a:gd name="connsiteX6" fmla="*/ 3444974 w 10468344"/>
              <a:gd name="connsiteY6" fmla="*/ 8038 h 1826128"/>
              <a:gd name="connsiteX7" fmla="*/ 3444974 w 10468344"/>
              <a:gd name="connsiteY7" fmla="*/ 0 h 1826128"/>
              <a:gd name="connsiteX8" fmla="*/ 10468344 w 10468344"/>
              <a:gd name="connsiteY8" fmla="*/ 0 h 1826128"/>
              <a:gd name="connsiteX9" fmla="*/ 10468344 w 10468344"/>
              <a:gd name="connsiteY9" fmla="*/ 165298 h 1826128"/>
              <a:gd name="connsiteX10" fmla="*/ 3516995 w 10468344"/>
              <a:gd name="connsiteY10" fmla="*/ 165298 h 1826128"/>
              <a:gd name="connsiteX11" fmla="*/ 1877405 w 10468344"/>
              <a:gd name="connsiteY11" fmla="*/ 1778735 h 1826128"/>
              <a:gd name="connsiteX12" fmla="*/ 1876835 w 10468344"/>
              <a:gd name="connsiteY12" fmla="*/ 1778156 h 1826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468344" h="1826128">
                <a:moveTo>
                  <a:pt x="1829628" y="1826128"/>
                </a:moveTo>
                <a:lnTo>
                  <a:pt x="0" y="25683"/>
                </a:lnTo>
                <a:lnTo>
                  <a:pt x="5529" y="20065"/>
                </a:lnTo>
                <a:lnTo>
                  <a:pt x="229959" y="20064"/>
                </a:lnTo>
                <a:lnTo>
                  <a:pt x="1829436" y="1594029"/>
                </a:lnTo>
                <a:lnTo>
                  <a:pt x="3443085" y="6119"/>
                </a:lnTo>
                <a:lnTo>
                  <a:pt x="3444974" y="8038"/>
                </a:lnTo>
                <a:lnTo>
                  <a:pt x="3444974" y="0"/>
                </a:lnTo>
                <a:lnTo>
                  <a:pt x="10468344" y="0"/>
                </a:lnTo>
                <a:lnTo>
                  <a:pt x="10468344" y="165298"/>
                </a:lnTo>
                <a:lnTo>
                  <a:pt x="3516995" y="165298"/>
                </a:lnTo>
                <a:lnTo>
                  <a:pt x="1877405" y="1778735"/>
                </a:lnTo>
                <a:lnTo>
                  <a:pt x="1876835" y="1778156"/>
                </a:lnTo>
                <a:close/>
              </a:path>
            </a:pathLst>
          </a:custGeom>
          <a:gradFill flip="none" rotWithShape="1">
            <a:gsLst>
              <a:gs pos="66000">
                <a:schemeClr val="accent3"/>
              </a:gs>
              <a:gs pos="33000">
                <a:schemeClr val="accent2"/>
              </a:gs>
              <a:gs pos="0">
                <a:schemeClr val="accent1"/>
              </a:gs>
              <a:gs pos="96000">
                <a:schemeClr val="accent4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15" latinLnBrk="0"/>
            <a:endParaRPr lang="en-US" sz="1350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="" xmlns:a16="http://schemas.microsoft.com/office/drawing/2014/main" id="{4455CBD1-32B3-430C-B34D-CDAE19AD0ABC}"/>
              </a:ext>
            </a:extLst>
          </p:cNvPr>
          <p:cNvSpPr/>
          <p:nvPr userDrawn="1"/>
        </p:nvSpPr>
        <p:spPr>
          <a:xfrm>
            <a:off x="5099454" y="3338662"/>
            <a:ext cx="4044547" cy="1374562"/>
          </a:xfrm>
          <a:custGeom>
            <a:avLst/>
            <a:gdLst>
              <a:gd name="connsiteX0" fmla="*/ 3456032 w 5392729"/>
              <a:gd name="connsiteY0" fmla="*/ 0 h 1832749"/>
              <a:gd name="connsiteX1" fmla="*/ 3461074 w 5392729"/>
              <a:gd name="connsiteY1" fmla="*/ 5124 h 1832749"/>
              <a:gd name="connsiteX2" fmla="*/ 3461074 w 5392729"/>
              <a:gd name="connsiteY2" fmla="*/ 2963 h 1832749"/>
              <a:gd name="connsiteX3" fmla="*/ 5392729 w 5392729"/>
              <a:gd name="connsiteY3" fmla="*/ 2963 h 1832749"/>
              <a:gd name="connsiteX4" fmla="*/ 5392729 w 5392729"/>
              <a:gd name="connsiteY4" fmla="*/ 168261 h 1832749"/>
              <a:gd name="connsiteX5" fmla="*/ 3520712 w 5392729"/>
              <a:gd name="connsiteY5" fmla="*/ 168261 h 1832749"/>
              <a:gd name="connsiteX6" fmla="*/ 1877406 w 5392729"/>
              <a:gd name="connsiteY6" fmla="*/ 1785355 h 1832749"/>
              <a:gd name="connsiteX7" fmla="*/ 1876837 w 5392729"/>
              <a:gd name="connsiteY7" fmla="*/ 1784777 h 1832749"/>
              <a:gd name="connsiteX8" fmla="*/ 1829630 w 5392729"/>
              <a:gd name="connsiteY8" fmla="*/ 1832749 h 1832749"/>
              <a:gd name="connsiteX9" fmla="*/ 0 w 5392729"/>
              <a:gd name="connsiteY9" fmla="*/ 32302 h 1832749"/>
              <a:gd name="connsiteX10" fmla="*/ 5528 w 5392729"/>
              <a:gd name="connsiteY10" fmla="*/ 26684 h 1832749"/>
              <a:gd name="connsiteX11" fmla="*/ 229959 w 5392729"/>
              <a:gd name="connsiteY11" fmla="*/ 26683 h 1832749"/>
              <a:gd name="connsiteX12" fmla="*/ 1829438 w 5392729"/>
              <a:gd name="connsiteY12" fmla="*/ 1600649 h 18327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392729" h="1832749">
                <a:moveTo>
                  <a:pt x="3456032" y="0"/>
                </a:moveTo>
                <a:lnTo>
                  <a:pt x="3461074" y="5124"/>
                </a:lnTo>
                <a:lnTo>
                  <a:pt x="3461074" y="2963"/>
                </a:lnTo>
                <a:lnTo>
                  <a:pt x="5392729" y="2963"/>
                </a:lnTo>
                <a:lnTo>
                  <a:pt x="5392729" y="168261"/>
                </a:lnTo>
                <a:lnTo>
                  <a:pt x="3520712" y="168261"/>
                </a:lnTo>
                <a:lnTo>
                  <a:pt x="1877406" y="1785355"/>
                </a:lnTo>
                <a:lnTo>
                  <a:pt x="1876837" y="1784777"/>
                </a:lnTo>
                <a:lnTo>
                  <a:pt x="1829630" y="1832749"/>
                </a:lnTo>
                <a:lnTo>
                  <a:pt x="0" y="32302"/>
                </a:lnTo>
                <a:lnTo>
                  <a:pt x="5528" y="26684"/>
                </a:lnTo>
                <a:lnTo>
                  <a:pt x="229959" y="26683"/>
                </a:lnTo>
                <a:lnTo>
                  <a:pt x="1829438" y="1600649"/>
                </a:lnTo>
                <a:close/>
              </a:path>
            </a:pathLst>
          </a:custGeom>
          <a:gradFill>
            <a:gsLst>
              <a:gs pos="66000">
                <a:schemeClr val="accent3"/>
              </a:gs>
              <a:gs pos="33000">
                <a:schemeClr val="accent2"/>
              </a:gs>
              <a:gs pos="0">
                <a:schemeClr val="accent1"/>
              </a:gs>
              <a:gs pos="96000">
                <a:schemeClr val="accent4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15" latinLnBrk="0"/>
            <a:endParaRPr lang="en-US" sz="1350" dirty="0">
              <a:solidFill>
                <a:prstClr val="white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10074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="" xmlns:a16="http://schemas.microsoft.com/office/drawing/2014/main" id="{CD079DFE-31BE-4F2D-A3F9-C3DC56D775D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243814" y="2"/>
            <a:ext cx="4900187" cy="5143499"/>
          </a:xfrm>
          <a:custGeom>
            <a:avLst/>
            <a:gdLst>
              <a:gd name="connsiteX0" fmla="*/ 2592666 w 6533583"/>
              <a:gd name="connsiteY0" fmla="*/ 0 h 6857999"/>
              <a:gd name="connsiteX1" fmla="*/ 6533583 w 6533583"/>
              <a:gd name="connsiteY1" fmla="*/ 0 h 6857999"/>
              <a:gd name="connsiteX2" fmla="*/ 6533583 w 6533583"/>
              <a:gd name="connsiteY2" fmla="*/ 1085634 h 6857999"/>
              <a:gd name="connsiteX3" fmla="*/ 4351340 w 6533583"/>
              <a:gd name="connsiteY3" fmla="*/ 6857999 h 6857999"/>
              <a:gd name="connsiteX4" fmla="*/ 0 w 6533583"/>
              <a:gd name="connsiteY4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33583" h="6857999">
                <a:moveTo>
                  <a:pt x="2592666" y="0"/>
                </a:moveTo>
                <a:lnTo>
                  <a:pt x="6533583" y="0"/>
                </a:lnTo>
                <a:lnTo>
                  <a:pt x="6533583" y="1085634"/>
                </a:lnTo>
                <a:lnTo>
                  <a:pt x="4351340" y="6857999"/>
                </a:lnTo>
                <a:lnTo>
                  <a:pt x="0" y="685799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685800" rtl="0" eaLnBrk="1" fontAlgn="auto" latinLnBrk="1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50"/>
            </a:lvl1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320844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25717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5" name="Picture 2" descr="D:\Fullppt\PNG이미지\핸드폰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7798" y="1079005"/>
            <a:ext cx="3373328" cy="4085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6516216" y="1217153"/>
            <a:ext cx="1945465" cy="300514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grpSp>
        <p:nvGrpSpPr>
          <p:cNvPr id="30" name="Group 2">
            <a:extLst>
              <a:ext uri="{FF2B5EF4-FFF2-40B4-BE49-F238E27FC236}">
                <a16:creationId xmlns="" xmlns:a16="http://schemas.microsoft.com/office/drawing/2014/main" id="{8B87355E-D241-4F84-8E34-F12EFC8C5311}"/>
              </a:ext>
            </a:extLst>
          </p:cNvPr>
          <p:cNvGrpSpPr/>
          <p:nvPr userDrawn="1"/>
        </p:nvGrpSpPr>
        <p:grpSpPr>
          <a:xfrm>
            <a:off x="2366" y="5048249"/>
            <a:ext cx="9141634" cy="105933"/>
            <a:chOff x="2267744" y="4865360"/>
            <a:chExt cx="8064896" cy="154663"/>
          </a:xfrm>
        </p:grpSpPr>
        <p:sp>
          <p:nvSpPr>
            <p:cNvPr id="31" name="Rectangle 1">
              <a:extLst>
                <a:ext uri="{FF2B5EF4-FFF2-40B4-BE49-F238E27FC236}">
                  <a16:creationId xmlns="" xmlns:a16="http://schemas.microsoft.com/office/drawing/2014/main" id="{8A80B83A-8DB6-4419-B9E6-5F4B7AD8250B}"/>
                </a:ext>
              </a:extLst>
            </p:cNvPr>
            <p:cNvSpPr/>
            <p:nvPr userDrawn="1"/>
          </p:nvSpPr>
          <p:spPr>
            <a:xfrm>
              <a:off x="2267744" y="4872209"/>
              <a:ext cx="504056" cy="14781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Rectangle 6">
              <a:extLst>
                <a:ext uri="{FF2B5EF4-FFF2-40B4-BE49-F238E27FC236}">
                  <a16:creationId xmlns="" xmlns:a16="http://schemas.microsoft.com/office/drawing/2014/main" id="{43C72C95-08A5-4AE8-AA2B-7F0F1D15237D}"/>
                </a:ext>
              </a:extLst>
            </p:cNvPr>
            <p:cNvSpPr/>
            <p:nvPr userDrawn="1"/>
          </p:nvSpPr>
          <p:spPr>
            <a:xfrm>
              <a:off x="2771800" y="4872088"/>
              <a:ext cx="504056" cy="14781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7">
              <a:extLst>
                <a:ext uri="{FF2B5EF4-FFF2-40B4-BE49-F238E27FC236}">
                  <a16:creationId xmlns="" xmlns:a16="http://schemas.microsoft.com/office/drawing/2014/main" id="{F744013E-0792-4E51-B21F-CE2E88A9BDF0}"/>
                </a:ext>
              </a:extLst>
            </p:cNvPr>
            <p:cNvSpPr/>
            <p:nvPr userDrawn="1"/>
          </p:nvSpPr>
          <p:spPr>
            <a:xfrm>
              <a:off x="3275856" y="4870431"/>
              <a:ext cx="504056" cy="14781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8">
              <a:extLst>
                <a:ext uri="{FF2B5EF4-FFF2-40B4-BE49-F238E27FC236}">
                  <a16:creationId xmlns="" xmlns:a16="http://schemas.microsoft.com/office/drawing/2014/main" id="{5048D8BC-6BEB-40DA-A91D-AE076BF3D670}"/>
                </a:ext>
              </a:extLst>
            </p:cNvPr>
            <p:cNvSpPr/>
            <p:nvPr userDrawn="1"/>
          </p:nvSpPr>
          <p:spPr>
            <a:xfrm>
              <a:off x="3779912" y="4870310"/>
              <a:ext cx="504056" cy="14781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11">
              <a:extLst>
                <a:ext uri="{FF2B5EF4-FFF2-40B4-BE49-F238E27FC236}">
                  <a16:creationId xmlns="" xmlns:a16="http://schemas.microsoft.com/office/drawing/2014/main" id="{80C6D9FC-EAE8-4EFC-AD4C-7A54C93E55DE}"/>
                </a:ext>
              </a:extLst>
            </p:cNvPr>
            <p:cNvSpPr/>
            <p:nvPr userDrawn="1"/>
          </p:nvSpPr>
          <p:spPr>
            <a:xfrm>
              <a:off x="4283968" y="4868845"/>
              <a:ext cx="504056" cy="14781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12">
              <a:extLst>
                <a:ext uri="{FF2B5EF4-FFF2-40B4-BE49-F238E27FC236}">
                  <a16:creationId xmlns="" xmlns:a16="http://schemas.microsoft.com/office/drawing/2014/main" id="{8CA4EF62-C0AE-487F-99C8-557E9C34CF58}"/>
                </a:ext>
              </a:extLst>
            </p:cNvPr>
            <p:cNvSpPr/>
            <p:nvPr userDrawn="1"/>
          </p:nvSpPr>
          <p:spPr>
            <a:xfrm>
              <a:off x="4788024" y="4868724"/>
              <a:ext cx="504056" cy="14781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13">
              <a:extLst>
                <a:ext uri="{FF2B5EF4-FFF2-40B4-BE49-F238E27FC236}">
                  <a16:creationId xmlns="" xmlns:a16="http://schemas.microsoft.com/office/drawing/2014/main" id="{C99470B5-F69C-47A6-A008-A055BC5A021B}"/>
                </a:ext>
              </a:extLst>
            </p:cNvPr>
            <p:cNvSpPr/>
            <p:nvPr userDrawn="1"/>
          </p:nvSpPr>
          <p:spPr>
            <a:xfrm>
              <a:off x="5292080" y="4867067"/>
              <a:ext cx="504056" cy="14781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14">
              <a:extLst>
                <a:ext uri="{FF2B5EF4-FFF2-40B4-BE49-F238E27FC236}">
                  <a16:creationId xmlns="" xmlns:a16="http://schemas.microsoft.com/office/drawing/2014/main" id="{0B0E86D1-5B0C-4381-A5AE-15D3B0AA4D84}"/>
                </a:ext>
              </a:extLst>
            </p:cNvPr>
            <p:cNvSpPr/>
            <p:nvPr userDrawn="1"/>
          </p:nvSpPr>
          <p:spPr>
            <a:xfrm>
              <a:off x="5796136" y="4866946"/>
              <a:ext cx="504056" cy="14781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15">
              <a:extLst>
                <a:ext uri="{FF2B5EF4-FFF2-40B4-BE49-F238E27FC236}">
                  <a16:creationId xmlns="" xmlns:a16="http://schemas.microsoft.com/office/drawing/2014/main" id="{87B717A4-B04E-47EF-9C2D-21FC12E3AC70}"/>
                </a:ext>
              </a:extLst>
            </p:cNvPr>
            <p:cNvSpPr/>
            <p:nvPr userDrawn="1"/>
          </p:nvSpPr>
          <p:spPr>
            <a:xfrm>
              <a:off x="6300192" y="4868845"/>
              <a:ext cx="504056" cy="14781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16">
              <a:extLst>
                <a:ext uri="{FF2B5EF4-FFF2-40B4-BE49-F238E27FC236}">
                  <a16:creationId xmlns="" xmlns:a16="http://schemas.microsoft.com/office/drawing/2014/main" id="{08993359-6EE8-4F9B-A1B6-07CADFE356A7}"/>
                </a:ext>
              </a:extLst>
            </p:cNvPr>
            <p:cNvSpPr/>
            <p:nvPr userDrawn="1"/>
          </p:nvSpPr>
          <p:spPr>
            <a:xfrm>
              <a:off x="6804248" y="4868724"/>
              <a:ext cx="504056" cy="14781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17">
              <a:extLst>
                <a:ext uri="{FF2B5EF4-FFF2-40B4-BE49-F238E27FC236}">
                  <a16:creationId xmlns="" xmlns:a16="http://schemas.microsoft.com/office/drawing/2014/main" id="{28BBF0BD-20A1-4BE9-8F51-98ACCA87025F}"/>
                </a:ext>
              </a:extLst>
            </p:cNvPr>
            <p:cNvSpPr/>
            <p:nvPr userDrawn="1"/>
          </p:nvSpPr>
          <p:spPr>
            <a:xfrm>
              <a:off x="7308304" y="4867067"/>
              <a:ext cx="504056" cy="14781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18">
              <a:extLst>
                <a:ext uri="{FF2B5EF4-FFF2-40B4-BE49-F238E27FC236}">
                  <a16:creationId xmlns="" xmlns:a16="http://schemas.microsoft.com/office/drawing/2014/main" id="{E5999C32-E7D0-45EA-9ED9-5C3EBEF6D1A2}"/>
                </a:ext>
              </a:extLst>
            </p:cNvPr>
            <p:cNvSpPr/>
            <p:nvPr userDrawn="1"/>
          </p:nvSpPr>
          <p:spPr>
            <a:xfrm>
              <a:off x="7812360" y="4866946"/>
              <a:ext cx="504056" cy="14781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19">
              <a:extLst>
                <a:ext uri="{FF2B5EF4-FFF2-40B4-BE49-F238E27FC236}">
                  <a16:creationId xmlns="" xmlns:a16="http://schemas.microsoft.com/office/drawing/2014/main" id="{493FEA4D-D2EC-42FF-815F-E1C62644F9D6}"/>
                </a:ext>
              </a:extLst>
            </p:cNvPr>
            <p:cNvSpPr/>
            <p:nvPr userDrawn="1"/>
          </p:nvSpPr>
          <p:spPr>
            <a:xfrm>
              <a:off x="8316416" y="4865481"/>
              <a:ext cx="504056" cy="14781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0">
              <a:extLst>
                <a:ext uri="{FF2B5EF4-FFF2-40B4-BE49-F238E27FC236}">
                  <a16:creationId xmlns="" xmlns:a16="http://schemas.microsoft.com/office/drawing/2014/main" id="{DD68CD7F-C635-4A31-91AE-B21DDAD2D667}"/>
                </a:ext>
              </a:extLst>
            </p:cNvPr>
            <p:cNvSpPr/>
            <p:nvPr userDrawn="1"/>
          </p:nvSpPr>
          <p:spPr>
            <a:xfrm>
              <a:off x="8820472" y="4865360"/>
              <a:ext cx="504056" cy="14781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21">
              <a:extLst>
                <a:ext uri="{FF2B5EF4-FFF2-40B4-BE49-F238E27FC236}">
                  <a16:creationId xmlns="" xmlns:a16="http://schemas.microsoft.com/office/drawing/2014/main" id="{7EBF13E9-9DF3-4DA7-870E-B2463BDBB2FD}"/>
                </a:ext>
              </a:extLst>
            </p:cNvPr>
            <p:cNvSpPr/>
            <p:nvPr userDrawn="1"/>
          </p:nvSpPr>
          <p:spPr>
            <a:xfrm>
              <a:off x="9324528" y="4871445"/>
              <a:ext cx="504056" cy="14781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22">
              <a:extLst>
                <a:ext uri="{FF2B5EF4-FFF2-40B4-BE49-F238E27FC236}">
                  <a16:creationId xmlns="" xmlns:a16="http://schemas.microsoft.com/office/drawing/2014/main" id="{DFA2D170-A948-4315-9FB0-2033E3DE34DA}"/>
                </a:ext>
              </a:extLst>
            </p:cNvPr>
            <p:cNvSpPr/>
            <p:nvPr userDrawn="1"/>
          </p:nvSpPr>
          <p:spPr>
            <a:xfrm>
              <a:off x="9828584" y="4871324"/>
              <a:ext cx="504056" cy="14781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34736150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1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자유형: 도형 8">
            <a:extLst>
              <a:ext uri="{FF2B5EF4-FFF2-40B4-BE49-F238E27FC236}">
                <a16:creationId xmlns="" xmlns:a16="http://schemas.microsoft.com/office/drawing/2014/main" id="{C2ABD529-FE83-4068-B43D-09D8C61354D1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1099576" y="634526"/>
            <a:ext cx="4147493" cy="4092257"/>
          </a:xfrm>
          <a:custGeom>
            <a:avLst/>
            <a:gdLst>
              <a:gd name="connsiteX0" fmla="*/ 5203477 w 5529990"/>
              <a:gd name="connsiteY0" fmla="*/ 4996820 h 5456343"/>
              <a:gd name="connsiteX1" fmla="*/ 5205385 w 5529990"/>
              <a:gd name="connsiteY1" fmla="*/ 4997961 h 5456343"/>
              <a:gd name="connsiteX2" fmla="*/ 5204062 w 5529990"/>
              <a:gd name="connsiteY2" fmla="*/ 4999290 h 5456343"/>
              <a:gd name="connsiteX3" fmla="*/ 3285288 w 5529990"/>
              <a:gd name="connsiteY3" fmla="*/ 850958 h 5456343"/>
              <a:gd name="connsiteX4" fmla="*/ 3285287 w 5529990"/>
              <a:gd name="connsiteY4" fmla="*/ 957889 h 5456343"/>
              <a:gd name="connsiteX5" fmla="*/ 3309883 w 5529990"/>
              <a:gd name="connsiteY5" fmla="*/ 964960 h 5456343"/>
              <a:gd name="connsiteX6" fmla="*/ 3342876 w 5529990"/>
              <a:gd name="connsiteY6" fmla="*/ 959101 h 5456343"/>
              <a:gd name="connsiteX7" fmla="*/ 3347625 w 5529990"/>
              <a:gd name="connsiteY7" fmla="*/ 953011 h 5456343"/>
              <a:gd name="connsiteX8" fmla="*/ 3340340 w 5529990"/>
              <a:gd name="connsiteY8" fmla="*/ 917595 h 5456343"/>
              <a:gd name="connsiteX9" fmla="*/ 3323433 w 5529990"/>
              <a:gd name="connsiteY9" fmla="*/ 872062 h 5456343"/>
              <a:gd name="connsiteX10" fmla="*/ 3302259 w 5529990"/>
              <a:gd name="connsiteY10" fmla="*/ 854999 h 5456343"/>
              <a:gd name="connsiteX11" fmla="*/ 97597 w 5529990"/>
              <a:gd name="connsiteY11" fmla="*/ 97597 h 5456343"/>
              <a:gd name="connsiteX12" fmla="*/ 97597 w 5529990"/>
              <a:gd name="connsiteY12" fmla="*/ 3380541 h 5456343"/>
              <a:gd name="connsiteX13" fmla="*/ 925476 w 5529990"/>
              <a:gd name="connsiteY13" fmla="*/ 3380541 h 5456343"/>
              <a:gd name="connsiteX14" fmla="*/ 946229 w 5529990"/>
              <a:gd name="connsiteY14" fmla="*/ 3355733 h 5456343"/>
              <a:gd name="connsiteX15" fmla="*/ 978940 w 5529990"/>
              <a:gd name="connsiteY15" fmla="*/ 3351467 h 5456343"/>
              <a:gd name="connsiteX16" fmla="*/ 1007525 w 5529990"/>
              <a:gd name="connsiteY16" fmla="*/ 3349520 h 5456343"/>
              <a:gd name="connsiteX17" fmla="*/ 1031564 w 5529990"/>
              <a:gd name="connsiteY17" fmla="*/ 3353683 h 5456343"/>
              <a:gd name="connsiteX18" fmla="*/ 1032954 w 5529990"/>
              <a:gd name="connsiteY18" fmla="*/ 3351929 h 5456343"/>
              <a:gd name="connsiteX19" fmla="*/ 1046660 w 5529990"/>
              <a:gd name="connsiteY19" fmla="*/ 3307002 h 5456343"/>
              <a:gd name="connsiteX20" fmla="*/ 1050343 w 5529990"/>
              <a:gd name="connsiteY20" fmla="*/ 3285495 h 5456343"/>
              <a:gd name="connsiteX21" fmla="*/ 1053485 w 5529990"/>
              <a:gd name="connsiteY21" fmla="*/ 3281034 h 5456343"/>
              <a:gd name="connsiteX22" fmla="*/ 213108 w 5529990"/>
              <a:gd name="connsiteY22" fmla="*/ 3281033 h 5456343"/>
              <a:gd name="connsiteX23" fmla="*/ 213107 w 5529990"/>
              <a:gd name="connsiteY23" fmla="*/ 208854 h 5456343"/>
              <a:gd name="connsiteX24" fmla="*/ 3285287 w 5529990"/>
              <a:gd name="connsiteY24" fmla="*/ 208854 h 5456343"/>
              <a:gd name="connsiteX25" fmla="*/ 3285287 w 5529990"/>
              <a:gd name="connsiteY25" fmla="*/ 805089 h 5456343"/>
              <a:gd name="connsiteX26" fmla="*/ 3285421 w 5529990"/>
              <a:gd name="connsiteY26" fmla="*/ 805084 h 5456343"/>
              <a:gd name="connsiteX27" fmla="*/ 3308726 w 5529990"/>
              <a:gd name="connsiteY27" fmla="*/ 825294 h 5456343"/>
              <a:gd name="connsiteX28" fmla="*/ 3343101 w 5529990"/>
              <a:gd name="connsiteY28" fmla="*/ 834936 h 5456343"/>
              <a:gd name="connsiteX29" fmla="*/ 3357542 w 5529990"/>
              <a:gd name="connsiteY29" fmla="*/ 829717 h 5456343"/>
              <a:gd name="connsiteX30" fmla="*/ 3389087 w 5529990"/>
              <a:gd name="connsiteY30" fmla="*/ 840123 h 5456343"/>
              <a:gd name="connsiteX31" fmla="*/ 3389087 w 5529990"/>
              <a:gd name="connsiteY31" fmla="*/ 97597 h 5456343"/>
              <a:gd name="connsiteX32" fmla="*/ 0 w 5529990"/>
              <a:gd name="connsiteY32" fmla="*/ 0 h 5456343"/>
              <a:gd name="connsiteX33" fmla="*/ 3486684 w 5529990"/>
              <a:gd name="connsiteY33" fmla="*/ 0 h 5456343"/>
              <a:gd name="connsiteX34" fmla="*/ 3486684 w 5529990"/>
              <a:gd name="connsiteY34" fmla="*/ 833838 h 5456343"/>
              <a:gd name="connsiteX35" fmla="*/ 3500172 w 5529990"/>
              <a:gd name="connsiteY35" fmla="*/ 834269 h 5456343"/>
              <a:gd name="connsiteX36" fmla="*/ 3516226 w 5529990"/>
              <a:gd name="connsiteY36" fmla="*/ 839003 h 5456343"/>
              <a:gd name="connsiteX37" fmla="*/ 3647545 w 5529990"/>
              <a:gd name="connsiteY37" fmla="*/ 866570 h 5456343"/>
              <a:gd name="connsiteX38" fmla="*/ 3662947 w 5529990"/>
              <a:gd name="connsiteY38" fmla="*/ 857912 h 5456343"/>
              <a:gd name="connsiteX39" fmla="*/ 3656762 w 5529990"/>
              <a:gd name="connsiteY39" fmla="*/ 846906 h 5456343"/>
              <a:gd name="connsiteX40" fmla="*/ 3515960 w 5529990"/>
              <a:gd name="connsiteY40" fmla="*/ 787015 h 5456343"/>
              <a:gd name="connsiteX41" fmla="*/ 3489147 w 5529990"/>
              <a:gd name="connsiteY41" fmla="*/ 770223 h 5456343"/>
              <a:gd name="connsiteX42" fmla="*/ 3498229 w 5529990"/>
              <a:gd name="connsiteY42" fmla="*/ 724565 h 5456343"/>
              <a:gd name="connsiteX43" fmla="*/ 3516829 w 5529990"/>
              <a:gd name="connsiteY43" fmla="*/ 717732 h 5456343"/>
              <a:gd name="connsiteX44" fmla="*/ 3531095 w 5529990"/>
              <a:gd name="connsiteY44" fmla="*/ 726369 h 5456343"/>
              <a:gd name="connsiteX45" fmla="*/ 3557357 w 5529990"/>
              <a:gd name="connsiteY45" fmla="*/ 731881 h 5456343"/>
              <a:gd name="connsiteX46" fmla="*/ 3581695 w 5529990"/>
              <a:gd name="connsiteY46" fmla="*/ 744271 h 5456343"/>
              <a:gd name="connsiteX47" fmla="*/ 3651817 w 5529990"/>
              <a:gd name="connsiteY47" fmla="*/ 791752 h 5456343"/>
              <a:gd name="connsiteX48" fmla="*/ 3701043 w 5529990"/>
              <a:gd name="connsiteY48" fmla="*/ 827808 h 5456343"/>
              <a:gd name="connsiteX49" fmla="*/ 3778589 w 5529990"/>
              <a:gd name="connsiteY49" fmla="*/ 888498 h 5456343"/>
              <a:gd name="connsiteX50" fmla="*/ 3870983 w 5529990"/>
              <a:gd name="connsiteY50" fmla="*/ 975599 h 5456343"/>
              <a:gd name="connsiteX51" fmla="*/ 3913472 w 5529990"/>
              <a:gd name="connsiteY51" fmla="*/ 989372 h 5456343"/>
              <a:gd name="connsiteX52" fmla="*/ 3940973 w 5529990"/>
              <a:gd name="connsiteY52" fmla="*/ 997085 h 5456343"/>
              <a:gd name="connsiteX53" fmla="*/ 3982772 w 5529990"/>
              <a:gd name="connsiteY53" fmla="*/ 1019936 h 5456343"/>
              <a:gd name="connsiteX54" fmla="*/ 3937964 w 5529990"/>
              <a:gd name="connsiteY54" fmla="*/ 888706 h 5456343"/>
              <a:gd name="connsiteX55" fmla="*/ 3899601 w 5529990"/>
              <a:gd name="connsiteY55" fmla="*/ 866821 h 5456343"/>
              <a:gd name="connsiteX56" fmla="*/ 3853267 w 5529990"/>
              <a:gd name="connsiteY56" fmla="*/ 820451 h 5456343"/>
              <a:gd name="connsiteX57" fmla="*/ 3829759 w 5529990"/>
              <a:gd name="connsiteY57" fmla="*/ 778630 h 5456343"/>
              <a:gd name="connsiteX58" fmla="*/ 3899474 w 5529990"/>
              <a:gd name="connsiteY58" fmla="*/ 794477 h 5456343"/>
              <a:gd name="connsiteX59" fmla="*/ 3949113 w 5529990"/>
              <a:gd name="connsiteY59" fmla="*/ 815817 h 5456343"/>
              <a:gd name="connsiteX60" fmla="*/ 3979087 w 5529990"/>
              <a:gd name="connsiteY60" fmla="*/ 827934 h 5456343"/>
              <a:gd name="connsiteX61" fmla="*/ 4029548 w 5529990"/>
              <a:gd name="connsiteY61" fmla="*/ 866192 h 5456343"/>
              <a:gd name="connsiteX62" fmla="*/ 4074646 w 5529990"/>
              <a:gd name="connsiteY62" fmla="*/ 910362 h 5456343"/>
              <a:gd name="connsiteX63" fmla="*/ 4111496 w 5529990"/>
              <a:gd name="connsiteY63" fmla="*/ 924407 h 5456343"/>
              <a:gd name="connsiteX64" fmla="*/ 4161957 w 5529990"/>
              <a:gd name="connsiteY64" fmla="*/ 962664 h 5456343"/>
              <a:gd name="connsiteX65" fmla="*/ 4131426 w 5529990"/>
              <a:gd name="connsiteY65" fmla="*/ 985620 h 5456343"/>
              <a:gd name="connsiteX66" fmla="*/ 4134857 w 5529990"/>
              <a:gd name="connsiteY66" fmla="*/ 1032933 h 5456343"/>
              <a:gd name="connsiteX67" fmla="*/ 4138703 w 5529990"/>
              <a:gd name="connsiteY67" fmla="*/ 1065530 h 5456343"/>
              <a:gd name="connsiteX68" fmla="*/ 4128249 w 5529990"/>
              <a:gd name="connsiteY68" fmla="*/ 1082993 h 5456343"/>
              <a:gd name="connsiteX69" fmla="*/ 4147363 w 5529990"/>
              <a:gd name="connsiteY69" fmla="*/ 1080938 h 5456343"/>
              <a:gd name="connsiteX70" fmla="*/ 4170738 w 5529990"/>
              <a:gd name="connsiteY70" fmla="*/ 1096765 h 5456343"/>
              <a:gd name="connsiteX71" fmla="*/ 4166471 w 5529990"/>
              <a:gd name="connsiteY71" fmla="*/ 1125234 h 5456343"/>
              <a:gd name="connsiteX72" fmla="*/ 4151337 w 5529990"/>
              <a:gd name="connsiteY72" fmla="*/ 1185880 h 5456343"/>
              <a:gd name="connsiteX73" fmla="*/ 4159309 w 5529990"/>
              <a:gd name="connsiteY73" fmla="*/ 1210365 h 5456343"/>
              <a:gd name="connsiteX74" fmla="*/ 4205665 w 5529990"/>
              <a:gd name="connsiteY74" fmla="*/ 1117687 h 5456343"/>
              <a:gd name="connsiteX75" fmla="*/ 4209517 w 5529990"/>
              <a:gd name="connsiteY75" fmla="*/ 1103935 h 5456343"/>
              <a:gd name="connsiteX76" fmla="*/ 4224918 w 5529990"/>
              <a:gd name="connsiteY76" fmla="*/ 1095278 h 5456343"/>
              <a:gd name="connsiteX77" fmla="*/ 4232341 w 5529990"/>
              <a:gd name="connsiteY77" fmla="*/ 1108484 h 5456343"/>
              <a:gd name="connsiteX78" fmla="*/ 4211843 w 5529990"/>
              <a:gd name="connsiteY78" fmla="*/ 1175042 h 5456343"/>
              <a:gd name="connsiteX79" fmla="*/ 4227373 w 5529990"/>
              <a:gd name="connsiteY79" fmla="*/ 1238729 h 5456343"/>
              <a:gd name="connsiteX80" fmla="*/ 4277010 w 5529990"/>
              <a:gd name="connsiteY80" fmla="*/ 1260069 h 5456343"/>
              <a:gd name="connsiteX81" fmla="*/ 4319914 w 5529990"/>
              <a:gd name="connsiteY81" fmla="*/ 1259126 h 5456343"/>
              <a:gd name="connsiteX82" fmla="*/ 4394024 w 5529990"/>
              <a:gd name="connsiteY82" fmla="*/ 1318850 h 5456343"/>
              <a:gd name="connsiteX83" fmla="*/ 4439529 w 5529990"/>
              <a:gd name="connsiteY83" fmla="*/ 1394653 h 5456343"/>
              <a:gd name="connsiteX84" fmla="*/ 4465896 w 5529990"/>
              <a:gd name="connsiteY84" fmla="*/ 1405900 h 5456343"/>
              <a:gd name="connsiteX85" fmla="*/ 4496792 w 5529990"/>
              <a:gd name="connsiteY85" fmla="*/ 1389917 h 5456343"/>
              <a:gd name="connsiteX86" fmla="*/ 4517002 w 5529990"/>
              <a:gd name="connsiteY86" fmla="*/ 1350259 h 5456343"/>
              <a:gd name="connsiteX87" fmla="*/ 4543362 w 5529990"/>
              <a:gd name="connsiteY87" fmla="*/ 1292820 h 5456343"/>
              <a:gd name="connsiteX88" fmla="*/ 4573307 w 5529990"/>
              <a:gd name="connsiteY88" fmla="*/ 1288454 h 5456343"/>
              <a:gd name="connsiteX89" fmla="*/ 4586211 w 5529990"/>
              <a:gd name="connsiteY89" fmla="*/ 1309822 h 5456343"/>
              <a:gd name="connsiteX90" fmla="*/ 4565007 w 5529990"/>
              <a:gd name="connsiteY90" fmla="*/ 1374097 h 5456343"/>
              <a:gd name="connsiteX91" fmla="*/ 4525037 w 5529990"/>
              <a:gd name="connsiteY91" fmla="*/ 1424592 h 5456343"/>
              <a:gd name="connsiteX92" fmla="*/ 4537809 w 5529990"/>
              <a:gd name="connsiteY92" fmla="*/ 1428478 h 5456343"/>
              <a:gd name="connsiteX93" fmla="*/ 4570157 w 5529990"/>
              <a:gd name="connsiteY93" fmla="*/ 1431296 h 5456343"/>
              <a:gd name="connsiteX94" fmla="*/ 4584183 w 5529990"/>
              <a:gd name="connsiteY94" fmla="*/ 1440791 h 5456343"/>
              <a:gd name="connsiteX95" fmla="*/ 4615797 w 5529990"/>
              <a:gd name="connsiteY95" fmla="*/ 1533093 h 5456343"/>
              <a:gd name="connsiteX96" fmla="*/ 4630077 w 5529990"/>
              <a:gd name="connsiteY96" fmla="*/ 1568154 h 5456343"/>
              <a:gd name="connsiteX97" fmla="*/ 4642622 w 5529990"/>
              <a:gd name="connsiteY97" fmla="*/ 1584865 h 5456343"/>
              <a:gd name="connsiteX98" fmla="*/ 4650392 w 5529990"/>
              <a:gd name="connsiteY98" fmla="*/ 1585335 h 5456343"/>
              <a:gd name="connsiteX99" fmla="*/ 4706855 w 5529990"/>
              <a:gd name="connsiteY99" fmla="*/ 1574900 h 5456343"/>
              <a:gd name="connsiteX100" fmla="*/ 4733741 w 5529990"/>
              <a:gd name="connsiteY100" fmla="*/ 1584777 h 5456343"/>
              <a:gd name="connsiteX101" fmla="*/ 4735707 w 5529990"/>
              <a:gd name="connsiteY101" fmla="*/ 1602394 h 5456343"/>
              <a:gd name="connsiteX102" fmla="*/ 4744256 w 5529990"/>
              <a:gd name="connsiteY102" fmla="*/ 1600647 h 5456343"/>
              <a:gd name="connsiteX103" fmla="*/ 4780936 w 5529990"/>
              <a:gd name="connsiteY103" fmla="*/ 1605372 h 5456343"/>
              <a:gd name="connsiteX104" fmla="*/ 4803756 w 5529990"/>
              <a:gd name="connsiteY104" fmla="*/ 1656271 h 5456343"/>
              <a:gd name="connsiteX105" fmla="*/ 4782161 w 5529990"/>
              <a:gd name="connsiteY105" fmla="*/ 1700274 h 5456343"/>
              <a:gd name="connsiteX106" fmla="*/ 4785999 w 5529990"/>
              <a:gd name="connsiteY106" fmla="*/ 1779221 h 5456343"/>
              <a:gd name="connsiteX107" fmla="*/ 4800847 w 5529990"/>
              <a:gd name="connsiteY107" fmla="*/ 1805635 h 5456343"/>
              <a:gd name="connsiteX108" fmla="*/ 4804501 w 5529990"/>
              <a:gd name="connsiteY108" fmla="*/ 1810637 h 5456343"/>
              <a:gd name="connsiteX109" fmla="*/ 4845375 w 5529990"/>
              <a:gd name="connsiteY109" fmla="*/ 1808249 h 5456343"/>
              <a:gd name="connsiteX110" fmla="*/ 4843969 w 5529990"/>
              <a:gd name="connsiteY110" fmla="*/ 1825149 h 5456343"/>
              <a:gd name="connsiteX111" fmla="*/ 4843929 w 5529990"/>
              <a:gd name="connsiteY111" fmla="*/ 1825206 h 5456343"/>
              <a:gd name="connsiteX112" fmla="*/ 4852839 w 5529990"/>
              <a:gd name="connsiteY112" fmla="*/ 1826013 h 5456343"/>
              <a:gd name="connsiteX113" fmla="*/ 4872074 w 5529990"/>
              <a:gd name="connsiteY113" fmla="*/ 1829323 h 5456343"/>
              <a:gd name="connsiteX114" fmla="*/ 4925096 w 5529990"/>
              <a:gd name="connsiteY114" fmla="*/ 1859262 h 5456343"/>
              <a:gd name="connsiteX115" fmla="*/ 4929808 w 5529990"/>
              <a:gd name="connsiteY115" fmla="*/ 1883858 h 5456343"/>
              <a:gd name="connsiteX116" fmla="*/ 4939343 w 5529990"/>
              <a:gd name="connsiteY116" fmla="*/ 1886966 h 5456343"/>
              <a:gd name="connsiteX117" fmla="*/ 4991962 w 5529990"/>
              <a:gd name="connsiteY117" fmla="*/ 1878897 h 5456343"/>
              <a:gd name="connsiteX118" fmla="*/ 5003950 w 5529990"/>
              <a:gd name="connsiteY118" fmla="*/ 1880575 h 5456343"/>
              <a:gd name="connsiteX119" fmla="*/ 4972381 w 5529990"/>
              <a:gd name="connsiteY119" fmla="*/ 1914056 h 5456343"/>
              <a:gd name="connsiteX120" fmla="*/ 4975836 w 5529990"/>
              <a:gd name="connsiteY120" fmla="*/ 1924321 h 5456343"/>
              <a:gd name="connsiteX121" fmla="*/ 5015575 w 5529990"/>
              <a:gd name="connsiteY121" fmla="*/ 2048343 h 5456343"/>
              <a:gd name="connsiteX122" fmla="*/ 5014612 w 5529990"/>
              <a:gd name="connsiteY122" fmla="*/ 2066816 h 5456343"/>
              <a:gd name="connsiteX123" fmla="*/ 5068869 w 5529990"/>
              <a:gd name="connsiteY123" fmla="*/ 2055795 h 5456343"/>
              <a:gd name="connsiteX124" fmla="*/ 5135512 w 5529990"/>
              <a:gd name="connsiteY124" fmla="*/ 2040422 h 5456343"/>
              <a:gd name="connsiteX125" fmla="*/ 5180616 w 5529990"/>
              <a:gd name="connsiteY125" fmla="*/ 2038241 h 5456343"/>
              <a:gd name="connsiteX126" fmla="*/ 5204265 w 5529990"/>
              <a:gd name="connsiteY126" fmla="*/ 2059708 h 5456343"/>
              <a:gd name="connsiteX127" fmla="*/ 5192160 w 5529990"/>
              <a:gd name="connsiteY127" fmla="*/ 2089685 h 5456343"/>
              <a:gd name="connsiteX128" fmla="*/ 5148842 w 5529990"/>
              <a:gd name="connsiteY128" fmla="*/ 2105345 h 5456343"/>
              <a:gd name="connsiteX129" fmla="*/ 5101673 w 5529990"/>
              <a:gd name="connsiteY129" fmla="*/ 2134757 h 5456343"/>
              <a:gd name="connsiteX130" fmla="*/ 5078431 w 5529990"/>
              <a:gd name="connsiteY130" fmla="*/ 2144923 h 5456343"/>
              <a:gd name="connsiteX131" fmla="*/ 5052563 w 5529990"/>
              <a:gd name="connsiteY131" fmla="*/ 2144620 h 5456343"/>
              <a:gd name="connsiteX132" fmla="*/ 5037286 w 5529990"/>
              <a:gd name="connsiteY132" fmla="*/ 2142869 h 5456343"/>
              <a:gd name="connsiteX133" fmla="*/ 5039213 w 5529990"/>
              <a:gd name="connsiteY133" fmla="*/ 2146539 h 5456343"/>
              <a:gd name="connsiteX134" fmla="*/ 5030489 w 5529990"/>
              <a:gd name="connsiteY134" fmla="*/ 2163045 h 5456343"/>
              <a:gd name="connsiteX135" fmla="*/ 5028179 w 5529990"/>
              <a:gd name="connsiteY135" fmla="*/ 2165369 h 5456343"/>
              <a:gd name="connsiteX136" fmla="*/ 5046078 w 5529990"/>
              <a:gd name="connsiteY136" fmla="*/ 2171076 h 5456343"/>
              <a:gd name="connsiteX137" fmla="*/ 5093139 w 5529990"/>
              <a:gd name="connsiteY137" fmla="*/ 2191692 h 5456343"/>
              <a:gd name="connsiteX138" fmla="*/ 5123662 w 5529990"/>
              <a:gd name="connsiteY138" fmla="*/ 2215086 h 5456343"/>
              <a:gd name="connsiteX139" fmla="*/ 5128611 w 5529990"/>
              <a:gd name="connsiteY139" fmla="*/ 2223892 h 5456343"/>
              <a:gd name="connsiteX140" fmla="*/ 5228422 w 5529990"/>
              <a:gd name="connsiteY140" fmla="*/ 2370550 h 5456343"/>
              <a:gd name="connsiteX141" fmla="*/ 5228697 w 5529990"/>
              <a:gd name="connsiteY141" fmla="*/ 2376188 h 5456343"/>
              <a:gd name="connsiteX142" fmla="*/ 5262652 w 5529990"/>
              <a:gd name="connsiteY142" fmla="*/ 2446897 h 5456343"/>
              <a:gd name="connsiteX143" fmla="*/ 5299355 w 5529990"/>
              <a:gd name="connsiteY143" fmla="*/ 2527647 h 5456343"/>
              <a:gd name="connsiteX144" fmla="*/ 5348719 w 5529990"/>
              <a:gd name="connsiteY144" fmla="*/ 2543349 h 5456343"/>
              <a:gd name="connsiteX145" fmla="*/ 5393408 w 5529990"/>
              <a:gd name="connsiteY145" fmla="*/ 2555885 h 5456343"/>
              <a:gd name="connsiteX146" fmla="*/ 5407160 w 5529990"/>
              <a:gd name="connsiteY146" fmla="*/ 2559743 h 5456343"/>
              <a:gd name="connsiteX147" fmla="*/ 5472613 w 5529990"/>
              <a:gd name="connsiteY147" fmla="*/ 2557709 h 5456343"/>
              <a:gd name="connsiteX148" fmla="*/ 5485949 w 5529990"/>
              <a:gd name="connsiteY148" fmla="*/ 2576283 h 5456343"/>
              <a:gd name="connsiteX149" fmla="*/ 5476734 w 5529990"/>
              <a:gd name="connsiteY149" fmla="*/ 2595946 h 5456343"/>
              <a:gd name="connsiteX150" fmla="*/ 5490484 w 5529990"/>
              <a:gd name="connsiteY150" fmla="*/ 2599804 h 5456343"/>
              <a:gd name="connsiteX151" fmla="*/ 5519497 w 5529990"/>
              <a:gd name="connsiteY151" fmla="*/ 2615358 h 5456343"/>
              <a:gd name="connsiteX152" fmla="*/ 5529803 w 5529990"/>
              <a:gd name="connsiteY152" fmla="*/ 2664600 h 5456343"/>
              <a:gd name="connsiteX153" fmla="*/ 5499679 w 5529990"/>
              <a:gd name="connsiteY153" fmla="*/ 2719188 h 5456343"/>
              <a:gd name="connsiteX154" fmla="*/ 5457599 w 5529990"/>
              <a:gd name="connsiteY154" fmla="*/ 2737049 h 5456343"/>
              <a:gd name="connsiteX155" fmla="*/ 5390773 w 5529990"/>
              <a:gd name="connsiteY155" fmla="*/ 2710887 h 5456343"/>
              <a:gd name="connsiteX156" fmla="*/ 5381838 w 5529990"/>
              <a:gd name="connsiteY156" fmla="*/ 2689840 h 5456343"/>
              <a:gd name="connsiteX157" fmla="*/ 5381571 w 5529990"/>
              <a:gd name="connsiteY157" fmla="*/ 2637851 h 5456343"/>
              <a:gd name="connsiteX158" fmla="*/ 5289992 w 5529990"/>
              <a:gd name="connsiteY158" fmla="*/ 2614017 h 5456343"/>
              <a:gd name="connsiteX159" fmla="*/ 5259180 w 5529990"/>
              <a:gd name="connsiteY159" fmla="*/ 2677681 h 5456343"/>
              <a:gd name="connsiteX160" fmla="*/ 5222176 w 5529990"/>
              <a:gd name="connsiteY160" fmla="*/ 2776691 h 5456343"/>
              <a:gd name="connsiteX161" fmla="*/ 5205122 w 5529990"/>
              <a:gd name="connsiteY161" fmla="*/ 2797863 h 5456343"/>
              <a:gd name="connsiteX162" fmla="*/ 5159054 w 5529990"/>
              <a:gd name="connsiteY162" fmla="*/ 2803482 h 5456343"/>
              <a:gd name="connsiteX163" fmla="*/ 5134992 w 5529990"/>
              <a:gd name="connsiteY163" fmla="*/ 2796732 h 5456343"/>
              <a:gd name="connsiteX164" fmla="*/ 5042589 w 5529990"/>
              <a:gd name="connsiteY164" fmla="*/ 2755979 h 5456343"/>
              <a:gd name="connsiteX165" fmla="*/ 5027187 w 5529990"/>
              <a:gd name="connsiteY165" fmla="*/ 2764637 h 5456343"/>
              <a:gd name="connsiteX166" fmla="*/ 5017692 w 5529990"/>
              <a:gd name="connsiteY166" fmla="*/ 2825011 h 5456343"/>
              <a:gd name="connsiteX167" fmla="*/ 4929276 w 5529990"/>
              <a:gd name="connsiteY167" fmla="*/ 2796501 h 5456343"/>
              <a:gd name="connsiteX168" fmla="*/ 4898064 w 5529990"/>
              <a:gd name="connsiteY168" fmla="*/ 2782184 h 5456343"/>
              <a:gd name="connsiteX169" fmla="*/ 4888987 w 5529990"/>
              <a:gd name="connsiteY169" fmla="*/ 2781492 h 5456343"/>
              <a:gd name="connsiteX170" fmla="*/ 4828476 w 5529990"/>
              <a:gd name="connsiteY170" fmla="*/ 2838679 h 5456343"/>
              <a:gd name="connsiteX171" fmla="*/ 4792012 w 5529990"/>
              <a:gd name="connsiteY171" fmla="*/ 2995316 h 5456343"/>
              <a:gd name="connsiteX172" fmla="*/ 4799984 w 5529990"/>
              <a:gd name="connsiteY172" fmla="*/ 3019801 h 5456343"/>
              <a:gd name="connsiteX173" fmla="*/ 4837243 w 5529990"/>
              <a:gd name="connsiteY173" fmla="*/ 3065480 h 5456343"/>
              <a:gd name="connsiteX174" fmla="*/ 4841777 w 5529990"/>
              <a:gd name="connsiteY174" fmla="*/ 3089001 h 5456343"/>
              <a:gd name="connsiteX175" fmla="*/ 4860050 w 5529990"/>
              <a:gd name="connsiteY175" fmla="*/ 3209077 h 5456343"/>
              <a:gd name="connsiteX176" fmla="*/ 4861834 w 5529990"/>
              <a:gd name="connsiteY176" fmla="*/ 3222557 h 5456343"/>
              <a:gd name="connsiteX177" fmla="*/ 4816322 w 5529990"/>
              <a:gd name="connsiteY177" fmla="*/ 3193104 h 5456343"/>
              <a:gd name="connsiteX178" fmla="*/ 4699177 w 5529990"/>
              <a:gd name="connsiteY178" fmla="*/ 3108328 h 5456343"/>
              <a:gd name="connsiteX179" fmla="*/ 4644723 w 5529990"/>
              <a:gd name="connsiteY179" fmla="*/ 3104179 h 5456343"/>
              <a:gd name="connsiteX180" fmla="*/ 4540752 w 5529990"/>
              <a:gd name="connsiteY180" fmla="*/ 3197380 h 5456343"/>
              <a:gd name="connsiteX181" fmla="*/ 4544184 w 5529990"/>
              <a:gd name="connsiteY181" fmla="*/ 3244695 h 5456343"/>
              <a:gd name="connsiteX182" fmla="*/ 4596283 w 5529990"/>
              <a:gd name="connsiteY182" fmla="*/ 3363136 h 5456343"/>
              <a:gd name="connsiteX183" fmla="*/ 4610716 w 5529990"/>
              <a:gd name="connsiteY183" fmla="*/ 3404267 h 5456343"/>
              <a:gd name="connsiteX184" fmla="*/ 4739666 w 5529990"/>
              <a:gd name="connsiteY184" fmla="*/ 3638823 h 5456343"/>
              <a:gd name="connsiteX185" fmla="*/ 4782837 w 5529990"/>
              <a:gd name="connsiteY185" fmla="*/ 3689868 h 5456343"/>
              <a:gd name="connsiteX186" fmla="*/ 4815006 w 5529990"/>
              <a:gd name="connsiteY186" fmla="*/ 3747099 h 5456343"/>
              <a:gd name="connsiteX187" fmla="*/ 4829032 w 5529990"/>
              <a:gd name="connsiteY187" fmla="*/ 3756594 h 5456343"/>
              <a:gd name="connsiteX188" fmla="*/ 4837004 w 5529990"/>
              <a:gd name="connsiteY188" fmla="*/ 3781080 h 5456343"/>
              <a:gd name="connsiteX189" fmla="*/ 4809775 w 5529990"/>
              <a:gd name="connsiteY189" fmla="*/ 3779005 h 5456343"/>
              <a:gd name="connsiteX190" fmla="*/ 4786128 w 5529990"/>
              <a:gd name="connsiteY190" fmla="*/ 3757537 h 5456343"/>
              <a:gd name="connsiteX191" fmla="*/ 4725360 w 5529990"/>
              <a:gd name="connsiteY191" fmla="*/ 3670038 h 5456343"/>
              <a:gd name="connsiteX192" fmla="*/ 4594209 w 5529990"/>
              <a:gd name="connsiteY192" fmla="*/ 3436718 h 5456343"/>
              <a:gd name="connsiteX193" fmla="*/ 4558738 w 5529990"/>
              <a:gd name="connsiteY193" fmla="*/ 3404519 h 5456343"/>
              <a:gd name="connsiteX194" fmla="*/ 4480507 w 5529990"/>
              <a:gd name="connsiteY194" fmla="*/ 3306558 h 5456343"/>
              <a:gd name="connsiteX195" fmla="*/ 4381231 w 5529990"/>
              <a:gd name="connsiteY195" fmla="*/ 3263877 h 5456343"/>
              <a:gd name="connsiteX196" fmla="*/ 4271213 w 5529990"/>
              <a:gd name="connsiteY196" fmla="*/ 3325719 h 5456343"/>
              <a:gd name="connsiteX197" fmla="*/ 4243839 w 5529990"/>
              <a:gd name="connsiteY197" fmla="*/ 3390348 h 5456343"/>
              <a:gd name="connsiteX198" fmla="*/ 4245828 w 5529990"/>
              <a:gd name="connsiteY198" fmla="*/ 3431231 h 5456343"/>
              <a:gd name="connsiteX199" fmla="*/ 4249487 w 5529990"/>
              <a:gd name="connsiteY199" fmla="*/ 3458234 h 5456343"/>
              <a:gd name="connsiteX200" fmla="*/ 4268459 w 5529990"/>
              <a:gd name="connsiteY200" fmla="*/ 3485180 h 5456343"/>
              <a:gd name="connsiteX201" fmla="*/ 4301641 w 5529990"/>
              <a:gd name="connsiteY201" fmla="*/ 3549872 h 5456343"/>
              <a:gd name="connsiteX202" fmla="*/ 4327699 w 5529990"/>
              <a:gd name="connsiteY202" fmla="*/ 3562381 h 5456343"/>
              <a:gd name="connsiteX203" fmla="*/ 4443283 w 5529990"/>
              <a:gd name="connsiteY203" fmla="*/ 3566565 h 5456343"/>
              <a:gd name="connsiteX204" fmla="*/ 4362331 w 5529990"/>
              <a:gd name="connsiteY204" fmla="*/ 3599313 h 5456343"/>
              <a:gd name="connsiteX205" fmla="*/ 4297508 w 5529990"/>
              <a:gd name="connsiteY205" fmla="*/ 3698587 h 5456343"/>
              <a:gd name="connsiteX206" fmla="*/ 4338953 w 5529990"/>
              <a:gd name="connsiteY206" fmla="*/ 3730240 h 5456343"/>
              <a:gd name="connsiteX207" fmla="*/ 4372142 w 5529990"/>
              <a:gd name="connsiteY207" fmla="*/ 3730140 h 5456343"/>
              <a:gd name="connsiteX208" fmla="*/ 4336403 w 5529990"/>
              <a:gd name="connsiteY208" fmla="*/ 3760011 h 5456343"/>
              <a:gd name="connsiteX209" fmla="*/ 4322595 w 5529990"/>
              <a:gd name="connsiteY209" fmla="*/ 3786514 h 5456343"/>
              <a:gd name="connsiteX210" fmla="*/ 4384277 w 5529990"/>
              <a:gd name="connsiteY210" fmla="*/ 3871702 h 5456343"/>
              <a:gd name="connsiteX211" fmla="*/ 4434476 w 5529990"/>
              <a:gd name="connsiteY211" fmla="*/ 3911831 h 5456343"/>
              <a:gd name="connsiteX212" fmla="*/ 4475830 w 5529990"/>
              <a:gd name="connsiteY212" fmla="*/ 3992604 h 5456343"/>
              <a:gd name="connsiteX213" fmla="*/ 4523073 w 5529990"/>
              <a:gd name="connsiteY213" fmla="*/ 4036659 h 5456343"/>
              <a:gd name="connsiteX214" fmla="*/ 4538122 w 5529990"/>
              <a:gd name="connsiteY214" fmla="*/ 4034264 h 5456343"/>
              <a:gd name="connsiteX215" fmla="*/ 4501368 w 5529990"/>
              <a:gd name="connsiteY215" fmla="*/ 4081817 h 5456343"/>
              <a:gd name="connsiteX216" fmla="*/ 4473367 w 5529990"/>
              <a:gd name="connsiteY216" fmla="*/ 4137847 h 5456343"/>
              <a:gd name="connsiteX217" fmla="*/ 4497959 w 5529990"/>
              <a:gd name="connsiteY217" fmla="*/ 4166752 h 5456343"/>
              <a:gd name="connsiteX218" fmla="*/ 4539336 w 5529990"/>
              <a:gd name="connsiteY218" fmla="*/ 4194097 h 5456343"/>
              <a:gd name="connsiteX219" fmla="*/ 4517947 w 5529990"/>
              <a:gd name="connsiteY219" fmla="*/ 4231925 h 5456343"/>
              <a:gd name="connsiteX220" fmla="*/ 4508696 w 5529990"/>
              <a:gd name="connsiteY220" fmla="*/ 4246722 h 5456343"/>
              <a:gd name="connsiteX221" fmla="*/ 4532701 w 5529990"/>
              <a:gd name="connsiteY221" fmla="*/ 4265727 h 5456343"/>
              <a:gd name="connsiteX222" fmla="*/ 4569138 w 5529990"/>
              <a:gd name="connsiteY222" fmla="*/ 4307801 h 5456343"/>
              <a:gd name="connsiteX223" fmla="*/ 4581251 w 5529990"/>
              <a:gd name="connsiteY223" fmla="*/ 4356204 h 5456343"/>
              <a:gd name="connsiteX224" fmla="*/ 4581479 w 5529990"/>
              <a:gd name="connsiteY224" fmla="*/ 4355344 h 5456343"/>
              <a:gd name="connsiteX225" fmla="*/ 4587279 w 5529990"/>
              <a:gd name="connsiteY225" fmla="*/ 4351160 h 5456343"/>
              <a:gd name="connsiteX226" fmla="*/ 4644474 w 5529990"/>
              <a:gd name="connsiteY226" fmla="*/ 4303653 h 5456343"/>
              <a:gd name="connsiteX227" fmla="*/ 4741598 w 5529990"/>
              <a:gd name="connsiteY227" fmla="*/ 4274501 h 5456343"/>
              <a:gd name="connsiteX228" fmla="*/ 4775052 w 5529990"/>
              <a:gd name="connsiteY228" fmla="*/ 4260465 h 5456343"/>
              <a:gd name="connsiteX229" fmla="*/ 4822535 w 5529990"/>
              <a:gd name="connsiteY229" fmla="*/ 4263704 h 5456343"/>
              <a:gd name="connsiteX230" fmla="*/ 4862464 w 5529990"/>
              <a:gd name="connsiteY230" fmla="*/ 4268023 h 5456343"/>
              <a:gd name="connsiteX231" fmla="*/ 4878651 w 5529990"/>
              <a:gd name="connsiteY231" fmla="*/ 4266943 h 5456343"/>
              <a:gd name="connsiteX232" fmla="*/ 4952034 w 5529990"/>
              <a:gd name="connsiteY232" fmla="*/ 4330645 h 5456343"/>
              <a:gd name="connsiteX233" fmla="*/ 4987646 w 5529990"/>
              <a:gd name="connsiteY233" fmla="*/ 4391109 h 5456343"/>
              <a:gd name="connsiteX234" fmla="*/ 5046999 w 5529990"/>
              <a:gd name="connsiteY234" fmla="*/ 4436456 h 5456343"/>
              <a:gd name="connsiteX235" fmla="*/ 5058870 w 5529990"/>
              <a:gd name="connsiteY235" fmla="*/ 4429978 h 5456343"/>
              <a:gd name="connsiteX236" fmla="*/ 5134411 w 5529990"/>
              <a:gd name="connsiteY236" fmla="*/ 4366276 h 5456343"/>
              <a:gd name="connsiteX237" fmla="*/ 5151678 w 5529990"/>
              <a:gd name="connsiteY237" fmla="*/ 4357638 h 5456343"/>
              <a:gd name="connsiteX238" fmla="*/ 5205636 w 5529990"/>
              <a:gd name="connsiteY238" fmla="*/ 4349000 h 5456343"/>
              <a:gd name="connsiteX239" fmla="*/ 5268226 w 5529990"/>
              <a:gd name="connsiteY239" fmla="*/ 4333885 h 5456343"/>
              <a:gd name="connsiteX240" fmla="*/ 5294126 w 5529990"/>
              <a:gd name="connsiteY240" fmla="*/ 4334964 h 5456343"/>
              <a:gd name="connsiteX241" fmla="*/ 5433338 w 5529990"/>
              <a:gd name="connsiteY241" fmla="*/ 4392189 h 5456343"/>
              <a:gd name="connsiteX242" fmla="*/ 5441971 w 5529990"/>
              <a:gd name="connsiteY242" fmla="*/ 4402986 h 5456343"/>
              <a:gd name="connsiteX243" fmla="*/ 5473266 w 5529990"/>
              <a:gd name="connsiteY243" fmla="*/ 4468847 h 5456343"/>
              <a:gd name="connsiteX244" fmla="*/ 5481899 w 5529990"/>
              <a:gd name="connsiteY244" fmla="*/ 4496919 h 5456343"/>
              <a:gd name="connsiteX245" fmla="*/ 5492691 w 5529990"/>
              <a:gd name="connsiteY245" fmla="*/ 4544426 h 5456343"/>
              <a:gd name="connsiteX246" fmla="*/ 5523987 w 5529990"/>
              <a:gd name="connsiteY246" fmla="*/ 4580056 h 5456343"/>
              <a:gd name="connsiteX247" fmla="*/ 5529787 w 5529990"/>
              <a:gd name="connsiteY247" fmla="*/ 4596252 h 5456343"/>
              <a:gd name="connsiteX248" fmla="*/ 5515353 w 5529990"/>
              <a:gd name="connsiteY248" fmla="*/ 4605969 h 5456343"/>
              <a:gd name="connsiteX249" fmla="*/ 5502403 w 5529990"/>
              <a:gd name="connsiteY249" fmla="*/ 4609208 h 5456343"/>
              <a:gd name="connsiteX250" fmla="*/ 5487295 w 5529990"/>
              <a:gd name="connsiteY250" fmla="*/ 4618925 h 5456343"/>
              <a:gd name="connsiteX251" fmla="*/ 5497008 w 5529990"/>
              <a:gd name="connsiteY251" fmla="*/ 4632961 h 5456343"/>
              <a:gd name="connsiteX252" fmla="*/ 5491612 w 5529990"/>
              <a:gd name="connsiteY252" fmla="*/ 4665352 h 5456343"/>
              <a:gd name="connsiteX253" fmla="*/ 5477583 w 5529990"/>
              <a:gd name="connsiteY253" fmla="*/ 4671830 h 5456343"/>
              <a:gd name="connsiteX254" fmla="*/ 5470029 w 5529990"/>
              <a:gd name="connsiteY254" fmla="*/ 4691265 h 5456343"/>
              <a:gd name="connsiteX255" fmla="*/ 5488374 w 5529990"/>
              <a:gd name="connsiteY255" fmla="*/ 4698823 h 5456343"/>
              <a:gd name="connsiteX256" fmla="*/ 5504696 w 5529990"/>
              <a:gd name="connsiteY256" fmla="*/ 4697004 h 5456343"/>
              <a:gd name="connsiteX257" fmla="*/ 5420769 w 5529990"/>
              <a:gd name="connsiteY257" fmla="*/ 4781392 h 5456343"/>
              <a:gd name="connsiteX258" fmla="*/ 5413913 w 5529990"/>
              <a:gd name="connsiteY258" fmla="*/ 4776562 h 5456343"/>
              <a:gd name="connsiteX259" fmla="*/ 5393409 w 5529990"/>
              <a:gd name="connsiteY259" fmla="*/ 4786279 h 5456343"/>
              <a:gd name="connsiteX260" fmla="*/ 5384776 w 5529990"/>
              <a:gd name="connsiteY260" fmla="*/ 4805713 h 5456343"/>
              <a:gd name="connsiteX261" fmla="*/ 5358876 w 5529990"/>
              <a:gd name="connsiteY261" fmla="*/ 4818670 h 5456343"/>
              <a:gd name="connsiteX262" fmla="*/ 5275781 w 5529990"/>
              <a:gd name="connsiteY262" fmla="*/ 4860778 h 5456343"/>
              <a:gd name="connsiteX263" fmla="*/ 5263910 w 5529990"/>
              <a:gd name="connsiteY263" fmla="*/ 4875894 h 5456343"/>
              <a:gd name="connsiteX264" fmla="*/ 5250960 w 5529990"/>
              <a:gd name="connsiteY264" fmla="*/ 4855379 h 5456343"/>
              <a:gd name="connsiteX265" fmla="*/ 5250960 w 5529990"/>
              <a:gd name="connsiteY265" fmla="*/ 4852140 h 5456343"/>
              <a:gd name="connsiteX266" fmla="*/ 5214269 w 5529990"/>
              <a:gd name="connsiteY266" fmla="*/ 4831626 h 5456343"/>
              <a:gd name="connsiteX267" fmla="*/ 5163548 w 5529990"/>
              <a:gd name="connsiteY267" fmla="*/ 4829467 h 5456343"/>
              <a:gd name="connsiteX268" fmla="*/ 5092324 w 5529990"/>
              <a:gd name="connsiteY268" fmla="*/ 4811112 h 5456343"/>
              <a:gd name="connsiteX269" fmla="*/ 5072899 w 5529990"/>
              <a:gd name="connsiteY269" fmla="*/ 4794916 h 5456343"/>
              <a:gd name="connsiteX270" fmla="*/ 5016783 w 5529990"/>
              <a:gd name="connsiteY270" fmla="*/ 4750649 h 5456343"/>
              <a:gd name="connsiteX271" fmla="*/ 5007071 w 5529990"/>
              <a:gd name="connsiteY271" fmla="*/ 4724736 h 5456343"/>
              <a:gd name="connsiteX272" fmla="*/ 4975775 w 5529990"/>
              <a:gd name="connsiteY272" fmla="*/ 4617845 h 5456343"/>
              <a:gd name="connsiteX273" fmla="*/ 4952034 w 5529990"/>
              <a:gd name="connsiteY273" fmla="*/ 4617845 h 5456343"/>
              <a:gd name="connsiteX274" fmla="*/ 4948796 w 5529990"/>
              <a:gd name="connsiteY274" fmla="*/ 4645918 h 5456343"/>
              <a:gd name="connsiteX275" fmla="*/ 4961746 w 5529990"/>
              <a:gd name="connsiteY275" fmla="*/ 4665352 h 5456343"/>
              <a:gd name="connsiteX276" fmla="*/ 4963904 w 5529990"/>
              <a:gd name="connsiteY276" fmla="*/ 4683708 h 5456343"/>
              <a:gd name="connsiteX277" fmla="*/ 4944480 w 5529990"/>
              <a:gd name="connsiteY277" fmla="*/ 4680468 h 5456343"/>
              <a:gd name="connsiteX278" fmla="*/ 4930451 w 5529990"/>
              <a:gd name="connsiteY278" fmla="*/ 4665352 h 5456343"/>
              <a:gd name="connsiteX279" fmla="*/ 4896997 w 5529990"/>
              <a:gd name="connsiteY279" fmla="*/ 4659954 h 5456343"/>
              <a:gd name="connsiteX280" fmla="*/ 4903472 w 5529990"/>
              <a:gd name="connsiteY280" fmla="*/ 4689106 h 5456343"/>
              <a:gd name="connsiteX281" fmla="*/ 4921817 w 5529990"/>
              <a:gd name="connsiteY281" fmla="*/ 4711780 h 5456343"/>
              <a:gd name="connsiteX282" fmla="*/ 4907788 w 5529990"/>
              <a:gd name="connsiteY282" fmla="*/ 4733374 h 5456343"/>
              <a:gd name="connsiteX283" fmla="*/ 4846276 w 5529990"/>
              <a:gd name="connsiteY283" fmla="*/ 4709620 h 5456343"/>
              <a:gd name="connsiteX284" fmla="*/ 4786923 w 5529990"/>
              <a:gd name="connsiteY284" fmla="*/ 4709620 h 5456343"/>
              <a:gd name="connsiteX285" fmla="*/ 4763181 w 5529990"/>
              <a:gd name="connsiteY285" fmla="*/ 4731214 h 5456343"/>
              <a:gd name="connsiteX286" fmla="*/ 4751311 w 5529990"/>
              <a:gd name="connsiteY286" fmla="*/ 4737692 h 5456343"/>
              <a:gd name="connsiteX287" fmla="*/ 4744836 w 5529990"/>
              <a:gd name="connsiteY287" fmla="*/ 4725816 h 5456343"/>
              <a:gd name="connsiteX288" fmla="*/ 4723252 w 5529990"/>
              <a:gd name="connsiteY288" fmla="*/ 4703142 h 5456343"/>
              <a:gd name="connsiteX289" fmla="*/ 4674690 w 5529990"/>
              <a:gd name="connsiteY289" fmla="*/ 4675069 h 5456343"/>
              <a:gd name="connsiteX290" fmla="*/ 4648790 w 5529990"/>
              <a:gd name="connsiteY290" fmla="*/ 4673990 h 5456343"/>
              <a:gd name="connsiteX291" fmla="*/ 4631524 w 5529990"/>
              <a:gd name="connsiteY291" fmla="*/ 4682628 h 5456343"/>
              <a:gd name="connsiteX292" fmla="*/ 4619653 w 5529990"/>
              <a:gd name="connsiteY292" fmla="*/ 4664272 h 5456343"/>
              <a:gd name="connsiteX293" fmla="*/ 4617495 w 5529990"/>
              <a:gd name="connsiteY293" fmla="*/ 4649157 h 5456343"/>
              <a:gd name="connsiteX294" fmla="*/ 4590179 w 5529990"/>
              <a:gd name="connsiteY294" fmla="*/ 4622282 h 5456343"/>
              <a:gd name="connsiteX295" fmla="*/ 4586817 w 5529990"/>
              <a:gd name="connsiteY295" fmla="*/ 4623974 h 5456343"/>
              <a:gd name="connsiteX296" fmla="*/ 4584630 w 5529990"/>
              <a:gd name="connsiteY296" fmla="*/ 4635875 h 5456343"/>
              <a:gd name="connsiteX297" fmla="*/ 4531541 w 5529990"/>
              <a:gd name="connsiteY297" fmla="*/ 4686274 h 5456343"/>
              <a:gd name="connsiteX298" fmla="*/ 4492463 w 5529990"/>
              <a:gd name="connsiteY298" fmla="*/ 4723091 h 5456343"/>
              <a:gd name="connsiteX299" fmla="*/ 4462206 w 5529990"/>
              <a:gd name="connsiteY299" fmla="*/ 4772694 h 5456343"/>
              <a:gd name="connsiteX300" fmla="*/ 4452007 w 5529990"/>
              <a:gd name="connsiteY300" fmla="*/ 4809481 h 5456343"/>
              <a:gd name="connsiteX301" fmla="*/ 4457827 w 5529990"/>
              <a:gd name="connsiteY301" fmla="*/ 4850751 h 5456343"/>
              <a:gd name="connsiteX302" fmla="*/ 4471025 w 5529990"/>
              <a:gd name="connsiteY302" fmla="*/ 4867775 h 5456343"/>
              <a:gd name="connsiteX303" fmla="*/ 4503311 w 5529990"/>
              <a:gd name="connsiteY303" fmla="*/ 4865104 h 5456343"/>
              <a:gd name="connsiteX304" fmla="*/ 4538327 w 5529990"/>
              <a:gd name="connsiteY304" fmla="*/ 4899014 h 5456343"/>
              <a:gd name="connsiteX305" fmla="*/ 4528782 w 5529990"/>
              <a:gd name="connsiteY305" fmla="*/ 4950009 h 5456343"/>
              <a:gd name="connsiteX306" fmla="*/ 4490855 w 5529990"/>
              <a:gd name="connsiteY306" fmla="*/ 4977760 h 5456343"/>
              <a:gd name="connsiteX307" fmla="*/ 4473436 w 5529990"/>
              <a:gd name="connsiteY307" fmla="*/ 4993981 h 5456343"/>
              <a:gd name="connsiteX308" fmla="*/ 4496877 w 5529990"/>
              <a:gd name="connsiteY308" fmla="*/ 5031953 h 5456343"/>
              <a:gd name="connsiteX309" fmla="*/ 4502473 w 5529990"/>
              <a:gd name="connsiteY309" fmla="*/ 5031433 h 5456343"/>
              <a:gd name="connsiteX310" fmla="*/ 4538301 w 5529990"/>
              <a:gd name="connsiteY310" fmla="*/ 5034738 h 5456343"/>
              <a:gd name="connsiteX311" fmla="*/ 4541751 w 5529990"/>
              <a:gd name="connsiteY311" fmla="*/ 5089834 h 5456343"/>
              <a:gd name="connsiteX312" fmla="*/ 4511743 w 5529990"/>
              <a:gd name="connsiteY312" fmla="*/ 5127799 h 5456343"/>
              <a:gd name="connsiteX313" fmla="*/ 4485820 w 5529990"/>
              <a:gd name="connsiteY313" fmla="*/ 5123905 h 5456343"/>
              <a:gd name="connsiteX314" fmla="*/ 4473208 w 5529990"/>
              <a:gd name="connsiteY314" fmla="*/ 5116782 h 5456343"/>
              <a:gd name="connsiteX315" fmla="*/ 4466980 w 5529990"/>
              <a:gd name="connsiteY315" fmla="*/ 5131962 h 5456343"/>
              <a:gd name="connsiteX316" fmla="*/ 4474335 w 5529990"/>
              <a:gd name="connsiteY316" fmla="*/ 5161144 h 5456343"/>
              <a:gd name="connsiteX317" fmla="*/ 4432436 w 5529990"/>
              <a:gd name="connsiteY317" fmla="*/ 5210502 h 5456343"/>
              <a:gd name="connsiteX318" fmla="*/ 4422080 w 5529990"/>
              <a:gd name="connsiteY318" fmla="*/ 5209806 h 5456343"/>
              <a:gd name="connsiteX319" fmla="*/ 4363328 w 5529990"/>
              <a:gd name="connsiteY319" fmla="*/ 5256417 h 5456343"/>
              <a:gd name="connsiteX320" fmla="*/ 4335441 w 5529990"/>
              <a:gd name="connsiteY320" fmla="*/ 5292194 h 5456343"/>
              <a:gd name="connsiteX321" fmla="*/ 4315316 w 5529990"/>
              <a:gd name="connsiteY321" fmla="*/ 5300702 h 5456343"/>
              <a:gd name="connsiteX322" fmla="*/ 4258458 w 5529990"/>
              <a:gd name="connsiteY322" fmla="*/ 5385631 h 5456343"/>
              <a:gd name="connsiteX323" fmla="*/ 4253222 w 5529990"/>
              <a:gd name="connsiteY323" fmla="*/ 5436557 h 5456343"/>
              <a:gd name="connsiteX324" fmla="*/ 4229825 w 5529990"/>
              <a:gd name="connsiteY324" fmla="*/ 5456320 h 5456343"/>
              <a:gd name="connsiteX325" fmla="*/ 4214822 w 5529990"/>
              <a:gd name="connsiteY325" fmla="*/ 5434155 h 5456343"/>
              <a:gd name="connsiteX326" fmla="*/ 4150160 w 5529990"/>
              <a:gd name="connsiteY326" fmla="*/ 5406321 h 5456343"/>
              <a:gd name="connsiteX327" fmla="*/ 4094026 w 5529990"/>
              <a:gd name="connsiteY327" fmla="*/ 5427469 h 5456343"/>
              <a:gd name="connsiteX328" fmla="*/ 4039855 w 5529990"/>
              <a:gd name="connsiteY328" fmla="*/ 5408946 h 5456343"/>
              <a:gd name="connsiteX329" fmla="*/ 3927948 w 5529990"/>
              <a:gd name="connsiteY329" fmla="*/ 5419353 h 5456343"/>
              <a:gd name="connsiteX330" fmla="*/ 3912268 w 5529990"/>
              <a:gd name="connsiteY330" fmla="*/ 5436408 h 5456343"/>
              <a:gd name="connsiteX331" fmla="*/ 3845463 w 5529990"/>
              <a:gd name="connsiteY331" fmla="*/ 5381894 h 5456343"/>
              <a:gd name="connsiteX332" fmla="*/ 3765729 w 5529990"/>
              <a:gd name="connsiteY332" fmla="*/ 5409883 h 5456343"/>
              <a:gd name="connsiteX333" fmla="*/ 3765910 w 5529990"/>
              <a:gd name="connsiteY333" fmla="*/ 5393938 h 5456343"/>
              <a:gd name="connsiteX334" fmla="*/ 3718780 w 5529990"/>
              <a:gd name="connsiteY334" fmla="*/ 5329630 h 5456343"/>
              <a:gd name="connsiteX335" fmla="*/ 3675462 w 5529990"/>
              <a:gd name="connsiteY335" fmla="*/ 5288528 h 5456343"/>
              <a:gd name="connsiteX336" fmla="*/ 3619984 w 5529990"/>
              <a:gd name="connsiteY336" fmla="*/ 5241589 h 5456343"/>
              <a:gd name="connsiteX337" fmla="*/ 3608747 w 5529990"/>
              <a:gd name="connsiteY337" fmla="*/ 5267190 h 5456343"/>
              <a:gd name="connsiteX338" fmla="*/ 3596563 w 5529990"/>
              <a:gd name="connsiteY338" fmla="*/ 5314780 h 5456343"/>
              <a:gd name="connsiteX339" fmla="*/ 3574430 w 5529990"/>
              <a:gd name="connsiteY339" fmla="*/ 5305224 h 5456343"/>
              <a:gd name="connsiteX340" fmla="*/ 3499909 w 5529990"/>
              <a:gd name="connsiteY340" fmla="*/ 5253419 h 5456343"/>
              <a:gd name="connsiteX341" fmla="*/ 3315692 w 5529990"/>
              <a:gd name="connsiteY341" fmla="*/ 5243008 h 5456343"/>
              <a:gd name="connsiteX342" fmla="*/ 3221835 w 5529990"/>
              <a:gd name="connsiteY342" fmla="*/ 5222534 h 5456343"/>
              <a:gd name="connsiteX343" fmla="*/ 3181652 w 5529990"/>
              <a:gd name="connsiteY343" fmla="*/ 5243858 h 5456343"/>
              <a:gd name="connsiteX344" fmla="*/ 3144425 w 5529990"/>
              <a:gd name="connsiteY344" fmla="*/ 5261258 h 5456343"/>
              <a:gd name="connsiteX345" fmla="*/ 3142147 w 5529990"/>
              <a:gd name="connsiteY345" fmla="*/ 5225963 h 5456343"/>
              <a:gd name="connsiteX346" fmla="*/ 3132063 w 5529990"/>
              <a:gd name="connsiteY346" fmla="*/ 5160201 h 5456343"/>
              <a:gd name="connsiteX347" fmla="*/ 2992209 w 5529990"/>
              <a:gd name="connsiteY347" fmla="*/ 4872894 h 5456343"/>
              <a:gd name="connsiteX348" fmla="*/ 2922382 w 5529990"/>
              <a:gd name="connsiteY348" fmla="*/ 4817997 h 5456343"/>
              <a:gd name="connsiteX349" fmla="*/ 2852371 w 5529990"/>
              <a:gd name="connsiteY349" fmla="*/ 4861342 h 5456343"/>
              <a:gd name="connsiteX350" fmla="*/ 2799055 w 5529990"/>
              <a:gd name="connsiteY350" fmla="*/ 4952246 h 5456343"/>
              <a:gd name="connsiteX351" fmla="*/ 2750389 w 5529990"/>
              <a:gd name="connsiteY351" fmla="*/ 4982323 h 5456343"/>
              <a:gd name="connsiteX352" fmla="*/ 2759166 w 5529990"/>
              <a:gd name="connsiteY352" fmla="*/ 4937373 h 5456343"/>
              <a:gd name="connsiteX353" fmla="*/ 2758717 w 5529990"/>
              <a:gd name="connsiteY353" fmla="*/ 4853791 h 5456343"/>
              <a:gd name="connsiteX354" fmla="*/ 2773428 w 5529990"/>
              <a:gd name="connsiteY354" fmla="*/ 4829858 h 5456343"/>
              <a:gd name="connsiteX355" fmla="*/ 2813611 w 5529990"/>
              <a:gd name="connsiteY355" fmla="*/ 4808534 h 5456343"/>
              <a:gd name="connsiteX356" fmla="*/ 2820922 w 5529990"/>
              <a:gd name="connsiteY356" fmla="*/ 4779980 h 5456343"/>
              <a:gd name="connsiteX357" fmla="*/ 2796668 w 5529990"/>
              <a:gd name="connsiteY357" fmla="*/ 4772612 h 5456343"/>
              <a:gd name="connsiteX358" fmla="*/ 2622107 w 5529990"/>
              <a:gd name="connsiteY358" fmla="*/ 4773249 h 5456343"/>
              <a:gd name="connsiteX359" fmla="*/ 2591932 w 5529990"/>
              <a:gd name="connsiteY359" fmla="*/ 4771776 h 5456343"/>
              <a:gd name="connsiteX360" fmla="*/ 2581363 w 5529990"/>
              <a:gd name="connsiteY360" fmla="*/ 4784316 h 5456343"/>
              <a:gd name="connsiteX361" fmla="*/ 2533973 w 5529990"/>
              <a:gd name="connsiteY361" fmla="*/ 4788867 h 5456343"/>
              <a:gd name="connsiteX362" fmla="*/ 2494641 w 5529990"/>
              <a:gd name="connsiteY362" fmla="*/ 4816770 h 5456343"/>
              <a:gd name="connsiteX363" fmla="*/ 2502607 w 5529990"/>
              <a:gd name="connsiteY363" fmla="*/ 4887605 h 5456343"/>
              <a:gd name="connsiteX364" fmla="*/ 2530777 w 5529990"/>
              <a:gd name="connsiteY364" fmla="*/ 5025291 h 5456343"/>
              <a:gd name="connsiteX365" fmla="*/ 2526229 w 5529990"/>
              <a:gd name="connsiteY365" fmla="*/ 5094470 h 5456343"/>
              <a:gd name="connsiteX366" fmla="*/ 2476444 w 5529990"/>
              <a:gd name="connsiteY366" fmla="*/ 5139834 h 5456343"/>
              <a:gd name="connsiteX367" fmla="*/ 2456379 w 5529990"/>
              <a:gd name="connsiteY367" fmla="*/ 5052626 h 5456343"/>
              <a:gd name="connsiteX368" fmla="*/ 2428893 w 5529990"/>
              <a:gd name="connsiteY368" fmla="*/ 4952213 h 5456343"/>
              <a:gd name="connsiteX369" fmla="*/ 2404842 w 5529990"/>
              <a:gd name="connsiteY369" fmla="*/ 4852765 h 5456343"/>
              <a:gd name="connsiteX370" fmla="*/ 2313953 w 5529990"/>
              <a:gd name="connsiteY370" fmla="*/ 4819852 h 5456343"/>
              <a:gd name="connsiteX371" fmla="*/ 2305700 w 5529990"/>
              <a:gd name="connsiteY371" fmla="*/ 4836077 h 5456343"/>
              <a:gd name="connsiteX372" fmla="*/ 2307760 w 5529990"/>
              <a:gd name="connsiteY372" fmla="*/ 4855197 h 5456343"/>
              <a:gd name="connsiteX373" fmla="*/ 2273652 w 5529990"/>
              <a:gd name="connsiteY373" fmla="*/ 4897541 h 5456343"/>
              <a:gd name="connsiteX374" fmla="*/ 2229651 w 5529990"/>
              <a:gd name="connsiteY374" fmla="*/ 4875929 h 5456343"/>
              <a:gd name="connsiteX375" fmla="*/ 2219754 w 5529990"/>
              <a:gd name="connsiteY375" fmla="*/ 4858320 h 5456343"/>
              <a:gd name="connsiteX376" fmla="*/ 2105490 w 5529990"/>
              <a:gd name="connsiteY376" fmla="*/ 4809581 h 5456343"/>
              <a:gd name="connsiteX377" fmla="*/ 2075923 w 5529990"/>
              <a:gd name="connsiteY377" fmla="*/ 4829098 h 5456343"/>
              <a:gd name="connsiteX378" fmla="*/ 1995879 w 5529990"/>
              <a:gd name="connsiteY378" fmla="*/ 4903056 h 5456343"/>
              <a:gd name="connsiteX379" fmla="*/ 1971127 w 5529990"/>
              <a:gd name="connsiteY379" fmla="*/ 4905382 h 5456343"/>
              <a:gd name="connsiteX380" fmla="*/ 1929602 w 5529990"/>
              <a:gd name="connsiteY380" fmla="*/ 4888172 h 5456343"/>
              <a:gd name="connsiteX381" fmla="*/ 1900724 w 5529990"/>
              <a:gd name="connsiteY381" fmla="*/ 4898612 h 5456343"/>
              <a:gd name="connsiteX382" fmla="*/ 1896871 w 5529990"/>
              <a:gd name="connsiteY382" fmla="*/ 4912363 h 5456343"/>
              <a:gd name="connsiteX383" fmla="*/ 1877068 w 5529990"/>
              <a:gd name="connsiteY383" fmla="*/ 4923495 h 5456343"/>
              <a:gd name="connsiteX384" fmla="*/ 1870333 w 5529990"/>
              <a:gd name="connsiteY384" fmla="*/ 4901212 h 5456343"/>
              <a:gd name="connsiteX385" fmla="*/ 1885608 w 5529990"/>
              <a:gd name="connsiteY385" fmla="*/ 4820209 h 5456343"/>
              <a:gd name="connsiteX386" fmla="*/ 1867872 w 5529990"/>
              <a:gd name="connsiteY386" fmla="*/ 4804109 h 5456343"/>
              <a:gd name="connsiteX387" fmla="*/ 1837342 w 5529990"/>
              <a:gd name="connsiteY387" fmla="*/ 4827064 h 5456343"/>
              <a:gd name="connsiteX388" fmla="*/ 1799662 w 5529990"/>
              <a:gd name="connsiteY388" fmla="*/ 4842451 h 5456343"/>
              <a:gd name="connsiteX389" fmla="*/ 1758003 w 5529990"/>
              <a:gd name="connsiteY389" fmla="*/ 4799247 h 5456343"/>
              <a:gd name="connsiteX390" fmla="*/ 1769692 w 5529990"/>
              <a:gd name="connsiteY390" fmla="*/ 4783984 h 5456343"/>
              <a:gd name="connsiteX391" fmla="*/ 1743295 w 5529990"/>
              <a:gd name="connsiteY391" fmla="*/ 4752477 h 5456343"/>
              <a:gd name="connsiteX392" fmla="*/ 1616518 w 5529990"/>
              <a:gd name="connsiteY392" fmla="*/ 4702082 h 5456343"/>
              <a:gd name="connsiteX393" fmla="*/ 1541847 w 5529990"/>
              <a:gd name="connsiteY393" fmla="*/ 4723780 h 5456343"/>
              <a:gd name="connsiteX394" fmla="*/ 1482305 w 5529990"/>
              <a:gd name="connsiteY394" fmla="*/ 4731179 h 5456343"/>
              <a:gd name="connsiteX395" fmla="*/ 1473783 w 5529990"/>
              <a:gd name="connsiteY395" fmla="*/ 4695417 h 5456343"/>
              <a:gd name="connsiteX396" fmla="*/ 1468846 w 5529990"/>
              <a:gd name="connsiteY396" fmla="*/ 4593913 h 5456343"/>
              <a:gd name="connsiteX397" fmla="*/ 1363940 w 5529990"/>
              <a:gd name="connsiteY397" fmla="*/ 4505154 h 5456343"/>
              <a:gd name="connsiteX398" fmla="*/ 1341662 w 5529990"/>
              <a:gd name="connsiteY398" fmla="*/ 4511882 h 5456343"/>
              <a:gd name="connsiteX399" fmla="*/ 1289128 w 5529990"/>
              <a:gd name="connsiteY399" fmla="*/ 4547206 h 5456343"/>
              <a:gd name="connsiteX400" fmla="*/ 1221480 w 5529990"/>
              <a:gd name="connsiteY400" fmla="*/ 4504127 h 5456343"/>
              <a:gd name="connsiteX401" fmla="*/ 1220530 w 5529990"/>
              <a:gd name="connsiteY401" fmla="*/ 4414866 h 5456343"/>
              <a:gd name="connsiteX402" fmla="*/ 1239097 w 5529990"/>
              <a:gd name="connsiteY402" fmla="*/ 4401534 h 5456343"/>
              <a:gd name="connsiteX403" fmla="*/ 1251750 w 5529990"/>
              <a:gd name="connsiteY403" fmla="*/ 4382834 h 5456343"/>
              <a:gd name="connsiteX404" fmla="*/ 1254504 w 5529990"/>
              <a:gd name="connsiteY404" fmla="*/ 4346526 h 5456343"/>
              <a:gd name="connsiteX405" fmla="*/ 1230581 w 5529990"/>
              <a:gd name="connsiteY405" fmla="*/ 4319421 h 5456343"/>
              <a:gd name="connsiteX406" fmla="*/ 1186758 w 5529990"/>
              <a:gd name="connsiteY406" fmla="*/ 4272364 h 5456343"/>
              <a:gd name="connsiteX407" fmla="*/ 1175214 w 5529990"/>
              <a:gd name="connsiteY407" fmla="*/ 4264939 h 5456343"/>
              <a:gd name="connsiteX408" fmla="*/ 1161833 w 5529990"/>
              <a:gd name="connsiteY408" fmla="*/ 4266023 h 5456343"/>
              <a:gd name="connsiteX409" fmla="*/ 1140837 w 5529990"/>
              <a:gd name="connsiteY409" fmla="*/ 4258967 h 5456343"/>
              <a:gd name="connsiteX410" fmla="*/ 1128185 w 5529990"/>
              <a:gd name="connsiteY410" fmla="*/ 4246273 h 5456343"/>
              <a:gd name="connsiteX411" fmla="*/ 1114189 w 5529990"/>
              <a:gd name="connsiteY411" fmla="*/ 4244360 h 5456343"/>
              <a:gd name="connsiteX412" fmla="*/ 1101745 w 5529990"/>
              <a:gd name="connsiteY412" fmla="*/ 4249907 h 5456343"/>
              <a:gd name="connsiteX413" fmla="*/ 1089334 w 5529990"/>
              <a:gd name="connsiteY413" fmla="*/ 4250366 h 5456343"/>
              <a:gd name="connsiteX414" fmla="*/ 1081819 w 5529990"/>
              <a:gd name="connsiteY414" fmla="*/ 4248119 h 5456343"/>
              <a:gd name="connsiteX415" fmla="*/ 1066120 w 5529990"/>
              <a:gd name="connsiteY415" fmla="*/ 4264125 h 5456343"/>
              <a:gd name="connsiteX416" fmla="*/ 1050323 w 5529990"/>
              <a:gd name="connsiteY416" fmla="*/ 4294755 h 5456343"/>
              <a:gd name="connsiteX417" fmla="*/ 983313 w 5529990"/>
              <a:gd name="connsiteY417" fmla="*/ 4357938 h 5456343"/>
              <a:gd name="connsiteX418" fmla="*/ 960346 w 5529990"/>
              <a:gd name="connsiteY418" fmla="*/ 4334969 h 5456343"/>
              <a:gd name="connsiteX419" fmla="*/ 1002467 w 5529990"/>
              <a:gd name="connsiteY419" fmla="*/ 4292849 h 5456343"/>
              <a:gd name="connsiteX420" fmla="*/ 1033100 w 5529990"/>
              <a:gd name="connsiteY420" fmla="*/ 4258387 h 5456343"/>
              <a:gd name="connsiteX421" fmla="*/ 998661 w 5529990"/>
              <a:gd name="connsiteY421" fmla="*/ 4158853 h 5456343"/>
              <a:gd name="connsiteX422" fmla="*/ 956556 w 5529990"/>
              <a:gd name="connsiteY422" fmla="*/ 4105261 h 5456343"/>
              <a:gd name="connsiteX423" fmla="*/ 904879 w 5529990"/>
              <a:gd name="connsiteY423" fmla="*/ 4057413 h 5456343"/>
              <a:gd name="connsiteX424" fmla="*/ 885736 w 5529990"/>
              <a:gd name="connsiteY424" fmla="*/ 4065073 h 5456343"/>
              <a:gd name="connsiteX425" fmla="*/ 818745 w 5529990"/>
              <a:gd name="connsiteY425" fmla="*/ 4013399 h 5456343"/>
              <a:gd name="connsiteX426" fmla="*/ 826409 w 5529990"/>
              <a:gd name="connsiteY426" fmla="*/ 3971284 h 5456343"/>
              <a:gd name="connsiteX427" fmla="*/ 870463 w 5529990"/>
              <a:gd name="connsiteY427" fmla="*/ 3816223 h 5456343"/>
              <a:gd name="connsiteX428" fmla="*/ 849420 w 5529990"/>
              <a:gd name="connsiteY428" fmla="*/ 3733913 h 5456343"/>
              <a:gd name="connsiteX429" fmla="*/ 837936 w 5529990"/>
              <a:gd name="connsiteY429" fmla="*/ 3722429 h 5456343"/>
              <a:gd name="connsiteX430" fmla="*/ 847517 w 5529990"/>
              <a:gd name="connsiteY430" fmla="*/ 3670743 h 5456343"/>
              <a:gd name="connsiteX431" fmla="*/ 871187 w 5529990"/>
              <a:gd name="connsiteY431" fmla="*/ 3654468 h 5456343"/>
              <a:gd name="connsiteX432" fmla="*/ 862921 w 5529990"/>
              <a:gd name="connsiteY432" fmla="*/ 3655033 h 5456343"/>
              <a:gd name="connsiteX433" fmla="*/ 865726 w 5529990"/>
              <a:gd name="connsiteY433" fmla="*/ 3649731 h 5456343"/>
              <a:gd name="connsiteX434" fmla="*/ 920326 w 5529990"/>
              <a:gd name="connsiteY434" fmla="*/ 3587177 h 5456343"/>
              <a:gd name="connsiteX435" fmla="*/ 925490 w 5529990"/>
              <a:gd name="connsiteY435" fmla="*/ 3584399 h 5456343"/>
              <a:gd name="connsiteX436" fmla="*/ 928649 w 5529990"/>
              <a:gd name="connsiteY436" fmla="*/ 3574777 h 5456343"/>
              <a:gd name="connsiteX437" fmla="*/ 925932 w 5529990"/>
              <a:gd name="connsiteY437" fmla="*/ 3550999 h 5456343"/>
              <a:gd name="connsiteX438" fmla="*/ 917654 w 5529990"/>
              <a:gd name="connsiteY438" fmla="*/ 3534979 h 5456343"/>
              <a:gd name="connsiteX439" fmla="*/ 912238 w 5529990"/>
              <a:gd name="connsiteY439" fmla="*/ 3534153 h 5456343"/>
              <a:gd name="connsiteX440" fmla="*/ 892558 w 5529990"/>
              <a:gd name="connsiteY440" fmla="*/ 3527474 h 5456343"/>
              <a:gd name="connsiteX441" fmla="*/ 830681 w 5529990"/>
              <a:gd name="connsiteY441" fmla="*/ 3510117 h 5456343"/>
              <a:gd name="connsiteX442" fmla="*/ 626610 w 5529990"/>
              <a:gd name="connsiteY442" fmla="*/ 3543722 h 5456343"/>
              <a:gd name="connsiteX443" fmla="*/ 581781 w 5529990"/>
              <a:gd name="connsiteY443" fmla="*/ 3551541 h 5456343"/>
              <a:gd name="connsiteX444" fmla="*/ 534885 w 5529990"/>
              <a:gd name="connsiteY444" fmla="*/ 3586592 h 5456343"/>
              <a:gd name="connsiteX445" fmla="*/ 508756 w 5529990"/>
              <a:gd name="connsiteY445" fmla="*/ 3607073 h 5456343"/>
              <a:gd name="connsiteX446" fmla="*/ 473000 w 5529990"/>
              <a:gd name="connsiteY446" fmla="*/ 3615583 h 5456343"/>
              <a:gd name="connsiteX447" fmla="*/ 451138 w 5529990"/>
              <a:gd name="connsiteY447" fmla="*/ 3607596 h 5456343"/>
              <a:gd name="connsiteX448" fmla="*/ 426615 w 5529990"/>
              <a:gd name="connsiteY448" fmla="*/ 3498773 h 5456343"/>
              <a:gd name="connsiteX449" fmla="*/ 434951 w 5529990"/>
              <a:gd name="connsiteY449" fmla="*/ 3478138 h 5456343"/>
              <a:gd name="connsiteX450" fmla="*/ 0 w 5529990"/>
              <a:gd name="connsiteY450" fmla="*/ 3478138 h 5456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</a:cxnLst>
            <a:rect l="l" t="t" r="r" b="b"/>
            <a:pathLst>
              <a:path w="5529990" h="5456343">
                <a:moveTo>
                  <a:pt x="5203477" y="4996820"/>
                </a:moveTo>
                <a:lnTo>
                  <a:pt x="5205385" y="4997961"/>
                </a:lnTo>
                <a:lnTo>
                  <a:pt x="5204062" y="4999290"/>
                </a:lnTo>
                <a:close/>
                <a:moveTo>
                  <a:pt x="3285288" y="850958"/>
                </a:moveTo>
                <a:lnTo>
                  <a:pt x="3285287" y="957889"/>
                </a:lnTo>
                <a:lnTo>
                  <a:pt x="3309883" y="964960"/>
                </a:lnTo>
                <a:lnTo>
                  <a:pt x="3342876" y="959101"/>
                </a:lnTo>
                <a:lnTo>
                  <a:pt x="3347625" y="953011"/>
                </a:lnTo>
                <a:cubicBezTo>
                  <a:pt x="3352506" y="941170"/>
                  <a:pt x="3345185" y="930079"/>
                  <a:pt x="3340340" y="917595"/>
                </a:cubicBezTo>
                <a:cubicBezTo>
                  <a:pt x="3332916" y="904388"/>
                  <a:pt x="3317655" y="892691"/>
                  <a:pt x="3323433" y="872062"/>
                </a:cubicBezTo>
                <a:cubicBezTo>
                  <a:pt x="3326596" y="867388"/>
                  <a:pt x="3321373" y="852944"/>
                  <a:pt x="3302259" y="854999"/>
                </a:cubicBezTo>
                <a:close/>
                <a:moveTo>
                  <a:pt x="97597" y="97597"/>
                </a:moveTo>
                <a:lnTo>
                  <a:pt x="97597" y="3380541"/>
                </a:lnTo>
                <a:lnTo>
                  <a:pt x="925476" y="3380541"/>
                </a:lnTo>
                <a:lnTo>
                  <a:pt x="946229" y="3355733"/>
                </a:lnTo>
                <a:cubicBezTo>
                  <a:pt x="955151" y="3350356"/>
                  <a:pt x="965808" y="3348710"/>
                  <a:pt x="978940" y="3351467"/>
                </a:cubicBezTo>
                <a:cubicBezTo>
                  <a:pt x="988016" y="3352158"/>
                  <a:pt x="997814" y="3350272"/>
                  <a:pt x="1007525" y="3349520"/>
                </a:cubicBezTo>
                <a:lnTo>
                  <a:pt x="1031564" y="3353683"/>
                </a:lnTo>
                <a:lnTo>
                  <a:pt x="1032954" y="3351929"/>
                </a:lnTo>
                <a:cubicBezTo>
                  <a:pt x="1041511" y="3336793"/>
                  <a:pt x="1046658" y="3321358"/>
                  <a:pt x="1046660" y="3307002"/>
                </a:cubicBezTo>
                <a:cubicBezTo>
                  <a:pt x="1046661" y="3298388"/>
                  <a:pt x="1047980" y="3291329"/>
                  <a:pt x="1050343" y="3285495"/>
                </a:cubicBezTo>
                <a:lnTo>
                  <a:pt x="1053485" y="3281034"/>
                </a:lnTo>
                <a:lnTo>
                  <a:pt x="213108" y="3281033"/>
                </a:lnTo>
                <a:lnTo>
                  <a:pt x="213107" y="208854"/>
                </a:lnTo>
                <a:lnTo>
                  <a:pt x="3285287" y="208854"/>
                </a:lnTo>
                <a:lnTo>
                  <a:pt x="3285287" y="805089"/>
                </a:lnTo>
                <a:lnTo>
                  <a:pt x="3285421" y="805084"/>
                </a:lnTo>
                <a:cubicBezTo>
                  <a:pt x="3294358" y="808749"/>
                  <a:pt x="3302058" y="816008"/>
                  <a:pt x="3308726" y="825294"/>
                </a:cubicBezTo>
                <a:cubicBezTo>
                  <a:pt x="3318349" y="837264"/>
                  <a:pt x="3328663" y="840157"/>
                  <a:pt x="3343101" y="834936"/>
                </a:cubicBezTo>
                <a:cubicBezTo>
                  <a:pt x="3347502" y="832463"/>
                  <a:pt x="3351903" y="829989"/>
                  <a:pt x="3357542" y="829717"/>
                </a:cubicBezTo>
                <a:lnTo>
                  <a:pt x="3389087" y="840123"/>
                </a:lnTo>
                <a:lnTo>
                  <a:pt x="3389087" y="97597"/>
                </a:lnTo>
                <a:close/>
                <a:moveTo>
                  <a:pt x="0" y="0"/>
                </a:moveTo>
                <a:lnTo>
                  <a:pt x="3486684" y="0"/>
                </a:lnTo>
                <a:lnTo>
                  <a:pt x="3486684" y="833838"/>
                </a:lnTo>
                <a:lnTo>
                  <a:pt x="3500172" y="834269"/>
                </a:lnTo>
                <a:cubicBezTo>
                  <a:pt x="3505844" y="834701"/>
                  <a:pt x="3511551" y="835838"/>
                  <a:pt x="3516226" y="839003"/>
                </a:cubicBezTo>
                <a:cubicBezTo>
                  <a:pt x="3558715" y="852776"/>
                  <a:pt x="3606019" y="849359"/>
                  <a:pt x="3647545" y="866570"/>
                </a:cubicBezTo>
                <a:cubicBezTo>
                  <a:pt x="3654421" y="868498"/>
                  <a:pt x="3662259" y="866989"/>
                  <a:pt x="3662947" y="857912"/>
                </a:cubicBezTo>
                <a:cubicBezTo>
                  <a:pt x="3663910" y="854475"/>
                  <a:pt x="3661435" y="850071"/>
                  <a:pt x="3656762" y="846906"/>
                </a:cubicBezTo>
                <a:cubicBezTo>
                  <a:pt x="3612486" y="819655"/>
                  <a:pt x="3566012" y="793639"/>
                  <a:pt x="3515960" y="787015"/>
                </a:cubicBezTo>
                <a:cubicBezTo>
                  <a:pt x="3500008" y="784394"/>
                  <a:pt x="3493133" y="782466"/>
                  <a:pt x="3489147" y="770223"/>
                </a:cubicBezTo>
                <a:cubicBezTo>
                  <a:pt x="3481723" y="757017"/>
                  <a:pt x="3488465" y="732951"/>
                  <a:pt x="3498229" y="724565"/>
                </a:cubicBezTo>
                <a:cubicBezTo>
                  <a:pt x="3504213" y="719755"/>
                  <a:pt x="3510881" y="717454"/>
                  <a:pt x="3516829" y="717732"/>
                </a:cubicBezTo>
                <a:cubicBezTo>
                  <a:pt x="3522775" y="718009"/>
                  <a:pt x="3528002" y="720865"/>
                  <a:pt x="3531095" y="726369"/>
                </a:cubicBezTo>
                <a:cubicBezTo>
                  <a:pt x="3540717" y="738339"/>
                  <a:pt x="3552408" y="723077"/>
                  <a:pt x="3557357" y="731881"/>
                </a:cubicBezTo>
                <a:cubicBezTo>
                  <a:pt x="3563543" y="742887"/>
                  <a:pt x="3573584" y="740141"/>
                  <a:pt x="3581695" y="744271"/>
                </a:cubicBezTo>
                <a:cubicBezTo>
                  <a:pt x="3610433" y="754187"/>
                  <a:pt x="3634771" y="766576"/>
                  <a:pt x="3651817" y="791752"/>
                </a:cubicBezTo>
                <a:cubicBezTo>
                  <a:pt x="3662955" y="811562"/>
                  <a:pt x="3687707" y="809235"/>
                  <a:pt x="3701043" y="827808"/>
                </a:cubicBezTo>
                <a:cubicBezTo>
                  <a:pt x="3718363" y="858625"/>
                  <a:pt x="3755903" y="863592"/>
                  <a:pt x="3778589" y="888498"/>
                </a:cubicBezTo>
                <a:cubicBezTo>
                  <a:pt x="3807187" y="918769"/>
                  <a:pt x="3843349" y="941890"/>
                  <a:pt x="3870983" y="975599"/>
                </a:cubicBezTo>
                <a:cubicBezTo>
                  <a:pt x="3881846" y="989770"/>
                  <a:pt x="3896558" y="990189"/>
                  <a:pt x="3913472" y="989372"/>
                </a:cubicBezTo>
                <a:cubicBezTo>
                  <a:pt x="3923511" y="986625"/>
                  <a:pt x="3936024" y="988282"/>
                  <a:pt x="3940973" y="997085"/>
                </a:cubicBezTo>
                <a:cubicBezTo>
                  <a:pt x="3948670" y="1015932"/>
                  <a:pt x="3967786" y="1013877"/>
                  <a:pt x="3982772" y="1019936"/>
                </a:cubicBezTo>
                <a:cubicBezTo>
                  <a:pt x="3978104" y="970422"/>
                  <a:pt x="3961198" y="924889"/>
                  <a:pt x="3937964" y="888706"/>
                </a:cubicBezTo>
                <a:cubicBezTo>
                  <a:pt x="3928065" y="871097"/>
                  <a:pt x="3912388" y="874116"/>
                  <a:pt x="3899601" y="866821"/>
                </a:cubicBezTo>
                <a:cubicBezTo>
                  <a:pt x="3878701" y="855396"/>
                  <a:pt x="3863440" y="843699"/>
                  <a:pt x="3853267" y="820451"/>
                </a:cubicBezTo>
                <a:cubicBezTo>
                  <a:pt x="3845844" y="807243"/>
                  <a:pt x="3839658" y="796238"/>
                  <a:pt x="3829759" y="778630"/>
                </a:cubicBezTo>
                <a:cubicBezTo>
                  <a:pt x="3856712" y="775065"/>
                  <a:pt x="3879951" y="764897"/>
                  <a:pt x="3899474" y="794477"/>
                </a:cubicBezTo>
                <a:cubicBezTo>
                  <a:pt x="3906898" y="807684"/>
                  <a:pt x="3932471" y="822274"/>
                  <a:pt x="3949113" y="815817"/>
                </a:cubicBezTo>
                <a:cubicBezTo>
                  <a:pt x="3967952" y="808123"/>
                  <a:pt x="3973176" y="822568"/>
                  <a:pt x="3979087" y="827934"/>
                </a:cubicBezTo>
                <a:cubicBezTo>
                  <a:pt x="3993387" y="843069"/>
                  <a:pt x="4011123" y="859169"/>
                  <a:pt x="4029548" y="866192"/>
                </a:cubicBezTo>
                <a:cubicBezTo>
                  <a:pt x="4051411" y="874180"/>
                  <a:pt x="4053745" y="898937"/>
                  <a:pt x="4074646" y="910362"/>
                </a:cubicBezTo>
                <a:cubicBezTo>
                  <a:pt x="4086196" y="915455"/>
                  <a:pt x="4092382" y="926461"/>
                  <a:pt x="4111496" y="924407"/>
                </a:cubicBezTo>
                <a:cubicBezTo>
                  <a:pt x="4136249" y="922079"/>
                  <a:pt x="4154948" y="934741"/>
                  <a:pt x="4161957" y="962664"/>
                </a:cubicBezTo>
                <a:cubicBezTo>
                  <a:pt x="4152192" y="971049"/>
                  <a:pt x="4137753" y="976269"/>
                  <a:pt x="4131426" y="985620"/>
                </a:cubicBezTo>
                <a:cubicBezTo>
                  <a:pt x="4125375" y="1000608"/>
                  <a:pt x="4126197" y="1017525"/>
                  <a:pt x="4134857" y="1032933"/>
                </a:cubicBezTo>
                <a:cubicBezTo>
                  <a:pt x="4141044" y="1043939"/>
                  <a:pt x="4129079" y="1053560"/>
                  <a:pt x="4138703" y="1065530"/>
                </a:cubicBezTo>
                <a:cubicBezTo>
                  <a:pt x="4144615" y="1070897"/>
                  <a:pt x="4125501" y="1072951"/>
                  <a:pt x="4128249" y="1082993"/>
                </a:cubicBezTo>
                <a:cubicBezTo>
                  <a:pt x="4129487" y="1085194"/>
                  <a:pt x="4140488" y="1079010"/>
                  <a:pt x="4147363" y="1080938"/>
                </a:cubicBezTo>
                <a:cubicBezTo>
                  <a:pt x="4155477" y="1085068"/>
                  <a:pt x="4161388" y="1090434"/>
                  <a:pt x="4170738" y="1096765"/>
                </a:cubicBezTo>
                <a:cubicBezTo>
                  <a:pt x="4179125" y="1106535"/>
                  <a:pt x="4178437" y="1115611"/>
                  <a:pt x="4166471" y="1125234"/>
                </a:cubicBezTo>
                <a:cubicBezTo>
                  <a:pt x="4141305" y="1142278"/>
                  <a:pt x="4137452" y="1156029"/>
                  <a:pt x="4151337" y="1185880"/>
                </a:cubicBezTo>
                <a:cubicBezTo>
                  <a:pt x="4156286" y="1194685"/>
                  <a:pt x="4142120" y="1205544"/>
                  <a:pt x="4159309" y="1210365"/>
                </a:cubicBezTo>
                <a:cubicBezTo>
                  <a:pt x="4185164" y="1184245"/>
                  <a:pt x="4187920" y="1147936"/>
                  <a:pt x="4205665" y="1117687"/>
                </a:cubicBezTo>
                <a:cubicBezTo>
                  <a:pt x="4208827" y="1113012"/>
                  <a:pt x="4208552" y="1107373"/>
                  <a:pt x="4209517" y="1103935"/>
                </a:cubicBezTo>
                <a:cubicBezTo>
                  <a:pt x="4213642" y="1095822"/>
                  <a:pt x="4218043" y="1093348"/>
                  <a:pt x="4224918" y="1095278"/>
                </a:cubicBezTo>
                <a:cubicBezTo>
                  <a:pt x="4229592" y="1098442"/>
                  <a:pt x="4232067" y="1102845"/>
                  <a:pt x="4232341" y="1108484"/>
                </a:cubicBezTo>
                <a:cubicBezTo>
                  <a:pt x="4224362" y="1130348"/>
                  <a:pt x="4221059" y="1155379"/>
                  <a:pt x="4211843" y="1175042"/>
                </a:cubicBezTo>
                <a:cubicBezTo>
                  <a:pt x="4198499" y="1202818"/>
                  <a:pt x="4213073" y="1223592"/>
                  <a:pt x="4227373" y="1238729"/>
                </a:cubicBezTo>
                <a:cubicBezTo>
                  <a:pt x="4239197" y="1249462"/>
                  <a:pt x="4252533" y="1268034"/>
                  <a:pt x="4277010" y="1260069"/>
                </a:cubicBezTo>
                <a:cubicBezTo>
                  <a:pt x="4289250" y="1256085"/>
                  <a:pt x="4305201" y="1258706"/>
                  <a:pt x="4319914" y="1259126"/>
                </a:cubicBezTo>
                <a:cubicBezTo>
                  <a:pt x="4360617" y="1259418"/>
                  <a:pt x="4386465" y="1279648"/>
                  <a:pt x="4394024" y="1318850"/>
                </a:cubicBezTo>
                <a:cubicBezTo>
                  <a:pt x="4400069" y="1350210"/>
                  <a:pt x="4407078" y="1378133"/>
                  <a:pt x="4439529" y="1394653"/>
                </a:cubicBezTo>
                <a:lnTo>
                  <a:pt x="4465896" y="1405900"/>
                </a:lnTo>
                <a:lnTo>
                  <a:pt x="4496792" y="1389917"/>
                </a:lnTo>
                <a:cubicBezTo>
                  <a:pt x="4507035" y="1380041"/>
                  <a:pt x="4514057" y="1366965"/>
                  <a:pt x="4517002" y="1350259"/>
                </a:cubicBezTo>
                <a:cubicBezTo>
                  <a:pt x="4520352" y="1326277"/>
                  <a:pt x="4525431" y="1307426"/>
                  <a:pt x="4543362" y="1292820"/>
                </a:cubicBezTo>
                <a:cubicBezTo>
                  <a:pt x="4551896" y="1284234"/>
                  <a:pt x="4562155" y="1280780"/>
                  <a:pt x="4573307" y="1288454"/>
                </a:cubicBezTo>
                <a:cubicBezTo>
                  <a:pt x="4582731" y="1290996"/>
                  <a:pt x="4586185" y="1301260"/>
                  <a:pt x="4586211" y="1309822"/>
                </a:cubicBezTo>
                <a:cubicBezTo>
                  <a:pt x="4585426" y="1332941"/>
                  <a:pt x="4578645" y="1355222"/>
                  <a:pt x="4565007" y="1374097"/>
                </a:cubicBezTo>
                <a:lnTo>
                  <a:pt x="4525037" y="1424592"/>
                </a:lnTo>
                <a:lnTo>
                  <a:pt x="4537809" y="1428478"/>
                </a:lnTo>
                <a:cubicBezTo>
                  <a:pt x="4547845" y="1431526"/>
                  <a:pt x="4558400" y="1433560"/>
                  <a:pt x="4570157" y="1431296"/>
                </a:cubicBezTo>
                <a:cubicBezTo>
                  <a:pt x="4577996" y="1429785"/>
                  <a:pt x="4581708" y="1436389"/>
                  <a:pt x="4584183" y="1440791"/>
                </a:cubicBezTo>
                <a:cubicBezTo>
                  <a:pt x="4602468" y="1468169"/>
                  <a:pt x="4606314" y="1500767"/>
                  <a:pt x="4615797" y="1533093"/>
                </a:cubicBezTo>
                <a:cubicBezTo>
                  <a:pt x="4619782" y="1545335"/>
                  <a:pt x="4624319" y="1557269"/>
                  <a:pt x="4630077" y="1568154"/>
                </a:cubicBezTo>
                <a:lnTo>
                  <a:pt x="4642622" y="1584865"/>
                </a:lnTo>
                <a:lnTo>
                  <a:pt x="4650392" y="1585335"/>
                </a:lnTo>
                <a:cubicBezTo>
                  <a:pt x="4669212" y="1581857"/>
                  <a:pt x="4687170" y="1575812"/>
                  <a:pt x="4706855" y="1574900"/>
                </a:cubicBezTo>
                <a:cubicBezTo>
                  <a:pt x="4719693" y="1574864"/>
                  <a:pt x="4728693" y="1578264"/>
                  <a:pt x="4733741" y="1584777"/>
                </a:cubicBezTo>
                <a:lnTo>
                  <a:pt x="4735707" y="1602394"/>
                </a:lnTo>
                <a:lnTo>
                  <a:pt x="4744256" y="1600647"/>
                </a:lnTo>
                <a:cubicBezTo>
                  <a:pt x="4756082" y="1599792"/>
                  <a:pt x="4768286" y="1600897"/>
                  <a:pt x="4780936" y="1605372"/>
                </a:cubicBezTo>
                <a:cubicBezTo>
                  <a:pt x="4801836" y="1616799"/>
                  <a:pt x="4810496" y="1632206"/>
                  <a:pt x="4803756" y="1656271"/>
                </a:cubicBezTo>
                <a:cubicBezTo>
                  <a:pt x="4798940" y="1673462"/>
                  <a:pt x="4788212" y="1685285"/>
                  <a:pt x="4782161" y="1700274"/>
                </a:cubicBezTo>
                <a:cubicBezTo>
                  <a:pt x="4772256" y="1729014"/>
                  <a:pt x="4768951" y="1754045"/>
                  <a:pt x="4785999" y="1779221"/>
                </a:cubicBezTo>
                <a:cubicBezTo>
                  <a:pt x="4790949" y="1788026"/>
                  <a:pt x="4795899" y="1796830"/>
                  <a:pt x="4800847" y="1805635"/>
                </a:cubicBezTo>
                <a:lnTo>
                  <a:pt x="4804501" y="1810637"/>
                </a:lnTo>
                <a:lnTo>
                  <a:pt x="4845375" y="1808249"/>
                </a:lnTo>
                <a:cubicBezTo>
                  <a:pt x="4846894" y="1814880"/>
                  <a:pt x="4846053" y="1820341"/>
                  <a:pt x="4843969" y="1825149"/>
                </a:cubicBezTo>
                <a:lnTo>
                  <a:pt x="4843929" y="1825206"/>
                </a:lnTo>
                <a:lnTo>
                  <a:pt x="4852839" y="1826013"/>
                </a:lnTo>
                <a:cubicBezTo>
                  <a:pt x="4859010" y="1827976"/>
                  <a:pt x="4865335" y="1830215"/>
                  <a:pt x="4872074" y="1829323"/>
                </a:cubicBezTo>
                <a:cubicBezTo>
                  <a:pt x="4896826" y="1826996"/>
                  <a:pt x="4915835" y="1840208"/>
                  <a:pt x="4925096" y="1859262"/>
                </a:cubicBezTo>
                <a:lnTo>
                  <a:pt x="4929808" y="1883858"/>
                </a:lnTo>
                <a:lnTo>
                  <a:pt x="4939343" y="1886966"/>
                </a:lnTo>
                <a:cubicBezTo>
                  <a:pt x="4956041" y="1888844"/>
                  <a:pt x="4973154" y="1886656"/>
                  <a:pt x="4991962" y="1878897"/>
                </a:cubicBezTo>
                <a:cubicBezTo>
                  <a:pt x="4996228" y="1874604"/>
                  <a:pt x="4999657" y="1876306"/>
                  <a:pt x="5003950" y="1880575"/>
                </a:cubicBezTo>
                <a:cubicBezTo>
                  <a:pt x="4998008" y="1896860"/>
                  <a:pt x="4979187" y="1900338"/>
                  <a:pt x="4972381" y="1914056"/>
                </a:cubicBezTo>
                <a:cubicBezTo>
                  <a:pt x="4973245" y="1916623"/>
                  <a:pt x="4974108" y="1919188"/>
                  <a:pt x="4975836" y="1924321"/>
                </a:cubicBezTo>
                <a:cubicBezTo>
                  <a:pt x="4991365" y="1964091"/>
                  <a:pt x="5011707" y="2003846"/>
                  <a:pt x="5015575" y="2048343"/>
                </a:cubicBezTo>
                <a:lnTo>
                  <a:pt x="5014612" y="2066816"/>
                </a:lnTo>
                <a:lnTo>
                  <a:pt x="5068869" y="2055795"/>
                </a:lnTo>
                <a:cubicBezTo>
                  <a:pt x="5091061" y="2050200"/>
                  <a:pt x="5113097" y="2044332"/>
                  <a:pt x="5135512" y="2040422"/>
                </a:cubicBezTo>
                <a:cubicBezTo>
                  <a:pt x="5151189" y="2037403"/>
                  <a:pt x="5165629" y="2032183"/>
                  <a:pt x="5180616" y="2038241"/>
                </a:cubicBezTo>
                <a:cubicBezTo>
                  <a:pt x="5192167" y="2043336"/>
                  <a:pt x="5207843" y="2040317"/>
                  <a:pt x="5204265" y="2059708"/>
                </a:cubicBezTo>
                <a:cubicBezTo>
                  <a:pt x="5201375" y="2070022"/>
                  <a:pt x="5212238" y="2084193"/>
                  <a:pt x="5192160" y="2089685"/>
                </a:cubicBezTo>
                <a:cubicBezTo>
                  <a:pt x="5176483" y="2092704"/>
                  <a:pt x="5169194" y="2105491"/>
                  <a:pt x="5148842" y="2105345"/>
                </a:cubicBezTo>
                <a:cubicBezTo>
                  <a:pt x="5131928" y="2106163"/>
                  <a:pt x="5112124" y="2117294"/>
                  <a:pt x="5101673" y="2134757"/>
                </a:cubicBezTo>
                <a:cubicBezTo>
                  <a:pt x="5093145" y="2145342"/>
                  <a:pt x="5085032" y="2141214"/>
                  <a:pt x="5078431" y="2144923"/>
                </a:cubicBezTo>
                <a:cubicBezTo>
                  <a:pt x="5069011" y="2148770"/>
                  <a:pt x="5060726" y="2146910"/>
                  <a:pt x="5052563" y="2144620"/>
                </a:cubicBezTo>
                <a:lnTo>
                  <a:pt x="5037286" y="2142869"/>
                </a:lnTo>
                <a:lnTo>
                  <a:pt x="5039213" y="2146539"/>
                </a:lnTo>
                <a:cubicBezTo>
                  <a:pt x="5039657" y="2152103"/>
                  <a:pt x="5037321" y="2157888"/>
                  <a:pt x="5030489" y="2163045"/>
                </a:cubicBezTo>
                <a:lnTo>
                  <a:pt x="5028179" y="2165369"/>
                </a:lnTo>
                <a:lnTo>
                  <a:pt x="5046078" y="2171076"/>
                </a:lnTo>
                <a:cubicBezTo>
                  <a:pt x="5062408" y="2175655"/>
                  <a:pt x="5078495" y="2181095"/>
                  <a:pt x="5093139" y="2191692"/>
                </a:cubicBezTo>
                <a:cubicBezTo>
                  <a:pt x="5104687" y="2196786"/>
                  <a:pt x="5118438" y="2200643"/>
                  <a:pt x="5123662" y="2215086"/>
                </a:cubicBezTo>
                <a:cubicBezTo>
                  <a:pt x="5122699" y="2218526"/>
                  <a:pt x="5125173" y="2222928"/>
                  <a:pt x="5128611" y="2223892"/>
                </a:cubicBezTo>
                <a:cubicBezTo>
                  <a:pt x="5186634" y="2255001"/>
                  <a:pt x="5200927" y="2316485"/>
                  <a:pt x="5228422" y="2370550"/>
                </a:cubicBezTo>
                <a:cubicBezTo>
                  <a:pt x="5229660" y="2372750"/>
                  <a:pt x="5226497" y="2377426"/>
                  <a:pt x="5228697" y="2376188"/>
                </a:cubicBezTo>
                <a:cubicBezTo>
                  <a:pt x="5262110" y="2389270"/>
                  <a:pt x="5261555" y="2424342"/>
                  <a:pt x="5262652" y="2446897"/>
                </a:cubicBezTo>
                <a:cubicBezTo>
                  <a:pt x="5266498" y="2479496"/>
                  <a:pt x="5284508" y="2501235"/>
                  <a:pt x="5299355" y="2527647"/>
                </a:cubicBezTo>
                <a:cubicBezTo>
                  <a:pt x="5308015" y="2543057"/>
                  <a:pt x="5331804" y="2544168"/>
                  <a:pt x="5348719" y="2543349"/>
                </a:cubicBezTo>
                <a:cubicBezTo>
                  <a:pt x="5367833" y="2541295"/>
                  <a:pt x="5381583" y="2545151"/>
                  <a:pt x="5393408" y="2555885"/>
                </a:cubicBezTo>
                <a:cubicBezTo>
                  <a:pt x="5398083" y="2559051"/>
                  <a:pt x="5402759" y="2562217"/>
                  <a:pt x="5407160" y="2559743"/>
                </a:cubicBezTo>
                <a:cubicBezTo>
                  <a:pt x="5427651" y="2539534"/>
                  <a:pt x="5449372" y="2567875"/>
                  <a:pt x="5472613" y="2557709"/>
                </a:cubicBezTo>
                <a:cubicBezTo>
                  <a:pt x="5480452" y="2556199"/>
                  <a:pt x="5484437" y="2568442"/>
                  <a:pt x="5485949" y="2576283"/>
                </a:cubicBezTo>
                <a:cubicBezTo>
                  <a:pt x="5490899" y="2585087"/>
                  <a:pt x="5473985" y="2585904"/>
                  <a:pt x="5476734" y="2595946"/>
                </a:cubicBezTo>
                <a:cubicBezTo>
                  <a:pt x="5480171" y="2596910"/>
                  <a:pt x="5485810" y="2596637"/>
                  <a:pt x="5490484" y="2599804"/>
                </a:cubicBezTo>
                <a:cubicBezTo>
                  <a:pt x="5498596" y="2603933"/>
                  <a:pt x="5516473" y="2599677"/>
                  <a:pt x="5519497" y="2615358"/>
                </a:cubicBezTo>
                <a:cubicBezTo>
                  <a:pt x="5524719" y="2629801"/>
                  <a:pt x="5531179" y="2646446"/>
                  <a:pt x="5529803" y="2664600"/>
                </a:cubicBezTo>
                <a:cubicBezTo>
                  <a:pt x="5526223" y="2683991"/>
                  <a:pt x="5519210" y="2702418"/>
                  <a:pt x="5499679" y="2719188"/>
                </a:cubicBezTo>
                <a:cubicBezTo>
                  <a:pt x="5486478" y="2726609"/>
                  <a:pt x="5473551" y="2739669"/>
                  <a:pt x="5457599" y="2737049"/>
                </a:cubicBezTo>
                <a:cubicBezTo>
                  <a:pt x="5433810" y="2735938"/>
                  <a:pt x="5409747" y="2729188"/>
                  <a:pt x="5390773" y="2710887"/>
                </a:cubicBezTo>
                <a:cubicBezTo>
                  <a:pt x="5384860" y="2705521"/>
                  <a:pt x="5381149" y="2698917"/>
                  <a:pt x="5381838" y="2689840"/>
                </a:cubicBezTo>
                <a:cubicBezTo>
                  <a:pt x="5383215" y="2671686"/>
                  <a:pt x="5382393" y="2654769"/>
                  <a:pt x="5381571" y="2637851"/>
                </a:cubicBezTo>
                <a:cubicBezTo>
                  <a:pt x="5351870" y="2631374"/>
                  <a:pt x="5320930" y="2622696"/>
                  <a:pt x="5289992" y="2614017"/>
                </a:cubicBezTo>
                <a:cubicBezTo>
                  <a:pt x="5269225" y="2628586"/>
                  <a:pt x="5265923" y="2653616"/>
                  <a:pt x="5259180" y="2677681"/>
                </a:cubicBezTo>
                <a:cubicBezTo>
                  <a:pt x="5249549" y="2712061"/>
                  <a:pt x="5246794" y="2748370"/>
                  <a:pt x="5222176" y="2776691"/>
                </a:cubicBezTo>
                <a:cubicBezTo>
                  <a:pt x="5215850" y="2786040"/>
                  <a:pt x="5213235" y="2801994"/>
                  <a:pt x="5205122" y="2797863"/>
                </a:cubicBezTo>
                <a:cubicBezTo>
                  <a:pt x="5187934" y="2793042"/>
                  <a:pt x="5176517" y="2813942"/>
                  <a:pt x="5159054" y="2803482"/>
                </a:cubicBezTo>
                <a:cubicBezTo>
                  <a:pt x="5150942" y="2799352"/>
                  <a:pt x="5140903" y="2802098"/>
                  <a:pt x="5134992" y="2796732"/>
                </a:cubicBezTo>
                <a:cubicBezTo>
                  <a:pt x="5107905" y="2774301"/>
                  <a:pt x="5067476" y="2779647"/>
                  <a:pt x="5042589" y="2755979"/>
                </a:cubicBezTo>
                <a:cubicBezTo>
                  <a:pt x="5036678" y="2750613"/>
                  <a:pt x="5026914" y="2758998"/>
                  <a:pt x="5027187" y="2764637"/>
                </a:cubicBezTo>
                <a:cubicBezTo>
                  <a:pt x="5035159" y="2789122"/>
                  <a:pt x="5021269" y="2805621"/>
                  <a:pt x="5017692" y="2825011"/>
                </a:cubicBezTo>
                <a:cubicBezTo>
                  <a:pt x="4982901" y="2830084"/>
                  <a:pt x="4955814" y="2807653"/>
                  <a:pt x="4929276" y="2796501"/>
                </a:cubicBezTo>
                <a:cubicBezTo>
                  <a:pt x="4919925" y="2790170"/>
                  <a:pt x="4909613" y="2787277"/>
                  <a:pt x="4898064" y="2782184"/>
                </a:cubicBezTo>
                <a:cubicBezTo>
                  <a:pt x="4894625" y="2781219"/>
                  <a:pt x="4888987" y="2781492"/>
                  <a:pt x="4888987" y="2781492"/>
                </a:cubicBezTo>
                <a:cubicBezTo>
                  <a:pt x="4879083" y="2810233"/>
                  <a:pt x="4837143" y="2807738"/>
                  <a:pt x="4828476" y="2838679"/>
                </a:cubicBezTo>
                <a:cubicBezTo>
                  <a:pt x="4811828" y="2891486"/>
                  <a:pt x="4812096" y="2943474"/>
                  <a:pt x="4792012" y="2995316"/>
                </a:cubicBezTo>
                <a:cubicBezTo>
                  <a:pt x="4786923" y="3006867"/>
                  <a:pt x="4794346" y="3020074"/>
                  <a:pt x="4799984" y="3019801"/>
                </a:cubicBezTo>
                <a:cubicBezTo>
                  <a:pt x="4825285" y="3028753"/>
                  <a:pt x="4824181" y="3052545"/>
                  <a:pt x="4837243" y="3065480"/>
                </a:cubicBezTo>
                <a:cubicBezTo>
                  <a:pt x="4842191" y="3074285"/>
                  <a:pt x="4842467" y="3079925"/>
                  <a:pt x="4841777" y="3089001"/>
                </a:cubicBezTo>
                <a:cubicBezTo>
                  <a:pt x="4825820" y="3132731"/>
                  <a:pt x="4836815" y="3172896"/>
                  <a:pt x="4860050" y="3209077"/>
                </a:cubicBezTo>
                <a:cubicBezTo>
                  <a:pt x="4862524" y="3213480"/>
                  <a:pt x="4865000" y="3217883"/>
                  <a:pt x="4861834" y="3222557"/>
                </a:cubicBezTo>
                <a:cubicBezTo>
                  <a:pt x="4838321" y="3227085"/>
                  <a:pt x="4828147" y="3203838"/>
                  <a:pt x="4816322" y="3193104"/>
                </a:cubicBezTo>
                <a:cubicBezTo>
                  <a:pt x="4783050" y="3159668"/>
                  <a:pt x="4742214" y="3133380"/>
                  <a:pt x="4699177" y="3108328"/>
                </a:cubicBezTo>
                <a:cubicBezTo>
                  <a:pt x="4679514" y="3099106"/>
                  <a:pt x="4661363" y="3097722"/>
                  <a:pt x="4644723" y="3104179"/>
                </a:cubicBezTo>
                <a:cubicBezTo>
                  <a:pt x="4599204" y="3121076"/>
                  <a:pt x="4562347" y="3153380"/>
                  <a:pt x="4540752" y="3197380"/>
                </a:cubicBezTo>
                <a:cubicBezTo>
                  <a:pt x="4532225" y="3207968"/>
                  <a:pt x="4535796" y="3234927"/>
                  <a:pt x="4544184" y="3244695"/>
                </a:cubicBezTo>
                <a:cubicBezTo>
                  <a:pt x="4592028" y="3298906"/>
                  <a:pt x="4594503" y="3303308"/>
                  <a:pt x="4596283" y="3363136"/>
                </a:cubicBezTo>
                <a:cubicBezTo>
                  <a:pt x="4597106" y="3380055"/>
                  <a:pt x="4603291" y="3391060"/>
                  <a:pt x="4610716" y="3404267"/>
                </a:cubicBezTo>
                <a:cubicBezTo>
                  <a:pt x="4654021" y="3481307"/>
                  <a:pt x="4697325" y="3558345"/>
                  <a:pt x="4739666" y="3638823"/>
                </a:cubicBezTo>
                <a:cubicBezTo>
                  <a:pt x="4750801" y="3658634"/>
                  <a:pt x="4773902" y="3668822"/>
                  <a:pt x="4782837" y="3689868"/>
                </a:cubicBezTo>
                <a:cubicBezTo>
                  <a:pt x="4791772" y="3710916"/>
                  <a:pt x="4803871" y="3727288"/>
                  <a:pt x="4815006" y="3747099"/>
                </a:cubicBezTo>
                <a:cubicBezTo>
                  <a:pt x="4818719" y="3753702"/>
                  <a:pt x="4826556" y="3752193"/>
                  <a:pt x="4829032" y="3756594"/>
                </a:cubicBezTo>
                <a:cubicBezTo>
                  <a:pt x="4836180" y="3764162"/>
                  <a:pt x="4846768" y="3772694"/>
                  <a:pt x="4837004" y="3781080"/>
                </a:cubicBezTo>
                <a:cubicBezTo>
                  <a:pt x="4828475" y="3791666"/>
                  <a:pt x="4815689" y="3784371"/>
                  <a:pt x="4809775" y="3779005"/>
                </a:cubicBezTo>
                <a:cubicBezTo>
                  <a:pt x="4802627" y="3771436"/>
                  <a:pt x="4789838" y="3764142"/>
                  <a:pt x="4786128" y="3757537"/>
                </a:cubicBezTo>
                <a:cubicBezTo>
                  <a:pt x="4771969" y="3722048"/>
                  <a:pt x="4740482" y="3702091"/>
                  <a:pt x="4725360" y="3670038"/>
                </a:cubicBezTo>
                <a:cubicBezTo>
                  <a:pt x="4680818" y="3590797"/>
                  <a:pt x="4637514" y="3513757"/>
                  <a:pt x="4594209" y="3436718"/>
                </a:cubicBezTo>
                <a:cubicBezTo>
                  <a:pt x="4585548" y="3421310"/>
                  <a:pt x="4572760" y="3414015"/>
                  <a:pt x="4558738" y="3404519"/>
                </a:cubicBezTo>
                <a:cubicBezTo>
                  <a:pt x="4522573" y="3381395"/>
                  <a:pt x="4488614" y="3357037"/>
                  <a:pt x="4480507" y="3306558"/>
                </a:cubicBezTo>
                <a:cubicBezTo>
                  <a:pt x="4475839" y="3257043"/>
                  <a:pt x="4421110" y="3247252"/>
                  <a:pt x="4381231" y="3263877"/>
                </a:cubicBezTo>
                <a:cubicBezTo>
                  <a:pt x="4343551" y="3279265"/>
                  <a:pt x="4308620" y="3304692"/>
                  <a:pt x="4271213" y="3325719"/>
                </a:cubicBezTo>
                <a:cubicBezTo>
                  <a:pt x="4260211" y="3331903"/>
                  <a:pt x="4245217" y="3372193"/>
                  <a:pt x="4243839" y="3390348"/>
                </a:cubicBezTo>
                <a:cubicBezTo>
                  <a:pt x="4241706" y="3404582"/>
                  <a:pt x="4243492" y="3418061"/>
                  <a:pt x="4245828" y="3431231"/>
                </a:cubicBezTo>
                <a:lnTo>
                  <a:pt x="4249487" y="3458234"/>
                </a:lnTo>
                <a:lnTo>
                  <a:pt x="4268459" y="3485180"/>
                </a:lnTo>
                <a:cubicBezTo>
                  <a:pt x="4281443" y="3505708"/>
                  <a:pt x="4292876" y="3526961"/>
                  <a:pt x="4301641" y="3549872"/>
                </a:cubicBezTo>
                <a:cubicBezTo>
                  <a:pt x="4307055" y="3565296"/>
                  <a:pt x="4316508" y="3563422"/>
                  <a:pt x="4327699" y="3562381"/>
                </a:cubicBezTo>
                <a:cubicBezTo>
                  <a:pt x="4364295" y="3559642"/>
                  <a:pt x="4401792" y="3559473"/>
                  <a:pt x="4443283" y="3566565"/>
                </a:cubicBezTo>
                <a:cubicBezTo>
                  <a:pt x="4417314" y="3587231"/>
                  <a:pt x="4389789" y="3591118"/>
                  <a:pt x="4362331" y="3599313"/>
                </a:cubicBezTo>
                <a:cubicBezTo>
                  <a:pt x="4304843" y="3616605"/>
                  <a:pt x="4286341" y="3646200"/>
                  <a:pt x="4297508" y="3698587"/>
                </a:cubicBezTo>
                <a:cubicBezTo>
                  <a:pt x="4301772" y="3723079"/>
                  <a:pt x="4314000" y="3733224"/>
                  <a:pt x="4338953" y="3730240"/>
                </a:cubicBezTo>
                <a:cubicBezTo>
                  <a:pt x="4350144" y="3729199"/>
                  <a:pt x="4360432" y="3725588"/>
                  <a:pt x="4372142" y="3730140"/>
                </a:cubicBezTo>
                <a:cubicBezTo>
                  <a:pt x="4367268" y="3749176"/>
                  <a:pt x="4350550" y="3755045"/>
                  <a:pt x="4336403" y="3760011"/>
                </a:cubicBezTo>
                <a:cubicBezTo>
                  <a:pt x="4320971" y="3765428"/>
                  <a:pt x="4319369" y="3773209"/>
                  <a:pt x="4322595" y="3786514"/>
                </a:cubicBezTo>
                <a:cubicBezTo>
                  <a:pt x="4332656" y="3823408"/>
                  <a:pt x="4355894" y="3848458"/>
                  <a:pt x="4384277" y="3871702"/>
                </a:cubicBezTo>
                <a:cubicBezTo>
                  <a:pt x="4400431" y="3884800"/>
                  <a:pt x="4418322" y="3898733"/>
                  <a:pt x="4434476" y="3911831"/>
                </a:cubicBezTo>
                <a:cubicBezTo>
                  <a:pt x="4459384" y="3933408"/>
                  <a:pt x="4474454" y="3959880"/>
                  <a:pt x="4475830" y="3992604"/>
                </a:cubicBezTo>
                <a:cubicBezTo>
                  <a:pt x="4478491" y="4024877"/>
                  <a:pt x="4491171" y="4036308"/>
                  <a:pt x="4523073" y="4036659"/>
                </a:cubicBezTo>
                <a:cubicBezTo>
                  <a:pt x="4527382" y="4036590"/>
                  <a:pt x="4531241" y="4035236"/>
                  <a:pt x="4538122" y="4034264"/>
                </a:cubicBezTo>
                <a:cubicBezTo>
                  <a:pt x="4533767" y="4058894"/>
                  <a:pt x="4515830" y="4069521"/>
                  <a:pt x="4501368" y="4081817"/>
                </a:cubicBezTo>
                <a:cubicBezTo>
                  <a:pt x="4483498" y="4096752"/>
                  <a:pt x="4472127" y="4113738"/>
                  <a:pt x="4473367" y="4137847"/>
                </a:cubicBezTo>
                <a:cubicBezTo>
                  <a:pt x="4472351" y="4155528"/>
                  <a:pt x="4478984" y="4166194"/>
                  <a:pt x="4497959" y="4166752"/>
                </a:cubicBezTo>
                <a:cubicBezTo>
                  <a:pt x="4518219" y="4166859"/>
                  <a:pt x="4532952" y="4171794"/>
                  <a:pt x="4539336" y="4194097"/>
                </a:cubicBezTo>
                <a:cubicBezTo>
                  <a:pt x="4546556" y="4214663"/>
                  <a:pt x="4532026" y="4222651"/>
                  <a:pt x="4517947" y="4231925"/>
                </a:cubicBezTo>
                <a:cubicBezTo>
                  <a:pt x="4513254" y="4235016"/>
                  <a:pt x="4504252" y="4238176"/>
                  <a:pt x="4508696" y="4246722"/>
                </a:cubicBezTo>
                <a:cubicBezTo>
                  <a:pt x="4512306" y="4257005"/>
                  <a:pt x="4521511" y="4266768"/>
                  <a:pt x="4532701" y="4265727"/>
                </a:cubicBezTo>
                <a:cubicBezTo>
                  <a:pt x="4563701" y="4263508"/>
                  <a:pt x="4567446" y="4282407"/>
                  <a:pt x="4569138" y="4307801"/>
                </a:cubicBezTo>
                <a:lnTo>
                  <a:pt x="4581251" y="4356204"/>
                </a:lnTo>
                <a:lnTo>
                  <a:pt x="4581479" y="4355344"/>
                </a:lnTo>
                <a:cubicBezTo>
                  <a:pt x="4582962" y="4353590"/>
                  <a:pt x="4585120" y="4352240"/>
                  <a:pt x="4587279" y="4351160"/>
                </a:cubicBezTo>
                <a:cubicBezTo>
                  <a:pt x="4608862" y="4339284"/>
                  <a:pt x="4626128" y="4319848"/>
                  <a:pt x="4644474" y="4303653"/>
                </a:cubicBezTo>
                <a:cubicBezTo>
                  <a:pt x="4672532" y="4278820"/>
                  <a:pt x="4703828" y="4264784"/>
                  <a:pt x="4741598" y="4274501"/>
                </a:cubicBezTo>
                <a:cubicBezTo>
                  <a:pt x="4756706" y="4277740"/>
                  <a:pt x="4766419" y="4269103"/>
                  <a:pt x="4775052" y="4260465"/>
                </a:cubicBezTo>
                <a:cubicBezTo>
                  <a:pt x="4795556" y="4241031"/>
                  <a:pt x="4806348" y="4242110"/>
                  <a:pt x="4822535" y="4263704"/>
                </a:cubicBezTo>
                <a:cubicBezTo>
                  <a:pt x="4838722" y="4287458"/>
                  <a:pt x="4838722" y="4287458"/>
                  <a:pt x="4862464" y="4268023"/>
                </a:cubicBezTo>
                <a:cubicBezTo>
                  <a:pt x="4867859" y="4263704"/>
                  <a:pt x="4872176" y="4260465"/>
                  <a:pt x="4878651" y="4266943"/>
                </a:cubicBezTo>
                <a:cubicBezTo>
                  <a:pt x="4903472" y="4288537"/>
                  <a:pt x="4928292" y="4307972"/>
                  <a:pt x="4952034" y="4330645"/>
                </a:cubicBezTo>
                <a:cubicBezTo>
                  <a:pt x="4970379" y="4346841"/>
                  <a:pt x="4982250" y="4367356"/>
                  <a:pt x="4987646" y="4391109"/>
                </a:cubicBezTo>
                <a:cubicBezTo>
                  <a:pt x="4991963" y="4406225"/>
                  <a:pt x="5030812" y="4435377"/>
                  <a:pt x="5046999" y="4436456"/>
                </a:cubicBezTo>
                <a:cubicBezTo>
                  <a:pt x="5052395" y="4436456"/>
                  <a:pt x="5056712" y="4436456"/>
                  <a:pt x="5058870" y="4429978"/>
                </a:cubicBezTo>
                <a:cubicBezTo>
                  <a:pt x="5073978" y="4396508"/>
                  <a:pt x="5103116" y="4380312"/>
                  <a:pt x="5134411" y="4366276"/>
                </a:cubicBezTo>
                <a:cubicBezTo>
                  <a:pt x="5140886" y="4363037"/>
                  <a:pt x="5146282" y="4360877"/>
                  <a:pt x="5151678" y="4357638"/>
                </a:cubicBezTo>
                <a:cubicBezTo>
                  <a:pt x="5168944" y="4346841"/>
                  <a:pt x="5184052" y="4341442"/>
                  <a:pt x="5205636" y="4349000"/>
                </a:cubicBezTo>
                <a:cubicBezTo>
                  <a:pt x="5227219" y="4356559"/>
                  <a:pt x="5248802" y="4344681"/>
                  <a:pt x="5268226" y="4333885"/>
                </a:cubicBezTo>
                <a:cubicBezTo>
                  <a:pt x="5277939" y="4329566"/>
                  <a:pt x="5284414" y="4327406"/>
                  <a:pt x="5294126" y="4334964"/>
                </a:cubicBezTo>
                <a:cubicBezTo>
                  <a:pt x="5335134" y="4365196"/>
                  <a:pt x="5380459" y="4387870"/>
                  <a:pt x="5433338" y="4392189"/>
                </a:cubicBezTo>
                <a:cubicBezTo>
                  <a:pt x="5440892" y="4393268"/>
                  <a:pt x="5444129" y="4395428"/>
                  <a:pt x="5441971" y="4402986"/>
                </a:cubicBezTo>
                <a:cubicBezTo>
                  <a:pt x="5435496" y="4433217"/>
                  <a:pt x="5451683" y="4452652"/>
                  <a:pt x="5473266" y="4468847"/>
                </a:cubicBezTo>
                <a:cubicBezTo>
                  <a:pt x="5482979" y="4476405"/>
                  <a:pt x="5488374" y="4482883"/>
                  <a:pt x="5481899" y="4496919"/>
                </a:cubicBezTo>
                <a:cubicBezTo>
                  <a:pt x="5472187" y="4514195"/>
                  <a:pt x="5480820" y="4530390"/>
                  <a:pt x="5492691" y="4544426"/>
                </a:cubicBezTo>
                <a:cubicBezTo>
                  <a:pt x="5502403" y="4556303"/>
                  <a:pt x="5514274" y="4568179"/>
                  <a:pt x="5523987" y="4580056"/>
                </a:cubicBezTo>
                <a:cubicBezTo>
                  <a:pt x="5528303" y="4585994"/>
                  <a:pt x="5530731" y="4591663"/>
                  <a:pt x="5529787" y="4596252"/>
                </a:cubicBezTo>
                <a:cubicBezTo>
                  <a:pt x="5528843" y="4600841"/>
                  <a:pt x="5524527" y="4604349"/>
                  <a:pt x="5515353" y="4605969"/>
                </a:cubicBezTo>
                <a:cubicBezTo>
                  <a:pt x="5511037" y="4605969"/>
                  <a:pt x="5506720" y="4607049"/>
                  <a:pt x="5502403" y="4609208"/>
                </a:cubicBezTo>
                <a:cubicBezTo>
                  <a:pt x="5497008" y="4611367"/>
                  <a:pt x="5488374" y="4611367"/>
                  <a:pt x="5487295" y="4618925"/>
                </a:cubicBezTo>
                <a:cubicBezTo>
                  <a:pt x="5487295" y="4625403"/>
                  <a:pt x="5492691" y="4629722"/>
                  <a:pt x="5497008" y="4632961"/>
                </a:cubicBezTo>
                <a:cubicBezTo>
                  <a:pt x="5515353" y="4649157"/>
                  <a:pt x="5514274" y="4655635"/>
                  <a:pt x="5491612" y="4665352"/>
                </a:cubicBezTo>
                <a:cubicBezTo>
                  <a:pt x="5486216" y="4667512"/>
                  <a:pt x="5481899" y="4668591"/>
                  <a:pt x="5477583" y="4671830"/>
                </a:cubicBezTo>
                <a:cubicBezTo>
                  <a:pt x="5471108" y="4676149"/>
                  <a:pt x="5465712" y="4680468"/>
                  <a:pt x="5470029" y="4691265"/>
                </a:cubicBezTo>
                <a:cubicBezTo>
                  <a:pt x="5475424" y="4700983"/>
                  <a:pt x="5479741" y="4700983"/>
                  <a:pt x="5488374" y="4698823"/>
                </a:cubicBezTo>
                <a:lnTo>
                  <a:pt x="5504696" y="4697004"/>
                </a:lnTo>
                <a:lnTo>
                  <a:pt x="5420769" y="4781392"/>
                </a:lnTo>
                <a:lnTo>
                  <a:pt x="5413913" y="4776562"/>
                </a:lnTo>
                <a:cubicBezTo>
                  <a:pt x="5404200" y="4774402"/>
                  <a:pt x="5397726" y="4777641"/>
                  <a:pt x="5393409" y="4786279"/>
                </a:cubicBezTo>
                <a:cubicBezTo>
                  <a:pt x="5390171" y="4792757"/>
                  <a:pt x="5388013" y="4799235"/>
                  <a:pt x="5384776" y="4805713"/>
                </a:cubicBezTo>
                <a:cubicBezTo>
                  <a:pt x="5379380" y="4816510"/>
                  <a:pt x="5371826" y="4820829"/>
                  <a:pt x="5358876" y="4818670"/>
                </a:cubicBezTo>
                <a:cubicBezTo>
                  <a:pt x="5320026" y="4812192"/>
                  <a:pt x="5293047" y="4826228"/>
                  <a:pt x="5275781" y="4860778"/>
                </a:cubicBezTo>
                <a:cubicBezTo>
                  <a:pt x="5272543" y="4866176"/>
                  <a:pt x="5273622" y="4878053"/>
                  <a:pt x="5263910" y="4875894"/>
                </a:cubicBezTo>
                <a:cubicBezTo>
                  <a:pt x="5254197" y="4874814"/>
                  <a:pt x="5252039" y="4865097"/>
                  <a:pt x="5250960" y="4855379"/>
                </a:cubicBezTo>
                <a:cubicBezTo>
                  <a:pt x="5250960" y="4854300"/>
                  <a:pt x="5250960" y="4853220"/>
                  <a:pt x="5250960" y="4852140"/>
                </a:cubicBezTo>
                <a:cubicBezTo>
                  <a:pt x="5246643" y="4826228"/>
                  <a:pt x="5234772" y="4818670"/>
                  <a:pt x="5214269" y="4831626"/>
                </a:cubicBezTo>
                <a:cubicBezTo>
                  <a:pt x="5194844" y="4843503"/>
                  <a:pt x="5179736" y="4840264"/>
                  <a:pt x="5163548" y="4829467"/>
                </a:cubicBezTo>
                <a:cubicBezTo>
                  <a:pt x="5141965" y="4815431"/>
                  <a:pt x="5119303" y="4804634"/>
                  <a:pt x="5092324" y="4811112"/>
                </a:cubicBezTo>
                <a:cubicBezTo>
                  <a:pt x="5080453" y="4814351"/>
                  <a:pt x="5075057" y="4802474"/>
                  <a:pt x="5072899" y="4794916"/>
                </a:cubicBezTo>
                <a:cubicBezTo>
                  <a:pt x="5063187" y="4766844"/>
                  <a:pt x="5044841" y="4753888"/>
                  <a:pt x="5016783" y="4750649"/>
                </a:cubicBezTo>
                <a:cubicBezTo>
                  <a:pt x="4999517" y="4748489"/>
                  <a:pt x="4996279" y="4742011"/>
                  <a:pt x="5007071" y="4724736"/>
                </a:cubicBezTo>
                <a:cubicBezTo>
                  <a:pt x="5029733" y="4688026"/>
                  <a:pt x="5013546" y="4634041"/>
                  <a:pt x="4975775" y="4617845"/>
                </a:cubicBezTo>
                <a:cubicBezTo>
                  <a:pt x="4968221" y="4614606"/>
                  <a:pt x="4958509" y="4610288"/>
                  <a:pt x="4952034" y="4617845"/>
                </a:cubicBezTo>
                <a:cubicBezTo>
                  <a:pt x="4945559" y="4625403"/>
                  <a:pt x="4942321" y="4636200"/>
                  <a:pt x="4948796" y="4645918"/>
                </a:cubicBezTo>
                <a:cubicBezTo>
                  <a:pt x="4952034" y="4652396"/>
                  <a:pt x="4957430" y="4658874"/>
                  <a:pt x="4961746" y="4665352"/>
                </a:cubicBezTo>
                <a:cubicBezTo>
                  <a:pt x="4967142" y="4671830"/>
                  <a:pt x="4970379" y="4678309"/>
                  <a:pt x="4963904" y="4683708"/>
                </a:cubicBezTo>
                <a:cubicBezTo>
                  <a:pt x="4956350" y="4690186"/>
                  <a:pt x="4949875" y="4685867"/>
                  <a:pt x="4944480" y="4680468"/>
                </a:cubicBezTo>
                <a:cubicBezTo>
                  <a:pt x="4939084" y="4676149"/>
                  <a:pt x="4934767" y="4669671"/>
                  <a:pt x="4930451" y="4665352"/>
                </a:cubicBezTo>
                <a:cubicBezTo>
                  <a:pt x="4920738" y="4655635"/>
                  <a:pt x="4907788" y="4650236"/>
                  <a:pt x="4896997" y="4659954"/>
                </a:cubicBezTo>
                <a:cubicBezTo>
                  <a:pt x="4888363" y="4668591"/>
                  <a:pt x="4896997" y="4680468"/>
                  <a:pt x="4903472" y="4689106"/>
                </a:cubicBezTo>
                <a:cubicBezTo>
                  <a:pt x="4908867" y="4696664"/>
                  <a:pt x="4918580" y="4702062"/>
                  <a:pt x="4921817" y="4711780"/>
                </a:cubicBezTo>
                <a:cubicBezTo>
                  <a:pt x="4927213" y="4725816"/>
                  <a:pt x="4925055" y="4734453"/>
                  <a:pt x="4907788" y="4733374"/>
                </a:cubicBezTo>
                <a:cubicBezTo>
                  <a:pt x="4884047" y="4732294"/>
                  <a:pt x="4864622" y="4722577"/>
                  <a:pt x="4846276" y="4709620"/>
                </a:cubicBezTo>
                <a:cubicBezTo>
                  <a:pt x="4822535" y="4693425"/>
                  <a:pt x="4809585" y="4692345"/>
                  <a:pt x="4786923" y="4709620"/>
                </a:cubicBezTo>
                <a:cubicBezTo>
                  <a:pt x="4778290" y="4715019"/>
                  <a:pt x="4770736" y="4723656"/>
                  <a:pt x="4763181" y="4731214"/>
                </a:cubicBezTo>
                <a:cubicBezTo>
                  <a:pt x="4759944" y="4734453"/>
                  <a:pt x="4756706" y="4739852"/>
                  <a:pt x="4751311" y="4737692"/>
                </a:cubicBezTo>
                <a:cubicBezTo>
                  <a:pt x="4744836" y="4735533"/>
                  <a:pt x="4743756" y="4730135"/>
                  <a:pt x="4744836" y="4725816"/>
                </a:cubicBezTo>
                <a:cubicBezTo>
                  <a:pt x="4749152" y="4706381"/>
                  <a:pt x="4740519" y="4702062"/>
                  <a:pt x="4723252" y="4703142"/>
                </a:cubicBezTo>
                <a:cubicBezTo>
                  <a:pt x="4701669" y="4704222"/>
                  <a:pt x="4686561" y="4690186"/>
                  <a:pt x="4674690" y="4675069"/>
                </a:cubicBezTo>
                <a:cubicBezTo>
                  <a:pt x="4664978" y="4663193"/>
                  <a:pt x="4657424" y="4662113"/>
                  <a:pt x="4648790" y="4673990"/>
                </a:cubicBezTo>
                <a:cubicBezTo>
                  <a:pt x="4644474" y="4680468"/>
                  <a:pt x="4640157" y="4684787"/>
                  <a:pt x="4631524" y="4682628"/>
                </a:cubicBezTo>
                <a:cubicBezTo>
                  <a:pt x="4619653" y="4680468"/>
                  <a:pt x="4621811" y="4671830"/>
                  <a:pt x="4619653" y="4664272"/>
                </a:cubicBezTo>
                <a:cubicBezTo>
                  <a:pt x="4618574" y="4659954"/>
                  <a:pt x="4618574" y="4654555"/>
                  <a:pt x="4617495" y="4649157"/>
                </a:cubicBezTo>
                <a:cubicBezTo>
                  <a:pt x="4615067" y="4627293"/>
                  <a:pt x="4605354" y="4618183"/>
                  <a:pt x="4590179" y="4622282"/>
                </a:cubicBezTo>
                <a:lnTo>
                  <a:pt x="4586817" y="4623974"/>
                </a:lnTo>
                <a:lnTo>
                  <a:pt x="4584630" y="4635875"/>
                </a:lnTo>
                <a:cubicBezTo>
                  <a:pt x="4576236" y="4677803"/>
                  <a:pt x="4574566" y="4681277"/>
                  <a:pt x="4531541" y="4686274"/>
                </a:cubicBezTo>
                <a:cubicBezTo>
                  <a:pt x="4507873" y="4688806"/>
                  <a:pt x="4494629" y="4696343"/>
                  <a:pt x="4492463" y="4723091"/>
                </a:cubicBezTo>
                <a:cubicBezTo>
                  <a:pt x="4490612" y="4742510"/>
                  <a:pt x="4481880" y="4762900"/>
                  <a:pt x="4462206" y="4772694"/>
                </a:cubicBezTo>
                <a:cubicBezTo>
                  <a:pt x="4443818" y="4782036"/>
                  <a:pt x="4447044" y="4795342"/>
                  <a:pt x="4452007" y="4809481"/>
                </a:cubicBezTo>
                <a:cubicBezTo>
                  <a:pt x="4456970" y="4823620"/>
                  <a:pt x="4462768" y="4836023"/>
                  <a:pt x="4457827" y="4850751"/>
                </a:cubicBezTo>
                <a:cubicBezTo>
                  <a:pt x="4454555" y="4862006"/>
                  <a:pt x="4463241" y="4866176"/>
                  <a:pt x="4471025" y="4867775"/>
                </a:cubicBezTo>
                <a:cubicBezTo>
                  <a:pt x="4482667" y="4868020"/>
                  <a:pt x="4492572" y="4867431"/>
                  <a:pt x="4503311" y="4865104"/>
                </a:cubicBezTo>
                <a:cubicBezTo>
                  <a:pt x="4539907" y="4862365"/>
                  <a:pt x="4542095" y="4864484"/>
                  <a:pt x="4538327" y="4899014"/>
                </a:cubicBezTo>
                <a:cubicBezTo>
                  <a:pt x="4537311" y="4916696"/>
                  <a:pt x="4531535" y="4933161"/>
                  <a:pt x="4528782" y="4950009"/>
                </a:cubicBezTo>
                <a:cubicBezTo>
                  <a:pt x="4524359" y="4970331"/>
                  <a:pt x="4519936" y="4990652"/>
                  <a:pt x="4490855" y="4977760"/>
                </a:cubicBezTo>
                <a:cubicBezTo>
                  <a:pt x="4480882" y="4974042"/>
                  <a:pt x="4471948" y="4981510"/>
                  <a:pt x="4473436" y="4993981"/>
                </a:cubicBezTo>
                <a:cubicBezTo>
                  <a:pt x="4474542" y="5009475"/>
                  <a:pt x="4474812" y="5026705"/>
                  <a:pt x="4496877" y="5031953"/>
                </a:cubicBezTo>
                <a:cubicBezTo>
                  <a:pt x="4498163" y="5031502"/>
                  <a:pt x="4499449" y="5031051"/>
                  <a:pt x="4502473" y="5031433"/>
                </a:cubicBezTo>
                <a:cubicBezTo>
                  <a:pt x="4514114" y="5031678"/>
                  <a:pt x="4528961" y="5016360"/>
                  <a:pt x="4538301" y="5034738"/>
                </a:cubicBezTo>
                <a:cubicBezTo>
                  <a:pt x="4547190" y="5051831"/>
                  <a:pt x="4547911" y="5070346"/>
                  <a:pt x="4541751" y="5089834"/>
                </a:cubicBezTo>
                <a:cubicBezTo>
                  <a:pt x="4535524" y="5105014"/>
                  <a:pt x="4524085" y="5117692"/>
                  <a:pt x="4511743" y="5127799"/>
                </a:cubicBezTo>
                <a:cubicBezTo>
                  <a:pt x="4501522" y="5135718"/>
                  <a:pt x="4492520" y="5138878"/>
                  <a:pt x="4485820" y="5123905"/>
                </a:cubicBezTo>
                <a:cubicBezTo>
                  <a:pt x="4482729" y="5119215"/>
                  <a:pt x="4478352" y="5114976"/>
                  <a:pt x="4473208" y="5116782"/>
                </a:cubicBezTo>
                <a:cubicBezTo>
                  <a:pt x="4464206" y="5119942"/>
                  <a:pt x="4465175" y="5126821"/>
                  <a:pt x="4466980" y="5131962"/>
                </a:cubicBezTo>
                <a:cubicBezTo>
                  <a:pt x="4469304" y="5142697"/>
                  <a:pt x="4472462" y="5151694"/>
                  <a:pt x="4474335" y="5161144"/>
                </a:cubicBezTo>
                <a:cubicBezTo>
                  <a:pt x="4481306" y="5193347"/>
                  <a:pt x="4464790" y="5212139"/>
                  <a:pt x="4432436" y="5210502"/>
                </a:cubicBezTo>
                <a:cubicBezTo>
                  <a:pt x="4428127" y="5210571"/>
                  <a:pt x="4425104" y="5210188"/>
                  <a:pt x="4422080" y="5209806"/>
                </a:cubicBezTo>
                <a:cubicBezTo>
                  <a:pt x="4373257" y="5202400"/>
                  <a:pt x="4367278" y="5205942"/>
                  <a:pt x="4363328" y="5256417"/>
                </a:cubicBezTo>
                <a:cubicBezTo>
                  <a:pt x="4361478" y="5275836"/>
                  <a:pt x="4355634" y="5287993"/>
                  <a:pt x="4335441" y="5292194"/>
                </a:cubicBezTo>
                <a:cubicBezTo>
                  <a:pt x="4327273" y="5293617"/>
                  <a:pt x="4321294" y="5297160"/>
                  <a:pt x="4315316" y="5300702"/>
                </a:cubicBezTo>
                <a:cubicBezTo>
                  <a:pt x="4277186" y="5315531"/>
                  <a:pt x="4252570" y="5340053"/>
                  <a:pt x="4258458" y="5385631"/>
                </a:cubicBezTo>
                <a:cubicBezTo>
                  <a:pt x="4260014" y="5402410"/>
                  <a:pt x="4258998" y="5420092"/>
                  <a:pt x="4253222" y="5436557"/>
                </a:cubicBezTo>
                <a:cubicBezTo>
                  <a:pt x="4249950" y="5447812"/>
                  <a:pt x="4241467" y="5456565"/>
                  <a:pt x="4229825" y="5456320"/>
                </a:cubicBezTo>
                <a:cubicBezTo>
                  <a:pt x="4215611" y="5456978"/>
                  <a:pt x="4216694" y="5443604"/>
                  <a:pt x="4214822" y="5434155"/>
                </a:cubicBezTo>
                <a:cubicBezTo>
                  <a:pt x="4200113" y="5375792"/>
                  <a:pt x="4200113" y="5375792"/>
                  <a:pt x="4150160" y="5406321"/>
                </a:cubicBezTo>
                <a:cubicBezTo>
                  <a:pt x="4132223" y="5416948"/>
                  <a:pt x="4114670" y="5424554"/>
                  <a:pt x="4094026" y="5427469"/>
                </a:cubicBezTo>
                <a:cubicBezTo>
                  <a:pt x="4072931" y="5429099"/>
                  <a:pt x="4056144" y="5430660"/>
                  <a:pt x="4039855" y="5408946"/>
                </a:cubicBezTo>
                <a:cubicBezTo>
                  <a:pt x="4014812" y="5378755"/>
                  <a:pt x="3962333" y="5385626"/>
                  <a:pt x="3927948" y="5419353"/>
                </a:cubicBezTo>
                <a:cubicBezTo>
                  <a:pt x="3922421" y="5424181"/>
                  <a:pt x="3918630" y="5429843"/>
                  <a:pt x="3912268" y="5436408"/>
                </a:cubicBezTo>
                <a:cubicBezTo>
                  <a:pt x="3896746" y="5408649"/>
                  <a:pt x="3879554" y="5384365"/>
                  <a:pt x="3845463" y="5381894"/>
                </a:cubicBezTo>
                <a:cubicBezTo>
                  <a:pt x="3814396" y="5379805"/>
                  <a:pt x="3790931" y="5395261"/>
                  <a:pt x="3765729" y="5409883"/>
                </a:cubicBezTo>
                <a:cubicBezTo>
                  <a:pt x="3760450" y="5403073"/>
                  <a:pt x="3764691" y="5398697"/>
                  <a:pt x="3765910" y="5393938"/>
                </a:cubicBezTo>
                <a:cubicBezTo>
                  <a:pt x="3781704" y="5356630"/>
                  <a:pt x="3760136" y="5328107"/>
                  <a:pt x="3718780" y="5329630"/>
                </a:cubicBezTo>
                <a:cubicBezTo>
                  <a:pt x="3676138" y="5331605"/>
                  <a:pt x="3676138" y="5331605"/>
                  <a:pt x="3675462" y="5288528"/>
                </a:cubicBezTo>
                <a:cubicBezTo>
                  <a:pt x="3674989" y="5258375"/>
                  <a:pt x="3649630" y="5235514"/>
                  <a:pt x="3619984" y="5241589"/>
                </a:cubicBezTo>
                <a:cubicBezTo>
                  <a:pt x="3604935" y="5243984"/>
                  <a:pt x="3608161" y="5257289"/>
                  <a:pt x="3608747" y="5267190"/>
                </a:cubicBezTo>
                <a:cubicBezTo>
                  <a:pt x="3610304" y="5283969"/>
                  <a:pt x="3614048" y="5302867"/>
                  <a:pt x="3596563" y="5314780"/>
                </a:cubicBezTo>
                <a:cubicBezTo>
                  <a:pt x="3584605" y="5321866"/>
                  <a:pt x="3576054" y="5326311"/>
                  <a:pt x="3574430" y="5305224"/>
                </a:cubicBezTo>
                <a:cubicBezTo>
                  <a:pt x="3568858" y="5252317"/>
                  <a:pt x="3550132" y="5240121"/>
                  <a:pt x="3499909" y="5253419"/>
                </a:cubicBezTo>
                <a:cubicBezTo>
                  <a:pt x="3436375" y="5269946"/>
                  <a:pt x="3375977" y="5266603"/>
                  <a:pt x="3315692" y="5243008"/>
                </a:cubicBezTo>
                <a:cubicBezTo>
                  <a:pt x="3285324" y="5230567"/>
                  <a:pt x="3255024" y="5222434"/>
                  <a:pt x="3221835" y="5222534"/>
                </a:cubicBezTo>
                <a:cubicBezTo>
                  <a:pt x="3204598" y="5222810"/>
                  <a:pt x="3190452" y="5227776"/>
                  <a:pt x="3181652" y="5243858"/>
                </a:cubicBezTo>
                <a:cubicBezTo>
                  <a:pt x="3173687" y="5258205"/>
                  <a:pt x="3161797" y="5269597"/>
                  <a:pt x="3144425" y="5261258"/>
                </a:cubicBezTo>
                <a:cubicBezTo>
                  <a:pt x="3126601" y="5251633"/>
                  <a:pt x="3137138" y="5236384"/>
                  <a:pt x="3142147" y="5225963"/>
                </a:cubicBezTo>
                <a:cubicBezTo>
                  <a:pt x="3154669" y="5199910"/>
                  <a:pt x="3149638" y="5181464"/>
                  <a:pt x="3132063" y="5160201"/>
                </a:cubicBezTo>
                <a:cubicBezTo>
                  <a:pt x="3063049" y="5074700"/>
                  <a:pt x="3023997" y="4975794"/>
                  <a:pt x="2992209" y="4872894"/>
                </a:cubicBezTo>
                <a:cubicBezTo>
                  <a:pt x="2975447" y="4821027"/>
                  <a:pt x="2975447" y="4821027"/>
                  <a:pt x="2922382" y="4817997"/>
                </a:cubicBezTo>
                <a:cubicBezTo>
                  <a:pt x="2874077" y="4816185"/>
                  <a:pt x="2874077" y="4816185"/>
                  <a:pt x="2852371" y="4861342"/>
                </a:cubicBezTo>
                <a:cubicBezTo>
                  <a:pt x="2837344" y="4892605"/>
                  <a:pt x="2822769" y="4925153"/>
                  <a:pt x="2799055" y="4952246"/>
                </a:cubicBezTo>
                <a:cubicBezTo>
                  <a:pt x="2786330" y="4965376"/>
                  <a:pt x="2772319" y="4978957"/>
                  <a:pt x="2750389" y="4982323"/>
                </a:cubicBezTo>
                <a:cubicBezTo>
                  <a:pt x="2748832" y="4965544"/>
                  <a:pt x="2755511" y="4951650"/>
                  <a:pt x="2759166" y="4937373"/>
                </a:cubicBezTo>
                <a:cubicBezTo>
                  <a:pt x="2766477" y="4908818"/>
                  <a:pt x="2768193" y="4880785"/>
                  <a:pt x="2758717" y="4853791"/>
                </a:cubicBezTo>
                <a:cubicBezTo>
                  <a:pt x="2754589" y="4837915"/>
                  <a:pt x="2758831" y="4833539"/>
                  <a:pt x="2773428" y="4829858"/>
                </a:cubicBezTo>
                <a:cubicBezTo>
                  <a:pt x="2788026" y="4826178"/>
                  <a:pt x="2803458" y="4820761"/>
                  <a:pt x="2813611" y="4808534"/>
                </a:cubicBezTo>
                <a:cubicBezTo>
                  <a:pt x="2819072" y="4799399"/>
                  <a:pt x="2822795" y="4789429"/>
                  <a:pt x="2820922" y="4779980"/>
                </a:cubicBezTo>
                <a:cubicBezTo>
                  <a:pt x="2816861" y="4768411"/>
                  <a:pt x="2805287" y="4772474"/>
                  <a:pt x="2796668" y="4772612"/>
                </a:cubicBezTo>
                <a:cubicBezTo>
                  <a:pt x="2738910" y="4772674"/>
                  <a:pt x="2681603" y="4774021"/>
                  <a:pt x="2622107" y="4773249"/>
                </a:cubicBezTo>
                <a:lnTo>
                  <a:pt x="2591932" y="4771776"/>
                </a:lnTo>
                <a:lnTo>
                  <a:pt x="2581363" y="4784316"/>
                </a:lnTo>
                <a:cubicBezTo>
                  <a:pt x="2571376" y="4791016"/>
                  <a:pt x="2557281" y="4791697"/>
                  <a:pt x="2533973" y="4788867"/>
                </a:cubicBezTo>
                <a:cubicBezTo>
                  <a:pt x="2506747" y="4786794"/>
                  <a:pt x="2502347" y="4789267"/>
                  <a:pt x="2494641" y="4816770"/>
                </a:cubicBezTo>
                <a:cubicBezTo>
                  <a:pt x="2487900" y="4840836"/>
                  <a:pt x="2498074" y="4864084"/>
                  <a:pt x="2502607" y="4887605"/>
                </a:cubicBezTo>
                <a:cubicBezTo>
                  <a:pt x="2510439" y="4932445"/>
                  <a:pt x="2523908" y="4977012"/>
                  <a:pt x="2530777" y="5025291"/>
                </a:cubicBezTo>
                <a:cubicBezTo>
                  <a:pt x="2534074" y="5046611"/>
                  <a:pt x="2534207" y="5072605"/>
                  <a:pt x="2526229" y="5094470"/>
                </a:cubicBezTo>
                <a:cubicBezTo>
                  <a:pt x="2521688" y="5117298"/>
                  <a:pt x="2507797" y="5133797"/>
                  <a:pt x="2476444" y="5139834"/>
                </a:cubicBezTo>
                <a:cubicBezTo>
                  <a:pt x="2488275" y="5104218"/>
                  <a:pt x="2448950" y="5085771"/>
                  <a:pt x="2456379" y="5052626"/>
                </a:cubicBezTo>
                <a:cubicBezTo>
                  <a:pt x="2435621" y="5020847"/>
                  <a:pt x="2438376" y="4984539"/>
                  <a:pt x="2428893" y="4952213"/>
                </a:cubicBezTo>
                <a:cubicBezTo>
                  <a:pt x="2417209" y="4921126"/>
                  <a:pt x="2408687" y="4885362"/>
                  <a:pt x="2404842" y="4852765"/>
                </a:cubicBezTo>
                <a:cubicBezTo>
                  <a:pt x="2399900" y="4797610"/>
                  <a:pt x="2345447" y="4793459"/>
                  <a:pt x="2313953" y="4819852"/>
                </a:cubicBezTo>
                <a:cubicBezTo>
                  <a:pt x="2307352" y="4823562"/>
                  <a:pt x="2305426" y="4830439"/>
                  <a:pt x="2305700" y="4836077"/>
                </a:cubicBezTo>
                <a:cubicBezTo>
                  <a:pt x="2303773" y="4842953"/>
                  <a:pt x="2307486" y="4849557"/>
                  <a:pt x="2307760" y="4855197"/>
                </a:cubicBezTo>
                <a:cubicBezTo>
                  <a:pt x="2301982" y="4875825"/>
                  <a:pt x="2291528" y="4893287"/>
                  <a:pt x="2273652" y="4897541"/>
                </a:cubicBezTo>
                <a:cubicBezTo>
                  <a:pt x="2253574" y="4903035"/>
                  <a:pt x="2241475" y="4886661"/>
                  <a:pt x="2229651" y="4875929"/>
                </a:cubicBezTo>
                <a:cubicBezTo>
                  <a:pt x="2223740" y="4870562"/>
                  <a:pt x="2222228" y="4862722"/>
                  <a:pt x="2219754" y="4858320"/>
                </a:cubicBezTo>
                <a:cubicBezTo>
                  <a:pt x="2192808" y="4815533"/>
                  <a:pt x="2150045" y="4796122"/>
                  <a:pt x="2105490" y="4809581"/>
                </a:cubicBezTo>
                <a:cubicBezTo>
                  <a:pt x="2095451" y="4812326"/>
                  <a:pt x="2084449" y="4818511"/>
                  <a:pt x="2075923" y="4829098"/>
                </a:cubicBezTo>
                <a:cubicBezTo>
                  <a:pt x="2054741" y="4858383"/>
                  <a:pt x="2019261" y="4872533"/>
                  <a:pt x="1995879" y="4903056"/>
                </a:cubicBezTo>
                <a:cubicBezTo>
                  <a:pt x="1992718" y="4907729"/>
                  <a:pt x="1978003" y="4907311"/>
                  <a:pt x="1971127" y="4905382"/>
                </a:cubicBezTo>
                <a:cubicBezTo>
                  <a:pt x="1957377" y="4901526"/>
                  <a:pt x="1943627" y="4897668"/>
                  <a:pt x="1929602" y="4888172"/>
                </a:cubicBezTo>
                <a:cubicBezTo>
                  <a:pt x="1917777" y="4877438"/>
                  <a:pt x="1908976" y="4882386"/>
                  <a:pt x="1900724" y="4898612"/>
                </a:cubicBezTo>
                <a:cubicBezTo>
                  <a:pt x="1899761" y="4902049"/>
                  <a:pt x="1900035" y="4907689"/>
                  <a:pt x="1896871" y="4912363"/>
                </a:cubicBezTo>
                <a:cubicBezTo>
                  <a:pt x="1891507" y="4918275"/>
                  <a:pt x="1883944" y="4925423"/>
                  <a:pt x="1877068" y="4923495"/>
                </a:cubicBezTo>
                <a:cubicBezTo>
                  <a:pt x="1865518" y="4918402"/>
                  <a:pt x="1869644" y="4910289"/>
                  <a:pt x="1870333" y="4901212"/>
                </a:cubicBezTo>
                <a:cubicBezTo>
                  <a:pt x="1875838" y="4874945"/>
                  <a:pt x="1893855" y="4850334"/>
                  <a:pt x="1885608" y="4820209"/>
                </a:cubicBezTo>
                <a:cubicBezTo>
                  <a:pt x="1882860" y="4810168"/>
                  <a:pt x="1874473" y="4800399"/>
                  <a:pt x="1867872" y="4804109"/>
                </a:cubicBezTo>
                <a:cubicBezTo>
                  <a:pt x="1856871" y="4810294"/>
                  <a:pt x="1844630" y="4814276"/>
                  <a:pt x="1837342" y="4827064"/>
                </a:cubicBezTo>
                <a:cubicBezTo>
                  <a:pt x="1832253" y="4838614"/>
                  <a:pt x="1815886" y="4850711"/>
                  <a:pt x="1799662" y="4842451"/>
                </a:cubicBezTo>
                <a:cubicBezTo>
                  <a:pt x="1782199" y="4831991"/>
                  <a:pt x="1762537" y="4822766"/>
                  <a:pt x="1758003" y="4799247"/>
                </a:cubicBezTo>
                <a:cubicBezTo>
                  <a:pt x="1758965" y="4795808"/>
                  <a:pt x="1769967" y="4789623"/>
                  <a:pt x="1769692" y="4783984"/>
                </a:cubicBezTo>
                <a:cubicBezTo>
                  <a:pt x="1765706" y="4771742"/>
                  <a:pt x="1760484" y="4757298"/>
                  <a:pt x="1743295" y="4752477"/>
                </a:cubicBezTo>
                <a:cubicBezTo>
                  <a:pt x="1699843" y="4742143"/>
                  <a:pt x="1659281" y="4721494"/>
                  <a:pt x="1616518" y="4702082"/>
                </a:cubicBezTo>
                <a:cubicBezTo>
                  <a:pt x="1589980" y="4690930"/>
                  <a:pt x="1563302" y="4700133"/>
                  <a:pt x="1541847" y="4723780"/>
                </a:cubicBezTo>
                <a:cubicBezTo>
                  <a:pt x="1515028" y="4753336"/>
                  <a:pt x="1513791" y="4751137"/>
                  <a:pt x="1482305" y="4731179"/>
                </a:cubicBezTo>
                <a:cubicBezTo>
                  <a:pt x="1468280" y="4721683"/>
                  <a:pt x="1460166" y="4717553"/>
                  <a:pt x="1473783" y="4695417"/>
                </a:cubicBezTo>
                <a:cubicBezTo>
                  <a:pt x="1493726" y="4663929"/>
                  <a:pt x="1488645" y="4629131"/>
                  <a:pt x="1468846" y="4593913"/>
                </a:cubicBezTo>
                <a:cubicBezTo>
                  <a:pt x="1444102" y="4549890"/>
                  <a:pt x="1408904" y="4523329"/>
                  <a:pt x="1363940" y="4505154"/>
                </a:cubicBezTo>
                <a:cubicBezTo>
                  <a:pt x="1355828" y="4501025"/>
                  <a:pt x="1348953" y="4499096"/>
                  <a:pt x="1341662" y="4511882"/>
                </a:cubicBezTo>
                <a:cubicBezTo>
                  <a:pt x="1330247" y="4532784"/>
                  <a:pt x="1307968" y="4539514"/>
                  <a:pt x="1289128" y="4547206"/>
                </a:cubicBezTo>
                <a:cubicBezTo>
                  <a:pt x="1263686" y="4558610"/>
                  <a:pt x="1224087" y="4534523"/>
                  <a:pt x="1221480" y="4504127"/>
                </a:cubicBezTo>
                <a:cubicBezTo>
                  <a:pt x="1218870" y="4473732"/>
                  <a:pt x="1214062" y="4444570"/>
                  <a:pt x="1220530" y="4414866"/>
                </a:cubicBezTo>
                <a:cubicBezTo>
                  <a:pt x="1223419" y="4404551"/>
                  <a:pt x="1225345" y="4397676"/>
                  <a:pt x="1239097" y="4401534"/>
                </a:cubicBezTo>
                <a:cubicBezTo>
                  <a:pt x="1249407" y="4404427"/>
                  <a:pt x="1253261" y="4390675"/>
                  <a:pt x="1251750" y="4382834"/>
                </a:cubicBezTo>
                <a:cubicBezTo>
                  <a:pt x="1251202" y="4371557"/>
                  <a:pt x="1255052" y="4357804"/>
                  <a:pt x="1254504" y="4346526"/>
                </a:cubicBezTo>
                <a:cubicBezTo>
                  <a:pt x="1251755" y="4336486"/>
                  <a:pt x="1238969" y="4329190"/>
                  <a:pt x="1230581" y="4319421"/>
                </a:cubicBezTo>
                <a:cubicBezTo>
                  <a:pt x="1216765" y="4302566"/>
                  <a:pt x="1202948" y="4285711"/>
                  <a:pt x="1186758" y="4272364"/>
                </a:cubicBezTo>
                <a:lnTo>
                  <a:pt x="1175214" y="4264939"/>
                </a:lnTo>
                <a:lnTo>
                  <a:pt x="1161833" y="4266023"/>
                </a:lnTo>
                <a:cubicBezTo>
                  <a:pt x="1154415" y="4265067"/>
                  <a:pt x="1147356" y="4262915"/>
                  <a:pt x="1140837" y="4258967"/>
                </a:cubicBezTo>
                <a:lnTo>
                  <a:pt x="1128185" y="4246273"/>
                </a:lnTo>
                <a:lnTo>
                  <a:pt x="1114189" y="4244360"/>
                </a:lnTo>
                <a:cubicBezTo>
                  <a:pt x="1109687" y="4244719"/>
                  <a:pt x="1105528" y="4246333"/>
                  <a:pt x="1101745" y="4249907"/>
                </a:cubicBezTo>
                <a:cubicBezTo>
                  <a:pt x="1097344" y="4252381"/>
                  <a:pt x="1093356" y="4251725"/>
                  <a:pt x="1089334" y="4250366"/>
                </a:cubicBezTo>
                <a:lnTo>
                  <a:pt x="1081819" y="4248119"/>
                </a:lnTo>
                <a:lnTo>
                  <a:pt x="1066120" y="4264125"/>
                </a:lnTo>
                <a:cubicBezTo>
                  <a:pt x="1059898" y="4273698"/>
                  <a:pt x="1055110" y="4284226"/>
                  <a:pt x="1050323" y="4294755"/>
                </a:cubicBezTo>
                <a:cubicBezTo>
                  <a:pt x="1036917" y="4327300"/>
                  <a:pt x="1015857" y="4348360"/>
                  <a:pt x="983313" y="4357938"/>
                </a:cubicBezTo>
                <a:cubicBezTo>
                  <a:pt x="975658" y="4350281"/>
                  <a:pt x="968002" y="4342625"/>
                  <a:pt x="960346" y="4334969"/>
                </a:cubicBezTo>
                <a:cubicBezTo>
                  <a:pt x="971834" y="4319654"/>
                  <a:pt x="985236" y="4306251"/>
                  <a:pt x="1002467" y="4292849"/>
                </a:cubicBezTo>
                <a:cubicBezTo>
                  <a:pt x="1013954" y="4281362"/>
                  <a:pt x="1027355" y="4271788"/>
                  <a:pt x="1033100" y="4258387"/>
                </a:cubicBezTo>
                <a:cubicBezTo>
                  <a:pt x="1065652" y="4210525"/>
                  <a:pt x="1052257" y="4177986"/>
                  <a:pt x="998661" y="4158853"/>
                </a:cubicBezTo>
                <a:cubicBezTo>
                  <a:pt x="958462" y="4149287"/>
                  <a:pt x="954636" y="4141631"/>
                  <a:pt x="956556" y="4105261"/>
                </a:cubicBezTo>
                <a:cubicBezTo>
                  <a:pt x="960392" y="4063146"/>
                  <a:pt x="946994" y="4049748"/>
                  <a:pt x="904879" y="4057413"/>
                </a:cubicBezTo>
                <a:cubicBezTo>
                  <a:pt x="899136" y="4059328"/>
                  <a:pt x="891479" y="4063158"/>
                  <a:pt x="885736" y="4065073"/>
                </a:cubicBezTo>
                <a:cubicBezTo>
                  <a:pt x="843619" y="4080393"/>
                  <a:pt x="822567" y="4059341"/>
                  <a:pt x="818745" y="4013399"/>
                </a:cubicBezTo>
                <a:cubicBezTo>
                  <a:pt x="820662" y="4000000"/>
                  <a:pt x="822578" y="3986599"/>
                  <a:pt x="826409" y="3971284"/>
                </a:cubicBezTo>
                <a:cubicBezTo>
                  <a:pt x="834075" y="3917683"/>
                  <a:pt x="847483" y="3865997"/>
                  <a:pt x="870463" y="3816223"/>
                </a:cubicBezTo>
                <a:cubicBezTo>
                  <a:pt x="887698" y="3779849"/>
                  <a:pt x="883874" y="3753050"/>
                  <a:pt x="849420" y="3733913"/>
                </a:cubicBezTo>
                <a:cubicBezTo>
                  <a:pt x="845592" y="3730085"/>
                  <a:pt x="841764" y="3726257"/>
                  <a:pt x="837936" y="3722429"/>
                </a:cubicBezTo>
                <a:cubicBezTo>
                  <a:pt x="820712" y="3697547"/>
                  <a:pt x="820715" y="3682233"/>
                  <a:pt x="847517" y="3670743"/>
                </a:cubicBezTo>
                <a:lnTo>
                  <a:pt x="871187" y="3654468"/>
                </a:lnTo>
                <a:lnTo>
                  <a:pt x="862921" y="3655033"/>
                </a:lnTo>
                <a:lnTo>
                  <a:pt x="865726" y="3649731"/>
                </a:lnTo>
                <a:cubicBezTo>
                  <a:pt x="872742" y="3631304"/>
                  <a:pt x="907125" y="3594598"/>
                  <a:pt x="920326" y="3587177"/>
                </a:cubicBezTo>
                <a:lnTo>
                  <a:pt x="925490" y="3584399"/>
                </a:lnTo>
                <a:lnTo>
                  <a:pt x="928649" y="3574777"/>
                </a:lnTo>
                <a:cubicBezTo>
                  <a:pt x="929489" y="3567001"/>
                  <a:pt x="928593" y="3559165"/>
                  <a:pt x="925932" y="3550999"/>
                </a:cubicBezTo>
                <a:lnTo>
                  <a:pt x="917654" y="3534979"/>
                </a:lnTo>
                <a:lnTo>
                  <a:pt x="912238" y="3534153"/>
                </a:lnTo>
                <a:cubicBezTo>
                  <a:pt x="905209" y="3531949"/>
                  <a:pt x="898814" y="3528302"/>
                  <a:pt x="892558" y="3527474"/>
                </a:cubicBezTo>
                <a:cubicBezTo>
                  <a:pt x="879637" y="3494184"/>
                  <a:pt x="853232" y="3509027"/>
                  <a:pt x="830681" y="3510117"/>
                </a:cubicBezTo>
                <a:cubicBezTo>
                  <a:pt x="759587" y="3512423"/>
                  <a:pt x="693717" y="3529172"/>
                  <a:pt x="626610" y="3543722"/>
                </a:cubicBezTo>
                <a:cubicBezTo>
                  <a:pt x="613133" y="3545504"/>
                  <a:pt x="597458" y="3548522"/>
                  <a:pt x="581781" y="3551541"/>
                </a:cubicBezTo>
                <a:cubicBezTo>
                  <a:pt x="560466" y="3554832"/>
                  <a:pt x="538189" y="3561561"/>
                  <a:pt x="534885" y="3586592"/>
                </a:cubicBezTo>
                <a:cubicBezTo>
                  <a:pt x="531032" y="3600343"/>
                  <a:pt x="518793" y="3604326"/>
                  <a:pt x="508756" y="3607073"/>
                </a:cubicBezTo>
                <a:cubicBezTo>
                  <a:pt x="497754" y="3613256"/>
                  <a:pt x="482766" y="3607199"/>
                  <a:pt x="473000" y="3615583"/>
                </a:cubicBezTo>
                <a:cubicBezTo>
                  <a:pt x="468600" y="3618056"/>
                  <a:pt x="454850" y="3614200"/>
                  <a:pt x="451138" y="3607596"/>
                </a:cubicBezTo>
                <a:cubicBezTo>
                  <a:pt x="431341" y="3583966"/>
                  <a:pt x="418198" y="3540301"/>
                  <a:pt x="426615" y="3498773"/>
                </a:cubicBezTo>
                <a:lnTo>
                  <a:pt x="434951" y="3478138"/>
                </a:lnTo>
                <a:lnTo>
                  <a:pt x="0" y="347813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350"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169345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7">
            <a:extLst>
              <a:ext uri="{FF2B5EF4-FFF2-40B4-BE49-F238E27FC236}">
                <a16:creationId xmlns="" xmlns:a16="http://schemas.microsoft.com/office/drawing/2014/main" id="{CB7E376F-0253-46E6-902C-2CA1892242C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2"/>
            <a:ext cx="9144002" cy="2820255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685800" rtl="0" eaLnBrk="1" fontAlgn="auto" latinLnBrk="1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50"/>
            </a:lvl1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4870274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="" xmlns:a16="http://schemas.microsoft.com/office/drawing/2014/main" id="{6E3EB2D9-614D-4F52-A3BD-39613A8924C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951237" y="0"/>
            <a:ext cx="3241527" cy="51435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marR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ko-KR" altLang="en-US"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Place Your Picture Here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5782097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9">
            <a:extLst>
              <a:ext uri="{FF2B5EF4-FFF2-40B4-BE49-F238E27FC236}">
                <a16:creationId xmlns="" xmlns:a16="http://schemas.microsoft.com/office/drawing/2014/main" id="{18B8CAF3-9328-4AEF-8C03-A4E21A15B3D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1255" y="423035"/>
            <a:ext cx="4968014" cy="4297432"/>
          </a:xfrm>
          <a:custGeom>
            <a:avLst/>
            <a:gdLst>
              <a:gd name="connsiteX0" fmla="*/ 1832943 w 6624018"/>
              <a:gd name="connsiteY0" fmla="*/ 4748834 h 5729909"/>
              <a:gd name="connsiteX1" fmla="*/ 6624018 w 6624018"/>
              <a:gd name="connsiteY1" fmla="*/ 4748834 h 5729909"/>
              <a:gd name="connsiteX2" fmla="*/ 6624018 w 6624018"/>
              <a:gd name="connsiteY2" fmla="*/ 5729909 h 5729909"/>
              <a:gd name="connsiteX3" fmla="*/ 1832943 w 6624018"/>
              <a:gd name="connsiteY3" fmla="*/ 5729909 h 5729909"/>
              <a:gd name="connsiteX4" fmla="*/ 1841224 w 6624018"/>
              <a:gd name="connsiteY4" fmla="*/ 2822714 h 5729909"/>
              <a:gd name="connsiteX5" fmla="*/ 3091438 w 6624018"/>
              <a:gd name="connsiteY5" fmla="*/ 2822714 h 5729909"/>
              <a:gd name="connsiteX6" fmla="*/ 3091438 w 6624018"/>
              <a:gd name="connsiteY6" fmla="*/ 4611758 h 5729909"/>
              <a:gd name="connsiteX7" fmla="*/ 1841224 w 6624018"/>
              <a:gd name="connsiteY7" fmla="*/ 4611758 h 5729909"/>
              <a:gd name="connsiteX8" fmla="*/ 0 w 6624018"/>
              <a:gd name="connsiteY8" fmla="*/ 2822714 h 5729909"/>
              <a:gd name="connsiteX9" fmla="*/ 1690847 w 6624018"/>
              <a:gd name="connsiteY9" fmla="*/ 2822714 h 5729909"/>
              <a:gd name="connsiteX10" fmla="*/ 1690847 w 6624018"/>
              <a:gd name="connsiteY10" fmla="*/ 4949686 h 5729909"/>
              <a:gd name="connsiteX11" fmla="*/ 0 w 6624018"/>
              <a:gd name="connsiteY11" fmla="*/ 4949686 h 5729909"/>
              <a:gd name="connsiteX12" fmla="*/ 3241814 w 6624018"/>
              <a:gd name="connsiteY12" fmla="*/ 1928192 h 5729909"/>
              <a:gd name="connsiteX13" fmla="*/ 6042992 w 6624018"/>
              <a:gd name="connsiteY13" fmla="*/ 1928192 h 5729909"/>
              <a:gd name="connsiteX14" fmla="*/ 6042992 w 6624018"/>
              <a:gd name="connsiteY14" fmla="*/ 4611758 h 5729909"/>
              <a:gd name="connsiteX15" fmla="*/ 3241814 w 6624018"/>
              <a:gd name="connsiteY15" fmla="*/ 4611758 h 5729909"/>
              <a:gd name="connsiteX16" fmla="*/ 290259 w 6624018"/>
              <a:gd name="connsiteY16" fmla="*/ 894522 h 5729909"/>
              <a:gd name="connsiteX17" fmla="*/ 3091436 w 6624018"/>
              <a:gd name="connsiteY17" fmla="*/ 894522 h 5729909"/>
              <a:gd name="connsiteX18" fmla="*/ 3091436 w 6624018"/>
              <a:gd name="connsiteY18" fmla="*/ 2683566 h 5729909"/>
              <a:gd name="connsiteX19" fmla="*/ 290259 w 6624018"/>
              <a:gd name="connsiteY19" fmla="*/ 2683566 h 5729909"/>
              <a:gd name="connsiteX20" fmla="*/ 3241813 w 6624018"/>
              <a:gd name="connsiteY20" fmla="*/ 0 h 5729909"/>
              <a:gd name="connsiteX21" fmla="*/ 4979872 w 6624018"/>
              <a:gd name="connsiteY21" fmla="*/ 0 h 5729909"/>
              <a:gd name="connsiteX22" fmla="*/ 4979872 w 6624018"/>
              <a:gd name="connsiteY22" fmla="*/ 1789044 h 5729909"/>
              <a:gd name="connsiteX23" fmla="*/ 3241813 w 6624018"/>
              <a:gd name="connsiteY23" fmla="*/ 1789044 h 57299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6624018" h="5729909">
                <a:moveTo>
                  <a:pt x="1832943" y="4748834"/>
                </a:moveTo>
                <a:lnTo>
                  <a:pt x="6624018" y="4748834"/>
                </a:lnTo>
                <a:lnTo>
                  <a:pt x="6624018" y="5729909"/>
                </a:lnTo>
                <a:lnTo>
                  <a:pt x="1832943" y="5729909"/>
                </a:lnTo>
                <a:close/>
                <a:moveTo>
                  <a:pt x="1841224" y="2822714"/>
                </a:moveTo>
                <a:lnTo>
                  <a:pt x="3091438" y="2822714"/>
                </a:lnTo>
                <a:lnTo>
                  <a:pt x="3091438" y="4611758"/>
                </a:lnTo>
                <a:lnTo>
                  <a:pt x="1841224" y="4611758"/>
                </a:lnTo>
                <a:close/>
                <a:moveTo>
                  <a:pt x="0" y="2822714"/>
                </a:moveTo>
                <a:lnTo>
                  <a:pt x="1690847" y="2822714"/>
                </a:lnTo>
                <a:lnTo>
                  <a:pt x="1690847" y="4949686"/>
                </a:lnTo>
                <a:lnTo>
                  <a:pt x="0" y="4949686"/>
                </a:lnTo>
                <a:close/>
                <a:moveTo>
                  <a:pt x="3241814" y="1928192"/>
                </a:moveTo>
                <a:lnTo>
                  <a:pt x="6042992" y="1928192"/>
                </a:lnTo>
                <a:lnTo>
                  <a:pt x="6042992" y="4611758"/>
                </a:lnTo>
                <a:lnTo>
                  <a:pt x="3241814" y="4611758"/>
                </a:lnTo>
                <a:close/>
                <a:moveTo>
                  <a:pt x="290259" y="894522"/>
                </a:moveTo>
                <a:lnTo>
                  <a:pt x="3091436" y="894522"/>
                </a:lnTo>
                <a:lnTo>
                  <a:pt x="3091436" y="2683566"/>
                </a:lnTo>
                <a:lnTo>
                  <a:pt x="290259" y="2683566"/>
                </a:lnTo>
                <a:close/>
                <a:moveTo>
                  <a:pt x="3241813" y="0"/>
                </a:moveTo>
                <a:lnTo>
                  <a:pt x="4979872" y="0"/>
                </a:lnTo>
                <a:lnTo>
                  <a:pt x="4979872" y="1789044"/>
                </a:lnTo>
                <a:lnTo>
                  <a:pt x="3241813" y="178904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marR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ko-KR" altLang="en-US"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Place Your Picture Here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5083820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 flipV="1">
            <a:off x="0" y="0"/>
            <a:ext cx="9144000" cy="2841780"/>
          </a:xfrm>
          <a:prstGeom prst="rect">
            <a:avLst/>
          </a:prstGeom>
          <a:gradFill>
            <a:gsLst>
              <a:gs pos="66000">
                <a:schemeClr val="accent3"/>
              </a:gs>
              <a:gs pos="33000">
                <a:schemeClr val="accent2"/>
              </a:gs>
              <a:gs pos="0">
                <a:schemeClr val="accent1"/>
              </a:gs>
              <a:gs pos="96000">
                <a:schemeClr val="accent4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15" latinLnBrk="0"/>
            <a:endParaRPr lang="ko-KR" altLang="en-US" sz="1350">
              <a:solidFill>
                <a:prstClr val="white"/>
              </a:solidFill>
              <a:cs typeface="Arial" pitchFamily="34" charset="0"/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="" xmlns:a16="http://schemas.microsoft.com/office/drawing/2014/main" id="{D123DBB0-CE3C-4DAF-AE63-CE74A234B78E}"/>
              </a:ext>
            </a:extLst>
          </p:cNvPr>
          <p:cNvGrpSpPr/>
          <p:nvPr userDrawn="1"/>
        </p:nvGrpSpPr>
        <p:grpSpPr>
          <a:xfrm>
            <a:off x="1174236" y="1567397"/>
            <a:ext cx="2860703" cy="1571762"/>
            <a:chOff x="-548507" y="477868"/>
            <a:chExt cx="11570449" cy="6357177"/>
          </a:xfrm>
        </p:grpSpPr>
        <p:sp>
          <p:nvSpPr>
            <p:cNvPr id="35" name="Freeform: Shape 34">
              <a:extLst>
                <a:ext uri="{FF2B5EF4-FFF2-40B4-BE49-F238E27FC236}">
                  <a16:creationId xmlns="" xmlns:a16="http://schemas.microsoft.com/office/drawing/2014/main" id="{B8C24417-1BEC-4CA1-8C74-D66539BFBE39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715" latinLnBrk="0"/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="" xmlns:a16="http://schemas.microsoft.com/office/drawing/2014/main" id="{E15425C9-7931-4B76-93DD-E669AB3FEE3A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715" latinLnBrk="0"/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="" xmlns:a16="http://schemas.microsoft.com/office/drawing/2014/main" id="{258F9D2D-AA30-47E4-A55D-0A18CF5CC9DD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715" latinLnBrk="0"/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="" xmlns:a16="http://schemas.microsoft.com/office/drawing/2014/main" id="{7E2F31AA-791B-4F0B-86BC-D4EAE38D5453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715" latinLnBrk="0"/>
              <a:endParaRPr lang="en-US" sz="1350" dirty="0">
                <a:solidFill>
                  <a:prstClr val="black"/>
                </a:solidFill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="" xmlns:a16="http://schemas.microsoft.com/office/drawing/2014/main" id="{086015F6-FB8B-410F-A063-1343C3E1E8FB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715" latinLnBrk="0"/>
              <a:endParaRPr lang="en-US" sz="1350">
                <a:solidFill>
                  <a:prstClr val="black"/>
                </a:solidFill>
              </a:endParaRPr>
            </a:p>
          </p:txBody>
        </p:sp>
        <p:grpSp>
          <p:nvGrpSpPr>
            <p:cNvPr id="40" name="Group 39">
              <a:extLst>
                <a:ext uri="{FF2B5EF4-FFF2-40B4-BE49-F238E27FC236}">
                  <a16:creationId xmlns="" xmlns:a16="http://schemas.microsoft.com/office/drawing/2014/main" id="{8B9F375D-1BB9-4CFD-8F43-D038622D93C5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45" name="Rectangle: Rounded Corners 44">
                <a:extLst>
                  <a:ext uri="{FF2B5EF4-FFF2-40B4-BE49-F238E27FC236}">
                    <a16:creationId xmlns="" xmlns:a16="http://schemas.microsoft.com/office/drawing/2014/main" id="{88F0C6E3-914F-40ED-8425-FECE4FCEE6CB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715" latinLnBrk="0"/>
                <a:endParaRPr lang="en-US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46" name="Rectangle: Rounded Corners 45">
                <a:extLst>
                  <a:ext uri="{FF2B5EF4-FFF2-40B4-BE49-F238E27FC236}">
                    <a16:creationId xmlns="" xmlns:a16="http://schemas.microsoft.com/office/drawing/2014/main" id="{27BB132A-5E89-48AB-B865-B31B44CC0CCA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715" latinLnBrk="0"/>
                <a:endParaRPr lang="en-US" sz="135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41" name="Group 40">
              <a:extLst>
                <a:ext uri="{FF2B5EF4-FFF2-40B4-BE49-F238E27FC236}">
                  <a16:creationId xmlns="" xmlns:a16="http://schemas.microsoft.com/office/drawing/2014/main" id="{B8522911-06F2-41A0-B4CE-7F3F85A3997A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43" name="Rectangle: Rounded Corners 42">
                <a:extLst>
                  <a:ext uri="{FF2B5EF4-FFF2-40B4-BE49-F238E27FC236}">
                    <a16:creationId xmlns="" xmlns:a16="http://schemas.microsoft.com/office/drawing/2014/main" id="{372ED02B-A4A2-421A-ABB8-EA8B2CE36BD8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715" latinLnBrk="0"/>
                <a:endParaRPr lang="en-US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44" name="Rectangle: Rounded Corners 43">
                <a:extLst>
                  <a:ext uri="{FF2B5EF4-FFF2-40B4-BE49-F238E27FC236}">
                    <a16:creationId xmlns="" xmlns:a16="http://schemas.microsoft.com/office/drawing/2014/main" id="{15CC34C0-717F-48CA-A332-0972887DC802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715" latinLnBrk="0"/>
                <a:endParaRPr lang="en-US" sz="1350" dirty="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42" name="Freeform: Shape 41">
              <a:extLst>
                <a:ext uri="{FF2B5EF4-FFF2-40B4-BE49-F238E27FC236}">
                  <a16:creationId xmlns="" xmlns:a16="http://schemas.microsoft.com/office/drawing/2014/main" id="{70C9EF50-70FB-4000-A786-6CD9912883D9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715" latinLnBrk="0"/>
              <a:endParaRPr lang="en-US" sz="135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="" xmlns:a16="http://schemas.microsoft.com/office/drawing/2014/main" id="{4158A695-BCF0-4F34-97F6-2822761E919E}"/>
              </a:ext>
            </a:extLst>
          </p:cNvPr>
          <p:cNvGrpSpPr/>
          <p:nvPr userDrawn="1"/>
        </p:nvGrpSpPr>
        <p:grpSpPr>
          <a:xfrm>
            <a:off x="5079805" y="1567397"/>
            <a:ext cx="2860703" cy="1571762"/>
            <a:chOff x="-548507" y="477868"/>
            <a:chExt cx="11570449" cy="6357177"/>
          </a:xfrm>
        </p:grpSpPr>
        <p:sp>
          <p:nvSpPr>
            <p:cNvPr id="48" name="Freeform: Shape 47">
              <a:extLst>
                <a:ext uri="{FF2B5EF4-FFF2-40B4-BE49-F238E27FC236}">
                  <a16:creationId xmlns="" xmlns:a16="http://schemas.microsoft.com/office/drawing/2014/main" id="{CF013190-8AC3-4278-BAFC-CC000323CFD1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715" latinLnBrk="0"/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="" xmlns:a16="http://schemas.microsoft.com/office/drawing/2014/main" id="{D9C7A7CC-4DD9-491A-A8BA-25758345D9DC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715" latinLnBrk="0"/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="" xmlns:a16="http://schemas.microsoft.com/office/drawing/2014/main" id="{829A491E-FA1E-4F86-9248-2B0B8F2F975B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715" latinLnBrk="0"/>
              <a:endParaRPr lang="en-US" sz="1350">
                <a:solidFill>
                  <a:prstClr val="black"/>
                </a:solidFill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="" xmlns:a16="http://schemas.microsoft.com/office/drawing/2014/main" id="{360322D6-4805-4EF4-AD3F-249632814D64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715" latinLnBrk="0"/>
              <a:endParaRPr lang="en-US" sz="1350" dirty="0">
                <a:solidFill>
                  <a:prstClr val="black"/>
                </a:solidFill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="" xmlns:a16="http://schemas.microsoft.com/office/drawing/2014/main" id="{BCB2E90C-3D86-4380-A7FC-BD1D540AC6F4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715" latinLnBrk="0"/>
              <a:endParaRPr lang="en-US" sz="1350">
                <a:solidFill>
                  <a:prstClr val="black"/>
                </a:solidFill>
              </a:endParaRPr>
            </a:p>
          </p:txBody>
        </p:sp>
        <p:grpSp>
          <p:nvGrpSpPr>
            <p:cNvPr id="53" name="Group 52">
              <a:extLst>
                <a:ext uri="{FF2B5EF4-FFF2-40B4-BE49-F238E27FC236}">
                  <a16:creationId xmlns="" xmlns:a16="http://schemas.microsoft.com/office/drawing/2014/main" id="{8DEA1BF6-7277-471C-B4AC-747D0FD5D0A9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58" name="Rectangle: Rounded Corners 57">
                <a:extLst>
                  <a:ext uri="{FF2B5EF4-FFF2-40B4-BE49-F238E27FC236}">
                    <a16:creationId xmlns="" xmlns:a16="http://schemas.microsoft.com/office/drawing/2014/main" id="{BE2B16D9-86D3-4BD3-9C2A-27B5284D96E6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715" latinLnBrk="0"/>
                <a:endParaRPr lang="en-US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59" name="Rectangle: Rounded Corners 58">
                <a:extLst>
                  <a:ext uri="{FF2B5EF4-FFF2-40B4-BE49-F238E27FC236}">
                    <a16:creationId xmlns="" xmlns:a16="http://schemas.microsoft.com/office/drawing/2014/main" id="{F314C945-CB1C-446E-8347-6D1ACAF75683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715" latinLnBrk="0"/>
                <a:endParaRPr lang="en-US" sz="135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54" name="Group 53">
              <a:extLst>
                <a:ext uri="{FF2B5EF4-FFF2-40B4-BE49-F238E27FC236}">
                  <a16:creationId xmlns="" xmlns:a16="http://schemas.microsoft.com/office/drawing/2014/main" id="{BA88BDD8-D597-4B37-B0DD-6F1A47B58236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56" name="Rectangle: Rounded Corners 55">
                <a:extLst>
                  <a:ext uri="{FF2B5EF4-FFF2-40B4-BE49-F238E27FC236}">
                    <a16:creationId xmlns="" xmlns:a16="http://schemas.microsoft.com/office/drawing/2014/main" id="{C3BBF54C-B2E1-4A99-8D16-187BA4D517A3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715" latinLnBrk="0"/>
                <a:endParaRPr lang="en-US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57" name="Rectangle: Rounded Corners 56">
                <a:extLst>
                  <a:ext uri="{FF2B5EF4-FFF2-40B4-BE49-F238E27FC236}">
                    <a16:creationId xmlns="" xmlns:a16="http://schemas.microsoft.com/office/drawing/2014/main" id="{B30FA645-9355-4322-8415-7724A8581FF0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715" latinLnBrk="0"/>
                <a:endParaRPr lang="en-US" sz="1350" dirty="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55" name="Freeform: Shape 54">
              <a:extLst>
                <a:ext uri="{FF2B5EF4-FFF2-40B4-BE49-F238E27FC236}">
                  <a16:creationId xmlns="" xmlns:a16="http://schemas.microsoft.com/office/drawing/2014/main" id="{91AF8D72-65C5-4177-8D47-A4679E9EBC25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715" latinLnBrk="0"/>
              <a:endParaRPr lang="en-US" sz="1350" dirty="0">
                <a:solidFill>
                  <a:prstClr val="black"/>
                </a:solidFill>
              </a:endParaRPr>
            </a:p>
          </p:txBody>
        </p:sp>
      </p:grpSp>
      <p:sp>
        <p:nvSpPr>
          <p:cNvPr id="17" name="Oval 20">
            <a:extLst>
              <a:ext uri="{FF2B5EF4-FFF2-40B4-BE49-F238E27FC236}">
                <a16:creationId xmlns="" xmlns:a16="http://schemas.microsoft.com/office/drawing/2014/main" id="{3D355D5A-608F-4392-8874-10EA0BBB127C}"/>
              </a:ext>
            </a:extLst>
          </p:cNvPr>
          <p:cNvSpPr/>
          <p:nvPr userDrawn="1"/>
        </p:nvSpPr>
        <p:spPr>
          <a:xfrm>
            <a:off x="4301495" y="2942899"/>
            <a:ext cx="4429852" cy="392519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15" latinLnBrk="0"/>
            <a:endParaRPr lang="ko-KR" altLang="en-US" sz="2025">
              <a:solidFill>
                <a:prstClr val="white"/>
              </a:solidFill>
            </a:endParaRPr>
          </a:p>
        </p:txBody>
      </p:sp>
      <p:sp>
        <p:nvSpPr>
          <p:cNvPr id="18" name="Oval 21">
            <a:extLst>
              <a:ext uri="{FF2B5EF4-FFF2-40B4-BE49-F238E27FC236}">
                <a16:creationId xmlns="" xmlns:a16="http://schemas.microsoft.com/office/drawing/2014/main" id="{BFFE63E3-6EF2-4D85-A7E9-D6CA3DA1D889}"/>
              </a:ext>
            </a:extLst>
          </p:cNvPr>
          <p:cNvSpPr/>
          <p:nvPr userDrawn="1"/>
        </p:nvSpPr>
        <p:spPr>
          <a:xfrm>
            <a:off x="389662" y="2942899"/>
            <a:ext cx="4429852" cy="392519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15" latinLnBrk="0"/>
            <a:endParaRPr lang="ko-KR" altLang="en-US" sz="2025">
              <a:solidFill>
                <a:prstClr val="white"/>
              </a:solidFill>
            </a:endParaRPr>
          </a:p>
        </p:txBody>
      </p:sp>
      <p:sp>
        <p:nvSpPr>
          <p:cNvPr id="20" name="그림 개체 틀 2">
            <a:extLst>
              <a:ext uri="{FF2B5EF4-FFF2-40B4-BE49-F238E27FC236}">
                <a16:creationId xmlns="" xmlns:a16="http://schemas.microsoft.com/office/drawing/2014/main" id="{AEDD54C4-EF65-4579-B4B8-D952EC7C8B1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578961" y="1646674"/>
            <a:ext cx="2058862" cy="1270646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5" name="Text Placeholder 9">
            <a:extLst>
              <a:ext uri="{FF2B5EF4-FFF2-40B4-BE49-F238E27FC236}">
                <a16:creationId xmlns="" xmlns:a16="http://schemas.microsoft.com/office/drawing/2014/main" id="{851354DF-4A21-4109-B8B8-35468B94284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42647" y="254632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="" xmlns:a16="http://schemas.microsoft.com/office/drawing/2014/main" id="{7F84ECC0-BB23-4691-9D09-8BA326B2A239}"/>
              </a:ext>
            </a:extLst>
          </p:cNvPr>
          <p:cNvGrpSpPr/>
          <p:nvPr userDrawn="1"/>
        </p:nvGrpSpPr>
        <p:grpSpPr>
          <a:xfrm>
            <a:off x="0" y="4948390"/>
            <a:ext cx="9144000" cy="195110"/>
            <a:chOff x="4379494" y="697832"/>
            <a:chExt cx="2586787" cy="168442"/>
          </a:xfrm>
        </p:grpSpPr>
        <p:sp>
          <p:nvSpPr>
            <p:cNvPr id="21" name="Rectangle 20">
              <a:extLst>
                <a:ext uri="{FF2B5EF4-FFF2-40B4-BE49-F238E27FC236}">
                  <a16:creationId xmlns="" xmlns:a16="http://schemas.microsoft.com/office/drawing/2014/main" id="{2B5EE4B0-CA60-4B79-8A49-1626BE063A69}"/>
                </a:ext>
              </a:extLst>
            </p:cNvPr>
            <p:cNvSpPr/>
            <p:nvPr/>
          </p:nvSpPr>
          <p:spPr>
            <a:xfrm>
              <a:off x="4379494" y="697832"/>
              <a:ext cx="517358" cy="16844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15" latinLnBrk="0"/>
              <a:endParaRPr lang="ko-KR" altLang="en-US" sz="1350">
                <a:solidFill>
                  <a:prstClr val="white"/>
                </a:solidFill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="" xmlns:a16="http://schemas.microsoft.com/office/drawing/2014/main" id="{DB44BE42-8CBB-4D57-AE1A-E464856A69F4}"/>
                </a:ext>
              </a:extLst>
            </p:cNvPr>
            <p:cNvSpPr/>
            <p:nvPr/>
          </p:nvSpPr>
          <p:spPr>
            <a:xfrm>
              <a:off x="4896852" y="697832"/>
              <a:ext cx="517358" cy="16844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15" latinLnBrk="0"/>
              <a:endParaRPr lang="ko-KR" altLang="en-US" sz="1350">
                <a:solidFill>
                  <a:prstClr val="white"/>
                </a:solidFill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="" xmlns:a16="http://schemas.microsoft.com/office/drawing/2014/main" id="{68D028DD-CFAF-41FA-9BB7-8039B5D1D31E}"/>
                </a:ext>
              </a:extLst>
            </p:cNvPr>
            <p:cNvSpPr/>
            <p:nvPr/>
          </p:nvSpPr>
          <p:spPr>
            <a:xfrm>
              <a:off x="5414209" y="697832"/>
              <a:ext cx="517358" cy="16844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15" latinLnBrk="0"/>
              <a:endParaRPr lang="ko-KR" altLang="en-US" sz="1350">
                <a:solidFill>
                  <a:prstClr val="white"/>
                </a:solidFill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="" xmlns:a16="http://schemas.microsoft.com/office/drawing/2014/main" id="{88696E49-A068-4A6A-B766-678FC46008C7}"/>
                </a:ext>
              </a:extLst>
            </p:cNvPr>
            <p:cNvSpPr/>
            <p:nvPr/>
          </p:nvSpPr>
          <p:spPr>
            <a:xfrm>
              <a:off x="5931566" y="697832"/>
              <a:ext cx="517358" cy="16844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15" latinLnBrk="0"/>
              <a:endParaRPr lang="ko-KR" altLang="en-US" sz="1350">
                <a:solidFill>
                  <a:prstClr val="white"/>
                </a:solidFill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="" xmlns:a16="http://schemas.microsoft.com/office/drawing/2014/main" id="{5BB08119-5E83-4E7A-8BA5-254549447909}"/>
                </a:ext>
              </a:extLst>
            </p:cNvPr>
            <p:cNvSpPr/>
            <p:nvPr/>
          </p:nvSpPr>
          <p:spPr>
            <a:xfrm>
              <a:off x="6448923" y="697832"/>
              <a:ext cx="517358" cy="1684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15" latinLnBrk="0"/>
              <a:endParaRPr lang="ko-KR" altLang="en-US" sz="1350">
                <a:solidFill>
                  <a:prstClr val="white"/>
                </a:solidFill>
              </a:endParaRPr>
            </a:p>
          </p:txBody>
        </p:sp>
      </p:grpSp>
      <p:sp>
        <p:nvSpPr>
          <p:cNvPr id="60" name="그림 개체 틀 2">
            <a:extLst>
              <a:ext uri="{FF2B5EF4-FFF2-40B4-BE49-F238E27FC236}">
                <a16:creationId xmlns="" xmlns:a16="http://schemas.microsoft.com/office/drawing/2014/main" id="{4CF79D6D-C02C-4F69-A1BE-2E0575ED8E4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5479100" y="1646674"/>
            <a:ext cx="2058862" cy="1270646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527079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1" y="4461960"/>
            <a:ext cx="8594923" cy="59406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15" latinLnBrk="0"/>
            <a:endParaRPr lang="ko-KR" altLang="en-US" sz="1350">
              <a:solidFill>
                <a:prstClr val="white"/>
              </a:solidFill>
            </a:endParaRPr>
          </a:p>
        </p:txBody>
      </p:sp>
      <p:sp>
        <p:nvSpPr>
          <p:cNvPr id="10" name="제목 1"/>
          <p:cNvSpPr>
            <a:spLocks noGrp="1"/>
          </p:cNvSpPr>
          <p:nvPr>
            <p:ph type="title" hasCustomPrompt="1"/>
          </p:nvPr>
        </p:nvSpPr>
        <p:spPr>
          <a:xfrm>
            <a:off x="611561" y="4515967"/>
            <a:ext cx="7920880" cy="486054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IMAGES AND CONTENTS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177949" y="141480"/>
            <a:ext cx="4350618" cy="1782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15" latinLnBrk="0"/>
            <a:endParaRPr lang="ko-KR" altLang="en-US" sz="1350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4618882" y="141480"/>
            <a:ext cx="4374182" cy="178219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15" latinLnBrk="0"/>
            <a:endParaRPr lang="ko-KR" altLang="en-US" sz="1350">
              <a:solidFill>
                <a:prstClr val="white"/>
              </a:solidFill>
            </a:endParaRPr>
          </a:p>
        </p:txBody>
      </p:sp>
      <p:sp>
        <p:nvSpPr>
          <p:cNvPr id="7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177950" y="226639"/>
            <a:ext cx="2449835" cy="161188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4618882" y="226639"/>
            <a:ext cx="2449835" cy="161188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7" hasCustomPrompt="1"/>
          </p:nvPr>
        </p:nvSpPr>
        <p:spPr>
          <a:xfrm>
            <a:off x="3946998" y="2031690"/>
            <a:ext cx="5197003" cy="237626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868303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184045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154336501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92609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265508" y="848694"/>
            <a:ext cx="2670575" cy="405192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15" latinLnBrk="0"/>
            <a:endParaRPr lang="ko-KR" altLang="en-US" sz="1013">
              <a:solidFill>
                <a:prstClr val="white"/>
              </a:solidFill>
            </a:endParaRPr>
          </a:p>
        </p:txBody>
      </p:sp>
      <p:sp>
        <p:nvSpPr>
          <p:cNvPr id="4" name="Rounded Rectangle 3"/>
          <p:cNvSpPr/>
          <p:nvPr userDrawn="1"/>
        </p:nvSpPr>
        <p:spPr>
          <a:xfrm>
            <a:off x="398950" y="1010625"/>
            <a:ext cx="115401" cy="37614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15" latinLnBrk="0"/>
            <a:endParaRPr lang="ko-KR" altLang="en-US" sz="1013">
              <a:solidFill>
                <a:prstClr val="white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2292883" y="957490"/>
            <a:ext cx="514387" cy="513861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15" latinLnBrk="0"/>
            <a:endParaRPr lang="ko-KR" altLang="en-US" sz="1013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=""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533778" y="1216369"/>
            <a:ext cx="1674186" cy="4154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defTabSz="685715" latinLnBrk="0"/>
            <a:r>
              <a:rPr lang="en-US" altLang="ko-KR" sz="1050" b="1" dirty="0">
                <a:solidFill>
                  <a:prstClr val="white"/>
                </a:solidFill>
                <a:cs typeface="Arial" pitchFamily="34" charset="0"/>
              </a:rPr>
              <a:t>You can Resize without losing quality</a:t>
            </a:r>
            <a:endParaRPr lang="ko-KR" altLang="en-US" sz="1050" b="1" dirty="0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=""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533778" y="1584056"/>
            <a:ext cx="1674186" cy="57708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defTabSz="685715" latinLnBrk="0"/>
            <a:r>
              <a:rPr lang="en-US" altLang="ko-KR" sz="1050" b="1" dirty="0">
                <a:solidFill>
                  <a:prstClr val="white"/>
                </a:solidFill>
                <a:cs typeface="Arial" pitchFamily="34" charset="0"/>
              </a:rPr>
              <a:t>You can Change Fill Color &amp;</a:t>
            </a:r>
          </a:p>
          <a:p>
            <a:pPr defTabSz="685715" latinLnBrk="0"/>
            <a:r>
              <a:rPr lang="en-US" altLang="ko-KR" sz="1050" b="1" dirty="0">
                <a:solidFill>
                  <a:prstClr val="white"/>
                </a:solidFill>
                <a:cs typeface="Arial" pitchFamily="34" charset="0"/>
              </a:rPr>
              <a:t>Line Color</a:t>
            </a:r>
            <a:endParaRPr lang="ko-KR" altLang="en-US" sz="1050" b="1" dirty="0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=""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540922" y="4344787"/>
            <a:ext cx="1674000" cy="2539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defTabSz="685715" latinLnBrk="0"/>
            <a:r>
              <a:rPr lang="en-US" altLang="ko-KR" sz="1050" dirty="0">
                <a:solidFill>
                  <a:prstClr val="white"/>
                </a:solidFill>
                <a:cs typeface="Arial" pitchFamily="34" charset="0"/>
              </a:rPr>
              <a:t>www.allppt.com</a:t>
            </a:r>
            <a:endParaRPr lang="ko-KR" altLang="en-US" sz="1050" dirty="0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=""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540922" y="3326202"/>
            <a:ext cx="2037972" cy="10618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defTabSz="685715" latinLnBrk="0"/>
            <a:r>
              <a:rPr lang="en-US" altLang="ko-KR" sz="2100" b="1" dirty="0">
                <a:solidFill>
                  <a:prstClr val="white"/>
                </a:solidFill>
                <a:cs typeface="Arial" pitchFamily="34" charset="0"/>
              </a:rPr>
              <a:t>FREE </a:t>
            </a:r>
          </a:p>
          <a:p>
            <a:pPr defTabSz="685715" latinLnBrk="0"/>
            <a:r>
              <a:rPr lang="en-US" altLang="ko-KR" sz="2100" b="1" dirty="0">
                <a:solidFill>
                  <a:prstClr val="white"/>
                </a:solidFill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1350924075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5579439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10595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3519477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 userDrawn="1"/>
        </p:nvSpPr>
        <p:spPr>
          <a:xfrm>
            <a:off x="107504" y="123478"/>
            <a:ext cx="8928992" cy="4896544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95486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71550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5" name="Picture 2" descr="D:\Fullppt\005-PNG이미지\모니터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755" y="1131590"/>
            <a:ext cx="3312368" cy="2943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1154419" y="1237310"/>
            <a:ext cx="3043041" cy="184202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pic>
        <p:nvPicPr>
          <p:cNvPr id="7" name="Picture 2" descr="D:\Fullppt\005-PNG이미지\모니터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4171" y="1117462"/>
            <a:ext cx="3312368" cy="2943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4898835" y="1223182"/>
            <a:ext cx="3043041" cy="184202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63647713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95536" y="195486"/>
            <a:ext cx="8424936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95536" y="771550"/>
            <a:ext cx="8424936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4187338725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179512" y="339502"/>
            <a:ext cx="4248472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179512" y="915566"/>
            <a:ext cx="4248472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68018588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10595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649246" y="1275606"/>
            <a:ext cx="1648869" cy="164886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1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2720790" y="1275606"/>
            <a:ext cx="1648869" cy="164886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2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4792334" y="1275606"/>
            <a:ext cx="1648869" cy="164886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3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6863879" y="1275606"/>
            <a:ext cx="1648869" cy="164886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4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8057760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75074255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4572000" y="0"/>
            <a:ext cx="4104456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1995686"/>
            <a:ext cx="9144000" cy="28803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3213930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0" y="1167594"/>
            <a:ext cx="2880000" cy="2808312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6264000" y="0"/>
            <a:ext cx="2880000" cy="5143499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592845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347864" y="131536"/>
            <a:ext cx="5796136" cy="154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104000" y="1798321"/>
            <a:ext cx="5040000" cy="154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4824000" y="3465106"/>
            <a:ext cx="4320000" cy="154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726548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937417" y="1"/>
            <a:ext cx="1872000" cy="51434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1968708" y="1"/>
            <a:ext cx="1872000" cy="51434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0" y="1"/>
            <a:ext cx="1872000" cy="51434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20958208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Images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6694140" y="2211700"/>
            <a:ext cx="1944216" cy="255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4629910" y="2211700"/>
            <a:ext cx="1944216" cy="255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2565681" y="2211700"/>
            <a:ext cx="1944216" cy="255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501452" y="447700"/>
            <a:ext cx="1944216" cy="432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68919875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3795621" y="230919"/>
            <a:ext cx="3294112" cy="15121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5613166" y="3399271"/>
            <a:ext cx="3293944" cy="15121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3795621" y="1815095"/>
            <a:ext cx="1728192" cy="30963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7" hasCustomPrompt="1"/>
          </p:nvPr>
        </p:nvSpPr>
        <p:spPr>
          <a:xfrm>
            <a:off x="5621504" y="1814524"/>
            <a:ext cx="1468228" cy="15121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8" hasCustomPrompt="1"/>
          </p:nvPr>
        </p:nvSpPr>
        <p:spPr>
          <a:xfrm>
            <a:off x="7178918" y="230919"/>
            <a:ext cx="1728192" cy="30963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23342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20" Type="http://schemas.openxmlformats.org/officeDocument/2006/relationships/theme" Target="../theme/theme3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slideLayout" Target="../slideLayouts/slideLayout36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3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slideLayout" Target="../slideLayouts/slideLayout50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9.xml"/><Relationship Id="rId16" Type="http://schemas.openxmlformats.org/officeDocument/2006/relationships/theme" Target="../theme/theme5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slideLayout" Target="../slideLayouts/slideLayout51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.xml"/><Relationship Id="rId13" Type="http://schemas.openxmlformats.org/officeDocument/2006/relationships/slideLayout" Target="../slideLayouts/slideLayout65.xml"/><Relationship Id="rId18" Type="http://schemas.openxmlformats.org/officeDocument/2006/relationships/theme" Target="../theme/theme6.xml"/><Relationship Id="rId3" Type="http://schemas.openxmlformats.org/officeDocument/2006/relationships/slideLayout" Target="../slideLayouts/slideLayout55.xml"/><Relationship Id="rId7" Type="http://schemas.openxmlformats.org/officeDocument/2006/relationships/slideLayout" Target="../slideLayouts/slideLayout59.xml"/><Relationship Id="rId12" Type="http://schemas.openxmlformats.org/officeDocument/2006/relationships/slideLayout" Target="../slideLayouts/slideLayout64.xml"/><Relationship Id="rId17" Type="http://schemas.openxmlformats.org/officeDocument/2006/relationships/slideLayout" Target="../slideLayouts/slideLayout69.xml"/><Relationship Id="rId2" Type="http://schemas.openxmlformats.org/officeDocument/2006/relationships/slideLayout" Target="../slideLayouts/slideLayout54.xml"/><Relationship Id="rId16" Type="http://schemas.openxmlformats.org/officeDocument/2006/relationships/slideLayout" Target="../slideLayouts/slideLayout68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11" Type="http://schemas.openxmlformats.org/officeDocument/2006/relationships/slideLayout" Target="../slideLayouts/slideLayout63.xml"/><Relationship Id="rId5" Type="http://schemas.openxmlformats.org/officeDocument/2006/relationships/slideLayout" Target="../slideLayouts/slideLayout57.xml"/><Relationship Id="rId1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62.xml"/><Relationship Id="rId4" Type="http://schemas.openxmlformats.org/officeDocument/2006/relationships/slideLayout" Target="../slideLayouts/slideLayout56.xml"/><Relationship Id="rId9" Type="http://schemas.openxmlformats.org/officeDocument/2006/relationships/slideLayout" Target="../slideLayouts/slideLayout61.xml"/><Relationship Id="rId14" Type="http://schemas.openxmlformats.org/officeDocument/2006/relationships/slideLayout" Target="../slideLayouts/slideLayout6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7.xml"/><Relationship Id="rId13" Type="http://schemas.openxmlformats.org/officeDocument/2006/relationships/slideLayout" Target="../slideLayouts/slideLayout82.xml"/><Relationship Id="rId18" Type="http://schemas.openxmlformats.org/officeDocument/2006/relationships/slideLayout" Target="../slideLayouts/slideLayout87.xml"/><Relationship Id="rId3" Type="http://schemas.openxmlformats.org/officeDocument/2006/relationships/slideLayout" Target="../slideLayouts/slideLayout72.xml"/><Relationship Id="rId7" Type="http://schemas.openxmlformats.org/officeDocument/2006/relationships/slideLayout" Target="../slideLayouts/slideLayout76.xml"/><Relationship Id="rId12" Type="http://schemas.openxmlformats.org/officeDocument/2006/relationships/slideLayout" Target="../slideLayouts/slideLayout81.xml"/><Relationship Id="rId17" Type="http://schemas.openxmlformats.org/officeDocument/2006/relationships/slideLayout" Target="../slideLayouts/slideLayout86.xml"/><Relationship Id="rId2" Type="http://schemas.openxmlformats.org/officeDocument/2006/relationships/slideLayout" Target="../slideLayouts/slideLayout71.xml"/><Relationship Id="rId16" Type="http://schemas.openxmlformats.org/officeDocument/2006/relationships/slideLayout" Target="../slideLayouts/slideLayout85.xml"/><Relationship Id="rId1" Type="http://schemas.openxmlformats.org/officeDocument/2006/relationships/slideLayout" Target="../slideLayouts/slideLayout70.xml"/><Relationship Id="rId6" Type="http://schemas.openxmlformats.org/officeDocument/2006/relationships/slideLayout" Target="../slideLayouts/slideLayout75.xml"/><Relationship Id="rId11" Type="http://schemas.openxmlformats.org/officeDocument/2006/relationships/slideLayout" Target="../slideLayouts/slideLayout80.xml"/><Relationship Id="rId5" Type="http://schemas.openxmlformats.org/officeDocument/2006/relationships/slideLayout" Target="../slideLayouts/slideLayout74.xml"/><Relationship Id="rId15" Type="http://schemas.openxmlformats.org/officeDocument/2006/relationships/slideLayout" Target="../slideLayouts/slideLayout84.xml"/><Relationship Id="rId10" Type="http://schemas.openxmlformats.org/officeDocument/2006/relationships/slideLayout" Target="../slideLayouts/slideLayout79.xml"/><Relationship Id="rId19" Type="http://schemas.openxmlformats.org/officeDocument/2006/relationships/theme" Target="../theme/theme7.xml"/><Relationship Id="rId4" Type="http://schemas.openxmlformats.org/officeDocument/2006/relationships/slideLayout" Target="../slideLayouts/slideLayout73.xml"/><Relationship Id="rId9" Type="http://schemas.openxmlformats.org/officeDocument/2006/relationships/slideLayout" Target="../slideLayouts/slideLayout78.xml"/><Relationship Id="rId14" Type="http://schemas.openxmlformats.org/officeDocument/2006/relationships/slideLayout" Target="../slideLayouts/slideLayout83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5.xml"/><Relationship Id="rId13" Type="http://schemas.openxmlformats.org/officeDocument/2006/relationships/slideLayout" Target="../slideLayouts/slideLayout100.xml"/><Relationship Id="rId3" Type="http://schemas.openxmlformats.org/officeDocument/2006/relationships/slideLayout" Target="../slideLayouts/slideLayout90.xml"/><Relationship Id="rId7" Type="http://schemas.openxmlformats.org/officeDocument/2006/relationships/slideLayout" Target="../slideLayouts/slideLayout94.xml"/><Relationship Id="rId12" Type="http://schemas.openxmlformats.org/officeDocument/2006/relationships/slideLayout" Target="../slideLayouts/slideLayout99.xml"/><Relationship Id="rId2" Type="http://schemas.openxmlformats.org/officeDocument/2006/relationships/slideLayout" Target="../slideLayouts/slideLayout89.xml"/><Relationship Id="rId16" Type="http://schemas.openxmlformats.org/officeDocument/2006/relationships/theme" Target="../theme/theme8.xml"/><Relationship Id="rId1" Type="http://schemas.openxmlformats.org/officeDocument/2006/relationships/slideLayout" Target="../slideLayouts/slideLayout88.xml"/><Relationship Id="rId6" Type="http://schemas.openxmlformats.org/officeDocument/2006/relationships/slideLayout" Target="../slideLayouts/slideLayout93.xml"/><Relationship Id="rId11" Type="http://schemas.openxmlformats.org/officeDocument/2006/relationships/slideLayout" Target="../slideLayouts/slideLayout98.xml"/><Relationship Id="rId5" Type="http://schemas.openxmlformats.org/officeDocument/2006/relationships/slideLayout" Target="../slideLayouts/slideLayout92.xml"/><Relationship Id="rId15" Type="http://schemas.openxmlformats.org/officeDocument/2006/relationships/slideLayout" Target="../slideLayouts/slideLayout102.xml"/><Relationship Id="rId10" Type="http://schemas.openxmlformats.org/officeDocument/2006/relationships/slideLayout" Target="../slideLayouts/slideLayout97.xml"/><Relationship Id="rId4" Type="http://schemas.openxmlformats.org/officeDocument/2006/relationships/slideLayout" Target="../slideLayouts/slideLayout91.xml"/><Relationship Id="rId9" Type="http://schemas.openxmlformats.org/officeDocument/2006/relationships/slideLayout" Target="../slideLayouts/slideLayout96.xml"/><Relationship Id="rId14" Type="http://schemas.openxmlformats.org/officeDocument/2006/relationships/slideLayout" Target="../slideLayouts/slideLayout101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0.xml"/><Relationship Id="rId13" Type="http://schemas.openxmlformats.org/officeDocument/2006/relationships/slideLayout" Target="../slideLayouts/slideLayout115.xml"/><Relationship Id="rId3" Type="http://schemas.openxmlformats.org/officeDocument/2006/relationships/slideLayout" Target="../slideLayouts/slideLayout105.xml"/><Relationship Id="rId7" Type="http://schemas.openxmlformats.org/officeDocument/2006/relationships/slideLayout" Target="../slideLayouts/slideLayout109.xml"/><Relationship Id="rId12" Type="http://schemas.openxmlformats.org/officeDocument/2006/relationships/slideLayout" Target="../slideLayouts/slideLayout114.xml"/><Relationship Id="rId2" Type="http://schemas.openxmlformats.org/officeDocument/2006/relationships/slideLayout" Target="../slideLayouts/slideLayout104.xml"/><Relationship Id="rId16" Type="http://schemas.openxmlformats.org/officeDocument/2006/relationships/theme" Target="../theme/theme9.xml"/><Relationship Id="rId1" Type="http://schemas.openxmlformats.org/officeDocument/2006/relationships/slideLayout" Target="../slideLayouts/slideLayout103.xml"/><Relationship Id="rId6" Type="http://schemas.openxmlformats.org/officeDocument/2006/relationships/slideLayout" Target="../slideLayouts/slideLayout108.xml"/><Relationship Id="rId11" Type="http://schemas.openxmlformats.org/officeDocument/2006/relationships/slideLayout" Target="../slideLayouts/slideLayout113.xml"/><Relationship Id="rId5" Type="http://schemas.openxmlformats.org/officeDocument/2006/relationships/slideLayout" Target="../slideLayouts/slideLayout107.xml"/><Relationship Id="rId15" Type="http://schemas.openxmlformats.org/officeDocument/2006/relationships/slideLayout" Target="../slideLayouts/slideLayout117.xml"/><Relationship Id="rId10" Type="http://schemas.openxmlformats.org/officeDocument/2006/relationships/slideLayout" Target="../slideLayouts/slideLayout112.xml"/><Relationship Id="rId4" Type="http://schemas.openxmlformats.org/officeDocument/2006/relationships/slideLayout" Target="../slideLayouts/slideLayout106.xml"/><Relationship Id="rId9" Type="http://schemas.openxmlformats.org/officeDocument/2006/relationships/slideLayout" Target="../slideLayouts/slideLayout111.xml"/><Relationship Id="rId14" Type="http://schemas.openxmlformats.org/officeDocument/2006/relationships/slideLayout" Target="../slideLayouts/slideLayout1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7555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74" r:id="rId2"/>
    <p:sldLayoutId id="2147483671" r:id="rId3"/>
    <p:sldLayoutId id="2147483661" r:id="rId4"/>
    <p:sldLayoutId id="2147483660" r:id="rId5"/>
    <p:sldLayoutId id="2147483655" r:id="rId6"/>
    <p:sldLayoutId id="2147483662" r:id="rId7"/>
    <p:sldLayoutId id="2147483663" r:id="rId8"/>
    <p:sldLayoutId id="2147483673" r:id="rId9"/>
    <p:sldLayoutId id="2147483665" r:id="rId10"/>
    <p:sldLayoutId id="2147483666" r:id="rId11"/>
    <p:sldLayoutId id="2147483667" r:id="rId12"/>
    <p:sldLayoutId id="2147483672" r:id="rId13"/>
    <p:sldLayoutId id="2147483668" r:id="rId14"/>
    <p:sldLayoutId id="2147483669" r:id="rId15"/>
    <p:sldLayoutId id="2147483656" r:id="rId16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4710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5872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  <p:sldLayoutId id="2147483689" r:id="rId14"/>
    <p:sldLayoutId id="2147483690" r:id="rId15"/>
    <p:sldLayoutId id="2147483691" r:id="rId16"/>
    <p:sldLayoutId id="2147483692" r:id="rId17"/>
    <p:sldLayoutId id="2147483693" r:id="rId18"/>
    <p:sldLayoutId id="2147483827" r:id="rId19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69422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7" name="Group 6"/>
          <p:cNvGrpSpPr/>
          <p:nvPr userDrawn="1"/>
        </p:nvGrpSpPr>
        <p:grpSpPr>
          <a:xfrm>
            <a:off x="0" y="5086350"/>
            <a:ext cx="9144000" cy="57150"/>
            <a:chOff x="0" y="0"/>
            <a:chExt cx="7006728" cy="363557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751682" cy="36355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latinLnBrk="0"/>
              <a:endParaRPr lang="en-US" sz="1350">
                <a:solidFill>
                  <a:prstClr val="white"/>
                </a:solidFill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1751682" y="0"/>
              <a:ext cx="1751682" cy="36355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latinLnBrk="0"/>
              <a:endParaRPr lang="en-US" sz="1350">
                <a:solidFill>
                  <a:prstClr val="white"/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3503364" y="0"/>
              <a:ext cx="1751682" cy="36355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latinLnBrk="0"/>
              <a:endParaRPr lang="en-US" sz="1350">
                <a:solidFill>
                  <a:prstClr val="white"/>
                </a:solidFill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5255046" y="0"/>
              <a:ext cx="1751682" cy="36355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latinLnBrk="0"/>
              <a:endParaRPr lang="en-US" sz="135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79753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  <p:sldLayoutId id="2147483717" r:id="rId12"/>
    <p:sldLayoutId id="2147483828" r:id="rId13"/>
    <p:sldLayoutId id="2147483829" r:id="rId14"/>
    <p:sldLayoutId id="2147483846" r:id="rId1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2357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  <p:sldLayoutId id="2147483732" r:id="rId13"/>
    <p:sldLayoutId id="2147483733" r:id="rId14"/>
    <p:sldLayoutId id="2147483734" r:id="rId15"/>
    <p:sldLayoutId id="2147483735" r:id="rId16"/>
    <p:sldLayoutId id="2147483736" r:id="rId17"/>
  </p:sldLayoutIdLst>
  <p:txStyles>
    <p:titleStyle>
      <a:lvl1pPr algn="l" defTabSz="685817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4" indent="-171454" algn="l" defTabSz="6858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64" indent="-171454" algn="l" defTabSz="68581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71" indent="-171454" algn="l" defTabSz="68581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80" indent="-171454" algn="l" defTabSz="68581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89" indent="-171454" algn="l" defTabSz="68581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97" indent="-171454" algn="l" defTabSz="68581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906" indent="-171454" algn="l" defTabSz="68581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814" indent="-171454" algn="l" defTabSz="68581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724" indent="-171454" algn="l" defTabSz="68581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1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9" algn="l" defTabSz="68581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17" algn="l" defTabSz="68581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26" algn="l" defTabSz="68581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34" algn="l" defTabSz="68581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44" algn="l" defTabSz="68581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51" algn="l" defTabSz="68581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60" algn="l" defTabSz="68581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69" algn="l" defTabSz="68581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00483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  <p:sldLayoutId id="2147483751" r:id="rId12"/>
    <p:sldLayoutId id="2147483752" r:id="rId13"/>
    <p:sldLayoutId id="2147483753" r:id="rId14"/>
    <p:sldLayoutId id="2147483754" r:id="rId15"/>
    <p:sldLayoutId id="2147483755" r:id="rId16"/>
    <p:sldLayoutId id="2147483756" r:id="rId17"/>
    <p:sldLayoutId id="2147483757" r:id="rId18"/>
  </p:sldLayoutIdLst>
  <p:txStyles>
    <p:titleStyle>
      <a:lvl1pPr algn="l" defTabSz="685817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4" indent="-171454" algn="l" defTabSz="6858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64" indent="-171454" algn="l" defTabSz="68581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71" indent="-171454" algn="l" defTabSz="68581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80" indent="-171454" algn="l" defTabSz="68581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89" indent="-171454" algn="l" defTabSz="68581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97" indent="-171454" algn="l" defTabSz="68581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906" indent="-171454" algn="l" defTabSz="68581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814" indent="-171454" algn="l" defTabSz="68581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724" indent="-171454" algn="l" defTabSz="68581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1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9" algn="l" defTabSz="68581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17" algn="l" defTabSz="68581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26" algn="l" defTabSz="68581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34" algn="l" defTabSz="68581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44" algn="l" defTabSz="68581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51" algn="l" defTabSz="68581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60" algn="l" defTabSz="68581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69" algn="l" defTabSz="68581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28153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2" r:id="rId1"/>
    <p:sldLayoutId id="2147483783" r:id="rId2"/>
    <p:sldLayoutId id="2147483784" r:id="rId3"/>
    <p:sldLayoutId id="2147483785" r:id="rId4"/>
    <p:sldLayoutId id="2147483786" r:id="rId5"/>
    <p:sldLayoutId id="2147483787" r:id="rId6"/>
    <p:sldLayoutId id="2147483788" r:id="rId7"/>
    <p:sldLayoutId id="2147483789" r:id="rId8"/>
    <p:sldLayoutId id="2147483790" r:id="rId9"/>
    <p:sldLayoutId id="2147483791" r:id="rId10"/>
    <p:sldLayoutId id="2147483792" r:id="rId11"/>
    <p:sldLayoutId id="2147483793" r:id="rId12"/>
    <p:sldLayoutId id="2147483794" r:id="rId13"/>
    <p:sldLayoutId id="2147483795" r:id="rId14"/>
    <p:sldLayoutId id="2147483796" r:id="rId15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10/24/2023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461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1" r:id="rId1"/>
    <p:sldLayoutId id="2147483832" r:id="rId2"/>
    <p:sldLayoutId id="2147483833" r:id="rId3"/>
    <p:sldLayoutId id="2147483834" r:id="rId4"/>
    <p:sldLayoutId id="2147483835" r:id="rId5"/>
    <p:sldLayoutId id="2147483836" r:id="rId6"/>
    <p:sldLayoutId id="2147483837" r:id="rId7"/>
    <p:sldLayoutId id="2147483838" r:id="rId8"/>
    <p:sldLayoutId id="2147483839" r:id="rId9"/>
    <p:sldLayoutId id="2147483840" r:id="rId10"/>
    <p:sldLayoutId id="2147483841" r:id="rId11"/>
    <p:sldLayoutId id="2147483842" r:id="rId12"/>
    <p:sldLayoutId id="2147483843" r:id="rId13"/>
    <p:sldLayoutId id="2147483844" r:id="rId14"/>
    <p:sldLayoutId id="2147483845" r:id="rId1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24.png"/><Relationship Id="rId5" Type="http://schemas.openxmlformats.org/officeDocument/2006/relationships/image" Target="../media/image23.jpg"/><Relationship Id="rId4" Type="http://schemas.openxmlformats.org/officeDocument/2006/relationships/image" Target="../media/image2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27.png"/><Relationship Id="rId5" Type="http://schemas.openxmlformats.org/officeDocument/2006/relationships/image" Target="../media/image24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27.png"/><Relationship Id="rId5" Type="http://schemas.openxmlformats.org/officeDocument/2006/relationships/image" Target="../media/image24.pn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4.xml"/><Relationship Id="rId5" Type="http://schemas.openxmlformats.org/officeDocument/2006/relationships/image" Target="../media/image24.png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29.png"/><Relationship Id="rId5" Type="http://schemas.openxmlformats.org/officeDocument/2006/relationships/image" Target="../media/image24.png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29.png"/><Relationship Id="rId5" Type="http://schemas.openxmlformats.org/officeDocument/2006/relationships/image" Target="../media/image24.png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4.xml"/><Relationship Id="rId5" Type="http://schemas.openxmlformats.org/officeDocument/2006/relationships/image" Target="../media/image24.png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30.jpeg"/><Relationship Id="rId5" Type="http://schemas.openxmlformats.org/officeDocument/2006/relationships/image" Target="../media/image24.png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4.xml"/><Relationship Id="rId5" Type="http://schemas.openxmlformats.org/officeDocument/2006/relationships/image" Target="../media/image24.png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50.xml"/><Relationship Id="rId4" Type="http://schemas.openxmlformats.org/officeDocument/2006/relationships/image" Target="../media/image33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4.xml"/><Relationship Id="rId5" Type="http://schemas.openxmlformats.org/officeDocument/2006/relationships/image" Target="../media/image24.png"/><Relationship Id="rId4" Type="http://schemas.openxmlformats.org/officeDocument/2006/relationships/image" Target="../media/image2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4.xml"/><Relationship Id="rId5" Type="http://schemas.openxmlformats.org/officeDocument/2006/relationships/image" Target="../media/image24.png"/><Relationship Id="rId4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6.xml"/><Relationship Id="rId5" Type="http://schemas.openxmlformats.org/officeDocument/2006/relationships/image" Target="../media/image35.png"/><Relationship Id="rId4" Type="http://schemas.microsoft.com/office/2007/relationships/hdphoto" Target="../media/hdphoto1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4.xml"/><Relationship Id="rId5" Type="http://schemas.openxmlformats.org/officeDocument/2006/relationships/image" Target="../media/image24.png"/><Relationship Id="rId4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4.xml"/><Relationship Id="rId5" Type="http://schemas.openxmlformats.org/officeDocument/2006/relationships/image" Target="../media/image24.png"/><Relationship Id="rId4" Type="http://schemas.openxmlformats.org/officeDocument/2006/relationships/image" Target="../media/image22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5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7" Type="http://schemas.openxmlformats.org/officeDocument/2006/relationships/image" Target="../media/image41.sv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39.jpeg"/><Relationship Id="rId5" Type="http://schemas.openxmlformats.org/officeDocument/2006/relationships/image" Target="../media/image39.svg"/><Relationship Id="rId4" Type="http://schemas.openxmlformats.org/officeDocument/2006/relationships/image" Target="../media/image3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4.xml"/><Relationship Id="rId5" Type="http://schemas.openxmlformats.org/officeDocument/2006/relationships/image" Target="../media/image24.png"/><Relationship Id="rId4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26.png"/><Relationship Id="rId5" Type="http://schemas.openxmlformats.org/officeDocument/2006/relationships/image" Target="../media/image24.png"/><Relationship Id="rId4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4.xml"/><Relationship Id="rId5" Type="http://schemas.openxmlformats.org/officeDocument/2006/relationships/image" Target="../media/image24.pn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4.xml"/><Relationship Id="rId5" Type="http://schemas.openxmlformats.org/officeDocument/2006/relationships/image" Target="../media/image24.png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4.xml"/><Relationship Id="rId5" Type="http://schemas.openxmlformats.org/officeDocument/2006/relationships/image" Target="../media/image24.pn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4.xml"/><Relationship Id="rId5" Type="http://schemas.openxmlformats.org/officeDocument/2006/relationships/image" Target="../media/image24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27.png"/><Relationship Id="rId5" Type="http://schemas.openxmlformats.org/officeDocument/2006/relationships/image" Target="../media/image24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260" y="180560"/>
            <a:ext cx="4398252" cy="293445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15020"/>
            <a:ext cx="9144000" cy="347032"/>
          </a:xfrm>
          <a:prstGeom prst="rect">
            <a:avLst/>
          </a:prstGeom>
        </p:spPr>
      </p:pic>
      <p:cxnSp>
        <p:nvCxnSpPr>
          <p:cNvPr id="16" name="Straight Connector 15"/>
          <p:cNvCxnSpPr/>
          <p:nvPr/>
        </p:nvCxnSpPr>
        <p:spPr>
          <a:xfrm>
            <a:off x="2635786" y="3201255"/>
            <a:ext cx="0" cy="1140245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759725" y="3301907"/>
            <a:ext cx="6242630" cy="10310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pt-BR" sz="3300" spc="-225" dirty="0">
                <a:solidFill>
                  <a:srgbClr val="0078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800" spc="-225" dirty="0">
                <a:solidFill>
                  <a:srgbClr val="0078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Criação do Dia Nacional </a:t>
            </a:r>
          </a:p>
          <a:p>
            <a:pPr algn="ctr" latinLnBrk="0"/>
            <a:r>
              <a:rPr lang="pt-BR" sz="2800" spc="-225" dirty="0">
                <a:solidFill>
                  <a:srgbClr val="0078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Acolhimento do Paciente Oncológico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848529" y="4596790"/>
            <a:ext cx="617501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2100" spc="-113" dirty="0">
                <a:solidFill>
                  <a:srgbClr val="434F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Mario Fernandes Chammas Júnior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40916" y="196970"/>
            <a:ext cx="4382229" cy="2918049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5762" y="163917"/>
            <a:ext cx="9144000" cy="2967254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alpha val="0"/>
                </a:schemeClr>
              </a:gs>
              <a:gs pos="76000">
                <a:schemeClr val="accent1">
                  <a:lumMod val="95000"/>
                  <a:lumOff val="5000"/>
                  <a:alpha val="50000"/>
                </a:schemeClr>
              </a:gs>
              <a:gs pos="100000">
                <a:schemeClr val="accent1">
                  <a:lumMod val="60000"/>
                  <a:alpha val="7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endParaRPr lang="en-US" sz="1350">
              <a:solidFill>
                <a:prstClr val="white"/>
              </a:solidFill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="" xmlns:a16="http://schemas.microsoft.com/office/drawing/2014/main" id="{1B65B114-B75C-18E1-7A83-86E4DF2AD00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7686" t="23628" r="52362" b="61054"/>
          <a:stretch/>
        </p:blipFill>
        <p:spPr>
          <a:xfrm>
            <a:off x="141645" y="3381979"/>
            <a:ext cx="2943840" cy="1214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950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260" y="180561"/>
            <a:ext cx="808324" cy="53930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2536" y="736822"/>
            <a:ext cx="9144000" cy="347032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476872" y="0"/>
            <a:ext cx="624263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pt-BR" sz="3300" spc="-225" dirty="0">
                <a:solidFill>
                  <a:srgbClr val="0078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Problema Real</a:t>
            </a:r>
          </a:p>
        </p:txBody>
      </p:sp>
      <p:sp>
        <p:nvSpPr>
          <p:cNvPr id="13" name="Rectangle 12"/>
          <p:cNvSpPr/>
          <p:nvPr/>
        </p:nvSpPr>
        <p:spPr>
          <a:xfrm>
            <a:off x="-3949" y="-16892"/>
            <a:ext cx="9144000" cy="745235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alpha val="0"/>
                </a:schemeClr>
              </a:gs>
              <a:gs pos="76000">
                <a:schemeClr val="accent1">
                  <a:lumMod val="95000"/>
                  <a:lumOff val="5000"/>
                  <a:alpha val="50000"/>
                </a:schemeClr>
              </a:gs>
              <a:gs pos="100000">
                <a:schemeClr val="accent1">
                  <a:lumMod val="60000"/>
                  <a:alpha val="7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endParaRPr lang="en-US" sz="1350" dirty="0">
              <a:solidFill>
                <a:prstClr val="white"/>
              </a:solidFill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="" xmlns:a16="http://schemas.microsoft.com/office/drawing/2014/main" id="{1B65B114-B75C-18E1-7A83-86E4DF2AD00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7686" t="23628" r="52362" b="61054"/>
          <a:stretch/>
        </p:blipFill>
        <p:spPr>
          <a:xfrm>
            <a:off x="7858179" y="107902"/>
            <a:ext cx="1266561" cy="522662"/>
          </a:xfrm>
          <a:prstGeom prst="rect">
            <a:avLst/>
          </a:prstGeom>
        </p:spPr>
      </p:pic>
      <p:sp>
        <p:nvSpPr>
          <p:cNvPr id="2" name="Freeform: Shape 11">
            <a:extLst>
              <a:ext uri="{FF2B5EF4-FFF2-40B4-BE49-F238E27FC236}">
                <a16:creationId xmlns="" xmlns:a16="http://schemas.microsoft.com/office/drawing/2014/main" id="{6E6AF350-3CD2-4909-859F-A4B558DC1767}"/>
              </a:ext>
            </a:extLst>
          </p:cNvPr>
          <p:cNvSpPr>
            <a:spLocks noChangeAspect="1"/>
          </p:cNvSpPr>
          <p:nvPr/>
        </p:nvSpPr>
        <p:spPr>
          <a:xfrm flipH="1">
            <a:off x="222102" y="2187621"/>
            <a:ext cx="402640" cy="1275458"/>
          </a:xfrm>
          <a:custGeom>
            <a:avLst/>
            <a:gdLst>
              <a:gd name="connsiteX0" fmla="*/ 434546 w 897443"/>
              <a:gd name="connsiteY0" fmla="*/ 1895977 h 2842867"/>
              <a:gd name="connsiteX1" fmla="*/ 216357 w 897443"/>
              <a:gd name="connsiteY1" fmla="*/ 1895977 h 2842867"/>
              <a:gd name="connsiteX2" fmla="*/ 217325 w 897443"/>
              <a:gd name="connsiteY2" fmla="*/ 1957006 h 2842867"/>
              <a:gd name="connsiteX3" fmla="*/ 204822 w 897443"/>
              <a:gd name="connsiteY3" fmla="*/ 2014383 h 2842867"/>
              <a:gd name="connsiteX4" fmla="*/ 166278 w 897443"/>
              <a:gd name="connsiteY4" fmla="*/ 2369971 h 2842867"/>
              <a:gd name="connsiteX5" fmla="*/ 167825 w 897443"/>
              <a:gd name="connsiteY5" fmla="*/ 2369971 h 2842867"/>
              <a:gd name="connsiteX6" fmla="*/ 176257 w 897443"/>
              <a:gd name="connsiteY6" fmla="*/ 2418190 h 2842867"/>
              <a:gd name="connsiteX7" fmla="*/ 162618 w 897443"/>
              <a:gd name="connsiteY7" fmla="*/ 2595624 h 2842867"/>
              <a:gd name="connsiteX8" fmla="*/ 190928 w 897443"/>
              <a:gd name="connsiteY8" fmla="*/ 2683536 h 2842867"/>
              <a:gd name="connsiteX9" fmla="*/ 166367 w 897443"/>
              <a:gd name="connsiteY9" fmla="*/ 2755501 h 2842867"/>
              <a:gd name="connsiteX10" fmla="*/ 285698 w 897443"/>
              <a:gd name="connsiteY10" fmla="*/ 2839424 h 2842867"/>
              <a:gd name="connsiteX11" fmla="*/ 406562 w 897443"/>
              <a:gd name="connsiteY11" fmla="*/ 2797025 h 2842867"/>
              <a:gd name="connsiteX12" fmla="*/ 304880 w 897443"/>
              <a:gd name="connsiteY12" fmla="*/ 2695193 h 2842867"/>
              <a:gd name="connsiteX13" fmla="*/ 322079 w 897443"/>
              <a:gd name="connsiteY13" fmla="*/ 2585951 h 2842867"/>
              <a:gd name="connsiteX14" fmla="*/ 316503 w 897443"/>
              <a:gd name="connsiteY14" fmla="*/ 2456066 h 2842867"/>
              <a:gd name="connsiteX15" fmla="*/ 339267 w 897443"/>
              <a:gd name="connsiteY15" fmla="*/ 2368873 h 2842867"/>
              <a:gd name="connsiteX16" fmla="*/ 338103 w 897443"/>
              <a:gd name="connsiteY16" fmla="*/ 2368873 h 2842867"/>
              <a:gd name="connsiteX17" fmla="*/ 358079 w 897443"/>
              <a:gd name="connsiteY17" fmla="*/ 2253480 h 2842867"/>
              <a:gd name="connsiteX18" fmla="*/ 361479 w 897443"/>
              <a:gd name="connsiteY18" fmla="*/ 2157280 h 2842867"/>
              <a:gd name="connsiteX19" fmla="*/ 380991 w 897443"/>
              <a:gd name="connsiteY19" fmla="*/ 2114371 h 2842867"/>
              <a:gd name="connsiteX20" fmla="*/ 378030 w 897443"/>
              <a:gd name="connsiteY20" fmla="*/ 2086275 h 2842867"/>
              <a:gd name="connsiteX21" fmla="*/ 406814 w 897443"/>
              <a:gd name="connsiteY21" fmla="*/ 2048055 h 2842867"/>
              <a:gd name="connsiteX22" fmla="*/ 407607 w 897443"/>
              <a:gd name="connsiteY22" fmla="*/ 1991756 h 2842867"/>
              <a:gd name="connsiteX23" fmla="*/ 434546 w 897443"/>
              <a:gd name="connsiteY23" fmla="*/ 1895977 h 2842867"/>
              <a:gd name="connsiteX24" fmla="*/ 762697 w 897443"/>
              <a:gd name="connsiteY24" fmla="*/ 1895977 h 2842867"/>
              <a:gd name="connsiteX25" fmla="*/ 546797 w 897443"/>
              <a:gd name="connsiteY25" fmla="*/ 1895977 h 2842867"/>
              <a:gd name="connsiteX26" fmla="*/ 552399 w 897443"/>
              <a:gd name="connsiteY26" fmla="*/ 1917270 h 2842867"/>
              <a:gd name="connsiteX27" fmla="*/ 541555 w 897443"/>
              <a:gd name="connsiteY27" fmla="*/ 1959083 h 2842867"/>
              <a:gd name="connsiteX28" fmla="*/ 557633 w 897443"/>
              <a:gd name="connsiteY28" fmla="*/ 2009149 h 2842867"/>
              <a:gd name="connsiteX29" fmla="*/ 521343 w 897443"/>
              <a:gd name="connsiteY29" fmla="*/ 2182937 h 2842867"/>
              <a:gd name="connsiteX30" fmla="*/ 520562 w 897443"/>
              <a:gd name="connsiteY30" fmla="*/ 2369971 h 2842867"/>
              <a:gd name="connsiteX31" fmla="*/ 521948 w 897443"/>
              <a:gd name="connsiteY31" fmla="*/ 2369971 h 2842867"/>
              <a:gd name="connsiteX32" fmla="*/ 524022 w 897443"/>
              <a:gd name="connsiteY32" fmla="*/ 2442255 h 2842867"/>
              <a:gd name="connsiteX33" fmla="*/ 523100 w 897443"/>
              <a:gd name="connsiteY33" fmla="*/ 2499448 h 2842867"/>
              <a:gd name="connsiteX34" fmla="*/ 544676 w 897443"/>
              <a:gd name="connsiteY34" fmla="*/ 2567963 h 2842867"/>
              <a:gd name="connsiteX35" fmla="*/ 531921 w 897443"/>
              <a:gd name="connsiteY35" fmla="*/ 2649757 h 2842867"/>
              <a:gd name="connsiteX36" fmla="*/ 539084 w 897443"/>
              <a:gd name="connsiteY36" fmla="*/ 2683773 h 2842867"/>
              <a:gd name="connsiteX37" fmla="*/ 542944 w 897443"/>
              <a:gd name="connsiteY37" fmla="*/ 2759739 h 2842867"/>
              <a:gd name="connsiteX38" fmla="*/ 718993 w 897443"/>
              <a:gd name="connsiteY38" fmla="*/ 2826054 h 2842867"/>
              <a:gd name="connsiteX39" fmla="*/ 887903 w 897443"/>
              <a:gd name="connsiteY39" fmla="*/ 2829997 h 2842867"/>
              <a:gd name="connsiteX40" fmla="*/ 881142 w 897443"/>
              <a:gd name="connsiteY40" fmla="*/ 2769969 h 2842867"/>
              <a:gd name="connsiteX41" fmla="*/ 690186 w 897443"/>
              <a:gd name="connsiteY41" fmla="*/ 2625616 h 2842867"/>
              <a:gd name="connsiteX42" fmla="*/ 698415 w 897443"/>
              <a:gd name="connsiteY42" fmla="*/ 2574241 h 2842867"/>
              <a:gd name="connsiteX43" fmla="*/ 682845 w 897443"/>
              <a:gd name="connsiteY43" fmla="*/ 2535228 h 2842867"/>
              <a:gd name="connsiteX44" fmla="*/ 678405 w 897443"/>
              <a:gd name="connsiteY44" fmla="*/ 2456066 h 2842867"/>
              <a:gd name="connsiteX45" fmla="*/ 682757 w 897443"/>
              <a:gd name="connsiteY45" fmla="*/ 2368873 h 2842867"/>
              <a:gd name="connsiteX46" fmla="*/ 681640 w 897443"/>
              <a:gd name="connsiteY46" fmla="*/ 2368873 h 2842867"/>
              <a:gd name="connsiteX47" fmla="*/ 685588 w 897443"/>
              <a:gd name="connsiteY47" fmla="*/ 2350591 h 2842867"/>
              <a:gd name="connsiteX48" fmla="*/ 704745 w 897443"/>
              <a:gd name="connsiteY48" fmla="*/ 2172418 h 2842867"/>
              <a:gd name="connsiteX49" fmla="*/ 709244 w 897443"/>
              <a:gd name="connsiteY49" fmla="*/ 2107895 h 2842867"/>
              <a:gd name="connsiteX50" fmla="*/ 734739 w 897443"/>
              <a:gd name="connsiteY50" fmla="*/ 2077487 h 2842867"/>
              <a:gd name="connsiteX51" fmla="*/ 760398 w 897443"/>
              <a:gd name="connsiteY51" fmla="*/ 1988507 h 2842867"/>
              <a:gd name="connsiteX52" fmla="*/ 762697 w 897443"/>
              <a:gd name="connsiteY52" fmla="*/ 1895977 h 2842867"/>
              <a:gd name="connsiteX53" fmla="*/ 443530 w 897443"/>
              <a:gd name="connsiteY53" fmla="*/ 216 h 2842867"/>
              <a:gd name="connsiteX54" fmla="*/ 344571 w 897443"/>
              <a:gd name="connsiteY54" fmla="*/ 46865 h 2842867"/>
              <a:gd name="connsiteX55" fmla="*/ 306008 w 897443"/>
              <a:gd name="connsiteY55" fmla="*/ 112495 h 2842867"/>
              <a:gd name="connsiteX56" fmla="*/ 307831 w 897443"/>
              <a:gd name="connsiteY56" fmla="*/ 223056 h 2842867"/>
              <a:gd name="connsiteX57" fmla="*/ 362650 w 897443"/>
              <a:gd name="connsiteY57" fmla="*/ 347815 h 2842867"/>
              <a:gd name="connsiteX58" fmla="*/ 319434 w 897443"/>
              <a:gd name="connsiteY58" fmla="*/ 404221 h 2842867"/>
              <a:gd name="connsiteX59" fmla="*/ 92949 w 897443"/>
              <a:gd name="connsiteY59" fmla="*/ 473993 h 2842867"/>
              <a:gd name="connsiteX60" fmla="*/ 83073 w 897443"/>
              <a:gd name="connsiteY60" fmla="*/ 473993 h 2842867"/>
              <a:gd name="connsiteX61" fmla="*/ 60254 w 897443"/>
              <a:gd name="connsiteY61" fmla="*/ 493613 h 2842867"/>
              <a:gd name="connsiteX62" fmla="*/ 3215 w 897443"/>
              <a:gd name="connsiteY62" fmla="*/ 899761 h 2842867"/>
              <a:gd name="connsiteX63" fmla="*/ 14941 w 897443"/>
              <a:gd name="connsiteY63" fmla="*/ 947987 h 2842867"/>
              <a:gd name="connsiteX64" fmla="*/ 18567 w 897443"/>
              <a:gd name="connsiteY64" fmla="*/ 947987 h 2842867"/>
              <a:gd name="connsiteX65" fmla="*/ 41510 w 897443"/>
              <a:gd name="connsiteY65" fmla="*/ 997019 h 2842867"/>
              <a:gd name="connsiteX66" fmla="*/ 165868 w 897443"/>
              <a:gd name="connsiteY66" fmla="*/ 1076388 h 2842867"/>
              <a:gd name="connsiteX67" fmla="*/ 133276 w 897443"/>
              <a:gd name="connsiteY67" fmla="*/ 1337090 h 2842867"/>
              <a:gd name="connsiteX68" fmla="*/ 124363 w 897443"/>
              <a:gd name="connsiteY68" fmla="*/ 1421982 h 2842867"/>
              <a:gd name="connsiteX69" fmla="*/ 124093 w 897443"/>
              <a:gd name="connsiteY69" fmla="*/ 1421982 h 2842867"/>
              <a:gd name="connsiteX70" fmla="*/ 117555 w 897443"/>
              <a:gd name="connsiteY70" fmla="*/ 1497351 h 2842867"/>
              <a:gd name="connsiteX71" fmla="*/ 170895 w 897443"/>
              <a:gd name="connsiteY71" fmla="*/ 1564354 h 2842867"/>
              <a:gd name="connsiteX72" fmla="*/ 193545 w 897443"/>
              <a:gd name="connsiteY72" fmla="*/ 1660909 h 2842867"/>
              <a:gd name="connsiteX73" fmla="*/ 217663 w 897443"/>
              <a:gd name="connsiteY73" fmla="*/ 1818560 h 2842867"/>
              <a:gd name="connsiteX74" fmla="*/ 221073 w 897443"/>
              <a:gd name="connsiteY74" fmla="*/ 1883348 h 2842867"/>
              <a:gd name="connsiteX75" fmla="*/ 214623 w 897443"/>
              <a:gd name="connsiteY75" fmla="*/ 1895976 h 2842867"/>
              <a:gd name="connsiteX76" fmla="*/ 432812 w 897443"/>
              <a:gd name="connsiteY76" fmla="*/ 1895976 h 2842867"/>
              <a:gd name="connsiteX77" fmla="*/ 494599 w 897443"/>
              <a:gd name="connsiteY77" fmla="*/ 1668601 h 2842867"/>
              <a:gd name="connsiteX78" fmla="*/ 548979 w 897443"/>
              <a:gd name="connsiteY78" fmla="*/ 1830010 h 2842867"/>
              <a:gd name="connsiteX79" fmla="*/ 545062 w 897443"/>
              <a:gd name="connsiteY79" fmla="*/ 1895976 h 2842867"/>
              <a:gd name="connsiteX80" fmla="*/ 760962 w 897443"/>
              <a:gd name="connsiteY80" fmla="*/ 1895976 h 2842867"/>
              <a:gd name="connsiteX81" fmla="*/ 766154 w 897443"/>
              <a:gd name="connsiteY81" fmla="*/ 1875804 h 2842867"/>
              <a:gd name="connsiteX82" fmla="*/ 771079 w 897443"/>
              <a:gd name="connsiteY82" fmla="*/ 1707926 h 2842867"/>
              <a:gd name="connsiteX83" fmla="*/ 763465 w 897443"/>
              <a:gd name="connsiteY83" fmla="*/ 1532102 h 2842867"/>
              <a:gd name="connsiteX84" fmla="*/ 835083 w 897443"/>
              <a:gd name="connsiteY84" fmla="*/ 1495202 h 2842867"/>
              <a:gd name="connsiteX85" fmla="*/ 811530 w 897443"/>
              <a:gd name="connsiteY85" fmla="*/ 1421982 h 2842867"/>
              <a:gd name="connsiteX86" fmla="*/ 809948 w 897443"/>
              <a:gd name="connsiteY86" fmla="*/ 1421982 h 2842867"/>
              <a:gd name="connsiteX87" fmla="*/ 775410 w 897443"/>
              <a:gd name="connsiteY87" fmla="*/ 1316815 h 2842867"/>
              <a:gd name="connsiteX88" fmla="*/ 696357 w 897443"/>
              <a:gd name="connsiteY88" fmla="*/ 1055199 h 2842867"/>
              <a:gd name="connsiteX89" fmla="*/ 857578 w 897443"/>
              <a:gd name="connsiteY89" fmla="*/ 962170 h 2842867"/>
              <a:gd name="connsiteX90" fmla="*/ 858341 w 897443"/>
              <a:gd name="connsiteY90" fmla="*/ 944198 h 2842867"/>
              <a:gd name="connsiteX91" fmla="*/ 856527 w 897443"/>
              <a:gd name="connsiteY91" fmla="*/ 944198 h 2842867"/>
              <a:gd name="connsiteX92" fmla="*/ 857042 w 897443"/>
              <a:gd name="connsiteY92" fmla="*/ 893709 h 2842867"/>
              <a:gd name="connsiteX93" fmla="*/ 800897 w 897443"/>
              <a:gd name="connsiteY93" fmla="*/ 729170 h 2842867"/>
              <a:gd name="connsiteX94" fmla="*/ 784476 w 897443"/>
              <a:gd name="connsiteY94" fmla="*/ 650299 h 2842867"/>
              <a:gd name="connsiteX95" fmla="*/ 777584 w 897443"/>
              <a:gd name="connsiteY95" fmla="*/ 558792 h 2842867"/>
              <a:gd name="connsiteX96" fmla="*/ 753981 w 897443"/>
              <a:gd name="connsiteY96" fmla="*/ 506281 h 2842867"/>
              <a:gd name="connsiteX97" fmla="*/ 668755 w 897443"/>
              <a:gd name="connsiteY97" fmla="*/ 473993 h 2842867"/>
              <a:gd name="connsiteX98" fmla="*/ 678630 w 897443"/>
              <a:gd name="connsiteY98" fmla="*/ 473993 h 2842867"/>
              <a:gd name="connsiteX99" fmla="*/ 584782 w 897443"/>
              <a:gd name="connsiteY99" fmla="*/ 441541 h 2842867"/>
              <a:gd name="connsiteX100" fmla="*/ 545981 w 897443"/>
              <a:gd name="connsiteY100" fmla="*/ 396265 h 2842867"/>
              <a:gd name="connsiteX101" fmla="*/ 568051 w 897443"/>
              <a:gd name="connsiteY101" fmla="*/ 318025 h 2842867"/>
              <a:gd name="connsiteX102" fmla="*/ 594916 w 897443"/>
              <a:gd name="connsiteY102" fmla="*/ 239763 h 2842867"/>
              <a:gd name="connsiteX103" fmla="*/ 599451 w 897443"/>
              <a:gd name="connsiteY103" fmla="*/ 144345 h 2842867"/>
              <a:gd name="connsiteX104" fmla="*/ 567045 w 897443"/>
              <a:gd name="connsiteY104" fmla="*/ 57782 h 2842867"/>
              <a:gd name="connsiteX105" fmla="*/ 443530 w 897443"/>
              <a:gd name="connsiteY105" fmla="*/ 216 h 2842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</a:cxnLst>
            <a:rect l="l" t="t" r="r" b="b"/>
            <a:pathLst>
              <a:path w="897443" h="2842867">
                <a:moveTo>
                  <a:pt x="434546" y="1895977"/>
                </a:moveTo>
                <a:lnTo>
                  <a:pt x="216357" y="1895977"/>
                </a:lnTo>
                <a:cubicBezTo>
                  <a:pt x="208427" y="1921638"/>
                  <a:pt x="231605" y="1948135"/>
                  <a:pt x="217325" y="1957006"/>
                </a:cubicBezTo>
                <a:cubicBezTo>
                  <a:pt x="194971" y="1973858"/>
                  <a:pt x="215035" y="1997675"/>
                  <a:pt x="204822" y="2014383"/>
                </a:cubicBezTo>
                <a:cubicBezTo>
                  <a:pt x="163147" y="2107988"/>
                  <a:pt x="152372" y="2262557"/>
                  <a:pt x="166278" y="2369971"/>
                </a:cubicBezTo>
                <a:lnTo>
                  <a:pt x="167825" y="2369971"/>
                </a:lnTo>
                <a:lnTo>
                  <a:pt x="176257" y="2418190"/>
                </a:lnTo>
                <a:cubicBezTo>
                  <a:pt x="186020" y="2455884"/>
                  <a:pt x="153847" y="2556020"/>
                  <a:pt x="162618" y="2595624"/>
                </a:cubicBezTo>
                <a:cubicBezTo>
                  <a:pt x="176835" y="2633464"/>
                  <a:pt x="177000" y="2651741"/>
                  <a:pt x="190928" y="2683536"/>
                </a:cubicBezTo>
                <a:cubicBezTo>
                  <a:pt x="197484" y="2702236"/>
                  <a:pt x="162663" y="2735736"/>
                  <a:pt x="166367" y="2755501"/>
                </a:cubicBezTo>
                <a:cubicBezTo>
                  <a:pt x="179493" y="2804321"/>
                  <a:pt x="231385" y="2820568"/>
                  <a:pt x="285698" y="2839424"/>
                </a:cubicBezTo>
                <a:cubicBezTo>
                  <a:pt x="398336" y="2851812"/>
                  <a:pt x="448458" y="2829182"/>
                  <a:pt x="406562" y="2797025"/>
                </a:cubicBezTo>
                <a:cubicBezTo>
                  <a:pt x="352831" y="2751827"/>
                  <a:pt x="346014" y="2744791"/>
                  <a:pt x="304880" y="2695193"/>
                </a:cubicBezTo>
                <a:cubicBezTo>
                  <a:pt x="299288" y="2668403"/>
                  <a:pt x="302449" y="2625678"/>
                  <a:pt x="322079" y="2585951"/>
                </a:cubicBezTo>
                <a:cubicBezTo>
                  <a:pt x="331716" y="2542906"/>
                  <a:pt x="308054" y="2476839"/>
                  <a:pt x="316503" y="2456066"/>
                </a:cubicBezTo>
                <a:cubicBezTo>
                  <a:pt x="324108" y="2432690"/>
                  <a:pt x="332153" y="2402103"/>
                  <a:pt x="339267" y="2368873"/>
                </a:cubicBezTo>
                <a:lnTo>
                  <a:pt x="338103" y="2368873"/>
                </a:lnTo>
                <a:lnTo>
                  <a:pt x="358079" y="2253480"/>
                </a:lnTo>
                <a:cubicBezTo>
                  <a:pt x="362593" y="2215779"/>
                  <a:pt x="364312" y="2181459"/>
                  <a:pt x="361479" y="2157280"/>
                </a:cubicBezTo>
                <a:cubicBezTo>
                  <a:pt x="357866" y="2137657"/>
                  <a:pt x="384863" y="2128857"/>
                  <a:pt x="380991" y="2114371"/>
                </a:cubicBezTo>
                <a:cubicBezTo>
                  <a:pt x="374699" y="2100838"/>
                  <a:pt x="371819" y="2095261"/>
                  <a:pt x="378030" y="2086275"/>
                </a:cubicBezTo>
                <a:cubicBezTo>
                  <a:pt x="381780" y="2069980"/>
                  <a:pt x="397019" y="2069041"/>
                  <a:pt x="406814" y="2048055"/>
                </a:cubicBezTo>
                <a:cubicBezTo>
                  <a:pt x="411246" y="2027500"/>
                  <a:pt x="397492" y="2013932"/>
                  <a:pt x="407607" y="1991756"/>
                </a:cubicBezTo>
                <a:cubicBezTo>
                  <a:pt x="418449" y="1959774"/>
                  <a:pt x="427315" y="1927367"/>
                  <a:pt x="434546" y="1895977"/>
                </a:cubicBezTo>
                <a:close/>
                <a:moveTo>
                  <a:pt x="762697" y="1895977"/>
                </a:moveTo>
                <a:lnTo>
                  <a:pt x="546797" y="1895977"/>
                </a:lnTo>
                <a:cubicBezTo>
                  <a:pt x="546699" y="1903569"/>
                  <a:pt x="548177" y="1910834"/>
                  <a:pt x="552399" y="1917270"/>
                </a:cubicBezTo>
                <a:cubicBezTo>
                  <a:pt x="568936" y="1933223"/>
                  <a:pt x="540737" y="1940713"/>
                  <a:pt x="541555" y="1959083"/>
                </a:cubicBezTo>
                <a:cubicBezTo>
                  <a:pt x="543287" y="1980608"/>
                  <a:pt x="563156" y="1987623"/>
                  <a:pt x="557633" y="2009149"/>
                </a:cubicBezTo>
                <a:cubicBezTo>
                  <a:pt x="539853" y="2052302"/>
                  <a:pt x="533439" y="2125007"/>
                  <a:pt x="521343" y="2182937"/>
                </a:cubicBezTo>
                <a:cubicBezTo>
                  <a:pt x="514817" y="2217826"/>
                  <a:pt x="517960" y="2296385"/>
                  <a:pt x="520562" y="2369971"/>
                </a:cubicBezTo>
                <a:lnTo>
                  <a:pt x="521948" y="2369971"/>
                </a:lnTo>
                <a:lnTo>
                  <a:pt x="524022" y="2442255"/>
                </a:lnTo>
                <a:cubicBezTo>
                  <a:pt x="524365" y="2464713"/>
                  <a:pt x="524203" y="2484474"/>
                  <a:pt x="523100" y="2499448"/>
                </a:cubicBezTo>
                <a:cubicBezTo>
                  <a:pt x="524562" y="2542609"/>
                  <a:pt x="555659" y="2557131"/>
                  <a:pt x="544676" y="2567963"/>
                </a:cubicBezTo>
                <a:cubicBezTo>
                  <a:pt x="509969" y="2592148"/>
                  <a:pt x="555189" y="2619309"/>
                  <a:pt x="531921" y="2649757"/>
                </a:cubicBezTo>
                <a:cubicBezTo>
                  <a:pt x="524636" y="2659886"/>
                  <a:pt x="542742" y="2672434"/>
                  <a:pt x="539084" y="2683773"/>
                </a:cubicBezTo>
                <a:cubicBezTo>
                  <a:pt x="537718" y="2704928"/>
                  <a:pt x="521577" y="2748257"/>
                  <a:pt x="542944" y="2759739"/>
                </a:cubicBezTo>
                <a:cubicBezTo>
                  <a:pt x="611857" y="2788664"/>
                  <a:pt x="648944" y="2815316"/>
                  <a:pt x="718993" y="2826054"/>
                </a:cubicBezTo>
                <a:cubicBezTo>
                  <a:pt x="784768" y="2833430"/>
                  <a:pt x="861910" y="2839671"/>
                  <a:pt x="887903" y="2829997"/>
                </a:cubicBezTo>
                <a:cubicBezTo>
                  <a:pt x="904130" y="2816672"/>
                  <a:pt x="898182" y="2783005"/>
                  <a:pt x="881142" y="2769969"/>
                </a:cubicBezTo>
                <a:cubicBezTo>
                  <a:pt x="783401" y="2709194"/>
                  <a:pt x="671955" y="2651228"/>
                  <a:pt x="690186" y="2625616"/>
                </a:cubicBezTo>
                <a:cubicBezTo>
                  <a:pt x="718693" y="2586515"/>
                  <a:pt x="708215" y="2581999"/>
                  <a:pt x="698415" y="2574241"/>
                </a:cubicBezTo>
                <a:cubicBezTo>
                  <a:pt x="677312" y="2564646"/>
                  <a:pt x="673816" y="2553989"/>
                  <a:pt x="682845" y="2535228"/>
                </a:cubicBezTo>
                <a:cubicBezTo>
                  <a:pt x="695005" y="2508841"/>
                  <a:pt x="692389" y="2485863"/>
                  <a:pt x="678405" y="2456066"/>
                </a:cubicBezTo>
                <a:cubicBezTo>
                  <a:pt x="672212" y="2431279"/>
                  <a:pt x="674470" y="2406653"/>
                  <a:pt x="682757" y="2368873"/>
                </a:cubicBezTo>
                <a:lnTo>
                  <a:pt x="681640" y="2368873"/>
                </a:lnTo>
                <a:lnTo>
                  <a:pt x="685588" y="2350591"/>
                </a:lnTo>
                <a:cubicBezTo>
                  <a:pt x="692098" y="2304968"/>
                  <a:pt x="713873" y="2219309"/>
                  <a:pt x="704745" y="2172418"/>
                </a:cubicBezTo>
                <a:cubicBezTo>
                  <a:pt x="700163" y="2155081"/>
                  <a:pt x="730630" y="2148927"/>
                  <a:pt x="709244" y="2107895"/>
                </a:cubicBezTo>
                <a:cubicBezTo>
                  <a:pt x="704846" y="2095743"/>
                  <a:pt x="733093" y="2089638"/>
                  <a:pt x="734739" y="2077487"/>
                </a:cubicBezTo>
                <a:cubicBezTo>
                  <a:pt x="740357" y="2033043"/>
                  <a:pt x="745346" y="2029686"/>
                  <a:pt x="760398" y="1988507"/>
                </a:cubicBezTo>
                <a:cubicBezTo>
                  <a:pt x="769616" y="1958250"/>
                  <a:pt x="761236" y="1921204"/>
                  <a:pt x="762697" y="1895977"/>
                </a:cubicBezTo>
                <a:close/>
                <a:moveTo>
                  <a:pt x="443530" y="216"/>
                </a:moveTo>
                <a:cubicBezTo>
                  <a:pt x="386674" y="4779"/>
                  <a:pt x="379830" y="30937"/>
                  <a:pt x="344571" y="46865"/>
                </a:cubicBezTo>
                <a:lnTo>
                  <a:pt x="306008" y="112495"/>
                </a:lnTo>
                <a:cubicBezTo>
                  <a:pt x="306237" y="150865"/>
                  <a:pt x="299645" y="186961"/>
                  <a:pt x="307831" y="223056"/>
                </a:cubicBezTo>
                <a:cubicBezTo>
                  <a:pt x="340501" y="258581"/>
                  <a:pt x="349303" y="307744"/>
                  <a:pt x="362650" y="347815"/>
                </a:cubicBezTo>
                <a:cubicBezTo>
                  <a:pt x="349002" y="366616"/>
                  <a:pt x="345585" y="392239"/>
                  <a:pt x="319434" y="404221"/>
                </a:cubicBezTo>
                <a:cubicBezTo>
                  <a:pt x="244733" y="434004"/>
                  <a:pt x="155502" y="428758"/>
                  <a:pt x="92949" y="473993"/>
                </a:cubicBezTo>
                <a:lnTo>
                  <a:pt x="83073" y="473993"/>
                </a:lnTo>
                <a:cubicBezTo>
                  <a:pt x="74889" y="479492"/>
                  <a:pt x="67313" y="486055"/>
                  <a:pt x="60254" y="493613"/>
                </a:cubicBezTo>
                <a:cubicBezTo>
                  <a:pt x="46149" y="514610"/>
                  <a:pt x="-14506" y="778739"/>
                  <a:pt x="3215" y="899761"/>
                </a:cubicBezTo>
                <a:cubicBezTo>
                  <a:pt x="6673" y="918434"/>
                  <a:pt x="10522" y="934350"/>
                  <a:pt x="14941" y="947987"/>
                </a:cubicBezTo>
                <a:lnTo>
                  <a:pt x="18567" y="947987"/>
                </a:lnTo>
                <a:lnTo>
                  <a:pt x="41510" y="997019"/>
                </a:lnTo>
                <a:cubicBezTo>
                  <a:pt x="69999" y="1036026"/>
                  <a:pt x="110217" y="1040816"/>
                  <a:pt x="165868" y="1076388"/>
                </a:cubicBezTo>
                <a:cubicBezTo>
                  <a:pt x="157134" y="1135037"/>
                  <a:pt x="143827" y="1241855"/>
                  <a:pt x="133276" y="1337090"/>
                </a:cubicBezTo>
                <a:lnTo>
                  <a:pt x="124363" y="1421982"/>
                </a:lnTo>
                <a:lnTo>
                  <a:pt x="124093" y="1421982"/>
                </a:lnTo>
                <a:cubicBezTo>
                  <a:pt x="120952" y="1452965"/>
                  <a:pt x="118645" y="1479249"/>
                  <a:pt x="117555" y="1497351"/>
                </a:cubicBezTo>
                <a:cubicBezTo>
                  <a:pt x="121492" y="1540514"/>
                  <a:pt x="179823" y="1525592"/>
                  <a:pt x="170895" y="1564354"/>
                </a:cubicBezTo>
                <a:cubicBezTo>
                  <a:pt x="146807" y="1639921"/>
                  <a:pt x="196804" y="1640703"/>
                  <a:pt x="193545" y="1660909"/>
                </a:cubicBezTo>
                <a:cubicBezTo>
                  <a:pt x="178039" y="1750447"/>
                  <a:pt x="222253" y="1794792"/>
                  <a:pt x="217663" y="1818560"/>
                </a:cubicBezTo>
                <a:cubicBezTo>
                  <a:pt x="198950" y="1857829"/>
                  <a:pt x="229153" y="1875876"/>
                  <a:pt x="221073" y="1883348"/>
                </a:cubicBezTo>
                <a:cubicBezTo>
                  <a:pt x="217815" y="1887462"/>
                  <a:pt x="215701" y="1891679"/>
                  <a:pt x="214623" y="1895976"/>
                </a:cubicBezTo>
                <a:lnTo>
                  <a:pt x="432812" y="1895976"/>
                </a:lnTo>
                <a:cubicBezTo>
                  <a:pt x="462081" y="1775055"/>
                  <a:pt x="470782" y="1670241"/>
                  <a:pt x="494599" y="1668601"/>
                </a:cubicBezTo>
                <a:cubicBezTo>
                  <a:pt x="540673" y="1664871"/>
                  <a:pt x="516169" y="1779593"/>
                  <a:pt x="548979" y="1830010"/>
                </a:cubicBezTo>
                <a:cubicBezTo>
                  <a:pt x="559714" y="1844650"/>
                  <a:pt x="544952" y="1871947"/>
                  <a:pt x="545062" y="1895976"/>
                </a:cubicBezTo>
                <a:lnTo>
                  <a:pt x="760962" y="1895976"/>
                </a:lnTo>
                <a:cubicBezTo>
                  <a:pt x="761289" y="1887798"/>
                  <a:pt x="762747" y="1880866"/>
                  <a:pt x="766154" y="1875804"/>
                </a:cubicBezTo>
                <a:cubicBezTo>
                  <a:pt x="774059" y="1830105"/>
                  <a:pt x="771043" y="1774614"/>
                  <a:pt x="771079" y="1707926"/>
                </a:cubicBezTo>
                <a:cubicBezTo>
                  <a:pt x="771282" y="1632123"/>
                  <a:pt x="776612" y="1604350"/>
                  <a:pt x="763465" y="1532102"/>
                </a:cubicBezTo>
                <a:cubicBezTo>
                  <a:pt x="799791" y="1508413"/>
                  <a:pt x="844869" y="1525993"/>
                  <a:pt x="835083" y="1495202"/>
                </a:cubicBezTo>
                <a:cubicBezTo>
                  <a:pt x="828184" y="1472890"/>
                  <a:pt x="820185" y="1448110"/>
                  <a:pt x="811530" y="1421982"/>
                </a:cubicBezTo>
                <a:lnTo>
                  <a:pt x="809948" y="1421982"/>
                </a:lnTo>
                <a:lnTo>
                  <a:pt x="775410" y="1316815"/>
                </a:lnTo>
                <a:cubicBezTo>
                  <a:pt x="738530" y="1205294"/>
                  <a:pt x="702171" y="1095163"/>
                  <a:pt x="696357" y="1055199"/>
                </a:cubicBezTo>
                <a:cubicBezTo>
                  <a:pt x="748617" y="1049508"/>
                  <a:pt x="839385" y="1048495"/>
                  <a:pt x="857578" y="962170"/>
                </a:cubicBezTo>
                <a:lnTo>
                  <a:pt x="858341" y="944198"/>
                </a:lnTo>
                <a:lnTo>
                  <a:pt x="856527" y="944198"/>
                </a:lnTo>
                <a:lnTo>
                  <a:pt x="857042" y="893709"/>
                </a:lnTo>
                <a:cubicBezTo>
                  <a:pt x="852677" y="841974"/>
                  <a:pt x="833656" y="795183"/>
                  <a:pt x="800897" y="729170"/>
                </a:cubicBezTo>
                <a:cubicBezTo>
                  <a:pt x="782517" y="709071"/>
                  <a:pt x="806918" y="678983"/>
                  <a:pt x="784476" y="650299"/>
                </a:cubicBezTo>
                <a:cubicBezTo>
                  <a:pt x="775360" y="645091"/>
                  <a:pt x="798139" y="606029"/>
                  <a:pt x="777584" y="558792"/>
                </a:cubicBezTo>
                <a:cubicBezTo>
                  <a:pt x="773005" y="543280"/>
                  <a:pt x="787555" y="521020"/>
                  <a:pt x="753981" y="506281"/>
                </a:cubicBezTo>
                <a:cubicBezTo>
                  <a:pt x="726047" y="493394"/>
                  <a:pt x="696404" y="482867"/>
                  <a:pt x="668755" y="473993"/>
                </a:cubicBezTo>
                <a:lnTo>
                  <a:pt x="678630" y="473993"/>
                </a:lnTo>
                <a:cubicBezTo>
                  <a:pt x="639757" y="460987"/>
                  <a:pt x="604919" y="451082"/>
                  <a:pt x="584782" y="441541"/>
                </a:cubicBezTo>
                <a:cubicBezTo>
                  <a:pt x="563513" y="426070"/>
                  <a:pt x="553610" y="415146"/>
                  <a:pt x="545981" y="396265"/>
                </a:cubicBezTo>
                <a:cubicBezTo>
                  <a:pt x="538183" y="373595"/>
                  <a:pt x="561074" y="341832"/>
                  <a:pt x="568051" y="318025"/>
                </a:cubicBezTo>
                <a:cubicBezTo>
                  <a:pt x="575639" y="289479"/>
                  <a:pt x="575476" y="268900"/>
                  <a:pt x="594916" y="239763"/>
                </a:cubicBezTo>
                <a:cubicBezTo>
                  <a:pt x="590488" y="203807"/>
                  <a:pt x="601066" y="180737"/>
                  <a:pt x="599451" y="144345"/>
                </a:cubicBezTo>
                <a:cubicBezTo>
                  <a:pt x="600016" y="119657"/>
                  <a:pt x="596034" y="80195"/>
                  <a:pt x="567045" y="57782"/>
                </a:cubicBezTo>
                <a:cubicBezTo>
                  <a:pt x="555426" y="29121"/>
                  <a:pt x="501751" y="-2949"/>
                  <a:pt x="443530" y="216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scene3d>
            <a:camera prst="orthographicFront">
              <a:rot lat="0" lon="10799999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15" latinLnBrk="0"/>
            <a:endParaRPr lang="ko-KR" altLang="en-US" sz="2025">
              <a:solidFill>
                <a:prstClr val="white"/>
              </a:solidFill>
              <a:latin typeface="Arial"/>
            </a:endParaRPr>
          </a:p>
        </p:txBody>
      </p:sp>
      <p:sp>
        <p:nvSpPr>
          <p:cNvPr id="3" name="Freeform: Shape 3">
            <a:extLst>
              <a:ext uri="{FF2B5EF4-FFF2-40B4-BE49-F238E27FC236}">
                <a16:creationId xmlns="" xmlns:a16="http://schemas.microsoft.com/office/drawing/2014/main" id="{8AC83484-D1CD-04BD-4B60-0B014D15742A}"/>
              </a:ext>
            </a:extLst>
          </p:cNvPr>
          <p:cNvSpPr/>
          <p:nvPr/>
        </p:nvSpPr>
        <p:spPr>
          <a:xfrm>
            <a:off x="3959452" y="1264073"/>
            <a:ext cx="270733" cy="644333"/>
          </a:xfrm>
          <a:custGeom>
            <a:avLst/>
            <a:gdLst>
              <a:gd name="connsiteX0" fmla="*/ 169257 w 552450"/>
              <a:gd name="connsiteY0" fmla="*/ 1147393 h 1333500"/>
              <a:gd name="connsiteX1" fmla="*/ 118774 w 552450"/>
              <a:gd name="connsiteY1" fmla="*/ 1065478 h 1333500"/>
              <a:gd name="connsiteX2" fmla="*/ 103534 w 552450"/>
              <a:gd name="connsiteY2" fmla="*/ 1056905 h 1333500"/>
              <a:gd name="connsiteX3" fmla="*/ 74007 w 552450"/>
              <a:gd name="connsiteY3" fmla="*/ 1027378 h 1333500"/>
              <a:gd name="connsiteX4" fmla="*/ 66387 w 552450"/>
              <a:gd name="connsiteY4" fmla="*/ 978800 h 1333500"/>
              <a:gd name="connsiteX5" fmla="*/ 64482 w 552450"/>
              <a:gd name="connsiteY5" fmla="*/ 974038 h 1333500"/>
              <a:gd name="connsiteX6" fmla="*/ 72102 w 552450"/>
              <a:gd name="connsiteY6" fmla="*/ 845450 h 1333500"/>
              <a:gd name="connsiteX7" fmla="*/ 105440 w 552450"/>
              <a:gd name="connsiteY7" fmla="*/ 787348 h 1333500"/>
              <a:gd name="connsiteX8" fmla="*/ 97819 w 552450"/>
              <a:gd name="connsiteY8" fmla="*/ 769250 h 1333500"/>
              <a:gd name="connsiteX9" fmla="*/ 93057 w 552450"/>
              <a:gd name="connsiteY9" fmla="*/ 754963 h 1333500"/>
              <a:gd name="connsiteX10" fmla="*/ 122584 w 552450"/>
              <a:gd name="connsiteY10" fmla="*/ 694955 h 1333500"/>
              <a:gd name="connsiteX11" fmla="*/ 148302 w 552450"/>
              <a:gd name="connsiteY11" fmla="*/ 650188 h 1333500"/>
              <a:gd name="connsiteX12" fmla="*/ 165447 w 552450"/>
              <a:gd name="connsiteY12" fmla="*/ 553033 h 1333500"/>
              <a:gd name="connsiteX13" fmla="*/ 153065 w 552450"/>
              <a:gd name="connsiteY13" fmla="*/ 572083 h 1333500"/>
              <a:gd name="connsiteX14" fmla="*/ 94962 w 552450"/>
              <a:gd name="connsiteY14" fmla="*/ 624470 h 1333500"/>
              <a:gd name="connsiteX15" fmla="*/ 75912 w 552450"/>
              <a:gd name="connsiteY15" fmla="*/ 657808 h 1333500"/>
              <a:gd name="connsiteX16" fmla="*/ 65434 w 552450"/>
              <a:gd name="connsiteY16" fmla="*/ 706385 h 1333500"/>
              <a:gd name="connsiteX17" fmla="*/ 60672 w 552450"/>
              <a:gd name="connsiteY17" fmla="*/ 710195 h 1333500"/>
              <a:gd name="connsiteX18" fmla="*/ 55909 w 552450"/>
              <a:gd name="connsiteY18" fmla="*/ 704480 h 1333500"/>
              <a:gd name="connsiteX19" fmla="*/ 47337 w 552450"/>
              <a:gd name="connsiteY19" fmla="*/ 694003 h 1333500"/>
              <a:gd name="connsiteX20" fmla="*/ 43527 w 552450"/>
              <a:gd name="connsiteY20" fmla="*/ 712100 h 1333500"/>
              <a:gd name="connsiteX21" fmla="*/ 46384 w 552450"/>
              <a:gd name="connsiteY21" fmla="*/ 727340 h 1333500"/>
              <a:gd name="connsiteX22" fmla="*/ 20667 w 552450"/>
              <a:gd name="connsiteY22" fmla="*/ 721625 h 1333500"/>
              <a:gd name="connsiteX23" fmla="*/ 29240 w 552450"/>
              <a:gd name="connsiteY23" fmla="*/ 647330 h 1333500"/>
              <a:gd name="connsiteX24" fmla="*/ 52099 w 552450"/>
              <a:gd name="connsiteY24" fmla="*/ 606373 h 1333500"/>
              <a:gd name="connsiteX25" fmla="*/ 68292 w 552450"/>
              <a:gd name="connsiteY25" fmla="*/ 568273 h 1333500"/>
              <a:gd name="connsiteX26" fmla="*/ 119727 w 552450"/>
              <a:gd name="connsiteY26" fmla="*/ 471118 h 1333500"/>
              <a:gd name="connsiteX27" fmla="*/ 126394 w 552450"/>
              <a:gd name="connsiteY27" fmla="*/ 384440 h 1333500"/>
              <a:gd name="connsiteX28" fmla="*/ 127347 w 552450"/>
              <a:gd name="connsiteY28" fmla="*/ 331100 h 1333500"/>
              <a:gd name="connsiteX29" fmla="*/ 156874 w 552450"/>
              <a:gd name="connsiteY29" fmla="*/ 310145 h 1333500"/>
              <a:gd name="connsiteX30" fmla="*/ 214977 w 552450"/>
              <a:gd name="connsiteY30" fmla="*/ 291095 h 1333500"/>
              <a:gd name="connsiteX31" fmla="*/ 215929 w 552450"/>
              <a:gd name="connsiteY31" fmla="*/ 258710 h 1333500"/>
              <a:gd name="connsiteX32" fmla="*/ 178782 w 552450"/>
              <a:gd name="connsiteY32" fmla="*/ 162508 h 1333500"/>
              <a:gd name="connsiteX33" fmla="*/ 179734 w 552450"/>
              <a:gd name="connsiteY33" fmla="*/ 87260 h 1333500"/>
              <a:gd name="connsiteX34" fmla="*/ 206404 w 552450"/>
              <a:gd name="connsiteY34" fmla="*/ 33920 h 1333500"/>
              <a:gd name="connsiteX35" fmla="*/ 382617 w 552450"/>
              <a:gd name="connsiteY35" fmla="*/ 40588 h 1333500"/>
              <a:gd name="connsiteX36" fmla="*/ 401667 w 552450"/>
              <a:gd name="connsiteY36" fmla="*/ 105358 h 1333500"/>
              <a:gd name="connsiteX37" fmla="*/ 400715 w 552450"/>
              <a:gd name="connsiteY37" fmla="*/ 108215 h 1333500"/>
              <a:gd name="connsiteX38" fmla="*/ 415002 w 552450"/>
              <a:gd name="connsiteY38" fmla="*/ 177748 h 1333500"/>
              <a:gd name="connsiteX39" fmla="*/ 435957 w 552450"/>
              <a:gd name="connsiteY39" fmla="*/ 201560 h 1333500"/>
              <a:gd name="connsiteX40" fmla="*/ 438815 w 552450"/>
              <a:gd name="connsiteY40" fmla="*/ 221563 h 1333500"/>
              <a:gd name="connsiteX41" fmla="*/ 421669 w 552450"/>
              <a:gd name="connsiteY41" fmla="*/ 232040 h 1333500"/>
              <a:gd name="connsiteX42" fmla="*/ 394999 w 552450"/>
              <a:gd name="connsiteY42" fmla="*/ 230135 h 1333500"/>
              <a:gd name="connsiteX43" fmla="*/ 381665 w 552450"/>
              <a:gd name="connsiteY43" fmla="*/ 236803 h 1333500"/>
              <a:gd name="connsiteX44" fmla="*/ 376902 w 552450"/>
              <a:gd name="connsiteY44" fmla="*/ 238708 h 1333500"/>
              <a:gd name="connsiteX45" fmla="*/ 365472 w 552450"/>
              <a:gd name="connsiteY45" fmla="*/ 247280 h 1333500"/>
              <a:gd name="connsiteX46" fmla="*/ 386427 w 552450"/>
              <a:gd name="connsiteY46" fmla="*/ 274903 h 1333500"/>
              <a:gd name="connsiteX47" fmla="*/ 369282 w 552450"/>
              <a:gd name="connsiteY47" fmla="*/ 282523 h 1333500"/>
              <a:gd name="connsiteX48" fmla="*/ 435957 w 552450"/>
              <a:gd name="connsiteY48" fmla="*/ 313955 h 1333500"/>
              <a:gd name="connsiteX49" fmla="*/ 466437 w 552450"/>
              <a:gd name="connsiteY49" fmla="*/ 343483 h 1333500"/>
              <a:gd name="connsiteX50" fmla="*/ 472152 w 552450"/>
              <a:gd name="connsiteY50" fmla="*/ 460640 h 1333500"/>
              <a:gd name="connsiteX51" fmla="*/ 482629 w 552450"/>
              <a:gd name="connsiteY51" fmla="*/ 493978 h 1333500"/>
              <a:gd name="connsiteX52" fmla="*/ 523587 w 552450"/>
              <a:gd name="connsiteY52" fmla="*/ 610183 h 1333500"/>
              <a:gd name="connsiteX53" fmla="*/ 540732 w 552450"/>
              <a:gd name="connsiteY53" fmla="*/ 656855 h 1333500"/>
              <a:gd name="connsiteX54" fmla="*/ 552162 w 552450"/>
              <a:gd name="connsiteY54" fmla="*/ 708290 h 1333500"/>
              <a:gd name="connsiteX55" fmla="*/ 518824 w 552450"/>
              <a:gd name="connsiteY55" fmla="*/ 732103 h 1333500"/>
              <a:gd name="connsiteX56" fmla="*/ 514062 w 552450"/>
              <a:gd name="connsiteY56" fmla="*/ 722578 h 1333500"/>
              <a:gd name="connsiteX57" fmla="*/ 498822 w 552450"/>
              <a:gd name="connsiteY57" fmla="*/ 686383 h 1333500"/>
              <a:gd name="connsiteX58" fmla="*/ 495965 w 552450"/>
              <a:gd name="connsiteY58" fmla="*/ 693050 h 1333500"/>
              <a:gd name="connsiteX59" fmla="*/ 493107 w 552450"/>
              <a:gd name="connsiteY59" fmla="*/ 701623 h 1333500"/>
              <a:gd name="connsiteX60" fmla="*/ 485487 w 552450"/>
              <a:gd name="connsiteY60" fmla="*/ 694955 h 1333500"/>
              <a:gd name="connsiteX61" fmla="*/ 488344 w 552450"/>
              <a:gd name="connsiteY61" fmla="*/ 661618 h 1333500"/>
              <a:gd name="connsiteX62" fmla="*/ 486440 w 552450"/>
              <a:gd name="connsiteY62" fmla="*/ 641615 h 1333500"/>
              <a:gd name="connsiteX63" fmla="*/ 435004 w 552450"/>
              <a:gd name="connsiteY63" fmla="*/ 554938 h 1333500"/>
              <a:gd name="connsiteX64" fmla="*/ 427384 w 552450"/>
              <a:gd name="connsiteY64" fmla="*/ 545413 h 1333500"/>
              <a:gd name="connsiteX65" fmla="*/ 421669 w 552450"/>
              <a:gd name="connsiteY65" fmla="*/ 556843 h 1333500"/>
              <a:gd name="connsiteX66" fmla="*/ 445482 w 552450"/>
              <a:gd name="connsiteY66" fmla="*/ 647330 h 1333500"/>
              <a:gd name="connsiteX67" fmla="*/ 457865 w 552450"/>
              <a:gd name="connsiteY67" fmla="*/ 716863 h 1333500"/>
              <a:gd name="connsiteX68" fmla="*/ 465484 w 552450"/>
              <a:gd name="connsiteY68" fmla="*/ 755915 h 1333500"/>
              <a:gd name="connsiteX69" fmla="*/ 461674 w 552450"/>
              <a:gd name="connsiteY69" fmla="*/ 770203 h 1333500"/>
              <a:gd name="connsiteX70" fmla="*/ 447387 w 552450"/>
              <a:gd name="connsiteY70" fmla="*/ 794968 h 1333500"/>
              <a:gd name="connsiteX71" fmla="*/ 418812 w 552450"/>
              <a:gd name="connsiteY71" fmla="*/ 1015948 h 1333500"/>
              <a:gd name="connsiteX72" fmla="*/ 399762 w 552450"/>
              <a:gd name="connsiteY72" fmla="*/ 1050238 h 1333500"/>
              <a:gd name="connsiteX73" fmla="*/ 385474 w 552450"/>
              <a:gd name="connsiteY73" fmla="*/ 1102625 h 1333500"/>
              <a:gd name="connsiteX74" fmla="*/ 375949 w 552450"/>
              <a:gd name="connsiteY74" fmla="*/ 1117865 h 1333500"/>
              <a:gd name="connsiteX75" fmla="*/ 366424 w 552450"/>
              <a:gd name="connsiteY75" fmla="*/ 1127390 h 1333500"/>
              <a:gd name="connsiteX76" fmla="*/ 346422 w 552450"/>
              <a:gd name="connsiteY76" fmla="*/ 1189303 h 1333500"/>
              <a:gd name="connsiteX77" fmla="*/ 358804 w 552450"/>
              <a:gd name="connsiteY77" fmla="*/ 1247405 h 1333500"/>
              <a:gd name="connsiteX78" fmla="*/ 358804 w 552450"/>
              <a:gd name="connsiteY78" fmla="*/ 1264550 h 1333500"/>
              <a:gd name="connsiteX79" fmla="*/ 358804 w 552450"/>
              <a:gd name="connsiteY79" fmla="*/ 1289315 h 1333500"/>
              <a:gd name="connsiteX80" fmla="*/ 334992 w 552450"/>
              <a:gd name="connsiteY80" fmla="*/ 1330273 h 1333500"/>
              <a:gd name="connsiteX81" fmla="*/ 270222 w 552450"/>
              <a:gd name="connsiteY81" fmla="*/ 1326463 h 1333500"/>
              <a:gd name="connsiteX82" fmla="*/ 256887 w 552450"/>
              <a:gd name="connsiteY82" fmla="*/ 1307413 h 1333500"/>
              <a:gd name="connsiteX83" fmla="*/ 265459 w 552450"/>
              <a:gd name="connsiteY83" fmla="*/ 1278838 h 1333500"/>
              <a:gd name="connsiteX84" fmla="*/ 268317 w 552450"/>
              <a:gd name="connsiteY84" fmla="*/ 1237880 h 1333500"/>
              <a:gd name="connsiteX85" fmla="*/ 271174 w 552450"/>
              <a:gd name="connsiteY85" fmla="*/ 1227403 h 1333500"/>
              <a:gd name="connsiteX86" fmla="*/ 285462 w 552450"/>
              <a:gd name="connsiteY86" fmla="*/ 1198828 h 1333500"/>
              <a:gd name="connsiteX87" fmla="*/ 294034 w 552450"/>
              <a:gd name="connsiteY87" fmla="*/ 1115008 h 1333500"/>
              <a:gd name="connsiteX88" fmla="*/ 282604 w 552450"/>
              <a:gd name="connsiteY88" fmla="*/ 1105483 h 1333500"/>
              <a:gd name="connsiteX89" fmla="*/ 273079 w 552450"/>
              <a:gd name="connsiteY89" fmla="*/ 1095958 h 1333500"/>
              <a:gd name="connsiteX90" fmla="*/ 258792 w 552450"/>
              <a:gd name="connsiteY90" fmla="*/ 1040713 h 1333500"/>
              <a:gd name="connsiteX91" fmla="*/ 254029 w 552450"/>
              <a:gd name="connsiteY91" fmla="*/ 1003565 h 1333500"/>
              <a:gd name="connsiteX92" fmla="*/ 258792 w 552450"/>
              <a:gd name="connsiteY92" fmla="*/ 923555 h 1333500"/>
              <a:gd name="connsiteX93" fmla="*/ 254982 w 552450"/>
              <a:gd name="connsiteY93" fmla="*/ 894980 h 1333500"/>
              <a:gd name="connsiteX94" fmla="*/ 234979 w 552450"/>
              <a:gd name="connsiteY94" fmla="*/ 890218 h 1333500"/>
              <a:gd name="connsiteX95" fmla="*/ 222597 w 552450"/>
              <a:gd name="connsiteY95" fmla="*/ 984515 h 1333500"/>
              <a:gd name="connsiteX96" fmla="*/ 227359 w 552450"/>
              <a:gd name="connsiteY96" fmla="*/ 991183 h 1333500"/>
              <a:gd name="connsiteX97" fmla="*/ 216882 w 552450"/>
              <a:gd name="connsiteY97" fmla="*/ 1022615 h 1333500"/>
              <a:gd name="connsiteX98" fmla="*/ 206404 w 552450"/>
              <a:gd name="connsiteY98" fmla="*/ 1034045 h 1333500"/>
              <a:gd name="connsiteX99" fmla="*/ 213072 w 552450"/>
              <a:gd name="connsiteY99" fmla="*/ 1111198 h 1333500"/>
              <a:gd name="connsiteX100" fmla="*/ 225454 w 552450"/>
              <a:gd name="connsiteY100" fmla="*/ 1126438 h 1333500"/>
              <a:gd name="connsiteX101" fmla="*/ 269269 w 552450"/>
              <a:gd name="connsiteY101" fmla="*/ 1170253 h 1333500"/>
              <a:gd name="connsiteX102" fmla="*/ 266412 w 552450"/>
              <a:gd name="connsiteY102" fmla="*/ 1196923 h 1333500"/>
              <a:gd name="connsiteX103" fmla="*/ 216882 w 552450"/>
              <a:gd name="connsiteY103" fmla="*/ 1260740 h 1333500"/>
              <a:gd name="connsiteX104" fmla="*/ 140682 w 552450"/>
              <a:gd name="connsiteY104" fmla="*/ 1301698 h 1333500"/>
              <a:gd name="connsiteX105" fmla="*/ 119727 w 552450"/>
              <a:gd name="connsiteY105" fmla="*/ 1282648 h 1333500"/>
              <a:gd name="connsiteX106" fmla="*/ 132109 w 552450"/>
              <a:gd name="connsiteY106" fmla="*/ 1244548 h 1333500"/>
              <a:gd name="connsiteX107" fmla="*/ 146397 w 552450"/>
              <a:gd name="connsiteY107" fmla="*/ 1175968 h 1333500"/>
              <a:gd name="connsiteX108" fmla="*/ 154969 w 552450"/>
              <a:gd name="connsiteY108" fmla="*/ 1158823 h 1333500"/>
              <a:gd name="connsiteX109" fmla="*/ 158779 w 552450"/>
              <a:gd name="connsiteY109" fmla="*/ 1154060 h 1333500"/>
              <a:gd name="connsiteX110" fmla="*/ 169257 w 552450"/>
              <a:gd name="connsiteY110" fmla="*/ 1147393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552450" h="1333500">
                <a:moveTo>
                  <a:pt x="169257" y="1147393"/>
                </a:moveTo>
                <a:cubicBezTo>
                  <a:pt x="141634" y="1124533"/>
                  <a:pt x="128299" y="1095958"/>
                  <a:pt x="118774" y="1065478"/>
                </a:cubicBezTo>
                <a:cubicBezTo>
                  <a:pt x="116869" y="1057858"/>
                  <a:pt x="112107" y="1055953"/>
                  <a:pt x="103534" y="1056905"/>
                </a:cubicBezTo>
                <a:cubicBezTo>
                  <a:pt x="76865" y="1060715"/>
                  <a:pt x="70197" y="1054048"/>
                  <a:pt x="74007" y="1027378"/>
                </a:cubicBezTo>
                <a:cubicBezTo>
                  <a:pt x="76865" y="1010233"/>
                  <a:pt x="77817" y="994040"/>
                  <a:pt x="66387" y="978800"/>
                </a:cubicBezTo>
                <a:cubicBezTo>
                  <a:pt x="65434" y="977848"/>
                  <a:pt x="64482" y="975942"/>
                  <a:pt x="64482" y="974038"/>
                </a:cubicBezTo>
                <a:cubicBezTo>
                  <a:pt x="65434" y="931175"/>
                  <a:pt x="51147" y="887360"/>
                  <a:pt x="72102" y="845450"/>
                </a:cubicBezTo>
                <a:cubicBezTo>
                  <a:pt x="81627" y="825448"/>
                  <a:pt x="94009" y="806398"/>
                  <a:pt x="105440" y="787348"/>
                </a:cubicBezTo>
                <a:cubicBezTo>
                  <a:pt x="111154" y="777823"/>
                  <a:pt x="113059" y="770203"/>
                  <a:pt x="97819" y="769250"/>
                </a:cubicBezTo>
                <a:cubicBezTo>
                  <a:pt x="85437" y="768298"/>
                  <a:pt x="86390" y="762583"/>
                  <a:pt x="93057" y="754963"/>
                </a:cubicBezTo>
                <a:cubicBezTo>
                  <a:pt x="108297" y="737818"/>
                  <a:pt x="115917" y="716863"/>
                  <a:pt x="122584" y="694955"/>
                </a:cubicBezTo>
                <a:cubicBezTo>
                  <a:pt x="127347" y="677810"/>
                  <a:pt x="135919" y="662570"/>
                  <a:pt x="148302" y="650188"/>
                </a:cubicBezTo>
                <a:cubicBezTo>
                  <a:pt x="177829" y="622565"/>
                  <a:pt x="170209" y="588275"/>
                  <a:pt x="165447" y="553033"/>
                </a:cubicBezTo>
                <a:cubicBezTo>
                  <a:pt x="156874" y="557795"/>
                  <a:pt x="155922" y="566368"/>
                  <a:pt x="153065" y="572083"/>
                </a:cubicBezTo>
                <a:cubicBezTo>
                  <a:pt x="139729" y="596848"/>
                  <a:pt x="117822" y="610183"/>
                  <a:pt x="94962" y="624470"/>
                </a:cubicBezTo>
                <a:cubicBezTo>
                  <a:pt x="81627" y="632090"/>
                  <a:pt x="74007" y="641615"/>
                  <a:pt x="75912" y="657808"/>
                </a:cubicBezTo>
                <a:cubicBezTo>
                  <a:pt x="76865" y="674953"/>
                  <a:pt x="63529" y="689240"/>
                  <a:pt x="65434" y="706385"/>
                </a:cubicBezTo>
                <a:cubicBezTo>
                  <a:pt x="65434" y="709243"/>
                  <a:pt x="63529" y="711148"/>
                  <a:pt x="60672" y="710195"/>
                </a:cubicBezTo>
                <a:cubicBezTo>
                  <a:pt x="57815" y="709243"/>
                  <a:pt x="55909" y="707338"/>
                  <a:pt x="55909" y="704480"/>
                </a:cubicBezTo>
                <a:cubicBezTo>
                  <a:pt x="54957" y="699718"/>
                  <a:pt x="54957" y="691145"/>
                  <a:pt x="47337" y="694003"/>
                </a:cubicBezTo>
                <a:cubicBezTo>
                  <a:pt x="41622" y="696860"/>
                  <a:pt x="41622" y="705433"/>
                  <a:pt x="43527" y="712100"/>
                </a:cubicBezTo>
                <a:cubicBezTo>
                  <a:pt x="44479" y="717815"/>
                  <a:pt x="54957" y="722578"/>
                  <a:pt x="46384" y="727340"/>
                </a:cubicBezTo>
                <a:cubicBezTo>
                  <a:pt x="37812" y="732103"/>
                  <a:pt x="27334" y="728293"/>
                  <a:pt x="20667" y="721625"/>
                </a:cubicBezTo>
                <a:cubicBezTo>
                  <a:pt x="-288" y="699718"/>
                  <a:pt x="3522" y="663523"/>
                  <a:pt x="29240" y="647330"/>
                </a:cubicBezTo>
                <a:cubicBezTo>
                  <a:pt x="44479" y="636853"/>
                  <a:pt x="53052" y="625423"/>
                  <a:pt x="52099" y="606373"/>
                </a:cubicBezTo>
                <a:cubicBezTo>
                  <a:pt x="51147" y="592085"/>
                  <a:pt x="60672" y="579703"/>
                  <a:pt x="68292" y="568273"/>
                </a:cubicBezTo>
                <a:cubicBezTo>
                  <a:pt x="89247" y="537793"/>
                  <a:pt x="111154" y="508265"/>
                  <a:pt x="119727" y="471118"/>
                </a:cubicBezTo>
                <a:cubicBezTo>
                  <a:pt x="126394" y="442543"/>
                  <a:pt x="130204" y="413968"/>
                  <a:pt x="126394" y="384440"/>
                </a:cubicBezTo>
                <a:cubicBezTo>
                  <a:pt x="124490" y="366343"/>
                  <a:pt x="124490" y="348245"/>
                  <a:pt x="127347" y="331100"/>
                </a:cubicBezTo>
                <a:cubicBezTo>
                  <a:pt x="130204" y="311098"/>
                  <a:pt x="135919" y="306335"/>
                  <a:pt x="156874" y="310145"/>
                </a:cubicBezTo>
                <a:cubicBezTo>
                  <a:pt x="180687" y="313955"/>
                  <a:pt x="198784" y="305383"/>
                  <a:pt x="214977" y="291095"/>
                </a:cubicBezTo>
                <a:cubicBezTo>
                  <a:pt x="225454" y="281570"/>
                  <a:pt x="226407" y="266330"/>
                  <a:pt x="215929" y="258710"/>
                </a:cubicBezTo>
                <a:cubicBezTo>
                  <a:pt x="181640" y="234898"/>
                  <a:pt x="180687" y="197750"/>
                  <a:pt x="178782" y="162508"/>
                </a:cubicBezTo>
                <a:cubicBezTo>
                  <a:pt x="176877" y="137743"/>
                  <a:pt x="180687" y="112025"/>
                  <a:pt x="179734" y="87260"/>
                </a:cubicBezTo>
                <a:cubicBezTo>
                  <a:pt x="178782" y="64400"/>
                  <a:pt x="189259" y="47255"/>
                  <a:pt x="206404" y="33920"/>
                </a:cubicBezTo>
                <a:cubicBezTo>
                  <a:pt x="255934" y="-4180"/>
                  <a:pt x="335944" y="-1322"/>
                  <a:pt x="382617" y="40588"/>
                </a:cubicBezTo>
                <a:cubicBezTo>
                  <a:pt x="402619" y="58685"/>
                  <a:pt x="414049" y="78688"/>
                  <a:pt x="401667" y="105358"/>
                </a:cubicBezTo>
                <a:cubicBezTo>
                  <a:pt x="401667" y="106310"/>
                  <a:pt x="400715" y="107263"/>
                  <a:pt x="400715" y="108215"/>
                </a:cubicBezTo>
                <a:cubicBezTo>
                  <a:pt x="390237" y="134885"/>
                  <a:pt x="389284" y="158698"/>
                  <a:pt x="415002" y="177748"/>
                </a:cubicBezTo>
                <a:cubicBezTo>
                  <a:pt x="423574" y="184415"/>
                  <a:pt x="429290" y="193940"/>
                  <a:pt x="435957" y="201560"/>
                </a:cubicBezTo>
                <a:cubicBezTo>
                  <a:pt x="441672" y="207275"/>
                  <a:pt x="442624" y="213943"/>
                  <a:pt x="438815" y="221563"/>
                </a:cubicBezTo>
                <a:cubicBezTo>
                  <a:pt x="435004" y="229183"/>
                  <a:pt x="429290" y="232040"/>
                  <a:pt x="421669" y="232040"/>
                </a:cubicBezTo>
                <a:cubicBezTo>
                  <a:pt x="413097" y="232040"/>
                  <a:pt x="403572" y="231088"/>
                  <a:pt x="394999" y="230135"/>
                </a:cubicBezTo>
                <a:cubicBezTo>
                  <a:pt x="389284" y="229183"/>
                  <a:pt x="381665" y="227278"/>
                  <a:pt x="381665" y="236803"/>
                </a:cubicBezTo>
                <a:cubicBezTo>
                  <a:pt x="381665" y="241565"/>
                  <a:pt x="379759" y="240613"/>
                  <a:pt x="376902" y="238708"/>
                </a:cubicBezTo>
                <a:cubicBezTo>
                  <a:pt x="362615" y="227278"/>
                  <a:pt x="365472" y="241565"/>
                  <a:pt x="365472" y="247280"/>
                </a:cubicBezTo>
                <a:cubicBezTo>
                  <a:pt x="363567" y="262520"/>
                  <a:pt x="379759" y="265378"/>
                  <a:pt x="386427" y="274903"/>
                </a:cubicBezTo>
                <a:cubicBezTo>
                  <a:pt x="382617" y="281570"/>
                  <a:pt x="374997" y="275855"/>
                  <a:pt x="369282" y="282523"/>
                </a:cubicBezTo>
                <a:cubicBezTo>
                  <a:pt x="390237" y="295858"/>
                  <a:pt x="406429" y="316813"/>
                  <a:pt x="435957" y="313955"/>
                </a:cubicBezTo>
                <a:cubicBezTo>
                  <a:pt x="453102" y="313003"/>
                  <a:pt x="468342" y="326338"/>
                  <a:pt x="466437" y="343483"/>
                </a:cubicBezTo>
                <a:cubicBezTo>
                  <a:pt x="461674" y="382535"/>
                  <a:pt x="471199" y="421587"/>
                  <a:pt x="472152" y="460640"/>
                </a:cubicBezTo>
                <a:cubicBezTo>
                  <a:pt x="472152" y="472070"/>
                  <a:pt x="476915" y="483500"/>
                  <a:pt x="482629" y="493978"/>
                </a:cubicBezTo>
                <a:cubicBezTo>
                  <a:pt x="502632" y="530173"/>
                  <a:pt x="520729" y="567320"/>
                  <a:pt x="523587" y="610183"/>
                </a:cubicBezTo>
                <a:cubicBezTo>
                  <a:pt x="524540" y="627328"/>
                  <a:pt x="530254" y="642568"/>
                  <a:pt x="540732" y="656855"/>
                </a:cubicBezTo>
                <a:cubicBezTo>
                  <a:pt x="552162" y="671143"/>
                  <a:pt x="553115" y="690193"/>
                  <a:pt x="552162" y="708290"/>
                </a:cubicBezTo>
                <a:cubicBezTo>
                  <a:pt x="552162" y="717815"/>
                  <a:pt x="527397" y="734960"/>
                  <a:pt x="518824" y="732103"/>
                </a:cubicBezTo>
                <a:cubicBezTo>
                  <a:pt x="513109" y="731150"/>
                  <a:pt x="515015" y="726388"/>
                  <a:pt x="514062" y="722578"/>
                </a:cubicBezTo>
                <a:cubicBezTo>
                  <a:pt x="512157" y="709243"/>
                  <a:pt x="507394" y="696860"/>
                  <a:pt x="498822" y="686383"/>
                </a:cubicBezTo>
                <a:cubicBezTo>
                  <a:pt x="494059" y="687335"/>
                  <a:pt x="495965" y="690193"/>
                  <a:pt x="495965" y="693050"/>
                </a:cubicBezTo>
                <a:cubicBezTo>
                  <a:pt x="495965" y="696860"/>
                  <a:pt x="496917" y="700670"/>
                  <a:pt x="493107" y="701623"/>
                </a:cubicBezTo>
                <a:cubicBezTo>
                  <a:pt x="488344" y="702575"/>
                  <a:pt x="485487" y="698765"/>
                  <a:pt x="485487" y="694955"/>
                </a:cubicBezTo>
                <a:cubicBezTo>
                  <a:pt x="483582" y="683525"/>
                  <a:pt x="482629" y="672095"/>
                  <a:pt x="488344" y="661618"/>
                </a:cubicBezTo>
                <a:cubicBezTo>
                  <a:pt x="492154" y="653998"/>
                  <a:pt x="491202" y="647330"/>
                  <a:pt x="486440" y="641615"/>
                </a:cubicBezTo>
                <a:cubicBezTo>
                  <a:pt x="464532" y="615898"/>
                  <a:pt x="450244" y="585418"/>
                  <a:pt x="435004" y="554938"/>
                </a:cubicBezTo>
                <a:cubicBezTo>
                  <a:pt x="433099" y="551128"/>
                  <a:pt x="433099" y="544460"/>
                  <a:pt x="427384" y="545413"/>
                </a:cubicBezTo>
                <a:cubicBezTo>
                  <a:pt x="422622" y="546365"/>
                  <a:pt x="422622" y="552080"/>
                  <a:pt x="421669" y="556843"/>
                </a:cubicBezTo>
                <a:cubicBezTo>
                  <a:pt x="416907" y="590180"/>
                  <a:pt x="425479" y="621613"/>
                  <a:pt x="445482" y="647330"/>
                </a:cubicBezTo>
                <a:cubicBezTo>
                  <a:pt x="461674" y="670190"/>
                  <a:pt x="463579" y="692098"/>
                  <a:pt x="457865" y="716863"/>
                </a:cubicBezTo>
                <a:cubicBezTo>
                  <a:pt x="454054" y="731150"/>
                  <a:pt x="455007" y="744485"/>
                  <a:pt x="465484" y="755915"/>
                </a:cubicBezTo>
                <a:cubicBezTo>
                  <a:pt x="471199" y="762583"/>
                  <a:pt x="469294" y="767345"/>
                  <a:pt x="461674" y="770203"/>
                </a:cubicBezTo>
                <a:cubicBezTo>
                  <a:pt x="450244" y="774965"/>
                  <a:pt x="448340" y="783538"/>
                  <a:pt x="447387" y="794968"/>
                </a:cubicBezTo>
                <a:cubicBezTo>
                  <a:pt x="439767" y="869263"/>
                  <a:pt x="435004" y="943558"/>
                  <a:pt x="418812" y="1015948"/>
                </a:cubicBezTo>
                <a:cubicBezTo>
                  <a:pt x="415954" y="1029283"/>
                  <a:pt x="410240" y="1041665"/>
                  <a:pt x="399762" y="1050238"/>
                </a:cubicBezTo>
                <a:cubicBezTo>
                  <a:pt x="382617" y="1064525"/>
                  <a:pt x="377854" y="1082623"/>
                  <a:pt x="385474" y="1102625"/>
                </a:cubicBezTo>
                <a:cubicBezTo>
                  <a:pt x="389284" y="1112150"/>
                  <a:pt x="387379" y="1117865"/>
                  <a:pt x="375949" y="1117865"/>
                </a:cubicBezTo>
                <a:cubicBezTo>
                  <a:pt x="369282" y="1117865"/>
                  <a:pt x="367377" y="1121675"/>
                  <a:pt x="366424" y="1127390"/>
                </a:cubicBezTo>
                <a:cubicBezTo>
                  <a:pt x="362615" y="1149298"/>
                  <a:pt x="353090" y="1169300"/>
                  <a:pt x="346422" y="1189303"/>
                </a:cubicBezTo>
                <a:cubicBezTo>
                  <a:pt x="338802" y="1211210"/>
                  <a:pt x="340707" y="1231213"/>
                  <a:pt x="358804" y="1247405"/>
                </a:cubicBezTo>
                <a:cubicBezTo>
                  <a:pt x="364519" y="1253120"/>
                  <a:pt x="367377" y="1257883"/>
                  <a:pt x="358804" y="1264550"/>
                </a:cubicBezTo>
                <a:cubicBezTo>
                  <a:pt x="350232" y="1271218"/>
                  <a:pt x="355947" y="1281695"/>
                  <a:pt x="358804" y="1289315"/>
                </a:cubicBezTo>
                <a:cubicBezTo>
                  <a:pt x="367377" y="1311223"/>
                  <a:pt x="358804" y="1326463"/>
                  <a:pt x="334992" y="1330273"/>
                </a:cubicBezTo>
                <a:cubicBezTo>
                  <a:pt x="313084" y="1333130"/>
                  <a:pt x="291177" y="1329320"/>
                  <a:pt x="270222" y="1326463"/>
                </a:cubicBezTo>
                <a:cubicBezTo>
                  <a:pt x="258792" y="1325510"/>
                  <a:pt x="255934" y="1317890"/>
                  <a:pt x="256887" y="1307413"/>
                </a:cubicBezTo>
                <a:cubicBezTo>
                  <a:pt x="257840" y="1296935"/>
                  <a:pt x="262602" y="1288363"/>
                  <a:pt x="265459" y="1278838"/>
                </a:cubicBezTo>
                <a:cubicBezTo>
                  <a:pt x="270222" y="1265503"/>
                  <a:pt x="275937" y="1252168"/>
                  <a:pt x="268317" y="1237880"/>
                </a:cubicBezTo>
                <a:cubicBezTo>
                  <a:pt x="266412" y="1233118"/>
                  <a:pt x="267365" y="1230260"/>
                  <a:pt x="271174" y="1227403"/>
                </a:cubicBezTo>
                <a:cubicBezTo>
                  <a:pt x="282604" y="1220735"/>
                  <a:pt x="284509" y="1210258"/>
                  <a:pt x="285462" y="1198828"/>
                </a:cubicBezTo>
                <a:cubicBezTo>
                  <a:pt x="287367" y="1170253"/>
                  <a:pt x="302607" y="1144535"/>
                  <a:pt x="294034" y="1115008"/>
                </a:cubicBezTo>
                <a:cubicBezTo>
                  <a:pt x="292129" y="1108340"/>
                  <a:pt x="293082" y="1101673"/>
                  <a:pt x="282604" y="1105483"/>
                </a:cubicBezTo>
                <a:cubicBezTo>
                  <a:pt x="275937" y="1108340"/>
                  <a:pt x="271174" y="1103578"/>
                  <a:pt x="273079" y="1095958"/>
                </a:cubicBezTo>
                <a:cubicBezTo>
                  <a:pt x="278794" y="1075003"/>
                  <a:pt x="274032" y="1057858"/>
                  <a:pt x="258792" y="1040713"/>
                </a:cubicBezTo>
                <a:cubicBezTo>
                  <a:pt x="250219" y="1031188"/>
                  <a:pt x="253077" y="1015948"/>
                  <a:pt x="254029" y="1003565"/>
                </a:cubicBezTo>
                <a:cubicBezTo>
                  <a:pt x="256887" y="976895"/>
                  <a:pt x="260697" y="950225"/>
                  <a:pt x="258792" y="923555"/>
                </a:cubicBezTo>
                <a:cubicBezTo>
                  <a:pt x="257840" y="914030"/>
                  <a:pt x="256887" y="904505"/>
                  <a:pt x="254982" y="894980"/>
                </a:cubicBezTo>
                <a:cubicBezTo>
                  <a:pt x="251172" y="881645"/>
                  <a:pt x="245457" y="880693"/>
                  <a:pt x="234979" y="890218"/>
                </a:cubicBezTo>
                <a:cubicBezTo>
                  <a:pt x="210215" y="914983"/>
                  <a:pt x="204499" y="954988"/>
                  <a:pt x="222597" y="984515"/>
                </a:cubicBezTo>
                <a:cubicBezTo>
                  <a:pt x="223549" y="987373"/>
                  <a:pt x="225454" y="989278"/>
                  <a:pt x="227359" y="991183"/>
                </a:cubicBezTo>
                <a:cubicBezTo>
                  <a:pt x="241647" y="1013090"/>
                  <a:pt x="241647" y="1014995"/>
                  <a:pt x="216882" y="1022615"/>
                </a:cubicBezTo>
                <a:cubicBezTo>
                  <a:pt x="210215" y="1024520"/>
                  <a:pt x="208309" y="1027378"/>
                  <a:pt x="206404" y="1034045"/>
                </a:cubicBezTo>
                <a:cubicBezTo>
                  <a:pt x="199737" y="1060715"/>
                  <a:pt x="201642" y="1086433"/>
                  <a:pt x="213072" y="1111198"/>
                </a:cubicBezTo>
                <a:cubicBezTo>
                  <a:pt x="215929" y="1117865"/>
                  <a:pt x="219740" y="1122628"/>
                  <a:pt x="225454" y="1126438"/>
                </a:cubicBezTo>
                <a:cubicBezTo>
                  <a:pt x="242599" y="1138820"/>
                  <a:pt x="254982" y="1155013"/>
                  <a:pt x="269269" y="1170253"/>
                </a:cubicBezTo>
                <a:cubicBezTo>
                  <a:pt x="278794" y="1179778"/>
                  <a:pt x="274032" y="1191208"/>
                  <a:pt x="266412" y="1196923"/>
                </a:cubicBezTo>
                <a:cubicBezTo>
                  <a:pt x="244504" y="1214068"/>
                  <a:pt x="233074" y="1238833"/>
                  <a:pt x="216882" y="1260740"/>
                </a:cubicBezTo>
                <a:cubicBezTo>
                  <a:pt x="198784" y="1284553"/>
                  <a:pt x="170209" y="1296935"/>
                  <a:pt x="140682" y="1301698"/>
                </a:cubicBezTo>
                <a:cubicBezTo>
                  <a:pt x="127347" y="1303603"/>
                  <a:pt x="119727" y="1296935"/>
                  <a:pt x="119727" y="1282648"/>
                </a:cubicBezTo>
                <a:cubicBezTo>
                  <a:pt x="119727" y="1269313"/>
                  <a:pt x="123537" y="1255978"/>
                  <a:pt x="132109" y="1244548"/>
                </a:cubicBezTo>
                <a:cubicBezTo>
                  <a:pt x="146397" y="1223593"/>
                  <a:pt x="158779" y="1202638"/>
                  <a:pt x="146397" y="1175968"/>
                </a:cubicBezTo>
                <a:cubicBezTo>
                  <a:pt x="143540" y="1170253"/>
                  <a:pt x="139729" y="1157870"/>
                  <a:pt x="154969" y="1158823"/>
                </a:cubicBezTo>
                <a:cubicBezTo>
                  <a:pt x="157827" y="1158823"/>
                  <a:pt x="160684" y="1157870"/>
                  <a:pt x="158779" y="1154060"/>
                </a:cubicBezTo>
                <a:cubicBezTo>
                  <a:pt x="147349" y="1144535"/>
                  <a:pt x="161637" y="1151203"/>
                  <a:pt x="169257" y="1147393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715" latinLnBrk="0"/>
            <a:endParaRPr lang="en-US" sz="1350">
              <a:solidFill>
                <a:prstClr val="black"/>
              </a:solidFill>
              <a:latin typeface="Arial"/>
            </a:endParaRPr>
          </a:p>
        </p:txBody>
      </p:sp>
      <p:pic>
        <p:nvPicPr>
          <p:cNvPr id="8" name="Picture 2" descr="Free Female Body Clipart in AI, SVG, EPS or PSD">
            <a:extLst>
              <a:ext uri="{FF2B5EF4-FFF2-40B4-BE49-F238E27FC236}">
                <a16:creationId xmlns="" xmlns:a16="http://schemas.microsoft.com/office/drawing/2014/main" id="{D67F6C13-C5DF-83E0-3DE7-DE76544795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5298" y="848252"/>
            <a:ext cx="1080120" cy="1080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m 9" descr="Tela de computador com fundo escuro&#10;&#10;Descrição gerada automaticamente com confiança média">
            <a:extLst>
              <a:ext uri="{FF2B5EF4-FFF2-40B4-BE49-F238E27FC236}">
                <a16:creationId xmlns="" xmlns:a16="http://schemas.microsoft.com/office/drawing/2014/main" id="{11EBFF83-E0E0-EB09-5A7A-857BF05359C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2355726"/>
            <a:ext cx="1027554" cy="939248"/>
          </a:xfrm>
          <a:prstGeom prst="rect">
            <a:avLst/>
          </a:prstGeom>
        </p:spPr>
      </p:pic>
      <p:cxnSp>
        <p:nvCxnSpPr>
          <p:cNvPr id="15" name="Conector de Seta Reta 14">
            <a:extLst>
              <a:ext uri="{FF2B5EF4-FFF2-40B4-BE49-F238E27FC236}">
                <a16:creationId xmlns="" xmlns:a16="http://schemas.microsoft.com/office/drawing/2014/main" id="{DFA3E89B-0709-28FA-7753-BAD6C3DDB926}"/>
              </a:ext>
            </a:extLst>
          </p:cNvPr>
          <p:cNvCxnSpPr>
            <a:cxnSpLocks/>
          </p:cNvCxnSpPr>
          <p:nvPr/>
        </p:nvCxnSpPr>
        <p:spPr>
          <a:xfrm flipV="1">
            <a:off x="1403648" y="1586239"/>
            <a:ext cx="1800200" cy="5018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de Seta Reta 18">
            <a:extLst>
              <a:ext uri="{FF2B5EF4-FFF2-40B4-BE49-F238E27FC236}">
                <a16:creationId xmlns="" xmlns:a16="http://schemas.microsoft.com/office/drawing/2014/main" id="{55379D92-65D2-0AD1-022D-80554418C87C}"/>
              </a:ext>
            </a:extLst>
          </p:cNvPr>
          <p:cNvCxnSpPr>
            <a:cxnSpLocks/>
          </p:cNvCxnSpPr>
          <p:nvPr/>
        </p:nvCxnSpPr>
        <p:spPr>
          <a:xfrm>
            <a:off x="1403648" y="2571750"/>
            <a:ext cx="165618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566">
            <a:extLst>
              <a:ext uri="{FF2B5EF4-FFF2-40B4-BE49-F238E27FC236}">
                <a16:creationId xmlns="" xmlns:a16="http://schemas.microsoft.com/office/drawing/2014/main" id="{D8DEDA31-373C-F260-B33E-D40EBD0183F5}"/>
              </a:ext>
            </a:extLst>
          </p:cNvPr>
          <p:cNvSpPr txBox="1"/>
          <p:nvPr/>
        </p:nvSpPr>
        <p:spPr>
          <a:xfrm>
            <a:off x="4915090" y="998823"/>
            <a:ext cx="3976374" cy="6925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defTabSz="914240" latinLnBrk="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s-US" sz="1400" dirty="0" err="1"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Envolvimento</a:t>
            </a:r>
            <a:r>
              <a:rPr lang="es-US" sz="1400" dirty="0"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 dos familiares</a:t>
            </a:r>
          </a:p>
          <a:p>
            <a:pPr marL="285750" indent="-285750" defTabSz="914240" latinLnBrk="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s-US" sz="1400" dirty="0"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Problemas </a:t>
            </a:r>
            <a:r>
              <a:rPr lang="es-US" sz="1400" dirty="0" err="1"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emocionais</a:t>
            </a:r>
            <a:r>
              <a:rPr lang="es-US" sz="1400" dirty="0"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 e </a:t>
            </a:r>
            <a:r>
              <a:rPr lang="es-US" sz="1400" dirty="0" err="1"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afetivos</a:t>
            </a:r>
            <a:endParaRPr lang="es-US" sz="1400" dirty="0">
              <a:latin typeface="Arial" panose="020B0604020202020204" pitchFamily="34" charset="0"/>
              <a:ea typeface="Open Sans" pitchFamily="34" charset="0"/>
              <a:cs typeface="Arial" panose="020B0604020202020204" pitchFamily="34" charset="0"/>
            </a:endParaRPr>
          </a:p>
          <a:p>
            <a:pPr marL="285750" indent="-285750" defTabSz="914240" latinLnBrk="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s-US" sz="1400" dirty="0" err="1"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Alterações</a:t>
            </a:r>
            <a:r>
              <a:rPr lang="es-US" sz="1400" dirty="0"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 </a:t>
            </a:r>
            <a:r>
              <a:rPr lang="es-US" sz="1400" dirty="0" err="1"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sociais</a:t>
            </a:r>
            <a:r>
              <a:rPr lang="es-US" sz="1400" dirty="0"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 e </a:t>
            </a:r>
            <a:r>
              <a:rPr lang="es-US" sz="1400" dirty="0" err="1"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estruturais</a:t>
            </a:r>
            <a:r>
              <a:rPr lang="es-US" sz="1400" dirty="0"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 </a:t>
            </a:r>
            <a:r>
              <a:rPr lang="es-US" sz="1400" dirty="0" err="1"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na</a:t>
            </a:r>
            <a:r>
              <a:rPr lang="es-US" sz="1400" dirty="0"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 familia</a:t>
            </a:r>
            <a:endParaRPr lang="en-US" sz="1400" dirty="0">
              <a:latin typeface="Arial" panose="020B0604020202020204" pitchFamily="34" charset="0"/>
              <a:ea typeface="Open Sans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566">
            <a:extLst>
              <a:ext uri="{FF2B5EF4-FFF2-40B4-BE49-F238E27FC236}">
                <a16:creationId xmlns="" xmlns:a16="http://schemas.microsoft.com/office/drawing/2014/main" id="{11F6F1BA-E043-4893-1E5F-DD6BC59A9797}"/>
              </a:ext>
            </a:extLst>
          </p:cNvPr>
          <p:cNvSpPr txBox="1"/>
          <p:nvPr/>
        </p:nvSpPr>
        <p:spPr>
          <a:xfrm>
            <a:off x="4915090" y="2427734"/>
            <a:ext cx="4049398" cy="6925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defTabSz="914240" latinLnBrk="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s-US" sz="1400" dirty="0" err="1"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Perda</a:t>
            </a:r>
            <a:r>
              <a:rPr lang="es-US" sz="1400" dirty="0"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 </a:t>
            </a:r>
            <a:r>
              <a:rPr lang="es-US" sz="1400" dirty="0" err="1"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ou</a:t>
            </a:r>
            <a:r>
              <a:rPr lang="es-US" sz="1400" dirty="0"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 </a:t>
            </a:r>
            <a:r>
              <a:rPr lang="es-US" sz="1400" dirty="0" err="1"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diminuição</a:t>
            </a:r>
            <a:r>
              <a:rPr lang="es-US" sz="1400" dirty="0"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 da </a:t>
            </a:r>
            <a:r>
              <a:rPr lang="es-US" sz="1400" dirty="0" err="1"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capacidade</a:t>
            </a:r>
            <a:r>
              <a:rPr lang="es-US" sz="1400" dirty="0"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 laboral</a:t>
            </a:r>
          </a:p>
          <a:p>
            <a:pPr marL="285750" indent="-285750" defTabSz="914240" latinLnBrk="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s-US" sz="1400" dirty="0" err="1"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Ausências</a:t>
            </a:r>
            <a:r>
              <a:rPr lang="es-US" sz="1400" dirty="0"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 no </a:t>
            </a:r>
            <a:r>
              <a:rPr lang="es-US" sz="1400" dirty="0" err="1"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emprego</a:t>
            </a:r>
            <a:endParaRPr lang="es-US" sz="1400" dirty="0">
              <a:latin typeface="Arial" panose="020B0604020202020204" pitchFamily="34" charset="0"/>
              <a:ea typeface="Open Sans" pitchFamily="34" charset="0"/>
              <a:cs typeface="Arial" panose="020B0604020202020204" pitchFamily="34" charset="0"/>
            </a:endParaRPr>
          </a:p>
          <a:p>
            <a:pPr marL="285750" indent="-285750" defTabSz="914240" latinLnBrk="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s-US" sz="1400" dirty="0" err="1"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Necessidade</a:t>
            </a:r>
            <a:r>
              <a:rPr lang="es-US" sz="1400" dirty="0"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 de </a:t>
            </a:r>
            <a:r>
              <a:rPr lang="es-US" sz="1400" dirty="0" err="1"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recolocação</a:t>
            </a:r>
            <a:r>
              <a:rPr lang="es-US" sz="1400" dirty="0"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 no mercado</a:t>
            </a:r>
            <a:endParaRPr lang="en-US" sz="1400" dirty="0">
              <a:latin typeface="Arial" panose="020B0604020202020204" pitchFamily="34" charset="0"/>
              <a:ea typeface="Open Sans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7681219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260" y="180561"/>
            <a:ext cx="808324" cy="53930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2536" y="736822"/>
            <a:ext cx="9144000" cy="347032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476872" y="0"/>
            <a:ext cx="624263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pt-BR" sz="3300" spc="-225" dirty="0">
                <a:solidFill>
                  <a:srgbClr val="0078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Problema Real</a:t>
            </a:r>
          </a:p>
        </p:txBody>
      </p:sp>
      <p:sp>
        <p:nvSpPr>
          <p:cNvPr id="13" name="Rectangle 12"/>
          <p:cNvSpPr/>
          <p:nvPr/>
        </p:nvSpPr>
        <p:spPr>
          <a:xfrm>
            <a:off x="-3949" y="-16892"/>
            <a:ext cx="9144000" cy="745235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alpha val="0"/>
                </a:schemeClr>
              </a:gs>
              <a:gs pos="76000">
                <a:schemeClr val="accent1">
                  <a:lumMod val="95000"/>
                  <a:lumOff val="5000"/>
                  <a:alpha val="50000"/>
                </a:schemeClr>
              </a:gs>
              <a:gs pos="100000">
                <a:schemeClr val="accent1">
                  <a:lumMod val="60000"/>
                  <a:alpha val="7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endParaRPr lang="en-US" sz="1350" dirty="0">
              <a:solidFill>
                <a:prstClr val="white"/>
              </a:solidFill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="" xmlns:a16="http://schemas.microsoft.com/office/drawing/2014/main" id="{1B65B114-B75C-18E1-7A83-86E4DF2AD00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7686" t="23628" r="52362" b="61054"/>
          <a:stretch/>
        </p:blipFill>
        <p:spPr>
          <a:xfrm>
            <a:off x="7858179" y="107902"/>
            <a:ext cx="1266561" cy="522662"/>
          </a:xfrm>
          <a:prstGeom prst="rect">
            <a:avLst/>
          </a:prstGeom>
        </p:spPr>
      </p:pic>
      <p:sp>
        <p:nvSpPr>
          <p:cNvPr id="2" name="Freeform: Shape 11">
            <a:extLst>
              <a:ext uri="{FF2B5EF4-FFF2-40B4-BE49-F238E27FC236}">
                <a16:creationId xmlns="" xmlns:a16="http://schemas.microsoft.com/office/drawing/2014/main" id="{6E6AF350-3CD2-4909-859F-A4B558DC1767}"/>
              </a:ext>
            </a:extLst>
          </p:cNvPr>
          <p:cNvSpPr>
            <a:spLocks noChangeAspect="1"/>
          </p:cNvSpPr>
          <p:nvPr/>
        </p:nvSpPr>
        <p:spPr>
          <a:xfrm flipH="1">
            <a:off x="222102" y="2187621"/>
            <a:ext cx="402640" cy="1275458"/>
          </a:xfrm>
          <a:custGeom>
            <a:avLst/>
            <a:gdLst>
              <a:gd name="connsiteX0" fmla="*/ 434546 w 897443"/>
              <a:gd name="connsiteY0" fmla="*/ 1895977 h 2842867"/>
              <a:gd name="connsiteX1" fmla="*/ 216357 w 897443"/>
              <a:gd name="connsiteY1" fmla="*/ 1895977 h 2842867"/>
              <a:gd name="connsiteX2" fmla="*/ 217325 w 897443"/>
              <a:gd name="connsiteY2" fmla="*/ 1957006 h 2842867"/>
              <a:gd name="connsiteX3" fmla="*/ 204822 w 897443"/>
              <a:gd name="connsiteY3" fmla="*/ 2014383 h 2842867"/>
              <a:gd name="connsiteX4" fmla="*/ 166278 w 897443"/>
              <a:gd name="connsiteY4" fmla="*/ 2369971 h 2842867"/>
              <a:gd name="connsiteX5" fmla="*/ 167825 w 897443"/>
              <a:gd name="connsiteY5" fmla="*/ 2369971 h 2842867"/>
              <a:gd name="connsiteX6" fmla="*/ 176257 w 897443"/>
              <a:gd name="connsiteY6" fmla="*/ 2418190 h 2842867"/>
              <a:gd name="connsiteX7" fmla="*/ 162618 w 897443"/>
              <a:gd name="connsiteY7" fmla="*/ 2595624 h 2842867"/>
              <a:gd name="connsiteX8" fmla="*/ 190928 w 897443"/>
              <a:gd name="connsiteY8" fmla="*/ 2683536 h 2842867"/>
              <a:gd name="connsiteX9" fmla="*/ 166367 w 897443"/>
              <a:gd name="connsiteY9" fmla="*/ 2755501 h 2842867"/>
              <a:gd name="connsiteX10" fmla="*/ 285698 w 897443"/>
              <a:gd name="connsiteY10" fmla="*/ 2839424 h 2842867"/>
              <a:gd name="connsiteX11" fmla="*/ 406562 w 897443"/>
              <a:gd name="connsiteY11" fmla="*/ 2797025 h 2842867"/>
              <a:gd name="connsiteX12" fmla="*/ 304880 w 897443"/>
              <a:gd name="connsiteY12" fmla="*/ 2695193 h 2842867"/>
              <a:gd name="connsiteX13" fmla="*/ 322079 w 897443"/>
              <a:gd name="connsiteY13" fmla="*/ 2585951 h 2842867"/>
              <a:gd name="connsiteX14" fmla="*/ 316503 w 897443"/>
              <a:gd name="connsiteY14" fmla="*/ 2456066 h 2842867"/>
              <a:gd name="connsiteX15" fmla="*/ 339267 w 897443"/>
              <a:gd name="connsiteY15" fmla="*/ 2368873 h 2842867"/>
              <a:gd name="connsiteX16" fmla="*/ 338103 w 897443"/>
              <a:gd name="connsiteY16" fmla="*/ 2368873 h 2842867"/>
              <a:gd name="connsiteX17" fmla="*/ 358079 w 897443"/>
              <a:gd name="connsiteY17" fmla="*/ 2253480 h 2842867"/>
              <a:gd name="connsiteX18" fmla="*/ 361479 w 897443"/>
              <a:gd name="connsiteY18" fmla="*/ 2157280 h 2842867"/>
              <a:gd name="connsiteX19" fmla="*/ 380991 w 897443"/>
              <a:gd name="connsiteY19" fmla="*/ 2114371 h 2842867"/>
              <a:gd name="connsiteX20" fmla="*/ 378030 w 897443"/>
              <a:gd name="connsiteY20" fmla="*/ 2086275 h 2842867"/>
              <a:gd name="connsiteX21" fmla="*/ 406814 w 897443"/>
              <a:gd name="connsiteY21" fmla="*/ 2048055 h 2842867"/>
              <a:gd name="connsiteX22" fmla="*/ 407607 w 897443"/>
              <a:gd name="connsiteY22" fmla="*/ 1991756 h 2842867"/>
              <a:gd name="connsiteX23" fmla="*/ 434546 w 897443"/>
              <a:gd name="connsiteY23" fmla="*/ 1895977 h 2842867"/>
              <a:gd name="connsiteX24" fmla="*/ 762697 w 897443"/>
              <a:gd name="connsiteY24" fmla="*/ 1895977 h 2842867"/>
              <a:gd name="connsiteX25" fmla="*/ 546797 w 897443"/>
              <a:gd name="connsiteY25" fmla="*/ 1895977 h 2842867"/>
              <a:gd name="connsiteX26" fmla="*/ 552399 w 897443"/>
              <a:gd name="connsiteY26" fmla="*/ 1917270 h 2842867"/>
              <a:gd name="connsiteX27" fmla="*/ 541555 w 897443"/>
              <a:gd name="connsiteY27" fmla="*/ 1959083 h 2842867"/>
              <a:gd name="connsiteX28" fmla="*/ 557633 w 897443"/>
              <a:gd name="connsiteY28" fmla="*/ 2009149 h 2842867"/>
              <a:gd name="connsiteX29" fmla="*/ 521343 w 897443"/>
              <a:gd name="connsiteY29" fmla="*/ 2182937 h 2842867"/>
              <a:gd name="connsiteX30" fmla="*/ 520562 w 897443"/>
              <a:gd name="connsiteY30" fmla="*/ 2369971 h 2842867"/>
              <a:gd name="connsiteX31" fmla="*/ 521948 w 897443"/>
              <a:gd name="connsiteY31" fmla="*/ 2369971 h 2842867"/>
              <a:gd name="connsiteX32" fmla="*/ 524022 w 897443"/>
              <a:gd name="connsiteY32" fmla="*/ 2442255 h 2842867"/>
              <a:gd name="connsiteX33" fmla="*/ 523100 w 897443"/>
              <a:gd name="connsiteY33" fmla="*/ 2499448 h 2842867"/>
              <a:gd name="connsiteX34" fmla="*/ 544676 w 897443"/>
              <a:gd name="connsiteY34" fmla="*/ 2567963 h 2842867"/>
              <a:gd name="connsiteX35" fmla="*/ 531921 w 897443"/>
              <a:gd name="connsiteY35" fmla="*/ 2649757 h 2842867"/>
              <a:gd name="connsiteX36" fmla="*/ 539084 w 897443"/>
              <a:gd name="connsiteY36" fmla="*/ 2683773 h 2842867"/>
              <a:gd name="connsiteX37" fmla="*/ 542944 w 897443"/>
              <a:gd name="connsiteY37" fmla="*/ 2759739 h 2842867"/>
              <a:gd name="connsiteX38" fmla="*/ 718993 w 897443"/>
              <a:gd name="connsiteY38" fmla="*/ 2826054 h 2842867"/>
              <a:gd name="connsiteX39" fmla="*/ 887903 w 897443"/>
              <a:gd name="connsiteY39" fmla="*/ 2829997 h 2842867"/>
              <a:gd name="connsiteX40" fmla="*/ 881142 w 897443"/>
              <a:gd name="connsiteY40" fmla="*/ 2769969 h 2842867"/>
              <a:gd name="connsiteX41" fmla="*/ 690186 w 897443"/>
              <a:gd name="connsiteY41" fmla="*/ 2625616 h 2842867"/>
              <a:gd name="connsiteX42" fmla="*/ 698415 w 897443"/>
              <a:gd name="connsiteY42" fmla="*/ 2574241 h 2842867"/>
              <a:gd name="connsiteX43" fmla="*/ 682845 w 897443"/>
              <a:gd name="connsiteY43" fmla="*/ 2535228 h 2842867"/>
              <a:gd name="connsiteX44" fmla="*/ 678405 w 897443"/>
              <a:gd name="connsiteY44" fmla="*/ 2456066 h 2842867"/>
              <a:gd name="connsiteX45" fmla="*/ 682757 w 897443"/>
              <a:gd name="connsiteY45" fmla="*/ 2368873 h 2842867"/>
              <a:gd name="connsiteX46" fmla="*/ 681640 w 897443"/>
              <a:gd name="connsiteY46" fmla="*/ 2368873 h 2842867"/>
              <a:gd name="connsiteX47" fmla="*/ 685588 w 897443"/>
              <a:gd name="connsiteY47" fmla="*/ 2350591 h 2842867"/>
              <a:gd name="connsiteX48" fmla="*/ 704745 w 897443"/>
              <a:gd name="connsiteY48" fmla="*/ 2172418 h 2842867"/>
              <a:gd name="connsiteX49" fmla="*/ 709244 w 897443"/>
              <a:gd name="connsiteY49" fmla="*/ 2107895 h 2842867"/>
              <a:gd name="connsiteX50" fmla="*/ 734739 w 897443"/>
              <a:gd name="connsiteY50" fmla="*/ 2077487 h 2842867"/>
              <a:gd name="connsiteX51" fmla="*/ 760398 w 897443"/>
              <a:gd name="connsiteY51" fmla="*/ 1988507 h 2842867"/>
              <a:gd name="connsiteX52" fmla="*/ 762697 w 897443"/>
              <a:gd name="connsiteY52" fmla="*/ 1895977 h 2842867"/>
              <a:gd name="connsiteX53" fmla="*/ 443530 w 897443"/>
              <a:gd name="connsiteY53" fmla="*/ 216 h 2842867"/>
              <a:gd name="connsiteX54" fmla="*/ 344571 w 897443"/>
              <a:gd name="connsiteY54" fmla="*/ 46865 h 2842867"/>
              <a:gd name="connsiteX55" fmla="*/ 306008 w 897443"/>
              <a:gd name="connsiteY55" fmla="*/ 112495 h 2842867"/>
              <a:gd name="connsiteX56" fmla="*/ 307831 w 897443"/>
              <a:gd name="connsiteY56" fmla="*/ 223056 h 2842867"/>
              <a:gd name="connsiteX57" fmla="*/ 362650 w 897443"/>
              <a:gd name="connsiteY57" fmla="*/ 347815 h 2842867"/>
              <a:gd name="connsiteX58" fmla="*/ 319434 w 897443"/>
              <a:gd name="connsiteY58" fmla="*/ 404221 h 2842867"/>
              <a:gd name="connsiteX59" fmla="*/ 92949 w 897443"/>
              <a:gd name="connsiteY59" fmla="*/ 473993 h 2842867"/>
              <a:gd name="connsiteX60" fmla="*/ 83073 w 897443"/>
              <a:gd name="connsiteY60" fmla="*/ 473993 h 2842867"/>
              <a:gd name="connsiteX61" fmla="*/ 60254 w 897443"/>
              <a:gd name="connsiteY61" fmla="*/ 493613 h 2842867"/>
              <a:gd name="connsiteX62" fmla="*/ 3215 w 897443"/>
              <a:gd name="connsiteY62" fmla="*/ 899761 h 2842867"/>
              <a:gd name="connsiteX63" fmla="*/ 14941 w 897443"/>
              <a:gd name="connsiteY63" fmla="*/ 947987 h 2842867"/>
              <a:gd name="connsiteX64" fmla="*/ 18567 w 897443"/>
              <a:gd name="connsiteY64" fmla="*/ 947987 h 2842867"/>
              <a:gd name="connsiteX65" fmla="*/ 41510 w 897443"/>
              <a:gd name="connsiteY65" fmla="*/ 997019 h 2842867"/>
              <a:gd name="connsiteX66" fmla="*/ 165868 w 897443"/>
              <a:gd name="connsiteY66" fmla="*/ 1076388 h 2842867"/>
              <a:gd name="connsiteX67" fmla="*/ 133276 w 897443"/>
              <a:gd name="connsiteY67" fmla="*/ 1337090 h 2842867"/>
              <a:gd name="connsiteX68" fmla="*/ 124363 w 897443"/>
              <a:gd name="connsiteY68" fmla="*/ 1421982 h 2842867"/>
              <a:gd name="connsiteX69" fmla="*/ 124093 w 897443"/>
              <a:gd name="connsiteY69" fmla="*/ 1421982 h 2842867"/>
              <a:gd name="connsiteX70" fmla="*/ 117555 w 897443"/>
              <a:gd name="connsiteY70" fmla="*/ 1497351 h 2842867"/>
              <a:gd name="connsiteX71" fmla="*/ 170895 w 897443"/>
              <a:gd name="connsiteY71" fmla="*/ 1564354 h 2842867"/>
              <a:gd name="connsiteX72" fmla="*/ 193545 w 897443"/>
              <a:gd name="connsiteY72" fmla="*/ 1660909 h 2842867"/>
              <a:gd name="connsiteX73" fmla="*/ 217663 w 897443"/>
              <a:gd name="connsiteY73" fmla="*/ 1818560 h 2842867"/>
              <a:gd name="connsiteX74" fmla="*/ 221073 w 897443"/>
              <a:gd name="connsiteY74" fmla="*/ 1883348 h 2842867"/>
              <a:gd name="connsiteX75" fmla="*/ 214623 w 897443"/>
              <a:gd name="connsiteY75" fmla="*/ 1895976 h 2842867"/>
              <a:gd name="connsiteX76" fmla="*/ 432812 w 897443"/>
              <a:gd name="connsiteY76" fmla="*/ 1895976 h 2842867"/>
              <a:gd name="connsiteX77" fmla="*/ 494599 w 897443"/>
              <a:gd name="connsiteY77" fmla="*/ 1668601 h 2842867"/>
              <a:gd name="connsiteX78" fmla="*/ 548979 w 897443"/>
              <a:gd name="connsiteY78" fmla="*/ 1830010 h 2842867"/>
              <a:gd name="connsiteX79" fmla="*/ 545062 w 897443"/>
              <a:gd name="connsiteY79" fmla="*/ 1895976 h 2842867"/>
              <a:gd name="connsiteX80" fmla="*/ 760962 w 897443"/>
              <a:gd name="connsiteY80" fmla="*/ 1895976 h 2842867"/>
              <a:gd name="connsiteX81" fmla="*/ 766154 w 897443"/>
              <a:gd name="connsiteY81" fmla="*/ 1875804 h 2842867"/>
              <a:gd name="connsiteX82" fmla="*/ 771079 w 897443"/>
              <a:gd name="connsiteY82" fmla="*/ 1707926 h 2842867"/>
              <a:gd name="connsiteX83" fmla="*/ 763465 w 897443"/>
              <a:gd name="connsiteY83" fmla="*/ 1532102 h 2842867"/>
              <a:gd name="connsiteX84" fmla="*/ 835083 w 897443"/>
              <a:gd name="connsiteY84" fmla="*/ 1495202 h 2842867"/>
              <a:gd name="connsiteX85" fmla="*/ 811530 w 897443"/>
              <a:gd name="connsiteY85" fmla="*/ 1421982 h 2842867"/>
              <a:gd name="connsiteX86" fmla="*/ 809948 w 897443"/>
              <a:gd name="connsiteY86" fmla="*/ 1421982 h 2842867"/>
              <a:gd name="connsiteX87" fmla="*/ 775410 w 897443"/>
              <a:gd name="connsiteY87" fmla="*/ 1316815 h 2842867"/>
              <a:gd name="connsiteX88" fmla="*/ 696357 w 897443"/>
              <a:gd name="connsiteY88" fmla="*/ 1055199 h 2842867"/>
              <a:gd name="connsiteX89" fmla="*/ 857578 w 897443"/>
              <a:gd name="connsiteY89" fmla="*/ 962170 h 2842867"/>
              <a:gd name="connsiteX90" fmla="*/ 858341 w 897443"/>
              <a:gd name="connsiteY90" fmla="*/ 944198 h 2842867"/>
              <a:gd name="connsiteX91" fmla="*/ 856527 w 897443"/>
              <a:gd name="connsiteY91" fmla="*/ 944198 h 2842867"/>
              <a:gd name="connsiteX92" fmla="*/ 857042 w 897443"/>
              <a:gd name="connsiteY92" fmla="*/ 893709 h 2842867"/>
              <a:gd name="connsiteX93" fmla="*/ 800897 w 897443"/>
              <a:gd name="connsiteY93" fmla="*/ 729170 h 2842867"/>
              <a:gd name="connsiteX94" fmla="*/ 784476 w 897443"/>
              <a:gd name="connsiteY94" fmla="*/ 650299 h 2842867"/>
              <a:gd name="connsiteX95" fmla="*/ 777584 w 897443"/>
              <a:gd name="connsiteY95" fmla="*/ 558792 h 2842867"/>
              <a:gd name="connsiteX96" fmla="*/ 753981 w 897443"/>
              <a:gd name="connsiteY96" fmla="*/ 506281 h 2842867"/>
              <a:gd name="connsiteX97" fmla="*/ 668755 w 897443"/>
              <a:gd name="connsiteY97" fmla="*/ 473993 h 2842867"/>
              <a:gd name="connsiteX98" fmla="*/ 678630 w 897443"/>
              <a:gd name="connsiteY98" fmla="*/ 473993 h 2842867"/>
              <a:gd name="connsiteX99" fmla="*/ 584782 w 897443"/>
              <a:gd name="connsiteY99" fmla="*/ 441541 h 2842867"/>
              <a:gd name="connsiteX100" fmla="*/ 545981 w 897443"/>
              <a:gd name="connsiteY100" fmla="*/ 396265 h 2842867"/>
              <a:gd name="connsiteX101" fmla="*/ 568051 w 897443"/>
              <a:gd name="connsiteY101" fmla="*/ 318025 h 2842867"/>
              <a:gd name="connsiteX102" fmla="*/ 594916 w 897443"/>
              <a:gd name="connsiteY102" fmla="*/ 239763 h 2842867"/>
              <a:gd name="connsiteX103" fmla="*/ 599451 w 897443"/>
              <a:gd name="connsiteY103" fmla="*/ 144345 h 2842867"/>
              <a:gd name="connsiteX104" fmla="*/ 567045 w 897443"/>
              <a:gd name="connsiteY104" fmla="*/ 57782 h 2842867"/>
              <a:gd name="connsiteX105" fmla="*/ 443530 w 897443"/>
              <a:gd name="connsiteY105" fmla="*/ 216 h 2842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</a:cxnLst>
            <a:rect l="l" t="t" r="r" b="b"/>
            <a:pathLst>
              <a:path w="897443" h="2842867">
                <a:moveTo>
                  <a:pt x="434546" y="1895977"/>
                </a:moveTo>
                <a:lnTo>
                  <a:pt x="216357" y="1895977"/>
                </a:lnTo>
                <a:cubicBezTo>
                  <a:pt x="208427" y="1921638"/>
                  <a:pt x="231605" y="1948135"/>
                  <a:pt x="217325" y="1957006"/>
                </a:cubicBezTo>
                <a:cubicBezTo>
                  <a:pt x="194971" y="1973858"/>
                  <a:pt x="215035" y="1997675"/>
                  <a:pt x="204822" y="2014383"/>
                </a:cubicBezTo>
                <a:cubicBezTo>
                  <a:pt x="163147" y="2107988"/>
                  <a:pt x="152372" y="2262557"/>
                  <a:pt x="166278" y="2369971"/>
                </a:cubicBezTo>
                <a:lnTo>
                  <a:pt x="167825" y="2369971"/>
                </a:lnTo>
                <a:lnTo>
                  <a:pt x="176257" y="2418190"/>
                </a:lnTo>
                <a:cubicBezTo>
                  <a:pt x="186020" y="2455884"/>
                  <a:pt x="153847" y="2556020"/>
                  <a:pt x="162618" y="2595624"/>
                </a:cubicBezTo>
                <a:cubicBezTo>
                  <a:pt x="176835" y="2633464"/>
                  <a:pt x="177000" y="2651741"/>
                  <a:pt x="190928" y="2683536"/>
                </a:cubicBezTo>
                <a:cubicBezTo>
                  <a:pt x="197484" y="2702236"/>
                  <a:pt x="162663" y="2735736"/>
                  <a:pt x="166367" y="2755501"/>
                </a:cubicBezTo>
                <a:cubicBezTo>
                  <a:pt x="179493" y="2804321"/>
                  <a:pt x="231385" y="2820568"/>
                  <a:pt x="285698" y="2839424"/>
                </a:cubicBezTo>
                <a:cubicBezTo>
                  <a:pt x="398336" y="2851812"/>
                  <a:pt x="448458" y="2829182"/>
                  <a:pt x="406562" y="2797025"/>
                </a:cubicBezTo>
                <a:cubicBezTo>
                  <a:pt x="352831" y="2751827"/>
                  <a:pt x="346014" y="2744791"/>
                  <a:pt x="304880" y="2695193"/>
                </a:cubicBezTo>
                <a:cubicBezTo>
                  <a:pt x="299288" y="2668403"/>
                  <a:pt x="302449" y="2625678"/>
                  <a:pt x="322079" y="2585951"/>
                </a:cubicBezTo>
                <a:cubicBezTo>
                  <a:pt x="331716" y="2542906"/>
                  <a:pt x="308054" y="2476839"/>
                  <a:pt x="316503" y="2456066"/>
                </a:cubicBezTo>
                <a:cubicBezTo>
                  <a:pt x="324108" y="2432690"/>
                  <a:pt x="332153" y="2402103"/>
                  <a:pt x="339267" y="2368873"/>
                </a:cubicBezTo>
                <a:lnTo>
                  <a:pt x="338103" y="2368873"/>
                </a:lnTo>
                <a:lnTo>
                  <a:pt x="358079" y="2253480"/>
                </a:lnTo>
                <a:cubicBezTo>
                  <a:pt x="362593" y="2215779"/>
                  <a:pt x="364312" y="2181459"/>
                  <a:pt x="361479" y="2157280"/>
                </a:cubicBezTo>
                <a:cubicBezTo>
                  <a:pt x="357866" y="2137657"/>
                  <a:pt x="384863" y="2128857"/>
                  <a:pt x="380991" y="2114371"/>
                </a:cubicBezTo>
                <a:cubicBezTo>
                  <a:pt x="374699" y="2100838"/>
                  <a:pt x="371819" y="2095261"/>
                  <a:pt x="378030" y="2086275"/>
                </a:cubicBezTo>
                <a:cubicBezTo>
                  <a:pt x="381780" y="2069980"/>
                  <a:pt x="397019" y="2069041"/>
                  <a:pt x="406814" y="2048055"/>
                </a:cubicBezTo>
                <a:cubicBezTo>
                  <a:pt x="411246" y="2027500"/>
                  <a:pt x="397492" y="2013932"/>
                  <a:pt x="407607" y="1991756"/>
                </a:cubicBezTo>
                <a:cubicBezTo>
                  <a:pt x="418449" y="1959774"/>
                  <a:pt x="427315" y="1927367"/>
                  <a:pt x="434546" y="1895977"/>
                </a:cubicBezTo>
                <a:close/>
                <a:moveTo>
                  <a:pt x="762697" y="1895977"/>
                </a:moveTo>
                <a:lnTo>
                  <a:pt x="546797" y="1895977"/>
                </a:lnTo>
                <a:cubicBezTo>
                  <a:pt x="546699" y="1903569"/>
                  <a:pt x="548177" y="1910834"/>
                  <a:pt x="552399" y="1917270"/>
                </a:cubicBezTo>
                <a:cubicBezTo>
                  <a:pt x="568936" y="1933223"/>
                  <a:pt x="540737" y="1940713"/>
                  <a:pt x="541555" y="1959083"/>
                </a:cubicBezTo>
                <a:cubicBezTo>
                  <a:pt x="543287" y="1980608"/>
                  <a:pt x="563156" y="1987623"/>
                  <a:pt x="557633" y="2009149"/>
                </a:cubicBezTo>
                <a:cubicBezTo>
                  <a:pt x="539853" y="2052302"/>
                  <a:pt x="533439" y="2125007"/>
                  <a:pt x="521343" y="2182937"/>
                </a:cubicBezTo>
                <a:cubicBezTo>
                  <a:pt x="514817" y="2217826"/>
                  <a:pt x="517960" y="2296385"/>
                  <a:pt x="520562" y="2369971"/>
                </a:cubicBezTo>
                <a:lnTo>
                  <a:pt x="521948" y="2369971"/>
                </a:lnTo>
                <a:lnTo>
                  <a:pt x="524022" y="2442255"/>
                </a:lnTo>
                <a:cubicBezTo>
                  <a:pt x="524365" y="2464713"/>
                  <a:pt x="524203" y="2484474"/>
                  <a:pt x="523100" y="2499448"/>
                </a:cubicBezTo>
                <a:cubicBezTo>
                  <a:pt x="524562" y="2542609"/>
                  <a:pt x="555659" y="2557131"/>
                  <a:pt x="544676" y="2567963"/>
                </a:cubicBezTo>
                <a:cubicBezTo>
                  <a:pt x="509969" y="2592148"/>
                  <a:pt x="555189" y="2619309"/>
                  <a:pt x="531921" y="2649757"/>
                </a:cubicBezTo>
                <a:cubicBezTo>
                  <a:pt x="524636" y="2659886"/>
                  <a:pt x="542742" y="2672434"/>
                  <a:pt x="539084" y="2683773"/>
                </a:cubicBezTo>
                <a:cubicBezTo>
                  <a:pt x="537718" y="2704928"/>
                  <a:pt x="521577" y="2748257"/>
                  <a:pt x="542944" y="2759739"/>
                </a:cubicBezTo>
                <a:cubicBezTo>
                  <a:pt x="611857" y="2788664"/>
                  <a:pt x="648944" y="2815316"/>
                  <a:pt x="718993" y="2826054"/>
                </a:cubicBezTo>
                <a:cubicBezTo>
                  <a:pt x="784768" y="2833430"/>
                  <a:pt x="861910" y="2839671"/>
                  <a:pt x="887903" y="2829997"/>
                </a:cubicBezTo>
                <a:cubicBezTo>
                  <a:pt x="904130" y="2816672"/>
                  <a:pt x="898182" y="2783005"/>
                  <a:pt x="881142" y="2769969"/>
                </a:cubicBezTo>
                <a:cubicBezTo>
                  <a:pt x="783401" y="2709194"/>
                  <a:pt x="671955" y="2651228"/>
                  <a:pt x="690186" y="2625616"/>
                </a:cubicBezTo>
                <a:cubicBezTo>
                  <a:pt x="718693" y="2586515"/>
                  <a:pt x="708215" y="2581999"/>
                  <a:pt x="698415" y="2574241"/>
                </a:cubicBezTo>
                <a:cubicBezTo>
                  <a:pt x="677312" y="2564646"/>
                  <a:pt x="673816" y="2553989"/>
                  <a:pt x="682845" y="2535228"/>
                </a:cubicBezTo>
                <a:cubicBezTo>
                  <a:pt x="695005" y="2508841"/>
                  <a:pt x="692389" y="2485863"/>
                  <a:pt x="678405" y="2456066"/>
                </a:cubicBezTo>
                <a:cubicBezTo>
                  <a:pt x="672212" y="2431279"/>
                  <a:pt x="674470" y="2406653"/>
                  <a:pt x="682757" y="2368873"/>
                </a:cubicBezTo>
                <a:lnTo>
                  <a:pt x="681640" y="2368873"/>
                </a:lnTo>
                <a:lnTo>
                  <a:pt x="685588" y="2350591"/>
                </a:lnTo>
                <a:cubicBezTo>
                  <a:pt x="692098" y="2304968"/>
                  <a:pt x="713873" y="2219309"/>
                  <a:pt x="704745" y="2172418"/>
                </a:cubicBezTo>
                <a:cubicBezTo>
                  <a:pt x="700163" y="2155081"/>
                  <a:pt x="730630" y="2148927"/>
                  <a:pt x="709244" y="2107895"/>
                </a:cubicBezTo>
                <a:cubicBezTo>
                  <a:pt x="704846" y="2095743"/>
                  <a:pt x="733093" y="2089638"/>
                  <a:pt x="734739" y="2077487"/>
                </a:cubicBezTo>
                <a:cubicBezTo>
                  <a:pt x="740357" y="2033043"/>
                  <a:pt x="745346" y="2029686"/>
                  <a:pt x="760398" y="1988507"/>
                </a:cubicBezTo>
                <a:cubicBezTo>
                  <a:pt x="769616" y="1958250"/>
                  <a:pt x="761236" y="1921204"/>
                  <a:pt x="762697" y="1895977"/>
                </a:cubicBezTo>
                <a:close/>
                <a:moveTo>
                  <a:pt x="443530" y="216"/>
                </a:moveTo>
                <a:cubicBezTo>
                  <a:pt x="386674" y="4779"/>
                  <a:pt x="379830" y="30937"/>
                  <a:pt x="344571" y="46865"/>
                </a:cubicBezTo>
                <a:lnTo>
                  <a:pt x="306008" y="112495"/>
                </a:lnTo>
                <a:cubicBezTo>
                  <a:pt x="306237" y="150865"/>
                  <a:pt x="299645" y="186961"/>
                  <a:pt x="307831" y="223056"/>
                </a:cubicBezTo>
                <a:cubicBezTo>
                  <a:pt x="340501" y="258581"/>
                  <a:pt x="349303" y="307744"/>
                  <a:pt x="362650" y="347815"/>
                </a:cubicBezTo>
                <a:cubicBezTo>
                  <a:pt x="349002" y="366616"/>
                  <a:pt x="345585" y="392239"/>
                  <a:pt x="319434" y="404221"/>
                </a:cubicBezTo>
                <a:cubicBezTo>
                  <a:pt x="244733" y="434004"/>
                  <a:pt x="155502" y="428758"/>
                  <a:pt x="92949" y="473993"/>
                </a:cubicBezTo>
                <a:lnTo>
                  <a:pt x="83073" y="473993"/>
                </a:lnTo>
                <a:cubicBezTo>
                  <a:pt x="74889" y="479492"/>
                  <a:pt x="67313" y="486055"/>
                  <a:pt x="60254" y="493613"/>
                </a:cubicBezTo>
                <a:cubicBezTo>
                  <a:pt x="46149" y="514610"/>
                  <a:pt x="-14506" y="778739"/>
                  <a:pt x="3215" y="899761"/>
                </a:cubicBezTo>
                <a:cubicBezTo>
                  <a:pt x="6673" y="918434"/>
                  <a:pt x="10522" y="934350"/>
                  <a:pt x="14941" y="947987"/>
                </a:cubicBezTo>
                <a:lnTo>
                  <a:pt x="18567" y="947987"/>
                </a:lnTo>
                <a:lnTo>
                  <a:pt x="41510" y="997019"/>
                </a:lnTo>
                <a:cubicBezTo>
                  <a:pt x="69999" y="1036026"/>
                  <a:pt x="110217" y="1040816"/>
                  <a:pt x="165868" y="1076388"/>
                </a:cubicBezTo>
                <a:cubicBezTo>
                  <a:pt x="157134" y="1135037"/>
                  <a:pt x="143827" y="1241855"/>
                  <a:pt x="133276" y="1337090"/>
                </a:cubicBezTo>
                <a:lnTo>
                  <a:pt x="124363" y="1421982"/>
                </a:lnTo>
                <a:lnTo>
                  <a:pt x="124093" y="1421982"/>
                </a:lnTo>
                <a:cubicBezTo>
                  <a:pt x="120952" y="1452965"/>
                  <a:pt x="118645" y="1479249"/>
                  <a:pt x="117555" y="1497351"/>
                </a:cubicBezTo>
                <a:cubicBezTo>
                  <a:pt x="121492" y="1540514"/>
                  <a:pt x="179823" y="1525592"/>
                  <a:pt x="170895" y="1564354"/>
                </a:cubicBezTo>
                <a:cubicBezTo>
                  <a:pt x="146807" y="1639921"/>
                  <a:pt x="196804" y="1640703"/>
                  <a:pt x="193545" y="1660909"/>
                </a:cubicBezTo>
                <a:cubicBezTo>
                  <a:pt x="178039" y="1750447"/>
                  <a:pt x="222253" y="1794792"/>
                  <a:pt x="217663" y="1818560"/>
                </a:cubicBezTo>
                <a:cubicBezTo>
                  <a:pt x="198950" y="1857829"/>
                  <a:pt x="229153" y="1875876"/>
                  <a:pt x="221073" y="1883348"/>
                </a:cubicBezTo>
                <a:cubicBezTo>
                  <a:pt x="217815" y="1887462"/>
                  <a:pt x="215701" y="1891679"/>
                  <a:pt x="214623" y="1895976"/>
                </a:cubicBezTo>
                <a:lnTo>
                  <a:pt x="432812" y="1895976"/>
                </a:lnTo>
                <a:cubicBezTo>
                  <a:pt x="462081" y="1775055"/>
                  <a:pt x="470782" y="1670241"/>
                  <a:pt x="494599" y="1668601"/>
                </a:cubicBezTo>
                <a:cubicBezTo>
                  <a:pt x="540673" y="1664871"/>
                  <a:pt x="516169" y="1779593"/>
                  <a:pt x="548979" y="1830010"/>
                </a:cubicBezTo>
                <a:cubicBezTo>
                  <a:pt x="559714" y="1844650"/>
                  <a:pt x="544952" y="1871947"/>
                  <a:pt x="545062" y="1895976"/>
                </a:cubicBezTo>
                <a:lnTo>
                  <a:pt x="760962" y="1895976"/>
                </a:lnTo>
                <a:cubicBezTo>
                  <a:pt x="761289" y="1887798"/>
                  <a:pt x="762747" y="1880866"/>
                  <a:pt x="766154" y="1875804"/>
                </a:cubicBezTo>
                <a:cubicBezTo>
                  <a:pt x="774059" y="1830105"/>
                  <a:pt x="771043" y="1774614"/>
                  <a:pt x="771079" y="1707926"/>
                </a:cubicBezTo>
                <a:cubicBezTo>
                  <a:pt x="771282" y="1632123"/>
                  <a:pt x="776612" y="1604350"/>
                  <a:pt x="763465" y="1532102"/>
                </a:cubicBezTo>
                <a:cubicBezTo>
                  <a:pt x="799791" y="1508413"/>
                  <a:pt x="844869" y="1525993"/>
                  <a:pt x="835083" y="1495202"/>
                </a:cubicBezTo>
                <a:cubicBezTo>
                  <a:pt x="828184" y="1472890"/>
                  <a:pt x="820185" y="1448110"/>
                  <a:pt x="811530" y="1421982"/>
                </a:cubicBezTo>
                <a:lnTo>
                  <a:pt x="809948" y="1421982"/>
                </a:lnTo>
                <a:lnTo>
                  <a:pt x="775410" y="1316815"/>
                </a:lnTo>
                <a:cubicBezTo>
                  <a:pt x="738530" y="1205294"/>
                  <a:pt x="702171" y="1095163"/>
                  <a:pt x="696357" y="1055199"/>
                </a:cubicBezTo>
                <a:cubicBezTo>
                  <a:pt x="748617" y="1049508"/>
                  <a:pt x="839385" y="1048495"/>
                  <a:pt x="857578" y="962170"/>
                </a:cubicBezTo>
                <a:lnTo>
                  <a:pt x="858341" y="944198"/>
                </a:lnTo>
                <a:lnTo>
                  <a:pt x="856527" y="944198"/>
                </a:lnTo>
                <a:lnTo>
                  <a:pt x="857042" y="893709"/>
                </a:lnTo>
                <a:cubicBezTo>
                  <a:pt x="852677" y="841974"/>
                  <a:pt x="833656" y="795183"/>
                  <a:pt x="800897" y="729170"/>
                </a:cubicBezTo>
                <a:cubicBezTo>
                  <a:pt x="782517" y="709071"/>
                  <a:pt x="806918" y="678983"/>
                  <a:pt x="784476" y="650299"/>
                </a:cubicBezTo>
                <a:cubicBezTo>
                  <a:pt x="775360" y="645091"/>
                  <a:pt x="798139" y="606029"/>
                  <a:pt x="777584" y="558792"/>
                </a:cubicBezTo>
                <a:cubicBezTo>
                  <a:pt x="773005" y="543280"/>
                  <a:pt x="787555" y="521020"/>
                  <a:pt x="753981" y="506281"/>
                </a:cubicBezTo>
                <a:cubicBezTo>
                  <a:pt x="726047" y="493394"/>
                  <a:pt x="696404" y="482867"/>
                  <a:pt x="668755" y="473993"/>
                </a:cubicBezTo>
                <a:lnTo>
                  <a:pt x="678630" y="473993"/>
                </a:lnTo>
                <a:cubicBezTo>
                  <a:pt x="639757" y="460987"/>
                  <a:pt x="604919" y="451082"/>
                  <a:pt x="584782" y="441541"/>
                </a:cubicBezTo>
                <a:cubicBezTo>
                  <a:pt x="563513" y="426070"/>
                  <a:pt x="553610" y="415146"/>
                  <a:pt x="545981" y="396265"/>
                </a:cubicBezTo>
                <a:cubicBezTo>
                  <a:pt x="538183" y="373595"/>
                  <a:pt x="561074" y="341832"/>
                  <a:pt x="568051" y="318025"/>
                </a:cubicBezTo>
                <a:cubicBezTo>
                  <a:pt x="575639" y="289479"/>
                  <a:pt x="575476" y="268900"/>
                  <a:pt x="594916" y="239763"/>
                </a:cubicBezTo>
                <a:cubicBezTo>
                  <a:pt x="590488" y="203807"/>
                  <a:pt x="601066" y="180737"/>
                  <a:pt x="599451" y="144345"/>
                </a:cubicBezTo>
                <a:cubicBezTo>
                  <a:pt x="600016" y="119657"/>
                  <a:pt x="596034" y="80195"/>
                  <a:pt x="567045" y="57782"/>
                </a:cubicBezTo>
                <a:cubicBezTo>
                  <a:pt x="555426" y="29121"/>
                  <a:pt x="501751" y="-2949"/>
                  <a:pt x="443530" y="216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scene3d>
            <a:camera prst="orthographicFront">
              <a:rot lat="0" lon="10799999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15" latinLnBrk="0"/>
            <a:endParaRPr lang="ko-KR" altLang="en-US" sz="2025">
              <a:solidFill>
                <a:prstClr val="white"/>
              </a:solidFill>
              <a:latin typeface="Arial"/>
            </a:endParaRPr>
          </a:p>
        </p:txBody>
      </p:sp>
      <p:sp>
        <p:nvSpPr>
          <p:cNvPr id="3" name="Freeform: Shape 3">
            <a:extLst>
              <a:ext uri="{FF2B5EF4-FFF2-40B4-BE49-F238E27FC236}">
                <a16:creationId xmlns="" xmlns:a16="http://schemas.microsoft.com/office/drawing/2014/main" id="{8AC83484-D1CD-04BD-4B60-0B014D15742A}"/>
              </a:ext>
            </a:extLst>
          </p:cNvPr>
          <p:cNvSpPr/>
          <p:nvPr/>
        </p:nvSpPr>
        <p:spPr>
          <a:xfrm>
            <a:off x="3959452" y="1264073"/>
            <a:ext cx="270733" cy="644333"/>
          </a:xfrm>
          <a:custGeom>
            <a:avLst/>
            <a:gdLst>
              <a:gd name="connsiteX0" fmla="*/ 169257 w 552450"/>
              <a:gd name="connsiteY0" fmla="*/ 1147393 h 1333500"/>
              <a:gd name="connsiteX1" fmla="*/ 118774 w 552450"/>
              <a:gd name="connsiteY1" fmla="*/ 1065478 h 1333500"/>
              <a:gd name="connsiteX2" fmla="*/ 103534 w 552450"/>
              <a:gd name="connsiteY2" fmla="*/ 1056905 h 1333500"/>
              <a:gd name="connsiteX3" fmla="*/ 74007 w 552450"/>
              <a:gd name="connsiteY3" fmla="*/ 1027378 h 1333500"/>
              <a:gd name="connsiteX4" fmla="*/ 66387 w 552450"/>
              <a:gd name="connsiteY4" fmla="*/ 978800 h 1333500"/>
              <a:gd name="connsiteX5" fmla="*/ 64482 w 552450"/>
              <a:gd name="connsiteY5" fmla="*/ 974038 h 1333500"/>
              <a:gd name="connsiteX6" fmla="*/ 72102 w 552450"/>
              <a:gd name="connsiteY6" fmla="*/ 845450 h 1333500"/>
              <a:gd name="connsiteX7" fmla="*/ 105440 w 552450"/>
              <a:gd name="connsiteY7" fmla="*/ 787348 h 1333500"/>
              <a:gd name="connsiteX8" fmla="*/ 97819 w 552450"/>
              <a:gd name="connsiteY8" fmla="*/ 769250 h 1333500"/>
              <a:gd name="connsiteX9" fmla="*/ 93057 w 552450"/>
              <a:gd name="connsiteY9" fmla="*/ 754963 h 1333500"/>
              <a:gd name="connsiteX10" fmla="*/ 122584 w 552450"/>
              <a:gd name="connsiteY10" fmla="*/ 694955 h 1333500"/>
              <a:gd name="connsiteX11" fmla="*/ 148302 w 552450"/>
              <a:gd name="connsiteY11" fmla="*/ 650188 h 1333500"/>
              <a:gd name="connsiteX12" fmla="*/ 165447 w 552450"/>
              <a:gd name="connsiteY12" fmla="*/ 553033 h 1333500"/>
              <a:gd name="connsiteX13" fmla="*/ 153065 w 552450"/>
              <a:gd name="connsiteY13" fmla="*/ 572083 h 1333500"/>
              <a:gd name="connsiteX14" fmla="*/ 94962 w 552450"/>
              <a:gd name="connsiteY14" fmla="*/ 624470 h 1333500"/>
              <a:gd name="connsiteX15" fmla="*/ 75912 w 552450"/>
              <a:gd name="connsiteY15" fmla="*/ 657808 h 1333500"/>
              <a:gd name="connsiteX16" fmla="*/ 65434 w 552450"/>
              <a:gd name="connsiteY16" fmla="*/ 706385 h 1333500"/>
              <a:gd name="connsiteX17" fmla="*/ 60672 w 552450"/>
              <a:gd name="connsiteY17" fmla="*/ 710195 h 1333500"/>
              <a:gd name="connsiteX18" fmla="*/ 55909 w 552450"/>
              <a:gd name="connsiteY18" fmla="*/ 704480 h 1333500"/>
              <a:gd name="connsiteX19" fmla="*/ 47337 w 552450"/>
              <a:gd name="connsiteY19" fmla="*/ 694003 h 1333500"/>
              <a:gd name="connsiteX20" fmla="*/ 43527 w 552450"/>
              <a:gd name="connsiteY20" fmla="*/ 712100 h 1333500"/>
              <a:gd name="connsiteX21" fmla="*/ 46384 w 552450"/>
              <a:gd name="connsiteY21" fmla="*/ 727340 h 1333500"/>
              <a:gd name="connsiteX22" fmla="*/ 20667 w 552450"/>
              <a:gd name="connsiteY22" fmla="*/ 721625 h 1333500"/>
              <a:gd name="connsiteX23" fmla="*/ 29240 w 552450"/>
              <a:gd name="connsiteY23" fmla="*/ 647330 h 1333500"/>
              <a:gd name="connsiteX24" fmla="*/ 52099 w 552450"/>
              <a:gd name="connsiteY24" fmla="*/ 606373 h 1333500"/>
              <a:gd name="connsiteX25" fmla="*/ 68292 w 552450"/>
              <a:gd name="connsiteY25" fmla="*/ 568273 h 1333500"/>
              <a:gd name="connsiteX26" fmla="*/ 119727 w 552450"/>
              <a:gd name="connsiteY26" fmla="*/ 471118 h 1333500"/>
              <a:gd name="connsiteX27" fmla="*/ 126394 w 552450"/>
              <a:gd name="connsiteY27" fmla="*/ 384440 h 1333500"/>
              <a:gd name="connsiteX28" fmla="*/ 127347 w 552450"/>
              <a:gd name="connsiteY28" fmla="*/ 331100 h 1333500"/>
              <a:gd name="connsiteX29" fmla="*/ 156874 w 552450"/>
              <a:gd name="connsiteY29" fmla="*/ 310145 h 1333500"/>
              <a:gd name="connsiteX30" fmla="*/ 214977 w 552450"/>
              <a:gd name="connsiteY30" fmla="*/ 291095 h 1333500"/>
              <a:gd name="connsiteX31" fmla="*/ 215929 w 552450"/>
              <a:gd name="connsiteY31" fmla="*/ 258710 h 1333500"/>
              <a:gd name="connsiteX32" fmla="*/ 178782 w 552450"/>
              <a:gd name="connsiteY32" fmla="*/ 162508 h 1333500"/>
              <a:gd name="connsiteX33" fmla="*/ 179734 w 552450"/>
              <a:gd name="connsiteY33" fmla="*/ 87260 h 1333500"/>
              <a:gd name="connsiteX34" fmla="*/ 206404 w 552450"/>
              <a:gd name="connsiteY34" fmla="*/ 33920 h 1333500"/>
              <a:gd name="connsiteX35" fmla="*/ 382617 w 552450"/>
              <a:gd name="connsiteY35" fmla="*/ 40588 h 1333500"/>
              <a:gd name="connsiteX36" fmla="*/ 401667 w 552450"/>
              <a:gd name="connsiteY36" fmla="*/ 105358 h 1333500"/>
              <a:gd name="connsiteX37" fmla="*/ 400715 w 552450"/>
              <a:gd name="connsiteY37" fmla="*/ 108215 h 1333500"/>
              <a:gd name="connsiteX38" fmla="*/ 415002 w 552450"/>
              <a:gd name="connsiteY38" fmla="*/ 177748 h 1333500"/>
              <a:gd name="connsiteX39" fmla="*/ 435957 w 552450"/>
              <a:gd name="connsiteY39" fmla="*/ 201560 h 1333500"/>
              <a:gd name="connsiteX40" fmla="*/ 438815 w 552450"/>
              <a:gd name="connsiteY40" fmla="*/ 221563 h 1333500"/>
              <a:gd name="connsiteX41" fmla="*/ 421669 w 552450"/>
              <a:gd name="connsiteY41" fmla="*/ 232040 h 1333500"/>
              <a:gd name="connsiteX42" fmla="*/ 394999 w 552450"/>
              <a:gd name="connsiteY42" fmla="*/ 230135 h 1333500"/>
              <a:gd name="connsiteX43" fmla="*/ 381665 w 552450"/>
              <a:gd name="connsiteY43" fmla="*/ 236803 h 1333500"/>
              <a:gd name="connsiteX44" fmla="*/ 376902 w 552450"/>
              <a:gd name="connsiteY44" fmla="*/ 238708 h 1333500"/>
              <a:gd name="connsiteX45" fmla="*/ 365472 w 552450"/>
              <a:gd name="connsiteY45" fmla="*/ 247280 h 1333500"/>
              <a:gd name="connsiteX46" fmla="*/ 386427 w 552450"/>
              <a:gd name="connsiteY46" fmla="*/ 274903 h 1333500"/>
              <a:gd name="connsiteX47" fmla="*/ 369282 w 552450"/>
              <a:gd name="connsiteY47" fmla="*/ 282523 h 1333500"/>
              <a:gd name="connsiteX48" fmla="*/ 435957 w 552450"/>
              <a:gd name="connsiteY48" fmla="*/ 313955 h 1333500"/>
              <a:gd name="connsiteX49" fmla="*/ 466437 w 552450"/>
              <a:gd name="connsiteY49" fmla="*/ 343483 h 1333500"/>
              <a:gd name="connsiteX50" fmla="*/ 472152 w 552450"/>
              <a:gd name="connsiteY50" fmla="*/ 460640 h 1333500"/>
              <a:gd name="connsiteX51" fmla="*/ 482629 w 552450"/>
              <a:gd name="connsiteY51" fmla="*/ 493978 h 1333500"/>
              <a:gd name="connsiteX52" fmla="*/ 523587 w 552450"/>
              <a:gd name="connsiteY52" fmla="*/ 610183 h 1333500"/>
              <a:gd name="connsiteX53" fmla="*/ 540732 w 552450"/>
              <a:gd name="connsiteY53" fmla="*/ 656855 h 1333500"/>
              <a:gd name="connsiteX54" fmla="*/ 552162 w 552450"/>
              <a:gd name="connsiteY54" fmla="*/ 708290 h 1333500"/>
              <a:gd name="connsiteX55" fmla="*/ 518824 w 552450"/>
              <a:gd name="connsiteY55" fmla="*/ 732103 h 1333500"/>
              <a:gd name="connsiteX56" fmla="*/ 514062 w 552450"/>
              <a:gd name="connsiteY56" fmla="*/ 722578 h 1333500"/>
              <a:gd name="connsiteX57" fmla="*/ 498822 w 552450"/>
              <a:gd name="connsiteY57" fmla="*/ 686383 h 1333500"/>
              <a:gd name="connsiteX58" fmla="*/ 495965 w 552450"/>
              <a:gd name="connsiteY58" fmla="*/ 693050 h 1333500"/>
              <a:gd name="connsiteX59" fmla="*/ 493107 w 552450"/>
              <a:gd name="connsiteY59" fmla="*/ 701623 h 1333500"/>
              <a:gd name="connsiteX60" fmla="*/ 485487 w 552450"/>
              <a:gd name="connsiteY60" fmla="*/ 694955 h 1333500"/>
              <a:gd name="connsiteX61" fmla="*/ 488344 w 552450"/>
              <a:gd name="connsiteY61" fmla="*/ 661618 h 1333500"/>
              <a:gd name="connsiteX62" fmla="*/ 486440 w 552450"/>
              <a:gd name="connsiteY62" fmla="*/ 641615 h 1333500"/>
              <a:gd name="connsiteX63" fmla="*/ 435004 w 552450"/>
              <a:gd name="connsiteY63" fmla="*/ 554938 h 1333500"/>
              <a:gd name="connsiteX64" fmla="*/ 427384 w 552450"/>
              <a:gd name="connsiteY64" fmla="*/ 545413 h 1333500"/>
              <a:gd name="connsiteX65" fmla="*/ 421669 w 552450"/>
              <a:gd name="connsiteY65" fmla="*/ 556843 h 1333500"/>
              <a:gd name="connsiteX66" fmla="*/ 445482 w 552450"/>
              <a:gd name="connsiteY66" fmla="*/ 647330 h 1333500"/>
              <a:gd name="connsiteX67" fmla="*/ 457865 w 552450"/>
              <a:gd name="connsiteY67" fmla="*/ 716863 h 1333500"/>
              <a:gd name="connsiteX68" fmla="*/ 465484 w 552450"/>
              <a:gd name="connsiteY68" fmla="*/ 755915 h 1333500"/>
              <a:gd name="connsiteX69" fmla="*/ 461674 w 552450"/>
              <a:gd name="connsiteY69" fmla="*/ 770203 h 1333500"/>
              <a:gd name="connsiteX70" fmla="*/ 447387 w 552450"/>
              <a:gd name="connsiteY70" fmla="*/ 794968 h 1333500"/>
              <a:gd name="connsiteX71" fmla="*/ 418812 w 552450"/>
              <a:gd name="connsiteY71" fmla="*/ 1015948 h 1333500"/>
              <a:gd name="connsiteX72" fmla="*/ 399762 w 552450"/>
              <a:gd name="connsiteY72" fmla="*/ 1050238 h 1333500"/>
              <a:gd name="connsiteX73" fmla="*/ 385474 w 552450"/>
              <a:gd name="connsiteY73" fmla="*/ 1102625 h 1333500"/>
              <a:gd name="connsiteX74" fmla="*/ 375949 w 552450"/>
              <a:gd name="connsiteY74" fmla="*/ 1117865 h 1333500"/>
              <a:gd name="connsiteX75" fmla="*/ 366424 w 552450"/>
              <a:gd name="connsiteY75" fmla="*/ 1127390 h 1333500"/>
              <a:gd name="connsiteX76" fmla="*/ 346422 w 552450"/>
              <a:gd name="connsiteY76" fmla="*/ 1189303 h 1333500"/>
              <a:gd name="connsiteX77" fmla="*/ 358804 w 552450"/>
              <a:gd name="connsiteY77" fmla="*/ 1247405 h 1333500"/>
              <a:gd name="connsiteX78" fmla="*/ 358804 w 552450"/>
              <a:gd name="connsiteY78" fmla="*/ 1264550 h 1333500"/>
              <a:gd name="connsiteX79" fmla="*/ 358804 w 552450"/>
              <a:gd name="connsiteY79" fmla="*/ 1289315 h 1333500"/>
              <a:gd name="connsiteX80" fmla="*/ 334992 w 552450"/>
              <a:gd name="connsiteY80" fmla="*/ 1330273 h 1333500"/>
              <a:gd name="connsiteX81" fmla="*/ 270222 w 552450"/>
              <a:gd name="connsiteY81" fmla="*/ 1326463 h 1333500"/>
              <a:gd name="connsiteX82" fmla="*/ 256887 w 552450"/>
              <a:gd name="connsiteY82" fmla="*/ 1307413 h 1333500"/>
              <a:gd name="connsiteX83" fmla="*/ 265459 w 552450"/>
              <a:gd name="connsiteY83" fmla="*/ 1278838 h 1333500"/>
              <a:gd name="connsiteX84" fmla="*/ 268317 w 552450"/>
              <a:gd name="connsiteY84" fmla="*/ 1237880 h 1333500"/>
              <a:gd name="connsiteX85" fmla="*/ 271174 w 552450"/>
              <a:gd name="connsiteY85" fmla="*/ 1227403 h 1333500"/>
              <a:gd name="connsiteX86" fmla="*/ 285462 w 552450"/>
              <a:gd name="connsiteY86" fmla="*/ 1198828 h 1333500"/>
              <a:gd name="connsiteX87" fmla="*/ 294034 w 552450"/>
              <a:gd name="connsiteY87" fmla="*/ 1115008 h 1333500"/>
              <a:gd name="connsiteX88" fmla="*/ 282604 w 552450"/>
              <a:gd name="connsiteY88" fmla="*/ 1105483 h 1333500"/>
              <a:gd name="connsiteX89" fmla="*/ 273079 w 552450"/>
              <a:gd name="connsiteY89" fmla="*/ 1095958 h 1333500"/>
              <a:gd name="connsiteX90" fmla="*/ 258792 w 552450"/>
              <a:gd name="connsiteY90" fmla="*/ 1040713 h 1333500"/>
              <a:gd name="connsiteX91" fmla="*/ 254029 w 552450"/>
              <a:gd name="connsiteY91" fmla="*/ 1003565 h 1333500"/>
              <a:gd name="connsiteX92" fmla="*/ 258792 w 552450"/>
              <a:gd name="connsiteY92" fmla="*/ 923555 h 1333500"/>
              <a:gd name="connsiteX93" fmla="*/ 254982 w 552450"/>
              <a:gd name="connsiteY93" fmla="*/ 894980 h 1333500"/>
              <a:gd name="connsiteX94" fmla="*/ 234979 w 552450"/>
              <a:gd name="connsiteY94" fmla="*/ 890218 h 1333500"/>
              <a:gd name="connsiteX95" fmla="*/ 222597 w 552450"/>
              <a:gd name="connsiteY95" fmla="*/ 984515 h 1333500"/>
              <a:gd name="connsiteX96" fmla="*/ 227359 w 552450"/>
              <a:gd name="connsiteY96" fmla="*/ 991183 h 1333500"/>
              <a:gd name="connsiteX97" fmla="*/ 216882 w 552450"/>
              <a:gd name="connsiteY97" fmla="*/ 1022615 h 1333500"/>
              <a:gd name="connsiteX98" fmla="*/ 206404 w 552450"/>
              <a:gd name="connsiteY98" fmla="*/ 1034045 h 1333500"/>
              <a:gd name="connsiteX99" fmla="*/ 213072 w 552450"/>
              <a:gd name="connsiteY99" fmla="*/ 1111198 h 1333500"/>
              <a:gd name="connsiteX100" fmla="*/ 225454 w 552450"/>
              <a:gd name="connsiteY100" fmla="*/ 1126438 h 1333500"/>
              <a:gd name="connsiteX101" fmla="*/ 269269 w 552450"/>
              <a:gd name="connsiteY101" fmla="*/ 1170253 h 1333500"/>
              <a:gd name="connsiteX102" fmla="*/ 266412 w 552450"/>
              <a:gd name="connsiteY102" fmla="*/ 1196923 h 1333500"/>
              <a:gd name="connsiteX103" fmla="*/ 216882 w 552450"/>
              <a:gd name="connsiteY103" fmla="*/ 1260740 h 1333500"/>
              <a:gd name="connsiteX104" fmla="*/ 140682 w 552450"/>
              <a:gd name="connsiteY104" fmla="*/ 1301698 h 1333500"/>
              <a:gd name="connsiteX105" fmla="*/ 119727 w 552450"/>
              <a:gd name="connsiteY105" fmla="*/ 1282648 h 1333500"/>
              <a:gd name="connsiteX106" fmla="*/ 132109 w 552450"/>
              <a:gd name="connsiteY106" fmla="*/ 1244548 h 1333500"/>
              <a:gd name="connsiteX107" fmla="*/ 146397 w 552450"/>
              <a:gd name="connsiteY107" fmla="*/ 1175968 h 1333500"/>
              <a:gd name="connsiteX108" fmla="*/ 154969 w 552450"/>
              <a:gd name="connsiteY108" fmla="*/ 1158823 h 1333500"/>
              <a:gd name="connsiteX109" fmla="*/ 158779 w 552450"/>
              <a:gd name="connsiteY109" fmla="*/ 1154060 h 1333500"/>
              <a:gd name="connsiteX110" fmla="*/ 169257 w 552450"/>
              <a:gd name="connsiteY110" fmla="*/ 1147393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552450" h="1333500">
                <a:moveTo>
                  <a:pt x="169257" y="1147393"/>
                </a:moveTo>
                <a:cubicBezTo>
                  <a:pt x="141634" y="1124533"/>
                  <a:pt x="128299" y="1095958"/>
                  <a:pt x="118774" y="1065478"/>
                </a:cubicBezTo>
                <a:cubicBezTo>
                  <a:pt x="116869" y="1057858"/>
                  <a:pt x="112107" y="1055953"/>
                  <a:pt x="103534" y="1056905"/>
                </a:cubicBezTo>
                <a:cubicBezTo>
                  <a:pt x="76865" y="1060715"/>
                  <a:pt x="70197" y="1054048"/>
                  <a:pt x="74007" y="1027378"/>
                </a:cubicBezTo>
                <a:cubicBezTo>
                  <a:pt x="76865" y="1010233"/>
                  <a:pt x="77817" y="994040"/>
                  <a:pt x="66387" y="978800"/>
                </a:cubicBezTo>
                <a:cubicBezTo>
                  <a:pt x="65434" y="977848"/>
                  <a:pt x="64482" y="975942"/>
                  <a:pt x="64482" y="974038"/>
                </a:cubicBezTo>
                <a:cubicBezTo>
                  <a:pt x="65434" y="931175"/>
                  <a:pt x="51147" y="887360"/>
                  <a:pt x="72102" y="845450"/>
                </a:cubicBezTo>
                <a:cubicBezTo>
                  <a:pt x="81627" y="825448"/>
                  <a:pt x="94009" y="806398"/>
                  <a:pt x="105440" y="787348"/>
                </a:cubicBezTo>
                <a:cubicBezTo>
                  <a:pt x="111154" y="777823"/>
                  <a:pt x="113059" y="770203"/>
                  <a:pt x="97819" y="769250"/>
                </a:cubicBezTo>
                <a:cubicBezTo>
                  <a:pt x="85437" y="768298"/>
                  <a:pt x="86390" y="762583"/>
                  <a:pt x="93057" y="754963"/>
                </a:cubicBezTo>
                <a:cubicBezTo>
                  <a:pt x="108297" y="737818"/>
                  <a:pt x="115917" y="716863"/>
                  <a:pt x="122584" y="694955"/>
                </a:cubicBezTo>
                <a:cubicBezTo>
                  <a:pt x="127347" y="677810"/>
                  <a:pt x="135919" y="662570"/>
                  <a:pt x="148302" y="650188"/>
                </a:cubicBezTo>
                <a:cubicBezTo>
                  <a:pt x="177829" y="622565"/>
                  <a:pt x="170209" y="588275"/>
                  <a:pt x="165447" y="553033"/>
                </a:cubicBezTo>
                <a:cubicBezTo>
                  <a:pt x="156874" y="557795"/>
                  <a:pt x="155922" y="566368"/>
                  <a:pt x="153065" y="572083"/>
                </a:cubicBezTo>
                <a:cubicBezTo>
                  <a:pt x="139729" y="596848"/>
                  <a:pt x="117822" y="610183"/>
                  <a:pt x="94962" y="624470"/>
                </a:cubicBezTo>
                <a:cubicBezTo>
                  <a:pt x="81627" y="632090"/>
                  <a:pt x="74007" y="641615"/>
                  <a:pt x="75912" y="657808"/>
                </a:cubicBezTo>
                <a:cubicBezTo>
                  <a:pt x="76865" y="674953"/>
                  <a:pt x="63529" y="689240"/>
                  <a:pt x="65434" y="706385"/>
                </a:cubicBezTo>
                <a:cubicBezTo>
                  <a:pt x="65434" y="709243"/>
                  <a:pt x="63529" y="711148"/>
                  <a:pt x="60672" y="710195"/>
                </a:cubicBezTo>
                <a:cubicBezTo>
                  <a:pt x="57815" y="709243"/>
                  <a:pt x="55909" y="707338"/>
                  <a:pt x="55909" y="704480"/>
                </a:cubicBezTo>
                <a:cubicBezTo>
                  <a:pt x="54957" y="699718"/>
                  <a:pt x="54957" y="691145"/>
                  <a:pt x="47337" y="694003"/>
                </a:cubicBezTo>
                <a:cubicBezTo>
                  <a:pt x="41622" y="696860"/>
                  <a:pt x="41622" y="705433"/>
                  <a:pt x="43527" y="712100"/>
                </a:cubicBezTo>
                <a:cubicBezTo>
                  <a:pt x="44479" y="717815"/>
                  <a:pt x="54957" y="722578"/>
                  <a:pt x="46384" y="727340"/>
                </a:cubicBezTo>
                <a:cubicBezTo>
                  <a:pt x="37812" y="732103"/>
                  <a:pt x="27334" y="728293"/>
                  <a:pt x="20667" y="721625"/>
                </a:cubicBezTo>
                <a:cubicBezTo>
                  <a:pt x="-288" y="699718"/>
                  <a:pt x="3522" y="663523"/>
                  <a:pt x="29240" y="647330"/>
                </a:cubicBezTo>
                <a:cubicBezTo>
                  <a:pt x="44479" y="636853"/>
                  <a:pt x="53052" y="625423"/>
                  <a:pt x="52099" y="606373"/>
                </a:cubicBezTo>
                <a:cubicBezTo>
                  <a:pt x="51147" y="592085"/>
                  <a:pt x="60672" y="579703"/>
                  <a:pt x="68292" y="568273"/>
                </a:cubicBezTo>
                <a:cubicBezTo>
                  <a:pt x="89247" y="537793"/>
                  <a:pt x="111154" y="508265"/>
                  <a:pt x="119727" y="471118"/>
                </a:cubicBezTo>
                <a:cubicBezTo>
                  <a:pt x="126394" y="442543"/>
                  <a:pt x="130204" y="413968"/>
                  <a:pt x="126394" y="384440"/>
                </a:cubicBezTo>
                <a:cubicBezTo>
                  <a:pt x="124490" y="366343"/>
                  <a:pt x="124490" y="348245"/>
                  <a:pt x="127347" y="331100"/>
                </a:cubicBezTo>
                <a:cubicBezTo>
                  <a:pt x="130204" y="311098"/>
                  <a:pt x="135919" y="306335"/>
                  <a:pt x="156874" y="310145"/>
                </a:cubicBezTo>
                <a:cubicBezTo>
                  <a:pt x="180687" y="313955"/>
                  <a:pt x="198784" y="305383"/>
                  <a:pt x="214977" y="291095"/>
                </a:cubicBezTo>
                <a:cubicBezTo>
                  <a:pt x="225454" y="281570"/>
                  <a:pt x="226407" y="266330"/>
                  <a:pt x="215929" y="258710"/>
                </a:cubicBezTo>
                <a:cubicBezTo>
                  <a:pt x="181640" y="234898"/>
                  <a:pt x="180687" y="197750"/>
                  <a:pt x="178782" y="162508"/>
                </a:cubicBezTo>
                <a:cubicBezTo>
                  <a:pt x="176877" y="137743"/>
                  <a:pt x="180687" y="112025"/>
                  <a:pt x="179734" y="87260"/>
                </a:cubicBezTo>
                <a:cubicBezTo>
                  <a:pt x="178782" y="64400"/>
                  <a:pt x="189259" y="47255"/>
                  <a:pt x="206404" y="33920"/>
                </a:cubicBezTo>
                <a:cubicBezTo>
                  <a:pt x="255934" y="-4180"/>
                  <a:pt x="335944" y="-1322"/>
                  <a:pt x="382617" y="40588"/>
                </a:cubicBezTo>
                <a:cubicBezTo>
                  <a:pt x="402619" y="58685"/>
                  <a:pt x="414049" y="78688"/>
                  <a:pt x="401667" y="105358"/>
                </a:cubicBezTo>
                <a:cubicBezTo>
                  <a:pt x="401667" y="106310"/>
                  <a:pt x="400715" y="107263"/>
                  <a:pt x="400715" y="108215"/>
                </a:cubicBezTo>
                <a:cubicBezTo>
                  <a:pt x="390237" y="134885"/>
                  <a:pt x="389284" y="158698"/>
                  <a:pt x="415002" y="177748"/>
                </a:cubicBezTo>
                <a:cubicBezTo>
                  <a:pt x="423574" y="184415"/>
                  <a:pt x="429290" y="193940"/>
                  <a:pt x="435957" y="201560"/>
                </a:cubicBezTo>
                <a:cubicBezTo>
                  <a:pt x="441672" y="207275"/>
                  <a:pt x="442624" y="213943"/>
                  <a:pt x="438815" y="221563"/>
                </a:cubicBezTo>
                <a:cubicBezTo>
                  <a:pt x="435004" y="229183"/>
                  <a:pt x="429290" y="232040"/>
                  <a:pt x="421669" y="232040"/>
                </a:cubicBezTo>
                <a:cubicBezTo>
                  <a:pt x="413097" y="232040"/>
                  <a:pt x="403572" y="231088"/>
                  <a:pt x="394999" y="230135"/>
                </a:cubicBezTo>
                <a:cubicBezTo>
                  <a:pt x="389284" y="229183"/>
                  <a:pt x="381665" y="227278"/>
                  <a:pt x="381665" y="236803"/>
                </a:cubicBezTo>
                <a:cubicBezTo>
                  <a:pt x="381665" y="241565"/>
                  <a:pt x="379759" y="240613"/>
                  <a:pt x="376902" y="238708"/>
                </a:cubicBezTo>
                <a:cubicBezTo>
                  <a:pt x="362615" y="227278"/>
                  <a:pt x="365472" y="241565"/>
                  <a:pt x="365472" y="247280"/>
                </a:cubicBezTo>
                <a:cubicBezTo>
                  <a:pt x="363567" y="262520"/>
                  <a:pt x="379759" y="265378"/>
                  <a:pt x="386427" y="274903"/>
                </a:cubicBezTo>
                <a:cubicBezTo>
                  <a:pt x="382617" y="281570"/>
                  <a:pt x="374997" y="275855"/>
                  <a:pt x="369282" y="282523"/>
                </a:cubicBezTo>
                <a:cubicBezTo>
                  <a:pt x="390237" y="295858"/>
                  <a:pt x="406429" y="316813"/>
                  <a:pt x="435957" y="313955"/>
                </a:cubicBezTo>
                <a:cubicBezTo>
                  <a:pt x="453102" y="313003"/>
                  <a:pt x="468342" y="326338"/>
                  <a:pt x="466437" y="343483"/>
                </a:cubicBezTo>
                <a:cubicBezTo>
                  <a:pt x="461674" y="382535"/>
                  <a:pt x="471199" y="421587"/>
                  <a:pt x="472152" y="460640"/>
                </a:cubicBezTo>
                <a:cubicBezTo>
                  <a:pt x="472152" y="472070"/>
                  <a:pt x="476915" y="483500"/>
                  <a:pt x="482629" y="493978"/>
                </a:cubicBezTo>
                <a:cubicBezTo>
                  <a:pt x="502632" y="530173"/>
                  <a:pt x="520729" y="567320"/>
                  <a:pt x="523587" y="610183"/>
                </a:cubicBezTo>
                <a:cubicBezTo>
                  <a:pt x="524540" y="627328"/>
                  <a:pt x="530254" y="642568"/>
                  <a:pt x="540732" y="656855"/>
                </a:cubicBezTo>
                <a:cubicBezTo>
                  <a:pt x="552162" y="671143"/>
                  <a:pt x="553115" y="690193"/>
                  <a:pt x="552162" y="708290"/>
                </a:cubicBezTo>
                <a:cubicBezTo>
                  <a:pt x="552162" y="717815"/>
                  <a:pt x="527397" y="734960"/>
                  <a:pt x="518824" y="732103"/>
                </a:cubicBezTo>
                <a:cubicBezTo>
                  <a:pt x="513109" y="731150"/>
                  <a:pt x="515015" y="726388"/>
                  <a:pt x="514062" y="722578"/>
                </a:cubicBezTo>
                <a:cubicBezTo>
                  <a:pt x="512157" y="709243"/>
                  <a:pt x="507394" y="696860"/>
                  <a:pt x="498822" y="686383"/>
                </a:cubicBezTo>
                <a:cubicBezTo>
                  <a:pt x="494059" y="687335"/>
                  <a:pt x="495965" y="690193"/>
                  <a:pt x="495965" y="693050"/>
                </a:cubicBezTo>
                <a:cubicBezTo>
                  <a:pt x="495965" y="696860"/>
                  <a:pt x="496917" y="700670"/>
                  <a:pt x="493107" y="701623"/>
                </a:cubicBezTo>
                <a:cubicBezTo>
                  <a:pt x="488344" y="702575"/>
                  <a:pt x="485487" y="698765"/>
                  <a:pt x="485487" y="694955"/>
                </a:cubicBezTo>
                <a:cubicBezTo>
                  <a:pt x="483582" y="683525"/>
                  <a:pt x="482629" y="672095"/>
                  <a:pt x="488344" y="661618"/>
                </a:cubicBezTo>
                <a:cubicBezTo>
                  <a:pt x="492154" y="653998"/>
                  <a:pt x="491202" y="647330"/>
                  <a:pt x="486440" y="641615"/>
                </a:cubicBezTo>
                <a:cubicBezTo>
                  <a:pt x="464532" y="615898"/>
                  <a:pt x="450244" y="585418"/>
                  <a:pt x="435004" y="554938"/>
                </a:cubicBezTo>
                <a:cubicBezTo>
                  <a:pt x="433099" y="551128"/>
                  <a:pt x="433099" y="544460"/>
                  <a:pt x="427384" y="545413"/>
                </a:cubicBezTo>
                <a:cubicBezTo>
                  <a:pt x="422622" y="546365"/>
                  <a:pt x="422622" y="552080"/>
                  <a:pt x="421669" y="556843"/>
                </a:cubicBezTo>
                <a:cubicBezTo>
                  <a:pt x="416907" y="590180"/>
                  <a:pt x="425479" y="621613"/>
                  <a:pt x="445482" y="647330"/>
                </a:cubicBezTo>
                <a:cubicBezTo>
                  <a:pt x="461674" y="670190"/>
                  <a:pt x="463579" y="692098"/>
                  <a:pt x="457865" y="716863"/>
                </a:cubicBezTo>
                <a:cubicBezTo>
                  <a:pt x="454054" y="731150"/>
                  <a:pt x="455007" y="744485"/>
                  <a:pt x="465484" y="755915"/>
                </a:cubicBezTo>
                <a:cubicBezTo>
                  <a:pt x="471199" y="762583"/>
                  <a:pt x="469294" y="767345"/>
                  <a:pt x="461674" y="770203"/>
                </a:cubicBezTo>
                <a:cubicBezTo>
                  <a:pt x="450244" y="774965"/>
                  <a:pt x="448340" y="783538"/>
                  <a:pt x="447387" y="794968"/>
                </a:cubicBezTo>
                <a:cubicBezTo>
                  <a:pt x="439767" y="869263"/>
                  <a:pt x="435004" y="943558"/>
                  <a:pt x="418812" y="1015948"/>
                </a:cubicBezTo>
                <a:cubicBezTo>
                  <a:pt x="415954" y="1029283"/>
                  <a:pt x="410240" y="1041665"/>
                  <a:pt x="399762" y="1050238"/>
                </a:cubicBezTo>
                <a:cubicBezTo>
                  <a:pt x="382617" y="1064525"/>
                  <a:pt x="377854" y="1082623"/>
                  <a:pt x="385474" y="1102625"/>
                </a:cubicBezTo>
                <a:cubicBezTo>
                  <a:pt x="389284" y="1112150"/>
                  <a:pt x="387379" y="1117865"/>
                  <a:pt x="375949" y="1117865"/>
                </a:cubicBezTo>
                <a:cubicBezTo>
                  <a:pt x="369282" y="1117865"/>
                  <a:pt x="367377" y="1121675"/>
                  <a:pt x="366424" y="1127390"/>
                </a:cubicBezTo>
                <a:cubicBezTo>
                  <a:pt x="362615" y="1149298"/>
                  <a:pt x="353090" y="1169300"/>
                  <a:pt x="346422" y="1189303"/>
                </a:cubicBezTo>
                <a:cubicBezTo>
                  <a:pt x="338802" y="1211210"/>
                  <a:pt x="340707" y="1231213"/>
                  <a:pt x="358804" y="1247405"/>
                </a:cubicBezTo>
                <a:cubicBezTo>
                  <a:pt x="364519" y="1253120"/>
                  <a:pt x="367377" y="1257883"/>
                  <a:pt x="358804" y="1264550"/>
                </a:cubicBezTo>
                <a:cubicBezTo>
                  <a:pt x="350232" y="1271218"/>
                  <a:pt x="355947" y="1281695"/>
                  <a:pt x="358804" y="1289315"/>
                </a:cubicBezTo>
                <a:cubicBezTo>
                  <a:pt x="367377" y="1311223"/>
                  <a:pt x="358804" y="1326463"/>
                  <a:pt x="334992" y="1330273"/>
                </a:cubicBezTo>
                <a:cubicBezTo>
                  <a:pt x="313084" y="1333130"/>
                  <a:pt x="291177" y="1329320"/>
                  <a:pt x="270222" y="1326463"/>
                </a:cubicBezTo>
                <a:cubicBezTo>
                  <a:pt x="258792" y="1325510"/>
                  <a:pt x="255934" y="1317890"/>
                  <a:pt x="256887" y="1307413"/>
                </a:cubicBezTo>
                <a:cubicBezTo>
                  <a:pt x="257840" y="1296935"/>
                  <a:pt x="262602" y="1288363"/>
                  <a:pt x="265459" y="1278838"/>
                </a:cubicBezTo>
                <a:cubicBezTo>
                  <a:pt x="270222" y="1265503"/>
                  <a:pt x="275937" y="1252168"/>
                  <a:pt x="268317" y="1237880"/>
                </a:cubicBezTo>
                <a:cubicBezTo>
                  <a:pt x="266412" y="1233118"/>
                  <a:pt x="267365" y="1230260"/>
                  <a:pt x="271174" y="1227403"/>
                </a:cubicBezTo>
                <a:cubicBezTo>
                  <a:pt x="282604" y="1220735"/>
                  <a:pt x="284509" y="1210258"/>
                  <a:pt x="285462" y="1198828"/>
                </a:cubicBezTo>
                <a:cubicBezTo>
                  <a:pt x="287367" y="1170253"/>
                  <a:pt x="302607" y="1144535"/>
                  <a:pt x="294034" y="1115008"/>
                </a:cubicBezTo>
                <a:cubicBezTo>
                  <a:pt x="292129" y="1108340"/>
                  <a:pt x="293082" y="1101673"/>
                  <a:pt x="282604" y="1105483"/>
                </a:cubicBezTo>
                <a:cubicBezTo>
                  <a:pt x="275937" y="1108340"/>
                  <a:pt x="271174" y="1103578"/>
                  <a:pt x="273079" y="1095958"/>
                </a:cubicBezTo>
                <a:cubicBezTo>
                  <a:pt x="278794" y="1075003"/>
                  <a:pt x="274032" y="1057858"/>
                  <a:pt x="258792" y="1040713"/>
                </a:cubicBezTo>
                <a:cubicBezTo>
                  <a:pt x="250219" y="1031188"/>
                  <a:pt x="253077" y="1015948"/>
                  <a:pt x="254029" y="1003565"/>
                </a:cubicBezTo>
                <a:cubicBezTo>
                  <a:pt x="256887" y="976895"/>
                  <a:pt x="260697" y="950225"/>
                  <a:pt x="258792" y="923555"/>
                </a:cubicBezTo>
                <a:cubicBezTo>
                  <a:pt x="257840" y="914030"/>
                  <a:pt x="256887" y="904505"/>
                  <a:pt x="254982" y="894980"/>
                </a:cubicBezTo>
                <a:cubicBezTo>
                  <a:pt x="251172" y="881645"/>
                  <a:pt x="245457" y="880693"/>
                  <a:pt x="234979" y="890218"/>
                </a:cubicBezTo>
                <a:cubicBezTo>
                  <a:pt x="210215" y="914983"/>
                  <a:pt x="204499" y="954988"/>
                  <a:pt x="222597" y="984515"/>
                </a:cubicBezTo>
                <a:cubicBezTo>
                  <a:pt x="223549" y="987373"/>
                  <a:pt x="225454" y="989278"/>
                  <a:pt x="227359" y="991183"/>
                </a:cubicBezTo>
                <a:cubicBezTo>
                  <a:pt x="241647" y="1013090"/>
                  <a:pt x="241647" y="1014995"/>
                  <a:pt x="216882" y="1022615"/>
                </a:cubicBezTo>
                <a:cubicBezTo>
                  <a:pt x="210215" y="1024520"/>
                  <a:pt x="208309" y="1027378"/>
                  <a:pt x="206404" y="1034045"/>
                </a:cubicBezTo>
                <a:cubicBezTo>
                  <a:pt x="199737" y="1060715"/>
                  <a:pt x="201642" y="1086433"/>
                  <a:pt x="213072" y="1111198"/>
                </a:cubicBezTo>
                <a:cubicBezTo>
                  <a:pt x="215929" y="1117865"/>
                  <a:pt x="219740" y="1122628"/>
                  <a:pt x="225454" y="1126438"/>
                </a:cubicBezTo>
                <a:cubicBezTo>
                  <a:pt x="242599" y="1138820"/>
                  <a:pt x="254982" y="1155013"/>
                  <a:pt x="269269" y="1170253"/>
                </a:cubicBezTo>
                <a:cubicBezTo>
                  <a:pt x="278794" y="1179778"/>
                  <a:pt x="274032" y="1191208"/>
                  <a:pt x="266412" y="1196923"/>
                </a:cubicBezTo>
                <a:cubicBezTo>
                  <a:pt x="244504" y="1214068"/>
                  <a:pt x="233074" y="1238833"/>
                  <a:pt x="216882" y="1260740"/>
                </a:cubicBezTo>
                <a:cubicBezTo>
                  <a:pt x="198784" y="1284553"/>
                  <a:pt x="170209" y="1296935"/>
                  <a:pt x="140682" y="1301698"/>
                </a:cubicBezTo>
                <a:cubicBezTo>
                  <a:pt x="127347" y="1303603"/>
                  <a:pt x="119727" y="1296935"/>
                  <a:pt x="119727" y="1282648"/>
                </a:cubicBezTo>
                <a:cubicBezTo>
                  <a:pt x="119727" y="1269313"/>
                  <a:pt x="123537" y="1255978"/>
                  <a:pt x="132109" y="1244548"/>
                </a:cubicBezTo>
                <a:cubicBezTo>
                  <a:pt x="146397" y="1223593"/>
                  <a:pt x="158779" y="1202638"/>
                  <a:pt x="146397" y="1175968"/>
                </a:cubicBezTo>
                <a:cubicBezTo>
                  <a:pt x="143540" y="1170253"/>
                  <a:pt x="139729" y="1157870"/>
                  <a:pt x="154969" y="1158823"/>
                </a:cubicBezTo>
                <a:cubicBezTo>
                  <a:pt x="157827" y="1158823"/>
                  <a:pt x="160684" y="1157870"/>
                  <a:pt x="158779" y="1154060"/>
                </a:cubicBezTo>
                <a:cubicBezTo>
                  <a:pt x="147349" y="1144535"/>
                  <a:pt x="161637" y="1151203"/>
                  <a:pt x="169257" y="1147393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715" latinLnBrk="0"/>
            <a:endParaRPr lang="en-US" sz="1350">
              <a:solidFill>
                <a:prstClr val="black"/>
              </a:solidFill>
              <a:latin typeface="Arial"/>
            </a:endParaRPr>
          </a:p>
        </p:txBody>
      </p:sp>
      <p:sp>
        <p:nvSpPr>
          <p:cNvPr id="7" name="Graphic 1">
            <a:extLst>
              <a:ext uri="{FF2B5EF4-FFF2-40B4-BE49-F238E27FC236}">
                <a16:creationId xmlns="" xmlns:a16="http://schemas.microsoft.com/office/drawing/2014/main" id="{78EF994D-CC06-FCAA-A114-2EE92A5AC2B3}"/>
              </a:ext>
            </a:extLst>
          </p:cNvPr>
          <p:cNvSpPr/>
          <p:nvPr/>
        </p:nvSpPr>
        <p:spPr>
          <a:xfrm>
            <a:off x="3503972" y="3722327"/>
            <a:ext cx="555287" cy="1332809"/>
          </a:xfrm>
          <a:custGeom>
            <a:avLst/>
            <a:gdLst>
              <a:gd name="connsiteX0" fmla="*/ 1771762 w 2194113"/>
              <a:gd name="connsiteY0" fmla="*/ 5106447 h 5107929"/>
              <a:gd name="connsiteX1" fmla="*/ 1692215 w 2194113"/>
              <a:gd name="connsiteY1" fmla="*/ 5091625 h 5107929"/>
              <a:gd name="connsiteX2" fmla="*/ 1532628 w 2194113"/>
              <a:gd name="connsiteY2" fmla="*/ 4991327 h 5107929"/>
              <a:gd name="connsiteX3" fmla="*/ 1483715 w 2194113"/>
              <a:gd name="connsiteY3" fmla="*/ 4892512 h 5107929"/>
              <a:gd name="connsiteX4" fmla="*/ 1437766 w 2194113"/>
              <a:gd name="connsiteY4" fmla="*/ 4821365 h 5107929"/>
              <a:gd name="connsiteX5" fmla="*/ 1368595 w 2194113"/>
              <a:gd name="connsiteY5" fmla="*/ 4739348 h 5107929"/>
              <a:gd name="connsiteX6" fmla="*/ 1363160 w 2194113"/>
              <a:gd name="connsiteY6" fmla="*/ 4647449 h 5107929"/>
              <a:gd name="connsiteX7" fmla="*/ 1410591 w 2194113"/>
              <a:gd name="connsiteY7" fmla="*/ 4573832 h 5107929"/>
              <a:gd name="connsiteX8" fmla="*/ 1429366 w 2194113"/>
              <a:gd name="connsiteY8" fmla="*/ 4518495 h 5107929"/>
              <a:gd name="connsiteX9" fmla="*/ 1441224 w 2194113"/>
              <a:gd name="connsiteY9" fmla="*/ 4353473 h 5107929"/>
              <a:gd name="connsiteX10" fmla="*/ 1451600 w 2194113"/>
              <a:gd name="connsiteY10" fmla="*/ 4259105 h 5107929"/>
              <a:gd name="connsiteX11" fmla="*/ 1476304 w 2194113"/>
              <a:gd name="connsiteY11" fmla="*/ 4196851 h 5107929"/>
              <a:gd name="connsiteX12" fmla="*/ 1484703 w 2194113"/>
              <a:gd name="connsiteY12" fmla="*/ 4163253 h 5107929"/>
              <a:gd name="connsiteX13" fmla="*/ 1480750 w 2194113"/>
              <a:gd name="connsiteY13" fmla="*/ 3706726 h 5107929"/>
              <a:gd name="connsiteX14" fmla="*/ 1452588 w 2194113"/>
              <a:gd name="connsiteY14" fmla="*/ 3548127 h 5107929"/>
              <a:gd name="connsiteX15" fmla="*/ 1207031 w 2194113"/>
              <a:gd name="connsiteY15" fmla="*/ 2890016 h 5107929"/>
              <a:gd name="connsiteX16" fmla="*/ 1195173 w 2194113"/>
              <a:gd name="connsiteY16" fmla="*/ 2869759 h 5107929"/>
              <a:gd name="connsiteX17" fmla="*/ 1191221 w 2194113"/>
              <a:gd name="connsiteY17" fmla="*/ 2896439 h 5107929"/>
              <a:gd name="connsiteX18" fmla="*/ 1204067 w 2194113"/>
              <a:gd name="connsiteY18" fmla="*/ 3020947 h 5107929"/>
              <a:gd name="connsiteX19" fmla="*/ 1223830 w 2194113"/>
              <a:gd name="connsiteY19" fmla="*/ 3177075 h 5107929"/>
              <a:gd name="connsiteX20" fmla="*/ 1220866 w 2194113"/>
              <a:gd name="connsiteY20" fmla="*/ 3240317 h 5107929"/>
              <a:gd name="connsiteX21" fmla="*/ 1211972 w 2194113"/>
              <a:gd name="connsiteY21" fmla="*/ 3324804 h 5107929"/>
              <a:gd name="connsiteX22" fmla="*/ 1204067 w 2194113"/>
              <a:gd name="connsiteY22" fmla="*/ 3720560 h 5107929"/>
              <a:gd name="connsiteX23" fmla="*/ 1216913 w 2194113"/>
              <a:gd name="connsiteY23" fmla="*/ 3938448 h 5107929"/>
              <a:gd name="connsiteX24" fmla="*/ 1291519 w 2194113"/>
              <a:gd name="connsiteY24" fmla="*/ 4414739 h 5107929"/>
              <a:gd name="connsiteX25" fmla="*/ 1296953 w 2194113"/>
              <a:gd name="connsiteY25" fmla="*/ 4484404 h 5107929"/>
              <a:gd name="connsiteX26" fmla="*/ 1296953 w 2194113"/>
              <a:gd name="connsiteY26" fmla="*/ 4837175 h 5107929"/>
              <a:gd name="connsiteX27" fmla="*/ 1217901 w 2194113"/>
              <a:gd name="connsiteY27" fmla="*/ 4991821 h 5107929"/>
              <a:gd name="connsiteX28" fmla="*/ 1132920 w 2194113"/>
              <a:gd name="connsiteY28" fmla="*/ 5022454 h 5107929"/>
              <a:gd name="connsiteX29" fmla="*/ 1079065 w 2194113"/>
              <a:gd name="connsiteY29" fmla="*/ 5023936 h 5107929"/>
              <a:gd name="connsiteX30" fmla="*/ 1013847 w 2194113"/>
              <a:gd name="connsiteY30" fmla="*/ 4967612 h 5107929"/>
              <a:gd name="connsiteX31" fmla="*/ 950111 w 2194113"/>
              <a:gd name="connsiteY31" fmla="*/ 4816424 h 5107929"/>
              <a:gd name="connsiteX32" fmla="*/ 846849 w 2194113"/>
              <a:gd name="connsiteY32" fmla="*/ 4492309 h 5107929"/>
              <a:gd name="connsiteX33" fmla="*/ 843390 w 2194113"/>
              <a:gd name="connsiteY33" fmla="*/ 4408810 h 5107929"/>
              <a:gd name="connsiteX34" fmla="*/ 801394 w 2194113"/>
              <a:gd name="connsiteY34" fmla="*/ 4080248 h 5107929"/>
              <a:gd name="connsiteX35" fmla="*/ 750504 w 2194113"/>
              <a:gd name="connsiteY35" fmla="*/ 3843091 h 5107929"/>
              <a:gd name="connsiteX36" fmla="*/ 752480 w 2194113"/>
              <a:gd name="connsiteY36" fmla="*/ 3700303 h 5107929"/>
              <a:gd name="connsiteX37" fmla="*/ 740622 w 2194113"/>
              <a:gd name="connsiteY37" fmla="*/ 3360378 h 5107929"/>
              <a:gd name="connsiteX38" fmla="*/ 657617 w 2194113"/>
              <a:gd name="connsiteY38" fmla="*/ 2812940 h 5107929"/>
              <a:gd name="connsiteX39" fmla="*/ 640324 w 2194113"/>
              <a:gd name="connsiteY39" fmla="*/ 2702761 h 5107929"/>
              <a:gd name="connsiteX40" fmla="*/ 78064 w 2194113"/>
              <a:gd name="connsiteY40" fmla="*/ 4953283 h 5107929"/>
              <a:gd name="connsiteX41" fmla="*/ 0 w 2194113"/>
              <a:gd name="connsiteY41" fmla="*/ 4946366 h 5107929"/>
              <a:gd name="connsiteX42" fmla="*/ 34585 w 2194113"/>
              <a:gd name="connsiteY42" fmla="*/ 4808024 h 5107929"/>
              <a:gd name="connsiteX43" fmla="*/ 543485 w 2194113"/>
              <a:gd name="connsiteY43" fmla="*/ 2807999 h 5107929"/>
              <a:gd name="connsiteX44" fmla="*/ 589929 w 2194113"/>
              <a:gd name="connsiteY44" fmla="*/ 2637049 h 5107929"/>
              <a:gd name="connsiteX45" fmla="*/ 601786 w 2194113"/>
              <a:gd name="connsiteY45" fmla="*/ 2395445 h 5107929"/>
              <a:gd name="connsiteX46" fmla="*/ 519275 w 2194113"/>
              <a:gd name="connsiteY46" fmla="*/ 2258091 h 5107929"/>
              <a:gd name="connsiteX47" fmla="*/ 487160 w 2194113"/>
              <a:gd name="connsiteY47" fmla="*/ 2340602 h 5107929"/>
              <a:gd name="connsiteX48" fmla="*/ 477773 w 2194113"/>
              <a:gd name="connsiteY48" fmla="*/ 2387539 h 5107929"/>
              <a:gd name="connsiteX49" fmla="*/ 458504 w 2194113"/>
              <a:gd name="connsiteY49" fmla="*/ 2421137 h 5107929"/>
              <a:gd name="connsiteX50" fmla="*/ 426389 w 2194113"/>
              <a:gd name="connsiteY50" fmla="*/ 2428054 h 5107929"/>
              <a:gd name="connsiteX51" fmla="*/ 408108 w 2194113"/>
              <a:gd name="connsiteY51" fmla="*/ 2402856 h 5107929"/>
              <a:gd name="connsiteX52" fmla="*/ 413049 w 2194113"/>
              <a:gd name="connsiteY52" fmla="*/ 2344061 h 5107929"/>
              <a:gd name="connsiteX53" fmla="*/ 454551 w 2194113"/>
              <a:gd name="connsiteY53" fmla="*/ 2215106 h 5107929"/>
              <a:gd name="connsiteX54" fmla="*/ 473326 w 2194113"/>
              <a:gd name="connsiteY54" fmla="*/ 2116291 h 5107929"/>
              <a:gd name="connsiteX55" fmla="*/ 452081 w 2194113"/>
              <a:gd name="connsiteY55" fmla="*/ 2074788 h 5107929"/>
              <a:gd name="connsiteX56" fmla="*/ 154152 w 2194113"/>
              <a:gd name="connsiteY56" fmla="*/ 1690890 h 5107929"/>
              <a:gd name="connsiteX57" fmla="*/ 114626 w 2194113"/>
              <a:gd name="connsiteY57" fmla="*/ 1466579 h 5107929"/>
              <a:gd name="connsiteX58" fmla="*/ 189232 w 2194113"/>
              <a:gd name="connsiteY58" fmla="*/ 1278336 h 5107929"/>
              <a:gd name="connsiteX59" fmla="*/ 340913 w 2194113"/>
              <a:gd name="connsiteY59" fmla="*/ 1083669 h 5107929"/>
              <a:gd name="connsiteX60" fmla="*/ 571154 w 2194113"/>
              <a:gd name="connsiteY60" fmla="*/ 761037 h 5107929"/>
              <a:gd name="connsiteX61" fmla="*/ 623526 w 2194113"/>
              <a:gd name="connsiteY61" fmla="*/ 707182 h 5107929"/>
              <a:gd name="connsiteX62" fmla="*/ 1048432 w 2194113"/>
              <a:gd name="connsiteY62" fmla="*/ 526844 h 5107929"/>
              <a:gd name="connsiteX63" fmla="*/ 1141319 w 2194113"/>
              <a:gd name="connsiteY63" fmla="*/ 516468 h 5107929"/>
              <a:gd name="connsiteX64" fmla="*/ 1165529 w 2194113"/>
              <a:gd name="connsiteY64" fmla="*/ 485836 h 5107929"/>
              <a:gd name="connsiteX65" fmla="*/ 1148730 w 2194113"/>
              <a:gd name="connsiteY65" fmla="*/ 336130 h 5107929"/>
              <a:gd name="connsiteX66" fmla="*/ 1150706 w 2194113"/>
              <a:gd name="connsiteY66" fmla="*/ 314391 h 5107929"/>
              <a:gd name="connsiteX67" fmla="*/ 1137861 w 2194113"/>
              <a:gd name="connsiteY67" fmla="*/ 287710 h 5107929"/>
              <a:gd name="connsiteX68" fmla="*/ 1112663 w 2194113"/>
              <a:gd name="connsiteY68" fmla="*/ 234350 h 5107929"/>
              <a:gd name="connsiteX69" fmla="*/ 1236182 w 2194113"/>
              <a:gd name="connsiteY69" fmla="*/ 36719 h 5107929"/>
              <a:gd name="connsiteX70" fmla="*/ 1586977 w 2194113"/>
              <a:gd name="connsiteY70" fmla="*/ 28320 h 5107929"/>
              <a:gd name="connsiteX71" fmla="*/ 1722354 w 2194113"/>
              <a:gd name="connsiteY71" fmla="*/ 188401 h 5107929"/>
              <a:gd name="connsiteX72" fmla="*/ 1759904 w 2194113"/>
              <a:gd name="connsiteY72" fmla="*/ 322296 h 5107929"/>
              <a:gd name="connsiteX73" fmla="*/ 1749034 w 2194113"/>
              <a:gd name="connsiteY73" fmla="*/ 378621 h 5107929"/>
              <a:gd name="connsiteX74" fmla="*/ 1653183 w 2194113"/>
              <a:gd name="connsiteY74" fmla="*/ 428522 h 5107929"/>
              <a:gd name="connsiteX75" fmla="*/ 1637867 w 2194113"/>
              <a:gd name="connsiteY75" fmla="*/ 635541 h 5107929"/>
              <a:gd name="connsiteX76" fmla="*/ 1648737 w 2194113"/>
              <a:gd name="connsiteY76" fmla="*/ 650857 h 5107929"/>
              <a:gd name="connsiteX77" fmla="*/ 1716919 w 2194113"/>
              <a:gd name="connsiteY77" fmla="*/ 679514 h 5107929"/>
              <a:gd name="connsiteX78" fmla="*/ 1901704 w 2194113"/>
              <a:gd name="connsiteY78" fmla="*/ 814891 h 5107929"/>
              <a:gd name="connsiteX79" fmla="*/ 1953088 w 2194113"/>
              <a:gd name="connsiteY79" fmla="*/ 934458 h 5107929"/>
              <a:gd name="connsiteX80" fmla="*/ 1981251 w 2194113"/>
              <a:gd name="connsiteY80" fmla="*/ 1109361 h 5107929"/>
              <a:gd name="connsiteX81" fmla="*/ 2025718 w 2194113"/>
              <a:gd name="connsiteY81" fmla="*/ 1323791 h 5107929"/>
              <a:gd name="connsiteX82" fmla="*/ 2078090 w 2194113"/>
              <a:gd name="connsiteY82" fmla="*/ 1654328 h 5107929"/>
              <a:gd name="connsiteX83" fmla="*/ 2105758 w 2194113"/>
              <a:gd name="connsiteY83" fmla="*/ 1757591 h 5107929"/>
              <a:gd name="connsiteX84" fmla="*/ 2174929 w 2194113"/>
              <a:gd name="connsiteY84" fmla="*/ 1945834 h 5107929"/>
              <a:gd name="connsiteX85" fmla="*/ 2182340 w 2194113"/>
              <a:gd name="connsiteY85" fmla="*/ 2062436 h 5107929"/>
              <a:gd name="connsiteX86" fmla="*/ 2170977 w 2194113"/>
              <a:gd name="connsiteY86" fmla="*/ 2099986 h 5107929"/>
              <a:gd name="connsiteX87" fmla="*/ 2177400 w 2194113"/>
              <a:gd name="connsiteY87" fmla="*/ 2155817 h 5107929"/>
              <a:gd name="connsiteX88" fmla="*/ 2169988 w 2194113"/>
              <a:gd name="connsiteY88" fmla="*/ 2281313 h 5107929"/>
              <a:gd name="connsiteX89" fmla="*/ 2162083 w 2194113"/>
              <a:gd name="connsiteY89" fmla="*/ 2287242 h 5107929"/>
              <a:gd name="connsiteX90" fmla="*/ 2125027 w 2194113"/>
              <a:gd name="connsiteY90" fmla="*/ 2339614 h 5107929"/>
              <a:gd name="connsiteX91" fmla="*/ 2106746 w 2194113"/>
              <a:gd name="connsiteY91" fmla="*/ 2491296 h 5107929"/>
              <a:gd name="connsiteX92" fmla="*/ 2124533 w 2194113"/>
              <a:gd name="connsiteY92" fmla="*/ 2659282 h 5107929"/>
              <a:gd name="connsiteX93" fmla="*/ 2122557 w 2194113"/>
              <a:gd name="connsiteY93" fmla="*/ 2701773 h 5107929"/>
              <a:gd name="connsiteX94" fmla="*/ 2113170 w 2194113"/>
              <a:gd name="connsiteY94" fmla="*/ 2732405 h 5107929"/>
              <a:gd name="connsiteX95" fmla="*/ 1937772 w 2194113"/>
              <a:gd name="connsiteY95" fmla="*/ 2849008 h 5107929"/>
              <a:gd name="connsiteX96" fmla="*/ 1925914 w 2194113"/>
              <a:gd name="connsiteY96" fmla="*/ 2847525 h 5107929"/>
              <a:gd name="connsiteX97" fmla="*/ 1843897 w 2194113"/>
              <a:gd name="connsiteY97" fmla="*/ 2757603 h 5107929"/>
              <a:gd name="connsiteX98" fmla="*/ 1869589 w 2194113"/>
              <a:gd name="connsiteY98" fmla="*/ 2593076 h 5107929"/>
              <a:gd name="connsiteX99" fmla="*/ 1903681 w 2194113"/>
              <a:gd name="connsiteY99" fmla="*/ 2495248 h 5107929"/>
              <a:gd name="connsiteX100" fmla="*/ 1912574 w 2194113"/>
              <a:gd name="connsiteY100" fmla="*/ 2444358 h 5107929"/>
              <a:gd name="connsiteX101" fmla="*/ 1923938 w 2194113"/>
              <a:gd name="connsiteY101" fmla="*/ 2317380 h 5107929"/>
              <a:gd name="connsiteX102" fmla="*/ 1911092 w 2194113"/>
              <a:gd name="connsiteY102" fmla="*/ 2291194 h 5107929"/>
              <a:gd name="connsiteX103" fmla="*/ 1868107 w 2194113"/>
              <a:gd name="connsiteY103" fmla="*/ 2219553 h 5107929"/>
              <a:gd name="connsiteX104" fmla="*/ 1820181 w 2194113"/>
              <a:gd name="connsiteY104" fmla="*/ 2047120 h 5107929"/>
              <a:gd name="connsiteX105" fmla="*/ 1791031 w 2194113"/>
              <a:gd name="connsiteY105" fmla="*/ 1774389 h 5107929"/>
              <a:gd name="connsiteX106" fmla="*/ 1774232 w 2194113"/>
              <a:gd name="connsiteY106" fmla="*/ 1576758 h 5107929"/>
              <a:gd name="connsiteX107" fmla="*/ 1749528 w 2194113"/>
              <a:gd name="connsiteY107" fmla="*/ 1514505 h 5107929"/>
              <a:gd name="connsiteX108" fmla="*/ 1730753 w 2194113"/>
              <a:gd name="connsiteY108" fmla="*/ 1503635 h 5107929"/>
              <a:gd name="connsiteX109" fmla="*/ 1714943 w 2194113"/>
              <a:gd name="connsiteY109" fmla="*/ 1518457 h 5107929"/>
              <a:gd name="connsiteX110" fmla="*/ 1691227 w 2194113"/>
              <a:gd name="connsiteY110" fmla="*/ 1615296 h 5107929"/>
              <a:gd name="connsiteX111" fmla="*/ 1663065 w 2194113"/>
              <a:gd name="connsiteY111" fmla="*/ 1700278 h 5107929"/>
              <a:gd name="connsiteX112" fmla="*/ 1679369 w 2194113"/>
              <a:gd name="connsiteY112" fmla="*/ 1867276 h 5107929"/>
              <a:gd name="connsiteX113" fmla="*/ 1691721 w 2194113"/>
              <a:gd name="connsiteY113" fmla="*/ 1959174 h 5107929"/>
              <a:gd name="connsiteX114" fmla="*/ 1692215 w 2194113"/>
              <a:gd name="connsiteY114" fmla="*/ 1981408 h 5107929"/>
              <a:gd name="connsiteX115" fmla="*/ 1746070 w 2194113"/>
              <a:gd name="connsiteY115" fmla="*/ 2094551 h 5107929"/>
              <a:gd name="connsiteX116" fmla="*/ 1779173 w 2194113"/>
              <a:gd name="connsiteY116" fmla="*/ 2218565 h 5107929"/>
              <a:gd name="connsiteX117" fmla="*/ 1818699 w 2194113"/>
              <a:gd name="connsiteY117" fmla="*/ 2546632 h 5107929"/>
              <a:gd name="connsiteX118" fmla="*/ 1881447 w 2194113"/>
              <a:gd name="connsiteY118" fmla="*/ 3199309 h 5107929"/>
              <a:gd name="connsiteX119" fmla="*/ 1932831 w 2194113"/>
              <a:gd name="connsiteY119" fmla="*/ 3668682 h 5107929"/>
              <a:gd name="connsiteX120" fmla="*/ 1903187 w 2194113"/>
              <a:gd name="connsiteY120" fmla="*/ 3913744 h 5107929"/>
              <a:gd name="connsiteX121" fmla="*/ 1803877 w 2194113"/>
              <a:gd name="connsiteY121" fmla="*/ 4331734 h 5107929"/>
              <a:gd name="connsiteX122" fmla="*/ 1745082 w 2194113"/>
              <a:gd name="connsiteY122" fmla="*/ 4717608 h 5107929"/>
              <a:gd name="connsiteX123" fmla="*/ 1772256 w 2194113"/>
              <a:gd name="connsiteY123" fmla="*/ 4851009 h 5107929"/>
              <a:gd name="connsiteX124" fmla="*/ 1834510 w 2194113"/>
              <a:gd name="connsiteY124" fmla="*/ 5034312 h 5107929"/>
              <a:gd name="connsiteX125" fmla="*/ 1820676 w 2194113"/>
              <a:gd name="connsiteY125" fmla="*/ 5069391 h 5107929"/>
              <a:gd name="connsiteX126" fmla="*/ 1787078 w 2194113"/>
              <a:gd name="connsiteY126" fmla="*/ 5107930 h 5107929"/>
              <a:gd name="connsiteX127" fmla="*/ 1771762 w 2194113"/>
              <a:gd name="connsiteY127" fmla="*/ 5106447 h 5107929"/>
              <a:gd name="connsiteX128" fmla="*/ 612162 w 2194113"/>
              <a:gd name="connsiteY128" fmla="*/ 1348000 h 5107929"/>
              <a:gd name="connsiteX129" fmla="*/ 569177 w 2194113"/>
              <a:gd name="connsiteY129" fmla="*/ 1365293 h 5107929"/>
              <a:gd name="connsiteX130" fmla="*/ 482220 w 2194113"/>
              <a:gd name="connsiteY130" fmla="*/ 1437923 h 5107929"/>
              <a:gd name="connsiteX131" fmla="*/ 463939 w 2194113"/>
              <a:gd name="connsiteY131" fmla="*/ 1474978 h 5107929"/>
              <a:gd name="connsiteX132" fmla="*/ 471350 w 2194113"/>
              <a:gd name="connsiteY132" fmla="*/ 1493259 h 5107929"/>
              <a:gd name="connsiteX133" fmla="*/ 459986 w 2194113"/>
              <a:gd name="connsiteY133" fmla="*/ 1523892 h 5107929"/>
              <a:gd name="connsiteX134" fmla="*/ 444670 w 2194113"/>
              <a:gd name="connsiteY134" fmla="*/ 1557489 h 5107929"/>
              <a:gd name="connsiteX135" fmla="*/ 500995 w 2194113"/>
              <a:gd name="connsiteY135" fmla="*/ 1647411 h 5107929"/>
              <a:gd name="connsiteX136" fmla="*/ 531627 w 2194113"/>
              <a:gd name="connsiteY136" fmla="*/ 1677550 h 5107929"/>
              <a:gd name="connsiteX137" fmla="*/ 543485 w 2194113"/>
              <a:gd name="connsiteY137" fmla="*/ 1695831 h 5107929"/>
              <a:gd name="connsiteX138" fmla="*/ 567695 w 2194113"/>
              <a:gd name="connsiteY138" fmla="*/ 1712630 h 5107929"/>
              <a:gd name="connsiteX139" fmla="*/ 582023 w 2194113"/>
              <a:gd name="connsiteY139" fmla="*/ 1686443 h 5107929"/>
              <a:gd name="connsiteX140" fmla="*/ 584988 w 2194113"/>
              <a:gd name="connsiteY140" fmla="*/ 1600968 h 5107929"/>
              <a:gd name="connsiteX141" fmla="*/ 588446 w 2194113"/>
              <a:gd name="connsiteY141" fmla="*/ 1547114 h 5107929"/>
              <a:gd name="connsiteX142" fmla="*/ 612162 w 2194113"/>
              <a:gd name="connsiteY142" fmla="*/ 1348000 h 51079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</a:cxnLst>
            <a:rect l="l" t="t" r="r" b="b"/>
            <a:pathLst>
              <a:path w="2194113" h="5107929">
                <a:moveTo>
                  <a:pt x="1771762" y="5106447"/>
                </a:moveTo>
                <a:cubicBezTo>
                  <a:pt x="1745082" y="5101507"/>
                  <a:pt x="1718896" y="5094589"/>
                  <a:pt x="1692215" y="5091625"/>
                </a:cubicBezTo>
                <a:cubicBezTo>
                  <a:pt x="1623045" y="5083226"/>
                  <a:pt x="1574625" y="5041229"/>
                  <a:pt x="1532628" y="4991327"/>
                </a:cubicBezTo>
                <a:cubicBezTo>
                  <a:pt x="1508419" y="4963165"/>
                  <a:pt x="1496067" y="4928085"/>
                  <a:pt x="1483715" y="4892512"/>
                </a:cubicBezTo>
                <a:cubicBezTo>
                  <a:pt x="1474327" y="4866820"/>
                  <a:pt x="1455058" y="4844092"/>
                  <a:pt x="1437766" y="4821365"/>
                </a:cubicBezTo>
                <a:cubicBezTo>
                  <a:pt x="1416026" y="4793202"/>
                  <a:pt x="1392804" y="4766028"/>
                  <a:pt x="1368595" y="4739348"/>
                </a:cubicBezTo>
                <a:cubicBezTo>
                  <a:pt x="1341420" y="4709703"/>
                  <a:pt x="1347843" y="4677588"/>
                  <a:pt x="1363160" y="4647449"/>
                </a:cubicBezTo>
                <a:cubicBezTo>
                  <a:pt x="1376006" y="4621758"/>
                  <a:pt x="1393299" y="4597548"/>
                  <a:pt x="1410591" y="4573832"/>
                </a:cubicBezTo>
                <a:cubicBezTo>
                  <a:pt x="1422943" y="4557033"/>
                  <a:pt x="1428378" y="4539740"/>
                  <a:pt x="1429366" y="4518495"/>
                </a:cubicBezTo>
                <a:cubicBezTo>
                  <a:pt x="1432331" y="4463653"/>
                  <a:pt x="1436777" y="4408316"/>
                  <a:pt x="1441224" y="4353473"/>
                </a:cubicBezTo>
                <a:cubicBezTo>
                  <a:pt x="1443695" y="4321852"/>
                  <a:pt x="1445177" y="4289737"/>
                  <a:pt x="1451600" y="4259105"/>
                </a:cubicBezTo>
                <a:cubicBezTo>
                  <a:pt x="1456046" y="4237365"/>
                  <a:pt x="1468398" y="4217602"/>
                  <a:pt x="1476304" y="4196851"/>
                </a:cubicBezTo>
                <a:cubicBezTo>
                  <a:pt x="1480256" y="4185981"/>
                  <a:pt x="1484703" y="4174123"/>
                  <a:pt x="1484703" y="4163253"/>
                </a:cubicBezTo>
                <a:cubicBezTo>
                  <a:pt x="1484209" y="4011078"/>
                  <a:pt x="1485197" y="3858902"/>
                  <a:pt x="1480750" y="3706726"/>
                </a:cubicBezTo>
                <a:cubicBezTo>
                  <a:pt x="1479268" y="3653860"/>
                  <a:pt x="1463458" y="3600993"/>
                  <a:pt x="1452588" y="3548127"/>
                </a:cubicBezTo>
                <a:cubicBezTo>
                  <a:pt x="1405156" y="3315911"/>
                  <a:pt x="1318199" y="3098023"/>
                  <a:pt x="1207031" y="2890016"/>
                </a:cubicBezTo>
                <a:cubicBezTo>
                  <a:pt x="1204067" y="2885075"/>
                  <a:pt x="1201102" y="2880135"/>
                  <a:pt x="1195173" y="2869759"/>
                </a:cubicBezTo>
                <a:cubicBezTo>
                  <a:pt x="1193197" y="2882111"/>
                  <a:pt x="1190727" y="2889522"/>
                  <a:pt x="1191221" y="2896439"/>
                </a:cubicBezTo>
                <a:cubicBezTo>
                  <a:pt x="1195173" y="2937941"/>
                  <a:pt x="1199126" y="2979444"/>
                  <a:pt x="1204067" y="3020947"/>
                </a:cubicBezTo>
                <a:cubicBezTo>
                  <a:pt x="1210490" y="3072825"/>
                  <a:pt x="1218395" y="3124703"/>
                  <a:pt x="1223830" y="3177075"/>
                </a:cubicBezTo>
                <a:cubicBezTo>
                  <a:pt x="1225806" y="3197826"/>
                  <a:pt x="1222842" y="3219072"/>
                  <a:pt x="1220866" y="3240317"/>
                </a:cubicBezTo>
                <a:cubicBezTo>
                  <a:pt x="1218395" y="3268479"/>
                  <a:pt x="1209996" y="3297136"/>
                  <a:pt x="1211972" y="3324804"/>
                </a:cubicBezTo>
                <a:cubicBezTo>
                  <a:pt x="1221360" y="3457217"/>
                  <a:pt x="1216913" y="3588641"/>
                  <a:pt x="1204067" y="3720560"/>
                </a:cubicBezTo>
                <a:cubicBezTo>
                  <a:pt x="1197150" y="3792201"/>
                  <a:pt x="1207031" y="3866313"/>
                  <a:pt x="1216913" y="3938448"/>
                </a:cubicBezTo>
                <a:cubicBezTo>
                  <a:pt x="1239146" y="4097541"/>
                  <a:pt x="1266815" y="4256140"/>
                  <a:pt x="1291519" y="4414739"/>
                </a:cubicBezTo>
                <a:cubicBezTo>
                  <a:pt x="1294977" y="4437466"/>
                  <a:pt x="1296953" y="4461182"/>
                  <a:pt x="1296953" y="4484404"/>
                </a:cubicBezTo>
                <a:cubicBezTo>
                  <a:pt x="1297448" y="4601994"/>
                  <a:pt x="1296459" y="4719585"/>
                  <a:pt x="1296953" y="4837175"/>
                </a:cubicBezTo>
                <a:cubicBezTo>
                  <a:pt x="1296953" y="4902887"/>
                  <a:pt x="1262368" y="4950319"/>
                  <a:pt x="1217901" y="4991821"/>
                </a:cubicBezTo>
                <a:cubicBezTo>
                  <a:pt x="1194679" y="5013561"/>
                  <a:pt x="1164047" y="5019490"/>
                  <a:pt x="1132920" y="5022454"/>
                </a:cubicBezTo>
                <a:cubicBezTo>
                  <a:pt x="1115133" y="5023936"/>
                  <a:pt x="1096852" y="5023936"/>
                  <a:pt x="1079065" y="5023936"/>
                </a:cubicBezTo>
                <a:cubicBezTo>
                  <a:pt x="1042504" y="5023442"/>
                  <a:pt x="1022740" y="5003185"/>
                  <a:pt x="1013847" y="4967612"/>
                </a:cubicBezTo>
                <a:cubicBezTo>
                  <a:pt x="1001001" y="4914251"/>
                  <a:pt x="983214" y="4861879"/>
                  <a:pt x="950111" y="4816424"/>
                </a:cubicBezTo>
                <a:cubicBezTo>
                  <a:pt x="879952" y="4719585"/>
                  <a:pt x="854754" y="4608911"/>
                  <a:pt x="846849" y="4492309"/>
                </a:cubicBezTo>
                <a:cubicBezTo>
                  <a:pt x="844873" y="4464641"/>
                  <a:pt x="841908" y="4436478"/>
                  <a:pt x="843390" y="4408810"/>
                </a:cubicBezTo>
                <a:cubicBezTo>
                  <a:pt x="851296" y="4296160"/>
                  <a:pt x="830050" y="4188451"/>
                  <a:pt x="801394" y="4080248"/>
                </a:cubicBezTo>
                <a:cubicBezTo>
                  <a:pt x="780642" y="4002184"/>
                  <a:pt x="762362" y="3922638"/>
                  <a:pt x="750504" y="3843091"/>
                </a:cubicBezTo>
                <a:cubicBezTo>
                  <a:pt x="743587" y="3796648"/>
                  <a:pt x="747539" y="3747240"/>
                  <a:pt x="752480" y="3700303"/>
                </a:cubicBezTo>
                <a:cubicBezTo>
                  <a:pt x="763844" y="3586171"/>
                  <a:pt x="756433" y="3473027"/>
                  <a:pt x="740622" y="3360378"/>
                </a:cubicBezTo>
                <a:cubicBezTo>
                  <a:pt x="714436" y="3177569"/>
                  <a:pt x="684791" y="2995255"/>
                  <a:pt x="657617" y="2812940"/>
                </a:cubicBezTo>
                <a:cubicBezTo>
                  <a:pt x="652182" y="2776378"/>
                  <a:pt x="648724" y="2739817"/>
                  <a:pt x="640324" y="2702761"/>
                </a:cubicBezTo>
                <a:cubicBezTo>
                  <a:pt x="452575" y="3452276"/>
                  <a:pt x="265814" y="4201792"/>
                  <a:pt x="78064" y="4953283"/>
                </a:cubicBezTo>
                <a:cubicBezTo>
                  <a:pt x="51878" y="4950813"/>
                  <a:pt x="26680" y="4948836"/>
                  <a:pt x="0" y="4946366"/>
                </a:cubicBezTo>
                <a:cubicBezTo>
                  <a:pt x="11858" y="4898935"/>
                  <a:pt x="22728" y="4853480"/>
                  <a:pt x="34585" y="4808024"/>
                </a:cubicBezTo>
                <a:cubicBezTo>
                  <a:pt x="204054" y="4141514"/>
                  <a:pt x="374017" y="3475004"/>
                  <a:pt x="543485" y="2807999"/>
                </a:cubicBezTo>
                <a:cubicBezTo>
                  <a:pt x="558308" y="2750686"/>
                  <a:pt x="570660" y="2692385"/>
                  <a:pt x="589929" y="2637049"/>
                </a:cubicBezTo>
                <a:cubicBezTo>
                  <a:pt x="617597" y="2557008"/>
                  <a:pt x="617103" y="2476967"/>
                  <a:pt x="601786" y="2395445"/>
                </a:cubicBezTo>
                <a:cubicBezTo>
                  <a:pt x="590423" y="2335661"/>
                  <a:pt x="570165" y="2298606"/>
                  <a:pt x="519275" y="2258091"/>
                </a:cubicBezTo>
                <a:cubicBezTo>
                  <a:pt x="502477" y="2283289"/>
                  <a:pt x="493089" y="2311451"/>
                  <a:pt x="487160" y="2340602"/>
                </a:cubicBezTo>
                <a:cubicBezTo>
                  <a:pt x="484196" y="2356412"/>
                  <a:pt x="482714" y="2372223"/>
                  <a:pt x="477773" y="2387539"/>
                </a:cubicBezTo>
                <a:cubicBezTo>
                  <a:pt x="473820" y="2399891"/>
                  <a:pt x="467891" y="2413231"/>
                  <a:pt x="458504" y="2421137"/>
                </a:cubicBezTo>
                <a:cubicBezTo>
                  <a:pt x="450599" y="2427560"/>
                  <a:pt x="435282" y="2431018"/>
                  <a:pt x="426389" y="2428054"/>
                </a:cubicBezTo>
                <a:cubicBezTo>
                  <a:pt x="417990" y="2425583"/>
                  <a:pt x="409096" y="2412243"/>
                  <a:pt x="408108" y="2402856"/>
                </a:cubicBezTo>
                <a:cubicBezTo>
                  <a:pt x="406626" y="2383093"/>
                  <a:pt x="407614" y="2362836"/>
                  <a:pt x="413049" y="2344061"/>
                </a:cubicBezTo>
                <a:cubicBezTo>
                  <a:pt x="425401" y="2300582"/>
                  <a:pt x="442693" y="2258585"/>
                  <a:pt x="454551" y="2215106"/>
                </a:cubicBezTo>
                <a:cubicBezTo>
                  <a:pt x="463445" y="2182991"/>
                  <a:pt x="468385" y="2149394"/>
                  <a:pt x="473326" y="2116291"/>
                </a:cubicBezTo>
                <a:cubicBezTo>
                  <a:pt x="475797" y="2098998"/>
                  <a:pt x="467891" y="2086152"/>
                  <a:pt x="452081" y="2074788"/>
                </a:cubicBezTo>
                <a:cubicBezTo>
                  <a:pt x="314233" y="1976961"/>
                  <a:pt x="209489" y="1852948"/>
                  <a:pt x="154152" y="1690890"/>
                </a:cubicBezTo>
                <a:cubicBezTo>
                  <a:pt x="129448" y="1618261"/>
                  <a:pt x="112650" y="1544149"/>
                  <a:pt x="114626" y="1466579"/>
                </a:cubicBezTo>
                <a:cubicBezTo>
                  <a:pt x="116602" y="1394444"/>
                  <a:pt x="143282" y="1333672"/>
                  <a:pt x="189232" y="1278336"/>
                </a:cubicBezTo>
                <a:cubicBezTo>
                  <a:pt x="242098" y="1215094"/>
                  <a:pt x="292494" y="1149876"/>
                  <a:pt x="340913" y="1083669"/>
                </a:cubicBezTo>
                <a:cubicBezTo>
                  <a:pt x="418978" y="976948"/>
                  <a:pt x="494077" y="868251"/>
                  <a:pt x="571154" y="761037"/>
                </a:cubicBezTo>
                <a:cubicBezTo>
                  <a:pt x="585482" y="740779"/>
                  <a:pt x="603269" y="720522"/>
                  <a:pt x="623526" y="707182"/>
                </a:cubicBezTo>
                <a:cubicBezTo>
                  <a:pt x="754456" y="621707"/>
                  <a:pt x="895268" y="560441"/>
                  <a:pt x="1048432" y="526844"/>
                </a:cubicBezTo>
                <a:cubicBezTo>
                  <a:pt x="1078571" y="520421"/>
                  <a:pt x="1110192" y="518939"/>
                  <a:pt x="1141319" y="516468"/>
                </a:cubicBezTo>
                <a:cubicBezTo>
                  <a:pt x="1163553" y="514492"/>
                  <a:pt x="1169976" y="508069"/>
                  <a:pt x="1165529" y="485836"/>
                </a:cubicBezTo>
                <a:cubicBezTo>
                  <a:pt x="1155647" y="436428"/>
                  <a:pt x="1141813" y="387514"/>
                  <a:pt x="1148730" y="336130"/>
                </a:cubicBezTo>
                <a:cubicBezTo>
                  <a:pt x="1149718" y="328719"/>
                  <a:pt x="1149718" y="321308"/>
                  <a:pt x="1150706" y="314391"/>
                </a:cubicBezTo>
                <a:cubicBezTo>
                  <a:pt x="1152683" y="302039"/>
                  <a:pt x="1150212" y="294628"/>
                  <a:pt x="1137861" y="287710"/>
                </a:cubicBezTo>
                <a:cubicBezTo>
                  <a:pt x="1117603" y="276841"/>
                  <a:pt x="1113651" y="255101"/>
                  <a:pt x="1112663" y="234350"/>
                </a:cubicBezTo>
                <a:cubicBezTo>
                  <a:pt x="1107722" y="146898"/>
                  <a:pt x="1152189" y="71305"/>
                  <a:pt x="1236182" y="36719"/>
                </a:cubicBezTo>
                <a:cubicBezTo>
                  <a:pt x="1351302" y="-10218"/>
                  <a:pt x="1469386" y="-11206"/>
                  <a:pt x="1586977" y="28320"/>
                </a:cubicBezTo>
                <a:cubicBezTo>
                  <a:pt x="1663559" y="54012"/>
                  <a:pt x="1702097" y="113795"/>
                  <a:pt x="1722354" y="188401"/>
                </a:cubicBezTo>
                <a:cubicBezTo>
                  <a:pt x="1734212" y="233362"/>
                  <a:pt x="1747552" y="277335"/>
                  <a:pt x="1759904" y="322296"/>
                </a:cubicBezTo>
                <a:cubicBezTo>
                  <a:pt x="1765339" y="342553"/>
                  <a:pt x="1758422" y="358364"/>
                  <a:pt x="1749034" y="378621"/>
                </a:cubicBezTo>
                <a:cubicBezTo>
                  <a:pt x="1728777" y="421605"/>
                  <a:pt x="1693698" y="423088"/>
                  <a:pt x="1653183" y="428522"/>
                </a:cubicBezTo>
                <a:cubicBezTo>
                  <a:pt x="1647748" y="497693"/>
                  <a:pt x="1642314" y="566370"/>
                  <a:pt x="1637867" y="635541"/>
                </a:cubicBezTo>
                <a:cubicBezTo>
                  <a:pt x="1637373" y="640482"/>
                  <a:pt x="1643796" y="648387"/>
                  <a:pt x="1648737" y="650857"/>
                </a:cubicBezTo>
                <a:cubicBezTo>
                  <a:pt x="1670970" y="661233"/>
                  <a:pt x="1693698" y="671115"/>
                  <a:pt x="1716919" y="679514"/>
                </a:cubicBezTo>
                <a:cubicBezTo>
                  <a:pt x="1791525" y="706688"/>
                  <a:pt x="1848838" y="758072"/>
                  <a:pt x="1901704" y="814891"/>
                </a:cubicBezTo>
                <a:cubicBezTo>
                  <a:pt x="1932337" y="848488"/>
                  <a:pt x="1943701" y="891967"/>
                  <a:pt x="1953088" y="934458"/>
                </a:cubicBezTo>
                <a:cubicBezTo>
                  <a:pt x="1965440" y="992265"/>
                  <a:pt x="1976310" y="1050566"/>
                  <a:pt x="1981251" y="1109361"/>
                </a:cubicBezTo>
                <a:cubicBezTo>
                  <a:pt x="1987674" y="1182979"/>
                  <a:pt x="2012872" y="1251655"/>
                  <a:pt x="2025718" y="1323791"/>
                </a:cubicBezTo>
                <a:cubicBezTo>
                  <a:pt x="2044987" y="1433476"/>
                  <a:pt x="2061291" y="1544149"/>
                  <a:pt x="2078090" y="1654328"/>
                </a:cubicBezTo>
                <a:cubicBezTo>
                  <a:pt x="2083525" y="1689902"/>
                  <a:pt x="2091430" y="1723993"/>
                  <a:pt x="2105758" y="1757591"/>
                </a:cubicBezTo>
                <a:cubicBezTo>
                  <a:pt x="2131944" y="1819350"/>
                  <a:pt x="2156648" y="1881604"/>
                  <a:pt x="2174929" y="1945834"/>
                </a:cubicBezTo>
                <a:cubicBezTo>
                  <a:pt x="2185305" y="1982396"/>
                  <a:pt x="2181846" y="2023404"/>
                  <a:pt x="2182340" y="2062436"/>
                </a:cubicBezTo>
                <a:cubicBezTo>
                  <a:pt x="2182340" y="2074788"/>
                  <a:pt x="2176411" y="2088128"/>
                  <a:pt x="2170977" y="2099986"/>
                </a:cubicBezTo>
                <a:cubicBezTo>
                  <a:pt x="2161589" y="2120244"/>
                  <a:pt x="2164059" y="2138524"/>
                  <a:pt x="2177400" y="2155817"/>
                </a:cubicBezTo>
                <a:cubicBezTo>
                  <a:pt x="2202597" y="2187932"/>
                  <a:pt x="2198645" y="2252656"/>
                  <a:pt x="2169988" y="2281313"/>
                </a:cubicBezTo>
                <a:cubicBezTo>
                  <a:pt x="2167518" y="2283783"/>
                  <a:pt x="2165048" y="2286254"/>
                  <a:pt x="2162083" y="2287242"/>
                </a:cubicBezTo>
                <a:cubicBezTo>
                  <a:pt x="2133921" y="2293665"/>
                  <a:pt x="2127992" y="2315404"/>
                  <a:pt x="2125027" y="2339614"/>
                </a:cubicBezTo>
                <a:cubicBezTo>
                  <a:pt x="2118604" y="2390010"/>
                  <a:pt x="2106252" y="2440406"/>
                  <a:pt x="2106746" y="2491296"/>
                </a:cubicBezTo>
                <a:cubicBezTo>
                  <a:pt x="2106746" y="2547126"/>
                  <a:pt x="2119098" y="2602957"/>
                  <a:pt x="2124533" y="2659282"/>
                </a:cubicBezTo>
                <a:cubicBezTo>
                  <a:pt x="2126015" y="2673116"/>
                  <a:pt x="2124533" y="2687938"/>
                  <a:pt x="2122557" y="2701773"/>
                </a:cubicBezTo>
                <a:cubicBezTo>
                  <a:pt x="2121075" y="2712148"/>
                  <a:pt x="2116628" y="2722030"/>
                  <a:pt x="2113170" y="2732405"/>
                </a:cubicBezTo>
                <a:cubicBezTo>
                  <a:pt x="2086489" y="2815410"/>
                  <a:pt x="2025224" y="2855925"/>
                  <a:pt x="1937772" y="2849008"/>
                </a:cubicBezTo>
                <a:cubicBezTo>
                  <a:pt x="1933819" y="2848514"/>
                  <a:pt x="1929867" y="2848020"/>
                  <a:pt x="1925914" y="2847525"/>
                </a:cubicBezTo>
                <a:cubicBezTo>
                  <a:pt x="1872060" y="2840114"/>
                  <a:pt x="1845874" y="2812446"/>
                  <a:pt x="1843897" y="2757603"/>
                </a:cubicBezTo>
                <a:cubicBezTo>
                  <a:pt x="1841427" y="2701279"/>
                  <a:pt x="1853779" y="2646436"/>
                  <a:pt x="1869589" y="2593076"/>
                </a:cubicBezTo>
                <a:cubicBezTo>
                  <a:pt x="1878977" y="2559972"/>
                  <a:pt x="1893305" y="2528352"/>
                  <a:pt x="1903681" y="2495248"/>
                </a:cubicBezTo>
                <a:cubicBezTo>
                  <a:pt x="1908621" y="2478944"/>
                  <a:pt x="1910598" y="2461651"/>
                  <a:pt x="1912574" y="2444358"/>
                </a:cubicBezTo>
                <a:cubicBezTo>
                  <a:pt x="1917021" y="2401868"/>
                  <a:pt x="1919985" y="2359871"/>
                  <a:pt x="1923938" y="2317380"/>
                </a:cubicBezTo>
                <a:cubicBezTo>
                  <a:pt x="1924926" y="2306017"/>
                  <a:pt x="1921467" y="2298606"/>
                  <a:pt x="1911092" y="2291194"/>
                </a:cubicBezTo>
                <a:cubicBezTo>
                  <a:pt x="1886882" y="2273902"/>
                  <a:pt x="1875518" y="2248704"/>
                  <a:pt x="1868107" y="2219553"/>
                </a:cubicBezTo>
                <a:cubicBezTo>
                  <a:pt x="1853779" y="2161746"/>
                  <a:pt x="1835992" y="2104433"/>
                  <a:pt x="1820181" y="2047120"/>
                </a:cubicBezTo>
                <a:cubicBezTo>
                  <a:pt x="1795478" y="1957692"/>
                  <a:pt x="1795972" y="1865794"/>
                  <a:pt x="1791031" y="1774389"/>
                </a:cubicBezTo>
                <a:cubicBezTo>
                  <a:pt x="1787572" y="1708183"/>
                  <a:pt x="1782138" y="1642471"/>
                  <a:pt x="1774232" y="1576758"/>
                </a:cubicBezTo>
                <a:cubicBezTo>
                  <a:pt x="1771762" y="1555019"/>
                  <a:pt x="1759410" y="1534268"/>
                  <a:pt x="1749528" y="1514505"/>
                </a:cubicBezTo>
                <a:cubicBezTo>
                  <a:pt x="1746564" y="1509070"/>
                  <a:pt x="1736682" y="1503141"/>
                  <a:pt x="1730753" y="1503635"/>
                </a:cubicBezTo>
                <a:cubicBezTo>
                  <a:pt x="1724825" y="1504129"/>
                  <a:pt x="1716919" y="1512034"/>
                  <a:pt x="1714943" y="1518457"/>
                </a:cubicBezTo>
                <a:cubicBezTo>
                  <a:pt x="1706050" y="1550572"/>
                  <a:pt x="1700121" y="1583181"/>
                  <a:pt x="1691227" y="1615296"/>
                </a:cubicBezTo>
                <a:cubicBezTo>
                  <a:pt x="1683322" y="1643953"/>
                  <a:pt x="1675911" y="1673103"/>
                  <a:pt x="1663065" y="1700278"/>
                </a:cubicBezTo>
                <a:cubicBezTo>
                  <a:pt x="1635397" y="1760061"/>
                  <a:pt x="1639843" y="1815398"/>
                  <a:pt x="1679369" y="1867276"/>
                </a:cubicBezTo>
                <a:cubicBezTo>
                  <a:pt x="1701603" y="1896920"/>
                  <a:pt x="1703085" y="1926071"/>
                  <a:pt x="1691721" y="1959174"/>
                </a:cubicBezTo>
                <a:cubicBezTo>
                  <a:pt x="1689251" y="1965597"/>
                  <a:pt x="1689251" y="1974985"/>
                  <a:pt x="1692215" y="1981408"/>
                </a:cubicBezTo>
                <a:cubicBezTo>
                  <a:pt x="1710002" y="2019452"/>
                  <a:pt x="1731742" y="2055519"/>
                  <a:pt x="1746070" y="2094551"/>
                </a:cubicBezTo>
                <a:cubicBezTo>
                  <a:pt x="1760892" y="2134572"/>
                  <a:pt x="1769292" y="2177062"/>
                  <a:pt x="1779173" y="2218565"/>
                </a:cubicBezTo>
                <a:cubicBezTo>
                  <a:pt x="1803877" y="2326274"/>
                  <a:pt x="1811782" y="2436453"/>
                  <a:pt x="1818699" y="2546632"/>
                </a:cubicBezTo>
                <a:cubicBezTo>
                  <a:pt x="1831545" y="2765014"/>
                  <a:pt x="1854767" y="2982408"/>
                  <a:pt x="1881447" y="3199309"/>
                </a:cubicBezTo>
                <a:cubicBezTo>
                  <a:pt x="1900716" y="3355437"/>
                  <a:pt x="1917515" y="3512059"/>
                  <a:pt x="1932831" y="3668682"/>
                </a:cubicBezTo>
                <a:cubicBezTo>
                  <a:pt x="1941230" y="3752181"/>
                  <a:pt x="1933819" y="3834198"/>
                  <a:pt x="1903187" y="3913744"/>
                </a:cubicBezTo>
                <a:cubicBezTo>
                  <a:pt x="1850814" y="4048133"/>
                  <a:pt x="1827099" y="4189934"/>
                  <a:pt x="1803877" y="4331734"/>
                </a:cubicBezTo>
                <a:cubicBezTo>
                  <a:pt x="1782632" y="4460194"/>
                  <a:pt x="1762868" y="4588654"/>
                  <a:pt x="1745082" y="4717608"/>
                </a:cubicBezTo>
                <a:cubicBezTo>
                  <a:pt x="1738659" y="4764052"/>
                  <a:pt x="1746564" y="4808024"/>
                  <a:pt x="1772256" y="4851009"/>
                </a:cubicBezTo>
                <a:cubicBezTo>
                  <a:pt x="1805853" y="4906840"/>
                  <a:pt x="1824134" y="4970082"/>
                  <a:pt x="1834510" y="5034312"/>
                </a:cubicBezTo>
                <a:cubicBezTo>
                  <a:pt x="1836486" y="5045182"/>
                  <a:pt x="1827593" y="5059510"/>
                  <a:pt x="1820676" y="5069391"/>
                </a:cubicBezTo>
                <a:cubicBezTo>
                  <a:pt x="1811288" y="5083226"/>
                  <a:pt x="1798442" y="5095083"/>
                  <a:pt x="1787078" y="5107930"/>
                </a:cubicBezTo>
                <a:cubicBezTo>
                  <a:pt x="1782138" y="5106447"/>
                  <a:pt x="1777197" y="5106447"/>
                  <a:pt x="1771762" y="5106447"/>
                </a:cubicBezTo>
                <a:close/>
                <a:moveTo>
                  <a:pt x="612162" y="1348000"/>
                </a:moveTo>
                <a:cubicBezTo>
                  <a:pt x="588446" y="1343060"/>
                  <a:pt x="578565" y="1349483"/>
                  <a:pt x="569177" y="1365293"/>
                </a:cubicBezTo>
                <a:cubicBezTo>
                  <a:pt x="549414" y="1399385"/>
                  <a:pt x="519770" y="1424089"/>
                  <a:pt x="482220" y="1437923"/>
                </a:cubicBezTo>
                <a:cubicBezTo>
                  <a:pt x="458504" y="1446816"/>
                  <a:pt x="456034" y="1450769"/>
                  <a:pt x="463939" y="1474978"/>
                </a:cubicBezTo>
                <a:cubicBezTo>
                  <a:pt x="465915" y="1481401"/>
                  <a:pt x="469374" y="1487330"/>
                  <a:pt x="471350" y="1493259"/>
                </a:cubicBezTo>
                <a:cubicBezTo>
                  <a:pt x="474808" y="1506105"/>
                  <a:pt x="473326" y="1518457"/>
                  <a:pt x="459986" y="1523892"/>
                </a:cubicBezTo>
                <a:cubicBezTo>
                  <a:pt x="442693" y="1530809"/>
                  <a:pt x="440717" y="1543161"/>
                  <a:pt x="444670" y="1557489"/>
                </a:cubicBezTo>
                <a:cubicBezTo>
                  <a:pt x="454057" y="1593063"/>
                  <a:pt x="459492" y="1630613"/>
                  <a:pt x="500995" y="1647411"/>
                </a:cubicBezTo>
                <a:cubicBezTo>
                  <a:pt x="513347" y="1652352"/>
                  <a:pt x="522240" y="1666680"/>
                  <a:pt x="531627" y="1677550"/>
                </a:cubicBezTo>
                <a:cubicBezTo>
                  <a:pt x="536568" y="1682985"/>
                  <a:pt x="538544" y="1690890"/>
                  <a:pt x="543485" y="1695831"/>
                </a:cubicBezTo>
                <a:cubicBezTo>
                  <a:pt x="550402" y="1702254"/>
                  <a:pt x="559790" y="1707195"/>
                  <a:pt x="567695" y="1712630"/>
                </a:cubicBezTo>
                <a:cubicBezTo>
                  <a:pt x="572636" y="1703736"/>
                  <a:pt x="581035" y="1695831"/>
                  <a:pt x="582023" y="1686443"/>
                </a:cubicBezTo>
                <a:cubicBezTo>
                  <a:pt x="584494" y="1658281"/>
                  <a:pt x="584000" y="1629625"/>
                  <a:pt x="584988" y="1600968"/>
                </a:cubicBezTo>
                <a:cubicBezTo>
                  <a:pt x="585482" y="1583181"/>
                  <a:pt x="586470" y="1564901"/>
                  <a:pt x="588446" y="1547114"/>
                </a:cubicBezTo>
                <a:cubicBezTo>
                  <a:pt x="595857" y="1481401"/>
                  <a:pt x="604257" y="1415195"/>
                  <a:pt x="612162" y="1348000"/>
                </a:cubicBezTo>
                <a:close/>
              </a:path>
            </a:pathLst>
          </a:custGeom>
          <a:solidFill>
            <a:schemeClr val="accent4"/>
          </a:solidFill>
          <a:ln w="4934" cap="flat">
            <a:noFill/>
            <a:prstDash val="solid"/>
            <a:miter/>
          </a:ln>
        </p:spPr>
        <p:txBody>
          <a:bodyPr rtlCol="0" anchor="ctr"/>
          <a:lstStyle/>
          <a:p>
            <a:pPr defTabSz="685715" latinLnBrk="0"/>
            <a:endParaRPr lang="en-US" sz="1350">
              <a:solidFill>
                <a:prstClr val="black"/>
              </a:solidFill>
              <a:latin typeface="Arial"/>
            </a:endParaRPr>
          </a:p>
        </p:txBody>
      </p:sp>
      <p:pic>
        <p:nvPicPr>
          <p:cNvPr id="8" name="Picture 2" descr="Free Female Body Clipart in AI, SVG, EPS or PSD">
            <a:extLst>
              <a:ext uri="{FF2B5EF4-FFF2-40B4-BE49-F238E27FC236}">
                <a16:creationId xmlns="" xmlns:a16="http://schemas.microsoft.com/office/drawing/2014/main" id="{D67F6C13-C5DF-83E0-3DE7-DE76544795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5298" y="848252"/>
            <a:ext cx="1080120" cy="1080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m 9" descr="Tela de computador com fundo escuro&#10;&#10;Descrição gerada automaticamente com confiança média">
            <a:extLst>
              <a:ext uri="{FF2B5EF4-FFF2-40B4-BE49-F238E27FC236}">
                <a16:creationId xmlns="" xmlns:a16="http://schemas.microsoft.com/office/drawing/2014/main" id="{11EBFF83-E0E0-EB09-5A7A-857BF05359C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2355726"/>
            <a:ext cx="1027554" cy="939248"/>
          </a:xfrm>
          <a:prstGeom prst="rect">
            <a:avLst/>
          </a:prstGeom>
        </p:spPr>
      </p:pic>
      <p:cxnSp>
        <p:nvCxnSpPr>
          <p:cNvPr id="15" name="Conector de Seta Reta 14">
            <a:extLst>
              <a:ext uri="{FF2B5EF4-FFF2-40B4-BE49-F238E27FC236}">
                <a16:creationId xmlns="" xmlns:a16="http://schemas.microsoft.com/office/drawing/2014/main" id="{DFA3E89B-0709-28FA-7753-BAD6C3DDB926}"/>
              </a:ext>
            </a:extLst>
          </p:cNvPr>
          <p:cNvCxnSpPr>
            <a:cxnSpLocks/>
          </p:cNvCxnSpPr>
          <p:nvPr/>
        </p:nvCxnSpPr>
        <p:spPr>
          <a:xfrm flipV="1">
            <a:off x="1403648" y="1586239"/>
            <a:ext cx="1800200" cy="5018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de Seta Reta 18">
            <a:extLst>
              <a:ext uri="{FF2B5EF4-FFF2-40B4-BE49-F238E27FC236}">
                <a16:creationId xmlns="" xmlns:a16="http://schemas.microsoft.com/office/drawing/2014/main" id="{55379D92-65D2-0AD1-022D-80554418C87C}"/>
              </a:ext>
            </a:extLst>
          </p:cNvPr>
          <p:cNvCxnSpPr>
            <a:cxnSpLocks/>
          </p:cNvCxnSpPr>
          <p:nvPr/>
        </p:nvCxnSpPr>
        <p:spPr>
          <a:xfrm>
            <a:off x="1403648" y="2571750"/>
            <a:ext cx="165618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de Seta Reta 23">
            <a:extLst>
              <a:ext uri="{FF2B5EF4-FFF2-40B4-BE49-F238E27FC236}">
                <a16:creationId xmlns="" xmlns:a16="http://schemas.microsoft.com/office/drawing/2014/main" id="{13B7C2FA-FFB7-E052-1BE4-DA587FA6A9B7}"/>
              </a:ext>
            </a:extLst>
          </p:cNvPr>
          <p:cNvCxnSpPr>
            <a:cxnSpLocks/>
          </p:cNvCxnSpPr>
          <p:nvPr/>
        </p:nvCxnSpPr>
        <p:spPr>
          <a:xfrm>
            <a:off x="1403648" y="3147814"/>
            <a:ext cx="1728192" cy="7920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566">
            <a:extLst>
              <a:ext uri="{FF2B5EF4-FFF2-40B4-BE49-F238E27FC236}">
                <a16:creationId xmlns="" xmlns:a16="http://schemas.microsoft.com/office/drawing/2014/main" id="{D8DEDA31-373C-F260-B33E-D40EBD0183F5}"/>
              </a:ext>
            </a:extLst>
          </p:cNvPr>
          <p:cNvSpPr txBox="1"/>
          <p:nvPr/>
        </p:nvSpPr>
        <p:spPr>
          <a:xfrm>
            <a:off x="4915090" y="998823"/>
            <a:ext cx="3976374" cy="6925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defTabSz="914240" latinLnBrk="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s-US" sz="1400" dirty="0" err="1"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Envolvimento</a:t>
            </a:r>
            <a:r>
              <a:rPr lang="es-US" sz="1400" dirty="0"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 dos familiares</a:t>
            </a:r>
          </a:p>
          <a:p>
            <a:pPr marL="285750" indent="-285750" defTabSz="914240" latinLnBrk="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s-US" sz="1400" dirty="0"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Problemas </a:t>
            </a:r>
            <a:r>
              <a:rPr lang="es-US" sz="1400" dirty="0" err="1"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emocionais</a:t>
            </a:r>
            <a:r>
              <a:rPr lang="es-US" sz="1400" dirty="0"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 e </a:t>
            </a:r>
            <a:r>
              <a:rPr lang="es-US" sz="1400" dirty="0" err="1"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afetivos</a:t>
            </a:r>
            <a:endParaRPr lang="es-US" sz="1400" dirty="0">
              <a:latin typeface="Arial" panose="020B0604020202020204" pitchFamily="34" charset="0"/>
              <a:ea typeface="Open Sans" pitchFamily="34" charset="0"/>
              <a:cs typeface="Arial" panose="020B0604020202020204" pitchFamily="34" charset="0"/>
            </a:endParaRPr>
          </a:p>
          <a:p>
            <a:pPr marL="285750" indent="-285750" defTabSz="914240" latinLnBrk="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s-US" sz="1400" dirty="0" err="1"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Alterações</a:t>
            </a:r>
            <a:r>
              <a:rPr lang="es-US" sz="1400" dirty="0"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 </a:t>
            </a:r>
            <a:r>
              <a:rPr lang="es-US" sz="1400" dirty="0" err="1"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sociais</a:t>
            </a:r>
            <a:r>
              <a:rPr lang="es-US" sz="1400" dirty="0"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 e </a:t>
            </a:r>
            <a:r>
              <a:rPr lang="es-US" sz="1400" dirty="0" err="1"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estruturais</a:t>
            </a:r>
            <a:r>
              <a:rPr lang="es-US" sz="1400" dirty="0"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 </a:t>
            </a:r>
            <a:r>
              <a:rPr lang="es-US" sz="1400" dirty="0" err="1"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na</a:t>
            </a:r>
            <a:r>
              <a:rPr lang="es-US" sz="1400" dirty="0"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 familia</a:t>
            </a:r>
            <a:endParaRPr lang="en-US" sz="1400" dirty="0">
              <a:latin typeface="Arial" panose="020B0604020202020204" pitchFamily="34" charset="0"/>
              <a:ea typeface="Open Sans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566">
            <a:extLst>
              <a:ext uri="{FF2B5EF4-FFF2-40B4-BE49-F238E27FC236}">
                <a16:creationId xmlns="" xmlns:a16="http://schemas.microsoft.com/office/drawing/2014/main" id="{11F6F1BA-E043-4893-1E5F-DD6BC59A9797}"/>
              </a:ext>
            </a:extLst>
          </p:cNvPr>
          <p:cNvSpPr txBox="1"/>
          <p:nvPr/>
        </p:nvSpPr>
        <p:spPr>
          <a:xfrm>
            <a:off x="4915090" y="2427734"/>
            <a:ext cx="4049398" cy="6925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defTabSz="914240" latinLnBrk="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s-US" sz="1400" dirty="0" err="1"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Perda</a:t>
            </a:r>
            <a:r>
              <a:rPr lang="es-US" sz="1400" dirty="0"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 </a:t>
            </a:r>
            <a:r>
              <a:rPr lang="es-US" sz="1400" dirty="0" err="1"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ou</a:t>
            </a:r>
            <a:r>
              <a:rPr lang="es-US" sz="1400" dirty="0"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 </a:t>
            </a:r>
            <a:r>
              <a:rPr lang="es-US" sz="1400" dirty="0" err="1"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diminuição</a:t>
            </a:r>
            <a:r>
              <a:rPr lang="es-US" sz="1400" dirty="0"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 da </a:t>
            </a:r>
            <a:r>
              <a:rPr lang="es-US" sz="1400" dirty="0" err="1"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capacidade</a:t>
            </a:r>
            <a:r>
              <a:rPr lang="es-US" sz="1400" dirty="0"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 laboral</a:t>
            </a:r>
          </a:p>
          <a:p>
            <a:pPr marL="285750" indent="-285750" defTabSz="914240" latinLnBrk="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s-US" sz="1400" dirty="0" err="1"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Ausências</a:t>
            </a:r>
            <a:r>
              <a:rPr lang="es-US" sz="1400" dirty="0"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 no </a:t>
            </a:r>
            <a:r>
              <a:rPr lang="es-US" sz="1400" dirty="0" err="1"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emprego</a:t>
            </a:r>
            <a:endParaRPr lang="es-US" sz="1400" dirty="0">
              <a:latin typeface="Arial" panose="020B0604020202020204" pitchFamily="34" charset="0"/>
              <a:ea typeface="Open Sans" pitchFamily="34" charset="0"/>
              <a:cs typeface="Arial" panose="020B0604020202020204" pitchFamily="34" charset="0"/>
            </a:endParaRPr>
          </a:p>
          <a:p>
            <a:pPr marL="285750" indent="-285750" defTabSz="914240" latinLnBrk="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s-US" sz="1400" dirty="0" err="1"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Necessidade</a:t>
            </a:r>
            <a:r>
              <a:rPr lang="es-US" sz="1400" dirty="0"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 de </a:t>
            </a:r>
            <a:r>
              <a:rPr lang="es-US" sz="1400" dirty="0" err="1"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recolocação</a:t>
            </a:r>
            <a:r>
              <a:rPr lang="es-US" sz="1400" dirty="0"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 no mercado</a:t>
            </a:r>
            <a:endParaRPr lang="en-US" sz="1400" dirty="0">
              <a:latin typeface="Arial" panose="020B0604020202020204" pitchFamily="34" charset="0"/>
              <a:ea typeface="Open Sans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566">
            <a:extLst>
              <a:ext uri="{FF2B5EF4-FFF2-40B4-BE49-F238E27FC236}">
                <a16:creationId xmlns="" xmlns:a16="http://schemas.microsoft.com/office/drawing/2014/main" id="{6C8C0660-80B9-A442-77E1-D9C90B5754FE}"/>
              </a:ext>
            </a:extLst>
          </p:cNvPr>
          <p:cNvSpPr txBox="1"/>
          <p:nvPr/>
        </p:nvSpPr>
        <p:spPr>
          <a:xfrm>
            <a:off x="4431391" y="3858339"/>
            <a:ext cx="4712609" cy="9295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defTabSz="914240" latinLnBrk="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s-US" sz="1400" dirty="0" err="1"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Diminuição</a:t>
            </a:r>
            <a:r>
              <a:rPr lang="es-US" sz="1400" dirty="0"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 da expectativa de vida </a:t>
            </a:r>
          </a:p>
          <a:p>
            <a:pPr marL="285750" indent="-285750" defTabSz="914240" latinLnBrk="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s-US" sz="1400" dirty="0" err="1"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Aposentadoria</a:t>
            </a:r>
            <a:r>
              <a:rPr lang="es-US" sz="1400" dirty="0"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 </a:t>
            </a:r>
            <a:r>
              <a:rPr lang="es-US" sz="1400" dirty="0" err="1"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precoce</a:t>
            </a:r>
            <a:endParaRPr lang="es-US" sz="1400" dirty="0">
              <a:latin typeface="Arial" panose="020B0604020202020204" pitchFamily="34" charset="0"/>
              <a:ea typeface="Open Sans" pitchFamily="34" charset="0"/>
              <a:cs typeface="Arial" panose="020B0604020202020204" pitchFamily="34" charset="0"/>
            </a:endParaRPr>
          </a:p>
          <a:p>
            <a:pPr marL="285750" indent="-285750" defTabSz="914240" latinLnBrk="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s-US" sz="1400" dirty="0"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Alto </a:t>
            </a:r>
            <a:r>
              <a:rPr lang="es-US" sz="1400" dirty="0" err="1"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custo</a:t>
            </a:r>
            <a:r>
              <a:rPr lang="es-US" sz="1400" dirty="0"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 para o Estado / </a:t>
            </a:r>
            <a:r>
              <a:rPr lang="es-US" sz="1400" dirty="0" err="1"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Sociedade</a:t>
            </a:r>
            <a:r>
              <a:rPr lang="es-US" sz="1400" dirty="0"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 </a:t>
            </a:r>
          </a:p>
          <a:p>
            <a:pPr defTabSz="914240" latinLnBrk="0">
              <a:lnSpc>
                <a:spcPct val="110000"/>
              </a:lnSpc>
            </a:pPr>
            <a:r>
              <a:rPr lang="es-US" sz="1400" b="1" u="sng" dirty="0"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(</a:t>
            </a:r>
            <a:r>
              <a:rPr lang="es-US" sz="1400" b="1" u="sng" dirty="0" err="1"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Evitáveis</a:t>
            </a:r>
            <a:r>
              <a:rPr lang="es-US" sz="1400" b="1" u="sng" dirty="0"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 se </a:t>
            </a:r>
            <a:r>
              <a:rPr lang="es-US" sz="1400" b="1" u="sng" dirty="0" err="1"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houver</a:t>
            </a:r>
            <a:r>
              <a:rPr lang="es-US" sz="1400" b="1" u="sng" dirty="0"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 </a:t>
            </a:r>
            <a:r>
              <a:rPr lang="es-US" sz="1400" b="1" u="sng" dirty="0" err="1"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prevenção</a:t>
            </a:r>
            <a:r>
              <a:rPr lang="es-US" sz="1400" b="1" u="sng" dirty="0"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 </a:t>
            </a:r>
            <a:r>
              <a:rPr lang="es-US" sz="1400" b="1" u="sng" dirty="0" err="1"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ou</a:t>
            </a:r>
            <a:r>
              <a:rPr lang="es-US" sz="1400" b="1" u="sng" dirty="0"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 </a:t>
            </a:r>
            <a:r>
              <a:rPr lang="es-US" sz="1400" b="1" u="sng" dirty="0" err="1"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tratamento</a:t>
            </a:r>
            <a:r>
              <a:rPr lang="es-US" sz="1400" b="1" u="sng" dirty="0"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 </a:t>
            </a:r>
            <a:r>
              <a:rPr lang="es-US" sz="1400" b="1" u="sng" dirty="0" err="1"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precoce</a:t>
            </a:r>
            <a:r>
              <a:rPr lang="es-US" sz="1400" b="1" u="sng" dirty="0"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)</a:t>
            </a:r>
            <a:endParaRPr lang="en-US" sz="1400" b="1" u="sng" dirty="0">
              <a:latin typeface="Arial" panose="020B0604020202020204" pitchFamily="34" charset="0"/>
              <a:ea typeface="Open Sans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3541278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260" y="180560"/>
            <a:ext cx="3368128" cy="224717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98234"/>
            <a:ext cx="9144000" cy="347032"/>
          </a:xfrm>
          <a:prstGeom prst="rect">
            <a:avLst/>
          </a:prstGeom>
        </p:spPr>
      </p:pic>
      <p:cxnSp>
        <p:nvCxnSpPr>
          <p:cNvPr id="16" name="Straight Connector 15"/>
          <p:cNvCxnSpPr/>
          <p:nvPr/>
        </p:nvCxnSpPr>
        <p:spPr>
          <a:xfrm>
            <a:off x="2635786" y="3201255"/>
            <a:ext cx="0" cy="1140245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483768" y="1284933"/>
            <a:ext cx="624263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pt-BR" sz="3300" spc="-225" dirty="0">
                <a:solidFill>
                  <a:srgbClr val="0078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Consequências e Impactos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4242" y="180560"/>
            <a:ext cx="9144000" cy="2235497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alpha val="0"/>
                </a:schemeClr>
              </a:gs>
              <a:gs pos="76000">
                <a:schemeClr val="accent1">
                  <a:lumMod val="95000"/>
                  <a:lumOff val="5000"/>
                  <a:alpha val="50000"/>
                </a:schemeClr>
              </a:gs>
              <a:gs pos="100000">
                <a:schemeClr val="accent1">
                  <a:lumMod val="60000"/>
                  <a:alpha val="7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endParaRPr lang="en-US" sz="1350" dirty="0">
              <a:solidFill>
                <a:prstClr val="white"/>
              </a:solidFill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="" xmlns:a16="http://schemas.microsoft.com/office/drawing/2014/main" id="{1B65B114-B75C-18E1-7A83-86E4DF2AD00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7686" t="23628" r="52362" b="61054"/>
          <a:stretch/>
        </p:blipFill>
        <p:spPr>
          <a:xfrm>
            <a:off x="7333958" y="224218"/>
            <a:ext cx="1744963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443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260" y="180561"/>
            <a:ext cx="808324" cy="53930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2536" y="736822"/>
            <a:ext cx="9144000" cy="347032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476872" y="0"/>
            <a:ext cx="624263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pt-BR" sz="3300" spc="-225" dirty="0">
                <a:solidFill>
                  <a:srgbClr val="0078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Consequências e Impactos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-4092" y="-25370"/>
            <a:ext cx="9144000" cy="745235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alpha val="0"/>
                </a:schemeClr>
              </a:gs>
              <a:gs pos="76000">
                <a:schemeClr val="accent1">
                  <a:lumMod val="95000"/>
                  <a:lumOff val="5000"/>
                  <a:alpha val="50000"/>
                </a:schemeClr>
              </a:gs>
              <a:gs pos="100000">
                <a:schemeClr val="accent1">
                  <a:lumMod val="60000"/>
                  <a:alpha val="7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endParaRPr lang="en-US" sz="1350" dirty="0">
              <a:solidFill>
                <a:prstClr val="white"/>
              </a:solidFill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="" xmlns:a16="http://schemas.microsoft.com/office/drawing/2014/main" id="{1B65B114-B75C-18E1-7A83-86E4DF2AD00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7686" t="23628" r="52362" b="61054"/>
          <a:stretch/>
        </p:blipFill>
        <p:spPr>
          <a:xfrm>
            <a:off x="7858179" y="107902"/>
            <a:ext cx="1266561" cy="522662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="" xmlns:a16="http://schemas.microsoft.com/office/drawing/2014/main" id="{99AA1DDE-00C3-6F9F-AD4C-D80CB6B2CE9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6850" t="30954" r="31730" b="7512"/>
          <a:stretch/>
        </p:blipFill>
        <p:spPr>
          <a:xfrm>
            <a:off x="1605228" y="1382342"/>
            <a:ext cx="1958662" cy="3024336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="" xmlns:a16="http://schemas.microsoft.com/office/drawing/2014/main" id="{5F316101-6984-869F-649D-30AEA9FF0309}"/>
              </a:ext>
            </a:extLst>
          </p:cNvPr>
          <p:cNvSpPr txBox="1"/>
          <p:nvPr/>
        </p:nvSpPr>
        <p:spPr>
          <a:xfrm>
            <a:off x="4139952" y="4803057"/>
            <a:ext cx="56166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/>
              <a:t>Sumario Executivo INCA 2022 – Gastos Federais Atuais e Futuros</a:t>
            </a:r>
          </a:p>
        </p:txBody>
      </p:sp>
    </p:spTree>
    <p:extLst>
      <p:ext uri="{BB962C8B-B14F-4D97-AF65-F5344CB8AC3E}">
        <p14:creationId xmlns:p14="http://schemas.microsoft.com/office/powerpoint/2010/main" val="1226405990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260" y="180561"/>
            <a:ext cx="808324" cy="53930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2536" y="736822"/>
            <a:ext cx="9144000" cy="347032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476872" y="0"/>
            <a:ext cx="624263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pt-BR" sz="3300" spc="-225" dirty="0">
                <a:solidFill>
                  <a:srgbClr val="0078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Consequências e Impactos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-4092" y="-25370"/>
            <a:ext cx="9144000" cy="745235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alpha val="0"/>
                </a:schemeClr>
              </a:gs>
              <a:gs pos="76000">
                <a:schemeClr val="accent1">
                  <a:lumMod val="95000"/>
                  <a:lumOff val="5000"/>
                  <a:alpha val="50000"/>
                </a:schemeClr>
              </a:gs>
              <a:gs pos="100000">
                <a:schemeClr val="accent1">
                  <a:lumMod val="60000"/>
                  <a:alpha val="7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endParaRPr lang="en-US" sz="1350" dirty="0">
              <a:solidFill>
                <a:prstClr val="white"/>
              </a:solidFill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="" xmlns:a16="http://schemas.microsoft.com/office/drawing/2014/main" id="{1B65B114-B75C-18E1-7A83-86E4DF2AD00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7686" t="23628" r="52362" b="61054"/>
          <a:stretch/>
        </p:blipFill>
        <p:spPr>
          <a:xfrm>
            <a:off x="7858179" y="107902"/>
            <a:ext cx="1266561" cy="522662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="" xmlns:a16="http://schemas.microsoft.com/office/drawing/2014/main" id="{99AA1DDE-00C3-6F9F-AD4C-D80CB6B2CE9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6850" t="30954" r="31730" b="7512"/>
          <a:stretch/>
        </p:blipFill>
        <p:spPr>
          <a:xfrm>
            <a:off x="1605228" y="1382342"/>
            <a:ext cx="1958662" cy="3024336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="" xmlns:a16="http://schemas.microsoft.com/office/drawing/2014/main" id="{0A29E5F3-C1F3-5487-6C8E-05BE4E3D84E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0317" t="30954" r="7476" b="7512"/>
          <a:stretch/>
        </p:blipFill>
        <p:spPr>
          <a:xfrm>
            <a:off x="5508104" y="1382342"/>
            <a:ext cx="2030668" cy="3024336"/>
          </a:xfrm>
          <a:prstGeom prst="rect">
            <a:avLst/>
          </a:prstGeom>
        </p:spPr>
      </p:pic>
      <p:sp>
        <p:nvSpPr>
          <p:cNvPr id="2" name="Seta: para a Direita 1">
            <a:extLst>
              <a:ext uri="{FF2B5EF4-FFF2-40B4-BE49-F238E27FC236}">
                <a16:creationId xmlns="" xmlns:a16="http://schemas.microsoft.com/office/drawing/2014/main" id="{6257DB93-3AD7-6346-8FCA-AC0459ADCB1A}"/>
              </a:ext>
            </a:extLst>
          </p:cNvPr>
          <p:cNvSpPr/>
          <p:nvPr/>
        </p:nvSpPr>
        <p:spPr>
          <a:xfrm>
            <a:off x="3851920" y="2643758"/>
            <a:ext cx="1368152" cy="34703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="" xmlns:a16="http://schemas.microsoft.com/office/drawing/2014/main" id="{F1F5D2DB-FF1F-50C3-CFB0-C6F264427360}"/>
              </a:ext>
            </a:extLst>
          </p:cNvPr>
          <p:cNvSpPr txBox="1"/>
          <p:nvPr/>
        </p:nvSpPr>
        <p:spPr>
          <a:xfrm>
            <a:off x="4139952" y="4803057"/>
            <a:ext cx="56166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/>
              <a:t>Sumario Executivo INCA 2022 – Gastos Federais Atuais e Futuros</a:t>
            </a:r>
          </a:p>
        </p:txBody>
      </p:sp>
    </p:spTree>
    <p:extLst>
      <p:ext uri="{BB962C8B-B14F-4D97-AF65-F5344CB8AC3E}">
        <p14:creationId xmlns:p14="http://schemas.microsoft.com/office/powerpoint/2010/main" val="256870301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260" y="180561"/>
            <a:ext cx="808324" cy="53930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2536" y="736822"/>
            <a:ext cx="9144000" cy="347032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476872" y="0"/>
            <a:ext cx="624263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pt-BR" sz="3300" spc="-225" dirty="0">
                <a:solidFill>
                  <a:srgbClr val="0078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Consequências e Impactos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-4092" y="-25370"/>
            <a:ext cx="9144000" cy="745235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alpha val="0"/>
                </a:schemeClr>
              </a:gs>
              <a:gs pos="76000">
                <a:schemeClr val="accent1">
                  <a:lumMod val="95000"/>
                  <a:lumOff val="5000"/>
                  <a:alpha val="50000"/>
                </a:schemeClr>
              </a:gs>
              <a:gs pos="100000">
                <a:schemeClr val="accent1">
                  <a:lumMod val="60000"/>
                  <a:alpha val="7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endParaRPr lang="en-US" sz="1350" dirty="0">
              <a:solidFill>
                <a:prstClr val="white"/>
              </a:solidFill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="" xmlns:a16="http://schemas.microsoft.com/office/drawing/2014/main" id="{1B65B114-B75C-18E1-7A83-86E4DF2AD00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7686" t="23628" r="52362" b="61054"/>
          <a:stretch/>
        </p:blipFill>
        <p:spPr>
          <a:xfrm>
            <a:off x="7858179" y="107902"/>
            <a:ext cx="1266561" cy="522662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="" xmlns:a16="http://schemas.microsoft.com/office/drawing/2014/main" id="{0DFEE04D-896E-C021-9D0D-1F1E0D93C22F}"/>
              </a:ext>
            </a:extLst>
          </p:cNvPr>
          <p:cNvSpPr txBox="1"/>
          <p:nvPr/>
        </p:nvSpPr>
        <p:spPr>
          <a:xfrm>
            <a:off x="539552" y="1347614"/>
            <a:ext cx="84249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 dirty="0"/>
              <a:t>O quadro só poderá mudar com mudanças e ações integradas.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="" xmlns:a16="http://schemas.microsoft.com/office/drawing/2014/main" id="{E483DF0E-10D9-F072-64B6-7F96F25A0D64}"/>
              </a:ext>
            </a:extLst>
          </p:cNvPr>
          <p:cNvSpPr txBox="1"/>
          <p:nvPr/>
        </p:nvSpPr>
        <p:spPr>
          <a:xfrm>
            <a:off x="4139952" y="4803057"/>
            <a:ext cx="56166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/>
              <a:t>Sumario Executivo INCA 2022 – Gastos Federais Atuais e Futuros</a:t>
            </a:r>
          </a:p>
        </p:txBody>
      </p:sp>
    </p:spTree>
    <p:extLst>
      <p:ext uri="{BB962C8B-B14F-4D97-AF65-F5344CB8AC3E}">
        <p14:creationId xmlns:p14="http://schemas.microsoft.com/office/powerpoint/2010/main" val="332582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260" y="180561"/>
            <a:ext cx="808324" cy="53930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2536" y="736822"/>
            <a:ext cx="9144000" cy="347032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476872" y="0"/>
            <a:ext cx="624263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pt-BR" sz="3300" spc="-225" dirty="0">
                <a:solidFill>
                  <a:srgbClr val="0078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Consequências e Impactos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-4092" y="-25370"/>
            <a:ext cx="9144000" cy="745235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alpha val="0"/>
                </a:schemeClr>
              </a:gs>
              <a:gs pos="76000">
                <a:schemeClr val="accent1">
                  <a:lumMod val="95000"/>
                  <a:lumOff val="5000"/>
                  <a:alpha val="50000"/>
                </a:schemeClr>
              </a:gs>
              <a:gs pos="100000">
                <a:schemeClr val="accent1">
                  <a:lumMod val="60000"/>
                  <a:alpha val="7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endParaRPr lang="en-US" sz="1350" dirty="0">
              <a:solidFill>
                <a:prstClr val="white"/>
              </a:solidFill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="" xmlns:a16="http://schemas.microsoft.com/office/drawing/2014/main" id="{1B65B114-B75C-18E1-7A83-86E4DF2AD00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7686" t="23628" r="52362" b="61054"/>
          <a:stretch/>
        </p:blipFill>
        <p:spPr>
          <a:xfrm>
            <a:off x="7858179" y="107902"/>
            <a:ext cx="1266561" cy="522662"/>
          </a:xfrm>
          <a:prstGeom prst="rect">
            <a:avLst/>
          </a:prstGeom>
        </p:spPr>
      </p:pic>
      <p:pic>
        <p:nvPicPr>
          <p:cNvPr id="1026" name="Picture 2" descr="Imagem">
            <a:extLst>
              <a:ext uri="{FF2B5EF4-FFF2-40B4-BE49-F238E27FC236}">
                <a16:creationId xmlns="" xmlns:a16="http://schemas.microsoft.com/office/drawing/2014/main" id="{D31F1451-8D59-9CCA-E5C1-D23D62B7CC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083854"/>
            <a:ext cx="3841804" cy="3841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="" xmlns:a16="http://schemas.microsoft.com/office/drawing/2014/main" id="{0C24A376-FCED-52ED-3E38-B13D6BFC1022}"/>
              </a:ext>
            </a:extLst>
          </p:cNvPr>
          <p:cNvSpPr txBox="1"/>
          <p:nvPr/>
        </p:nvSpPr>
        <p:spPr>
          <a:xfrm>
            <a:off x="5148064" y="4805683"/>
            <a:ext cx="56166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Union for International Cancer Control (UICC) Report</a:t>
            </a:r>
            <a:endParaRPr lang="pt-BR" sz="1400" dirty="0"/>
          </a:p>
        </p:txBody>
      </p:sp>
      <p:sp>
        <p:nvSpPr>
          <p:cNvPr id="3" name="CaixaDeTexto 2">
            <a:extLst>
              <a:ext uri="{FF2B5EF4-FFF2-40B4-BE49-F238E27FC236}">
                <a16:creationId xmlns="" xmlns:a16="http://schemas.microsoft.com/office/drawing/2014/main" id="{49676A3A-5B1E-A3F0-CDA4-70C3A3CDBBC7}"/>
              </a:ext>
            </a:extLst>
          </p:cNvPr>
          <p:cNvSpPr txBox="1"/>
          <p:nvPr/>
        </p:nvSpPr>
        <p:spPr>
          <a:xfrm>
            <a:off x="4860032" y="1997468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US$ 1,00 Prevenção              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="" xmlns:a16="http://schemas.microsoft.com/office/drawing/2014/main" id="{C48FB7EE-684D-F4CF-8A34-63CC64B4CC46}"/>
              </a:ext>
            </a:extLst>
          </p:cNvPr>
          <p:cNvSpPr txBox="1"/>
          <p:nvPr/>
        </p:nvSpPr>
        <p:spPr>
          <a:xfrm>
            <a:off x="4341607" y="3212318"/>
            <a:ext cx="31827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Redução US$ 10,00 Tratamento</a:t>
            </a:r>
          </a:p>
        </p:txBody>
      </p:sp>
      <p:sp>
        <p:nvSpPr>
          <p:cNvPr id="7" name="Seta: para Baixo 6">
            <a:extLst>
              <a:ext uri="{FF2B5EF4-FFF2-40B4-BE49-F238E27FC236}">
                <a16:creationId xmlns="" xmlns:a16="http://schemas.microsoft.com/office/drawing/2014/main" id="{D3833BA9-78F7-52EF-3117-21D88D43995B}"/>
              </a:ext>
            </a:extLst>
          </p:cNvPr>
          <p:cNvSpPr/>
          <p:nvPr/>
        </p:nvSpPr>
        <p:spPr>
          <a:xfrm>
            <a:off x="5796136" y="2493732"/>
            <a:ext cx="216024" cy="467297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6189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260" y="180560"/>
            <a:ext cx="3368128" cy="224717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98234"/>
            <a:ext cx="9144000" cy="347032"/>
          </a:xfrm>
          <a:prstGeom prst="rect">
            <a:avLst/>
          </a:prstGeom>
        </p:spPr>
      </p:pic>
      <p:cxnSp>
        <p:nvCxnSpPr>
          <p:cNvPr id="16" name="Straight Connector 15"/>
          <p:cNvCxnSpPr/>
          <p:nvPr/>
        </p:nvCxnSpPr>
        <p:spPr>
          <a:xfrm>
            <a:off x="2635786" y="3201255"/>
            <a:ext cx="0" cy="1140245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483768" y="1284933"/>
            <a:ext cx="624263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pt-BR" sz="3300" spc="-225" dirty="0">
                <a:solidFill>
                  <a:srgbClr val="0078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Solução</a:t>
            </a:r>
          </a:p>
        </p:txBody>
      </p:sp>
      <p:sp>
        <p:nvSpPr>
          <p:cNvPr id="13" name="Rectangle 12"/>
          <p:cNvSpPr/>
          <p:nvPr/>
        </p:nvSpPr>
        <p:spPr>
          <a:xfrm>
            <a:off x="0" y="192236"/>
            <a:ext cx="9144000" cy="2235497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alpha val="0"/>
                </a:schemeClr>
              </a:gs>
              <a:gs pos="76000">
                <a:schemeClr val="accent1">
                  <a:lumMod val="95000"/>
                  <a:lumOff val="5000"/>
                  <a:alpha val="50000"/>
                </a:schemeClr>
              </a:gs>
              <a:gs pos="100000">
                <a:schemeClr val="accent1">
                  <a:lumMod val="60000"/>
                  <a:alpha val="7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endParaRPr lang="en-US" sz="1350">
              <a:solidFill>
                <a:prstClr val="white"/>
              </a:solidFill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="" xmlns:a16="http://schemas.microsoft.com/office/drawing/2014/main" id="{1B65B114-B75C-18E1-7A83-86E4DF2AD00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7686" t="23628" r="52362" b="61054"/>
          <a:stretch/>
        </p:blipFill>
        <p:spPr>
          <a:xfrm>
            <a:off x="7333958" y="224218"/>
            <a:ext cx="1744963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6509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="" xmlns:a16="http://schemas.microsoft.com/office/drawing/2014/main" id="{BCD7A138-36CA-CBE9-0CBA-E343BD8CD8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72" b="9172"/>
          <a:stretch/>
        </p:blipFill>
        <p:spPr bwMode="auto">
          <a:xfrm>
            <a:off x="6516216" y="408570"/>
            <a:ext cx="2482710" cy="2196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Diagnosis, Doctor, Patient, Oncology, Clinic Concept. Hand Drawn Isolated  Vector. Stock Vector - Illustration of drawn, oncological: 121955855">
            <a:extLst>
              <a:ext uri="{FF2B5EF4-FFF2-40B4-BE49-F238E27FC236}">
                <a16:creationId xmlns="" xmlns:a16="http://schemas.microsoft.com/office/drawing/2014/main" id="{809E146B-6998-0A9E-0C99-AFC23484A68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14" t="12201" r="23191" b="15001"/>
          <a:stretch/>
        </p:blipFill>
        <p:spPr bwMode="auto">
          <a:xfrm>
            <a:off x="145074" y="408570"/>
            <a:ext cx="2196244" cy="2196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="" xmlns:a16="http://schemas.microsoft.com/office/drawing/2014/main" id="{60251D05-0EAE-BC51-D079-9B7EBD6AB3F9}"/>
              </a:ext>
            </a:extLst>
          </p:cNvPr>
          <p:cNvSpPr txBox="1"/>
          <p:nvPr/>
        </p:nvSpPr>
        <p:spPr>
          <a:xfrm>
            <a:off x="145074" y="0"/>
            <a:ext cx="21962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chemeClr val="bg1"/>
                </a:solidFill>
              </a:rPr>
              <a:t>PREVENÇÃO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="" xmlns:a16="http://schemas.microsoft.com/office/drawing/2014/main" id="{04E5A9D6-28E9-533C-BC97-0D96CACAF798}"/>
              </a:ext>
            </a:extLst>
          </p:cNvPr>
          <p:cNvSpPr txBox="1"/>
          <p:nvPr/>
        </p:nvSpPr>
        <p:spPr>
          <a:xfrm>
            <a:off x="6631172" y="-15496"/>
            <a:ext cx="23677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chemeClr val="bg1"/>
                </a:solidFill>
              </a:rPr>
              <a:t>TRATAMENTO</a:t>
            </a:r>
          </a:p>
        </p:txBody>
      </p:sp>
      <p:pic>
        <p:nvPicPr>
          <p:cNvPr id="1026" name="Picture 2" descr="Cartoon Question Mark Clipart Transparent Background, Cartoon Businessman  Confused And Thinking Something With Question Mark And Arrow, Confused  Clipart, Symbol, Right PNG Image For Free Download">
            <a:extLst>
              <a:ext uri="{FF2B5EF4-FFF2-40B4-BE49-F238E27FC236}">
                <a16:creationId xmlns="" xmlns:a16="http://schemas.microsoft.com/office/drawing/2014/main" id="{BE205E35-A6CC-2317-7D25-14EC33C810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3878" y="3134095"/>
            <a:ext cx="1962218" cy="1962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1752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1.11022E-16 L -0.34149 -0.117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083" y="-58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="" xmlns:a16="http://schemas.microsoft.com/office/drawing/2014/main" id="{7EB02D49-8C0B-40D9-818D-EACE6BC422B7}"/>
              </a:ext>
            </a:extLst>
          </p:cNvPr>
          <p:cNvSpPr/>
          <p:nvPr/>
        </p:nvSpPr>
        <p:spPr>
          <a:xfrm>
            <a:off x="8828169" y="0"/>
            <a:ext cx="315831" cy="5143500"/>
          </a:xfrm>
          <a:prstGeom prst="rect">
            <a:avLst/>
          </a:prstGeom>
          <a:solidFill>
            <a:schemeClr val="accent1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7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879376" y="245402"/>
            <a:ext cx="4519308" cy="71558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6857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405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 pitchFamily="34" charset="0"/>
              </a:rPr>
              <a:t>Prevenção</a:t>
            </a:r>
            <a:endParaRPr kumimoji="0" lang="ko-KR" altLang="en-US" sz="40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Arial" pitchFamily="34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="" xmlns:a16="http://schemas.microsoft.com/office/drawing/2014/main" id="{817E2ECC-1D52-421D-9F23-B73B230847E7}"/>
              </a:ext>
            </a:extLst>
          </p:cNvPr>
          <p:cNvGrpSpPr/>
          <p:nvPr/>
        </p:nvGrpSpPr>
        <p:grpSpPr>
          <a:xfrm>
            <a:off x="4209471" y="1296180"/>
            <a:ext cx="4013589" cy="632394"/>
            <a:chOff x="5616951" y="2519948"/>
            <a:chExt cx="5351451" cy="843191"/>
          </a:xfrm>
        </p:grpSpPr>
        <p:grpSp>
          <p:nvGrpSpPr>
            <p:cNvPr id="3" name="Group 2">
              <a:extLst>
                <a:ext uri="{FF2B5EF4-FFF2-40B4-BE49-F238E27FC236}">
                  <a16:creationId xmlns="" xmlns:a16="http://schemas.microsoft.com/office/drawing/2014/main" id="{EF024045-B298-4962-9312-D0F2ECA5F537}"/>
                </a:ext>
              </a:extLst>
            </p:cNvPr>
            <p:cNvGrpSpPr/>
            <p:nvPr/>
          </p:nvGrpSpPr>
          <p:grpSpPr>
            <a:xfrm>
              <a:off x="6442238" y="2630866"/>
              <a:ext cx="4526164" cy="732273"/>
              <a:chOff x="6751979" y="1666120"/>
              <a:chExt cx="4526164" cy="732273"/>
            </a:xfrm>
          </p:grpSpPr>
          <p:sp>
            <p:nvSpPr>
              <p:cNvPr id="8" name="TextBox 7"/>
              <p:cNvSpPr txBox="1"/>
              <p:nvPr/>
            </p:nvSpPr>
            <p:spPr>
              <a:xfrm>
                <a:off x="6770451" y="2090617"/>
                <a:ext cx="4507692" cy="3077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68571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ko-KR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Arial" pitchFamily="34" charset="0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6751979" y="1666120"/>
                <a:ext cx="4507692" cy="538609"/>
              </a:xfrm>
              <a:prstGeom prst="rect">
                <a:avLst/>
              </a:prstGeom>
              <a:noFill/>
            </p:spPr>
            <p:txBody>
              <a:bodyPr wrap="square" lIns="81000" rIns="81000" rtlCol="0">
                <a:spAutoFit/>
              </a:bodyPr>
              <a:lstStyle/>
              <a:p>
                <a:pPr marL="0" marR="0" lvl="0" indent="0" algn="l" defTabSz="68571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2025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Arial" pitchFamily="34" charset="0"/>
                  </a:rPr>
                  <a:t>Maiores</a:t>
                </a:r>
                <a:r>
                  <a:rPr kumimoji="0" lang="en-US" altLang="ko-KR" sz="2025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Arial" pitchFamily="34" charset="0"/>
                  </a:rPr>
                  <a:t> indices de </a:t>
                </a:r>
                <a:r>
                  <a:rPr kumimoji="0" lang="en-US" altLang="ko-KR" sz="2025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Arial" pitchFamily="34" charset="0"/>
                  </a:rPr>
                  <a:t>cura</a:t>
                </a:r>
                <a:endParaRPr kumimoji="0" lang="ko-KR" altLang="en-US" sz="2025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Arial" pitchFamily="34" charset="0"/>
                </a:endParaRPr>
              </a:p>
            </p:txBody>
          </p:sp>
        </p:grpSp>
        <p:sp>
          <p:nvSpPr>
            <p:cNvPr id="7" name="TextBox 6"/>
            <p:cNvSpPr txBox="1"/>
            <p:nvPr/>
          </p:nvSpPr>
          <p:spPr>
            <a:xfrm>
              <a:off x="5616951" y="2519948"/>
              <a:ext cx="958096" cy="677107"/>
            </a:xfrm>
            <a:prstGeom prst="rect">
              <a:avLst/>
            </a:prstGeom>
            <a:noFill/>
          </p:spPr>
          <p:txBody>
            <a:bodyPr wrap="square" lIns="81000" rIns="81000" rtlCol="0">
              <a:spAutoFit/>
            </a:bodyPr>
            <a:lstStyle/>
            <a:p>
              <a:pPr marL="0" marR="0" lvl="0" indent="0" algn="ctr" defTabSz="68571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27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Arial" pitchFamily="34" charset="0"/>
                </a:rPr>
                <a:t>01</a:t>
              </a:r>
              <a:endParaRPr kumimoji="0" lang="ko-KR" altLang="en-US" sz="27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="" xmlns:a16="http://schemas.microsoft.com/office/drawing/2014/main" id="{20EFF719-BE80-4294-AE80-D8BDD4A6F51E}"/>
              </a:ext>
            </a:extLst>
          </p:cNvPr>
          <p:cNvGrpSpPr/>
          <p:nvPr/>
        </p:nvGrpSpPr>
        <p:grpSpPr>
          <a:xfrm>
            <a:off x="4209472" y="2121461"/>
            <a:ext cx="4490145" cy="507831"/>
            <a:chOff x="5616952" y="2519949"/>
            <a:chExt cx="5986859" cy="677108"/>
          </a:xfrm>
        </p:grpSpPr>
        <p:sp>
          <p:nvSpPr>
            <p:cNvPr id="21" name="TextBox 20">
              <a:extLst>
                <a:ext uri="{FF2B5EF4-FFF2-40B4-BE49-F238E27FC236}">
                  <a16:creationId xmlns="" xmlns:a16="http://schemas.microsoft.com/office/drawing/2014/main" id="{B39C4717-4026-4D05-A2CF-7DD355C79381}"/>
                </a:ext>
              </a:extLst>
            </p:cNvPr>
            <p:cNvSpPr txBox="1"/>
            <p:nvPr/>
          </p:nvSpPr>
          <p:spPr>
            <a:xfrm>
              <a:off x="6473117" y="2555303"/>
              <a:ext cx="5130694" cy="538609"/>
            </a:xfrm>
            <a:prstGeom prst="rect">
              <a:avLst/>
            </a:prstGeom>
            <a:noFill/>
          </p:spPr>
          <p:txBody>
            <a:bodyPr wrap="square" lIns="81000" rIns="81000" rtlCol="0">
              <a:spAutoFit/>
            </a:bodyPr>
            <a:lstStyle/>
            <a:p>
              <a:pPr marL="0" marR="0" lvl="0" indent="0" algn="l" defTabSz="68571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ko-KR" sz="2025" b="1" dirty="0">
                  <a:solidFill>
                    <a:prstClr val="white"/>
                  </a:solidFill>
                  <a:latin typeface="Arial"/>
                  <a:cs typeface="Arial" pitchFamily="34" charset="0"/>
                </a:rPr>
                <a:t>Menor </a:t>
              </a:r>
              <a:r>
                <a:rPr lang="en-US" altLang="ko-KR" sz="2025" b="1" dirty="0" err="1">
                  <a:solidFill>
                    <a:prstClr val="white"/>
                  </a:solidFill>
                  <a:latin typeface="Arial"/>
                  <a:cs typeface="Arial" pitchFamily="34" charset="0"/>
                </a:rPr>
                <a:t>custo</a:t>
              </a:r>
              <a:endParaRPr kumimoji="0" lang="ko-KR" altLang="en-US" sz="2025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="" xmlns:a16="http://schemas.microsoft.com/office/drawing/2014/main" id="{275D30CB-5C36-4D09-BC90-0B224EA2A980}"/>
                </a:ext>
              </a:extLst>
            </p:cNvPr>
            <p:cNvSpPr txBox="1"/>
            <p:nvPr/>
          </p:nvSpPr>
          <p:spPr>
            <a:xfrm>
              <a:off x="5616952" y="2519949"/>
              <a:ext cx="958096" cy="677108"/>
            </a:xfrm>
            <a:prstGeom prst="rect">
              <a:avLst/>
            </a:prstGeom>
            <a:noFill/>
          </p:spPr>
          <p:txBody>
            <a:bodyPr wrap="square" lIns="81000" rIns="81000" rtlCol="0">
              <a:spAutoFit/>
            </a:bodyPr>
            <a:lstStyle/>
            <a:p>
              <a:pPr marL="0" marR="0" lvl="0" indent="0" algn="ctr" defTabSz="68571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27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Arial" pitchFamily="34" charset="0"/>
                </a:rPr>
                <a:t>02</a:t>
              </a:r>
              <a:endParaRPr kumimoji="0" lang="ko-KR" altLang="en-US" sz="27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="" xmlns:a16="http://schemas.microsoft.com/office/drawing/2014/main" id="{A330DD4A-E38C-4DEB-842A-F3D9EB8A1A1F}"/>
              </a:ext>
            </a:extLst>
          </p:cNvPr>
          <p:cNvGrpSpPr/>
          <p:nvPr/>
        </p:nvGrpSpPr>
        <p:grpSpPr>
          <a:xfrm>
            <a:off x="4209471" y="2942170"/>
            <a:ext cx="4013588" cy="715581"/>
            <a:chOff x="5616952" y="2513850"/>
            <a:chExt cx="5351450" cy="954108"/>
          </a:xfrm>
        </p:grpSpPr>
        <p:grpSp>
          <p:nvGrpSpPr>
            <p:cNvPr id="23" name="Group 22">
              <a:extLst>
                <a:ext uri="{FF2B5EF4-FFF2-40B4-BE49-F238E27FC236}">
                  <a16:creationId xmlns="" xmlns:a16="http://schemas.microsoft.com/office/drawing/2014/main" id="{0058F12E-BB30-4556-9775-4246738D6B65}"/>
                </a:ext>
              </a:extLst>
            </p:cNvPr>
            <p:cNvGrpSpPr/>
            <p:nvPr/>
          </p:nvGrpSpPr>
          <p:grpSpPr>
            <a:xfrm>
              <a:off x="6460710" y="2513850"/>
              <a:ext cx="4507692" cy="954108"/>
              <a:chOff x="6770451" y="1549104"/>
              <a:chExt cx="4507692" cy="954108"/>
            </a:xfrm>
          </p:grpSpPr>
          <p:sp>
            <p:nvSpPr>
              <p:cNvPr id="25" name="TextBox 24">
                <a:extLst>
                  <a:ext uri="{FF2B5EF4-FFF2-40B4-BE49-F238E27FC236}">
                    <a16:creationId xmlns="" xmlns:a16="http://schemas.microsoft.com/office/drawing/2014/main" id="{186DEDCC-7252-48C1-87A1-C3FBABB80FB9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4507692" cy="3077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68571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ko-KR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Arial" pitchFamily="34" charset="0"/>
                </a:endParaRP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="" xmlns:a16="http://schemas.microsoft.com/office/drawing/2014/main" id="{89BCC90C-5ED3-4576-A6C7-91E71BFA86A8}"/>
                  </a:ext>
                </a:extLst>
              </p:cNvPr>
              <p:cNvSpPr txBox="1"/>
              <p:nvPr/>
            </p:nvSpPr>
            <p:spPr>
              <a:xfrm>
                <a:off x="6770451" y="1549104"/>
                <a:ext cx="4507692" cy="954108"/>
              </a:xfrm>
              <a:prstGeom prst="rect">
                <a:avLst/>
              </a:prstGeom>
              <a:noFill/>
            </p:spPr>
            <p:txBody>
              <a:bodyPr wrap="square" lIns="81000" rIns="81000" rtlCol="0">
                <a:spAutoFit/>
              </a:bodyPr>
              <a:lstStyle/>
              <a:p>
                <a:pPr marL="0" marR="0" lvl="0" indent="0" algn="l" defTabSz="68571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2025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Arial" pitchFamily="34" charset="0"/>
                  </a:rPr>
                  <a:t>Doenças</a:t>
                </a:r>
                <a:r>
                  <a:rPr kumimoji="0" lang="en-US" altLang="ko-KR" sz="2025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Arial" pitchFamily="34" charset="0"/>
                  </a:rPr>
                  <a:t> </a:t>
                </a:r>
                <a:r>
                  <a:rPr kumimoji="0" lang="en-US" altLang="ko-KR" sz="2025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Arial" pitchFamily="34" charset="0"/>
                  </a:rPr>
                  <a:t>em</a:t>
                </a:r>
                <a:r>
                  <a:rPr kumimoji="0" lang="en-US" altLang="ko-KR" sz="2025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Arial" pitchFamily="34" charset="0"/>
                  </a:rPr>
                  <a:t> </a:t>
                </a:r>
                <a:r>
                  <a:rPr kumimoji="0" lang="en-US" altLang="ko-KR" sz="2025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Arial" pitchFamily="34" charset="0"/>
                  </a:rPr>
                  <a:t>estágio</a:t>
                </a:r>
                <a:r>
                  <a:rPr kumimoji="0" lang="en-US" altLang="ko-KR" sz="2025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Arial" pitchFamily="34" charset="0"/>
                  </a:rPr>
                  <a:t> </a:t>
                </a:r>
                <a:r>
                  <a:rPr kumimoji="0" lang="en-US" altLang="ko-KR" sz="2025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Arial" pitchFamily="34" charset="0"/>
                  </a:rPr>
                  <a:t>inicial</a:t>
                </a:r>
                <a:endParaRPr kumimoji="0" lang="ko-KR" altLang="en-US" sz="2025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Arial" pitchFamily="34" charset="0"/>
                </a:endParaRPr>
              </a:p>
            </p:txBody>
          </p:sp>
        </p:grpSp>
        <p:sp>
          <p:nvSpPr>
            <p:cNvPr id="24" name="TextBox 23">
              <a:extLst>
                <a:ext uri="{FF2B5EF4-FFF2-40B4-BE49-F238E27FC236}">
                  <a16:creationId xmlns="" xmlns:a16="http://schemas.microsoft.com/office/drawing/2014/main" id="{5F09F70C-1B48-4DCA-932F-E9F78CD2448A}"/>
                </a:ext>
              </a:extLst>
            </p:cNvPr>
            <p:cNvSpPr txBox="1"/>
            <p:nvPr/>
          </p:nvSpPr>
          <p:spPr>
            <a:xfrm>
              <a:off x="5616952" y="2519949"/>
              <a:ext cx="958096" cy="677108"/>
            </a:xfrm>
            <a:prstGeom prst="rect">
              <a:avLst/>
            </a:prstGeom>
            <a:noFill/>
          </p:spPr>
          <p:txBody>
            <a:bodyPr wrap="square" lIns="81000" rIns="81000" rtlCol="0">
              <a:spAutoFit/>
            </a:bodyPr>
            <a:lstStyle/>
            <a:p>
              <a:pPr marL="0" marR="0" lvl="0" indent="0" algn="ctr" defTabSz="68571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27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Arial" pitchFamily="34" charset="0"/>
                </a:rPr>
                <a:t>03</a:t>
              </a:r>
              <a:endParaRPr kumimoji="0" lang="ko-KR" altLang="en-US" sz="27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="" xmlns:a16="http://schemas.microsoft.com/office/drawing/2014/main" id="{820DC91C-A2C3-4C23-9B43-3112BDE5B585}"/>
              </a:ext>
            </a:extLst>
          </p:cNvPr>
          <p:cNvGrpSpPr/>
          <p:nvPr/>
        </p:nvGrpSpPr>
        <p:grpSpPr>
          <a:xfrm>
            <a:off x="4209472" y="4057136"/>
            <a:ext cx="3999735" cy="767517"/>
            <a:chOff x="5616953" y="2519950"/>
            <a:chExt cx="5332979" cy="1023356"/>
          </a:xfrm>
        </p:grpSpPr>
        <p:sp>
          <p:nvSpPr>
            <p:cNvPr id="31" name="TextBox 30">
              <a:extLst>
                <a:ext uri="{FF2B5EF4-FFF2-40B4-BE49-F238E27FC236}">
                  <a16:creationId xmlns="" xmlns:a16="http://schemas.microsoft.com/office/drawing/2014/main" id="{CA179AD8-BBD9-4A61-B038-7F2AB58C6C5E}"/>
                </a:ext>
              </a:extLst>
            </p:cNvPr>
            <p:cNvSpPr txBox="1"/>
            <p:nvPr/>
          </p:nvSpPr>
          <p:spPr>
            <a:xfrm>
              <a:off x="6442240" y="2589198"/>
              <a:ext cx="4507692" cy="954108"/>
            </a:xfrm>
            <a:prstGeom prst="rect">
              <a:avLst/>
            </a:prstGeom>
            <a:noFill/>
          </p:spPr>
          <p:txBody>
            <a:bodyPr wrap="square" lIns="81000" rIns="81000" rtlCol="0">
              <a:spAutoFit/>
            </a:bodyPr>
            <a:lstStyle/>
            <a:p>
              <a:pPr marL="0" marR="0" lvl="0" indent="0" algn="l" defTabSz="68571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2025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Arial" pitchFamily="34" charset="0"/>
                </a:rPr>
                <a:t>Melhor</a:t>
              </a:r>
              <a:r>
                <a:rPr kumimoji="0" lang="en-US" altLang="ko-KR" sz="2025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Arial" pitchFamily="34" charset="0"/>
                </a:rPr>
                <a:t> </a:t>
              </a:r>
              <a:r>
                <a:rPr kumimoji="0" lang="en-US" altLang="ko-KR" sz="2025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Arial" pitchFamily="34" charset="0"/>
                </a:rPr>
                <a:t>controle</a:t>
              </a:r>
              <a:r>
                <a:rPr kumimoji="0" lang="en-US" altLang="ko-KR" sz="2025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Arial" pitchFamily="34" charset="0"/>
                </a:rPr>
                <a:t> </a:t>
              </a:r>
              <a:r>
                <a:rPr kumimoji="0" lang="en-US" altLang="ko-KR" sz="2025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Arial" pitchFamily="34" charset="0"/>
                </a:rPr>
                <a:t>médio</a:t>
              </a:r>
              <a:r>
                <a:rPr kumimoji="0" lang="en-US" altLang="ko-KR" sz="2025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Arial" pitchFamily="34" charset="0"/>
                </a:rPr>
                <a:t> e </a:t>
              </a:r>
              <a:r>
                <a:rPr kumimoji="0" lang="en-US" altLang="ko-KR" sz="2025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Arial" pitchFamily="34" charset="0"/>
                </a:rPr>
                <a:t>longo</a:t>
              </a:r>
              <a:r>
                <a:rPr kumimoji="0" lang="en-US" altLang="ko-KR" sz="2025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Arial" pitchFamily="34" charset="0"/>
                </a:rPr>
                <a:t> </a:t>
              </a:r>
              <a:r>
                <a:rPr kumimoji="0" lang="en-US" altLang="ko-KR" sz="2025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Arial" pitchFamily="34" charset="0"/>
                </a:rPr>
                <a:t>prazo</a:t>
              </a:r>
              <a:r>
                <a:rPr kumimoji="0" lang="en-US" altLang="ko-KR" sz="2025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Arial" pitchFamily="34" charset="0"/>
                </a:rPr>
                <a:t> </a:t>
              </a:r>
              <a:endParaRPr kumimoji="0" lang="ko-KR" altLang="en-US" sz="2025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="" xmlns:a16="http://schemas.microsoft.com/office/drawing/2014/main" id="{ACF9A50D-B5FE-4187-87F7-EDD83395857D}"/>
                </a:ext>
              </a:extLst>
            </p:cNvPr>
            <p:cNvSpPr txBox="1"/>
            <p:nvPr/>
          </p:nvSpPr>
          <p:spPr>
            <a:xfrm>
              <a:off x="5616953" y="2519950"/>
              <a:ext cx="958096" cy="677108"/>
            </a:xfrm>
            <a:prstGeom prst="rect">
              <a:avLst/>
            </a:prstGeom>
            <a:noFill/>
          </p:spPr>
          <p:txBody>
            <a:bodyPr wrap="square" lIns="81000" rIns="81000" rtlCol="0">
              <a:spAutoFit/>
            </a:bodyPr>
            <a:lstStyle/>
            <a:p>
              <a:pPr marL="0" marR="0" lvl="0" indent="0" algn="ctr" defTabSz="68571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27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Arial" pitchFamily="34" charset="0"/>
                </a:rPr>
                <a:t>04</a:t>
              </a:r>
              <a:endParaRPr kumimoji="0" lang="ko-KR" altLang="en-US" sz="27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 pitchFamily="34" charset="0"/>
              </a:endParaRPr>
            </a:p>
          </p:txBody>
        </p:sp>
      </p:grpSp>
      <p:sp>
        <p:nvSpPr>
          <p:cNvPr id="33" name="Rectangle 32">
            <a:extLst>
              <a:ext uri="{FF2B5EF4-FFF2-40B4-BE49-F238E27FC236}">
                <a16:creationId xmlns="" xmlns:a16="http://schemas.microsoft.com/office/drawing/2014/main" id="{088F0E76-DED9-47A2-9146-B3DD1A3BBB79}"/>
              </a:ext>
            </a:extLst>
          </p:cNvPr>
          <p:cNvSpPr/>
          <p:nvPr/>
        </p:nvSpPr>
        <p:spPr>
          <a:xfrm>
            <a:off x="8512338" y="0"/>
            <a:ext cx="315831" cy="5143500"/>
          </a:xfrm>
          <a:prstGeom prst="rect">
            <a:avLst/>
          </a:prstGeom>
          <a:solidFill>
            <a:schemeClr val="accent2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7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5878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260" y="180560"/>
            <a:ext cx="3368128" cy="224717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98234"/>
            <a:ext cx="9144000" cy="347032"/>
          </a:xfrm>
          <a:prstGeom prst="rect">
            <a:avLst/>
          </a:prstGeom>
        </p:spPr>
      </p:pic>
      <p:cxnSp>
        <p:nvCxnSpPr>
          <p:cNvPr id="16" name="Straight Connector 15"/>
          <p:cNvCxnSpPr/>
          <p:nvPr/>
        </p:nvCxnSpPr>
        <p:spPr>
          <a:xfrm>
            <a:off x="2635786" y="3201255"/>
            <a:ext cx="0" cy="1140245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483768" y="1284933"/>
            <a:ext cx="624263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pt-BR" sz="3300" spc="-225" dirty="0">
                <a:solidFill>
                  <a:srgbClr val="0078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Situação Atual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9260" y="186397"/>
            <a:ext cx="9144000" cy="2235497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alpha val="0"/>
                </a:schemeClr>
              </a:gs>
              <a:gs pos="76000">
                <a:schemeClr val="accent1">
                  <a:lumMod val="95000"/>
                  <a:lumOff val="5000"/>
                  <a:alpha val="50000"/>
                </a:schemeClr>
              </a:gs>
              <a:gs pos="100000">
                <a:schemeClr val="accent1">
                  <a:lumMod val="60000"/>
                  <a:alpha val="7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endParaRPr lang="en-US" sz="1350">
              <a:solidFill>
                <a:prstClr val="white"/>
              </a:solidFill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="" xmlns:a16="http://schemas.microsoft.com/office/drawing/2014/main" id="{1B65B114-B75C-18E1-7A83-86E4DF2AD00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7686" t="23628" r="52362" b="61054"/>
          <a:stretch/>
        </p:blipFill>
        <p:spPr>
          <a:xfrm>
            <a:off x="7333958" y="224218"/>
            <a:ext cx="1744963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4751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260" y="180561"/>
            <a:ext cx="808324" cy="53930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2536" y="736822"/>
            <a:ext cx="9144000" cy="347032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476872" y="0"/>
            <a:ext cx="624263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pt-BR" sz="3300" spc="-225" dirty="0">
                <a:solidFill>
                  <a:srgbClr val="0078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Solução</a:t>
            </a:r>
          </a:p>
        </p:txBody>
      </p:sp>
      <p:sp>
        <p:nvSpPr>
          <p:cNvPr id="13" name="Rectangle 12"/>
          <p:cNvSpPr/>
          <p:nvPr/>
        </p:nvSpPr>
        <p:spPr>
          <a:xfrm>
            <a:off x="0" y="-3385"/>
            <a:ext cx="9144000" cy="745235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alpha val="0"/>
                </a:schemeClr>
              </a:gs>
              <a:gs pos="76000">
                <a:schemeClr val="accent1">
                  <a:lumMod val="95000"/>
                  <a:lumOff val="5000"/>
                  <a:alpha val="50000"/>
                </a:schemeClr>
              </a:gs>
              <a:gs pos="100000">
                <a:schemeClr val="accent1">
                  <a:lumMod val="60000"/>
                  <a:alpha val="7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endParaRPr lang="en-US" sz="1350" dirty="0">
              <a:solidFill>
                <a:prstClr val="white"/>
              </a:solidFill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="" xmlns:a16="http://schemas.microsoft.com/office/drawing/2014/main" id="{1B65B114-B75C-18E1-7A83-86E4DF2AD00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7686" t="23628" r="52362" b="61054"/>
          <a:stretch/>
        </p:blipFill>
        <p:spPr>
          <a:xfrm>
            <a:off x="7858179" y="107902"/>
            <a:ext cx="1266561" cy="522662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="" xmlns:a16="http://schemas.microsoft.com/office/drawing/2014/main" id="{A1BD4DDA-4942-11E5-8DC5-97A80FCA33C5}"/>
              </a:ext>
            </a:extLst>
          </p:cNvPr>
          <p:cNvSpPr txBox="1"/>
          <p:nvPr/>
        </p:nvSpPr>
        <p:spPr>
          <a:xfrm>
            <a:off x="539552" y="1347614"/>
            <a:ext cx="84249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Foco </a:t>
            </a:r>
            <a:r>
              <a:rPr lang="pt-BR" dirty="0">
                <a:sym typeface="Wingdings" panose="05000000000000000000" pitchFamily="2" charset="2"/>
              </a:rPr>
              <a:t>       </a:t>
            </a:r>
            <a:r>
              <a:rPr lang="pt-BR" b="1" dirty="0">
                <a:sym typeface="Wingdings" panose="05000000000000000000" pitchFamily="2" charset="2"/>
              </a:rPr>
              <a:t>Prevenção</a:t>
            </a:r>
            <a:r>
              <a:rPr lang="pt-BR" dirty="0">
                <a:sym typeface="Wingdings" panose="05000000000000000000" pitchFamily="2" charset="2"/>
              </a:rPr>
              <a:t> vs. Tratamento</a:t>
            </a:r>
            <a:endParaRPr lang="pt-BR" dirty="0"/>
          </a:p>
        </p:txBody>
      </p:sp>
      <p:sp>
        <p:nvSpPr>
          <p:cNvPr id="3" name="CaixaDeTexto 2">
            <a:extLst>
              <a:ext uri="{FF2B5EF4-FFF2-40B4-BE49-F238E27FC236}">
                <a16:creationId xmlns="" xmlns:a16="http://schemas.microsoft.com/office/drawing/2014/main" id="{6D3CF510-B233-CFBD-4F6F-83AAE6F8C15B}"/>
              </a:ext>
            </a:extLst>
          </p:cNvPr>
          <p:cNvSpPr txBox="1"/>
          <p:nvPr/>
        </p:nvSpPr>
        <p:spPr>
          <a:xfrm>
            <a:off x="539552" y="1563638"/>
            <a:ext cx="84249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 dirty="0"/>
              <a:t>Criação do Dia Nacional do Acolhimento do Paciente Oncológico</a:t>
            </a:r>
          </a:p>
        </p:txBody>
      </p:sp>
      <p:sp>
        <p:nvSpPr>
          <p:cNvPr id="4" name="Seta: para a Direita 3">
            <a:extLst>
              <a:ext uri="{FF2B5EF4-FFF2-40B4-BE49-F238E27FC236}">
                <a16:creationId xmlns="" xmlns:a16="http://schemas.microsoft.com/office/drawing/2014/main" id="{4577576F-9FF6-B397-DE8E-02ADD3D3F9D5}"/>
              </a:ext>
            </a:extLst>
          </p:cNvPr>
          <p:cNvSpPr/>
          <p:nvPr/>
        </p:nvSpPr>
        <p:spPr>
          <a:xfrm>
            <a:off x="1450917" y="1521760"/>
            <a:ext cx="214808" cy="45719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="" xmlns:a16="http://schemas.microsoft.com/office/drawing/2014/main" id="{AF033777-AF58-9525-1045-41FD83E96D79}"/>
              </a:ext>
            </a:extLst>
          </p:cNvPr>
          <p:cNvSpPr/>
          <p:nvPr/>
        </p:nvSpPr>
        <p:spPr>
          <a:xfrm>
            <a:off x="1763688" y="1419622"/>
            <a:ext cx="1008112" cy="224277"/>
          </a:xfrm>
          <a:prstGeom prst="rect">
            <a:avLst/>
          </a:prstGeom>
          <a:solidFill>
            <a:srgbClr val="FFFF00">
              <a:alpha val="34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99575896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6507"/>
                    </a14:imgEffect>
                    <a14:imgEffect>
                      <a14:saturation sat="12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77500" lnSpcReduction="20000"/>
          </a:bodyPr>
          <a:lstStyle/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Arial" pitchFamily="34" charset="0"/>
              </a:rPr>
              <a:t>PROJETO DE LEI N° 2875 - 2023</a:t>
            </a:r>
            <a:endParaRPr kumimoji="0" lang="ko-KR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507C89">
                  <a:lumMod val="50000"/>
                </a:srgbClr>
              </a:solidFill>
              <a:effectLst/>
              <a:uLnTx/>
              <a:uFillTx/>
              <a:latin typeface="Arial"/>
              <a:ea typeface="Arial Unicode MS"/>
              <a:cs typeface="Arial" pitchFamily="34" charset="0"/>
            </a:endParaRPr>
          </a:p>
        </p:txBody>
      </p:sp>
      <p:sp>
        <p:nvSpPr>
          <p:cNvPr id="4" name="Pentagon 3"/>
          <p:cNvSpPr/>
          <p:nvPr/>
        </p:nvSpPr>
        <p:spPr>
          <a:xfrm flipH="1">
            <a:off x="2848000" y="1194073"/>
            <a:ext cx="6296000" cy="648072"/>
          </a:xfrm>
          <a:prstGeom prst="homePlate">
            <a:avLst>
              <a:gd name="adj" fmla="val 64697"/>
            </a:avLst>
          </a:prstGeom>
          <a:solidFill>
            <a:schemeClr val="accent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857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  <p:sp>
        <p:nvSpPr>
          <p:cNvPr id="8" name="Pentagon 7"/>
          <p:cNvSpPr/>
          <p:nvPr/>
        </p:nvSpPr>
        <p:spPr>
          <a:xfrm flipH="1">
            <a:off x="2848000" y="2707035"/>
            <a:ext cx="6296000" cy="648072"/>
          </a:xfrm>
          <a:prstGeom prst="homePlate">
            <a:avLst>
              <a:gd name="adj" fmla="val 64697"/>
            </a:avLst>
          </a:prstGeom>
          <a:solidFill>
            <a:schemeClr val="accent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857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  <p:sp>
        <p:nvSpPr>
          <p:cNvPr id="9" name="Pentagon 8"/>
          <p:cNvSpPr/>
          <p:nvPr/>
        </p:nvSpPr>
        <p:spPr>
          <a:xfrm flipH="1">
            <a:off x="2848000" y="3463516"/>
            <a:ext cx="6296000" cy="648072"/>
          </a:xfrm>
          <a:prstGeom prst="homePlate">
            <a:avLst>
              <a:gd name="adj" fmla="val 64697"/>
            </a:avLst>
          </a:prstGeom>
          <a:solidFill>
            <a:schemeClr val="accent2">
              <a:lumMod val="7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857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988315" y="1317322"/>
            <a:ext cx="34640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Arial" pitchFamily="34" charset="0"/>
              </a:rPr>
              <a:t>Aumento</a:t>
            </a: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Arial" pitchFamily="34" charset="0"/>
              </a:rPr>
              <a:t> da </a:t>
            </a:r>
            <a:r>
              <a:rPr kumimoji="0" lang="en-US" altLang="ko-KR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Arial" pitchFamily="34" charset="0"/>
              </a:rPr>
              <a:t>concientização</a:t>
            </a: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Arial" pitchFamily="34" charset="0"/>
              </a:rPr>
              <a:t> da </a:t>
            </a:r>
            <a:r>
              <a:rPr kumimoji="0" lang="en-US" altLang="ko-KR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Arial" pitchFamily="34" charset="0"/>
              </a:rPr>
              <a:t>população</a:t>
            </a: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Arial" pitchFamily="34" charset="0"/>
              </a:rPr>
              <a:t> </a:t>
            </a:r>
            <a:r>
              <a:rPr kumimoji="0" lang="en-US" altLang="ko-KR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Arial" pitchFamily="34" charset="0"/>
              </a:rPr>
              <a:t>sobre</a:t>
            </a: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Arial" pitchFamily="34" charset="0"/>
              </a:rPr>
              <a:t> o </a:t>
            </a:r>
            <a:r>
              <a:rPr kumimoji="0" lang="en-US" altLang="ko-KR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Arial" pitchFamily="34" charset="0"/>
              </a:rPr>
              <a:t>câncer</a:t>
            </a:r>
            <a:endParaRPr kumimoji="0" lang="ko-KR" altLang="en-US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988315" y="2817184"/>
            <a:ext cx="34640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685715" latinLnBrk="0"/>
            <a:r>
              <a:rPr lang="pt-BR" altLang="ko-KR" sz="1200" b="1" dirty="0">
                <a:solidFill>
                  <a:prstClr val="white"/>
                </a:solidFill>
                <a:cs typeface="Arial" pitchFamily="34" charset="0"/>
              </a:rPr>
              <a:t>Maior esclarecimento sobre métodos e meios de prevenção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856224" y="3556719"/>
            <a:ext cx="3164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Arial" pitchFamily="34" charset="0"/>
              </a:rPr>
              <a:t>Estimular</a:t>
            </a: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Arial" pitchFamily="34" charset="0"/>
              </a:rPr>
              <a:t> </a:t>
            </a:r>
            <a:r>
              <a:rPr kumimoji="0" lang="en-US" altLang="ko-KR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Arial" pitchFamily="34" charset="0"/>
              </a:rPr>
              <a:t>discussão</a:t>
            </a: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Arial" pitchFamily="34" charset="0"/>
              </a:rPr>
              <a:t> </a:t>
            </a:r>
            <a:r>
              <a:rPr kumimoji="0" lang="en-US" altLang="ko-KR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Arial" pitchFamily="34" charset="0"/>
              </a:rPr>
              <a:t>novas</a:t>
            </a: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Arial" pitchFamily="34" charset="0"/>
              </a:rPr>
              <a:t> </a:t>
            </a:r>
            <a:r>
              <a:rPr kumimoji="0" lang="en-US" altLang="ko-KR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Arial" pitchFamily="34" charset="0"/>
              </a:rPr>
              <a:t>politicas</a:t>
            </a: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Arial" pitchFamily="34" charset="0"/>
              </a:rPr>
              <a:t> </a:t>
            </a:r>
            <a:r>
              <a:rPr kumimoji="0" lang="en-US" altLang="ko-KR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Arial" pitchFamily="34" charset="0"/>
              </a:rPr>
              <a:t>públicas</a:t>
            </a: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Arial" pitchFamily="34" charset="0"/>
              </a:rPr>
              <a:t> para o </a:t>
            </a:r>
            <a:r>
              <a:rPr kumimoji="0" lang="en-US" altLang="ko-KR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Arial" pitchFamily="34" charset="0"/>
              </a:rPr>
              <a:t>Câncer</a:t>
            </a:r>
            <a:endParaRPr kumimoji="0" lang="ko-KR" altLang="en-US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  <a:cs typeface="Arial" pitchFamily="34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="" xmlns:a16="http://schemas.microsoft.com/office/drawing/2014/main" id="{51711E37-3CA6-4673-9B2E-237EE99B1A3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3448" t="33906" r="11414" b="20552"/>
          <a:stretch/>
        </p:blipFill>
        <p:spPr>
          <a:xfrm>
            <a:off x="3318473" y="1293373"/>
            <a:ext cx="469996" cy="453788"/>
          </a:xfrm>
          <a:prstGeom prst="rect">
            <a:avLst/>
          </a:prstGeom>
        </p:spPr>
      </p:pic>
      <p:sp>
        <p:nvSpPr>
          <p:cNvPr id="39" name="Block Arc 41">
            <a:extLst>
              <a:ext uri="{FF2B5EF4-FFF2-40B4-BE49-F238E27FC236}">
                <a16:creationId xmlns="" xmlns:a16="http://schemas.microsoft.com/office/drawing/2014/main" id="{0F4607BA-EF1E-4F28-B680-C5C695D5943E}"/>
              </a:ext>
            </a:extLst>
          </p:cNvPr>
          <p:cNvSpPr/>
          <p:nvPr/>
        </p:nvSpPr>
        <p:spPr>
          <a:xfrm>
            <a:off x="3362528" y="3586950"/>
            <a:ext cx="362077" cy="362477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  <p:grpSp>
        <p:nvGrpSpPr>
          <p:cNvPr id="38" name="Agrupar 37">
            <a:extLst>
              <a:ext uri="{FF2B5EF4-FFF2-40B4-BE49-F238E27FC236}">
                <a16:creationId xmlns="" xmlns:a16="http://schemas.microsoft.com/office/drawing/2014/main" id="{9C45064B-A7F9-8C28-179D-7235A984B769}"/>
              </a:ext>
            </a:extLst>
          </p:cNvPr>
          <p:cNvGrpSpPr/>
          <p:nvPr/>
        </p:nvGrpSpPr>
        <p:grpSpPr>
          <a:xfrm>
            <a:off x="2848000" y="1950554"/>
            <a:ext cx="6296000" cy="648072"/>
            <a:chOff x="2848000" y="1950554"/>
            <a:chExt cx="6296000" cy="648072"/>
          </a:xfrm>
        </p:grpSpPr>
        <p:sp>
          <p:nvSpPr>
            <p:cNvPr id="7" name="Pentagon 6"/>
            <p:cNvSpPr/>
            <p:nvPr/>
          </p:nvSpPr>
          <p:spPr>
            <a:xfrm flipH="1">
              <a:off x="2848000" y="1950554"/>
              <a:ext cx="6296000" cy="648072"/>
            </a:xfrm>
            <a:prstGeom prst="homePlate">
              <a:avLst>
                <a:gd name="adj" fmla="val 64697"/>
              </a:avLst>
            </a:prstGeom>
            <a:solidFill>
              <a:schemeClr val="accent2">
                <a:lumMod val="75000"/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8571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3798186" y="2051575"/>
              <a:ext cx="408618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 defTabSz="685715" latinLnBrk="0"/>
              <a:r>
                <a:rPr lang="pt-BR" altLang="ko-KR" sz="1200" b="1" dirty="0">
                  <a:solidFill>
                    <a:prstClr val="white"/>
                  </a:solidFill>
                  <a:cs typeface="Arial" pitchFamily="34" charset="0"/>
                </a:rPr>
                <a:t>Maior divulgação nos meios de Comunicação (Jornais, Televisões e </a:t>
              </a:r>
              <a:r>
                <a:rPr lang="pt-BR" altLang="ko-KR" sz="1200" b="1" dirty="0" err="1">
                  <a:solidFill>
                    <a:prstClr val="white"/>
                  </a:solidFill>
                  <a:cs typeface="Arial" pitchFamily="34" charset="0"/>
                </a:rPr>
                <a:t>Midias</a:t>
              </a:r>
              <a:r>
                <a:rPr lang="pt-BR" altLang="ko-KR" sz="1200" b="1" dirty="0">
                  <a:solidFill>
                    <a:prstClr val="white"/>
                  </a:solidFill>
                  <a:cs typeface="Arial" pitchFamily="34" charset="0"/>
                </a:rPr>
                <a:t> Sociais)</a:t>
              </a:r>
            </a:p>
          </p:txBody>
        </p:sp>
        <p:grpSp>
          <p:nvGrpSpPr>
            <p:cNvPr id="3" name="Google Shape;839;p47">
              <a:extLst>
                <a:ext uri="{FF2B5EF4-FFF2-40B4-BE49-F238E27FC236}">
                  <a16:creationId xmlns="" xmlns:a16="http://schemas.microsoft.com/office/drawing/2014/main" id="{FBE85E6B-8EA6-1F71-5C5C-F8ECF9024FEE}"/>
                </a:ext>
              </a:extLst>
            </p:cNvPr>
            <p:cNvGrpSpPr/>
            <p:nvPr/>
          </p:nvGrpSpPr>
          <p:grpSpPr>
            <a:xfrm>
              <a:off x="3394374" y="2090629"/>
              <a:ext cx="448856" cy="402611"/>
              <a:chOff x="2583325" y="2972875"/>
              <a:chExt cx="462850" cy="445750"/>
            </a:xfrm>
            <a:solidFill>
              <a:schemeClr val="bg1"/>
            </a:solidFill>
          </p:grpSpPr>
          <p:sp>
            <p:nvSpPr>
              <p:cNvPr id="6" name="Google Shape;840;p47">
                <a:extLst>
                  <a:ext uri="{FF2B5EF4-FFF2-40B4-BE49-F238E27FC236}">
                    <a16:creationId xmlns="" xmlns:a16="http://schemas.microsoft.com/office/drawing/2014/main" id="{B40E404D-C978-9351-85D1-7AC51967F9DD}"/>
                  </a:ext>
                </a:extLst>
              </p:cNvPr>
              <p:cNvSpPr/>
              <p:nvPr/>
            </p:nvSpPr>
            <p:spPr>
              <a:xfrm>
                <a:off x="2701775" y="3323350"/>
                <a:ext cx="225950" cy="95275"/>
              </a:xfrm>
              <a:custGeom>
                <a:avLst/>
                <a:gdLst/>
                <a:ahLst/>
                <a:cxnLst/>
                <a:rect l="l" t="t" r="r" b="b"/>
                <a:pathLst>
                  <a:path w="9038" h="3811" extrusionOk="0">
                    <a:moveTo>
                      <a:pt x="2956" y="1"/>
                    </a:moveTo>
                    <a:lnTo>
                      <a:pt x="2956" y="2956"/>
                    </a:lnTo>
                    <a:lnTo>
                      <a:pt x="685" y="2956"/>
                    </a:lnTo>
                    <a:lnTo>
                      <a:pt x="514" y="3005"/>
                    </a:lnTo>
                    <a:lnTo>
                      <a:pt x="367" y="3103"/>
                    </a:lnTo>
                    <a:lnTo>
                      <a:pt x="245" y="3200"/>
                    </a:lnTo>
                    <a:lnTo>
                      <a:pt x="147" y="3322"/>
                    </a:lnTo>
                    <a:lnTo>
                      <a:pt x="50" y="3469"/>
                    </a:lnTo>
                    <a:lnTo>
                      <a:pt x="1" y="3640"/>
                    </a:lnTo>
                    <a:lnTo>
                      <a:pt x="1" y="3811"/>
                    </a:lnTo>
                    <a:lnTo>
                      <a:pt x="9037" y="3811"/>
                    </a:lnTo>
                    <a:lnTo>
                      <a:pt x="9037" y="3640"/>
                    </a:lnTo>
                    <a:lnTo>
                      <a:pt x="8988" y="3469"/>
                    </a:lnTo>
                    <a:lnTo>
                      <a:pt x="8891" y="3322"/>
                    </a:lnTo>
                    <a:lnTo>
                      <a:pt x="8793" y="3200"/>
                    </a:lnTo>
                    <a:lnTo>
                      <a:pt x="8671" y="3103"/>
                    </a:lnTo>
                    <a:lnTo>
                      <a:pt x="8524" y="3005"/>
                    </a:lnTo>
                    <a:lnTo>
                      <a:pt x="8353" y="2956"/>
                    </a:lnTo>
                    <a:lnTo>
                      <a:pt x="6082" y="2956"/>
                    </a:lnTo>
                    <a:lnTo>
                      <a:pt x="6082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dk1"/>
                  </a:solidFill>
                </a:endParaRPr>
              </a:p>
            </p:txBody>
          </p:sp>
          <p:sp>
            <p:nvSpPr>
              <p:cNvPr id="11" name="Google Shape;841;p47">
                <a:extLst>
                  <a:ext uri="{FF2B5EF4-FFF2-40B4-BE49-F238E27FC236}">
                    <a16:creationId xmlns="" xmlns:a16="http://schemas.microsoft.com/office/drawing/2014/main" id="{9D67DB2D-4312-6D4E-D1FB-ECE36F3ED71B}"/>
                  </a:ext>
                </a:extLst>
              </p:cNvPr>
              <p:cNvSpPr/>
              <p:nvPr/>
            </p:nvSpPr>
            <p:spPr>
              <a:xfrm>
                <a:off x="2583325" y="2972875"/>
                <a:ext cx="462850" cy="337075"/>
              </a:xfrm>
              <a:custGeom>
                <a:avLst/>
                <a:gdLst/>
                <a:ahLst/>
                <a:cxnLst/>
                <a:rect l="l" t="t" r="r" b="b"/>
                <a:pathLst>
                  <a:path w="18514" h="13483" extrusionOk="0">
                    <a:moveTo>
                      <a:pt x="17048" y="1466"/>
                    </a:moveTo>
                    <a:lnTo>
                      <a:pt x="17048" y="12017"/>
                    </a:lnTo>
                    <a:lnTo>
                      <a:pt x="1466" y="12017"/>
                    </a:lnTo>
                    <a:lnTo>
                      <a:pt x="1466" y="1466"/>
                    </a:lnTo>
                    <a:close/>
                    <a:moveTo>
                      <a:pt x="391" y="1"/>
                    </a:moveTo>
                    <a:lnTo>
                      <a:pt x="318" y="50"/>
                    </a:lnTo>
                    <a:lnTo>
                      <a:pt x="220" y="74"/>
                    </a:lnTo>
                    <a:lnTo>
                      <a:pt x="147" y="148"/>
                    </a:lnTo>
                    <a:lnTo>
                      <a:pt x="98" y="221"/>
                    </a:lnTo>
                    <a:lnTo>
                      <a:pt x="49" y="294"/>
                    </a:lnTo>
                    <a:lnTo>
                      <a:pt x="25" y="392"/>
                    </a:lnTo>
                    <a:lnTo>
                      <a:pt x="1" y="489"/>
                    </a:lnTo>
                    <a:lnTo>
                      <a:pt x="1" y="12994"/>
                    </a:lnTo>
                    <a:lnTo>
                      <a:pt x="25" y="13092"/>
                    </a:lnTo>
                    <a:lnTo>
                      <a:pt x="49" y="13189"/>
                    </a:lnTo>
                    <a:lnTo>
                      <a:pt x="98" y="13263"/>
                    </a:lnTo>
                    <a:lnTo>
                      <a:pt x="147" y="13336"/>
                    </a:lnTo>
                    <a:lnTo>
                      <a:pt x="220" y="13409"/>
                    </a:lnTo>
                    <a:lnTo>
                      <a:pt x="318" y="13434"/>
                    </a:lnTo>
                    <a:lnTo>
                      <a:pt x="391" y="13483"/>
                    </a:lnTo>
                    <a:lnTo>
                      <a:pt x="18123" y="13483"/>
                    </a:lnTo>
                    <a:lnTo>
                      <a:pt x="18196" y="13434"/>
                    </a:lnTo>
                    <a:lnTo>
                      <a:pt x="18293" y="13409"/>
                    </a:lnTo>
                    <a:lnTo>
                      <a:pt x="18367" y="13336"/>
                    </a:lnTo>
                    <a:lnTo>
                      <a:pt x="18416" y="13263"/>
                    </a:lnTo>
                    <a:lnTo>
                      <a:pt x="18464" y="13189"/>
                    </a:lnTo>
                    <a:lnTo>
                      <a:pt x="18489" y="13092"/>
                    </a:lnTo>
                    <a:lnTo>
                      <a:pt x="18513" y="12994"/>
                    </a:lnTo>
                    <a:lnTo>
                      <a:pt x="18513" y="489"/>
                    </a:lnTo>
                    <a:lnTo>
                      <a:pt x="18489" y="392"/>
                    </a:lnTo>
                    <a:lnTo>
                      <a:pt x="18464" y="294"/>
                    </a:lnTo>
                    <a:lnTo>
                      <a:pt x="18416" y="221"/>
                    </a:lnTo>
                    <a:lnTo>
                      <a:pt x="18367" y="148"/>
                    </a:lnTo>
                    <a:lnTo>
                      <a:pt x="18293" y="74"/>
                    </a:lnTo>
                    <a:lnTo>
                      <a:pt x="18196" y="50"/>
                    </a:lnTo>
                    <a:lnTo>
                      <a:pt x="18123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dk1"/>
                  </a:solidFill>
                </a:endParaRPr>
              </a:p>
            </p:txBody>
          </p:sp>
        </p:grpSp>
      </p:grpSp>
      <p:grpSp>
        <p:nvGrpSpPr>
          <p:cNvPr id="28" name="Google Shape;749;p47">
            <a:extLst>
              <a:ext uri="{FF2B5EF4-FFF2-40B4-BE49-F238E27FC236}">
                <a16:creationId xmlns="" xmlns:a16="http://schemas.microsoft.com/office/drawing/2014/main" id="{D8A953BE-5BED-D29F-4019-DFE46A8A6C36}"/>
              </a:ext>
            </a:extLst>
          </p:cNvPr>
          <p:cNvGrpSpPr/>
          <p:nvPr/>
        </p:nvGrpSpPr>
        <p:grpSpPr>
          <a:xfrm>
            <a:off x="3439626" y="2852308"/>
            <a:ext cx="358351" cy="298118"/>
            <a:chOff x="1926350" y="995225"/>
            <a:chExt cx="428650" cy="356600"/>
          </a:xfrm>
          <a:solidFill>
            <a:schemeClr val="bg1"/>
          </a:solidFill>
        </p:grpSpPr>
        <p:sp>
          <p:nvSpPr>
            <p:cNvPr id="30" name="Google Shape;750;p47">
              <a:extLst>
                <a:ext uri="{FF2B5EF4-FFF2-40B4-BE49-F238E27FC236}">
                  <a16:creationId xmlns="" xmlns:a16="http://schemas.microsoft.com/office/drawing/2014/main" id="{AB190536-0A61-BE1A-6A62-E155B72357AF}"/>
                </a:ext>
              </a:extLst>
            </p:cNvPr>
            <p:cNvSpPr/>
            <p:nvPr/>
          </p:nvSpPr>
          <p:spPr>
            <a:xfrm>
              <a:off x="1926350" y="1298075"/>
              <a:ext cx="208225" cy="53750"/>
            </a:xfrm>
            <a:custGeom>
              <a:avLst/>
              <a:gdLst/>
              <a:ahLst/>
              <a:cxnLst/>
              <a:rect l="l" t="t" r="r" b="b"/>
              <a:pathLst>
                <a:path w="8329" h="2150" extrusionOk="0">
                  <a:moveTo>
                    <a:pt x="0" y="0"/>
                  </a:moveTo>
                  <a:lnTo>
                    <a:pt x="0" y="489"/>
                  </a:lnTo>
                  <a:lnTo>
                    <a:pt x="25" y="635"/>
                  </a:lnTo>
                  <a:lnTo>
                    <a:pt x="74" y="758"/>
                  </a:lnTo>
                  <a:lnTo>
                    <a:pt x="147" y="855"/>
                  </a:lnTo>
                  <a:lnTo>
                    <a:pt x="245" y="953"/>
                  </a:lnTo>
                  <a:lnTo>
                    <a:pt x="391" y="1026"/>
                  </a:lnTo>
                  <a:lnTo>
                    <a:pt x="562" y="1051"/>
                  </a:lnTo>
                  <a:lnTo>
                    <a:pt x="733" y="1026"/>
                  </a:lnTo>
                  <a:lnTo>
                    <a:pt x="1295" y="855"/>
                  </a:lnTo>
                  <a:lnTo>
                    <a:pt x="1661" y="782"/>
                  </a:lnTo>
                  <a:lnTo>
                    <a:pt x="2076" y="684"/>
                  </a:lnTo>
                  <a:lnTo>
                    <a:pt x="2540" y="611"/>
                  </a:lnTo>
                  <a:lnTo>
                    <a:pt x="3029" y="562"/>
                  </a:lnTo>
                  <a:lnTo>
                    <a:pt x="3591" y="513"/>
                  </a:lnTo>
                  <a:lnTo>
                    <a:pt x="4177" y="489"/>
                  </a:lnTo>
                  <a:lnTo>
                    <a:pt x="4616" y="513"/>
                  </a:lnTo>
                  <a:lnTo>
                    <a:pt x="5032" y="538"/>
                  </a:lnTo>
                  <a:lnTo>
                    <a:pt x="5422" y="611"/>
                  </a:lnTo>
                  <a:lnTo>
                    <a:pt x="5789" y="684"/>
                  </a:lnTo>
                  <a:lnTo>
                    <a:pt x="6131" y="782"/>
                  </a:lnTo>
                  <a:lnTo>
                    <a:pt x="6448" y="880"/>
                  </a:lnTo>
                  <a:lnTo>
                    <a:pt x="6717" y="1002"/>
                  </a:lnTo>
                  <a:lnTo>
                    <a:pt x="6985" y="1124"/>
                  </a:lnTo>
                  <a:lnTo>
                    <a:pt x="7205" y="1246"/>
                  </a:lnTo>
                  <a:lnTo>
                    <a:pt x="7425" y="1393"/>
                  </a:lnTo>
                  <a:lnTo>
                    <a:pt x="7791" y="1661"/>
                  </a:lnTo>
                  <a:lnTo>
                    <a:pt x="8084" y="1930"/>
                  </a:lnTo>
                  <a:lnTo>
                    <a:pt x="8329" y="2150"/>
                  </a:lnTo>
                  <a:lnTo>
                    <a:pt x="8329" y="1661"/>
                  </a:lnTo>
                  <a:lnTo>
                    <a:pt x="8084" y="1441"/>
                  </a:lnTo>
                  <a:lnTo>
                    <a:pt x="7791" y="1173"/>
                  </a:lnTo>
                  <a:lnTo>
                    <a:pt x="7425" y="904"/>
                  </a:lnTo>
                  <a:lnTo>
                    <a:pt x="7205" y="758"/>
                  </a:lnTo>
                  <a:lnTo>
                    <a:pt x="6985" y="635"/>
                  </a:lnTo>
                  <a:lnTo>
                    <a:pt x="6717" y="513"/>
                  </a:lnTo>
                  <a:lnTo>
                    <a:pt x="6448" y="391"/>
                  </a:lnTo>
                  <a:lnTo>
                    <a:pt x="6131" y="294"/>
                  </a:lnTo>
                  <a:lnTo>
                    <a:pt x="5789" y="196"/>
                  </a:lnTo>
                  <a:lnTo>
                    <a:pt x="5422" y="123"/>
                  </a:lnTo>
                  <a:lnTo>
                    <a:pt x="5032" y="49"/>
                  </a:lnTo>
                  <a:lnTo>
                    <a:pt x="4616" y="25"/>
                  </a:lnTo>
                  <a:lnTo>
                    <a:pt x="4177" y="0"/>
                  </a:lnTo>
                  <a:lnTo>
                    <a:pt x="3591" y="25"/>
                  </a:lnTo>
                  <a:lnTo>
                    <a:pt x="3029" y="74"/>
                  </a:lnTo>
                  <a:lnTo>
                    <a:pt x="2540" y="123"/>
                  </a:lnTo>
                  <a:lnTo>
                    <a:pt x="2076" y="196"/>
                  </a:lnTo>
                  <a:lnTo>
                    <a:pt x="1661" y="294"/>
                  </a:lnTo>
                  <a:lnTo>
                    <a:pt x="1295" y="367"/>
                  </a:lnTo>
                  <a:lnTo>
                    <a:pt x="733" y="538"/>
                  </a:lnTo>
                  <a:lnTo>
                    <a:pt x="562" y="562"/>
                  </a:lnTo>
                  <a:lnTo>
                    <a:pt x="391" y="538"/>
                  </a:lnTo>
                  <a:lnTo>
                    <a:pt x="245" y="465"/>
                  </a:lnTo>
                  <a:lnTo>
                    <a:pt x="147" y="367"/>
                  </a:lnTo>
                  <a:lnTo>
                    <a:pt x="74" y="269"/>
                  </a:lnTo>
                  <a:lnTo>
                    <a:pt x="25" y="147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1" name="Google Shape;751;p47">
              <a:extLst>
                <a:ext uri="{FF2B5EF4-FFF2-40B4-BE49-F238E27FC236}">
                  <a16:creationId xmlns="" xmlns:a16="http://schemas.microsoft.com/office/drawing/2014/main" id="{C3CA1E13-FADB-E218-2078-56F1A7C5E5B2}"/>
                </a:ext>
              </a:extLst>
            </p:cNvPr>
            <p:cNvSpPr/>
            <p:nvPr/>
          </p:nvSpPr>
          <p:spPr>
            <a:xfrm>
              <a:off x="2146775" y="1298075"/>
              <a:ext cx="208225" cy="53750"/>
            </a:xfrm>
            <a:custGeom>
              <a:avLst/>
              <a:gdLst/>
              <a:ahLst/>
              <a:cxnLst/>
              <a:rect l="l" t="t" r="r" b="b"/>
              <a:pathLst>
                <a:path w="8329" h="2150" extrusionOk="0">
                  <a:moveTo>
                    <a:pt x="4152" y="0"/>
                  </a:moveTo>
                  <a:lnTo>
                    <a:pt x="3712" y="25"/>
                  </a:lnTo>
                  <a:lnTo>
                    <a:pt x="3297" y="49"/>
                  </a:lnTo>
                  <a:lnTo>
                    <a:pt x="2907" y="123"/>
                  </a:lnTo>
                  <a:lnTo>
                    <a:pt x="2540" y="196"/>
                  </a:lnTo>
                  <a:lnTo>
                    <a:pt x="2198" y="294"/>
                  </a:lnTo>
                  <a:lnTo>
                    <a:pt x="1881" y="391"/>
                  </a:lnTo>
                  <a:lnTo>
                    <a:pt x="1612" y="513"/>
                  </a:lnTo>
                  <a:lnTo>
                    <a:pt x="1343" y="635"/>
                  </a:lnTo>
                  <a:lnTo>
                    <a:pt x="1124" y="758"/>
                  </a:lnTo>
                  <a:lnTo>
                    <a:pt x="904" y="904"/>
                  </a:lnTo>
                  <a:lnTo>
                    <a:pt x="537" y="1173"/>
                  </a:lnTo>
                  <a:lnTo>
                    <a:pt x="244" y="1441"/>
                  </a:lnTo>
                  <a:lnTo>
                    <a:pt x="0" y="1661"/>
                  </a:lnTo>
                  <a:lnTo>
                    <a:pt x="0" y="2150"/>
                  </a:lnTo>
                  <a:lnTo>
                    <a:pt x="244" y="1930"/>
                  </a:lnTo>
                  <a:lnTo>
                    <a:pt x="537" y="1661"/>
                  </a:lnTo>
                  <a:lnTo>
                    <a:pt x="904" y="1393"/>
                  </a:lnTo>
                  <a:lnTo>
                    <a:pt x="1124" y="1246"/>
                  </a:lnTo>
                  <a:lnTo>
                    <a:pt x="1343" y="1124"/>
                  </a:lnTo>
                  <a:lnTo>
                    <a:pt x="1612" y="1002"/>
                  </a:lnTo>
                  <a:lnTo>
                    <a:pt x="1881" y="880"/>
                  </a:lnTo>
                  <a:lnTo>
                    <a:pt x="2198" y="782"/>
                  </a:lnTo>
                  <a:lnTo>
                    <a:pt x="2540" y="684"/>
                  </a:lnTo>
                  <a:lnTo>
                    <a:pt x="2907" y="611"/>
                  </a:lnTo>
                  <a:lnTo>
                    <a:pt x="3297" y="538"/>
                  </a:lnTo>
                  <a:lnTo>
                    <a:pt x="3712" y="513"/>
                  </a:lnTo>
                  <a:lnTo>
                    <a:pt x="4152" y="489"/>
                  </a:lnTo>
                  <a:lnTo>
                    <a:pt x="4738" y="513"/>
                  </a:lnTo>
                  <a:lnTo>
                    <a:pt x="5300" y="562"/>
                  </a:lnTo>
                  <a:lnTo>
                    <a:pt x="5788" y="611"/>
                  </a:lnTo>
                  <a:lnTo>
                    <a:pt x="6252" y="684"/>
                  </a:lnTo>
                  <a:lnTo>
                    <a:pt x="6668" y="782"/>
                  </a:lnTo>
                  <a:lnTo>
                    <a:pt x="7034" y="855"/>
                  </a:lnTo>
                  <a:lnTo>
                    <a:pt x="7596" y="1026"/>
                  </a:lnTo>
                  <a:lnTo>
                    <a:pt x="7767" y="1051"/>
                  </a:lnTo>
                  <a:lnTo>
                    <a:pt x="7938" y="1026"/>
                  </a:lnTo>
                  <a:lnTo>
                    <a:pt x="8084" y="953"/>
                  </a:lnTo>
                  <a:lnTo>
                    <a:pt x="8182" y="855"/>
                  </a:lnTo>
                  <a:lnTo>
                    <a:pt x="8255" y="758"/>
                  </a:lnTo>
                  <a:lnTo>
                    <a:pt x="8304" y="635"/>
                  </a:lnTo>
                  <a:lnTo>
                    <a:pt x="8328" y="489"/>
                  </a:lnTo>
                  <a:lnTo>
                    <a:pt x="8328" y="0"/>
                  </a:lnTo>
                  <a:lnTo>
                    <a:pt x="8304" y="147"/>
                  </a:lnTo>
                  <a:lnTo>
                    <a:pt x="8255" y="269"/>
                  </a:lnTo>
                  <a:lnTo>
                    <a:pt x="8182" y="367"/>
                  </a:lnTo>
                  <a:lnTo>
                    <a:pt x="8084" y="465"/>
                  </a:lnTo>
                  <a:lnTo>
                    <a:pt x="7938" y="538"/>
                  </a:lnTo>
                  <a:lnTo>
                    <a:pt x="7767" y="562"/>
                  </a:lnTo>
                  <a:lnTo>
                    <a:pt x="7596" y="538"/>
                  </a:lnTo>
                  <a:lnTo>
                    <a:pt x="7034" y="367"/>
                  </a:lnTo>
                  <a:lnTo>
                    <a:pt x="6668" y="294"/>
                  </a:lnTo>
                  <a:lnTo>
                    <a:pt x="6252" y="196"/>
                  </a:lnTo>
                  <a:lnTo>
                    <a:pt x="5788" y="123"/>
                  </a:lnTo>
                  <a:lnTo>
                    <a:pt x="5300" y="74"/>
                  </a:lnTo>
                  <a:lnTo>
                    <a:pt x="4738" y="25"/>
                  </a:lnTo>
                  <a:lnTo>
                    <a:pt x="415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2" name="Google Shape;752;p47">
              <a:extLst>
                <a:ext uri="{FF2B5EF4-FFF2-40B4-BE49-F238E27FC236}">
                  <a16:creationId xmlns="" xmlns:a16="http://schemas.microsoft.com/office/drawing/2014/main" id="{B52BB485-6585-C952-B3C6-7BE0D9A99D66}"/>
                </a:ext>
              </a:extLst>
            </p:cNvPr>
            <p:cNvSpPr/>
            <p:nvPr/>
          </p:nvSpPr>
          <p:spPr>
            <a:xfrm>
              <a:off x="1926350" y="995225"/>
              <a:ext cx="208225" cy="332175"/>
            </a:xfrm>
            <a:custGeom>
              <a:avLst/>
              <a:gdLst/>
              <a:ahLst/>
              <a:cxnLst/>
              <a:rect l="l" t="t" r="r" b="b"/>
              <a:pathLst>
                <a:path w="8329" h="13287" extrusionOk="0">
                  <a:moveTo>
                    <a:pt x="4177" y="1"/>
                  </a:moveTo>
                  <a:lnTo>
                    <a:pt x="3591" y="25"/>
                  </a:lnTo>
                  <a:lnTo>
                    <a:pt x="3029" y="74"/>
                  </a:lnTo>
                  <a:lnTo>
                    <a:pt x="2467" y="196"/>
                  </a:lnTo>
                  <a:lnTo>
                    <a:pt x="1905" y="343"/>
                  </a:lnTo>
                  <a:lnTo>
                    <a:pt x="1393" y="538"/>
                  </a:lnTo>
                  <a:lnTo>
                    <a:pt x="929" y="758"/>
                  </a:lnTo>
                  <a:lnTo>
                    <a:pt x="513" y="978"/>
                  </a:lnTo>
                  <a:lnTo>
                    <a:pt x="342" y="1124"/>
                  </a:lnTo>
                  <a:lnTo>
                    <a:pt x="196" y="1246"/>
                  </a:lnTo>
                  <a:lnTo>
                    <a:pt x="123" y="1319"/>
                  </a:lnTo>
                  <a:lnTo>
                    <a:pt x="49" y="1442"/>
                  </a:lnTo>
                  <a:lnTo>
                    <a:pt x="25" y="1539"/>
                  </a:lnTo>
                  <a:lnTo>
                    <a:pt x="0" y="1661"/>
                  </a:lnTo>
                  <a:lnTo>
                    <a:pt x="0" y="11626"/>
                  </a:lnTo>
                  <a:lnTo>
                    <a:pt x="25" y="11773"/>
                  </a:lnTo>
                  <a:lnTo>
                    <a:pt x="74" y="11895"/>
                  </a:lnTo>
                  <a:lnTo>
                    <a:pt x="147" y="11992"/>
                  </a:lnTo>
                  <a:lnTo>
                    <a:pt x="245" y="12090"/>
                  </a:lnTo>
                  <a:lnTo>
                    <a:pt x="391" y="12163"/>
                  </a:lnTo>
                  <a:lnTo>
                    <a:pt x="562" y="12188"/>
                  </a:lnTo>
                  <a:lnTo>
                    <a:pt x="733" y="12163"/>
                  </a:lnTo>
                  <a:lnTo>
                    <a:pt x="1295" y="11992"/>
                  </a:lnTo>
                  <a:lnTo>
                    <a:pt x="1661" y="11919"/>
                  </a:lnTo>
                  <a:lnTo>
                    <a:pt x="2076" y="11821"/>
                  </a:lnTo>
                  <a:lnTo>
                    <a:pt x="2540" y="11748"/>
                  </a:lnTo>
                  <a:lnTo>
                    <a:pt x="3029" y="11699"/>
                  </a:lnTo>
                  <a:lnTo>
                    <a:pt x="3591" y="11650"/>
                  </a:lnTo>
                  <a:lnTo>
                    <a:pt x="4177" y="11626"/>
                  </a:lnTo>
                  <a:lnTo>
                    <a:pt x="4616" y="11650"/>
                  </a:lnTo>
                  <a:lnTo>
                    <a:pt x="5032" y="11675"/>
                  </a:lnTo>
                  <a:lnTo>
                    <a:pt x="5422" y="11748"/>
                  </a:lnTo>
                  <a:lnTo>
                    <a:pt x="5789" y="11821"/>
                  </a:lnTo>
                  <a:lnTo>
                    <a:pt x="6131" y="11919"/>
                  </a:lnTo>
                  <a:lnTo>
                    <a:pt x="6448" y="12017"/>
                  </a:lnTo>
                  <a:lnTo>
                    <a:pt x="6717" y="12139"/>
                  </a:lnTo>
                  <a:lnTo>
                    <a:pt x="6985" y="12261"/>
                  </a:lnTo>
                  <a:lnTo>
                    <a:pt x="7205" y="12383"/>
                  </a:lnTo>
                  <a:lnTo>
                    <a:pt x="7425" y="12530"/>
                  </a:lnTo>
                  <a:lnTo>
                    <a:pt x="7791" y="12798"/>
                  </a:lnTo>
                  <a:lnTo>
                    <a:pt x="8084" y="13067"/>
                  </a:lnTo>
                  <a:lnTo>
                    <a:pt x="8329" y="13287"/>
                  </a:lnTo>
                  <a:lnTo>
                    <a:pt x="8329" y="2199"/>
                  </a:lnTo>
                  <a:lnTo>
                    <a:pt x="8329" y="2101"/>
                  </a:lnTo>
                  <a:lnTo>
                    <a:pt x="8280" y="1979"/>
                  </a:lnTo>
                  <a:lnTo>
                    <a:pt x="8231" y="1881"/>
                  </a:lnTo>
                  <a:lnTo>
                    <a:pt x="8158" y="1808"/>
                  </a:lnTo>
                  <a:lnTo>
                    <a:pt x="8036" y="1686"/>
                  </a:lnTo>
                  <a:lnTo>
                    <a:pt x="7767" y="1442"/>
                  </a:lnTo>
                  <a:lnTo>
                    <a:pt x="7449" y="1173"/>
                  </a:lnTo>
                  <a:lnTo>
                    <a:pt x="7083" y="904"/>
                  </a:lnTo>
                  <a:lnTo>
                    <a:pt x="6644" y="611"/>
                  </a:lnTo>
                  <a:lnTo>
                    <a:pt x="6375" y="489"/>
                  </a:lnTo>
                  <a:lnTo>
                    <a:pt x="6131" y="367"/>
                  </a:lnTo>
                  <a:lnTo>
                    <a:pt x="5838" y="269"/>
                  </a:lnTo>
                  <a:lnTo>
                    <a:pt x="5544" y="172"/>
                  </a:lnTo>
                  <a:lnTo>
                    <a:pt x="5227" y="98"/>
                  </a:lnTo>
                  <a:lnTo>
                    <a:pt x="4885" y="49"/>
                  </a:lnTo>
                  <a:lnTo>
                    <a:pt x="454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3" name="Google Shape;753;p47">
              <a:extLst>
                <a:ext uri="{FF2B5EF4-FFF2-40B4-BE49-F238E27FC236}">
                  <a16:creationId xmlns="" xmlns:a16="http://schemas.microsoft.com/office/drawing/2014/main" id="{D4BE4513-2BA8-A485-AF89-AFF798E2A143}"/>
                </a:ext>
              </a:extLst>
            </p:cNvPr>
            <p:cNvSpPr/>
            <p:nvPr/>
          </p:nvSpPr>
          <p:spPr>
            <a:xfrm>
              <a:off x="2146775" y="995225"/>
              <a:ext cx="208225" cy="332175"/>
            </a:xfrm>
            <a:custGeom>
              <a:avLst/>
              <a:gdLst/>
              <a:ahLst/>
              <a:cxnLst/>
              <a:rect l="l" t="t" r="r" b="b"/>
              <a:pathLst>
                <a:path w="8329" h="13287" extrusionOk="0">
                  <a:moveTo>
                    <a:pt x="3786" y="1"/>
                  </a:moveTo>
                  <a:lnTo>
                    <a:pt x="3444" y="49"/>
                  </a:lnTo>
                  <a:lnTo>
                    <a:pt x="3102" y="98"/>
                  </a:lnTo>
                  <a:lnTo>
                    <a:pt x="2784" y="172"/>
                  </a:lnTo>
                  <a:lnTo>
                    <a:pt x="2491" y="269"/>
                  </a:lnTo>
                  <a:lnTo>
                    <a:pt x="2198" y="367"/>
                  </a:lnTo>
                  <a:lnTo>
                    <a:pt x="1954" y="489"/>
                  </a:lnTo>
                  <a:lnTo>
                    <a:pt x="1685" y="611"/>
                  </a:lnTo>
                  <a:lnTo>
                    <a:pt x="1246" y="904"/>
                  </a:lnTo>
                  <a:lnTo>
                    <a:pt x="879" y="1173"/>
                  </a:lnTo>
                  <a:lnTo>
                    <a:pt x="562" y="1442"/>
                  </a:lnTo>
                  <a:lnTo>
                    <a:pt x="293" y="1686"/>
                  </a:lnTo>
                  <a:lnTo>
                    <a:pt x="171" y="1808"/>
                  </a:lnTo>
                  <a:lnTo>
                    <a:pt x="98" y="1881"/>
                  </a:lnTo>
                  <a:lnTo>
                    <a:pt x="49" y="1979"/>
                  </a:lnTo>
                  <a:lnTo>
                    <a:pt x="0" y="2101"/>
                  </a:lnTo>
                  <a:lnTo>
                    <a:pt x="0" y="2199"/>
                  </a:lnTo>
                  <a:lnTo>
                    <a:pt x="0" y="13287"/>
                  </a:lnTo>
                  <a:lnTo>
                    <a:pt x="244" y="13067"/>
                  </a:lnTo>
                  <a:lnTo>
                    <a:pt x="537" y="12798"/>
                  </a:lnTo>
                  <a:lnTo>
                    <a:pt x="904" y="12530"/>
                  </a:lnTo>
                  <a:lnTo>
                    <a:pt x="1124" y="12383"/>
                  </a:lnTo>
                  <a:lnTo>
                    <a:pt x="1343" y="12261"/>
                  </a:lnTo>
                  <a:lnTo>
                    <a:pt x="1612" y="12139"/>
                  </a:lnTo>
                  <a:lnTo>
                    <a:pt x="1881" y="12017"/>
                  </a:lnTo>
                  <a:lnTo>
                    <a:pt x="2198" y="11919"/>
                  </a:lnTo>
                  <a:lnTo>
                    <a:pt x="2540" y="11821"/>
                  </a:lnTo>
                  <a:lnTo>
                    <a:pt x="2907" y="11748"/>
                  </a:lnTo>
                  <a:lnTo>
                    <a:pt x="3297" y="11675"/>
                  </a:lnTo>
                  <a:lnTo>
                    <a:pt x="3712" y="11650"/>
                  </a:lnTo>
                  <a:lnTo>
                    <a:pt x="4152" y="11626"/>
                  </a:lnTo>
                  <a:lnTo>
                    <a:pt x="4738" y="11650"/>
                  </a:lnTo>
                  <a:lnTo>
                    <a:pt x="5300" y="11699"/>
                  </a:lnTo>
                  <a:lnTo>
                    <a:pt x="5788" y="11748"/>
                  </a:lnTo>
                  <a:lnTo>
                    <a:pt x="6252" y="11821"/>
                  </a:lnTo>
                  <a:lnTo>
                    <a:pt x="6668" y="11919"/>
                  </a:lnTo>
                  <a:lnTo>
                    <a:pt x="7034" y="11992"/>
                  </a:lnTo>
                  <a:lnTo>
                    <a:pt x="7596" y="12163"/>
                  </a:lnTo>
                  <a:lnTo>
                    <a:pt x="7767" y="12188"/>
                  </a:lnTo>
                  <a:lnTo>
                    <a:pt x="7938" y="12163"/>
                  </a:lnTo>
                  <a:lnTo>
                    <a:pt x="8084" y="12090"/>
                  </a:lnTo>
                  <a:lnTo>
                    <a:pt x="8182" y="11992"/>
                  </a:lnTo>
                  <a:lnTo>
                    <a:pt x="8255" y="11895"/>
                  </a:lnTo>
                  <a:lnTo>
                    <a:pt x="8304" y="11773"/>
                  </a:lnTo>
                  <a:lnTo>
                    <a:pt x="8328" y="11626"/>
                  </a:lnTo>
                  <a:lnTo>
                    <a:pt x="8328" y="1661"/>
                  </a:lnTo>
                  <a:lnTo>
                    <a:pt x="8304" y="1539"/>
                  </a:lnTo>
                  <a:lnTo>
                    <a:pt x="8280" y="1442"/>
                  </a:lnTo>
                  <a:lnTo>
                    <a:pt x="8206" y="1319"/>
                  </a:lnTo>
                  <a:lnTo>
                    <a:pt x="8133" y="1246"/>
                  </a:lnTo>
                  <a:lnTo>
                    <a:pt x="7987" y="1124"/>
                  </a:lnTo>
                  <a:lnTo>
                    <a:pt x="7816" y="978"/>
                  </a:lnTo>
                  <a:lnTo>
                    <a:pt x="7400" y="758"/>
                  </a:lnTo>
                  <a:lnTo>
                    <a:pt x="6936" y="538"/>
                  </a:lnTo>
                  <a:lnTo>
                    <a:pt x="6423" y="343"/>
                  </a:lnTo>
                  <a:lnTo>
                    <a:pt x="5862" y="196"/>
                  </a:lnTo>
                  <a:lnTo>
                    <a:pt x="5300" y="74"/>
                  </a:lnTo>
                  <a:lnTo>
                    <a:pt x="4738" y="25"/>
                  </a:lnTo>
                  <a:lnTo>
                    <a:pt x="415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37" name="Agrupar 36">
            <a:extLst>
              <a:ext uri="{FF2B5EF4-FFF2-40B4-BE49-F238E27FC236}">
                <a16:creationId xmlns="" xmlns:a16="http://schemas.microsoft.com/office/drawing/2014/main" id="{D12428BC-3FD9-276A-180A-E0F929E142AC}"/>
              </a:ext>
            </a:extLst>
          </p:cNvPr>
          <p:cNvGrpSpPr/>
          <p:nvPr/>
        </p:nvGrpSpPr>
        <p:grpSpPr>
          <a:xfrm>
            <a:off x="2848000" y="4219997"/>
            <a:ext cx="6296000" cy="648072"/>
            <a:chOff x="2848000" y="4219997"/>
            <a:chExt cx="6296000" cy="648072"/>
          </a:xfrm>
        </p:grpSpPr>
        <p:sp>
          <p:nvSpPr>
            <p:cNvPr id="10" name="Pentagon 9"/>
            <p:cNvSpPr/>
            <p:nvPr/>
          </p:nvSpPr>
          <p:spPr>
            <a:xfrm flipH="1">
              <a:off x="2848000" y="4219997"/>
              <a:ext cx="6296000" cy="648072"/>
            </a:xfrm>
            <a:prstGeom prst="homePlate">
              <a:avLst>
                <a:gd name="adj" fmla="val 64697"/>
              </a:avLst>
            </a:prstGeom>
            <a:solidFill>
              <a:schemeClr val="accent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8571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3988315" y="4313200"/>
              <a:ext cx="3391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71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  <a:cs typeface="Arial" pitchFamily="34" charset="0"/>
                </a:rPr>
                <a:t>Discutir</a:t>
              </a:r>
              <a:r>
                <a:rPr kumimoji="0" lang="en-US" altLang="ko-KR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  <a:cs typeface="Arial" pitchFamily="34" charset="0"/>
                </a:rPr>
                <a:t> a </a:t>
              </a:r>
              <a:r>
                <a:rPr kumimoji="0" lang="en-US" altLang="ko-KR" sz="1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  <a:cs typeface="Arial" pitchFamily="34" charset="0"/>
                </a:rPr>
                <a:t>Humanização</a:t>
              </a:r>
              <a:r>
                <a:rPr kumimoji="0" lang="en-US" altLang="ko-KR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  <a:cs typeface="Arial" pitchFamily="34" charset="0"/>
                </a:rPr>
                <a:t> no </a:t>
              </a:r>
              <a:r>
                <a:rPr kumimoji="0" lang="en-US" altLang="ko-KR" sz="1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  <a:cs typeface="Arial" pitchFamily="34" charset="0"/>
                </a:rPr>
                <a:t>tratamento</a:t>
              </a:r>
              <a:r>
                <a:rPr kumimoji="0" lang="en-US" altLang="ko-KR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  <a:cs typeface="Arial" pitchFamily="34" charset="0"/>
                </a:rPr>
                <a:t> do </a:t>
              </a:r>
              <a:r>
                <a:rPr kumimoji="0" lang="en-US" altLang="ko-KR" sz="1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  <a:cs typeface="Arial" pitchFamily="34" charset="0"/>
                </a:rPr>
                <a:t>paciente</a:t>
              </a:r>
              <a:r>
                <a:rPr kumimoji="0" lang="en-US" altLang="ko-KR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  <a:cs typeface="Arial" pitchFamily="34" charset="0"/>
                </a:rPr>
                <a:t> </a:t>
              </a:r>
              <a:r>
                <a:rPr kumimoji="0" lang="en-US" altLang="ko-KR" sz="1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  <a:cs typeface="Arial" pitchFamily="34" charset="0"/>
                </a:rPr>
                <a:t>oncologico</a:t>
              </a:r>
              <a:endParaRPr kumimoji="0" lang="ko-KR" alt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Arial" pitchFamily="34" charset="0"/>
              </a:endParaRPr>
            </a:p>
          </p:txBody>
        </p:sp>
        <p:grpSp>
          <p:nvGrpSpPr>
            <p:cNvPr id="34" name="Google Shape;815;p47">
              <a:extLst>
                <a:ext uri="{FF2B5EF4-FFF2-40B4-BE49-F238E27FC236}">
                  <a16:creationId xmlns="" xmlns:a16="http://schemas.microsoft.com/office/drawing/2014/main" id="{AB3976FD-5434-1DCB-3D65-31C20C9C1B6F}"/>
                </a:ext>
              </a:extLst>
            </p:cNvPr>
            <p:cNvGrpSpPr/>
            <p:nvPr/>
          </p:nvGrpSpPr>
          <p:grpSpPr>
            <a:xfrm>
              <a:off x="3468220" y="4289447"/>
              <a:ext cx="170502" cy="425733"/>
              <a:chOff x="3386850" y="2264625"/>
              <a:chExt cx="203950" cy="509250"/>
            </a:xfrm>
            <a:solidFill>
              <a:schemeClr val="bg1"/>
            </a:solidFill>
          </p:grpSpPr>
          <p:sp>
            <p:nvSpPr>
              <p:cNvPr id="35" name="Google Shape;816;p47">
                <a:extLst>
                  <a:ext uri="{FF2B5EF4-FFF2-40B4-BE49-F238E27FC236}">
                    <a16:creationId xmlns="" xmlns:a16="http://schemas.microsoft.com/office/drawing/2014/main" id="{D93DB008-B815-C8C4-B707-1175AEDB85CC}"/>
                  </a:ext>
                </a:extLst>
              </p:cNvPr>
              <p:cNvSpPr/>
              <p:nvPr/>
            </p:nvSpPr>
            <p:spPr>
              <a:xfrm>
                <a:off x="3386850" y="2370850"/>
                <a:ext cx="203950" cy="403025"/>
              </a:xfrm>
              <a:custGeom>
                <a:avLst/>
                <a:gdLst/>
                <a:ahLst/>
                <a:cxnLst/>
                <a:rect l="l" t="t" r="r" b="b"/>
                <a:pathLst>
                  <a:path w="8158" h="16121" extrusionOk="0">
                    <a:moveTo>
                      <a:pt x="3249" y="1"/>
                    </a:moveTo>
                    <a:lnTo>
                      <a:pt x="3004" y="50"/>
                    </a:lnTo>
                    <a:lnTo>
                      <a:pt x="2785" y="99"/>
                    </a:lnTo>
                    <a:lnTo>
                      <a:pt x="2565" y="172"/>
                    </a:lnTo>
                    <a:lnTo>
                      <a:pt x="2369" y="269"/>
                    </a:lnTo>
                    <a:lnTo>
                      <a:pt x="2174" y="367"/>
                    </a:lnTo>
                    <a:lnTo>
                      <a:pt x="1979" y="465"/>
                    </a:lnTo>
                    <a:lnTo>
                      <a:pt x="1808" y="587"/>
                    </a:lnTo>
                    <a:lnTo>
                      <a:pt x="1637" y="734"/>
                    </a:lnTo>
                    <a:lnTo>
                      <a:pt x="1490" y="880"/>
                    </a:lnTo>
                    <a:lnTo>
                      <a:pt x="1344" y="1027"/>
                    </a:lnTo>
                    <a:lnTo>
                      <a:pt x="1075" y="1369"/>
                    </a:lnTo>
                    <a:lnTo>
                      <a:pt x="855" y="1784"/>
                    </a:lnTo>
                    <a:lnTo>
                      <a:pt x="660" y="2199"/>
                    </a:lnTo>
                    <a:lnTo>
                      <a:pt x="489" y="2687"/>
                    </a:lnTo>
                    <a:lnTo>
                      <a:pt x="342" y="3176"/>
                    </a:lnTo>
                    <a:lnTo>
                      <a:pt x="245" y="3738"/>
                    </a:lnTo>
                    <a:lnTo>
                      <a:pt x="147" y="4299"/>
                    </a:lnTo>
                    <a:lnTo>
                      <a:pt x="74" y="4910"/>
                    </a:lnTo>
                    <a:lnTo>
                      <a:pt x="49" y="5545"/>
                    </a:lnTo>
                    <a:lnTo>
                      <a:pt x="25" y="6204"/>
                    </a:lnTo>
                    <a:lnTo>
                      <a:pt x="0" y="6888"/>
                    </a:lnTo>
                    <a:lnTo>
                      <a:pt x="25" y="7035"/>
                    </a:lnTo>
                    <a:lnTo>
                      <a:pt x="49" y="7181"/>
                    </a:lnTo>
                    <a:lnTo>
                      <a:pt x="98" y="7328"/>
                    </a:lnTo>
                    <a:lnTo>
                      <a:pt x="171" y="7425"/>
                    </a:lnTo>
                    <a:lnTo>
                      <a:pt x="269" y="7523"/>
                    </a:lnTo>
                    <a:lnTo>
                      <a:pt x="391" y="7596"/>
                    </a:lnTo>
                    <a:lnTo>
                      <a:pt x="513" y="7645"/>
                    </a:lnTo>
                    <a:lnTo>
                      <a:pt x="660" y="7670"/>
                    </a:lnTo>
                    <a:lnTo>
                      <a:pt x="806" y="7645"/>
                    </a:lnTo>
                    <a:lnTo>
                      <a:pt x="928" y="7596"/>
                    </a:lnTo>
                    <a:lnTo>
                      <a:pt x="1051" y="7523"/>
                    </a:lnTo>
                    <a:lnTo>
                      <a:pt x="1148" y="7425"/>
                    </a:lnTo>
                    <a:lnTo>
                      <a:pt x="1222" y="7328"/>
                    </a:lnTo>
                    <a:lnTo>
                      <a:pt x="1270" y="7181"/>
                    </a:lnTo>
                    <a:lnTo>
                      <a:pt x="1295" y="7035"/>
                    </a:lnTo>
                    <a:lnTo>
                      <a:pt x="1319" y="6888"/>
                    </a:lnTo>
                    <a:lnTo>
                      <a:pt x="1344" y="6278"/>
                    </a:lnTo>
                    <a:lnTo>
                      <a:pt x="1417" y="5569"/>
                    </a:lnTo>
                    <a:lnTo>
                      <a:pt x="1515" y="4861"/>
                    </a:lnTo>
                    <a:lnTo>
                      <a:pt x="1637" y="4153"/>
                    </a:lnTo>
                    <a:lnTo>
                      <a:pt x="1759" y="3542"/>
                    </a:lnTo>
                    <a:lnTo>
                      <a:pt x="1881" y="3029"/>
                    </a:lnTo>
                    <a:lnTo>
                      <a:pt x="2003" y="2687"/>
                    </a:lnTo>
                    <a:lnTo>
                      <a:pt x="2052" y="2614"/>
                    </a:lnTo>
                    <a:lnTo>
                      <a:pt x="2101" y="2590"/>
                    </a:lnTo>
                    <a:lnTo>
                      <a:pt x="2101" y="2639"/>
                    </a:lnTo>
                    <a:lnTo>
                      <a:pt x="2125" y="2736"/>
                    </a:lnTo>
                    <a:lnTo>
                      <a:pt x="2125" y="3151"/>
                    </a:lnTo>
                    <a:lnTo>
                      <a:pt x="2076" y="4568"/>
                    </a:lnTo>
                    <a:lnTo>
                      <a:pt x="1954" y="6595"/>
                    </a:lnTo>
                    <a:lnTo>
                      <a:pt x="1832" y="8866"/>
                    </a:lnTo>
                    <a:lnTo>
                      <a:pt x="1539" y="13165"/>
                    </a:lnTo>
                    <a:lnTo>
                      <a:pt x="1392" y="15119"/>
                    </a:lnTo>
                    <a:lnTo>
                      <a:pt x="1392" y="15290"/>
                    </a:lnTo>
                    <a:lnTo>
                      <a:pt x="1417" y="15461"/>
                    </a:lnTo>
                    <a:lnTo>
                      <a:pt x="1466" y="15607"/>
                    </a:lnTo>
                    <a:lnTo>
                      <a:pt x="1563" y="15754"/>
                    </a:lnTo>
                    <a:lnTo>
                      <a:pt x="1661" y="15900"/>
                    </a:lnTo>
                    <a:lnTo>
                      <a:pt x="1783" y="15998"/>
                    </a:lnTo>
                    <a:lnTo>
                      <a:pt x="1930" y="16071"/>
                    </a:lnTo>
                    <a:lnTo>
                      <a:pt x="2101" y="16120"/>
                    </a:lnTo>
                    <a:lnTo>
                      <a:pt x="2394" y="16120"/>
                    </a:lnTo>
                    <a:lnTo>
                      <a:pt x="2516" y="16071"/>
                    </a:lnTo>
                    <a:lnTo>
                      <a:pt x="2662" y="15998"/>
                    </a:lnTo>
                    <a:lnTo>
                      <a:pt x="2785" y="15925"/>
                    </a:lnTo>
                    <a:lnTo>
                      <a:pt x="2882" y="15803"/>
                    </a:lnTo>
                    <a:lnTo>
                      <a:pt x="2956" y="15680"/>
                    </a:lnTo>
                    <a:lnTo>
                      <a:pt x="3029" y="15534"/>
                    </a:lnTo>
                    <a:lnTo>
                      <a:pt x="3053" y="15387"/>
                    </a:lnTo>
                    <a:lnTo>
                      <a:pt x="3713" y="8549"/>
                    </a:lnTo>
                    <a:lnTo>
                      <a:pt x="3737" y="8476"/>
                    </a:lnTo>
                    <a:lnTo>
                      <a:pt x="3786" y="8354"/>
                    </a:lnTo>
                    <a:lnTo>
                      <a:pt x="3835" y="8305"/>
                    </a:lnTo>
                    <a:lnTo>
                      <a:pt x="3884" y="8231"/>
                    </a:lnTo>
                    <a:lnTo>
                      <a:pt x="3981" y="8207"/>
                    </a:lnTo>
                    <a:lnTo>
                      <a:pt x="4079" y="8183"/>
                    </a:lnTo>
                    <a:lnTo>
                      <a:pt x="4177" y="8207"/>
                    </a:lnTo>
                    <a:lnTo>
                      <a:pt x="4274" y="8231"/>
                    </a:lnTo>
                    <a:lnTo>
                      <a:pt x="4323" y="8305"/>
                    </a:lnTo>
                    <a:lnTo>
                      <a:pt x="4372" y="8354"/>
                    </a:lnTo>
                    <a:lnTo>
                      <a:pt x="4421" y="8476"/>
                    </a:lnTo>
                    <a:lnTo>
                      <a:pt x="4445" y="8549"/>
                    </a:lnTo>
                    <a:lnTo>
                      <a:pt x="5105" y="15387"/>
                    </a:lnTo>
                    <a:lnTo>
                      <a:pt x="5129" y="15534"/>
                    </a:lnTo>
                    <a:lnTo>
                      <a:pt x="5202" y="15680"/>
                    </a:lnTo>
                    <a:lnTo>
                      <a:pt x="5276" y="15803"/>
                    </a:lnTo>
                    <a:lnTo>
                      <a:pt x="5373" y="15925"/>
                    </a:lnTo>
                    <a:lnTo>
                      <a:pt x="5496" y="15998"/>
                    </a:lnTo>
                    <a:lnTo>
                      <a:pt x="5642" y="16071"/>
                    </a:lnTo>
                    <a:lnTo>
                      <a:pt x="5764" y="16120"/>
                    </a:lnTo>
                    <a:lnTo>
                      <a:pt x="6057" y="16120"/>
                    </a:lnTo>
                    <a:lnTo>
                      <a:pt x="6228" y="16071"/>
                    </a:lnTo>
                    <a:lnTo>
                      <a:pt x="6375" y="15998"/>
                    </a:lnTo>
                    <a:lnTo>
                      <a:pt x="6497" y="15900"/>
                    </a:lnTo>
                    <a:lnTo>
                      <a:pt x="6595" y="15754"/>
                    </a:lnTo>
                    <a:lnTo>
                      <a:pt x="6692" y="15607"/>
                    </a:lnTo>
                    <a:lnTo>
                      <a:pt x="6741" y="15461"/>
                    </a:lnTo>
                    <a:lnTo>
                      <a:pt x="6766" y="15290"/>
                    </a:lnTo>
                    <a:lnTo>
                      <a:pt x="6766" y="15119"/>
                    </a:lnTo>
                    <a:lnTo>
                      <a:pt x="6619" y="13165"/>
                    </a:lnTo>
                    <a:lnTo>
                      <a:pt x="6350" y="8915"/>
                    </a:lnTo>
                    <a:lnTo>
                      <a:pt x="6204" y="6619"/>
                    </a:lnTo>
                    <a:lnTo>
                      <a:pt x="6106" y="4617"/>
                    </a:lnTo>
                    <a:lnTo>
                      <a:pt x="6057" y="3176"/>
                    </a:lnTo>
                    <a:lnTo>
                      <a:pt x="6057" y="2761"/>
                    </a:lnTo>
                    <a:lnTo>
                      <a:pt x="6057" y="2590"/>
                    </a:lnTo>
                    <a:lnTo>
                      <a:pt x="6106" y="2590"/>
                    </a:lnTo>
                    <a:lnTo>
                      <a:pt x="6155" y="2687"/>
                    </a:lnTo>
                    <a:lnTo>
                      <a:pt x="6253" y="3005"/>
                    </a:lnTo>
                    <a:lnTo>
                      <a:pt x="6399" y="3493"/>
                    </a:lnTo>
                    <a:lnTo>
                      <a:pt x="6521" y="4128"/>
                    </a:lnTo>
                    <a:lnTo>
                      <a:pt x="6643" y="4837"/>
                    </a:lnTo>
                    <a:lnTo>
                      <a:pt x="6741" y="5569"/>
                    </a:lnTo>
                    <a:lnTo>
                      <a:pt x="6814" y="6278"/>
                    </a:lnTo>
                    <a:lnTo>
                      <a:pt x="6839" y="6888"/>
                    </a:lnTo>
                    <a:lnTo>
                      <a:pt x="6863" y="7035"/>
                    </a:lnTo>
                    <a:lnTo>
                      <a:pt x="6888" y="7181"/>
                    </a:lnTo>
                    <a:lnTo>
                      <a:pt x="6936" y="7328"/>
                    </a:lnTo>
                    <a:lnTo>
                      <a:pt x="7010" y="7425"/>
                    </a:lnTo>
                    <a:lnTo>
                      <a:pt x="7107" y="7523"/>
                    </a:lnTo>
                    <a:lnTo>
                      <a:pt x="7230" y="7596"/>
                    </a:lnTo>
                    <a:lnTo>
                      <a:pt x="7352" y="7645"/>
                    </a:lnTo>
                    <a:lnTo>
                      <a:pt x="7498" y="7670"/>
                    </a:lnTo>
                    <a:lnTo>
                      <a:pt x="7645" y="7645"/>
                    </a:lnTo>
                    <a:lnTo>
                      <a:pt x="7767" y="7596"/>
                    </a:lnTo>
                    <a:lnTo>
                      <a:pt x="7889" y="7523"/>
                    </a:lnTo>
                    <a:lnTo>
                      <a:pt x="7987" y="7425"/>
                    </a:lnTo>
                    <a:lnTo>
                      <a:pt x="8060" y="7328"/>
                    </a:lnTo>
                    <a:lnTo>
                      <a:pt x="8109" y="7181"/>
                    </a:lnTo>
                    <a:lnTo>
                      <a:pt x="8133" y="7035"/>
                    </a:lnTo>
                    <a:lnTo>
                      <a:pt x="8158" y="6888"/>
                    </a:lnTo>
                    <a:lnTo>
                      <a:pt x="8133" y="5520"/>
                    </a:lnTo>
                    <a:lnTo>
                      <a:pt x="8109" y="4885"/>
                    </a:lnTo>
                    <a:lnTo>
                      <a:pt x="8060" y="4299"/>
                    </a:lnTo>
                    <a:lnTo>
                      <a:pt x="7987" y="3713"/>
                    </a:lnTo>
                    <a:lnTo>
                      <a:pt x="7889" y="3176"/>
                    </a:lnTo>
                    <a:lnTo>
                      <a:pt x="7767" y="2663"/>
                    </a:lnTo>
                    <a:lnTo>
                      <a:pt x="7620" y="2174"/>
                    </a:lnTo>
                    <a:lnTo>
                      <a:pt x="7425" y="1759"/>
                    </a:lnTo>
                    <a:lnTo>
                      <a:pt x="7205" y="1369"/>
                    </a:lnTo>
                    <a:lnTo>
                      <a:pt x="7083" y="1173"/>
                    </a:lnTo>
                    <a:lnTo>
                      <a:pt x="6936" y="1002"/>
                    </a:lnTo>
                    <a:lnTo>
                      <a:pt x="6790" y="856"/>
                    </a:lnTo>
                    <a:lnTo>
                      <a:pt x="6643" y="709"/>
                    </a:lnTo>
                    <a:lnTo>
                      <a:pt x="6472" y="563"/>
                    </a:lnTo>
                    <a:lnTo>
                      <a:pt x="6277" y="440"/>
                    </a:lnTo>
                    <a:lnTo>
                      <a:pt x="6082" y="343"/>
                    </a:lnTo>
                    <a:lnTo>
                      <a:pt x="5886" y="245"/>
                    </a:lnTo>
                    <a:lnTo>
                      <a:pt x="5666" y="172"/>
                    </a:lnTo>
                    <a:lnTo>
                      <a:pt x="5422" y="99"/>
                    </a:lnTo>
                    <a:lnTo>
                      <a:pt x="5178" y="50"/>
                    </a:lnTo>
                    <a:lnTo>
                      <a:pt x="4909" y="1"/>
                    </a:lnTo>
                    <a:lnTo>
                      <a:pt x="4714" y="74"/>
                    </a:lnTo>
                    <a:lnTo>
                      <a:pt x="4519" y="147"/>
                    </a:lnTo>
                    <a:lnTo>
                      <a:pt x="4299" y="196"/>
                    </a:lnTo>
                    <a:lnTo>
                      <a:pt x="3859" y="196"/>
                    </a:lnTo>
                    <a:lnTo>
                      <a:pt x="3664" y="147"/>
                    </a:lnTo>
                    <a:lnTo>
                      <a:pt x="3444" y="99"/>
                    </a:lnTo>
                    <a:lnTo>
                      <a:pt x="3249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>
                  <a:solidFill>
                    <a:schemeClr val="dk1"/>
                  </a:solidFill>
                </a:endParaRPr>
              </a:p>
            </p:txBody>
          </p:sp>
          <p:sp>
            <p:nvSpPr>
              <p:cNvPr id="36" name="Google Shape;817;p47">
                <a:extLst>
                  <a:ext uri="{FF2B5EF4-FFF2-40B4-BE49-F238E27FC236}">
                    <a16:creationId xmlns="" xmlns:a16="http://schemas.microsoft.com/office/drawing/2014/main" id="{76EAD563-B146-2898-23AC-F195F6DB6C79}"/>
                  </a:ext>
                </a:extLst>
              </p:cNvPr>
              <p:cNvSpPr/>
              <p:nvPr/>
            </p:nvSpPr>
            <p:spPr>
              <a:xfrm>
                <a:off x="3446075" y="2264625"/>
                <a:ext cx="85500" cy="94050"/>
              </a:xfrm>
              <a:custGeom>
                <a:avLst/>
                <a:gdLst/>
                <a:ahLst/>
                <a:cxnLst/>
                <a:rect l="l" t="t" r="r" b="b"/>
                <a:pathLst>
                  <a:path w="3420" h="3762" extrusionOk="0">
                    <a:moveTo>
                      <a:pt x="1539" y="0"/>
                    </a:moveTo>
                    <a:lnTo>
                      <a:pt x="1368" y="25"/>
                    </a:lnTo>
                    <a:lnTo>
                      <a:pt x="1197" y="49"/>
                    </a:lnTo>
                    <a:lnTo>
                      <a:pt x="1051" y="122"/>
                    </a:lnTo>
                    <a:lnTo>
                      <a:pt x="904" y="171"/>
                    </a:lnTo>
                    <a:lnTo>
                      <a:pt x="757" y="269"/>
                    </a:lnTo>
                    <a:lnTo>
                      <a:pt x="611" y="342"/>
                    </a:lnTo>
                    <a:lnTo>
                      <a:pt x="489" y="464"/>
                    </a:lnTo>
                    <a:lnTo>
                      <a:pt x="391" y="586"/>
                    </a:lnTo>
                    <a:lnTo>
                      <a:pt x="293" y="708"/>
                    </a:lnTo>
                    <a:lnTo>
                      <a:pt x="196" y="855"/>
                    </a:lnTo>
                    <a:lnTo>
                      <a:pt x="122" y="1002"/>
                    </a:lnTo>
                    <a:lnTo>
                      <a:pt x="74" y="1148"/>
                    </a:lnTo>
                    <a:lnTo>
                      <a:pt x="25" y="1319"/>
                    </a:lnTo>
                    <a:lnTo>
                      <a:pt x="0" y="1514"/>
                    </a:lnTo>
                    <a:lnTo>
                      <a:pt x="0" y="1710"/>
                    </a:lnTo>
                    <a:lnTo>
                      <a:pt x="0" y="1905"/>
                    </a:lnTo>
                    <a:lnTo>
                      <a:pt x="25" y="2101"/>
                    </a:lnTo>
                    <a:lnTo>
                      <a:pt x="74" y="2272"/>
                    </a:lnTo>
                    <a:lnTo>
                      <a:pt x="122" y="2467"/>
                    </a:lnTo>
                    <a:lnTo>
                      <a:pt x="196" y="2638"/>
                    </a:lnTo>
                    <a:lnTo>
                      <a:pt x="293" y="2809"/>
                    </a:lnTo>
                    <a:lnTo>
                      <a:pt x="391" y="2980"/>
                    </a:lnTo>
                    <a:lnTo>
                      <a:pt x="489" y="3126"/>
                    </a:lnTo>
                    <a:lnTo>
                      <a:pt x="611" y="3273"/>
                    </a:lnTo>
                    <a:lnTo>
                      <a:pt x="757" y="3395"/>
                    </a:lnTo>
                    <a:lnTo>
                      <a:pt x="904" y="3493"/>
                    </a:lnTo>
                    <a:lnTo>
                      <a:pt x="1051" y="3590"/>
                    </a:lnTo>
                    <a:lnTo>
                      <a:pt x="1197" y="3664"/>
                    </a:lnTo>
                    <a:lnTo>
                      <a:pt x="1368" y="3713"/>
                    </a:lnTo>
                    <a:lnTo>
                      <a:pt x="1539" y="3761"/>
                    </a:lnTo>
                    <a:lnTo>
                      <a:pt x="1881" y="3761"/>
                    </a:lnTo>
                    <a:lnTo>
                      <a:pt x="2052" y="3713"/>
                    </a:lnTo>
                    <a:lnTo>
                      <a:pt x="2223" y="3664"/>
                    </a:lnTo>
                    <a:lnTo>
                      <a:pt x="2369" y="3590"/>
                    </a:lnTo>
                    <a:lnTo>
                      <a:pt x="2516" y="3493"/>
                    </a:lnTo>
                    <a:lnTo>
                      <a:pt x="2662" y="3395"/>
                    </a:lnTo>
                    <a:lnTo>
                      <a:pt x="2809" y="3273"/>
                    </a:lnTo>
                    <a:lnTo>
                      <a:pt x="2931" y="3126"/>
                    </a:lnTo>
                    <a:lnTo>
                      <a:pt x="3029" y="2980"/>
                    </a:lnTo>
                    <a:lnTo>
                      <a:pt x="3127" y="2809"/>
                    </a:lnTo>
                    <a:lnTo>
                      <a:pt x="3224" y="2638"/>
                    </a:lnTo>
                    <a:lnTo>
                      <a:pt x="3297" y="2467"/>
                    </a:lnTo>
                    <a:lnTo>
                      <a:pt x="3346" y="2272"/>
                    </a:lnTo>
                    <a:lnTo>
                      <a:pt x="3395" y="2101"/>
                    </a:lnTo>
                    <a:lnTo>
                      <a:pt x="3420" y="1905"/>
                    </a:lnTo>
                    <a:lnTo>
                      <a:pt x="3420" y="1710"/>
                    </a:lnTo>
                    <a:lnTo>
                      <a:pt x="3420" y="1514"/>
                    </a:lnTo>
                    <a:lnTo>
                      <a:pt x="3395" y="1319"/>
                    </a:lnTo>
                    <a:lnTo>
                      <a:pt x="3346" y="1148"/>
                    </a:lnTo>
                    <a:lnTo>
                      <a:pt x="3297" y="1002"/>
                    </a:lnTo>
                    <a:lnTo>
                      <a:pt x="3224" y="855"/>
                    </a:lnTo>
                    <a:lnTo>
                      <a:pt x="3127" y="708"/>
                    </a:lnTo>
                    <a:lnTo>
                      <a:pt x="3029" y="586"/>
                    </a:lnTo>
                    <a:lnTo>
                      <a:pt x="2931" y="464"/>
                    </a:lnTo>
                    <a:lnTo>
                      <a:pt x="2809" y="342"/>
                    </a:lnTo>
                    <a:lnTo>
                      <a:pt x="2662" y="269"/>
                    </a:lnTo>
                    <a:lnTo>
                      <a:pt x="2516" y="171"/>
                    </a:lnTo>
                    <a:lnTo>
                      <a:pt x="2369" y="122"/>
                    </a:lnTo>
                    <a:lnTo>
                      <a:pt x="2223" y="49"/>
                    </a:lnTo>
                    <a:lnTo>
                      <a:pt x="2052" y="25"/>
                    </a:lnTo>
                    <a:lnTo>
                      <a:pt x="1881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dk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332490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9" grpId="0" animBg="1"/>
      <p:bldP spid="16" grpId="0"/>
      <p:bldP spid="18" grpId="0"/>
      <p:bldP spid="19" grpId="0"/>
      <p:bldP spid="3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260" y="180561"/>
            <a:ext cx="808324" cy="53930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2536" y="736822"/>
            <a:ext cx="9144000" cy="347032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476872" y="0"/>
            <a:ext cx="624263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pt-BR" sz="3300" spc="-225" dirty="0">
                <a:solidFill>
                  <a:srgbClr val="0078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Solução</a:t>
            </a:r>
          </a:p>
        </p:txBody>
      </p:sp>
      <p:sp>
        <p:nvSpPr>
          <p:cNvPr id="13" name="Rectangle 12"/>
          <p:cNvSpPr/>
          <p:nvPr/>
        </p:nvSpPr>
        <p:spPr>
          <a:xfrm>
            <a:off x="0" y="-3385"/>
            <a:ext cx="9144000" cy="745235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alpha val="0"/>
                </a:schemeClr>
              </a:gs>
              <a:gs pos="76000">
                <a:schemeClr val="accent1">
                  <a:lumMod val="95000"/>
                  <a:lumOff val="5000"/>
                  <a:alpha val="50000"/>
                </a:schemeClr>
              </a:gs>
              <a:gs pos="100000">
                <a:schemeClr val="accent1">
                  <a:lumMod val="60000"/>
                  <a:alpha val="7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endParaRPr lang="en-US" sz="1350" dirty="0">
              <a:solidFill>
                <a:prstClr val="white"/>
              </a:solidFill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="" xmlns:a16="http://schemas.microsoft.com/office/drawing/2014/main" id="{1B65B114-B75C-18E1-7A83-86E4DF2AD00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7686" t="23628" r="52362" b="61054"/>
          <a:stretch/>
        </p:blipFill>
        <p:spPr>
          <a:xfrm>
            <a:off x="7858179" y="107902"/>
            <a:ext cx="1266561" cy="522662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="" xmlns:a16="http://schemas.microsoft.com/office/drawing/2014/main" id="{6D3CF510-B233-CFBD-4F6F-83AAE6F8C15B}"/>
              </a:ext>
            </a:extLst>
          </p:cNvPr>
          <p:cNvSpPr txBox="1"/>
          <p:nvPr/>
        </p:nvSpPr>
        <p:spPr>
          <a:xfrm>
            <a:off x="592796" y="738721"/>
            <a:ext cx="842493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b="1" dirty="0"/>
              <a:t>Criação do Dia Nacional do Acolhimento do Paciente Oncológico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="" xmlns:a16="http://schemas.microsoft.com/office/drawing/2014/main" id="{7B8EE85E-6563-4D83-78AE-D4E850AE9A1B}"/>
              </a:ext>
            </a:extLst>
          </p:cNvPr>
          <p:cNvSpPr txBox="1"/>
          <p:nvPr/>
        </p:nvSpPr>
        <p:spPr>
          <a:xfrm>
            <a:off x="592796" y="1791348"/>
            <a:ext cx="858518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dirty="0"/>
              <a:t>Importante passo em direção à solução do problema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360316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260" y="180561"/>
            <a:ext cx="808324" cy="53930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2536" y="736822"/>
            <a:ext cx="9144000" cy="347032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476872" y="0"/>
            <a:ext cx="624263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pt-BR" sz="3300" spc="-225" dirty="0">
                <a:solidFill>
                  <a:srgbClr val="0078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Solução</a:t>
            </a:r>
          </a:p>
        </p:txBody>
      </p:sp>
      <p:sp>
        <p:nvSpPr>
          <p:cNvPr id="13" name="Rectangle 12"/>
          <p:cNvSpPr/>
          <p:nvPr/>
        </p:nvSpPr>
        <p:spPr>
          <a:xfrm>
            <a:off x="0" y="-3385"/>
            <a:ext cx="9144000" cy="745235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alpha val="0"/>
                </a:schemeClr>
              </a:gs>
              <a:gs pos="76000">
                <a:schemeClr val="accent1">
                  <a:lumMod val="95000"/>
                  <a:lumOff val="5000"/>
                  <a:alpha val="50000"/>
                </a:schemeClr>
              </a:gs>
              <a:gs pos="100000">
                <a:schemeClr val="accent1">
                  <a:lumMod val="60000"/>
                  <a:alpha val="7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endParaRPr lang="en-US" sz="1350" dirty="0">
              <a:solidFill>
                <a:prstClr val="white"/>
              </a:solidFill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="" xmlns:a16="http://schemas.microsoft.com/office/drawing/2014/main" id="{1B65B114-B75C-18E1-7A83-86E4DF2AD00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7686" t="23628" r="52362" b="61054"/>
          <a:stretch/>
        </p:blipFill>
        <p:spPr>
          <a:xfrm>
            <a:off x="7858179" y="107902"/>
            <a:ext cx="1266561" cy="522662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="" xmlns:a16="http://schemas.microsoft.com/office/drawing/2014/main" id="{6D3CF510-B233-CFBD-4F6F-83AAE6F8C15B}"/>
              </a:ext>
            </a:extLst>
          </p:cNvPr>
          <p:cNvSpPr txBox="1"/>
          <p:nvPr/>
        </p:nvSpPr>
        <p:spPr>
          <a:xfrm>
            <a:off x="592796" y="738721"/>
            <a:ext cx="842493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b="1" dirty="0"/>
              <a:t>Criação do Dia Nacional do Acolhimento do Paciente Oncológico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="" xmlns:a16="http://schemas.microsoft.com/office/drawing/2014/main" id="{7B8EE85E-6563-4D83-78AE-D4E850AE9A1B}"/>
              </a:ext>
            </a:extLst>
          </p:cNvPr>
          <p:cNvSpPr txBox="1"/>
          <p:nvPr/>
        </p:nvSpPr>
        <p:spPr>
          <a:xfrm>
            <a:off x="592796" y="1923678"/>
            <a:ext cx="858518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/>
              <a:t>“Instituir o Dia Nacional do Acolhimento do Paciente        Oncológico é um gesto de </a:t>
            </a:r>
            <a:r>
              <a:rPr lang="pt-BR" sz="2800" b="1" u="sng" dirty="0"/>
              <a:t>amor, respeito e de muita          compreensão com o paciente</a:t>
            </a:r>
            <a:r>
              <a:rPr lang="pt-BR" sz="2800" dirty="0"/>
              <a:t>, bem como com seus            familiares.”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="" xmlns:a16="http://schemas.microsoft.com/office/drawing/2014/main" id="{1A8E760D-744E-F5D7-6903-DE4E41A166A5}"/>
              </a:ext>
            </a:extLst>
          </p:cNvPr>
          <p:cNvSpPr txBox="1"/>
          <p:nvPr/>
        </p:nvSpPr>
        <p:spPr>
          <a:xfrm>
            <a:off x="5148064" y="4805683"/>
            <a:ext cx="56166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/>
              <a:t>SENADO FEDERAL PROJETO DE LEI N° 2875, DE 2023</a:t>
            </a:r>
          </a:p>
        </p:txBody>
      </p:sp>
    </p:spTree>
    <p:extLst>
      <p:ext uri="{BB962C8B-B14F-4D97-AF65-F5344CB8AC3E}">
        <p14:creationId xmlns:p14="http://schemas.microsoft.com/office/powerpoint/2010/main" val="3942030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extBox 45">
            <a:extLst>
              <a:ext uri="{FF2B5EF4-FFF2-40B4-BE49-F238E27FC236}">
                <a16:creationId xmlns="" xmlns:a16="http://schemas.microsoft.com/office/drawing/2014/main" id="{D93E68F4-9231-46E5-8F91-DDC322278475}"/>
              </a:ext>
            </a:extLst>
          </p:cNvPr>
          <p:cNvSpPr txBox="1"/>
          <p:nvPr/>
        </p:nvSpPr>
        <p:spPr>
          <a:xfrm>
            <a:off x="5580112" y="339502"/>
            <a:ext cx="37837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spc="-225" dirty="0">
                <a:solidFill>
                  <a:srgbClr val="0078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CONSIDERAÇÕES FINAIS</a:t>
            </a:r>
          </a:p>
        </p:txBody>
      </p:sp>
      <p:pic>
        <p:nvPicPr>
          <p:cNvPr id="2" name="Picture Placeholder 1"/>
          <p:cNvPicPr>
            <a:picLocks noGrp="1" noChangeAspect="1"/>
          </p:cNvPicPr>
          <p:nvPr>
            <p:ph type="pic" idx="16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7578" y="0"/>
            <a:ext cx="6279778" cy="5143500"/>
          </a:xfrm>
        </p:spPr>
      </p:pic>
      <p:sp>
        <p:nvSpPr>
          <p:cNvPr id="3" name="TextBox 49">
            <a:extLst>
              <a:ext uri="{FF2B5EF4-FFF2-40B4-BE49-F238E27FC236}">
                <a16:creationId xmlns="" xmlns:a16="http://schemas.microsoft.com/office/drawing/2014/main" id="{C9AF18A6-63E2-4047-BB3F-861087619BFF}"/>
              </a:ext>
            </a:extLst>
          </p:cNvPr>
          <p:cNvSpPr txBox="1"/>
          <p:nvPr/>
        </p:nvSpPr>
        <p:spPr>
          <a:xfrm>
            <a:off x="5295378" y="987574"/>
            <a:ext cx="385192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Cancêr</a:t>
            </a:r>
            <a:r>
              <a:rPr lang="pt-BR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é uma doença prevalente e de alta incidência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altLang="ko-KR" sz="16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Afeta não apenas o paciente mas Familiares, trabalho e planos para o futuro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altLang="ko-KR" sz="16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Alto impacto gastos federais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altLang="ko-KR" sz="16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Foco deve ser maior na PREVENÇÃO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altLang="ko-KR" sz="16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Dia do acolhimento do Paciente </a:t>
            </a:r>
            <a:r>
              <a:rPr lang="pt-BR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Oncologico</a:t>
            </a:r>
            <a:r>
              <a:rPr lang="pt-BR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pode ser um importante passo</a:t>
            </a:r>
          </a:p>
        </p:txBody>
      </p:sp>
    </p:spTree>
    <p:extLst>
      <p:ext uri="{BB962C8B-B14F-4D97-AF65-F5344CB8AC3E}">
        <p14:creationId xmlns:p14="http://schemas.microsoft.com/office/powerpoint/2010/main" val="2776984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7">
            <a:extLst>
              <a:ext uri="{FF2B5EF4-FFF2-40B4-BE49-F238E27FC236}">
                <a16:creationId xmlns="" xmlns:a16="http://schemas.microsoft.com/office/drawing/2014/main" id="{C4093BC9-1884-C31C-D5B7-D9E3EA7E5444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-3885444" y="-1028244"/>
            <a:ext cx="9568134" cy="7199989"/>
          </a:xfrm>
          <a:custGeom>
            <a:avLst/>
            <a:gdLst>
              <a:gd name="connsiteX0" fmla="*/ 1953484 w 3251907"/>
              <a:gd name="connsiteY0" fmla="*/ 1603 h 2447049"/>
              <a:gd name="connsiteX1" fmla="*/ 3251907 w 3251907"/>
              <a:gd name="connsiteY1" fmla="*/ 148104 h 2447049"/>
              <a:gd name="connsiteX2" fmla="*/ 3251907 w 3251907"/>
              <a:gd name="connsiteY2" fmla="*/ 2298813 h 2447049"/>
              <a:gd name="connsiteX3" fmla="*/ 1626577 w 3251907"/>
              <a:gd name="connsiteY3" fmla="*/ 2298813 h 2447049"/>
              <a:gd name="connsiteX4" fmla="*/ 0 w 3251907"/>
              <a:gd name="connsiteY4" fmla="*/ 2298813 h 2447049"/>
              <a:gd name="connsiteX5" fmla="*/ 0 w 3251907"/>
              <a:gd name="connsiteY5" fmla="*/ 148104 h 2447049"/>
              <a:gd name="connsiteX6" fmla="*/ 1626577 w 3251907"/>
              <a:gd name="connsiteY6" fmla="*/ 148104 h 2447049"/>
              <a:gd name="connsiteX7" fmla="*/ 1953484 w 3251907"/>
              <a:gd name="connsiteY7" fmla="*/ 1603 h 24470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251907" h="2447049">
                <a:moveTo>
                  <a:pt x="1953484" y="1603"/>
                </a:moveTo>
                <a:cubicBezTo>
                  <a:pt x="2399834" y="-34702"/>
                  <a:pt x="2752639" y="562188"/>
                  <a:pt x="3251907" y="148104"/>
                </a:cubicBezTo>
                <a:lnTo>
                  <a:pt x="3251907" y="2298813"/>
                </a:lnTo>
                <a:cubicBezTo>
                  <a:pt x="2637423" y="2808454"/>
                  <a:pt x="2244801" y="1786680"/>
                  <a:pt x="1626577" y="2298813"/>
                </a:cubicBezTo>
                <a:cubicBezTo>
                  <a:pt x="1007107" y="2810946"/>
                  <a:pt x="614485" y="1790418"/>
                  <a:pt x="0" y="2298813"/>
                </a:cubicBezTo>
                <a:lnTo>
                  <a:pt x="0" y="148104"/>
                </a:lnTo>
                <a:cubicBezTo>
                  <a:pt x="614485" y="-361537"/>
                  <a:pt x="1007107" y="661483"/>
                  <a:pt x="1626577" y="148104"/>
                </a:cubicBezTo>
                <a:cubicBezTo>
                  <a:pt x="1742494" y="52079"/>
                  <a:pt x="1850480" y="9981"/>
                  <a:pt x="1953484" y="160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wrap="square" anchor="ctr">
            <a:noAutofit/>
          </a:bodyPr>
          <a:lstStyle/>
          <a:p>
            <a:pPr defTabSz="685663" latinLnBrk="0"/>
            <a:endParaRPr lang="en-US" sz="2449" dirty="0">
              <a:solidFill>
                <a:srgbClr val="68686E"/>
              </a:solidFill>
              <a:latin typeface="Kanit Light" pitchFamily="2" charset="-34"/>
            </a:endParaRPr>
          </a:p>
        </p:txBody>
      </p:sp>
      <p:pic>
        <p:nvPicPr>
          <p:cNvPr id="15" name="Espaço Reservado para Imagem 14">
            <a:extLst>
              <a:ext uri="{FF2B5EF4-FFF2-40B4-BE49-F238E27FC236}">
                <a16:creationId xmlns="" xmlns:a16="http://schemas.microsoft.com/office/drawing/2014/main" id="{7E38ADA9-F11B-4C50-80A0-5218B3BEA5FC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95" r="11495"/>
          <a:stretch/>
        </p:blipFill>
        <p:spPr/>
      </p:pic>
      <p:sp>
        <p:nvSpPr>
          <p:cNvPr id="6" name="CuadroTexto 5">
            <a:extLst>
              <a:ext uri="{FF2B5EF4-FFF2-40B4-BE49-F238E27FC236}">
                <a16:creationId xmlns="" xmlns:a16="http://schemas.microsoft.com/office/drawing/2014/main" id="{CAB545C8-D5C2-D9C9-EA9F-6A08FB509735}"/>
              </a:ext>
            </a:extLst>
          </p:cNvPr>
          <p:cNvSpPr txBox="1"/>
          <p:nvPr/>
        </p:nvSpPr>
        <p:spPr>
          <a:xfrm>
            <a:off x="4283968" y="1338010"/>
            <a:ext cx="4111255" cy="978409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 defTabSz="685663" latinLnBrk="0">
              <a:lnSpc>
                <a:spcPct val="90000"/>
              </a:lnSpc>
            </a:pPr>
            <a:r>
              <a:rPr lang="es-SV" sz="6225" b="1" dirty="0" err="1" smtClean="0">
                <a:solidFill>
                  <a:schemeClr val="tx2"/>
                </a:solidFill>
                <a:latin typeface="Kanit" pitchFamily="2" charset="-34"/>
                <a:ea typeface="Inter" panose="02000503000000020004" pitchFamily="2" charset="0"/>
                <a:cs typeface="Kanit" pitchFamily="2" charset="-34"/>
              </a:rPr>
              <a:t>Obrigado</a:t>
            </a:r>
            <a:r>
              <a:rPr lang="es-SV" sz="6225" b="1" smtClean="0">
                <a:solidFill>
                  <a:schemeClr val="tx2"/>
                </a:solidFill>
                <a:latin typeface="Kanit" pitchFamily="2" charset="-34"/>
                <a:ea typeface="Inter" panose="02000503000000020004" pitchFamily="2" charset="0"/>
                <a:cs typeface="Kanit" pitchFamily="2" charset="-34"/>
              </a:rPr>
              <a:t>! </a:t>
            </a:r>
            <a:endParaRPr lang="es-SV" sz="6225" b="1" dirty="0">
              <a:solidFill>
                <a:schemeClr val="tx2"/>
              </a:solidFill>
              <a:latin typeface="Kanit" pitchFamily="2" charset="-34"/>
              <a:ea typeface="Inter" panose="02000503000000020004" pitchFamily="2" charset="0"/>
              <a:cs typeface="Kanit" pitchFamily="2" charset="-34"/>
            </a:endParaRPr>
          </a:p>
        </p:txBody>
      </p:sp>
      <p:sp>
        <p:nvSpPr>
          <p:cNvPr id="7" name="TextBox 33">
            <a:extLst>
              <a:ext uri="{FF2B5EF4-FFF2-40B4-BE49-F238E27FC236}">
                <a16:creationId xmlns="" xmlns:a16="http://schemas.microsoft.com/office/drawing/2014/main" id="{59444591-7645-CF86-AF6E-9B8583C044CE}"/>
              </a:ext>
            </a:extLst>
          </p:cNvPr>
          <p:cNvSpPr txBox="1"/>
          <p:nvPr/>
        </p:nvSpPr>
        <p:spPr>
          <a:xfrm>
            <a:off x="5021447" y="2593513"/>
            <a:ext cx="3373776" cy="32893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 defTabSz="685663" latinLnBrk="0">
              <a:lnSpc>
                <a:spcPts val="1500"/>
              </a:lnSpc>
            </a:pPr>
            <a:r>
              <a:rPr lang="en-US" sz="2400" dirty="0">
                <a:latin typeface="Kanit Light" pitchFamily="2" charset="-34"/>
                <a:cs typeface="Kanit Light" pitchFamily="2" charset="-34"/>
              </a:rPr>
              <a:t>Mario Fernandes Chammas Júnior</a:t>
            </a:r>
          </a:p>
        </p:txBody>
      </p:sp>
      <p:sp>
        <p:nvSpPr>
          <p:cNvPr id="8" name="TextBox 34">
            <a:extLst>
              <a:ext uri="{FF2B5EF4-FFF2-40B4-BE49-F238E27FC236}">
                <a16:creationId xmlns="" xmlns:a16="http://schemas.microsoft.com/office/drawing/2014/main" id="{A117D4A8-D137-98FE-7E23-050018A1F7A8}"/>
              </a:ext>
            </a:extLst>
          </p:cNvPr>
          <p:cNvSpPr txBox="1"/>
          <p:nvPr/>
        </p:nvSpPr>
        <p:spPr>
          <a:xfrm>
            <a:off x="5021446" y="3218621"/>
            <a:ext cx="3373777" cy="31354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 defTabSz="685663" latinLnBrk="0">
              <a:lnSpc>
                <a:spcPts val="1500"/>
              </a:lnSpc>
            </a:pPr>
            <a:r>
              <a:rPr lang="en-US" sz="2000" dirty="0">
                <a:solidFill>
                  <a:schemeClr val="tx2"/>
                </a:solidFill>
                <a:latin typeface="Kanit Light" pitchFamily="2" charset="-34"/>
                <a:cs typeface="Kanit Light" pitchFamily="2" charset="-34"/>
              </a:rPr>
              <a:t>mchammasjr@hotmail.com</a:t>
            </a:r>
          </a:p>
        </p:txBody>
      </p:sp>
      <p:pic>
        <p:nvPicPr>
          <p:cNvPr id="11" name="Gráfico 10">
            <a:extLst>
              <a:ext uri="{FF2B5EF4-FFF2-40B4-BE49-F238E27FC236}">
                <a16:creationId xmlns="" xmlns:a16="http://schemas.microsoft.com/office/drawing/2014/main" id="{6B77B751-303E-DCB2-9FDC-9042F4B6769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V="1">
            <a:off x="6194503" y="2982402"/>
            <a:ext cx="1027663" cy="62409"/>
          </a:xfrm>
          <a:prstGeom prst="rect">
            <a:avLst/>
          </a:prstGeom>
        </p:spPr>
      </p:pic>
      <p:pic>
        <p:nvPicPr>
          <p:cNvPr id="12" name="Gráfico 11">
            <a:extLst>
              <a:ext uri="{FF2B5EF4-FFF2-40B4-BE49-F238E27FC236}">
                <a16:creationId xmlns="" xmlns:a16="http://schemas.microsoft.com/office/drawing/2014/main" id="{8CB77131-296D-280B-FB38-36F451E1014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V="1">
            <a:off x="6194503" y="3619418"/>
            <a:ext cx="1027663" cy="62409"/>
          </a:xfrm>
          <a:prstGeom prst="rect">
            <a:avLst/>
          </a:prstGeom>
        </p:spPr>
      </p:pic>
      <p:sp>
        <p:nvSpPr>
          <p:cNvPr id="3" name="TextBox 34">
            <a:extLst>
              <a:ext uri="{FF2B5EF4-FFF2-40B4-BE49-F238E27FC236}">
                <a16:creationId xmlns="" xmlns:a16="http://schemas.microsoft.com/office/drawing/2014/main" id="{8EB85E7B-ADFC-5BC1-2CC9-9DB5DEAC1D10}"/>
              </a:ext>
            </a:extLst>
          </p:cNvPr>
          <p:cNvSpPr txBox="1"/>
          <p:nvPr/>
        </p:nvSpPr>
        <p:spPr>
          <a:xfrm>
            <a:off x="4932040" y="3824651"/>
            <a:ext cx="3373777" cy="31354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 defTabSz="685663" latinLnBrk="0">
              <a:lnSpc>
                <a:spcPts val="1500"/>
              </a:lnSpc>
            </a:pPr>
            <a:r>
              <a:rPr lang="en-US" sz="2000" dirty="0">
                <a:solidFill>
                  <a:schemeClr val="tx2"/>
                </a:solidFill>
                <a:latin typeface="Kanit Light" pitchFamily="2" charset="-34"/>
                <a:cs typeface="Kanit Light" pitchFamily="2" charset="-34"/>
              </a:rPr>
              <a:t>Fone: (61)98645-8644</a:t>
            </a:r>
          </a:p>
        </p:txBody>
      </p:sp>
      <p:pic>
        <p:nvPicPr>
          <p:cNvPr id="2050" name="Picture 2" descr="Instagram Logo Transparent Vector Art, Icons, and Graphics for Free Download">
            <a:extLst>
              <a:ext uri="{FF2B5EF4-FFF2-40B4-BE49-F238E27FC236}">
                <a16:creationId xmlns="" xmlns:a16="http://schemas.microsoft.com/office/drawing/2014/main" id="{428A56D9-E99A-98EE-FD1E-CEADF146A0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4430681"/>
            <a:ext cx="218566" cy="218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4">
            <a:extLst>
              <a:ext uri="{FF2B5EF4-FFF2-40B4-BE49-F238E27FC236}">
                <a16:creationId xmlns="" xmlns:a16="http://schemas.microsoft.com/office/drawing/2014/main" id="{489E15BB-940D-600F-F007-22CD7DC03211}"/>
              </a:ext>
            </a:extLst>
          </p:cNvPr>
          <p:cNvSpPr txBox="1"/>
          <p:nvPr/>
        </p:nvSpPr>
        <p:spPr>
          <a:xfrm>
            <a:off x="5063089" y="4422269"/>
            <a:ext cx="3373777" cy="31354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 defTabSz="685663" latinLnBrk="0">
              <a:lnSpc>
                <a:spcPts val="1500"/>
              </a:lnSpc>
            </a:pPr>
            <a:r>
              <a:rPr lang="en-US" sz="2000" dirty="0" err="1">
                <a:solidFill>
                  <a:schemeClr val="tx2"/>
                </a:solidFill>
                <a:latin typeface="Kanit Light" pitchFamily="2" charset="-34"/>
                <a:cs typeface="Kanit Light" pitchFamily="2" charset="-34"/>
              </a:rPr>
              <a:t>drmariochammas</a:t>
            </a:r>
            <a:endParaRPr lang="en-US" sz="2000" dirty="0">
              <a:solidFill>
                <a:schemeClr val="tx2"/>
              </a:solidFill>
              <a:latin typeface="Kanit Light" pitchFamily="2" charset="-34"/>
              <a:cs typeface="Kanit Light" pitchFamily="2" charset="-34"/>
            </a:endParaRPr>
          </a:p>
        </p:txBody>
      </p:sp>
      <p:pic>
        <p:nvPicPr>
          <p:cNvPr id="5" name="Gráfico 4">
            <a:extLst>
              <a:ext uri="{FF2B5EF4-FFF2-40B4-BE49-F238E27FC236}">
                <a16:creationId xmlns="" xmlns:a16="http://schemas.microsoft.com/office/drawing/2014/main" id="{8A324745-BF3D-67E9-70D2-D15AEF4CB81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V="1">
            <a:off x="6194501" y="4249817"/>
            <a:ext cx="1027663" cy="62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928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260" y="180561"/>
            <a:ext cx="808324" cy="53930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2536" y="736822"/>
            <a:ext cx="9144000" cy="347032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476872" y="0"/>
            <a:ext cx="624263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pt-BR" sz="3300" spc="-225" dirty="0">
                <a:solidFill>
                  <a:srgbClr val="0078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Situação Atual</a:t>
            </a:r>
          </a:p>
        </p:txBody>
      </p:sp>
      <p:sp>
        <p:nvSpPr>
          <p:cNvPr id="13" name="Rectangle 12"/>
          <p:cNvSpPr/>
          <p:nvPr/>
        </p:nvSpPr>
        <p:spPr>
          <a:xfrm>
            <a:off x="0" y="1644"/>
            <a:ext cx="9144000" cy="745235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alpha val="0"/>
                </a:schemeClr>
              </a:gs>
              <a:gs pos="76000">
                <a:schemeClr val="accent1">
                  <a:lumMod val="95000"/>
                  <a:lumOff val="5000"/>
                  <a:alpha val="50000"/>
                </a:schemeClr>
              </a:gs>
              <a:gs pos="100000">
                <a:schemeClr val="accent1">
                  <a:lumMod val="60000"/>
                  <a:alpha val="7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endParaRPr lang="en-US" sz="1350">
              <a:solidFill>
                <a:prstClr val="white"/>
              </a:solidFill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="" xmlns:a16="http://schemas.microsoft.com/office/drawing/2014/main" id="{1B65B114-B75C-18E1-7A83-86E4DF2AD00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7686" t="23628" r="52362" b="61054"/>
          <a:stretch/>
        </p:blipFill>
        <p:spPr>
          <a:xfrm>
            <a:off x="7858179" y="107902"/>
            <a:ext cx="1266561" cy="522662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="" xmlns:a16="http://schemas.microsoft.com/office/drawing/2014/main" id="{2410855B-2A48-B250-54D9-204A8E3170B7}"/>
              </a:ext>
            </a:extLst>
          </p:cNvPr>
          <p:cNvSpPr txBox="1"/>
          <p:nvPr/>
        </p:nvSpPr>
        <p:spPr>
          <a:xfrm>
            <a:off x="539552" y="1347614"/>
            <a:ext cx="813690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O câncer é o principal problema de saúde pública no mundo, figurando como uma das principais causas de morte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Na maioria dos países, corresponde à primeira ou à segunda causa de morte         prematura, antes dos 70 anos.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O impacto da incidência e da mortalidade por câncer está aumentando                    rapidamente no cenário mundial.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="" xmlns:a16="http://schemas.microsoft.com/office/drawing/2014/main" id="{C3E88AF0-9B2D-1C38-B4DE-4DCB2461743D}"/>
              </a:ext>
            </a:extLst>
          </p:cNvPr>
          <p:cNvSpPr txBox="1"/>
          <p:nvPr/>
        </p:nvSpPr>
        <p:spPr>
          <a:xfrm>
            <a:off x="4139952" y="4803057"/>
            <a:ext cx="56166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/>
              <a:t>Relatório Estimativa 2023 – Incidência de Câncer no Brasil – INCA</a:t>
            </a:r>
          </a:p>
        </p:txBody>
      </p:sp>
    </p:spTree>
    <p:extLst>
      <p:ext uri="{BB962C8B-B14F-4D97-AF65-F5344CB8AC3E}">
        <p14:creationId xmlns:p14="http://schemas.microsoft.com/office/powerpoint/2010/main" val="2587779822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260" y="180561"/>
            <a:ext cx="808324" cy="53930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2536" y="736822"/>
            <a:ext cx="9144000" cy="347032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476872" y="0"/>
            <a:ext cx="624263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pt-BR" sz="3300" spc="-225" dirty="0">
                <a:solidFill>
                  <a:srgbClr val="0078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Situação Atual</a:t>
            </a:r>
          </a:p>
        </p:txBody>
      </p:sp>
      <p:sp>
        <p:nvSpPr>
          <p:cNvPr id="13" name="Rectangle 12"/>
          <p:cNvSpPr/>
          <p:nvPr/>
        </p:nvSpPr>
        <p:spPr>
          <a:xfrm>
            <a:off x="0" y="1644"/>
            <a:ext cx="9144000" cy="745235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alpha val="0"/>
                </a:schemeClr>
              </a:gs>
              <a:gs pos="76000">
                <a:schemeClr val="accent1">
                  <a:lumMod val="95000"/>
                  <a:lumOff val="5000"/>
                  <a:alpha val="50000"/>
                </a:schemeClr>
              </a:gs>
              <a:gs pos="100000">
                <a:schemeClr val="accent1">
                  <a:lumMod val="60000"/>
                  <a:alpha val="7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endParaRPr lang="en-US" sz="1350">
              <a:solidFill>
                <a:prstClr val="white"/>
              </a:solidFill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="" xmlns:a16="http://schemas.microsoft.com/office/drawing/2014/main" id="{1B65B114-B75C-18E1-7A83-86E4DF2AD00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7686" t="23628" r="52362" b="61054"/>
          <a:stretch/>
        </p:blipFill>
        <p:spPr>
          <a:xfrm>
            <a:off x="7858179" y="107902"/>
            <a:ext cx="1266561" cy="522662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="" xmlns:a16="http://schemas.microsoft.com/office/drawing/2014/main" id="{1E98BFD9-0302-F2B5-C7AF-B40BD82D7BD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8261" t="32715" r="1156" b="12447"/>
          <a:stretch/>
        </p:blipFill>
        <p:spPr>
          <a:xfrm>
            <a:off x="182021" y="824947"/>
            <a:ext cx="8638451" cy="3576872"/>
          </a:xfrm>
          <a:prstGeom prst="rect">
            <a:avLst/>
          </a:prstGeom>
        </p:spPr>
      </p:pic>
      <p:sp>
        <p:nvSpPr>
          <p:cNvPr id="7" name="CaixaDeTexto 4">
            <a:extLst>
              <a:ext uri="{FF2B5EF4-FFF2-40B4-BE49-F238E27FC236}">
                <a16:creationId xmlns="" xmlns:a16="http://schemas.microsoft.com/office/drawing/2014/main" id="{7C97CCA4-A7D3-CB65-D0DB-1CCA5F3BC443}"/>
              </a:ext>
            </a:extLst>
          </p:cNvPr>
          <p:cNvSpPr txBox="1"/>
          <p:nvPr/>
        </p:nvSpPr>
        <p:spPr>
          <a:xfrm>
            <a:off x="683568" y="4343934"/>
            <a:ext cx="7488832" cy="461665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>
            <a:defPPr rtl="0"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pt-BR" sz="2000" b="1" dirty="0"/>
              <a:t>   </a:t>
            </a:r>
            <a:r>
              <a:rPr lang="pt-BR" sz="2400" b="1" dirty="0">
                <a:solidFill>
                  <a:schemeClr val="bg1"/>
                </a:solidFill>
              </a:rPr>
              <a:t>Estimativa de novos casos (INCA):</a:t>
            </a:r>
            <a:r>
              <a:rPr lang="pt-BR" sz="2400" dirty="0">
                <a:solidFill>
                  <a:schemeClr val="bg1"/>
                </a:solidFill>
              </a:rPr>
              <a:t> 704.000 / Ano </a:t>
            </a:r>
            <a:endParaRPr lang="pt-BR" sz="2000" dirty="0">
              <a:solidFill>
                <a:schemeClr val="bg1"/>
              </a:solidFill>
            </a:endParaRPr>
          </a:p>
        </p:txBody>
      </p:sp>
      <p:sp>
        <p:nvSpPr>
          <p:cNvPr id="10" name="Retângulo Arredondado 7">
            <a:extLst>
              <a:ext uri="{FF2B5EF4-FFF2-40B4-BE49-F238E27FC236}">
                <a16:creationId xmlns="" xmlns:a16="http://schemas.microsoft.com/office/drawing/2014/main" id="{62B2A99C-9E23-2B8F-2166-55A6479D9680}"/>
              </a:ext>
            </a:extLst>
          </p:cNvPr>
          <p:cNvSpPr/>
          <p:nvPr/>
        </p:nvSpPr>
        <p:spPr>
          <a:xfrm>
            <a:off x="5364088" y="1792869"/>
            <a:ext cx="3096344" cy="562857"/>
          </a:xfrm>
          <a:prstGeom prst="roundRect">
            <a:avLst/>
          </a:prstGeom>
          <a:noFill/>
          <a:ln w="539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rtl="0"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/>
          </a:p>
        </p:txBody>
      </p:sp>
      <p:sp>
        <p:nvSpPr>
          <p:cNvPr id="11" name="Retângulo Arredondado 7">
            <a:extLst>
              <a:ext uri="{FF2B5EF4-FFF2-40B4-BE49-F238E27FC236}">
                <a16:creationId xmlns="" xmlns:a16="http://schemas.microsoft.com/office/drawing/2014/main" id="{2309F861-DCEB-15FF-9029-67931D975AB8}"/>
              </a:ext>
            </a:extLst>
          </p:cNvPr>
          <p:cNvSpPr/>
          <p:nvPr/>
        </p:nvSpPr>
        <p:spPr>
          <a:xfrm>
            <a:off x="323528" y="1779662"/>
            <a:ext cx="3168352" cy="599185"/>
          </a:xfrm>
          <a:prstGeom prst="roundRect">
            <a:avLst/>
          </a:prstGeom>
          <a:noFill/>
          <a:ln w="539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rtl="0"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/>
          </a:p>
        </p:txBody>
      </p:sp>
      <p:sp>
        <p:nvSpPr>
          <p:cNvPr id="14" name="CaixaDeTexto 13">
            <a:extLst>
              <a:ext uri="{FF2B5EF4-FFF2-40B4-BE49-F238E27FC236}">
                <a16:creationId xmlns="" xmlns:a16="http://schemas.microsoft.com/office/drawing/2014/main" id="{B0F3B930-B738-9B4A-51C8-F5D7008939CA}"/>
              </a:ext>
            </a:extLst>
          </p:cNvPr>
          <p:cNvSpPr txBox="1"/>
          <p:nvPr/>
        </p:nvSpPr>
        <p:spPr>
          <a:xfrm>
            <a:off x="4139952" y="4803057"/>
            <a:ext cx="56166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/>
              <a:t>Relatório Estimativa 2023 – Incidência de Câncer no Brasil – INCA</a:t>
            </a:r>
          </a:p>
        </p:txBody>
      </p:sp>
    </p:spTree>
    <p:extLst>
      <p:ext uri="{BB962C8B-B14F-4D97-AF65-F5344CB8AC3E}">
        <p14:creationId xmlns:p14="http://schemas.microsoft.com/office/powerpoint/2010/main" val="1075146221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260" y="180561"/>
            <a:ext cx="808324" cy="53930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2536" y="736822"/>
            <a:ext cx="9144000" cy="347032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476872" y="0"/>
            <a:ext cx="624263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pt-BR" sz="3300" spc="-225" dirty="0">
                <a:solidFill>
                  <a:srgbClr val="0078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Situação Atual</a:t>
            </a:r>
          </a:p>
        </p:txBody>
      </p:sp>
      <p:sp>
        <p:nvSpPr>
          <p:cNvPr id="13" name="Rectangle 12"/>
          <p:cNvSpPr/>
          <p:nvPr/>
        </p:nvSpPr>
        <p:spPr>
          <a:xfrm>
            <a:off x="0" y="1644"/>
            <a:ext cx="9144000" cy="745235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alpha val="0"/>
                </a:schemeClr>
              </a:gs>
              <a:gs pos="76000">
                <a:schemeClr val="accent1">
                  <a:lumMod val="95000"/>
                  <a:lumOff val="5000"/>
                  <a:alpha val="50000"/>
                </a:schemeClr>
              </a:gs>
              <a:gs pos="100000">
                <a:schemeClr val="accent1">
                  <a:lumMod val="60000"/>
                  <a:alpha val="7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endParaRPr lang="en-US" sz="1350">
              <a:solidFill>
                <a:prstClr val="white"/>
              </a:solidFill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="" xmlns:a16="http://schemas.microsoft.com/office/drawing/2014/main" id="{1B65B114-B75C-18E1-7A83-86E4DF2AD00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7686" t="23628" r="52362" b="61054"/>
          <a:stretch/>
        </p:blipFill>
        <p:spPr>
          <a:xfrm>
            <a:off x="7858179" y="107902"/>
            <a:ext cx="1266561" cy="522662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="" xmlns:a16="http://schemas.microsoft.com/office/drawing/2014/main" id="{2410855B-2A48-B250-54D9-204A8E3170B7}"/>
              </a:ext>
            </a:extLst>
          </p:cNvPr>
          <p:cNvSpPr txBox="1"/>
          <p:nvPr/>
        </p:nvSpPr>
        <p:spPr>
          <a:xfrm>
            <a:off x="539552" y="1347614"/>
            <a:ext cx="85851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Para o Brasil, a estimativa para o triênio de 2023 a 2025 aponta que ocorrerão 704 mil casos novos de câncer a cada ano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O impacto do câncer no mundo, em 2020 aponta que ocorreram </a:t>
            </a:r>
            <a:r>
              <a:rPr lang="pt-BR" b="1" dirty="0"/>
              <a:t>19,3 milhões de casos novos de câncer no mundo </a:t>
            </a:r>
            <a:r>
              <a:rPr lang="pt-BR" dirty="0"/>
              <a:t>(estimativas do Global </a:t>
            </a:r>
            <a:r>
              <a:rPr lang="pt-BR" dirty="0" err="1"/>
              <a:t>Cancer</a:t>
            </a:r>
            <a:r>
              <a:rPr lang="pt-BR" dirty="0"/>
              <a:t> </a:t>
            </a:r>
            <a:r>
              <a:rPr lang="pt-BR" dirty="0" err="1"/>
              <a:t>Observatory</a:t>
            </a:r>
            <a:r>
              <a:rPr lang="pt-BR" dirty="0"/>
              <a:t> (</a:t>
            </a:r>
            <a:r>
              <a:rPr lang="pt-BR" dirty="0" err="1"/>
              <a:t>Globocan</a:t>
            </a:r>
            <a:r>
              <a:rPr lang="pt-BR" dirty="0"/>
              <a:t>))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</p:txBody>
      </p:sp>
      <p:sp>
        <p:nvSpPr>
          <p:cNvPr id="3" name="CaixaDeTexto 2">
            <a:extLst>
              <a:ext uri="{FF2B5EF4-FFF2-40B4-BE49-F238E27FC236}">
                <a16:creationId xmlns="" xmlns:a16="http://schemas.microsoft.com/office/drawing/2014/main" id="{F788CAA7-747F-DE02-C2DD-472C5E0572DE}"/>
              </a:ext>
            </a:extLst>
          </p:cNvPr>
          <p:cNvSpPr txBox="1"/>
          <p:nvPr/>
        </p:nvSpPr>
        <p:spPr>
          <a:xfrm>
            <a:off x="526054" y="3147814"/>
            <a:ext cx="84969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Um em cada cinco indivíduos terão câncer durante sua vida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="" xmlns:a16="http://schemas.microsoft.com/office/drawing/2014/main" id="{82A884CD-B2DF-4C65-0C6C-BDAD7DA2FF7D}"/>
              </a:ext>
            </a:extLst>
          </p:cNvPr>
          <p:cNvSpPr txBox="1"/>
          <p:nvPr/>
        </p:nvSpPr>
        <p:spPr>
          <a:xfrm>
            <a:off x="4139952" y="4803057"/>
            <a:ext cx="56166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/>
              <a:t>Relatório Estimativa 2023 – Incidência de Câncer no Brasil – INCA</a:t>
            </a:r>
          </a:p>
        </p:txBody>
      </p:sp>
    </p:spTree>
    <p:extLst>
      <p:ext uri="{BB962C8B-B14F-4D97-AF65-F5344CB8AC3E}">
        <p14:creationId xmlns:p14="http://schemas.microsoft.com/office/powerpoint/2010/main" val="4170248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260" y="180561"/>
            <a:ext cx="808324" cy="53930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2536" y="736822"/>
            <a:ext cx="9144000" cy="347032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476872" y="0"/>
            <a:ext cx="624263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pt-BR" sz="3300" spc="-225" dirty="0">
                <a:solidFill>
                  <a:srgbClr val="0078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Situação Atual</a:t>
            </a:r>
          </a:p>
        </p:txBody>
      </p:sp>
      <p:sp>
        <p:nvSpPr>
          <p:cNvPr id="13" name="Rectangle 12"/>
          <p:cNvSpPr/>
          <p:nvPr/>
        </p:nvSpPr>
        <p:spPr>
          <a:xfrm>
            <a:off x="0" y="1644"/>
            <a:ext cx="9144000" cy="745235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alpha val="0"/>
                </a:schemeClr>
              </a:gs>
              <a:gs pos="76000">
                <a:schemeClr val="accent1">
                  <a:lumMod val="95000"/>
                  <a:lumOff val="5000"/>
                  <a:alpha val="50000"/>
                </a:schemeClr>
              </a:gs>
              <a:gs pos="100000">
                <a:schemeClr val="accent1">
                  <a:lumMod val="60000"/>
                  <a:alpha val="7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endParaRPr lang="en-US" sz="1350">
              <a:solidFill>
                <a:prstClr val="white"/>
              </a:solidFill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="" xmlns:a16="http://schemas.microsoft.com/office/drawing/2014/main" id="{1B65B114-B75C-18E1-7A83-86E4DF2AD00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7686" t="23628" r="52362" b="61054"/>
          <a:stretch/>
        </p:blipFill>
        <p:spPr>
          <a:xfrm>
            <a:off x="7858179" y="107902"/>
            <a:ext cx="1266561" cy="522662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="" xmlns:a16="http://schemas.microsoft.com/office/drawing/2014/main" id="{0AA134F9-47E2-69BC-2C97-300CFD96F132}"/>
              </a:ext>
            </a:extLst>
          </p:cNvPr>
          <p:cNvSpPr txBox="1"/>
          <p:nvPr/>
        </p:nvSpPr>
        <p:spPr>
          <a:xfrm>
            <a:off x="647056" y="1449700"/>
            <a:ext cx="84969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3600" dirty="0"/>
              <a:t>Um em cada cinco indivíduos terão câncer durante sua vida</a:t>
            </a:r>
          </a:p>
        </p:txBody>
      </p:sp>
    </p:spTree>
    <p:extLst>
      <p:ext uri="{BB962C8B-B14F-4D97-AF65-F5344CB8AC3E}">
        <p14:creationId xmlns:p14="http://schemas.microsoft.com/office/powerpoint/2010/main" val="2347480705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260" y="180560"/>
            <a:ext cx="3368128" cy="224717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98234"/>
            <a:ext cx="9144000" cy="347032"/>
          </a:xfrm>
          <a:prstGeom prst="rect">
            <a:avLst/>
          </a:prstGeom>
        </p:spPr>
      </p:pic>
      <p:cxnSp>
        <p:nvCxnSpPr>
          <p:cNvPr id="16" name="Straight Connector 15"/>
          <p:cNvCxnSpPr/>
          <p:nvPr/>
        </p:nvCxnSpPr>
        <p:spPr>
          <a:xfrm>
            <a:off x="2635786" y="3201255"/>
            <a:ext cx="0" cy="1140245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483768" y="1284933"/>
            <a:ext cx="624263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pt-BR" sz="3300" spc="-225" dirty="0">
                <a:solidFill>
                  <a:srgbClr val="0078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Problema Real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1142" y="180560"/>
            <a:ext cx="9144000" cy="2235497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alpha val="0"/>
                </a:schemeClr>
              </a:gs>
              <a:gs pos="76000">
                <a:schemeClr val="accent1">
                  <a:lumMod val="95000"/>
                  <a:lumOff val="5000"/>
                  <a:alpha val="50000"/>
                </a:schemeClr>
              </a:gs>
              <a:gs pos="100000">
                <a:schemeClr val="accent1">
                  <a:lumMod val="60000"/>
                  <a:alpha val="7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endParaRPr lang="en-US" sz="1350">
              <a:solidFill>
                <a:prstClr val="white"/>
              </a:solidFill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="" xmlns:a16="http://schemas.microsoft.com/office/drawing/2014/main" id="{1B65B114-B75C-18E1-7A83-86E4DF2AD00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7686" t="23628" r="52362" b="61054"/>
          <a:stretch/>
        </p:blipFill>
        <p:spPr>
          <a:xfrm>
            <a:off x="7333958" y="224218"/>
            <a:ext cx="1744963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198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260" y="180561"/>
            <a:ext cx="808324" cy="53930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2536" y="736822"/>
            <a:ext cx="9144000" cy="347032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476872" y="0"/>
            <a:ext cx="624263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pt-BR" sz="3300" spc="-225" dirty="0">
                <a:solidFill>
                  <a:srgbClr val="0078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Problema Real</a:t>
            </a:r>
          </a:p>
        </p:txBody>
      </p:sp>
      <p:sp>
        <p:nvSpPr>
          <p:cNvPr id="13" name="Rectangle 12"/>
          <p:cNvSpPr/>
          <p:nvPr/>
        </p:nvSpPr>
        <p:spPr>
          <a:xfrm>
            <a:off x="-3949" y="-16892"/>
            <a:ext cx="9144000" cy="745235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alpha val="0"/>
                </a:schemeClr>
              </a:gs>
              <a:gs pos="76000">
                <a:schemeClr val="accent1">
                  <a:lumMod val="95000"/>
                  <a:lumOff val="5000"/>
                  <a:alpha val="50000"/>
                </a:schemeClr>
              </a:gs>
              <a:gs pos="100000">
                <a:schemeClr val="accent1">
                  <a:lumMod val="60000"/>
                  <a:alpha val="7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endParaRPr lang="en-US" sz="1350" dirty="0">
              <a:solidFill>
                <a:prstClr val="white"/>
              </a:solidFill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="" xmlns:a16="http://schemas.microsoft.com/office/drawing/2014/main" id="{1B65B114-B75C-18E1-7A83-86E4DF2AD00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7686" t="23628" r="52362" b="61054"/>
          <a:stretch/>
        </p:blipFill>
        <p:spPr>
          <a:xfrm>
            <a:off x="7858179" y="107902"/>
            <a:ext cx="1266561" cy="522662"/>
          </a:xfrm>
          <a:prstGeom prst="rect">
            <a:avLst/>
          </a:prstGeom>
        </p:spPr>
      </p:pic>
      <p:sp>
        <p:nvSpPr>
          <p:cNvPr id="2" name="Freeform: Shape 11">
            <a:extLst>
              <a:ext uri="{FF2B5EF4-FFF2-40B4-BE49-F238E27FC236}">
                <a16:creationId xmlns="" xmlns:a16="http://schemas.microsoft.com/office/drawing/2014/main" id="{6E6AF350-3CD2-4909-859F-A4B558DC1767}"/>
              </a:ext>
            </a:extLst>
          </p:cNvPr>
          <p:cNvSpPr>
            <a:spLocks noChangeAspect="1"/>
          </p:cNvSpPr>
          <p:nvPr/>
        </p:nvSpPr>
        <p:spPr>
          <a:xfrm flipH="1">
            <a:off x="222102" y="2187621"/>
            <a:ext cx="402640" cy="1275458"/>
          </a:xfrm>
          <a:custGeom>
            <a:avLst/>
            <a:gdLst>
              <a:gd name="connsiteX0" fmla="*/ 434546 w 897443"/>
              <a:gd name="connsiteY0" fmla="*/ 1895977 h 2842867"/>
              <a:gd name="connsiteX1" fmla="*/ 216357 w 897443"/>
              <a:gd name="connsiteY1" fmla="*/ 1895977 h 2842867"/>
              <a:gd name="connsiteX2" fmla="*/ 217325 w 897443"/>
              <a:gd name="connsiteY2" fmla="*/ 1957006 h 2842867"/>
              <a:gd name="connsiteX3" fmla="*/ 204822 w 897443"/>
              <a:gd name="connsiteY3" fmla="*/ 2014383 h 2842867"/>
              <a:gd name="connsiteX4" fmla="*/ 166278 w 897443"/>
              <a:gd name="connsiteY4" fmla="*/ 2369971 h 2842867"/>
              <a:gd name="connsiteX5" fmla="*/ 167825 w 897443"/>
              <a:gd name="connsiteY5" fmla="*/ 2369971 h 2842867"/>
              <a:gd name="connsiteX6" fmla="*/ 176257 w 897443"/>
              <a:gd name="connsiteY6" fmla="*/ 2418190 h 2842867"/>
              <a:gd name="connsiteX7" fmla="*/ 162618 w 897443"/>
              <a:gd name="connsiteY7" fmla="*/ 2595624 h 2842867"/>
              <a:gd name="connsiteX8" fmla="*/ 190928 w 897443"/>
              <a:gd name="connsiteY8" fmla="*/ 2683536 h 2842867"/>
              <a:gd name="connsiteX9" fmla="*/ 166367 w 897443"/>
              <a:gd name="connsiteY9" fmla="*/ 2755501 h 2842867"/>
              <a:gd name="connsiteX10" fmla="*/ 285698 w 897443"/>
              <a:gd name="connsiteY10" fmla="*/ 2839424 h 2842867"/>
              <a:gd name="connsiteX11" fmla="*/ 406562 w 897443"/>
              <a:gd name="connsiteY11" fmla="*/ 2797025 h 2842867"/>
              <a:gd name="connsiteX12" fmla="*/ 304880 w 897443"/>
              <a:gd name="connsiteY12" fmla="*/ 2695193 h 2842867"/>
              <a:gd name="connsiteX13" fmla="*/ 322079 w 897443"/>
              <a:gd name="connsiteY13" fmla="*/ 2585951 h 2842867"/>
              <a:gd name="connsiteX14" fmla="*/ 316503 w 897443"/>
              <a:gd name="connsiteY14" fmla="*/ 2456066 h 2842867"/>
              <a:gd name="connsiteX15" fmla="*/ 339267 w 897443"/>
              <a:gd name="connsiteY15" fmla="*/ 2368873 h 2842867"/>
              <a:gd name="connsiteX16" fmla="*/ 338103 w 897443"/>
              <a:gd name="connsiteY16" fmla="*/ 2368873 h 2842867"/>
              <a:gd name="connsiteX17" fmla="*/ 358079 w 897443"/>
              <a:gd name="connsiteY17" fmla="*/ 2253480 h 2842867"/>
              <a:gd name="connsiteX18" fmla="*/ 361479 w 897443"/>
              <a:gd name="connsiteY18" fmla="*/ 2157280 h 2842867"/>
              <a:gd name="connsiteX19" fmla="*/ 380991 w 897443"/>
              <a:gd name="connsiteY19" fmla="*/ 2114371 h 2842867"/>
              <a:gd name="connsiteX20" fmla="*/ 378030 w 897443"/>
              <a:gd name="connsiteY20" fmla="*/ 2086275 h 2842867"/>
              <a:gd name="connsiteX21" fmla="*/ 406814 w 897443"/>
              <a:gd name="connsiteY21" fmla="*/ 2048055 h 2842867"/>
              <a:gd name="connsiteX22" fmla="*/ 407607 w 897443"/>
              <a:gd name="connsiteY22" fmla="*/ 1991756 h 2842867"/>
              <a:gd name="connsiteX23" fmla="*/ 434546 w 897443"/>
              <a:gd name="connsiteY23" fmla="*/ 1895977 h 2842867"/>
              <a:gd name="connsiteX24" fmla="*/ 762697 w 897443"/>
              <a:gd name="connsiteY24" fmla="*/ 1895977 h 2842867"/>
              <a:gd name="connsiteX25" fmla="*/ 546797 w 897443"/>
              <a:gd name="connsiteY25" fmla="*/ 1895977 h 2842867"/>
              <a:gd name="connsiteX26" fmla="*/ 552399 w 897443"/>
              <a:gd name="connsiteY26" fmla="*/ 1917270 h 2842867"/>
              <a:gd name="connsiteX27" fmla="*/ 541555 w 897443"/>
              <a:gd name="connsiteY27" fmla="*/ 1959083 h 2842867"/>
              <a:gd name="connsiteX28" fmla="*/ 557633 w 897443"/>
              <a:gd name="connsiteY28" fmla="*/ 2009149 h 2842867"/>
              <a:gd name="connsiteX29" fmla="*/ 521343 w 897443"/>
              <a:gd name="connsiteY29" fmla="*/ 2182937 h 2842867"/>
              <a:gd name="connsiteX30" fmla="*/ 520562 w 897443"/>
              <a:gd name="connsiteY30" fmla="*/ 2369971 h 2842867"/>
              <a:gd name="connsiteX31" fmla="*/ 521948 w 897443"/>
              <a:gd name="connsiteY31" fmla="*/ 2369971 h 2842867"/>
              <a:gd name="connsiteX32" fmla="*/ 524022 w 897443"/>
              <a:gd name="connsiteY32" fmla="*/ 2442255 h 2842867"/>
              <a:gd name="connsiteX33" fmla="*/ 523100 w 897443"/>
              <a:gd name="connsiteY33" fmla="*/ 2499448 h 2842867"/>
              <a:gd name="connsiteX34" fmla="*/ 544676 w 897443"/>
              <a:gd name="connsiteY34" fmla="*/ 2567963 h 2842867"/>
              <a:gd name="connsiteX35" fmla="*/ 531921 w 897443"/>
              <a:gd name="connsiteY35" fmla="*/ 2649757 h 2842867"/>
              <a:gd name="connsiteX36" fmla="*/ 539084 w 897443"/>
              <a:gd name="connsiteY36" fmla="*/ 2683773 h 2842867"/>
              <a:gd name="connsiteX37" fmla="*/ 542944 w 897443"/>
              <a:gd name="connsiteY37" fmla="*/ 2759739 h 2842867"/>
              <a:gd name="connsiteX38" fmla="*/ 718993 w 897443"/>
              <a:gd name="connsiteY38" fmla="*/ 2826054 h 2842867"/>
              <a:gd name="connsiteX39" fmla="*/ 887903 w 897443"/>
              <a:gd name="connsiteY39" fmla="*/ 2829997 h 2842867"/>
              <a:gd name="connsiteX40" fmla="*/ 881142 w 897443"/>
              <a:gd name="connsiteY40" fmla="*/ 2769969 h 2842867"/>
              <a:gd name="connsiteX41" fmla="*/ 690186 w 897443"/>
              <a:gd name="connsiteY41" fmla="*/ 2625616 h 2842867"/>
              <a:gd name="connsiteX42" fmla="*/ 698415 w 897443"/>
              <a:gd name="connsiteY42" fmla="*/ 2574241 h 2842867"/>
              <a:gd name="connsiteX43" fmla="*/ 682845 w 897443"/>
              <a:gd name="connsiteY43" fmla="*/ 2535228 h 2842867"/>
              <a:gd name="connsiteX44" fmla="*/ 678405 w 897443"/>
              <a:gd name="connsiteY44" fmla="*/ 2456066 h 2842867"/>
              <a:gd name="connsiteX45" fmla="*/ 682757 w 897443"/>
              <a:gd name="connsiteY45" fmla="*/ 2368873 h 2842867"/>
              <a:gd name="connsiteX46" fmla="*/ 681640 w 897443"/>
              <a:gd name="connsiteY46" fmla="*/ 2368873 h 2842867"/>
              <a:gd name="connsiteX47" fmla="*/ 685588 w 897443"/>
              <a:gd name="connsiteY47" fmla="*/ 2350591 h 2842867"/>
              <a:gd name="connsiteX48" fmla="*/ 704745 w 897443"/>
              <a:gd name="connsiteY48" fmla="*/ 2172418 h 2842867"/>
              <a:gd name="connsiteX49" fmla="*/ 709244 w 897443"/>
              <a:gd name="connsiteY49" fmla="*/ 2107895 h 2842867"/>
              <a:gd name="connsiteX50" fmla="*/ 734739 w 897443"/>
              <a:gd name="connsiteY50" fmla="*/ 2077487 h 2842867"/>
              <a:gd name="connsiteX51" fmla="*/ 760398 w 897443"/>
              <a:gd name="connsiteY51" fmla="*/ 1988507 h 2842867"/>
              <a:gd name="connsiteX52" fmla="*/ 762697 w 897443"/>
              <a:gd name="connsiteY52" fmla="*/ 1895977 h 2842867"/>
              <a:gd name="connsiteX53" fmla="*/ 443530 w 897443"/>
              <a:gd name="connsiteY53" fmla="*/ 216 h 2842867"/>
              <a:gd name="connsiteX54" fmla="*/ 344571 w 897443"/>
              <a:gd name="connsiteY54" fmla="*/ 46865 h 2842867"/>
              <a:gd name="connsiteX55" fmla="*/ 306008 w 897443"/>
              <a:gd name="connsiteY55" fmla="*/ 112495 h 2842867"/>
              <a:gd name="connsiteX56" fmla="*/ 307831 w 897443"/>
              <a:gd name="connsiteY56" fmla="*/ 223056 h 2842867"/>
              <a:gd name="connsiteX57" fmla="*/ 362650 w 897443"/>
              <a:gd name="connsiteY57" fmla="*/ 347815 h 2842867"/>
              <a:gd name="connsiteX58" fmla="*/ 319434 w 897443"/>
              <a:gd name="connsiteY58" fmla="*/ 404221 h 2842867"/>
              <a:gd name="connsiteX59" fmla="*/ 92949 w 897443"/>
              <a:gd name="connsiteY59" fmla="*/ 473993 h 2842867"/>
              <a:gd name="connsiteX60" fmla="*/ 83073 w 897443"/>
              <a:gd name="connsiteY60" fmla="*/ 473993 h 2842867"/>
              <a:gd name="connsiteX61" fmla="*/ 60254 w 897443"/>
              <a:gd name="connsiteY61" fmla="*/ 493613 h 2842867"/>
              <a:gd name="connsiteX62" fmla="*/ 3215 w 897443"/>
              <a:gd name="connsiteY62" fmla="*/ 899761 h 2842867"/>
              <a:gd name="connsiteX63" fmla="*/ 14941 w 897443"/>
              <a:gd name="connsiteY63" fmla="*/ 947987 h 2842867"/>
              <a:gd name="connsiteX64" fmla="*/ 18567 w 897443"/>
              <a:gd name="connsiteY64" fmla="*/ 947987 h 2842867"/>
              <a:gd name="connsiteX65" fmla="*/ 41510 w 897443"/>
              <a:gd name="connsiteY65" fmla="*/ 997019 h 2842867"/>
              <a:gd name="connsiteX66" fmla="*/ 165868 w 897443"/>
              <a:gd name="connsiteY66" fmla="*/ 1076388 h 2842867"/>
              <a:gd name="connsiteX67" fmla="*/ 133276 w 897443"/>
              <a:gd name="connsiteY67" fmla="*/ 1337090 h 2842867"/>
              <a:gd name="connsiteX68" fmla="*/ 124363 w 897443"/>
              <a:gd name="connsiteY68" fmla="*/ 1421982 h 2842867"/>
              <a:gd name="connsiteX69" fmla="*/ 124093 w 897443"/>
              <a:gd name="connsiteY69" fmla="*/ 1421982 h 2842867"/>
              <a:gd name="connsiteX70" fmla="*/ 117555 w 897443"/>
              <a:gd name="connsiteY70" fmla="*/ 1497351 h 2842867"/>
              <a:gd name="connsiteX71" fmla="*/ 170895 w 897443"/>
              <a:gd name="connsiteY71" fmla="*/ 1564354 h 2842867"/>
              <a:gd name="connsiteX72" fmla="*/ 193545 w 897443"/>
              <a:gd name="connsiteY72" fmla="*/ 1660909 h 2842867"/>
              <a:gd name="connsiteX73" fmla="*/ 217663 w 897443"/>
              <a:gd name="connsiteY73" fmla="*/ 1818560 h 2842867"/>
              <a:gd name="connsiteX74" fmla="*/ 221073 w 897443"/>
              <a:gd name="connsiteY74" fmla="*/ 1883348 h 2842867"/>
              <a:gd name="connsiteX75" fmla="*/ 214623 w 897443"/>
              <a:gd name="connsiteY75" fmla="*/ 1895976 h 2842867"/>
              <a:gd name="connsiteX76" fmla="*/ 432812 w 897443"/>
              <a:gd name="connsiteY76" fmla="*/ 1895976 h 2842867"/>
              <a:gd name="connsiteX77" fmla="*/ 494599 w 897443"/>
              <a:gd name="connsiteY77" fmla="*/ 1668601 h 2842867"/>
              <a:gd name="connsiteX78" fmla="*/ 548979 w 897443"/>
              <a:gd name="connsiteY78" fmla="*/ 1830010 h 2842867"/>
              <a:gd name="connsiteX79" fmla="*/ 545062 w 897443"/>
              <a:gd name="connsiteY79" fmla="*/ 1895976 h 2842867"/>
              <a:gd name="connsiteX80" fmla="*/ 760962 w 897443"/>
              <a:gd name="connsiteY80" fmla="*/ 1895976 h 2842867"/>
              <a:gd name="connsiteX81" fmla="*/ 766154 w 897443"/>
              <a:gd name="connsiteY81" fmla="*/ 1875804 h 2842867"/>
              <a:gd name="connsiteX82" fmla="*/ 771079 w 897443"/>
              <a:gd name="connsiteY82" fmla="*/ 1707926 h 2842867"/>
              <a:gd name="connsiteX83" fmla="*/ 763465 w 897443"/>
              <a:gd name="connsiteY83" fmla="*/ 1532102 h 2842867"/>
              <a:gd name="connsiteX84" fmla="*/ 835083 w 897443"/>
              <a:gd name="connsiteY84" fmla="*/ 1495202 h 2842867"/>
              <a:gd name="connsiteX85" fmla="*/ 811530 w 897443"/>
              <a:gd name="connsiteY85" fmla="*/ 1421982 h 2842867"/>
              <a:gd name="connsiteX86" fmla="*/ 809948 w 897443"/>
              <a:gd name="connsiteY86" fmla="*/ 1421982 h 2842867"/>
              <a:gd name="connsiteX87" fmla="*/ 775410 w 897443"/>
              <a:gd name="connsiteY87" fmla="*/ 1316815 h 2842867"/>
              <a:gd name="connsiteX88" fmla="*/ 696357 w 897443"/>
              <a:gd name="connsiteY88" fmla="*/ 1055199 h 2842867"/>
              <a:gd name="connsiteX89" fmla="*/ 857578 w 897443"/>
              <a:gd name="connsiteY89" fmla="*/ 962170 h 2842867"/>
              <a:gd name="connsiteX90" fmla="*/ 858341 w 897443"/>
              <a:gd name="connsiteY90" fmla="*/ 944198 h 2842867"/>
              <a:gd name="connsiteX91" fmla="*/ 856527 w 897443"/>
              <a:gd name="connsiteY91" fmla="*/ 944198 h 2842867"/>
              <a:gd name="connsiteX92" fmla="*/ 857042 w 897443"/>
              <a:gd name="connsiteY92" fmla="*/ 893709 h 2842867"/>
              <a:gd name="connsiteX93" fmla="*/ 800897 w 897443"/>
              <a:gd name="connsiteY93" fmla="*/ 729170 h 2842867"/>
              <a:gd name="connsiteX94" fmla="*/ 784476 w 897443"/>
              <a:gd name="connsiteY94" fmla="*/ 650299 h 2842867"/>
              <a:gd name="connsiteX95" fmla="*/ 777584 w 897443"/>
              <a:gd name="connsiteY95" fmla="*/ 558792 h 2842867"/>
              <a:gd name="connsiteX96" fmla="*/ 753981 w 897443"/>
              <a:gd name="connsiteY96" fmla="*/ 506281 h 2842867"/>
              <a:gd name="connsiteX97" fmla="*/ 668755 w 897443"/>
              <a:gd name="connsiteY97" fmla="*/ 473993 h 2842867"/>
              <a:gd name="connsiteX98" fmla="*/ 678630 w 897443"/>
              <a:gd name="connsiteY98" fmla="*/ 473993 h 2842867"/>
              <a:gd name="connsiteX99" fmla="*/ 584782 w 897443"/>
              <a:gd name="connsiteY99" fmla="*/ 441541 h 2842867"/>
              <a:gd name="connsiteX100" fmla="*/ 545981 w 897443"/>
              <a:gd name="connsiteY100" fmla="*/ 396265 h 2842867"/>
              <a:gd name="connsiteX101" fmla="*/ 568051 w 897443"/>
              <a:gd name="connsiteY101" fmla="*/ 318025 h 2842867"/>
              <a:gd name="connsiteX102" fmla="*/ 594916 w 897443"/>
              <a:gd name="connsiteY102" fmla="*/ 239763 h 2842867"/>
              <a:gd name="connsiteX103" fmla="*/ 599451 w 897443"/>
              <a:gd name="connsiteY103" fmla="*/ 144345 h 2842867"/>
              <a:gd name="connsiteX104" fmla="*/ 567045 w 897443"/>
              <a:gd name="connsiteY104" fmla="*/ 57782 h 2842867"/>
              <a:gd name="connsiteX105" fmla="*/ 443530 w 897443"/>
              <a:gd name="connsiteY105" fmla="*/ 216 h 2842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</a:cxnLst>
            <a:rect l="l" t="t" r="r" b="b"/>
            <a:pathLst>
              <a:path w="897443" h="2842867">
                <a:moveTo>
                  <a:pt x="434546" y="1895977"/>
                </a:moveTo>
                <a:lnTo>
                  <a:pt x="216357" y="1895977"/>
                </a:lnTo>
                <a:cubicBezTo>
                  <a:pt x="208427" y="1921638"/>
                  <a:pt x="231605" y="1948135"/>
                  <a:pt x="217325" y="1957006"/>
                </a:cubicBezTo>
                <a:cubicBezTo>
                  <a:pt x="194971" y="1973858"/>
                  <a:pt x="215035" y="1997675"/>
                  <a:pt x="204822" y="2014383"/>
                </a:cubicBezTo>
                <a:cubicBezTo>
                  <a:pt x="163147" y="2107988"/>
                  <a:pt x="152372" y="2262557"/>
                  <a:pt x="166278" y="2369971"/>
                </a:cubicBezTo>
                <a:lnTo>
                  <a:pt x="167825" y="2369971"/>
                </a:lnTo>
                <a:lnTo>
                  <a:pt x="176257" y="2418190"/>
                </a:lnTo>
                <a:cubicBezTo>
                  <a:pt x="186020" y="2455884"/>
                  <a:pt x="153847" y="2556020"/>
                  <a:pt x="162618" y="2595624"/>
                </a:cubicBezTo>
                <a:cubicBezTo>
                  <a:pt x="176835" y="2633464"/>
                  <a:pt x="177000" y="2651741"/>
                  <a:pt x="190928" y="2683536"/>
                </a:cubicBezTo>
                <a:cubicBezTo>
                  <a:pt x="197484" y="2702236"/>
                  <a:pt x="162663" y="2735736"/>
                  <a:pt x="166367" y="2755501"/>
                </a:cubicBezTo>
                <a:cubicBezTo>
                  <a:pt x="179493" y="2804321"/>
                  <a:pt x="231385" y="2820568"/>
                  <a:pt x="285698" y="2839424"/>
                </a:cubicBezTo>
                <a:cubicBezTo>
                  <a:pt x="398336" y="2851812"/>
                  <a:pt x="448458" y="2829182"/>
                  <a:pt x="406562" y="2797025"/>
                </a:cubicBezTo>
                <a:cubicBezTo>
                  <a:pt x="352831" y="2751827"/>
                  <a:pt x="346014" y="2744791"/>
                  <a:pt x="304880" y="2695193"/>
                </a:cubicBezTo>
                <a:cubicBezTo>
                  <a:pt x="299288" y="2668403"/>
                  <a:pt x="302449" y="2625678"/>
                  <a:pt x="322079" y="2585951"/>
                </a:cubicBezTo>
                <a:cubicBezTo>
                  <a:pt x="331716" y="2542906"/>
                  <a:pt x="308054" y="2476839"/>
                  <a:pt x="316503" y="2456066"/>
                </a:cubicBezTo>
                <a:cubicBezTo>
                  <a:pt x="324108" y="2432690"/>
                  <a:pt x="332153" y="2402103"/>
                  <a:pt x="339267" y="2368873"/>
                </a:cubicBezTo>
                <a:lnTo>
                  <a:pt x="338103" y="2368873"/>
                </a:lnTo>
                <a:lnTo>
                  <a:pt x="358079" y="2253480"/>
                </a:lnTo>
                <a:cubicBezTo>
                  <a:pt x="362593" y="2215779"/>
                  <a:pt x="364312" y="2181459"/>
                  <a:pt x="361479" y="2157280"/>
                </a:cubicBezTo>
                <a:cubicBezTo>
                  <a:pt x="357866" y="2137657"/>
                  <a:pt x="384863" y="2128857"/>
                  <a:pt x="380991" y="2114371"/>
                </a:cubicBezTo>
                <a:cubicBezTo>
                  <a:pt x="374699" y="2100838"/>
                  <a:pt x="371819" y="2095261"/>
                  <a:pt x="378030" y="2086275"/>
                </a:cubicBezTo>
                <a:cubicBezTo>
                  <a:pt x="381780" y="2069980"/>
                  <a:pt x="397019" y="2069041"/>
                  <a:pt x="406814" y="2048055"/>
                </a:cubicBezTo>
                <a:cubicBezTo>
                  <a:pt x="411246" y="2027500"/>
                  <a:pt x="397492" y="2013932"/>
                  <a:pt x="407607" y="1991756"/>
                </a:cubicBezTo>
                <a:cubicBezTo>
                  <a:pt x="418449" y="1959774"/>
                  <a:pt x="427315" y="1927367"/>
                  <a:pt x="434546" y="1895977"/>
                </a:cubicBezTo>
                <a:close/>
                <a:moveTo>
                  <a:pt x="762697" y="1895977"/>
                </a:moveTo>
                <a:lnTo>
                  <a:pt x="546797" y="1895977"/>
                </a:lnTo>
                <a:cubicBezTo>
                  <a:pt x="546699" y="1903569"/>
                  <a:pt x="548177" y="1910834"/>
                  <a:pt x="552399" y="1917270"/>
                </a:cubicBezTo>
                <a:cubicBezTo>
                  <a:pt x="568936" y="1933223"/>
                  <a:pt x="540737" y="1940713"/>
                  <a:pt x="541555" y="1959083"/>
                </a:cubicBezTo>
                <a:cubicBezTo>
                  <a:pt x="543287" y="1980608"/>
                  <a:pt x="563156" y="1987623"/>
                  <a:pt x="557633" y="2009149"/>
                </a:cubicBezTo>
                <a:cubicBezTo>
                  <a:pt x="539853" y="2052302"/>
                  <a:pt x="533439" y="2125007"/>
                  <a:pt x="521343" y="2182937"/>
                </a:cubicBezTo>
                <a:cubicBezTo>
                  <a:pt x="514817" y="2217826"/>
                  <a:pt x="517960" y="2296385"/>
                  <a:pt x="520562" y="2369971"/>
                </a:cubicBezTo>
                <a:lnTo>
                  <a:pt x="521948" y="2369971"/>
                </a:lnTo>
                <a:lnTo>
                  <a:pt x="524022" y="2442255"/>
                </a:lnTo>
                <a:cubicBezTo>
                  <a:pt x="524365" y="2464713"/>
                  <a:pt x="524203" y="2484474"/>
                  <a:pt x="523100" y="2499448"/>
                </a:cubicBezTo>
                <a:cubicBezTo>
                  <a:pt x="524562" y="2542609"/>
                  <a:pt x="555659" y="2557131"/>
                  <a:pt x="544676" y="2567963"/>
                </a:cubicBezTo>
                <a:cubicBezTo>
                  <a:pt x="509969" y="2592148"/>
                  <a:pt x="555189" y="2619309"/>
                  <a:pt x="531921" y="2649757"/>
                </a:cubicBezTo>
                <a:cubicBezTo>
                  <a:pt x="524636" y="2659886"/>
                  <a:pt x="542742" y="2672434"/>
                  <a:pt x="539084" y="2683773"/>
                </a:cubicBezTo>
                <a:cubicBezTo>
                  <a:pt x="537718" y="2704928"/>
                  <a:pt x="521577" y="2748257"/>
                  <a:pt x="542944" y="2759739"/>
                </a:cubicBezTo>
                <a:cubicBezTo>
                  <a:pt x="611857" y="2788664"/>
                  <a:pt x="648944" y="2815316"/>
                  <a:pt x="718993" y="2826054"/>
                </a:cubicBezTo>
                <a:cubicBezTo>
                  <a:pt x="784768" y="2833430"/>
                  <a:pt x="861910" y="2839671"/>
                  <a:pt x="887903" y="2829997"/>
                </a:cubicBezTo>
                <a:cubicBezTo>
                  <a:pt x="904130" y="2816672"/>
                  <a:pt x="898182" y="2783005"/>
                  <a:pt x="881142" y="2769969"/>
                </a:cubicBezTo>
                <a:cubicBezTo>
                  <a:pt x="783401" y="2709194"/>
                  <a:pt x="671955" y="2651228"/>
                  <a:pt x="690186" y="2625616"/>
                </a:cubicBezTo>
                <a:cubicBezTo>
                  <a:pt x="718693" y="2586515"/>
                  <a:pt x="708215" y="2581999"/>
                  <a:pt x="698415" y="2574241"/>
                </a:cubicBezTo>
                <a:cubicBezTo>
                  <a:pt x="677312" y="2564646"/>
                  <a:pt x="673816" y="2553989"/>
                  <a:pt x="682845" y="2535228"/>
                </a:cubicBezTo>
                <a:cubicBezTo>
                  <a:pt x="695005" y="2508841"/>
                  <a:pt x="692389" y="2485863"/>
                  <a:pt x="678405" y="2456066"/>
                </a:cubicBezTo>
                <a:cubicBezTo>
                  <a:pt x="672212" y="2431279"/>
                  <a:pt x="674470" y="2406653"/>
                  <a:pt x="682757" y="2368873"/>
                </a:cubicBezTo>
                <a:lnTo>
                  <a:pt x="681640" y="2368873"/>
                </a:lnTo>
                <a:lnTo>
                  <a:pt x="685588" y="2350591"/>
                </a:lnTo>
                <a:cubicBezTo>
                  <a:pt x="692098" y="2304968"/>
                  <a:pt x="713873" y="2219309"/>
                  <a:pt x="704745" y="2172418"/>
                </a:cubicBezTo>
                <a:cubicBezTo>
                  <a:pt x="700163" y="2155081"/>
                  <a:pt x="730630" y="2148927"/>
                  <a:pt x="709244" y="2107895"/>
                </a:cubicBezTo>
                <a:cubicBezTo>
                  <a:pt x="704846" y="2095743"/>
                  <a:pt x="733093" y="2089638"/>
                  <a:pt x="734739" y="2077487"/>
                </a:cubicBezTo>
                <a:cubicBezTo>
                  <a:pt x="740357" y="2033043"/>
                  <a:pt x="745346" y="2029686"/>
                  <a:pt x="760398" y="1988507"/>
                </a:cubicBezTo>
                <a:cubicBezTo>
                  <a:pt x="769616" y="1958250"/>
                  <a:pt x="761236" y="1921204"/>
                  <a:pt x="762697" y="1895977"/>
                </a:cubicBezTo>
                <a:close/>
                <a:moveTo>
                  <a:pt x="443530" y="216"/>
                </a:moveTo>
                <a:cubicBezTo>
                  <a:pt x="386674" y="4779"/>
                  <a:pt x="379830" y="30937"/>
                  <a:pt x="344571" y="46865"/>
                </a:cubicBezTo>
                <a:lnTo>
                  <a:pt x="306008" y="112495"/>
                </a:lnTo>
                <a:cubicBezTo>
                  <a:pt x="306237" y="150865"/>
                  <a:pt x="299645" y="186961"/>
                  <a:pt x="307831" y="223056"/>
                </a:cubicBezTo>
                <a:cubicBezTo>
                  <a:pt x="340501" y="258581"/>
                  <a:pt x="349303" y="307744"/>
                  <a:pt x="362650" y="347815"/>
                </a:cubicBezTo>
                <a:cubicBezTo>
                  <a:pt x="349002" y="366616"/>
                  <a:pt x="345585" y="392239"/>
                  <a:pt x="319434" y="404221"/>
                </a:cubicBezTo>
                <a:cubicBezTo>
                  <a:pt x="244733" y="434004"/>
                  <a:pt x="155502" y="428758"/>
                  <a:pt x="92949" y="473993"/>
                </a:cubicBezTo>
                <a:lnTo>
                  <a:pt x="83073" y="473993"/>
                </a:lnTo>
                <a:cubicBezTo>
                  <a:pt x="74889" y="479492"/>
                  <a:pt x="67313" y="486055"/>
                  <a:pt x="60254" y="493613"/>
                </a:cubicBezTo>
                <a:cubicBezTo>
                  <a:pt x="46149" y="514610"/>
                  <a:pt x="-14506" y="778739"/>
                  <a:pt x="3215" y="899761"/>
                </a:cubicBezTo>
                <a:cubicBezTo>
                  <a:pt x="6673" y="918434"/>
                  <a:pt x="10522" y="934350"/>
                  <a:pt x="14941" y="947987"/>
                </a:cubicBezTo>
                <a:lnTo>
                  <a:pt x="18567" y="947987"/>
                </a:lnTo>
                <a:lnTo>
                  <a:pt x="41510" y="997019"/>
                </a:lnTo>
                <a:cubicBezTo>
                  <a:pt x="69999" y="1036026"/>
                  <a:pt x="110217" y="1040816"/>
                  <a:pt x="165868" y="1076388"/>
                </a:cubicBezTo>
                <a:cubicBezTo>
                  <a:pt x="157134" y="1135037"/>
                  <a:pt x="143827" y="1241855"/>
                  <a:pt x="133276" y="1337090"/>
                </a:cubicBezTo>
                <a:lnTo>
                  <a:pt x="124363" y="1421982"/>
                </a:lnTo>
                <a:lnTo>
                  <a:pt x="124093" y="1421982"/>
                </a:lnTo>
                <a:cubicBezTo>
                  <a:pt x="120952" y="1452965"/>
                  <a:pt x="118645" y="1479249"/>
                  <a:pt x="117555" y="1497351"/>
                </a:cubicBezTo>
                <a:cubicBezTo>
                  <a:pt x="121492" y="1540514"/>
                  <a:pt x="179823" y="1525592"/>
                  <a:pt x="170895" y="1564354"/>
                </a:cubicBezTo>
                <a:cubicBezTo>
                  <a:pt x="146807" y="1639921"/>
                  <a:pt x="196804" y="1640703"/>
                  <a:pt x="193545" y="1660909"/>
                </a:cubicBezTo>
                <a:cubicBezTo>
                  <a:pt x="178039" y="1750447"/>
                  <a:pt x="222253" y="1794792"/>
                  <a:pt x="217663" y="1818560"/>
                </a:cubicBezTo>
                <a:cubicBezTo>
                  <a:pt x="198950" y="1857829"/>
                  <a:pt x="229153" y="1875876"/>
                  <a:pt x="221073" y="1883348"/>
                </a:cubicBezTo>
                <a:cubicBezTo>
                  <a:pt x="217815" y="1887462"/>
                  <a:pt x="215701" y="1891679"/>
                  <a:pt x="214623" y="1895976"/>
                </a:cubicBezTo>
                <a:lnTo>
                  <a:pt x="432812" y="1895976"/>
                </a:lnTo>
                <a:cubicBezTo>
                  <a:pt x="462081" y="1775055"/>
                  <a:pt x="470782" y="1670241"/>
                  <a:pt x="494599" y="1668601"/>
                </a:cubicBezTo>
                <a:cubicBezTo>
                  <a:pt x="540673" y="1664871"/>
                  <a:pt x="516169" y="1779593"/>
                  <a:pt x="548979" y="1830010"/>
                </a:cubicBezTo>
                <a:cubicBezTo>
                  <a:pt x="559714" y="1844650"/>
                  <a:pt x="544952" y="1871947"/>
                  <a:pt x="545062" y="1895976"/>
                </a:cubicBezTo>
                <a:lnTo>
                  <a:pt x="760962" y="1895976"/>
                </a:lnTo>
                <a:cubicBezTo>
                  <a:pt x="761289" y="1887798"/>
                  <a:pt x="762747" y="1880866"/>
                  <a:pt x="766154" y="1875804"/>
                </a:cubicBezTo>
                <a:cubicBezTo>
                  <a:pt x="774059" y="1830105"/>
                  <a:pt x="771043" y="1774614"/>
                  <a:pt x="771079" y="1707926"/>
                </a:cubicBezTo>
                <a:cubicBezTo>
                  <a:pt x="771282" y="1632123"/>
                  <a:pt x="776612" y="1604350"/>
                  <a:pt x="763465" y="1532102"/>
                </a:cubicBezTo>
                <a:cubicBezTo>
                  <a:pt x="799791" y="1508413"/>
                  <a:pt x="844869" y="1525993"/>
                  <a:pt x="835083" y="1495202"/>
                </a:cubicBezTo>
                <a:cubicBezTo>
                  <a:pt x="828184" y="1472890"/>
                  <a:pt x="820185" y="1448110"/>
                  <a:pt x="811530" y="1421982"/>
                </a:cubicBezTo>
                <a:lnTo>
                  <a:pt x="809948" y="1421982"/>
                </a:lnTo>
                <a:lnTo>
                  <a:pt x="775410" y="1316815"/>
                </a:lnTo>
                <a:cubicBezTo>
                  <a:pt x="738530" y="1205294"/>
                  <a:pt x="702171" y="1095163"/>
                  <a:pt x="696357" y="1055199"/>
                </a:cubicBezTo>
                <a:cubicBezTo>
                  <a:pt x="748617" y="1049508"/>
                  <a:pt x="839385" y="1048495"/>
                  <a:pt x="857578" y="962170"/>
                </a:cubicBezTo>
                <a:lnTo>
                  <a:pt x="858341" y="944198"/>
                </a:lnTo>
                <a:lnTo>
                  <a:pt x="856527" y="944198"/>
                </a:lnTo>
                <a:lnTo>
                  <a:pt x="857042" y="893709"/>
                </a:lnTo>
                <a:cubicBezTo>
                  <a:pt x="852677" y="841974"/>
                  <a:pt x="833656" y="795183"/>
                  <a:pt x="800897" y="729170"/>
                </a:cubicBezTo>
                <a:cubicBezTo>
                  <a:pt x="782517" y="709071"/>
                  <a:pt x="806918" y="678983"/>
                  <a:pt x="784476" y="650299"/>
                </a:cubicBezTo>
                <a:cubicBezTo>
                  <a:pt x="775360" y="645091"/>
                  <a:pt x="798139" y="606029"/>
                  <a:pt x="777584" y="558792"/>
                </a:cubicBezTo>
                <a:cubicBezTo>
                  <a:pt x="773005" y="543280"/>
                  <a:pt x="787555" y="521020"/>
                  <a:pt x="753981" y="506281"/>
                </a:cubicBezTo>
                <a:cubicBezTo>
                  <a:pt x="726047" y="493394"/>
                  <a:pt x="696404" y="482867"/>
                  <a:pt x="668755" y="473993"/>
                </a:cubicBezTo>
                <a:lnTo>
                  <a:pt x="678630" y="473993"/>
                </a:lnTo>
                <a:cubicBezTo>
                  <a:pt x="639757" y="460987"/>
                  <a:pt x="604919" y="451082"/>
                  <a:pt x="584782" y="441541"/>
                </a:cubicBezTo>
                <a:cubicBezTo>
                  <a:pt x="563513" y="426070"/>
                  <a:pt x="553610" y="415146"/>
                  <a:pt x="545981" y="396265"/>
                </a:cubicBezTo>
                <a:cubicBezTo>
                  <a:pt x="538183" y="373595"/>
                  <a:pt x="561074" y="341832"/>
                  <a:pt x="568051" y="318025"/>
                </a:cubicBezTo>
                <a:cubicBezTo>
                  <a:pt x="575639" y="289479"/>
                  <a:pt x="575476" y="268900"/>
                  <a:pt x="594916" y="239763"/>
                </a:cubicBezTo>
                <a:cubicBezTo>
                  <a:pt x="590488" y="203807"/>
                  <a:pt x="601066" y="180737"/>
                  <a:pt x="599451" y="144345"/>
                </a:cubicBezTo>
                <a:cubicBezTo>
                  <a:pt x="600016" y="119657"/>
                  <a:pt x="596034" y="80195"/>
                  <a:pt x="567045" y="57782"/>
                </a:cubicBezTo>
                <a:cubicBezTo>
                  <a:pt x="555426" y="29121"/>
                  <a:pt x="501751" y="-2949"/>
                  <a:pt x="443530" y="216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scene3d>
            <a:camera prst="orthographicFront">
              <a:rot lat="0" lon="10799999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15" latinLnBrk="0"/>
            <a:endParaRPr lang="ko-KR" altLang="en-US" sz="2025">
              <a:solidFill>
                <a:prstClr val="white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00868093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260" y="180561"/>
            <a:ext cx="808324" cy="53930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2536" y="736822"/>
            <a:ext cx="9144000" cy="347032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476872" y="0"/>
            <a:ext cx="624263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pt-BR" sz="3300" spc="-225" dirty="0">
                <a:solidFill>
                  <a:srgbClr val="0078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Problema Real</a:t>
            </a:r>
          </a:p>
        </p:txBody>
      </p:sp>
      <p:sp>
        <p:nvSpPr>
          <p:cNvPr id="13" name="Rectangle 12"/>
          <p:cNvSpPr/>
          <p:nvPr/>
        </p:nvSpPr>
        <p:spPr>
          <a:xfrm>
            <a:off x="-3949" y="-16892"/>
            <a:ext cx="9144000" cy="745235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alpha val="0"/>
                </a:schemeClr>
              </a:gs>
              <a:gs pos="76000">
                <a:schemeClr val="accent1">
                  <a:lumMod val="95000"/>
                  <a:lumOff val="5000"/>
                  <a:alpha val="50000"/>
                </a:schemeClr>
              </a:gs>
              <a:gs pos="100000">
                <a:schemeClr val="accent1">
                  <a:lumMod val="60000"/>
                  <a:alpha val="7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endParaRPr lang="en-US" sz="1350" dirty="0">
              <a:solidFill>
                <a:prstClr val="white"/>
              </a:solidFill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="" xmlns:a16="http://schemas.microsoft.com/office/drawing/2014/main" id="{1B65B114-B75C-18E1-7A83-86E4DF2AD00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7686" t="23628" r="52362" b="61054"/>
          <a:stretch/>
        </p:blipFill>
        <p:spPr>
          <a:xfrm>
            <a:off x="7858179" y="107902"/>
            <a:ext cx="1266561" cy="522662"/>
          </a:xfrm>
          <a:prstGeom prst="rect">
            <a:avLst/>
          </a:prstGeom>
        </p:spPr>
      </p:pic>
      <p:sp>
        <p:nvSpPr>
          <p:cNvPr id="2" name="Freeform: Shape 11">
            <a:extLst>
              <a:ext uri="{FF2B5EF4-FFF2-40B4-BE49-F238E27FC236}">
                <a16:creationId xmlns="" xmlns:a16="http://schemas.microsoft.com/office/drawing/2014/main" id="{6E6AF350-3CD2-4909-859F-A4B558DC1767}"/>
              </a:ext>
            </a:extLst>
          </p:cNvPr>
          <p:cNvSpPr>
            <a:spLocks noChangeAspect="1"/>
          </p:cNvSpPr>
          <p:nvPr/>
        </p:nvSpPr>
        <p:spPr>
          <a:xfrm flipH="1">
            <a:off x="222102" y="2187621"/>
            <a:ext cx="402640" cy="1275458"/>
          </a:xfrm>
          <a:custGeom>
            <a:avLst/>
            <a:gdLst>
              <a:gd name="connsiteX0" fmla="*/ 434546 w 897443"/>
              <a:gd name="connsiteY0" fmla="*/ 1895977 h 2842867"/>
              <a:gd name="connsiteX1" fmla="*/ 216357 w 897443"/>
              <a:gd name="connsiteY1" fmla="*/ 1895977 h 2842867"/>
              <a:gd name="connsiteX2" fmla="*/ 217325 w 897443"/>
              <a:gd name="connsiteY2" fmla="*/ 1957006 h 2842867"/>
              <a:gd name="connsiteX3" fmla="*/ 204822 w 897443"/>
              <a:gd name="connsiteY3" fmla="*/ 2014383 h 2842867"/>
              <a:gd name="connsiteX4" fmla="*/ 166278 w 897443"/>
              <a:gd name="connsiteY4" fmla="*/ 2369971 h 2842867"/>
              <a:gd name="connsiteX5" fmla="*/ 167825 w 897443"/>
              <a:gd name="connsiteY5" fmla="*/ 2369971 h 2842867"/>
              <a:gd name="connsiteX6" fmla="*/ 176257 w 897443"/>
              <a:gd name="connsiteY6" fmla="*/ 2418190 h 2842867"/>
              <a:gd name="connsiteX7" fmla="*/ 162618 w 897443"/>
              <a:gd name="connsiteY7" fmla="*/ 2595624 h 2842867"/>
              <a:gd name="connsiteX8" fmla="*/ 190928 w 897443"/>
              <a:gd name="connsiteY8" fmla="*/ 2683536 h 2842867"/>
              <a:gd name="connsiteX9" fmla="*/ 166367 w 897443"/>
              <a:gd name="connsiteY9" fmla="*/ 2755501 h 2842867"/>
              <a:gd name="connsiteX10" fmla="*/ 285698 w 897443"/>
              <a:gd name="connsiteY10" fmla="*/ 2839424 h 2842867"/>
              <a:gd name="connsiteX11" fmla="*/ 406562 w 897443"/>
              <a:gd name="connsiteY11" fmla="*/ 2797025 h 2842867"/>
              <a:gd name="connsiteX12" fmla="*/ 304880 w 897443"/>
              <a:gd name="connsiteY12" fmla="*/ 2695193 h 2842867"/>
              <a:gd name="connsiteX13" fmla="*/ 322079 w 897443"/>
              <a:gd name="connsiteY13" fmla="*/ 2585951 h 2842867"/>
              <a:gd name="connsiteX14" fmla="*/ 316503 w 897443"/>
              <a:gd name="connsiteY14" fmla="*/ 2456066 h 2842867"/>
              <a:gd name="connsiteX15" fmla="*/ 339267 w 897443"/>
              <a:gd name="connsiteY15" fmla="*/ 2368873 h 2842867"/>
              <a:gd name="connsiteX16" fmla="*/ 338103 w 897443"/>
              <a:gd name="connsiteY16" fmla="*/ 2368873 h 2842867"/>
              <a:gd name="connsiteX17" fmla="*/ 358079 w 897443"/>
              <a:gd name="connsiteY17" fmla="*/ 2253480 h 2842867"/>
              <a:gd name="connsiteX18" fmla="*/ 361479 w 897443"/>
              <a:gd name="connsiteY18" fmla="*/ 2157280 h 2842867"/>
              <a:gd name="connsiteX19" fmla="*/ 380991 w 897443"/>
              <a:gd name="connsiteY19" fmla="*/ 2114371 h 2842867"/>
              <a:gd name="connsiteX20" fmla="*/ 378030 w 897443"/>
              <a:gd name="connsiteY20" fmla="*/ 2086275 h 2842867"/>
              <a:gd name="connsiteX21" fmla="*/ 406814 w 897443"/>
              <a:gd name="connsiteY21" fmla="*/ 2048055 h 2842867"/>
              <a:gd name="connsiteX22" fmla="*/ 407607 w 897443"/>
              <a:gd name="connsiteY22" fmla="*/ 1991756 h 2842867"/>
              <a:gd name="connsiteX23" fmla="*/ 434546 w 897443"/>
              <a:gd name="connsiteY23" fmla="*/ 1895977 h 2842867"/>
              <a:gd name="connsiteX24" fmla="*/ 762697 w 897443"/>
              <a:gd name="connsiteY24" fmla="*/ 1895977 h 2842867"/>
              <a:gd name="connsiteX25" fmla="*/ 546797 w 897443"/>
              <a:gd name="connsiteY25" fmla="*/ 1895977 h 2842867"/>
              <a:gd name="connsiteX26" fmla="*/ 552399 w 897443"/>
              <a:gd name="connsiteY26" fmla="*/ 1917270 h 2842867"/>
              <a:gd name="connsiteX27" fmla="*/ 541555 w 897443"/>
              <a:gd name="connsiteY27" fmla="*/ 1959083 h 2842867"/>
              <a:gd name="connsiteX28" fmla="*/ 557633 w 897443"/>
              <a:gd name="connsiteY28" fmla="*/ 2009149 h 2842867"/>
              <a:gd name="connsiteX29" fmla="*/ 521343 w 897443"/>
              <a:gd name="connsiteY29" fmla="*/ 2182937 h 2842867"/>
              <a:gd name="connsiteX30" fmla="*/ 520562 w 897443"/>
              <a:gd name="connsiteY30" fmla="*/ 2369971 h 2842867"/>
              <a:gd name="connsiteX31" fmla="*/ 521948 w 897443"/>
              <a:gd name="connsiteY31" fmla="*/ 2369971 h 2842867"/>
              <a:gd name="connsiteX32" fmla="*/ 524022 w 897443"/>
              <a:gd name="connsiteY32" fmla="*/ 2442255 h 2842867"/>
              <a:gd name="connsiteX33" fmla="*/ 523100 w 897443"/>
              <a:gd name="connsiteY33" fmla="*/ 2499448 h 2842867"/>
              <a:gd name="connsiteX34" fmla="*/ 544676 w 897443"/>
              <a:gd name="connsiteY34" fmla="*/ 2567963 h 2842867"/>
              <a:gd name="connsiteX35" fmla="*/ 531921 w 897443"/>
              <a:gd name="connsiteY35" fmla="*/ 2649757 h 2842867"/>
              <a:gd name="connsiteX36" fmla="*/ 539084 w 897443"/>
              <a:gd name="connsiteY36" fmla="*/ 2683773 h 2842867"/>
              <a:gd name="connsiteX37" fmla="*/ 542944 w 897443"/>
              <a:gd name="connsiteY37" fmla="*/ 2759739 h 2842867"/>
              <a:gd name="connsiteX38" fmla="*/ 718993 w 897443"/>
              <a:gd name="connsiteY38" fmla="*/ 2826054 h 2842867"/>
              <a:gd name="connsiteX39" fmla="*/ 887903 w 897443"/>
              <a:gd name="connsiteY39" fmla="*/ 2829997 h 2842867"/>
              <a:gd name="connsiteX40" fmla="*/ 881142 w 897443"/>
              <a:gd name="connsiteY40" fmla="*/ 2769969 h 2842867"/>
              <a:gd name="connsiteX41" fmla="*/ 690186 w 897443"/>
              <a:gd name="connsiteY41" fmla="*/ 2625616 h 2842867"/>
              <a:gd name="connsiteX42" fmla="*/ 698415 w 897443"/>
              <a:gd name="connsiteY42" fmla="*/ 2574241 h 2842867"/>
              <a:gd name="connsiteX43" fmla="*/ 682845 w 897443"/>
              <a:gd name="connsiteY43" fmla="*/ 2535228 h 2842867"/>
              <a:gd name="connsiteX44" fmla="*/ 678405 w 897443"/>
              <a:gd name="connsiteY44" fmla="*/ 2456066 h 2842867"/>
              <a:gd name="connsiteX45" fmla="*/ 682757 w 897443"/>
              <a:gd name="connsiteY45" fmla="*/ 2368873 h 2842867"/>
              <a:gd name="connsiteX46" fmla="*/ 681640 w 897443"/>
              <a:gd name="connsiteY46" fmla="*/ 2368873 h 2842867"/>
              <a:gd name="connsiteX47" fmla="*/ 685588 w 897443"/>
              <a:gd name="connsiteY47" fmla="*/ 2350591 h 2842867"/>
              <a:gd name="connsiteX48" fmla="*/ 704745 w 897443"/>
              <a:gd name="connsiteY48" fmla="*/ 2172418 h 2842867"/>
              <a:gd name="connsiteX49" fmla="*/ 709244 w 897443"/>
              <a:gd name="connsiteY49" fmla="*/ 2107895 h 2842867"/>
              <a:gd name="connsiteX50" fmla="*/ 734739 w 897443"/>
              <a:gd name="connsiteY50" fmla="*/ 2077487 h 2842867"/>
              <a:gd name="connsiteX51" fmla="*/ 760398 w 897443"/>
              <a:gd name="connsiteY51" fmla="*/ 1988507 h 2842867"/>
              <a:gd name="connsiteX52" fmla="*/ 762697 w 897443"/>
              <a:gd name="connsiteY52" fmla="*/ 1895977 h 2842867"/>
              <a:gd name="connsiteX53" fmla="*/ 443530 w 897443"/>
              <a:gd name="connsiteY53" fmla="*/ 216 h 2842867"/>
              <a:gd name="connsiteX54" fmla="*/ 344571 w 897443"/>
              <a:gd name="connsiteY54" fmla="*/ 46865 h 2842867"/>
              <a:gd name="connsiteX55" fmla="*/ 306008 w 897443"/>
              <a:gd name="connsiteY55" fmla="*/ 112495 h 2842867"/>
              <a:gd name="connsiteX56" fmla="*/ 307831 w 897443"/>
              <a:gd name="connsiteY56" fmla="*/ 223056 h 2842867"/>
              <a:gd name="connsiteX57" fmla="*/ 362650 w 897443"/>
              <a:gd name="connsiteY57" fmla="*/ 347815 h 2842867"/>
              <a:gd name="connsiteX58" fmla="*/ 319434 w 897443"/>
              <a:gd name="connsiteY58" fmla="*/ 404221 h 2842867"/>
              <a:gd name="connsiteX59" fmla="*/ 92949 w 897443"/>
              <a:gd name="connsiteY59" fmla="*/ 473993 h 2842867"/>
              <a:gd name="connsiteX60" fmla="*/ 83073 w 897443"/>
              <a:gd name="connsiteY60" fmla="*/ 473993 h 2842867"/>
              <a:gd name="connsiteX61" fmla="*/ 60254 w 897443"/>
              <a:gd name="connsiteY61" fmla="*/ 493613 h 2842867"/>
              <a:gd name="connsiteX62" fmla="*/ 3215 w 897443"/>
              <a:gd name="connsiteY62" fmla="*/ 899761 h 2842867"/>
              <a:gd name="connsiteX63" fmla="*/ 14941 w 897443"/>
              <a:gd name="connsiteY63" fmla="*/ 947987 h 2842867"/>
              <a:gd name="connsiteX64" fmla="*/ 18567 w 897443"/>
              <a:gd name="connsiteY64" fmla="*/ 947987 h 2842867"/>
              <a:gd name="connsiteX65" fmla="*/ 41510 w 897443"/>
              <a:gd name="connsiteY65" fmla="*/ 997019 h 2842867"/>
              <a:gd name="connsiteX66" fmla="*/ 165868 w 897443"/>
              <a:gd name="connsiteY66" fmla="*/ 1076388 h 2842867"/>
              <a:gd name="connsiteX67" fmla="*/ 133276 w 897443"/>
              <a:gd name="connsiteY67" fmla="*/ 1337090 h 2842867"/>
              <a:gd name="connsiteX68" fmla="*/ 124363 w 897443"/>
              <a:gd name="connsiteY68" fmla="*/ 1421982 h 2842867"/>
              <a:gd name="connsiteX69" fmla="*/ 124093 w 897443"/>
              <a:gd name="connsiteY69" fmla="*/ 1421982 h 2842867"/>
              <a:gd name="connsiteX70" fmla="*/ 117555 w 897443"/>
              <a:gd name="connsiteY70" fmla="*/ 1497351 h 2842867"/>
              <a:gd name="connsiteX71" fmla="*/ 170895 w 897443"/>
              <a:gd name="connsiteY71" fmla="*/ 1564354 h 2842867"/>
              <a:gd name="connsiteX72" fmla="*/ 193545 w 897443"/>
              <a:gd name="connsiteY72" fmla="*/ 1660909 h 2842867"/>
              <a:gd name="connsiteX73" fmla="*/ 217663 w 897443"/>
              <a:gd name="connsiteY73" fmla="*/ 1818560 h 2842867"/>
              <a:gd name="connsiteX74" fmla="*/ 221073 w 897443"/>
              <a:gd name="connsiteY74" fmla="*/ 1883348 h 2842867"/>
              <a:gd name="connsiteX75" fmla="*/ 214623 w 897443"/>
              <a:gd name="connsiteY75" fmla="*/ 1895976 h 2842867"/>
              <a:gd name="connsiteX76" fmla="*/ 432812 w 897443"/>
              <a:gd name="connsiteY76" fmla="*/ 1895976 h 2842867"/>
              <a:gd name="connsiteX77" fmla="*/ 494599 w 897443"/>
              <a:gd name="connsiteY77" fmla="*/ 1668601 h 2842867"/>
              <a:gd name="connsiteX78" fmla="*/ 548979 w 897443"/>
              <a:gd name="connsiteY78" fmla="*/ 1830010 h 2842867"/>
              <a:gd name="connsiteX79" fmla="*/ 545062 w 897443"/>
              <a:gd name="connsiteY79" fmla="*/ 1895976 h 2842867"/>
              <a:gd name="connsiteX80" fmla="*/ 760962 w 897443"/>
              <a:gd name="connsiteY80" fmla="*/ 1895976 h 2842867"/>
              <a:gd name="connsiteX81" fmla="*/ 766154 w 897443"/>
              <a:gd name="connsiteY81" fmla="*/ 1875804 h 2842867"/>
              <a:gd name="connsiteX82" fmla="*/ 771079 w 897443"/>
              <a:gd name="connsiteY82" fmla="*/ 1707926 h 2842867"/>
              <a:gd name="connsiteX83" fmla="*/ 763465 w 897443"/>
              <a:gd name="connsiteY83" fmla="*/ 1532102 h 2842867"/>
              <a:gd name="connsiteX84" fmla="*/ 835083 w 897443"/>
              <a:gd name="connsiteY84" fmla="*/ 1495202 h 2842867"/>
              <a:gd name="connsiteX85" fmla="*/ 811530 w 897443"/>
              <a:gd name="connsiteY85" fmla="*/ 1421982 h 2842867"/>
              <a:gd name="connsiteX86" fmla="*/ 809948 w 897443"/>
              <a:gd name="connsiteY86" fmla="*/ 1421982 h 2842867"/>
              <a:gd name="connsiteX87" fmla="*/ 775410 w 897443"/>
              <a:gd name="connsiteY87" fmla="*/ 1316815 h 2842867"/>
              <a:gd name="connsiteX88" fmla="*/ 696357 w 897443"/>
              <a:gd name="connsiteY88" fmla="*/ 1055199 h 2842867"/>
              <a:gd name="connsiteX89" fmla="*/ 857578 w 897443"/>
              <a:gd name="connsiteY89" fmla="*/ 962170 h 2842867"/>
              <a:gd name="connsiteX90" fmla="*/ 858341 w 897443"/>
              <a:gd name="connsiteY90" fmla="*/ 944198 h 2842867"/>
              <a:gd name="connsiteX91" fmla="*/ 856527 w 897443"/>
              <a:gd name="connsiteY91" fmla="*/ 944198 h 2842867"/>
              <a:gd name="connsiteX92" fmla="*/ 857042 w 897443"/>
              <a:gd name="connsiteY92" fmla="*/ 893709 h 2842867"/>
              <a:gd name="connsiteX93" fmla="*/ 800897 w 897443"/>
              <a:gd name="connsiteY93" fmla="*/ 729170 h 2842867"/>
              <a:gd name="connsiteX94" fmla="*/ 784476 w 897443"/>
              <a:gd name="connsiteY94" fmla="*/ 650299 h 2842867"/>
              <a:gd name="connsiteX95" fmla="*/ 777584 w 897443"/>
              <a:gd name="connsiteY95" fmla="*/ 558792 h 2842867"/>
              <a:gd name="connsiteX96" fmla="*/ 753981 w 897443"/>
              <a:gd name="connsiteY96" fmla="*/ 506281 h 2842867"/>
              <a:gd name="connsiteX97" fmla="*/ 668755 w 897443"/>
              <a:gd name="connsiteY97" fmla="*/ 473993 h 2842867"/>
              <a:gd name="connsiteX98" fmla="*/ 678630 w 897443"/>
              <a:gd name="connsiteY98" fmla="*/ 473993 h 2842867"/>
              <a:gd name="connsiteX99" fmla="*/ 584782 w 897443"/>
              <a:gd name="connsiteY99" fmla="*/ 441541 h 2842867"/>
              <a:gd name="connsiteX100" fmla="*/ 545981 w 897443"/>
              <a:gd name="connsiteY100" fmla="*/ 396265 h 2842867"/>
              <a:gd name="connsiteX101" fmla="*/ 568051 w 897443"/>
              <a:gd name="connsiteY101" fmla="*/ 318025 h 2842867"/>
              <a:gd name="connsiteX102" fmla="*/ 594916 w 897443"/>
              <a:gd name="connsiteY102" fmla="*/ 239763 h 2842867"/>
              <a:gd name="connsiteX103" fmla="*/ 599451 w 897443"/>
              <a:gd name="connsiteY103" fmla="*/ 144345 h 2842867"/>
              <a:gd name="connsiteX104" fmla="*/ 567045 w 897443"/>
              <a:gd name="connsiteY104" fmla="*/ 57782 h 2842867"/>
              <a:gd name="connsiteX105" fmla="*/ 443530 w 897443"/>
              <a:gd name="connsiteY105" fmla="*/ 216 h 2842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</a:cxnLst>
            <a:rect l="l" t="t" r="r" b="b"/>
            <a:pathLst>
              <a:path w="897443" h="2842867">
                <a:moveTo>
                  <a:pt x="434546" y="1895977"/>
                </a:moveTo>
                <a:lnTo>
                  <a:pt x="216357" y="1895977"/>
                </a:lnTo>
                <a:cubicBezTo>
                  <a:pt x="208427" y="1921638"/>
                  <a:pt x="231605" y="1948135"/>
                  <a:pt x="217325" y="1957006"/>
                </a:cubicBezTo>
                <a:cubicBezTo>
                  <a:pt x="194971" y="1973858"/>
                  <a:pt x="215035" y="1997675"/>
                  <a:pt x="204822" y="2014383"/>
                </a:cubicBezTo>
                <a:cubicBezTo>
                  <a:pt x="163147" y="2107988"/>
                  <a:pt x="152372" y="2262557"/>
                  <a:pt x="166278" y="2369971"/>
                </a:cubicBezTo>
                <a:lnTo>
                  <a:pt x="167825" y="2369971"/>
                </a:lnTo>
                <a:lnTo>
                  <a:pt x="176257" y="2418190"/>
                </a:lnTo>
                <a:cubicBezTo>
                  <a:pt x="186020" y="2455884"/>
                  <a:pt x="153847" y="2556020"/>
                  <a:pt x="162618" y="2595624"/>
                </a:cubicBezTo>
                <a:cubicBezTo>
                  <a:pt x="176835" y="2633464"/>
                  <a:pt x="177000" y="2651741"/>
                  <a:pt x="190928" y="2683536"/>
                </a:cubicBezTo>
                <a:cubicBezTo>
                  <a:pt x="197484" y="2702236"/>
                  <a:pt x="162663" y="2735736"/>
                  <a:pt x="166367" y="2755501"/>
                </a:cubicBezTo>
                <a:cubicBezTo>
                  <a:pt x="179493" y="2804321"/>
                  <a:pt x="231385" y="2820568"/>
                  <a:pt x="285698" y="2839424"/>
                </a:cubicBezTo>
                <a:cubicBezTo>
                  <a:pt x="398336" y="2851812"/>
                  <a:pt x="448458" y="2829182"/>
                  <a:pt x="406562" y="2797025"/>
                </a:cubicBezTo>
                <a:cubicBezTo>
                  <a:pt x="352831" y="2751827"/>
                  <a:pt x="346014" y="2744791"/>
                  <a:pt x="304880" y="2695193"/>
                </a:cubicBezTo>
                <a:cubicBezTo>
                  <a:pt x="299288" y="2668403"/>
                  <a:pt x="302449" y="2625678"/>
                  <a:pt x="322079" y="2585951"/>
                </a:cubicBezTo>
                <a:cubicBezTo>
                  <a:pt x="331716" y="2542906"/>
                  <a:pt x="308054" y="2476839"/>
                  <a:pt x="316503" y="2456066"/>
                </a:cubicBezTo>
                <a:cubicBezTo>
                  <a:pt x="324108" y="2432690"/>
                  <a:pt x="332153" y="2402103"/>
                  <a:pt x="339267" y="2368873"/>
                </a:cubicBezTo>
                <a:lnTo>
                  <a:pt x="338103" y="2368873"/>
                </a:lnTo>
                <a:lnTo>
                  <a:pt x="358079" y="2253480"/>
                </a:lnTo>
                <a:cubicBezTo>
                  <a:pt x="362593" y="2215779"/>
                  <a:pt x="364312" y="2181459"/>
                  <a:pt x="361479" y="2157280"/>
                </a:cubicBezTo>
                <a:cubicBezTo>
                  <a:pt x="357866" y="2137657"/>
                  <a:pt x="384863" y="2128857"/>
                  <a:pt x="380991" y="2114371"/>
                </a:cubicBezTo>
                <a:cubicBezTo>
                  <a:pt x="374699" y="2100838"/>
                  <a:pt x="371819" y="2095261"/>
                  <a:pt x="378030" y="2086275"/>
                </a:cubicBezTo>
                <a:cubicBezTo>
                  <a:pt x="381780" y="2069980"/>
                  <a:pt x="397019" y="2069041"/>
                  <a:pt x="406814" y="2048055"/>
                </a:cubicBezTo>
                <a:cubicBezTo>
                  <a:pt x="411246" y="2027500"/>
                  <a:pt x="397492" y="2013932"/>
                  <a:pt x="407607" y="1991756"/>
                </a:cubicBezTo>
                <a:cubicBezTo>
                  <a:pt x="418449" y="1959774"/>
                  <a:pt x="427315" y="1927367"/>
                  <a:pt x="434546" y="1895977"/>
                </a:cubicBezTo>
                <a:close/>
                <a:moveTo>
                  <a:pt x="762697" y="1895977"/>
                </a:moveTo>
                <a:lnTo>
                  <a:pt x="546797" y="1895977"/>
                </a:lnTo>
                <a:cubicBezTo>
                  <a:pt x="546699" y="1903569"/>
                  <a:pt x="548177" y="1910834"/>
                  <a:pt x="552399" y="1917270"/>
                </a:cubicBezTo>
                <a:cubicBezTo>
                  <a:pt x="568936" y="1933223"/>
                  <a:pt x="540737" y="1940713"/>
                  <a:pt x="541555" y="1959083"/>
                </a:cubicBezTo>
                <a:cubicBezTo>
                  <a:pt x="543287" y="1980608"/>
                  <a:pt x="563156" y="1987623"/>
                  <a:pt x="557633" y="2009149"/>
                </a:cubicBezTo>
                <a:cubicBezTo>
                  <a:pt x="539853" y="2052302"/>
                  <a:pt x="533439" y="2125007"/>
                  <a:pt x="521343" y="2182937"/>
                </a:cubicBezTo>
                <a:cubicBezTo>
                  <a:pt x="514817" y="2217826"/>
                  <a:pt x="517960" y="2296385"/>
                  <a:pt x="520562" y="2369971"/>
                </a:cubicBezTo>
                <a:lnTo>
                  <a:pt x="521948" y="2369971"/>
                </a:lnTo>
                <a:lnTo>
                  <a:pt x="524022" y="2442255"/>
                </a:lnTo>
                <a:cubicBezTo>
                  <a:pt x="524365" y="2464713"/>
                  <a:pt x="524203" y="2484474"/>
                  <a:pt x="523100" y="2499448"/>
                </a:cubicBezTo>
                <a:cubicBezTo>
                  <a:pt x="524562" y="2542609"/>
                  <a:pt x="555659" y="2557131"/>
                  <a:pt x="544676" y="2567963"/>
                </a:cubicBezTo>
                <a:cubicBezTo>
                  <a:pt x="509969" y="2592148"/>
                  <a:pt x="555189" y="2619309"/>
                  <a:pt x="531921" y="2649757"/>
                </a:cubicBezTo>
                <a:cubicBezTo>
                  <a:pt x="524636" y="2659886"/>
                  <a:pt x="542742" y="2672434"/>
                  <a:pt x="539084" y="2683773"/>
                </a:cubicBezTo>
                <a:cubicBezTo>
                  <a:pt x="537718" y="2704928"/>
                  <a:pt x="521577" y="2748257"/>
                  <a:pt x="542944" y="2759739"/>
                </a:cubicBezTo>
                <a:cubicBezTo>
                  <a:pt x="611857" y="2788664"/>
                  <a:pt x="648944" y="2815316"/>
                  <a:pt x="718993" y="2826054"/>
                </a:cubicBezTo>
                <a:cubicBezTo>
                  <a:pt x="784768" y="2833430"/>
                  <a:pt x="861910" y="2839671"/>
                  <a:pt x="887903" y="2829997"/>
                </a:cubicBezTo>
                <a:cubicBezTo>
                  <a:pt x="904130" y="2816672"/>
                  <a:pt x="898182" y="2783005"/>
                  <a:pt x="881142" y="2769969"/>
                </a:cubicBezTo>
                <a:cubicBezTo>
                  <a:pt x="783401" y="2709194"/>
                  <a:pt x="671955" y="2651228"/>
                  <a:pt x="690186" y="2625616"/>
                </a:cubicBezTo>
                <a:cubicBezTo>
                  <a:pt x="718693" y="2586515"/>
                  <a:pt x="708215" y="2581999"/>
                  <a:pt x="698415" y="2574241"/>
                </a:cubicBezTo>
                <a:cubicBezTo>
                  <a:pt x="677312" y="2564646"/>
                  <a:pt x="673816" y="2553989"/>
                  <a:pt x="682845" y="2535228"/>
                </a:cubicBezTo>
                <a:cubicBezTo>
                  <a:pt x="695005" y="2508841"/>
                  <a:pt x="692389" y="2485863"/>
                  <a:pt x="678405" y="2456066"/>
                </a:cubicBezTo>
                <a:cubicBezTo>
                  <a:pt x="672212" y="2431279"/>
                  <a:pt x="674470" y="2406653"/>
                  <a:pt x="682757" y="2368873"/>
                </a:cubicBezTo>
                <a:lnTo>
                  <a:pt x="681640" y="2368873"/>
                </a:lnTo>
                <a:lnTo>
                  <a:pt x="685588" y="2350591"/>
                </a:lnTo>
                <a:cubicBezTo>
                  <a:pt x="692098" y="2304968"/>
                  <a:pt x="713873" y="2219309"/>
                  <a:pt x="704745" y="2172418"/>
                </a:cubicBezTo>
                <a:cubicBezTo>
                  <a:pt x="700163" y="2155081"/>
                  <a:pt x="730630" y="2148927"/>
                  <a:pt x="709244" y="2107895"/>
                </a:cubicBezTo>
                <a:cubicBezTo>
                  <a:pt x="704846" y="2095743"/>
                  <a:pt x="733093" y="2089638"/>
                  <a:pt x="734739" y="2077487"/>
                </a:cubicBezTo>
                <a:cubicBezTo>
                  <a:pt x="740357" y="2033043"/>
                  <a:pt x="745346" y="2029686"/>
                  <a:pt x="760398" y="1988507"/>
                </a:cubicBezTo>
                <a:cubicBezTo>
                  <a:pt x="769616" y="1958250"/>
                  <a:pt x="761236" y="1921204"/>
                  <a:pt x="762697" y="1895977"/>
                </a:cubicBezTo>
                <a:close/>
                <a:moveTo>
                  <a:pt x="443530" y="216"/>
                </a:moveTo>
                <a:cubicBezTo>
                  <a:pt x="386674" y="4779"/>
                  <a:pt x="379830" y="30937"/>
                  <a:pt x="344571" y="46865"/>
                </a:cubicBezTo>
                <a:lnTo>
                  <a:pt x="306008" y="112495"/>
                </a:lnTo>
                <a:cubicBezTo>
                  <a:pt x="306237" y="150865"/>
                  <a:pt x="299645" y="186961"/>
                  <a:pt x="307831" y="223056"/>
                </a:cubicBezTo>
                <a:cubicBezTo>
                  <a:pt x="340501" y="258581"/>
                  <a:pt x="349303" y="307744"/>
                  <a:pt x="362650" y="347815"/>
                </a:cubicBezTo>
                <a:cubicBezTo>
                  <a:pt x="349002" y="366616"/>
                  <a:pt x="345585" y="392239"/>
                  <a:pt x="319434" y="404221"/>
                </a:cubicBezTo>
                <a:cubicBezTo>
                  <a:pt x="244733" y="434004"/>
                  <a:pt x="155502" y="428758"/>
                  <a:pt x="92949" y="473993"/>
                </a:cubicBezTo>
                <a:lnTo>
                  <a:pt x="83073" y="473993"/>
                </a:lnTo>
                <a:cubicBezTo>
                  <a:pt x="74889" y="479492"/>
                  <a:pt x="67313" y="486055"/>
                  <a:pt x="60254" y="493613"/>
                </a:cubicBezTo>
                <a:cubicBezTo>
                  <a:pt x="46149" y="514610"/>
                  <a:pt x="-14506" y="778739"/>
                  <a:pt x="3215" y="899761"/>
                </a:cubicBezTo>
                <a:cubicBezTo>
                  <a:pt x="6673" y="918434"/>
                  <a:pt x="10522" y="934350"/>
                  <a:pt x="14941" y="947987"/>
                </a:cubicBezTo>
                <a:lnTo>
                  <a:pt x="18567" y="947987"/>
                </a:lnTo>
                <a:lnTo>
                  <a:pt x="41510" y="997019"/>
                </a:lnTo>
                <a:cubicBezTo>
                  <a:pt x="69999" y="1036026"/>
                  <a:pt x="110217" y="1040816"/>
                  <a:pt x="165868" y="1076388"/>
                </a:cubicBezTo>
                <a:cubicBezTo>
                  <a:pt x="157134" y="1135037"/>
                  <a:pt x="143827" y="1241855"/>
                  <a:pt x="133276" y="1337090"/>
                </a:cubicBezTo>
                <a:lnTo>
                  <a:pt x="124363" y="1421982"/>
                </a:lnTo>
                <a:lnTo>
                  <a:pt x="124093" y="1421982"/>
                </a:lnTo>
                <a:cubicBezTo>
                  <a:pt x="120952" y="1452965"/>
                  <a:pt x="118645" y="1479249"/>
                  <a:pt x="117555" y="1497351"/>
                </a:cubicBezTo>
                <a:cubicBezTo>
                  <a:pt x="121492" y="1540514"/>
                  <a:pt x="179823" y="1525592"/>
                  <a:pt x="170895" y="1564354"/>
                </a:cubicBezTo>
                <a:cubicBezTo>
                  <a:pt x="146807" y="1639921"/>
                  <a:pt x="196804" y="1640703"/>
                  <a:pt x="193545" y="1660909"/>
                </a:cubicBezTo>
                <a:cubicBezTo>
                  <a:pt x="178039" y="1750447"/>
                  <a:pt x="222253" y="1794792"/>
                  <a:pt x="217663" y="1818560"/>
                </a:cubicBezTo>
                <a:cubicBezTo>
                  <a:pt x="198950" y="1857829"/>
                  <a:pt x="229153" y="1875876"/>
                  <a:pt x="221073" y="1883348"/>
                </a:cubicBezTo>
                <a:cubicBezTo>
                  <a:pt x="217815" y="1887462"/>
                  <a:pt x="215701" y="1891679"/>
                  <a:pt x="214623" y="1895976"/>
                </a:cubicBezTo>
                <a:lnTo>
                  <a:pt x="432812" y="1895976"/>
                </a:lnTo>
                <a:cubicBezTo>
                  <a:pt x="462081" y="1775055"/>
                  <a:pt x="470782" y="1670241"/>
                  <a:pt x="494599" y="1668601"/>
                </a:cubicBezTo>
                <a:cubicBezTo>
                  <a:pt x="540673" y="1664871"/>
                  <a:pt x="516169" y="1779593"/>
                  <a:pt x="548979" y="1830010"/>
                </a:cubicBezTo>
                <a:cubicBezTo>
                  <a:pt x="559714" y="1844650"/>
                  <a:pt x="544952" y="1871947"/>
                  <a:pt x="545062" y="1895976"/>
                </a:cubicBezTo>
                <a:lnTo>
                  <a:pt x="760962" y="1895976"/>
                </a:lnTo>
                <a:cubicBezTo>
                  <a:pt x="761289" y="1887798"/>
                  <a:pt x="762747" y="1880866"/>
                  <a:pt x="766154" y="1875804"/>
                </a:cubicBezTo>
                <a:cubicBezTo>
                  <a:pt x="774059" y="1830105"/>
                  <a:pt x="771043" y="1774614"/>
                  <a:pt x="771079" y="1707926"/>
                </a:cubicBezTo>
                <a:cubicBezTo>
                  <a:pt x="771282" y="1632123"/>
                  <a:pt x="776612" y="1604350"/>
                  <a:pt x="763465" y="1532102"/>
                </a:cubicBezTo>
                <a:cubicBezTo>
                  <a:pt x="799791" y="1508413"/>
                  <a:pt x="844869" y="1525993"/>
                  <a:pt x="835083" y="1495202"/>
                </a:cubicBezTo>
                <a:cubicBezTo>
                  <a:pt x="828184" y="1472890"/>
                  <a:pt x="820185" y="1448110"/>
                  <a:pt x="811530" y="1421982"/>
                </a:cubicBezTo>
                <a:lnTo>
                  <a:pt x="809948" y="1421982"/>
                </a:lnTo>
                <a:lnTo>
                  <a:pt x="775410" y="1316815"/>
                </a:lnTo>
                <a:cubicBezTo>
                  <a:pt x="738530" y="1205294"/>
                  <a:pt x="702171" y="1095163"/>
                  <a:pt x="696357" y="1055199"/>
                </a:cubicBezTo>
                <a:cubicBezTo>
                  <a:pt x="748617" y="1049508"/>
                  <a:pt x="839385" y="1048495"/>
                  <a:pt x="857578" y="962170"/>
                </a:cubicBezTo>
                <a:lnTo>
                  <a:pt x="858341" y="944198"/>
                </a:lnTo>
                <a:lnTo>
                  <a:pt x="856527" y="944198"/>
                </a:lnTo>
                <a:lnTo>
                  <a:pt x="857042" y="893709"/>
                </a:lnTo>
                <a:cubicBezTo>
                  <a:pt x="852677" y="841974"/>
                  <a:pt x="833656" y="795183"/>
                  <a:pt x="800897" y="729170"/>
                </a:cubicBezTo>
                <a:cubicBezTo>
                  <a:pt x="782517" y="709071"/>
                  <a:pt x="806918" y="678983"/>
                  <a:pt x="784476" y="650299"/>
                </a:cubicBezTo>
                <a:cubicBezTo>
                  <a:pt x="775360" y="645091"/>
                  <a:pt x="798139" y="606029"/>
                  <a:pt x="777584" y="558792"/>
                </a:cubicBezTo>
                <a:cubicBezTo>
                  <a:pt x="773005" y="543280"/>
                  <a:pt x="787555" y="521020"/>
                  <a:pt x="753981" y="506281"/>
                </a:cubicBezTo>
                <a:cubicBezTo>
                  <a:pt x="726047" y="493394"/>
                  <a:pt x="696404" y="482867"/>
                  <a:pt x="668755" y="473993"/>
                </a:cubicBezTo>
                <a:lnTo>
                  <a:pt x="678630" y="473993"/>
                </a:lnTo>
                <a:cubicBezTo>
                  <a:pt x="639757" y="460987"/>
                  <a:pt x="604919" y="451082"/>
                  <a:pt x="584782" y="441541"/>
                </a:cubicBezTo>
                <a:cubicBezTo>
                  <a:pt x="563513" y="426070"/>
                  <a:pt x="553610" y="415146"/>
                  <a:pt x="545981" y="396265"/>
                </a:cubicBezTo>
                <a:cubicBezTo>
                  <a:pt x="538183" y="373595"/>
                  <a:pt x="561074" y="341832"/>
                  <a:pt x="568051" y="318025"/>
                </a:cubicBezTo>
                <a:cubicBezTo>
                  <a:pt x="575639" y="289479"/>
                  <a:pt x="575476" y="268900"/>
                  <a:pt x="594916" y="239763"/>
                </a:cubicBezTo>
                <a:cubicBezTo>
                  <a:pt x="590488" y="203807"/>
                  <a:pt x="601066" y="180737"/>
                  <a:pt x="599451" y="144345"/>
                </a:cubicBezTo>
                <a:cubicBezTo>
                  <a:pt x="600016" y="119657"/>
                  <a:pt x="596034" y="80195"/>
                  <a:pt x="567045" y="57782"/>
                </a:cubicBezTo>
                <a:cubicBezTo>
                  <a:pt x="555426" y="29121"/>
                  <a:pt x="501751" y="-2949"/>
                  <a:pt x="443530" y="216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scene3d>
            <a:camera prst="orthographicFront">
              <a:rot lat="0" lon="10799999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15" latinLnBrk="0"/>
            <a:endParaRPr lang="ko-KR" altLang="en-US" sz="2025">
              <a:solidFill>
                <a:prstClr val="white"/>
              </a:solidFill>
              <a:latin typeface="Arial"/>
            </a:endParaRPr>
          </a:p>
        </p:txBody>
      </p:sp>
      <p:sp>
        <p:nvSpPr>
          <p:cNvPr id="3" name="Freeform: Shape 3">
            <a:extLst>
              <a:ext uri="{FF2B5EF4-FFF2-40B4-BE49-F238E27FC236}">
                <a16:creationId xmlns="" xmlns:a16="http://schemas.microsoft.com/office/drawing/2014/main" id="{8AC83484-D1CD-04BD-4B60-0B014D15742A}"/>
              </a:ext>
            </a:extLst>
          </p:cNvPr>
          <p:cNvSpPr/>
          <p:nvPr/>
        </p:nvSpPr>
        <p:spPr>
          <a:xfrm>
            <a:off x="3959452" y="1264073"/>
            <a:ext cx="270733" cy="644333"/>
          </a:xfrm>
          <a:custGeom>
            <a:avLst/>
            <a:gdLst>
              <a:gd name="connsiteX0" fmla="*/ 169257 w 552450"/>
              <a:gd name="connsiteY0" fmla="*/ 1147393 h 1333500"/>
              <a:gd name="connsiteX1" fmla="*/ 118774 w 552450"/>
              <a:gd name="connsiteY1" fmla="*/ 1065478 h 1333500"/>
              <a:gd name="connsiteX2" fmla="*/ 103534 w 552450"/>
              <a:gd name="connsiteY2" fmla="*/ 1056905 h 1333500"/>
              <a:gd name="connsiteX3" fmla="*/ 74007 w 552450"/>
              <a:gd name="connsiteY3" fmla="*/ 1027378 h 1333500"/>
              <a:gd name="connsiteX4" fmla="*/ 66387 w 552450"/>
              <a:gd name="connsiteY4" fmla="*/ 978800 h 1333500"/>
              <a:gd name="connsiteX5" fmla="*/ 64482 w 552450"/>
              <a:gd name="connsiteY5" fmla="*/ 974038 h 1333500"/>
              <a:gd name="connsiteX6" fmla="*/ 72102 w 552450"/>
              <a:gd name="connsiteY6" fmla="*/ 845450 h 1333500"/>
              <a:gd name="connsiteX7" fmla="*/ 105440 w 552450"/>
              <a:gd name="connsiteY7" fmla="*/ 787348 h 1333500"/>
              <a:gd name="connsiteX8" fmla="*/ 97819 w 552450"/>
              <a:gd name="connsiteY8" fmla="*/ 769250 h 1333500"/>
              <a:gd name="connsiteX9" fmla="*/ 93057 w 552450"/>
              <a:gd name="connsiteY9" fmla="*/ 754963 h 1333500"/>
              <a:gd name="connsiteX10" fmla="*/ 122584 w 552450"/>
              <a:gd name="connsiteY10" fmla="*/ 694955 h 1333500"/>
              <a:gd name="connsiteX11" fmla="*/ 148302 w 552450"/>
              <a:gd name="connsiteY11" fmla="*/ 650188 h 1333500"/>
              <a:gd name="connsiteX12" fmla="*/ 165447 w 552450"/>
              <a:gd name="connsiteY12" fmla="*/ 553033 h 1333500"/>
              <a:gd name="connsiteX13" fmla="*/ 153065 w 552450"/>
              <a:gd name="connsiteY13" fmla="*/ 572083 h 1333500"/>
              <a:gd name="connsiteX14" fmla="*/ 94962 w 552450"/>
              <a:gd name="connsiteY14" fmla="*/ 624470 h 1333500"/>
              <a:gd name="connsiteX15" fmla="*/ 75912 w 552450"/>
              <a:gd name="connsiteY15" fmla="*/ 657808 h 1333500"/>
              <a:gd name="connsiteX16" fmla="*/ 65434 w 552450"/>
              <a:gd name="connsiteY16" fmla="*/ 706385 h 1333500"/>
              <a:gd name="connsiteX17" fmla="*/ 60672 w 552450"/>
              <a:gd name="connsiteY17" fmla="*/ 710195 h 1333500"/>
              <a:gd name="connsiteX18" fmla="*/ 55909 w 552450"/>
              <a:gd name="connsiteY18" fmla="*/ 704480 h 1333500"/>
              <a:gd name="connsiteX19" fmla="*/ 47337 w 552450"/>
              <a:gd name="connsiteY19" fmla="*/ 694003 h 1333500"/>
              <a:gd name="connsiteX20" fmla="*/ 43527 w 552450"/>
              <a:gd name="connsiteY20" fmla="*/ 712100 h 1333500"/>
              <a:gd name="connsiteX21" fmla="*/ 46384 w 552450"/>
              <a:gd name="connsiteY21" fmla="*/ 727340 h 1333500"/>
              <a:gd name="connsiteX22" fmla="*/ 20667 w 552450"/>
              <a:gd name="connsiteY22" fmla="*/ 721625 h 1333500"/>
              <a:gd name="connsiteX23" fmla="*/ 29240 w 552450"/>
              <a:gd name="connsiteY23" fmla="*/ 647330 h 1333500"/>
              <a:gd name="connsiteX24" fmla="*/ 52099 w 552450"/>
              <a:gd name="connsiteY24" fmla="*/ 606373 h 1333500"/>
              <a:gd name="connsiteX25" fmla="*/ 68292 w 552450"/>
              <a:gd name="connsiteY25" fmla="*/ 568273 h 1333500"/>
              <a:gd name="connsiteX26" fmla="*/ 119727 w 552450"/>
              <a:gd name="connsiteY26" fmla="*/ 471118 h 1333500"/>
              <a:gd name="connsiteX27" fmla="*/ 126394 w 552450"/>
              <a:gd name="connsiteY27" fmla="*/ 384440 h 1333500"/>
              <a:gd name="connsiteX28" fmla="*/ 127347 w 552450"/>
              <a:gd name="connsiteY28" fmla="*/ 331100 h 1333500"/>
              <a:gd name="connsiteX29" fmla="*/ 156874 w 552450"/>
              <a:gd name="connsiteY29" fmla="*/ 310145 h 1333500"/>
              <a:gd name="connsiteX30" fmla="*/ 214977 w 552450"/>
              <a:gd name="connsiteY30" fmla="*/ 291095 h 1333500"/>
              <a:gd name="connsiteX31" fmla="*/ 215929 w 552450"/>
              <a:gd name="connsiteY31" fmla="*/ 258710 h 1333500"/>
              <a:gd name="connsiteX32" fmla="*/ 178782 w 552450"/>
              <a:gd name="connsiteY32" fmla="*/ 162508 h 1333500"/>
              <a:gd name="connsiteX33" fmla="*/ 179734 w 552450"/>
              <a:gd name="connsiteY33" fmla="*/ 87260 h 1333500"/>
              <a:gd name="connsiteX34" fmla="*/ 206404 w 552450"/>
              <a:gd name="connsiteY34" fmla="*/ 33920 h 1333500"/>
              <a:gd name="connsiteX35" fmla="*/ 382617 w 552450"/>
              <a:gd name="connsiteY35" fmla="*/ 40588 h 1333500"/>
              <a:gd name="connsiteX36" fmla="*/ 401667 w 552450"/>
              <a:gd name="connsiteY36" fmla="*/ 105358 h 1333500"/>
              <a:gd name="connsiteX37" fmla="*/ 400715 w 552450"/>
              <a:gd name="connsiteY37" fmla="*/ 108215 h 1333500"/>
              <a:gd name="connsiteX38" fmla="*/ 415002 w 552450"/>
              <a:gd name="connsiteY38" fmla="*/ 177748 h 1333500"/>
              <a:gd name="connsiteX39" fmla="*/ 435957 w 552450"/>
              <a:gd name="connsiteY39" fmla="*/ 201560 h 1333500"/>
              <a:gd name="connsiteX40" fmla="*/ 438815 w 552450"/>
              <a:gd name="connsiteY40" fmla="*/ 221563 h 1333500"/>
              <a:gd name="connsiteX41" fmla="*/ 421669 w 552450"/>
              <a:gd name="connsiteY41" fmla="*/ 232040 h 1333500"/>
              <a:gd name="connsiteX42" fmla="*/ 394999 w 552450"/>
              <a:gd name="connsiteY42" fmla="*/ 230135 h 1333500"/>
              <a:gd name="connsiteX43" fmla="*/ 381665 w 552450"/>
              <a:gd name="connsiteY43" fmla="*/ 236803 h 1333500"/>
              <a:gd name="connsiteX44" fmla="*/ 376902 w 552450"/>
              <a:gd name="connsiteY44" fmla="*/ 238708 h 1333500"/>
              <a:gd name="connsiteX45" fmla="*/ 365472 w 552450"/>
              <a:gd name="connsiteY45" fmla="*/ 247280 h 1333500"/>
              <a:gd name="connsiteX46" fmla="*/ 386427 w 552450"/>
              <a:gd name="connsiteY46" fmla="*/ 274903 h 1333500"/>
              <a:gd name="connsiteX47" fmla="*/ 369282 w 552450"/>
              <a:gd name="connsiteY47" fmla="*/ 282523 h 1333500"/>
              <a:gd name="connsiteX48" fmla="*/ 435957 w 552450"/>
              <a:gd name="connsiteY48" fmla="*/ 313955 h 1333500"/>
              <a:gd name="connsiteX49" fmla="*/ 466437 w 552450"/>
              <a:gd name="connsiteY49" fmla="*/ 343483 h 1333500"/>
              <a:gd name="connsiteX50" fmla="*/ 472152 w 552450"/>
              <a:gd name="connsiteY50" fmla="*/ 460640 h 1333500"/>
              <a:gd name="connsiteX51" fmla="*/ 482629 w 552450"/>
              <a:gd name="connsiteY51" fmla="*/ 493978 h 1333500"/>
              <a:gd name="connsiteX52" fmla="*/ 523587 w 552450"/>
              <a:gd name="connsiteY52" fmla="*/ 610183 h 1333500"/>
              <a:gd name="connsiteX53" fmla="*/ 540732 w 552450"/>
              <a:gd name="connsiteY53" fmla="*/ 656855 h 1333500"/>
              <a:gd name="connsiteX54" fmla="*/ 552162 w 552450"/>
              <a:gd name="connsiteY54" fmla="*/ 708290 h 1333500"/>
              <a:gd name="connsiteX55" fmla="*/ 518824 w 552450"/>
              <a:gd name="connsiteY55" fmla="*/ 732103 h 1333500"/>
              <a:gd name="connsiteX56" fmla="*/ 514062 w 552450"/>
              <a:gd name="connsiteY56" fmla="*/ 722578 h 1333500"/>
              <a:gd name="connsiteX57" fmla="*/ 498822 w 552450"/>
              <a:gd name="connsiteY57" fmla="*/ 686383 h 1333500"/>
              <a:gd name="connsiteX58" fmla="*/ 495965 w 552450"/>
              <a:gd name="connsiteY58" fmla="*/ 693050 h 1333500"/>
              <a:gd name="connsiteX59" fmla="*/ 493107 w 552450"/>
              <a:gd name="connsiteY59" fmla="*/ 701623 h 1333500"/>
              <a:gd name="connsiteX60" fmla="*/ 485487 w 552450"/>
              <a:gd name="connsiteY60" fmla="*/ 694955 h 1333500"/>
              <a:gd name="connsiteX61" fmla="*/ 488344 w 552450"/>
              <a:gd name="connsiteY61" fmla="*/ 661618 h 1333500"/>
              <a:gd name="connsiteX62" fmla="*/ 486440 w 552450"/>
              <a:gd name="connsiteY62" fmla="*/ 641615 h 1333500"/>
              <a:gd name="connsiteX63" fmla="*/ 435004 w 552450"/>
              <a:gd name="connsiteY63" fmla="*/ 554938 h 1333500"/>
              <a:gd name="connsiteX64" fmla="*/ 427384 w 552450"/>
              <a:gd name="connsiteY64" fmla="*/ 545413 h 1333500"/>
              <a:gd name="connsiteX65" fmla="*/ 421669 w 552450"/>
              <a:gd name="connsiteY65" fmla="*/ 556843 h 1333500"/>
              <a:gd name="connsiteX66" fmla="*/ 445482 w 552450"/>
              <a:gd name="connsiteY66" fmla="*/ 647330 h 1333500"/>
              <a:gd name="connsiteX67" fmla="*/ 457865 w 552450"/>
              <a:gd name="connsiteY67" fmla="*/ 716863 h 1333500"/>
              <a:gd name="connsiteX68" fmla="*/ 465484 w 552450"/>
              <a:gd name="connsiteY68" fmla="*/ 755915 h 1333500"/>
              <a:gd name="connsiteX69" fmla="*/ 461674 w 552450"/>
              <a:gd name="connsiteY69" fmla="*/ 770203 h 1333500"/>
              <a:gd name="connsiteX70" fmla="*/ 447387 w 552450"/>
              <a:gd name="connsiteY70" fmla="*/ 794968 h 1333500"/>
              <a:gd name="connsiteX71" fmla="*/ 418812 w 552450"/>
              <a:gd name="connsiteY71" fmla="*/ 1015948 h 1333500"/>
              <a:gd name="connsiteX72" fmla="*/ 399762 w 552450"/>
              <a:gd name="connsiteY72" fmla="*/ 1050238 h 1333500"/>
              <a:gd name="connsiteX73" fmla="*/ 385474 w 552450"/>
              <a:gd name="connsiteY73" fmla="*/ 1102625 h 1333500"/>
              <a:gd name="connsiteX74" fmla="*/ 375949 w 552450"/>
              <a:gd name="connsiteY74" fmla="*/ 1117865 h 1333500"/>
              <a:gd name="connsiteX75" fmla="*/ 366424 w 552450"/>
              <a:gd name="connsiteY75" fmla="*/ 1127390 h 1333500"/>
              <a:gd name="connsiteX76" fmla="*/ 346422 w 552450"/>
              <a:gd name="connsiteY76" fmla="*/ 1189303 h 1333500"/>
              <a:gd name="connsiteX77" fmla="*/ 358804 w 552450"/>
              <a:gd name="connsiteY77" fmla="*/ 1247405 h 1333500"/>
              <a:gd name="connsiteX78" fmla="*/ 358804 w 552450"/>
              <a:gd name="connsiteY78" fmla="*/ 1264550 h 1333500"/>
              <a:gd name="connsiteX79" fmla="*/ 358804 w 552450"/>
              <a:gd name="connsiteY79" fmla="*/ 1289315 h 1333500"/>
              <a:gd name="connsiteX80" fmla="*/ 334992 w 552450"/>
              <a:gd name="connsiteY80" fmla="*/ 1330273 h 1333500"/>
              <a:gd name="connsiteX81" fmla="*/ 270222 w 552450"/>
              <a:gd name="connsiteY81" fmla="*/ 1326463 h 1333500"/>
              <a:gd name="connsiteX82" fmla="*/ 256887 w 552450"/>
              <a:gd name="connsiteY82" fmla="*/ 1307413 h 1333500"/>
              <a:gd name="connsiteX83" fmla="*/ 265459 w 552450"/>
              <a:gd name="connsiteY83" fmla="*/ 1278838 h 1333500"/>
              <a:gd name="connsiteX84" fmla="*/ 268317 w 552450"/>
              <a:gd name="connsiteY84" fmla="*/ 1237880 h 1333500"/>
              <a:gd name="connsiteX85" fmla="*/ 271174 w 552450"/>
              <a:gd name="connsiteY85" fmla="*/ 1227403 h 1333500"/>
              <a:gd name="connsiteX86" fmla="*/ 285462 w 552450"/>
              <a:gd name="connsiteY86" fmla="*/ 1198828 h 1333500"/>
              <a:gd name="connsiteX87" fmla="*/ 294034 w 552450"/>
              <a:gd name="connsiteY87" fmla="*/ 1115008 h 1333500"/>
              <a:gd name="connsiteX88" fmla="*/ 282604 w 552450"/>
              <a:gd name="connsiteY88" fmla="*/ 1105483 h 1333500"/>
              <a:gd name="connsiteX89" fmla="*/ 273079 w 552450"/>
              <a:gd name="connsiteY89" fmla="*/ 1095958 h 1333500"/>
              <a:gd name="connsiteX90" fmla="*/ 258792 w 552450"/>
              <a:gd name="connsiteY90" fmla="*/ 1040713 h 1333500"/>
              <a:gd name="connsiteX91" fmla="*/ 254029 w 552450"/>
              <a:gd name="connsiteY91" fmla="*/ 1003565 h 1333500"/>
              <a:gd name="connsiteX92" fmla="*/ 258792 w 552450"/>
              <a:gd name="connsiteY92" fmla="*/ 923555 h 1333500"/>
              <a:gd name="connsiteX93" fmla="*/ 254982 w 552450"/>
              <a:gd name="connsiteY93" fmla="*/ 894980 h 1333500"/>
              <a:gd name="connsiteX94" fmla="*/ 234979 w 552450"/>
              <a:gd name="connsiteY94" fmla="*/ 890218 h 1333500"/>
              <a:gd name="connsiteX95" fmla="*/ 222597 w 552450"/>
              <a:gd name="connsiteY95" fmla="*/ 984515 h 1333500"/>
              <a:gd name="connsiteX96" fmla="*/ 227359 w 552450"/>
              <a:gd name="connsiteY96" fmla="*/ 991183 h 1333500"/>
              <a:gd name="connsiteX97" fmla="*/ 216882 w 552450"/>
              <a:gd name="connsiteY97" fmla="*/ 1022615 h 1333500"/>
              <a:gd name="connsiteX98" fmla="*/ 206404 w 552450"/>
              <a:gd name="connsiteY98" fmla="*/ 1034045 h 1333500"/>
              <a:gd name="connsiteX99" fmla="*/ 213072 w 552450"/>
              <a:gd name="connsiteY99" fmla="*/ 1111198 h 1333500"/>
              <a:gd name="connsiteX100" fmla="*/ 225454 w 552450"/>
              <a:gd name="connsiteY100" fmla="*/ 1126438 h 1333500"/>
              <a:gd name="connsiteX101" fmla="*/ 269269 w 552450"/>
              <a:gd name="connsiteY101" fmla="*/ 1170253 h 1333500"/>
              <a:gd name="connsiteX102" fmla="*/ 266412 w 552450"/>
              <a:gd name="connsiteY102" fmla="*/ 1196923 h 1333500"/>
              <a:gd name="connsiteX103" fmla="*/ 216882 w 552450"/>
              <a:gd name="connsiteY103" fmla="*/ 1260740 h 1333500"/>
              <a:gd name="connsiteX104" fmla="*/ 140682 w 552450"/>
              <a:gd name="connsiteY104" fmla="*/ 1301698 h 1333500"/>
              <a:gd name="connsiteX105" fmla="*/ 119727 w 552450"/>
              <a:gd name="connsiteY105" fmla="*/ 1282648 h 1333500"/>
              <a:gd name="connsiteX106" fmla="*/ 132109 w 552450"/>
              <a:gd name="connsiteY106" fmla="*/ 1244548 h 1333500"/>
              <a:gd name="connsiteX107" fmla="*/ 146397 w 552450"/>
              <a:gd name="connsiteY107" fmla="*/ 1175968 h 1333500"/>
              <a:gd name="connsiteX108" fmla="*/ 154969 w 552450"/>
              <a:gd name="connsiteY108" fmla="*/ 1158823 h 1333500"/>
              <a:gd name="connsiteX109" fmla="*/ 158779 w 552450"/>
              <a:gd name="connsiteY109" fmla="*/ 1154060 h 1333500"/>
              <a:gd name="connsiteX110" fmla="*/ 169257 w 552450"/>
              <a:gd name="connsiteY110" fmla="*/ 1147393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552450" h="1333500">
                <a:moveTo>
                  <a:pt x="169257" y="1147393"/>
                </a:moveTo>
                <a:cubicBezTo>
                  <a:pt x="141634" y="1124533"/>
                  <a:pt x="128299" y="1095958"/>
                  <a:pt x="118774" y="1065478"/>
                </a:cubicBezTo>
                <a:cubicBezTo>
                  <a:pt x="116869" y="1057858"/>
                  <a:pt x="112107" y="1055953"/>
                  <a:pt x="103534" y="1056905"/>
                </a:cubicBezTo>
                <a:cubicBezTo>
                  <a:pt x="76865" y="1060715"/>
                  <a:pt x="70197" y="1054048"/>
                  <a:pt x="74007" y="1027378"/>
                </a:cubicBezTo>
                <a:cubicBezTo>
                  <a:pt x="76865" y="1010233"/>
                  <a:pt x="77817" y="994040"/>
                  <a:pt x="66387" y="978800"/>
                </a:cubicBezTo>
                <a:cubicBezTo>
                  <a:pt x="65434" y="977848"/>
                  <a:pt x="64482" y="975942"/>
                  <a:pt x="64482" y="974038"/>
                </a:cubicBezTo>
                <a:cubicBezTo>
                  <a:pt x="65434" y="931175"/>
                  <a:pt x="51147" y="887360"/>
                  <a:pt x="72102" y="845450"/>
                </a:cubicBezTo>
                <a:cubicBezTo>
                  <a:pt x="81627" y="825448"/>
                  <a:pt x="94009" y="806398"/>
                  <a:pt x="105440" y="787348"/>
                </a:cubicBezTo>
                <a:cubicBezTo>
                  <a:pt x="111154" y="777823"/>
                  <a:pt x="113059" y="770203"/>
                  <a:pt x="97819" y="769250"/>
                </a:cubicBezTo>
                <a:cubicBezTo>
                  <a:pt x="85437" y="768298"/>
                  <a:pt x="86390" y="762583"/>
                  <a:pt x="93057" y="754963"/>
                </a:cubicBezTo>
                <a:cubicBezTo>
                  <a:pt x="108297" y="737818"/>
                  <a:pt x="115917" y="716863"/>
                  <a:pt x="122584" y="694955"/>
                </a:cubicBezTo>
                <a:cubicBezTo>
                  <a:pt x="127347" y="677810"/>
                  <a:pt x="135919" y="662570"/>
                  <a:pt x="148302" y="650188"/>
                </a:cubicBezTo>
                <a:cubicBezTo>
                  <a:pt x="177829" y="622565"/>
                  <a:pt x="170209" y="588275"/>
                  <a:pt x="165447" y="553033"/>
                </a:cubicBezTo>
                <a:cubicBezTo>
                  <a:pt x="156874" y="557795"/>
                  <a:pt x="155922" y="566368"/>
                  <a:pt x="153065" y="572083"/>
                </a:cubicBezTo>
                <a:cubicBezTo>
                  <a:pt x="139729" y="596848"/>
                  <a:pt x="117822" y="610183"/>
                  <a:pt x="94962" y="624470"/>
                </a:cubicBezTo>
                <a:cubicBezTo>
                  <a:pt x="81627" y="632090"/>
                  <a:pt x="74007" y="641615"/>
                  <a:pt x="75912" y="657808"/>
                </a:cubicBezTo>
                <a:cubicBezTo>
                  <a:pt x="76865" y="674953"/>
                  <a:pt x="63529" y="689240"/>
                  <a:pt x="65434" y="706385"/>
                </a:cubicBezTo>
                <a:cubicBezTo>
                  <a:pt x="65434" y="709243"/>
                  <a:pt x="63529" y="711148"/>
                  <a:pt x="60672" y="710195"/>
                </a:cubicBezTo>
                <a:cubicBezTo>
                  <a:pt x="57815" y="709243"/>
                  <a:pt x="55909" y="707338"/>
                  <a:pt x="55909" y="704480"/>
                </a:cubicBezTo>
                <a:cubicBezTo>
                  <a:pt x="54957" y="699718"/>
                  <a:pt x="54957" y="691145"/>
                  <a:pt x="47337" y="694003"/>
                </a:cubicBezTo>
                <a:cubicBezTo>
                  <a:pt x="41622" y="696860"/>
                  <a:pt x="41622" y="705433"/>
                  <a:pt x="43527" y="712100"/>
                </a:cubicBezTo>
                <a:cubicBezTo>
                  <a:pt x="44479" y="717815"/>
                  <a:pt x="54957" y="722578"/>
                  <a:pt x="46384" y="727340"/>
                </a:cubicBezTo>
                <a:cubicBezTo>
                  <a:pt x="37812" y="732103"/>
                  <a:pt x="27334" y="728293"/>
                  <a:pt x="20667" y="721625"/>
                </a:cubicBezTo>
                <a:cubicBezTo>
                  <a:pt x="-288" y="699718"/>
                  <a:pt x="3522" y="663523"/>
                  <a:pt x="29240" y="647330"/>
                </a:cubicBezTo>
                <a:cubicBezTo>
                  <a:pt x="44479" y="636853"/>
                  <a:pt x="53052" y="625423"/>
                  <a:pt x="52099" y="606373"/>
                </a:cubicBezTo>
                <a:cubicBezTo>
                  <a:pt x="51147" y="592085"/>
                  <a:pt x="60672" y="579703"/>
                  <a:pt x="68292" y="568273"/>
                </a:cubicBezTo>
                <a:cubicBezTo>
                  <a:pt x="89247" y="537793"/>
                  <a:pt x="111154" y="508265"/>
                  <a:pt x="119727" y="471118"/>
                </a:cubicBezTo>
                <a:cubicBezTo>
                  <a:pt x="126394" y="442543"/>
                  <a:pt x="130204" y="413968"/>
                  <a:pt x="126394" y="384440"/>
                </a:cubicBezTo>
                <a:cubicBezTo>
                  <a:pt x="124490" y="366343"/>
                  <a:pt x="124490" y="348245"/>
                  <a:pt x="127347" y="331100"/>
                </a:cubicBezTo>
                <a:cubicBezTo>
                  <a:pt x="130204" y="311098"/>
                  <a:pt x="135919" y="306335"/>
                  <a:pt x="156874" y="310145"/>
                </a:cubicBezTo>
                <a:cubicBezTo>
                  <a:pt x="180687" y="313955"/>
                  <a:pt x="198784" y="305383"/>
                  <a:pt x="214977" y="291095"/>
                </a:cubicBezTo>
                <a:cubicBezTo>
                  <a:pt x="225454" y="281570"/>
                  <a:pt x="226407" y="266330"/>
                  <a:pt x="215929" y="258710"/>
                </a:cubicBezTo>
                <a:cubicBezTo>
                  <a:pt x="181640" y="234898"/>
                  <a:pt x="180687" y="197750"/>
                  <a:pt x="178782" y="162508"/>
                </a:cubicBezTo>
                <a:cubicBezTo>
                  <a:pt x="176877" y="137743"/>
                  <a:pt x="180687" y="112025"/>
                  <a:pt x="179734" y="87260"/>
                </a:cubicBezTo>
                <a:cubicBezTo>
                  <a:pt x="178782" y="64400"/>
                  <a:pt x="189259" y="47255"/>
                  <a:pt x="206404" y="33920"/>
                </a:cubicBezTo>
                <a:cubicBezTo>
                  <a:pt x="255934" y="-4180"/>
                  <a:pt x="335944" y="-1322"/>
                  <a:pt x="382617" y="40588"/>
                </a:cubicBezTo>
                <a:cubicBezTo>
                  <a:pt x="402619" y="58685"/>
                  <a:pt x="414049" y="78688"/>
                  <a:pt x="401667" y="105358"/>
                </a:cubicBezTo>
                <a:cubicBezTo>
                  <a:pt x="401667" y="106310"/>
                  <a:pt x="400715" y="107263"/>
                  <a:pt x="400715" y="108215"/>
                </a:cubicBezTo>
                <a:cubicBezTo>
                  <a:pt x="390237" y="134885"/>
                  <a:pt x="389284" y="158698"/>
                  <a:pt x="415002" y="177748"/>
                </a:cubicBezTo>
                <a:cubicBezTo>
                  <a:pt x="423574" y="184415"/>
                  <a:pt x="429290" y="193940"/>
                  <a:pt x="435957" y="201560"/>
                </a:cubicBezTo>
                <a:cubicBezTo>
                  <a:pt x="441672" y="207275"/>
                  <a:pt x="442624" y="213943"/>
                  <a:pt x="438815" y="221563"/>
                </a:cubicBezTo>
                <a:cubicBezTo>
                  <a:pt x="435004" y="229183"/>
                  <a:pt x="429290" y="232040"/>
                  <a:pt x="421669" y="232040"/>
                </a:cubicBezTo>
                <a:cubicBezTo>
                  <a:pt x="413097" y="232040"/>
                  <a:pt x="403572" y="231088"/>
                  <a:pt x="394999" y="230135"/>
                </a:cubicBezTo>
                <a:cubicBezTo>
                  <a:pt x="389284" y="229183"/>
                  <a:pt x="381665" y="227278"/>
                  <a:pt x="381665" y="236803"/>
                </a:cubicBezTo>
                <a:cubicBezTo>
                  <a:pt x="381665" y="241565"/>
                  <a:pt x="379759" y="240613"/>
                  <a:pt x="376902" y="238708"/>
                </a:cubicBezTo>
                <a:cubicBezTo>
                  <a:pt x="362615" y="227278"/>
                  <a:pt x="365472" y="241565"/>
                  <a:pt x="365472" y="247280"/>
                </a:cubicBezTo>
                <a:cubicBezTo>
                  <a:pt x="363567" y="262520"/>
                  <a:pt x="379759" y="265378"/>
                  <a:pt x="386427" y="274903"/>
                </a:cubicBezTo>
                <a:cubicBezTo>
                  <a:pt x="382617" y="281570"/>
                  <a:pt x="374997" y="275855"/>
                  <a:pt x="369282" y="282523"/>
                </a:cubicBezTo>
                <a:cubicBezTo>
                  <a:pt x="390237" y="295858"/>
                  <a:pt x="406429" y="316813"/>
                  <a:pt x="435957" y="313955"/>
                </a:cubicBezTo>
                <a:cubicBezTo>
                  <a:pt x="453102" y="313003"/>
                  <a:pt x="468342" y="326338"/>
                  <a:pt x="466437" y="343483"/>
                </a:cubicBezTo>
                <a:cubicBezTo>
                  <a:pt x="461674" y="382535"/>
                  <a:pt x="471199" y="421587"/>
                  <a:pt x="472152" y="460640"/>
                </a:cubicBezTo>
                <a:cubicBezTo>
                  <a:pt x="472152" y="472070"/>
                  <a:pt x="476915" y="483500"/>
                  <a:pt x="482629" y="493978"/>
                </a:cubicBezTo>
                <a:cubicBezTo>
                  <a:pt x="502632" y="530173"/>
                  <a:pt x="520729" y="567320"/>
                  <a:pt x="523587" y="610183"/>
                </a:cubicBezTo>
                <a:cubicBezTo>
                  <a:pt x="524540" y="627328"/>
                  <a:pt x="530254" y="642568"/>
                  <a:pt x="540732" y="656855"/>
                </a:cubicBezTo>
                <a:cubicBezTo>
                  <a:pt x="552162" y="671143"/>
                  <a:pt x="553115" y="690193"/>
                  <a:pt x="552162" y="708290"/>
                </a:cubicBezTo>
                <a:cubicBezTo>
                  <a:pt x="552162" y="717815"/>
                  <a:pt x="527397" y="734960"/>
                  <a:pt x="518824" y="732103"/>
                </a:cubicBezTo>
                <a:cubicBezTo>
                  <a:pt x="513109" y="731150"/>
                  <a:pt x="515015" y="726388"/>
                  <a:pt x="514062" y="722578"/>
                </a:cubicBezTo>
                <a:cubicBezTo>
                  <a:pt x="512157" y="709243"/>
                  <a:pt x="507394" y="696860"/>
                  <a:pt x="498822" y="686383"/>
                </a:cubicBezTo>
                <a:cubicBezTo>
                  <a:pt x="494059" y="687335"/>
                  <a:pt x="495965" y="690193"/>
                  <a:pt x="495965" y="693050"/>
                </a:cubicBezTo>
                <a:cubicBezTo>
                  <a:pt x="495965" y="696860"/>
                  <a:pt x="496917" y="700670"/>
                  <a:pt x="493107" y="701623"/>
                </a:cubicBezTo>
                <a:cubicBezTo>
                  <a:pt x="488344" y="702575"/>
                  <a:pt x="485487" y="698765"/>
                  <a:pt x="485487" y="694955"/>
                </a:cubicBezTo>
                <a:cubicBezTo>
                  <a:pt x="483582" y="683525"/>
                  <a:pt x="482629" y="672095"/>
                  <a:pt x="488344" y="661618"/>
                </a:cubicBezTo>
                <a:cubicBezTo>
                  <a:pt x="492154" y="653998"/>
                  <a:pt x="491202" y="647330"/>
                  <a:pt x="486440" y="641615"/>
                </a:cubicBezTo>
                <a:cubicBezTo>
                  <a:pt x="464532" y="615898"/>
                  <a:pt x="450244" y="585418"/>
                  <a:pt x="435004" y="554938"/>
                </a:cubicBezTo>
                <a:cubicBezTo>
                  <a:pt x="433099" y="551128"/>
                  <a:pt x="433099" y="544460"/>
                  <a:pt x="427384" y="545413"/>
                </a:cubicBezTo>
                <a:cubicBezTo>
                  <a:pt x="422622" y="546365"/>
                  <a:pt x="422622" y="552080"/>
                  <a:pt x="421669" y="556843"/>
                </a:cubicBezTo>
                <a:cubicBezTo>
                  <a:pt x="416907" y="590180"/>
                  <a:pt x="425479" y="621613"/>
                  <a:pt x="445482" y="647330"/>
                </a:cubicBezTo>
                <a:cubicBezTo>
                  <a:pt x="461674" y="670190"/>
                  <a:pt x="463579" y="692098"/>
                  <a:pt x="457865" y="716863"/>
                </a:cubicBezTo>
                <a:cubicBezTo>
                  <a:pt x="454054" y="731150"/>
                  <a:pt x="455007" y="744485"/>
                  <a:pt x="465484" y="755915"/>
                </a:cubicBezTo>
                <a:cubicBezTo>
                  <a:pt x="471199" y="762583"/>
                  <a:pt x="469294" y="767345"/>
                  <a:pt x="461674" y="770203"/>
                </a:cubicBezTo>
                <a:cubicBezTo>
                  <a:pt x="450244" y="774965"/>
                  <a:pt x="448340" y="783538"/>
                  <a:pt x="447387" y="794968"/>
                </a:cubicBezTo>
                <a:cubicBezTo>
                  <a:pt x="439767" y="869263"/>
                  <a:pt x="435004" y="943558"/>
                  <a:pt x="418812" y="1015948"/>
                </a:cubicBezTo>
                <a:cubicBezTo>
                  <a:pt x="415954" y="1029283"/>
                  <a:pt x="410240" y="1041665"/>
                  <a:pt x="399762" y="1050238"/>
                </a:cubicBezTo>
                <a:cubicBezTo>
                  <a:pt x="382617" y="1064525"/>
                  <a:pt x="377854" y="1082623"/>
                  <a:pt x="385474" y="1102625"/>
                </a:cubicBezTo>
                <a:cubicBezTo>
                  <a:pt x="389284" y="1112150"/>
                  <a:pt x="387379" y="1117865"/>
                  <a:pt x="375949" y="1117865"/>
                </a:cubicBezTo>
                <a:cubicBezTo>
                  <a:pt x="369282" y="1117865"/>
                  <a:pt x="367377" y="1121675"/>
                  <a:pt x="366424" y="1127390"/>
                </a:cubicBezTo>
                <a:cubicBezTo>
                  <a:pt x="362615" y="1149298"/>
                  <a:pt x="353090" y="1169300"/>
                  <a:pt x="346422" y="1189303"/>
                </a:cubicBezTo>
                <a:cubicBezTo>
                  <a:pt x="338802" y="1211210"/>
                  <a:pt x="340707" y="1231213"/>
                  <a:pt x="358804" y="1247405"/>
                </a:cubicBezTo>
                <a:cubicBezTo>
                  <a:pt x="364519" y="1253120"/>
                  <a:pt x="367377" y="1257883"/>
                  <a:pt x="358804" y="1264550"/>
                </a:cubicBezTo>
                <a:cubicBezTo>
                  <a:pt x="350232" y="1271218"/>
                  <a:pt x="355947" y="1281695"/>
                  <a:pt x="358804" y="1289315"/>
                </a:cubicBezTo>
                <a:cubicBezTo>
                  <a:pt x="367377" y="1311223"/>
                  <a:pt x="358804" y="1326463"/>
                  <a:pt x="334992" y="1330273"/>
                </a:cubicBezTo>
                <a:cubicBezTo>
                  <a:pt x="313084" y="1333130"/>
                  <a:pt x="291177" y="1329320"/>
                  <a:pt x="270222" y="1326463"/>
                </a:cubicBezTo>
                <a:cubicBezTo>
                  <a:pt x="258792" y="1325510"/>
                  <a:pt x="255934" y="1317890"/>
                  <a:pt x="256887" y="1307413"/>
                </a:cubicBezTo>
                <a:cubicBezTo>
                  <a:pt x="257840" y="1296935"/>
                  <a:pt x="262602" y="1288363"/>
                  <a:pt x="265459" y="1278838"/>
                </a:cubicBezTo>
                <a:cubicBezTo>
                  <a:pt x="270222" y="1265503"/>
                  <a:pt x="275937" y="1252168"/>
                  <a:pt x="268317" y="1237880"/>
                </a:cubicBezTo>
                <a:cubicBezTo>
                  <a:pt x="266412" y="1233118"/>
                  <a:pt x="267365" y="1230260"/>
                  <a:pt x="271174" y="1227403"/>
                </a:cubicBezTo>
                <a:cubicBezTo>
                  <a:pt x="282604" y="1220735"/>
                  <a:pt x="284509" y="1210258"/>
                  <a:pt x="285462" y="1198828"/>
                </a:cubicBezTo>
                <a:cubicBezTo>
                  <a:pt x="287367" y="1170253"/>
                  <a:pt x="302607" y="1144535"/>
                  <a:pt x="294034" y="1115008"/>
                </a:cubicBezTo>
                <a:cubicBezTo>
                  <a:pt x="292129" y="1108340"/>
                  <a:pt x="293082" y="1101673"/>
                  <a:pt x="282604" y="1105483"/>
                </a:cubicBezTo>
                <a:cubicBezTo>
                  <a:pt x="275937" y="1108340"/>
                  <a:pt x="271174" y="1103578"/>
                  <a:pt x="273079" y="1095958"/>
                </a:cubicBezTo>
                <a:cubicBezTo>
                  <a:pt x="278794" y="1075003"/>
                  <a:pt x="274032" y="1057858"/>
                  <a:pt x="258792" y="1040713"/>
                </a:cubicBezTo>
                <a:cubicBezTo>
                  <a:pt x="250219" y="1031188"/>
                  <a:pt x="253077" y="1015948"/>
                  <a:pt x="254029" y="1003565"/>
                </a:cubicBezTo>
                <a:cubicBezTo>
                  <a:pt x="256887" y="976895"/>
                  <a:pt x="260697" y="950225"/>
                  <a:pt x="258792" y="923555"/>
                </a:cubicBezTo>
                <a:cubicBezTo>
                  <a:pt x="257840" y="914030"/>
                  <a:pt x="256887" y="904505"/>
                  <a:pt x="254982" y="894980"/>
                </a:cubicBezTo>
                <a:cubicBezTo>
                  <a:pt x="251172" y="881645"/>
                  <a:pt x="245457" y="880693"/>
                  <a:pt x="234979" y="890218"/>
                </a:cubicBezTo>
                <a:cubicBezTo>
                  <a:pt x="210215" y="914983"/>
                  <a:pt x="204499" y="954988"/>
                  <a:pt x="222597" y="984515"/>
                </a:cubicBezTo>
                <a:cubicBezTo>
                  <a:pt x="223549" y="987373"/>
                  <a:pt x="225454" y="989278"/>
                  <a:pt x="227359" y="991183"/>
                </a:cubicBezTo>
                <a:cubicBezTo>
                  <a:pt x="241647" y="1013090"/>
                  <a:pt x="241647" y="1014995"/>
                  <a:pt x="216882" y="1022615"/>
                </a:cubicBezTo>
                <a:cubicBezTo>
                  <a:pt x="210215" y="1024520"/>
                  <a:pt x="208309" y="1027378"/>
                  <a:pt x="206404" y="1034045"/>
                </a:cubicBezTo>
                <a:cubicBezTo>
                  <a:pt x="199737" y="1060715"/>
                  <a:pt x="201642" y="1086433"/>
                  <a:pt x="213072" y="1111198"/>
                </a:cubicBezTo>
                <a:cubicBezTo>
                  <a:pt x="215929" y="1117865"/>
                  <a:pt x="219740" y="1122628"/>
                  <a:pt x="225454" y="1126438"/>
                </a:cubicBezTo>
                <a:cubicBezTo>
                  <a:pt x="242599" y="1138820"/>
                  <a:pt x="254982" y="1155013"/>
                  <a:pt x="269269" y="1170253"/>
                </a:cubicBezTo>
                <a:cubicBezTo>
                  <a:pt x="278794" y="1179778"/>
                  <a:pt x="274032" y="1191208"/>
                  <a:pt x="266412" y="1196923"/>
                </a:cubicBezTo>
                <a:cubicBezTo>
                  <a:pt x="244504" y="1214068"/>
                  <a:pt x="233074" y="1238833"/>
                  <a:pt x="216882" y="1260740"/>
                </a:cubicBezTo>
                <a:cubicBezTo>
                  <a:pt x="198784" y="1284553"/>
                  <a:pt x="170209" y="1296935"/>
                  <a:pt x="140682" y="1301698"/>
                </a:cubicBezTo>
                <a:cubicBezTo>
                  <a:pt x="127347" y="1303603"/>
                  <a:pt x="119727" y="1296935"/>
                  <a:pt x="119727" y="1282648"/>
                </a:cubicBezTo>
                <a:cubicBezTo>
                  <a:pt x="119727" y="1269313"/>
                  <a:pt x="123537" y="1255978"/>
                  <a:pt x="132109" y="1244548"/>
                </a:cubicBezTo>
                <a:cubicBezTo>
                  <a:pt x="146397" y="1223593"/>
                  <a:pt x="158779" y="1202638"/>
                  <a:pt x="146397" y="1175968"/>
                </a:cubicBezTo>
                <a:cubicBezTo>
                  <a:pt x="143540" y="1170253"/>
                  <a:pt x="139729" y="1157870"/>
                  <a:pt x="154969" y="1158823"/>
                </a:cubicBezTo>
                <a:cubicBezTo>
                  <a:pt x="157827" y="1158823"/>
                  <a:pt x="160684" y="1157870"/>
                  <a:pt x="158779" y="1154060"/>
                </a:cubicBezTo>
                <a:cubicBezTo>
                  <a:pt x="147349" y="1144535"/>
                  <a:pt x="161637" y="1151203"/>
                  <a:pt x="169257" y="1147393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715" latinLnBrk="0"/>
            <a:endParaRPr lang="en-US" sz="1350">
              <a:solidFill>
                <a:prstClr val="black"/>
              </a:solidFill>
              <a:latin typeface="Arial"/>
            </a:endParaRPr>
          </a:p>
        </p:txBody>
      </p:sp>
      <p:pic>
        <p:nvPicPr>
          <p:cNvPr id="8" name="Picture 2" descr="Free Female Body Clipart in AI, SVG, EPS or PSD">
            <a:extLst>
              <a:ext uri="{FF2B5EF4-FFF2-40B4-BE49-F238E27FC236}">
                <a16:creationId xmlns="" xmlns:a16="http://schemas.microsoft.com/office/drawing/2014/main" id="{D67F6C13-C5DF-83E0-3DE7-DE76544795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5298" y="848252"/>
            <a:ext cx="1080120" cy="1080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5" name="Conector de Seta Reta 14">
            <a:extLst>
              <a:ext uri="{FF2B5EF4-FFF2-40B4-BE49-F238E27FC236}">
                <a16:creationId xmlns="" xmlns:a16="http://schemas.microsoft.com/office/drawing/2014/main" id="{DFA3E89B-0709-28FA-7753-BAD6C3DDB926}"/>
              </a:ext>
            </a:extLst>
          </p:cNvPr>
          <p:cNvCxnSpPr>
            <a:cxnSpLocks/>
          </p:cNvCxnSpPr>
          <p:nvPr/>
        </p:nvCxnSpPr>
        <p:spPr>
          <a:xfrm flipV="1">
            <a:off x="1403648" y="1586239"/>
            <a:ext cx="1800200" cy="5018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566">
            <a:extLst>
              <a:ext uri="{FF2B5EF4-FFF2-40B4-BE49-F238E27FC236}">
                <a16:creationId xmlns="" xmlns:a16="http://schemas.microsoft.com/office/drawing/2014/main" id="{D8DEDA31-373C-F260-B33E-D40EBD0183F5}"/>
              </a:ext>
            </a:extLst>
          </p:cNvPr>
          <p:cNvSpPr txBox="1"/>
          <p:nvPr/>
        </p:nvSpPr>
        <p:spPr>
          <a:xfrm>
            <a:off x="4915090" y="998823"/>
            <a:ext cx="3976374" cy="6925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defTabSz="914240" latinLnBrk="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s-US" sz="1400" dirty="0" err="1"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Envolvimento</a:t>
            </a:r>
            <a:r>
              <a:rPr lang="es-US" sz="1400" dirty="0"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 dos familiares</a:t>
            </a:r>
          </a:p>
          <a:p>
            <a:pPr marL="285750" indent="-285750" defTabSz="914240" latinLnBrk="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s-US" sz="1400" dirty="0"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Problemas </a:t>
            </a:r>
            <a:r>
              <a:rPr lang="es-US" sz="1400" dirty="0" err="1"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emocionais</a:t>
            </a:r>
            <a:r>
              <a:rPr lang="es-US" sz="1400" dirty="0"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 e </a:t>
            </a:r>
            <a:r>
              <a:rPr lang="es-US" sz="1400" dirty="0" err="1"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afetivos</a:t>
            </a:r>
            <a:endParaRPr lang="es-US" sz="1400" dirty="0">
              <a:latin typeface="Arial" panose="020B0604020202020204" pitchFamily="34" charset="0"/>
              <a:ea typeface="Open Sans" pitchFamily="34" charset="0"/>
              <a:cs typeface="Arial" panose="020B0604020202020204" pitchFamily="34" charset="0"/>
            </a:endParaRPr>
          </a:p>
          <a:p>
            <a:pPr marL="285750" indent="-285750" defTabSz="914240" latinLnBrk="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s-US" sz="1400" dirty="0" err="1"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Alterações</a:t>
            </a:r>
            <a:r>
              <a:rPr lang="es-US" sz="1400" dirty="0"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 </a:t>
            </a:r>
            <a:r>
              <a:rPr lang="es-US" sz="1400" dirty="0" err="1"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sociais</a:t>
            </a:r>
            <a:r>
              <a:rPr lang="es-US" sz="1400" dirty="0"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 e </a:t>
            </a:r>
            <a:r>
              <a:rPr lang="es-US" sz="1400" dirty="0" err="1"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estruturais</a:t>
            </a:r>
            <a:r>
              <a:rPr lang="es-US" sz="1400" dirty="0"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 </a:t>
            </a:r>
            <a:r>
              <a:rPr lang="es-US" sz="1400" dirty="0" err="1"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na</a:t>
            </a:r>
            <a:r>
              <a:rPr lang="es-US" sz="1400" dirty="0"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 familia</a:t>
            </a:r>
            <a:endParaRPr lang="en-US" sz="1400" dirty="0">
              <a:latin typeface="Arial" panose="020B0604020202020204" pitchFamily="34" charset="0"/>
              <a:ea typeface="Open Sans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8139752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ntents Slide Master">
  <a:themeElements>
    <a:clrScheme name="ALLPPT-COLOR-A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649941"/>
      </a:accent1>
      <a:accent2>
        <a:srgbClr val="A4D144"/>
      </a:accent2>
      <a:accent3>
        <a:srgbClr val="649941"/>
      </a:accent3>
      <a:accent4>
        <a:srgbClr val="A4D144"/>
      </a:accent4>
      <a:accent5>
        <a:srgbClr val="649941"/>
      </a:accent5>
      <a:accent6>
        <a:srgbClr val="A4D144"/>
      </a:accent6>
      <a:hlink>
        <a:srgbClr val="76923C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ection Break Slide Master">
  <a:themeElements>
    <a:clrScheme name="ALLPPT-COLOR-A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649941"/>
      </a:accent1>
      <a:accent2>
        <a:srgbClr val="A4D144"/>
      </a:accent2>
      <a:accent3>
        <a:srgbClr val="649941"/>
      </a:accent3>
      <a:accent4>
        <a:srgbClr val="A4D144"/>
      </a:accent4>
      <a:accent5>
        <a:srgbClr val="649941"/>
      </a:accent5>
      <a:accent6>
        <a:srgbClr val="A4D144"/>
      </a:accent6>
      <a:hlink>
        <a:srgbClr val="76923C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Contents Slide Master">
  <a:themeElements>
    <a:clrScheme name="ALLPPT-COLOR-A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27696"/>
      </a:accent1>
      <a:accent2>
        <a:srgbClr val="4BACC6"/>
      </a:accent2>
      <a:accent3>
        <a:srgbClr val="027696"/>
      </a:accent3>
      <a:accent4>
        <a:srgbClr val="4BACC6"/>
      </a:accent4>
      <a:accent5>
        <a:srgbClr val="027696"/>
      </a:accent5>
      <a:accent6>
        <a:srgbClr val="4BACC6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27696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1_Section Break Slide Master">
  <a:themeElements>
    <a:clrScheme name="ALLPPT-COLOR-A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27696"/>
      </a:accent1>
      <a:accent2>
        <a:srgbClr val="4BACC6"/>
      </a:accent2>
      <a:accent3>
        <a:srgbClr val="027696"/>
      </a:accent3>
      <a:accent4>
        <a:srgbClr val="4BACC6"/>
      </a:accent4>
      <a:accent5>
        <a:srgbClr val="027696"/>
      </a:accent5>
      <a:accent6>
        <a:srgbClr val="4BACC6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Corporate blu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9FEB"/>
      </a:accent1>
      <a:accent2>
        <a:srgbClr val="9EA9B4"/>
      </a:accent2>
      <a:accent3>
        <a:srgbClr val="0078B6"/>
      </a:accent3>
      <a:accent4>
        <a:srgbClr val="434F5A"/>
      </a:accent4>
      <a:accent5>
        <a:srgbClr val="009FEB"/>
      </a:accent5>
      <a:accent6>
        <a:srgbClr val="0078B6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Contents Slide Master">
  <a:themeElements>
    <a:clrScheme name="Leader for Succes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2C650"/>
      </a:accent1>
      <a:accent2>
        <a:srgbClr val="5CBE7A"/>
      </a:accent2>
      <a:accent3>
        <a:srgbClr val="2CB8AE"/>
      </a:accent3>
      <a:accent4>
        <a:srgbClr val="24A8C2"/>
      </a:accent4>
      <a:accent5>
        <a:srgbClr val="249ED2"/>
      </a:accent5>
      <a:accent6>
        <a:srgbClr val="3F3F3F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3_Contents Slide Master">
  <a:themeElements>
    <a:clrScheme name="Leader for Succes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2C650"/>
      </a:accent1>
      <a:accent2>
        <a:srgbClr val="5CBE7A"/>
      </a:accent2>
      <a:accent3>
        <a:srgbClr val="2CB8AE"/>
      </a:accent3>
      <a:accent4>
        <a:srgbClr val="24A8C2"/>
      </a:accent4>
      <a:accent5>
        <a:srgbClr val="249ED2"/>
      </a:accent5>
      <a:accent6>
        <a:srgbClr val="3F3F3F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4_Contents Slide Master">
  <a:themeElements>
    <a:clrScheme name="ALLPPT-COLOR-A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85D8DE"/>
      </a:accent1>
      <a:accent2>
        <a:srgbClr val="85D8DE"/>
      </a:accent2>
      <a:accent3>
        <a:srgbClr val="85D8DE"/>
      </a:accent3>
      <a:accent4>
        <a:srgbClr val="85D8DE"/>
      </a:accent4>
      <a:accent5>
        <a:srgbClr val="85D8DE"/>
      </a:accent5>
      <a:accent6>
        <a:srgbClr val="85D8DE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5_Contents Slide Master">
  <a:themeElements>
    <a:clrScheme name="ALLPPT-BUSINES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07C89"/>
      </a:accent1>
      <a:accent2>
        <a:srgbClr val="8CBABE"/>
      </a:accent2>
      <a:accent3>
        <a:srgbClr val="9CCCD2"/>
      </a:accent3>
      <a:accent4>
        <a:srgbClr val="507C89"/>
      </a:accent4>
      <a:accent5>
        <a:srgbClr val="8CBABE"/>
      </a:accent5>
      <a:accent6>
        <a:srgbClr val="9CCCD2"/>
      </a:accent6>
      <a:hlink>
        <a:srgbClr val="FFFFFF"/>
      </a:hlink>
      <a:folHlink>
        <a:srgbClr val="FFFFF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12790</TotalTime>
  <Words>699</Words>
  <Application>Microsoft Office PowerPoint</Application>
  <PresentationFormat>Apresentação na tela (16:9)</PresentationFormat>
  <Paragraphs>146</Paragraphs>
  <Slides>25</Slides>
  <Notes>22</Notes>
  <HiddenSlides>0</HiddenSlides>
  <MMClips>0</MMClips>
  <ScaleCrop>false</ScaleCrop>
  <HeadingPairs>
    <vt:vector size="6" baseType="variant">
      <vt:variant>
        <vt:lpstr>Fontes usadas</vt:lpstr>
      </vt:variant>
      <vt:variant>
        <vt:i4>10</vt:i4>
      </vt:variant>
      <vt:variant>
        <vt:lpstr>Tema</vt:lpstr>
      </vt:variant>
      <vt:variant>
        <vt:i4>9</vt:i4>
      </vt:variant>
      <vt:variant>
        <vt:lpstr>Títulos de slides</vt:lpstr>
      </vt:variant>
      <vt:variant>
        <vt:i4>25</vt:i4>
      </vt:variant>
    </vt:vector>
  </HeadingPairs>
  <TitlesOfParts>
    <vt:vector size="44" baseType="lpstr">
      <vt:lpstr>Arial Unicode MS</vt:lpstr>
      <vt:lpstr>맑은 고딕</vt:lpstr>
      <vt:lpstr>Arial</vt:lpstr>
      <vt:lpstr>Calibri</vt:lpstr>
      <vt:lpstr>Calibri Light</vt:lpstr>
      <vt:lpstr>Inter</vt:lpstr>
      <vt:lpstr>Kanit</vt:lpstr>
      <vt:lpstr>Kanit Light</vt:lpstr>
      <vt:lpstr>Open Sans</vt:lpstr>
      <vt:lpstr>Wingdings</vt:lpstr>
      <vt:lpstr>Contents Slide Master</vt:lpstr>
      <vt:lpstr>Section Break Slide Master</vt:lpstr>
      <vt:lpstr>1_Contents Slide Master</vt:lpstr>
      <vt:lpstr>1_Section Break Slide Master</vt:lpstr>
      <vt:lpstr>Office Theme</vt:lpstr>
      <vt:lpstr>2_Contents Slide Master</vt:lpstr>
      <vt:lpstr>3_Contents Slide Master</vt:lpstr>
      <vt:lpstr>4_Contents Slide Master</vt:lpstr>
      <vt:lpstr>5_Contents Slide Master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Ivan Cerqueira Filho</cp:lastModifiedBy>
  <cp:revision>251</cp:revision>
  <dcterms:created xsi:type="dcterms:W3CDTF">2016-12-05T23:26:54Z</dcterms:created>
  <dcterms:modified xsi:type="dcterms:W3CDTF">2023-10-24T16:28:33Z</dcterms:modified>
</cp:coreProperties>
</file>