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262" r:id="rId3"/>
    <p:sldId id="269" r:id="rId4"/>
    <p:sldId id="273" r:id="rId5"/>
    <p:sldId id="274" r:id="rId6"/>
    <p:sldId id="259" r:id="rId7"/>
    <p:sldId id="284" r:id="rId8"/>
    <p:sldId id="257" r:id="rId9"/>
    <p:sldId id="276" r:id="rId10"/>
    <p:sldId id="283" r:id="rId11"/>
    <p:sldId id="261" r:id="rId12"/>
    <p:sldId id="272" r:id="rId13"/>
    <p:sldId id="278" r:id="rId14"/>
    <p:sldId id="263" r:id="rId15"/>
    <p:sldId id="279" r:id="rId16"/>
    <p:sldId id="280" r:id="rId17"/>
    <p:sldId id="285" r:id="rId18"/>
    <p:sldId id="264" r:id="rId19"/>
    <p:sldId id="258" r:id="rId20"/>
    <p:sldId id="260" r:id="rId21"/>
    <p:sldId id="266" r:id="rId22"/>
    <p:sldId id="265" r:id="rId23"/>
    <p:sldId id="270" r:id="rId24"/>
    <p:sldId id="271" r:id="rId25"/>
    <p:sldId id="267" r:id="rId26"/>
    <p:sldId id="268" r:id="rId27"/>
    <p:sldId id="281" r:id="rId28"/>
    <p:sldId id="275" r:id="rId29"/>
    <p:sldId id="282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595" autoAdjust="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AEE2-184D-8C40-84DE-FD57EF74E6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6AA-A371-4A49-80C4-2A4C34F8E3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4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AEE2-184D-8C40-84DE-FD57EF74E6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6AA-A371-4A49-80C4-2A4C34F8E3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4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AEE2-184D-8C40-84DE-FD57EF74E6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6AA-A371-4A49-80C4-2A4C34F8E3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1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AEE2-184D-8C40-84DE-FD57EF74E6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6AA-A371-4A49-80C4-2A4C34F8E3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3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AEE2-184D-8C40-84DE-FD57EF74E6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6AA-A371-4A49-80C4-2A4C34F8E3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2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AEE2-184D-8C40-84DE-FD57EF74E6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6AA-A371-4A49-80C4-2A4C34F8E3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0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AEE2-184D-8C40-84DE-FD57EF74E6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6AA-A371-4A49-80C4-2A4C34F8E3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0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AEE2-184D-8C40-84DE-FD57EF74E6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6AA-A371-4A49-80C4-2A4C34F8E3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6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AEE2-184D-8C40-84DE-FD57EF74E6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6AA-A371-4A49-80C4-2A4C34F8E3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9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AEE2-184D-8C40-84DE-FD57EF74E6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6AA-A371-4A49-80C4-2A4C34F8E3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7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AEE2-184D-8C40-84DE-FD57EF74E6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6AA-A371-4A49-80C4-2A4C34F8E3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9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0AEE2-184D-8C40-84DE-FD57EF74E6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DE6AA-A371-4A49-80C4-2A4C34F8E3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6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DFT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31" y="104858"/>
            <a:ext cx="65024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fício SERPRO Negativ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87" y="-128910"/>
            <a:ext cx="7283352" cy="101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V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" y="0"/>
            <a:ext cx="7010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vacy-Program-Cy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57" y="-1"/>
            <a:ext cx="6315448" cy="685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ca Dág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0767" y="0"/>
            <a:ext cx="12626967" cy="71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636" y="-605846"/>
            <a:ext cx="13623440" cy="766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49702730_dsc_49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1465" y="0"/>
            <a:ext cx="13737236" cy="703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zil_slavery_elenilson_jun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011" y="-81557"/>
            <a:ext cx="10608128" cy="707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636" y="-605846"/>
            <a:ext cx="13623440" cy="766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eita com Set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056"/>
            <a:ext cx="9144000" cy="360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8-06-12 às 15.20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976"/>
            <a:ext cx="9144000" cy="5159464"/>
          </a:xfrm>
          <a:prstGeom prst="rect">
            <a:avLst/>
          </a:prstGeom>
        </p:spPr>
      </p:pic>
      <p:pic>
        <p:nvPicPr>
          <p:cNvPr id="3" name="Picture 2" descr="se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991" y="740769"/>
            <a:ext cx="1751185" cy="140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balhos_escolares_transfusao_sang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476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I com SET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182"/>
            <a:ext cx="9144000" cy="437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8-06-12 às 15.21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0688" y="-81556"/>
            <a:ext cx="13534141" cy="72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istério da Fazen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56"/>
            <a:ext cx="9144000" cy="45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8-06-12 às 17.1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407"/>
            <a:ext cx="9144000" cy="63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954" y="664101"/>
            <a:ext cx="81098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Times New Roman"/>
                <a:cs typeface="Times New Roman"/>
              </a:rPr>
              <a:t>§ 2º </a:t>
            </a:r>
            <a:r>
              <a:rPr lang="en-US" sz="4000" b="1" dirty="0" smtClean="0">
                <a:latin typeface="Times New Roman"/>
                <a:cs typeface="Times New Roman"/>
              </a:rPr>
              <a:t>A </a:t>
            </a:r>
            <a:r>
              <a:rPr lang="en-US" sz="4000" b="1" dirty="0" err="1" smtClean="0">
                <a:latin typeface="Times New Roman"/>
                <a:cs typeface="Times New Roman"/>
              </a:rPr>
              <a:t>disponibilização</a:t>
            </a:r>
            <a:r>
              <a:rPr lang="en-US" sz="4000" b="1" dirty="0" smtClean="0">
                <a:latin typeface="Times New Roman"/>
                <a:cs typeface="Times New Roman"/>
              </a:rPr>
              <a:t> de </a:t>
            </a:r>
            <a:r>
              <a:rPr lang="en-US" sz="4000" b="1" dirty="0" err="1" smtClean="0">
                <a:latin typeface="Times New Roman"/>
                <a:cs typeface="Times New Roman"/>
              </a:rPr>
              <a:t>acesso</a:t>
            </a:r>
            <a:r>
              <a:rPr lang="en-US" sz="4000" b="1" dirty="0" smtClean="0">
                <a:latin typeface="Times New Roman"/>
                <a:cs typeface="Times New Roman"/>
              </a:rPr>
              <a:t> a dados e </a:t>
            </a:r>
            <a:r>
              <a:rPr lang="en-US" sz="4000" b="1" dirty="0" err="1" smtClean="0">
                <a:latin typeface="Times New Roman"/>
                <a:cs typeface="Times New Roman"/>
              </a:rPr>
              <a:t>informações</a:t>
            </a:r>
            <a:r>
              <a:rPr lang="en-US" sz="4000" b="1" dirty="0" smtClean="0">
                <a:latin typeface="Times New Roman"/>
                <a:cs typeface="Times New Roman"/>
              </a:rPr>
              <a:t> </a:t>
            </a:r>
            <a:r>
              <a:rPr lang="en-US" sz="4000" b="1" dirty="0" err="1" smtClean="0">
                <a:latin typeface="Times New Roman"/>
                <a:cs typeface="Times New Roman"/>
              </a:rPr>
              <a:t>destina</a:t>
            </a:r>
            <a:r>
              <a:rPr lang="en-US" sz="4000" b="1" dirty="0" smtClean="0">
                <a:latin typeface="Times New Roman"/>
                <a:cs typeface="Times New Roman"/>
              </a:rPr>
              <a:t>-se </a:t>
            </a:r>
            <a:r>
              <a:rPr lang="en-US" sz="4000" b="1" dirty="0" err="1" smtClean="0">
                <a:latin typeface="Times New Roman"/>
                <a:cs typeface="Times New Roman"/>
              </a:rPr>
              <a:t>à</a:t>
            </a:r>
            <a:r>
              <a:rPr lang="en-US" sz="4000" b="1" dirty="0" smtClean="0">
                <a:latin typeface="Times New Roman"/>
                <a:cs typeface="Times New Roman"/>
              </a:rPr>
              <a:t> </a:t>
            </a:r>
            <a:r>
              <a:rPr lang="en-US" sz="4000" b="1" dirty="0" err="1" smtClean="0">
                <a:latin typeface="Times New Roman"/>
                <a:cs typeface="Times New Roman"/>
              </a:rPr>
              <a:t>complementação</a:t>
            </a:r>
            <a:r>
              <a:rPr lang="en-US" sz="4000" b="1" dirty="0" smtClean="0">
                <a:latin typeface="Times New Roman"/>
                <a:cs typeface="Times New Roman"/>
              </a:rPr>
              <a:t> de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políticas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públicas</a:t>
            </a:r>
            <a:r>
              <a:rPr lang="en-US" sz="4000" dirty="0" smtClean="0">
                <a:latin typeface="Times New Roman"/>
                <a:cs typeface="Times New Roman"/>
              </a:rPr>
              <a:t>, </a:t>
            </a:r>
            <a:r>
              <a:rPr lang="en-US" sz="4000" dirty="0" err="1" smtClean="0">
                <a:latin typeface="Times New Roman"/>
                <a:cs typeface="Times New Roman"/>
              </a:rPr>
              <a:t>voltadas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ao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fornecimento</a:t>
            </a:r>
            <a:r>
              <a:rPr lang="en-US" sz="4000" dirty="0" smtClean="0">
                <a:latin typeface="Times New Roman"/>
                <a:cs typeface="Times New Roman"/>
              </a:rPr>
              <a:t> de </a:t>
            </a:r>
            <a:r>
              <a:rPr lang="en-US" sz="4000" dirty="0" err="1" smtClean="0">
                <a:latin typeface="Times New Roman"/>
                <a:cs typeface="Times New Roman"/>
              </a:rPr>
              <a:t>informações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à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Sociedade</a:t>
            </a:r>
            <a:r>
              <a:rPr lang="en-US" sz="4000" dirty="0" smtClean="0">
                <a:latin typeface="Times New Roman"/>
                <a:cs typeface="Times New Roman"/>
              </a:rPr>
              <a:t>, </a:t>
            </a:r>
            <a:r>
              <a:rPr lang="en-US" sz="4000" dirty="0" err="1" smtClean="0">
                <a:latin typeface="Times New Roman"/>
                <a:cs typeface="Times New Roman"/>
              </a:rPr>
              <a:t>através</a:t>
            </a:r>
            <a:r>
              <a:rPr lang="en-US" sz="4000" dirty="0" smtClean="0">
                <a:latin typeface="Times New Roman"/>
                <a:cs typeface="Times New Roman"/>
              </a:rPr>
              <a:t> de </a:t>
            </a:r>
            <a:r>
              <a:rPr lang="en-US" sz="4000" dirty="0" err="1" smtClean="0">
                <a:latin typeface="Times New Roman"/>
                <a:cs typeface="Times New Roman"/>
              </a:rPr>
              <a:t>soluções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tecnológicas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complementares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às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oferecidas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pelos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órgãos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públicos</a:t>
            </a:r>
            <a:r>
              <a:rPr lang="en-US" sz="4000" dirty="0" smtClean="0">
                <a:latin typeface="Times New Roman"/>
                <a:cs typeface="Times New Roman"/>
              </a:rPr>
              <a:t> e </a:t>
            </a:r>
            <a:r>
              <a:rPr lang="en-US" sz="4000" dirty="0" err="1" smtClean="0">
                <a:latin typeface="Times New Roman"/>
                <a:cs typeface="Times New Roman"/>
              </a:rPr>
              <a:t>entidades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integrantes</a:t>
            </a:r>
            <a:r>
              <a:rPr lang="en-US" sz="4000" dirty="0" smtClean="0">
                <a:latin typeface="Times New Roman"/>
                <a:cs typeface="Times New Roman"/>
              </a:rPr>
              <a:t> da </a:t>
            </a:r>
            <a:r>
              <a:rPr lang="en-US" sz="4000" dirty="0" err="1" smtClean="0">
                <a:latin typeface="Times New Roman"/>
                <a:cs typeface="Times New Roman"/>
              </a:rPr>
              <a:t>Administração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Pública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Indireta</a:t>
            </a:r>
            <a:r>
              <a:rPr lang="en-US" sz="4000" dirty="0" smtClean="0">
                <a:latin typeface="Times New Roman"/>
                <a:cs typeface="Times New Roman"/>
              </a:rPr>
              <a:t>.</a:t>
            </a:r>
            <a:endParaRPr lang="en-US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53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8-06-12 às 17.07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821" y="207490"/>
            <a:ext cx="11031990" cy="621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8-06-12 às 17.07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8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8-06-12 às 18.24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473" y="116509"/>
            <a:ext cx="11402422" cy="657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içõ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681" y="0"/>
            <a:ext cx="13493246" cy="708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8-06-12 às 18.41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738"/>
            <a:ext cx="9144000" cy="57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8-02-27 às 10.2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669"/>
            <a:ext cx="9144000" cy="643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DFT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31" y="104858"/>
            <a:ext cx="65024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la Consulta Públic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448"/>
            <a:ext cx="9144000" cy="5800357"/>
          </a:xfrm>
          <a:prstGeom prst="rect">
            <a:avLst/>
          </a:prstGeom>
        </p:spPr>
      </p:pic>
      <p:pic>
        <p:nvPicPr>
          <p:cNvPr id="3" name="Picture 2" descr="se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86" y="4294565"/>
            <a:ext cx="949840" cy="759872"/>
          </a:xfrm>
          <a:prstGeom prst="rect">
            <a:avLst/>
          </a:prstGeom>
        </p:spPr>
      </p:pic>
      <p:pic>
        <p:nvPicPr>
          <p:cNvPr id="4" name="Picture 3" descr="se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16" y="1103162"/>
            <a:ext cx="949840" cy="759872"/>
          </a:xfrm>
          <a:prstGeom prst="rect">
            <a:avLst/>
          </a:prstGeom>
        </p:spPr>
      </p:pic>
      <p:pic>
        <p:nvPicPr>
          <p:cNvPr id="5" name="Picture 4" descr="se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71" y="1669512"/>
            <a:ext cx="949840" cy="75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8-02-27 às 12.57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41" y="0"/>
            <a:ext cx="6612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traçã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172" y="1"/>
            <a:ext cx="11413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8-06-12 às 21.08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912" y="710704"/>
            <a:ext cx="10207289" cy="5486892"/>
          </a:xfrm>
          <a:prstGeom prst="rect">
            <a:avLst/>
          </a:prstGeom>
        </p:spPr>
      </p:pic>
      <p:pic>
        <p:nvPicPr>
          <p:cNvPr id="3" name="Picture 2" descr="seta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22" y="3029303"/>
            <a:ext cx="681841" cy="545473"/>
          </a:xfrm>
          <a:prstGeom prst="rect">
            <a:avLst/>
          </a:prstGeom>
        </p:spPr>
      </p:pic>
      <p:pic>
        <p:nvPicPr>
          <p:cNvPr id="4" name="Picture 3" descr="seta.png"/>
          <p:cNvPicPr>
            <a:picLocks noChangeAspect="1"/>
          </p:cNvPicPr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87" y="3454439"/>
            <a:ext cx="681841" cy="545473"/>
          </a:xfrm>
          <a:prstGeom prst="rect">
            <a:avLst/>
          </a:prstGeom>
        </p:spPr>
      </p:pic>
      <p:pic>
        <p:nvPicPr>
          <p:cNvPr id="5" name="Picture 4" descr="seta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01" y="3727175"/>
            <a:ext cx="681841" cy="54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8-06-12 às 15.23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511"/>
            <a:ext cx="9144000" cy="2734336"/>
          </a:xfrm>
          <a:prstGeom prst="rect">
            <a:avLst/>
          </a:prstGeom>
        </p:spPr>
      </p:pic>
      <p:pic>
        <p:nvPicPr>
          <p:cNvPr id="3" name="Picture 2" descr="Captura de Tela 2018-06-12 às 15.23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69" y="3387116"/>
            <a:ext cx="9144000" cy="2709587"/>
          </a:xfrm>
          <a:prstGeom prst="rect">
            <a:avLst/>
          </a:prstGeom>
        </p:spPr>
      </p:pic>
      <p:pic>
        <p:nvPicPr>
          <p:cNvPr id="4" name="Picture 3" descr="se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66108">
            <a:off x="553152" y="1966907"/>
            <a:ext cx="776948" cy="621558"/>
          </a:xfrm>
          <a:prstGeom prst="rect">
            <a:avLst/>
          </a:prstGeom>
        </p:spPr>
      </p:pic>
      <p:pic>
        <p:nvPicPr>
          <p:cNvPr id="5" name="Picture 4" descr="se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66108">
            <a:off x="553154" y="1466491"/>
            <a:ext cx="776948" cy="621558"/>
          </a:xfrm>
          <a:prstGeom prst="rect">
            <a:avLst/>
          </a:prstGeom>
        </p:spPr>
      </p:pic>
      <p:pic>
        <p:nvPicPr>
          <p:cNvPr id="6" name="Picture 5" descr="se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66108">
            <a:off x="553154" y="2450356"/>
            <a:ext cx="776948" cy="6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8-06-12 às 18.39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796"/>
            <a:ext cx="9144000" cy="580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43</Words>
  <Application>Microsoft Office PowerPoint</Application>
  <PresentationFormat>Apresentação na tela (4:3)</PresentationFormat>
  <Paragraphs>1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IBDDIG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Meinberg</dc:creator>
  <cp:lastModifiedBy>Ana Luiza Lisboa de Andrade</cp:lastModifiedBy>
  <cp:revision>42</cp:revision>
  <dcterms:created xsi:type="dcterms:W3CDTF">2018-06-12T18:38:16Z</dcterms:created>
  <dcterms:modified xsi:type="dcterms:W3CDTF">2018-06-13T11:54:24Z</dcterms:modified>
</cp:coreProperties>
</file>