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3" r:id="rId3"/>
    <p:sldId id="276" r:id="rId4"/>
    <p:sldId id="277" r:id="rId5"/>
    <p:sldId id="278" r:id="rId6"/>
    <p:sldId id="280" r:id="rId7"/>
    <p:sldId id="285" r:id="rId8"/>
    <p:sldId id="262" r:id="rId9"/>
    <p:sldId id="284" r:id="rId10"/>
    <p:sldId id="271" r:id="rId11"/>
    <p:sldId id="269" r:id="rId12"/>
    <p:sldId id="270" r:id="rId13"/>
    <p:sldId id="281" r:id="rId14"/>
    <p:sldId id="267" r:id="rId15"/>
    <p:sldId id="272" r:id="rId16"/>
    <p:sldId id="273" r:id="rId17"/>
    <p:sldId id="274" r:id="rId18"/>
    <p:sldId id="283" r:id="rId19"/>
    <p:sldId id="287" r:id="rId20"/>
    <p:sldId id="286" r:id="rId21"/>
    <p:sldId id="261" r:id="rId22"/>
    <p:sldId id="288" r:id="rId23"/>
    <p:sldId id="259" r:id="rId24"/>
    <p:sldId id="264" r:id="rId25"/>
    <p:sldId id="265" r:id="rId26"/>
    <p:sldId id="460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7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8D0ED2-006A-4C9B-9476-DD3A52916D6F}" v="161" dt="2021-10-21T18:04:16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2" autoAdjust="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Lemos Tonet" userId="85139ccf-b33c-4d0a-8801-3ef0655ae9be" providerId="ADAL" clId="{7C8D0ED2-006A-4C9B-9476-DD3A52916D6F}"/>
    <pc:docChg chg="undo custSel addSld delSld modSld sldOrd">
      <pc:chgData name="Ivan Lemos Tonet" userId="85139ccf-b33c-4d0a-8801-3ef0655ae9be" providerId="ADAL" clId="{7C8D0ED2-006A-4C9B-9476-DD3A52916D6F}" dt="2021-10-21T18:04:16.573" v="1263"/>
      <pc:docMkLst>
        <pc:docMk/>
      </pc:docMkLst>
      <pc:sldChg chg="addSp delSp modSp new mod setBg">
        <pc:chgData name="Ivan Lemos Tonet" userId="85139ccf-b33c-4d0a-8801-3ef0655ae9be" providerId="ADAL" clId="{7C8D0ED2-006A-4C9B-9476-DD3A52916D6F}" dt="2021-10-21T18:03:26.035" v="1252" actId="2711"/>
        <pc:sldMkLst>
          <pc:docMk/>
          <pc:sldMk cId="230733721" sldId="256"/>
        </pc:sldMkLst>
        <pc:spChg chg="del">
          <ac:chgData name="Ivan Lemos Tonet" userId="85139ccf-b33c-4d0a-8801-3ef0655ae9be" providerId="ADAL" clId="{7C8D0ED2-006A-4C9B-9476-DD3A52916D6F}" dt="2021-10-21T14:22:10.457" v="1" actId="478"/>
          <ac:spMkLst>
            <pc:docMk/>
            <pc:sldMk cId="230733721" sldId="256"/>
            <ac:spMk id="2" creationId="{29B0AF55-6B1E-4B5E-977B-4BD0C4748C2E}"/>
          </ac:spMkLst>
        </pc:spChg>
        <pc:spChg chg="del">
          <ac:chgData name="Ivan Lemos Tonet" userId="85139ccf-b33c-4d0a-8801-3ef0655ae9be" providerId="ADAL" clId="{7C8D0ED2-006A-4C9B-9476-DD3A52916D6F}" dt="2021-10-21T14:22:10.457" v="1" actId="478"/>
          <ac:spMkLst>
            <pc:docMk/>
            <pc:sldMk cId="230733721" sldId="256"/>
            <ac:spMk id="3" creationId="{08745FF5-0EA0-4433-8704-F2459DD28643}"/>
          </ac:spMkLst>
        </pc:spChg>
        <pc:spChg chg="add del mod">
          <ac:chgData name="Ivan Lemos Tonet" userId="85139ccf-b33c-4d0a-8801-3ef0655ae9be" providerId="ADAL" clId="{7C8D0ED2-006A-4C9B-9476-DD3A52916D6F}" dt="2021-10-21T14:27:13.140" v="6" actId="478"/>
          <ac:spMkLst>
            <pc:docMk/>
            <pc:sldMk cId="230733721" sldId="256"/>
            <ac:spMk id="5" creationId="{9CA4FEC4-C890-4303-BD16-EF8D2B88BB0D}"/>
          </ac:spMkLst>
        </pc:spChg>
        <pc:spChg chg="add del mod">
          <ac:chgData name="Ivan Lemos Tonet" userId="85139ccf-b33c-4d0a-8801-3ef0655ae9be" providerId="ADAL" clId="{7C8D0ED2-006A-4C9B-9476-DD3A52916D6F}" dt="2021-10-21T14:36:31.574" v="45" actId="478"/>
          <ac:spMkLst>
            <pc:docMk/>
            <pc:sldMk cId="230733721" sldId="256"/>
            <ac:spMk id="7" creationId="{430BCFD0-F409-43A6-8DE2-31D056DBDA19}"/>
          </ac:spMkLst>
        </pc:spChg>
        <pc:spChg chg="add del">
          <ac:chgData name="Ivan Lemos Tonet" userId="85139ccf-b33c-4d0a-8801-3ef0655ae9be" providerId="ADAL" clId="{7C8D0ED2-006A-4C9B-9476-DD3A52916D6F}" dt="2021-10-21T14:36:31.574" v="45" actId="478"/>
          <ac:spMkLst>
            <pc:docMk/>
            <pc:sldMk cId="230733721" sldId="256"/>
            <ac:spMk id="9" creationId="{71162555-106C-4AC3-A6DF-E59BC0C0F9BB}"/>
          </ac:spMkLst>
        </pc:spChg>
        <pc:spChg chg="add del mod">
          <ac:chgData name="Ivan Lemos Tonet" userId="85139ccf-b33c-4d0a-8801-3ef0655ae9be" providerId="ADAL" clId="{7C8D0ED2-006A-4C9B-9476-DD3A52916D6F}" dt="2021-10-21T14:36:31.574" v="45" actId="478"/>
          <ac:spMkLst>
            <pc:docMk/>
            <pc:sldMk cId="230733721" sldId="256"/>
            <ac:spMk id="11" creationId="{61CB2939-21BD-4639-989B-19F0A276C32F}"/>
          </ac:spMkLst>
        </pc:spChg>
        <pc:spChg chg="add del">
          <ac:chgData name="Ivan Lemos Tonet" userId="85139ccf-b33c-4d0a-8801-3ef0655ae9be" providerId="ADAL" clId="{7C8D0ED2-006A-4C9B-9476-DD3A52916D6F}" dt="2021-10-21T14:36:36.031" v="47"/>
          <ac:spMkLst>
            <pc:docMk/>
            <pc:sldMk cId="230733721" sldId="256"/>
            <ac:spMk id="12" creationId="{F4FB9C37-BDC0-4B9D-911E-0AAB188E56FA}"/>
          </ac:spMkLst>
        </pc:spChg>
        <pc:spChg chg="add mod">
          <ac:chgData name="Ivan Lemos Tonet" userId="85139ccf-b33c-4d0a-8801-3ef0655ae9be" providerId="ADAL" clId="{7C8D0ED2-006A-4C9B-9476-DD3A52916D6F}" dt="2021-10-21T17:55:29.027" v="1142" actId="14100"/>
          <ac:spMkLst>
            <pc:docMk/>
            <pc:sldMk cId="230733721" sldId="256"/>
            <ac:spMk id="14" creationId="{E044B189-26AC-4E15-B3C2-F0F5C1556E3A}"/>
          </ac:spMkLst>
        </pc:spChg>
        <pc:spChg chg="add del">
          <ac:chgData name="Ivan Lemos Tonet" userId="85139ccf-b33c-4d0a-8801-3ef0655ae9be" providerId="ADAL" clId="{7C8D0ED2-006A-4C9B-9476-DD3A52916D6F}" dt="2021-10-21T14:36:41.575" v="50" actId="26606"/>
          <ac:spMkLst>
            <pc:docMk/>
            <pc:sldMk cId="230733721" sldId="256"/>
            <ac:spMk id="18" creationId="{42A4FC2C-047E-45A5-965D-8E1E3BF09BC6}"/>
          </ac:spMkLst>
        </pc:spChg>
        <pc:spChg chg="add mod">
          <ac:chgData name="Ivan Lemos Tonet" userId="85139ccf-b33c-4d0a-8801-3ef0655ae9be" providerId="ADAL" clId="{7C8D0ED2-006A-4C9B-9476-DD3A52916D6F}" dt="2021-10-21T17:55:42.354" v="1158" actId="1037"/>
          <ac:spMkLst>
            <pc:docMk/>
            <pc:sldMk cId="230733721" sldId="256"/>
            <ac:spMk id="21" creationId="{4A520B7D-6978-465A-A569-133583383635}"/>
          </ac:spMkLst>
        </pc:spChg>
        <pc:spChg chg="add mod">
          <ac:chgData name="Ivan Lemos Tonet" userId="85139ccf-b33c-4d0a-8801-3ef0655ae9be" providerId="ADAL" clId="{7C8D0ED2-006A-4C9B-9476-DD3A52916D6F}" dt="2021-10-21T17:55:42.354" v="1158" actId="1037"/>
          <ac:spMkLst>
            <pc:docMk/>
            <pc:sldMk cId="230733721" sldId="256"/>
            <ac:spMk id="22" creationId="{E24DFCE1-9D53-40C3-AEFB-6223C1B002A1}"/>
          </ac:spMkLst>
        </pc:spChg>
        <pc:spChg chg="add mod">
          <ac:chgData name="Ivan Lemos Tonet" userId="85139ccf-b33c-4d0a-8801-3ef0655ae9be" providerId="ADAL" clId="{7C8D0ED2-006A-4C9B-9476-DD3A52916D6F}" dt="2021-10-21T17:56:33.939" v="1198" actId="14100"/>
          <ac:spMkLst>
            <pc:docMk/>
            <pc:sldMk cId="230733721" sldId="256"/>
            <ac:spMk id="23" creationId="{10CE87E9-880F-4D6F-B9B6-D2176D713508}"/>
          </ac:spMkLst>
        </pc:spChg>
        <pc:spChg chg="add mod">
          <ac:chgData name="Ivan Lemos Tonet" userId="85139ccf-b33c-4d0a-8801-3ef0655ae9be" providerId="ADAL" clId="{7C8D0ED2-006A-4C9B-9476-DD3A52916D6F}" dt="2021-10-21T18:03:26.035" v="1252" actId="2711"/>
          <ac:spMkLst>
            <pc:docMk/>
            <pc:sldMk cId="230733721" sldId="256"/>
            <ac:spMk id="24" creationId="{26095737-593E-4C18-A624-96F23243AB0A}"/>
          </ac:spMkLst>
        </pc:spChg>
        <pc:picChg chg="add del mod">
          <ac:chgData name="Ivan Lemos Tonet" userId="85139ccf-b33c-4d0a-8801-3ef0655ae9be" providerId="ADAL" clId="{7C8D0ED2-006A-4C9B-9476-DD3A52916D6F}" dt="2021-10-21T15:30:42.860" v="110" actId="478"/>
          <ac:picMkLst>
            <pc:docMk/>
            <pc:sldMk cId="230733721" sldId="256"/>
            <ac:picMk id="13" creationId="{52692E4D-DE56-40FF-B0EC-E5A410600D75}"/>
          </ac:picMkLst>
        </pc:picChg>
        <pc:picChg chg="add del mod">
          <ac:chgData name="Ivan Lemos Tonet" userId="85139ccf-b33c-4d0a-8801-3ef0655ae9be" providerId="ADAL" clId="{7C8D0ED2-006A-4C9B-9476-DD3A52916D6F}" dt="2021-10-21T17:53:59.658" v="1084" actId="21"/>
          <ac:picMkLst>
            <pc:docMk/>
            <pc:sldMk cId="230733721" sldId="256"/>
            <ac:picMk id="19" creationId="{612DEF04-1229-4A39-BCA3-AD9ADABC52A9}"/>
          </ac:picMkLst>
        </pc:picChg>
        <pc:picChg chg="add mod">
          <ac:chgData name="Ivan Lemos Tonet" userId="85139ccf-b33c-4d0a-8801-3ef0655ae9be" providerId="ADAL" clId="{7C8D0ED2-006A-4C9B-9476-DD3A52916D6F}" dt="2021-10-21T17:55:26.686" v="1141" actId="1076"/>
          <ac:picMkLst>
            <pc:docMk/>
            <pc:sldMk cId="230733721" sldId="256"/>
            <ac:picMk id="20" creationId="{05F4020A-5566-418F-8FA7-7CB266990681}"/>
          </ac:picMkLst>
        </pc:picChg>
        <pc:picChg chg="add del mod">
          <ac:chgData name="Ivan Lemos Tonet" userId="85139ccf-b33c-4d0a-8801-3ef0655ae9be" providerId="ADAL" clId="{7C8D0ED2-006A-4C9B-9476-DD3A52916D6F}" dt="2021-10-21T17:53:17.520" v="1070" actId="478"/>
          <ac:picMkLst>
            <pc:docMk/>
            <pc:sldMk cId="230733721" sldId="256"/>
            <ac:picMk id="2052" creationId="{20071EF3-7A86-4BDB-BDF9-E2C15527EA6D}"/>
          </ac:picMkLst>
        </pc:picChg>
        <pc:picChg chg="add del mod">
          <ac:chgData name="Ivan Lemos Tonet" userId="85139ccf-b33c-4d0a-8801-3ef0655ae9be" providerId="ADAL" clId="{7C8D0ED2-006A-4C9B-9476-DD3A52916D6F}" dt="2021-10-21T17:53:41.148" v="1078" actId="21"/>
          <ac:picMkLst>
            <pc:docMk/>
            <pc:sldMk cId="230733721" sldId="256"/>
            <ac:picMk id="2054" creationId="{234C635E-AB87-4CD5-BE37-80D452E3AFD4}"/>
          </ac:picMkLst>
        </pc:picChg>
        <pc:picChg chg="add mod">
          <ac:chgData name="Ivan Lemos Tonet" userId="85139ccf-b33c-4d0a-8801-3ef0655ae9be" providerId="ADAL" clId="{7C8D0ED2-006A-4C9B-9476-DD3A52916D6F}" dt="2021-10-21T17:53:37.870" v="1077" actId="1076"/>
          <ac:picMkLst>
            <pc:docMk/>
            <pc:sldMk cId="230733721" sldId="256"/>
            <ac:picMk id="2056" creationId="{6FE8246E-FF61-4E8C-A885-50EC33A3F2A5}"/>
          </ac:picMkLst>
        </pc:picChg>
      </pc:sldChg>
      <pc:sldChg chg="add del setBg">
        <pc:chgData name="Ivan Lemos Tonet" userId="85139ccf-b33c-4d0a-8801-3ef0655ae9be" providerId="ADAL" clId="{7C8D0ED2-006A-4C9B-9476-DD3A52916D6F}" dt="2021-10-21T17:21:40.011" v="629" actId="47"/>
        <pc:sldMkLst>
          <pc:docMk/>
          <pc:sldMk cId="1706745091" sldId="257"/>
        </pc:sldMkLst>
      </pc:sldChg>
      <pc:sldChg chg="addSp modSp add del mod ord setBg">
        <pc:chgData name="Ivan Lemos Tonet" userId="85139ccf-b33c-4d0a-8801-3ef0655ae9be" providerId="ADAL" clId="{7C8D0ED2-006A-4C9B-9476-DD3A52916D6F}" dt="2021-10-21T17:27:50.610" v="797" actId="47"/>
        <pc:sldMkLst>
          <pc:docMk/>
          <pc:sldMk cId="303969620" sldId="258"/>
        </pc:sldMkLst>
        <pc:spChg chg="add mod">
          <ac:chgData name="Ivan Lemos Tonet" userId="85139ccf-b33c-4d0a-8801-3ef0655ae9be" providerId="ADAL" clId="{7C8D0ED2-006A-4C9B-9476-DD3A52916D6F}" dt="2021-10-21T17:25:19.173" v="668"/>
          <ac:spMkLst>
            <pc:docMk/>
            <pc:sldMk cId="303969620" sldId="258"/>
            <ac:spMk id="3" creationId="{2663BA13-8BAE-46F9-9AAD-2028845410ED}"/>
          </ac:spMkLst>
        </pc:spChg>
        <pc:spChg chg="mod">
          <ac:chgData name="Ivan Lemos Tonet" userId="85139ccf-b33c-4d0a-8801-3ef0655ae9be" providerId="ADAL" clId="{7C8D0ED2-006A-4C9B-9476-DD3A52916D6F}" dt="2021-10-21T17:25:22.686" v="669" actId="1076"/>
          <ac:spMkLst>
            <pc:docMk/>
            <pc:sldMk cId="303969620" sldId="258"/>
            <ac:spMk id="6" creationId="{54EA47A4-E540-4240-9AB2-EE363379DCA5}"/>
          </ac:spMkLst>
        </pc:spChg>
      </pc:sldChg>
      <pc:sldChg chg="addSp delSp modSp add del mod setBg">
        <pc:chgData name="Ivan Lemos Tonet" userId="85139ccf-b33c-4d0a-8801-3ef0655ae9be" providerId="ADAL" clId="{7C8D0ED2-006A-4C9B-9476-DD3A52916D6F}" dt="2021-10-21T17:23:49.626" v="644" actId="2696"/>
        <pc:sldMkLst>
          <pc:docMk/>
          <pc:sldMk cId="830742539" sldId="258"/>
        </pc:sldMkLst>
        <pc:spChg chg="add del mod">
          <ac:chgData name="Ivan Lemos Tonet" userId="85139ccf-b33c-4d0a-8801-3ef0655ae9be" providerId="ADAL" clId="{7C8D0ED2-006A-4C9B-9476-DD3A52916D6F}" dt="2021-10-21T17:22:30.346" v="639"/>
          <ac:spMkLst>
            <pc:docMk/>
            <pc:sldMk cId="830742539" sldId="258"/>
            <ac:spMk id="4" creationId="{CB1E080B-CC70-4282-83FE-0B8AF3153437}"/>
          </ac:spMkLst>
        </pc:spChg>
        <pc:spChg chg="del">
          <ac:chgData name="Ivan Lemos Tonet" userId="85139ccf-b33c-4d0a-8801-3ef0655ae9be" providerId="ADAL" clId="{7C8D0ED2-006A-4C9B-9476-DD3A52916D6F}" dt="2021-10-21T14:28:14.370" v="9" actId="478"/>
          <ac:spMkLst>
            <pc:docMk/>
            <pc:sldMk cId="830742539" sldId="258"/>
            <ac:spMk id="5" creationId="{9CA4FEC4-C890-4303-BD16-EF8D2B88BB0D}"/>
          </ac:spMkLst>
        </pc:spChg>
        <pc:spChg chg="add mod">
          <ac:chgData name="Ivan Lemos Tonet" userId="85139ccf-b33c-4d0a-8801-3ef0655ae9be" providerId="ADAL" clId="{7C8D0ED2-006A-4C9B-9476-DD3A52916D6F}" dt="2021-10-21T17:23:46.057" v="643" actId="1076"/>
          <ac:spMkLst>
            <pc:docMk/>
            <pc:sldMk cId="830742539" sldId="258"/>
            <ac:spMk id="6" creationId="{54EA47A4-E540-4240-9AB2-EE363379DCA5}"/>
          </ac:spMkLst>
        </pc:spChg>
      </pc:sldChg>
      <pc:sldChg chg="addSp delSp modSp add mod ord setBg">
        <pc:chgData name="Ivan Lemos Tonet" userId="85139ccf-b33c-4d0a-8801-3ef0655ae9be" providerId="ADAL" clId="{7C8D0ED2-006A-4C9B-9476-DD3A52916D6F}" dt="2021-10-21T18:04:08.492" v="1259"/>
        <pc:sldMkLst>
          <pc:docMk/>
          <pc:sldMk cId="3654392826" sldId="259"/>
        </pc:sldMkLst>
        <pc:spChg chg="del">
          <ac:chgData name="Ivan Lemos Tonet" userId="85139ccf-b33c-4d0a-8801-3ef0655ae9be" providerId="ADAL" clId="{7C8D0ED2-006A-4C9B-9476-DD3A52916D6F}" dt="2021-10-21T14:30:15.210" v="15" actId="478"/>
          <ac:spMkLst>
            <pc:docMk/>
            <pc:sldMk cId="3654392826" sldId="259"/>
            <ac:spMk id="4" creationId="{CB1E080B-CC70-4282-83FE-0B8AF3153437}"/>
          </ac:spMkLst>
        </pc:spChg>
        <pc:spChg chg="del">
          <ac:chgData name="Ivan Lemos Tonet" userId="85139ccf-b33c-4d0a-8801-3ef0655ae9be" providerId="ADAL" clId="{7C8D0ED2-006A-4C9B-9476-DD3A52916D6F}" dt="2021-10-21T14:30:15.210" v="15" actId="478"/>
          <ac:spMkLst>
            <pc:docMk/>
            <pc:sldMk cId="3654392826" sldId="259"/>
            <ac:spMk id="6" creationId="{54EA47A4-E540-4240-9AB2-EE363379DCA5}"/>
          </ac:spMkLst>
        </pc:spChg>
        <pc:spChg chg="add del mod">
          <ac:chgData name="Ivan Lemos Tonet" userId="85139ccf-b33c-4d0a-8801-3ef0655ae9be" providerId="ADAL" clId="{7C8D0ED2-006A-4C9B-9476-DD3A52916D6F}" dt="2021-10-21T14:48:43.149" v="58" actId="478"/>
          <ac:spMkLst>
            <pc:docMk/>
            <pc:sldMk cId="3654392826" sldId="259"/>
            <ac:spMk id="7" creationId="{6E30EC32-0BE2-495E-99E1-D8CC733820DC}"/>
          </ac:spMkLst>
        </pc:spChg>
        <pc:spChg chg="add del mod">
          <ac:chgData name="Ivan Lemos Tonet" userId="85139ccf-b33c-4d0a-8801-3ef0655ae9be" providerId="ADAL" clId="{7C8D0ED2-006A-4C9B-9476-DD3A52916D6F}" dt="2021-10-21T17:34:04.954" v="881" actId="478"/>
          <ac:spMkLst>
            <pc:docMk/>
            <pc:sldMk cId="3654392826" sldId="259"/>
            <ac:spMk id="10" creationId="{DBC157F6-FDCA-4DAE-9EDB-98F361709C85}"/>
          </ac:spMkLst>
        </pc:spChg>
        <pc:spChg chg="add del mod">
          <ac:chgData name="Ivan Lemos Tonet" userId="85139ccf-b33c-4d0a-8801-3ef0655ae9be" providerId="ADAL" clId="{7C8D0ED2-006A-4C9B-9476-DD3A52916D6F}" dt="2021-10-21T18:04:08.152" v="1258" actId="478"/>
          <ac:spMkLst>
            <pc:docMk/>
            <pc:sldMk cId="3654392826" sldId="259"/>
            <ac:spMk id="13" creationId="{4AD6B6C0-CB71-4D52-BC8C-BC07B43B8339}"/>
          </ac:spMkLst>
        </pc:spChg>
        <pc:spChg chg="add mod">
          <ac:chgData name="Ivan Lemos Tonet" userId="85139ccf-b33c-4d0a-8801-3ef0655ae9be" providerId="ADAL" clId="{7C8D0ED2-006A-4C9B-9476-DD3A52916D6F}" dt="2021-10-21T18:04:08.492" v="1259"/>
          <ac:spMkLst>
            <pc:docMk/>
            <pc:sldMk cId="3654392826" sldId="259"/>
            <ac:spMk id="14" creationId="{BE588114-0E99-4B33-97EA-74BC6C7C4886}"/>
          </ac:spMkLst>
        </pc:spChg>
        <pc:spChg chg="add del">
          <ac:chgData name="Ivan Lemos Tonet" userId="85139ccf-b33c-4d0a-8801-3ef0655ae9be" providerId="ADAL" clId="{7C8D0ED2-006A-4C9B-9476-DD3A52916D6F}" dt="2021-10-21T14:48:53.832" v="61" actId="26606"/>
          <ac:spMkLst>
            <pc:docMk/>
            <pc:sldMk cId="3654392826" sldId="259"/>
            <ac:spMk id="73" creationId="{42A4FC2C-047E-45A5-965D-8E1E3BF09BC6}"/>
          </ac:spMkLst>
        </pc:spChg>
        <pc:picChg chg="add del mod">
          <ac:chgData name="Ivan Lemos Tonet" userId="85139ccf-b33c-4d0a-8801-3ef0655ae9be" providerId="ADAL" clId="{7C8D0ED2-006A-4C9B-9476-DD3A52916D6F}" dt="2021-10-21T17:34:04.954" v="881" actId="478"/>
          <ac:picMkLst>
            <pc:docMk/>
            <pc:sldMk cId="3654392826" sldId="259"/>
            <ac:picMk id="11" creationId="{B10EFB54-B812-4CC6-9430-6CD2FA40C4A8}"/>
          </ac:picMkLst>
        </pc:picChg>
        <pc:picChg chg="add mod">
          <ac:chgData name="Ivan Lemos Tonet" userId="85139ccf-b33c-4d0a-8801-3ef0655ae9be" providerId="ADAL" clId="{7C8D0ED2-006A-4C9B-9476-DD3A52916D6F}" dt="2021-10-21T17:34:05.340" v="882"/>
          <ac:picMkLst>
            <pc:docMk/>
            <pc:sldMk cId="3654392826" sldId="259"/>
            <ac:picMk id="12" creationId="{8C9566CC-BBA9-40C0-B2C7-33866347B56C}"/>
          </ac:picMkLst>
        </pc:picChg>
        <pc:picChg chg="add del mod">
          <ac:chgData name="Ivan Lemos Tonet" userId="85139ccf-b33c-4d0a-8801-3ef0655ae9be" providerId="ADAL" clId="{7C8D0ED2-006A-4C9B-9476-DD3A52916D6F}" dt="2021-10-21T14:48:43.149" v="58" actId="478"/>
          <ac:picMkLst>
            <pc:docMk/>
            <pc:sldMk cId="3654392826" sldId="259"/>
            <ac:picMk id="1026" creationId="{C16DE980-6F78-479A-A965-63862791488A}"/>
          </ac:picMkLst>
        </pc:picChg>
        <pc:picChg chg="add del mod">
          <ac:chgData name="Ivan Lemos Tonet" userId="85139ccf-b33c-4d0a-8801-3ef0655ae9be" providerId="ADAL" clId="{7C8D0ED2-006A-4C9B-9476-DD3A52916D6F}" dt="2021-10-21T14:49:07.224" v="62" actId="478"/>
          <ac:picMkLst>
            <pc:docMk/>
            <pc:sldMk cId="3654392826" sldId="259"/>
            <ac:picMk id="1028" creationId="{04B8EB86-1ECE-4136-A622-5B20EC6EFFD6}"/>
          </ac:picMkLst>
        </pc:picChg>
        <pc:picChg chg="add mod">
          <ac:chgData name="Ivan Lemos Tonet" userId="85139ccf-b33c-4d0a-8801-3ef0655ae9be" providerId="ADAL" clId="{7C8D0ED2-006A-4C9B-9476-DD3A52916D6F}" dt="2021-10-21T17:33:26.768" v="878" actId="14100"/>
          <ac:picMkLst>
            <pc:docMk/>
            <pc:sldMk cId="3654392826" sldId="259"/>
            <ac:picMk id="1030" creationId="{20C75A6D-C87E-4AB4-8248-118DA04882BA}"/>
          </ac:picMkLst>
        </pc:picChg>
      </pc:sldChg>
      <pc:sldChg chg="addSp delSp modSp add del mod ord setBg">
        <pc:chgData name="Ivan Lemos Tonet" userId="85139ccf-b33c-4d0a-8801-3ef0655ae9be" providerId="ADAL" clId="{7C8D0ED2-006A-4C9B-9476-DD3A52916D6F}" dt="2021-10-21T17:31:31.032" v="839" actId="47"/>
        <pc:sldMkLst>
          <pc:docMk/>
          <pc:sldMk cId="1875950407" sldId="260"/>
        </pc:sldMkLst>
        <pc:spChg chg="add mod">
          <ac:chgData name="Ivan Lemos Tonet" userId="85139ccf-b33c-4d0a-8801-3ef0655ae9be" providerId="ADAL" clId="{7C8D0ED2-006A-4C9B-9476-DD3A52916D6F}" dt="2021-10-21T14:30:59.284" v="23" actId="1076"/>
          <ac:spMkLst>
            <pc:docMk/>
            <pc:sldMk cId="1875950407" sldId="260"/>
            <ac:spMk id="5" creationId="{166CBB9B-E9A0-4AFE-83F8-E01C297ACE48}"/>
          </ac:spMkLst>
        </pc:spChg>
        <pc:spChg chg="del">
          <ac:chgData name="Ivan Lemos Tonet" userId="85139ccf-b33c-4d0a-8801-3ef0655ae9be" providerId="ADAL" clId="{7C8D0ED2-006A-4C9B-9476-DD3A52916D6F}" dt="2021-10-21T14:30:56.972" v="21" actId="478"/>
          <ac:spMkLst>
            <pc:docMk/>
            <pc:sldMk cId="1875950407" sldId="260"/>
            <ac:spMk id="7" creationId="{6E30EC32-0BE2-495E-99E1-D8CC733820DC}"/>
          </ac:spMkLst>
        </pc:spChg>
      </pc:sldChg>
      <pc:sldChg chg="addSp delSp modSp add mod ord setBg">
        <pc:chgData name="Ivan Lemos Tonet" userId="85139ccf-b33c-4d0a-8801-3ef0655ae9be" providerId="ADAL" clId="{7C8D0ED2-006A-4C9B-9476-DD3A52916D6F}" dt="2021-10-21T18:03:45.414" v="1253" actId="13926"/>
        <pc:sldMkLst>
          <pc:docMk/>
          <pc:sldMk cId="1421078032" sldId="261"/>
        </pc:sldMkLst>
        <pc:spChg chg="del">
          <ac:chgData name="Ivan Lemos Tonet" userId="85139ccf-b33c-4d0a-8801-3ef0655ae9be" providerId="ADAL" clId="{7C8D0ED2-006A-4C9B-9476-DD3A52916D6F}" dt="2021-10-21T14:31:11.504" v="25" actId="478"/>
          <ac:spMkLst>
            <pc:docMk/>
            <pc:sldMk cId="1421078032" sldId="261"/>
            <ac:spMk id="5" creationId="{166CBB9B-E9A0-4AFE-83F8-E01C297ACE48}"/>
          </ac:spMkLst>
        </pc:spChg>
        <pc:spChg chg="add mod">
          <ac:chgData name="Ivan Lemos Tonet" userId="85139ccf-b33c-4d0a-8801-3ef0655ae9be" providerId="ADAL" clId="{7C8D0ED2-006A-4C9B-9476-DD3A52916D6F}" dt="2021-10-21T17:45:53.704" v="1034" actId="1076"/>
          <ac:spMkLst>
            <pc:docMk/>
            <pc:sldMk cId="1421078032" sldId="261"/>
            <ac:spMk id="6" creationId="{C1BB38B2-1195-4078-8A2C-462AF7BF2813}"/>
          </ac:spMkLst>
        </pc:spChg>
        <pc:spChg chg="add mod">
          <ac:chgData name="Ivan Lemos Tonet" userId="85139ccf-b33c-4d0a-8801-3ef0655ae9be" providerId="ADAL" clId="{7C8D0ED2-006A-4C9B-9476-DD3A52916D6F}" dt="2021-10-21T18:03:45.414" v="1253" actId="13926"/>
          <ac:spMkLst>
            <pc:docMk/>
            <pc:sldMk cId="1421078032" sldId="261"/>
            <ac:spMk id="8" creationId="{C09877FA-8523-44F6-9F86-B62BE4137FD9}"/>
          </ac:spMkLst>
        </pc:spChg>
        <pc:picChg chg="add mod">
          <ac:chgData name="Ivan Lemos Tonet" userId="85139ccf-b33c-4d0a-8801-3ef0655ae9be" providerId="ADAL" clId="{7C8D0ED2-006A-4C9B-9476-DD3A52916D6F}" dt="2021-10-21T17:34:09.027" v="884"/>
          <ac:picMkLst>
            <pc:docMk/>
            <pc:sldMk cId="1421078032" sldId="261"/>
            <ac:picMk id="7" creationId="{BBFF2044-191A-4B9B-89DA-EE792D18C892}"/>
          </ac:picMkLst>
        </pc:picChg>
        <pc:picChg chg="del mod">
          <ac:chgData name="Ivan Lemos Tonet" userId="85139ccf-b33c-4d0a-8801-3ef0655ae9be" providerId="ADAL" clId="{7C8D0ED2-006A-4C9B-9476-DD3A52916D6F}" dt="2021-10-21T17:34:08.620" v="883" actId="478"/>
          <ac:picMkLst>
            <pc:docMk/>
            <pc:sldMk cId="1421078032" sldId="261"/>
            <ac:picMk id="1026" creationId="{C16DE980-6F78-479A-A965-63862791488A}"/>
          </ac:picMkLst>
        </pc:picChg>
      </pc:sldChg>
      <pc:sldChg chg="addSp delSp modSp add mod ord setBg">
        <pc:chgData name="Ivan Lemos Tonet" userId="85139ccf-b33c-4d0a-8801-3ef0655ae9be" providerId="ADAL" clId="{7C8D0ED2-006A-4C9B-9476-DD3A52916D6F}" dt="2021-10-21T17:59:22.652" v="1237" actId="1076"/>
        <pc:sldMkLst>
          <pc:docMk/>
          <pc:sldMk cId="4260527434" sldId="262"/>
        </pc:sldMkLst>
        <pc:spChg chg="add del">
          <ac:chgData name="Ivan Lemos Tonet" userId="85139ccf-b33c-4d0a-8801-3ef0655ae9be" providerId="ADAL" clId="{7C8D0ED2-006A-4C9B-9476-DD3A52916D6F}" dt="2021-10-21T14:53:19.766" v="65" actId="478"/>
          <ac:spMkLst>
            <pc:docMk/>
            <pc:sldMk cId="4260527434" sldId="262"/>
            <ac:spMk id="4" creationId="{50245D79-4125-4B9C-B50B-0AC92CAE8EC7}"/>
          </ac:spMkLst>
        </pc:spChg>
        <pc:spChg chg="add del mod">
          <ac:chgData name="Ivan Lemos Tonet" userId="85139ccf-b33c-4d0a-8801-3ef0655ae9be" providerId="ADAL" clId="{7C8D0ED2-006A-4C9B-9476-DD3A52916D6F}" dt="2021-10-21T15:08:28.128" v="76" actId="478"/>
          <ac:spMkLst>
            <pc:docMk/>
            <pc:sldMk cId="4260527434" sldId="262"/>
            <ac:spMk id="6" creationId="{26BA9124-93DF-4E06-B8A1-B9F7FBDB6E2C}"/>
          </ac:spMkLst>
        </pc:spChg>
        <pc:spChg chg="del">
          <ac:chgData name="Ivan Lemos Tonet" userId="85139ccf-b33c-4d0a-8801-3ef0655ae9be" providerId="ADAL" clId="{7C8D0ED2-006A-4C9B-9476-DD3A52916D6F}" dt="2021-10-21T14:34:22.244" v="38" actId="478"/>
          <ac:spMkLst>
            <pc:docMk/>
            <pc:sldMk cId="4260527434" sldId="262"/>
            <ac:spMk id="7" creationId="{430BCFD0-F409-43A6-8DE2-31D056DBDA19}"/>
          </ac:spMkLst>
        </pc:spChg>
        <pc:spChg chg="add del mod">
          <ac:chgData name="Ivan Lemos Tonet" userId="85139ccf-b33c-4d0a-8801-3ef0655ae9be" providerId="ADAL" clId="{7C8D0ED2-006A-4C9B-9476-DD3A52916D6F}" dt="2021-10-21T15:08:28.128" v="76" actId="478"/>
          <ac:spMkLst>
            <pc:docMk/>
            <pc:sldMk cId="4260527434" sldId="262"/>
            <ac:spMk id="8" creationId="{E64BB8AA-6B2B-417B-8E14-333E9029BF20}"/>
          </ac:spMkLst>
        </pc:spChg>
        <pc:spChg chg="add del">
          <ac:chgData name="Ivan Lemos Tonet" userId="85139ccf-b33c-4d0a-8801-3ef0655ae9be" providerId="ADAL" clId="{7C8D0ED2-006A-4C9B-9476-DD3A52916D6F}" dt="2021-10-21T15:08:28.128" v="76" actId="478"/>
          <ac:spMkLst>
            <pc:docMk/>
            <pc:sldMk cId="4260527434" sldId="262"/>
            <ac:spMk id="10" creationId="{AC49648A-9220-4D3A-94AE-71146A78DCA1}"/>
          </ac:spMkLst>
        </pc:spChg>
        <pc:spChg chg="add mod">
          <ac:chgData name="Ivan Lemos Tonet" userId="85139ccf-b33c-4d0a-8801-3ef0655ae9be" providerId="ADAL" clId="{7C8D0ED2-006A-4C9B-9476-DD3A52916D6F}" dt="2021-10-21T17:59:20.603" v="1236" actId="1076"/>
          <ac:spMkLst>
            <pc:docMk/>
            <pc:sldMk cId="4260527434" sldId="262"/>
            <ac:spMk id="13" creationId="{52310DC0-8A84-4459-9FF1-AFA559C373A2}"/>
          </ac:spMkLst>
        </pc:spChg>
        <pc:spChg chg="add mod">
          <ac:chgData name="Ivan Lemos Tonet" userId="85139ccf-b33c-4d0a-8801-3ef0655ae9be" providerId="ADAL" clId="{7C8D0ED2-006A-4C9B-9476-DD3A52916D6F}" dt="2021-10-21T17:01:19.007" v="454" actId="207"/>
          <ac:spMkLst>
            <pc:docMk/>
            <pc:sldMk cId="4260527434" sldId="262"/>
            <ac:spMk id="15" creationId="{C9635D01-F7D0-437C-A082-B2A8A6A009BE}"/>
          </ac:spMkLst>
        </pc:spChg>
        <pc:spChg chg="add mod">
          <ac:chgData name="Ivan Lemos Tonet" userId="85139ccf-b33c-4d0a-8801-3ef0655ae9be" providerId="ADAL" clId="{7C8D0ED2-006A-4C9B-9476-DD3A52916D6F}" dt="2021-10-21T17:59:22.652" v="1237" actId="1076"/>
          <ac:spMkLst>
            <pc:docMk/>
            <pc:sldMk cId="4260527434" sldId="262"/>
            <ac:spMk id="16" creationId="{CA19F01F-161B-4412-ACAA-803F14D6E9F5}"/>
          </ac:spMkLst>
        </pc:spChg>
        <pc:picChg chg="add del">
          <ac:chgData name="Ivan Lemos Tonet" userId="85139ccf-b33c-4d0a-8801-3ef0655ae9be" providerId="ADAL" clId="{7C8D0ED2-006A-4C9B-9476-DD3A52916D6F}" dt="2021-10-21T15:09:46.370" v="79" actId="478"/>
          <ac:picMkLst>
            <pc:docMk/>
            <pc:sldMk cId="4260527434" sldId="262"/>
            <ac:picMk id="3074" creationId="{C95A7ADB-5A50-49BF-8456-E195149568D0}"/>
          </ac:picMkLst>
        </pc:picChg>
      </pc:sldChg>
      <pc:sldChg chg="addSp delSp modSp add mod ord setBg">
        <pc:chgData name="Ivan Lemos Tonet" userId="85139ccf-b33c-4d0a-8801-3ef0655ae9be" providerId="ADAL" clId="{7C8D0ED2-006A-4C9B-9476-DD3A52916D6F}" dt="2021-10-21T17:58:58.180" v="1231" actId="404"/>
        <pc:sldMkLst>
          <pc:docMk/>
          <pc:sldMk cId="3407483135" sldId="263"/>
        </pc:sldMkLst>
        <pc:spChg chg="add mod">
          <ac:chgData name="Ivan Lemos Tonet" userId="85139ccf-b33c-4d0a-8801-3ef0655ae9be" providerId="ADAL" clId="{7C8D0ED2-006A-4C9B-9476-DD3A52916D6F}" dt="2021-10-21T17:57:25.069" v="1210" actId="20577"/>
          <ac:spMkLst>
            <pc:docMk/>
            <pc:sldMk cId="3407483135" sldId="263"/>
            <ac:spMk id="5" creationId="{E0FD6847-4807-40E4-BCB6-E0FD646025ED}"/>
          </ac:spMkLst>
        </pc:spChg>
        <pc:spChg chg="add mod">
          <ac:chgData name="Ivan Lemos Tonet" userId="85139ccf-b33c-4d0a-8801-3ef0655ae9be" providerId="ADAL" clId="{7C8D0ED2-006A-4C9B-9476-DD3A52916D6F}" dt="2021-10-21T17:58:58.180" v="1231" actId="404"/>
          <ac:spMkLst>
            <pc:docMk/>
            <pc:sldMk cId="3407483135" sldId="263"/>
            <ac:spMk id="6" creationId="{87EFD36D-6A1A-4489-9CBE-AB15C2F10470}"/>
          </ac:spMkLst>
        </pc:spChg>
        <pc:spChg chg="del mod">
          <ac:chgData name="Ivan Lemos Tonet" userId="85139ccf-b33c-4d0a-8801-3ef0655ae9be" providerId="ADAL" clId="{7C8D0ED2-006A-4C9B-9476-DD3A52916D6F}" dt="2021-10-21T15:58:57.936" v="247"/>
          <ac:spMkLst>
            <pc:docMk/>
            <pc:sldMk cId="3407483135" sldId="263"/>
            <ac:spMk id="7" creationId="{430BCFD0-F409-43A6-8DE2-31D056DBDA19}"/>
          </ac:spMkLst>
        </pc:spChg>
        <pc:spChg chg="del">
          <ac:chgData name="Ivan Lemos Tonet" userId="85139ccf-b33c-4d0a-8801-3ef0655ae9be" providerId="ADAL" clId="{7C8D0ED2-006A-4C9B-9476-DD3A52916D6F}" dt="2021-10-21T15:59:15.847" v="253" actId="478"/>
          <ac:spMkLst>
            <pc:docMk/>
            <pc:sldMk cId="3407483135" sldId="263"/>
            <ac:spMk id="9" creationId="{71162555-106C-4AC3-A6DF-E59BC0C0F9BB}"/>
          </ac:spMkLst>
        </pc:spChg>
        <pc:spChg chg="del">
          <ac:chgData name="Ivan Lemos Tonet" userId="85139ccf-b33c-4d0a-8801-3ef0655ae9be" providerId="ADAL" clId="{7C8D0ED2-006A-4C9B-9476-DD3A52916D6F}" dt="2021-10-21T15:59:12.252" v="252" actId="478"/>
          <ac:spMkLst>
            <pc:docMk/>
            <pc:sldMk cId="3407483135" sldId="263"/>
            <ac:spMk id="11" creationId="{61CB2939-21BD-4639-989B-19F0A276C32F}"/>
          </ac:spMkLst>
        </pc:spChg>
      </pc:sldChg>
      <pc:sldChg chg="addSp delSp modSp add mod setBg">
        <pc:chgData name="Ivan Lemos Tonet" userId="85139ccf-b33c-4d0a-8801-3ef0655ae9be" providerId="ADAL" clId="{7C8D0ED2-006A-4C9B-9476-DD3A52916D6F}" dt="2021-10-21T18:04:12.668" v="1261"/>
        <pc:sldMkLst>
          <pc:docMk/>
          <pc:sldMk cId="2319590637" sldId="264"/>
        </pc:sldMkLst>
        <pc:spChg chg="del">
          <ac:chgData name="Ivan Lemos Tonet" userId="85139ccf-b33c-4d0a-8801-3ef0655ae9be" providerId="ADAL" clId="{7C8D0ED2-006A-4C9B-9476-DD3A52916D6F}" dt="2021-10-21T14:43:51.717" v="52" actId="478"/>
          <ac:spMkLst>
            <pc:docMk/>
            <pc:sldMk cId="2319590637" sldId="264"/>
            <ac:spMk id="7" creationId="{6E30EC32-0BE2-495E-99E1-D8CC733820DC}"/>
          </ac:spMkLst>
        </pc:spChg>
        <pc:spChg chg="add del mod">
          <ac:chgData name="Ivan Lemos Tonet" userId="85139ccf-b33c-4d0a-8801-3ef0655ae9be" providerId="ADAL" clId="{7C8D0ED2-006A-4C9B-9476-DD3A52916D6F}" dt="2021-10-21T18:04:12.309" v="1260" actId="478"/>
          <ac:spMkLst>
            <pc:docMk/>
            <pc:sldMk cId="2319590637" sldId="264"/>
            <ac:spMk id="8" creationId="{CBB465A8-8BD2-435D-9DA8-6E868C53B390}"/>
          </ac:spMkLst>
        </pc:spChg>
        <pc:spChg chg="add mod">
          <ac:chgData name="Ivan Lemos Tonet" userId="85139ccf-b33c-4d0a-8801-3ef0655ae9be" providerId="ADAL" clId="{7C8D0ED2-006A-4C9B-9476-DD3A52916D6F}" dt="2021-10-21T18:04:12.668" v="1261"/>
          <ac:spMkLst>
            <pc:docMk/>
            <pc:sldMk cId="2319590637" sldId="264"/>
            <ac:spMk id="9" creationId="{C0906A5C-1D05-48E4-B5FE-EE3E55F8B87C}"/>
          </ac:spMkLst>
        </pc:spChg>
        <pc:picChg chg="add mod modCrop">
          <ac:chgData name="Ivan Lemos Tonet" userId="85139ccf-b33c-4d0a-8801-3ef0655ae9be" providerId="ADAL" clId="{7C8D0ED2-006A-4C9B-9476-DD3A52916D6F}" dt="2021-10-21T17:34:24.680" v="887" actId="732"/>
          <ac:picMkLst>
            <pc:docMk/>
            <pc:sldMk cId="2319590637" sldId="264"/>
            <ac:picMk id="3" creationId="{EDF80AB5-B074-47F9-832B-BCF22479C532}"/>
          </ac:picMkLst>
        </pc:picChg>
        <pc:picChg chg="add mod">
          <ac:chgData name="Ivan Lemos Tonet" userId="85139ccf-b33c-4d0a-8801-3ef0655ae9be" providerId="ADAL" clId="{7C8D0ED2-006A-4C9B-9476-DD3A52916D6F}" dt="2021-10-21T17:34:15.592" v="885"/>
          <ac:picMkLst>
            <pc:docMk/>
            <pc:sldMk cId="2319590637" sldId="264"/>
            <ac:picMk id="6" creationId="{E7F0A724-9B35-4330-A268-FE67F7B99162}"/>
          </ac:picMkLst>
        </pc:picChg>
        <pc:picChg chg="del">
          <ac:chgData name="Ivan Lemos Tonet" userId="85139ccf-b33c-4d0a-8801-3ef0655ae9be" providerId="ADAL" clId="{7C8D0ED2-006A-4C9B-9476-DD3A52916D6F}" dt="2021-10-21T14:43:51.717" v="52" actId="478"/>
          <ac:picMkLst>
            <pc:docMk/>
            <pc:sldMk cId="2319590637" sldId="264"/>
            <ac:picMk id="1026" creationId="{C16DE980-6F78-479A-A965-63862791488A}"/>
          </ac:picMkLst>
        </pc:picChg>
      </pc:sldChg>
      <pc:sldChg chg="addSp delSp modSp add mod setBg">
        <pc:chgData name="Ivan Lemos Tonet" userId="85139ccf-b33c-4d0a-8801-3ef0655ae9be" providerId="ADAL" clId="{7C8D0ED2-006A-4C9B-9476-DD3A52916D6F}" dt="2021-10-21T18:04:16.573" v="1263"/>
        <pc:sldMkLst>
          <pc:docMk/>
          <pc:sldMk cId="1427084736" sldId="265"/>
        </pc:sldMkLst>
        <pc:spChg chg="add del mod">
          <ac:chgData name="Ivan Lemos Tonet" userId="85139ccf-b33c-4d0a-8801-3ef0655ae9be" providerId="ADAL" clId="{7C8D0ED2-006A-4C9B-9476-DD3A52916D6F}" dt="2021-10-21T18:04:16.200" v="1262" actId="478"/>
          <ac:spMkLst>
            <pc:docMk/>
            <pc:sldMk cId="1427084736" sldId="265"/>
            <ac:spMk id="6" creationId="{16CC4A6F-73C2-4CAB-A55C-D349FF9975D1}"/>
          </ac:spMkLst>
        </pc:spChg>
        <pc:spChg chg="add mod">
          <ac:chgData name="Ivan Lemos Tonet" userId="85139ccf-b33c-4d0a-8801-3ef0655ae9be" providerId="ADAL" clId="{7C8D0ED2-006A-4C9B-9476-DD3A52916D6F}" dt="2021-10-21T18:04:16.573" v="1263"/>
          <ac:spMkLst>
            <pc:docMk/>
            <pc:sldMk cId="1427084736" sldId="265"/>
            <ac:spMk id="7" creationId="{446773EA-BC9C-4188-BE13-DDA6BBB13EFC}"/>
          </ac:spMkLst>
        </pc:spChg>
        <pc:picChg chg="del">
          <ac:chgData name="Ivan Lemos Tonet" userId="85139ccf-b33c-4d0a-8801-3ef0655ae9be" providerId="ADAL" clId="{7C8D0ED2-006A-4C9B-9476-DD3A52916D6F}" dt="2021-10-21T14:46:47.516" v="55" actId="478"/>
          <ac:picMkLst>
            <pc:docMk/>
            <pc:sldMk cId="1427084736" sldId="265"/>
            <ac:picMk id="3" creationId="{EDF80AB5-B074-47F9-832B-BCF22479C532}"/>
          </ac:picMkLst>
        </pc:picChg>
        <pc:picChg chg="add mod modCrop">
          <ac:chgData name="Ivan Lemos Tonet" userId="85139ccf-b33c-4d0a-8801-3ef0655ae9be" providerId="ADAL" clId="{7C8D0ED2-006A-4C9B-9476-DD3A52916D6F}" dt="2021-10-21T17:34:44.706" v="891" actId="732"/>
          <ac:picMkLst>
            <pc:docMk/>
            <pc:sldMk cId="1427084736" sldId="265"/>
            <ac:picMk id="4" creationId="{A8B2B795-8C15-48E8-A4A6-3F422D88DB0D}"/>
          </ac:picMkLst>
        </pc:picChg>
        <pc:picChg chg="add mod">
          <ac:chgData name="Ivan Lemos Tonet" userId="85139ccf-b33c-4d0a-8801-3ef0655ae9be" providerId="ADAL" clId="{7C8D0ED2-006A-4C9B-9476-DD3A52916D6F}" dt="2021-10-21T17:34:35.038" v="889"/>
          <ac:picMkLst>
            <pc:docMk/>
            <pc:sldMk cId="1427084736" sldId="265"/>
            <ac:picMk id="5" creationId="{5DCD659E-3ADF-4B4D-B6E4-35CF2DA3992F}"/>
          </ac:picMkLst>
        </pc:picChg>
      </pc:sldChg>
      <pc:sldChg chg="modSp add del mod setBg">
        <pc:chgData name="Ivan Lemos Tonet" userId="85139ccf-b33c-4d0a-8801-3ef0655ae9be" providerId="ADAL" clId="{7C8D0ED2-006A-4C9B-9476-DD3A52916D6F}" dt="2021-10-21T17:31:16.101" v="836" actId="47"/>
        <pc:sldMkLst>
          <pc:docMk/>
          <pc:sldMk cId="3767508694" sldId="266"/>
        </pc:sldMkLst>
        <pc:spChg chg="mod">
          <ac:chgData name="Ivan Lemos Tonet" userId="85139ccf-b33c-4d0a-8801-3ef0655ae9be" providerId="ADAL" clId="{7C8D0ED2-006A-4C9B-9476-DD3A52916D6F}" dt="2021-10-21T17:31:02.190" v="833" actId="1076"/>
          <ac:spMkLst>
            <pc:docMk/>
            <pc:sldMk cId="3767508694" sldId="266"/>
            <ac:spMk id="7" creationId="{6E30EC32-0BE2-495E-99E1-D8CC733820DC}"/>
          </ac:spMkLst>
        </pc:spChg>
      </pc:sldChg>
      <pc:sldChg chg="addSp delSp modSp add mod ord setBg">
        <pc:chgData name="Ivan Lemos Tonet" userId="85139ccf-b33c-4d0a-8801-3ef0655ae9be" providerId="ADAL" clId="{7C8D0ED2-006A-4C9B-9476-DD3A52916D6F}" dt="2021-10-21T18:00:21.852" v="1250" actId="1076"/>
        <pc:sldMkLst>
          <pc:docMk/>
          <pc:sldMk cId="1480767852" sldId="267"/>
        </pc:sldMkLst>
        <pc:spChg chg="add mod">
          <ac:chgData name="Ivan Lemos Tonet" userId="85139ccf-b33c-4d0a-8801-3ef0655ae9be" providerId="ADAL" clId="{7C8D0ED2-006A-4C9B-9476-DD3A52916D6F}" dt="2021-10-21T18:00:21.852" v="1250" actId="1076"/>
          <ac:spMkLst>
            <pc:docMk/>
            <pc:sldMk cId="1480767852" sldId="267"/>
            <ac:spMk id="3" creationId="{DC3D453A-07A0-484C-9C8A-5938BF3F047A}"/>
          </ac:spMkLst>
        </pc:spChg>
        <pc:spChg chg="del mod">
          <ac:chgData name="Ivan Lemos Tonet" userId="85139ccf-b33c-4d0a-8801-3ef0655ae9be" providerId="ADAL" clId="{7C8D0ED2-006A-4C9B-9476-DD3A52916D6F}" dt="2021-10-21T17:10:07.840" v="545" actId="478"/>
          <ac:spMkLst>
            <pc:docMk/>
            <pc:sldMk cId="1480767852" sldId="267"/>
            <ac:spMk id="4" creationId="{50245D79-4125-4B9C-B50B-0AC92CAE8EC7}"/>
          </ac:spMkLst>
        </pc:spChg>
        <pc:spChg chg="add mod">
          <ac:chgData name="Ivan Lemos Tonet" userId="85139ccf-b33c-4d0a-8801-3ef0655ae9be" providerId="ADAL" clId="{7C8D0ED2-006A-4C9B-9476-DD3A52916D6F}" dt="2021-10-21T18:00:14.840" v="1247" actId="108"/>
          <ac:spMkLst>
            <pc:docMk/>
            <pc:sldMk cId="1480767852" sldId="267"/>
            <ac:spMk id="5" creationId="{B6131496-DC98-4749-94C3-C45711ABE4F1}"/>
          </ac:spMkLst>
        </pc:spChg>
      </pc:sldChg>
      <pc:sldChg chg="addSp delSp modSp add del mod setBg">
        <pc:chgData name="Ivan Lemos Tonet" userId="85139ccf-b33c-4d0a-8801-3ef0655ae9be" providerId="ADAL" clId="{7C8D0ED2-006A-4C9B-9476-DD3A52916D6F}" dt="2021-10-21T17:04:19.790" v="494" actId="47"/>
        <pc:sldMkLst>
          <pc:docMk/>
          <pc:sldMk cId="1114397835" sldId="268"/>
        </pc:sldMkLst>
        <pc:spChg chg="add del mod">
          <ac:chgData name="Ivan Lemos Tonet" userId="85139ccf-b33c-4d0a-8801-3ef0655ae9be" providerId="ADAL" clId="{7C8D0ED2-006A-4C9B-9476-DD3A52916D6F}" dt="2021-10-21T17:02:12.854" v="461"/>
          <ac:spMkLst>
            <pc:docMk/>
            <pc:sldMk cId="1114397835" sldId="268"/>
            <ac:spMk id="5" creationId="{312C4AA4-505E-4508-B4B7-076B9DB4F57A}"/>
          </ac:spMkLst>
        </pc:spChg>
        <pc:spChg chg="del">
          <ac:chgData name="Ivan Lemos Tonet" userId="85139ccf-b33c-4d0a-8801-3ef0655ae9be" providerId="ADAL" clId="{7C8D0ED2-006A-4C9B-9476-DD3A52916D6F}" dt="2021-10-21T14:54:22.725" v="70" actId="478"/>
          <ac:spMkLst>
            <pc:docMk/>
            <pc:sldMk cId="1114397835" sldId="268"/>
            <ac:spMk id="6" creationId="{26BA9124-93DF-4E06-B8A1-B9F7FBDB6E2C}"/>
          </ac:spMkLst>
        </pc:spChg>
        <pc:spChg chg="del">
          <ac:chgData name="Ivan Lemos Tonet" userId="85139ccf-b33c-4d0a-8801-3ef0655ae9be" providerId="ADAL" clId="{7C8D0ED2-006A-4C9B-9476-DD3A52916D6F}" dt="2021-10-21T17:03:44.891" v="484" actId="21"/>
          <ac:spMkLst>
            <pc:docMk/>
            <pc:sldMk cId="1114397835" sldId="268"/>
            <ac:spMk id="8" creationId="{E64BB8AA-6B2B-417B-8E14-333E9029BF20}"/>
          </ac:spMkLst>
        </pc:spChg>
      </pc:sldChg>
      <pc:sldChg chg="addSp delSp modSp add mod ord setBg">
        <pc:chgData name="Ivan Lemos Tonet" userId="85139ccf-b33c-4d0a-8801-3ef0655ae9be" providerId="ADAL" clId="{7C8D0ED2-006A-4C9B-9476-DD3A52916D6F}" dt="2021-10-21T18:00:03.423" v="1245" actId="113"/>
        <pc:sldMkLst>
          <pc:docMk/>
          <pc:sldMk cId="1829595401" sldId="269"/>
        </pc:sldMkLst>
        <pc:spChg chg="add mod">
          <ac:chgData name="Ivan Lemos Tonet" userId="85139ccf-b33c-4d0a-8801-3ef0655ae9be" providerId="ADAL" clId="{7C8D0ED2-006A-4C9B-9476-DD3A52916D6F}" dt="2021-10-21T17:59:49.129" v="1241" actId="108"/>
          <ac:spMkLst>
            <pc:docMk/>
            <pc:sldMk cId="1829595401" sldId="269"/>
            <ac:spMk id="5" creationId="{5A64A630-74FD-4D17-BB2C-63D54DB12525}"/>
          </ac:spMkLst>
        </pc:spChg>
        <pc:spChg chg="mod">
          <ac:chgData name="Ivan Lemos Tonet" userId="85139ccf-b33c-4d0a-8801-3ef0655ae9be" providerId="ADAL" clId="{7C8D0ED2-006A-4C9B-9476-DD3A52916D6F}" dt="2021-10-21T18:00:03.423" v="1245" actId="113"/>
          <ac:spMkLst>
            <pc:docMk/>
            <pc:sldMk cId="1829595401" sldId="269"/>
            <ac:spMk id="6" creationId="{26BA9124-93DF-4E06-B8A1-B9F7FBDB6E2C}"/>
          </ac:spMkLst>
        </pc:spChg>
        <pc:spChg chg="mod">
          <ac:chgData name="Ivan Lemos Tonet" userId="85139ccf-b33c-4d0a-8801-3ef0655ae9be" providerId="ADAL" clId="{7C8D0ED2-006A-4C9B-9476-DD3A52916D6F}" dt="2021-10-21T17:06:02.596" v="520" actId="20577"/>
          <ac:spMkLst>
            <pc:docMk/>
            <pc:sldMk cId="1829595401" sldId="269"/>
            <ac:spMk id="8" creationId="{E64BB8AA-6B2B-417B-8E14-333E9029BF20}"/>
          </ac:spMkLst>
        </pc:spChg>
        <pc:spChg chg="del mod">
          <ac:chgData name="Ivan Lemos Tonet" userId="85139ccf-b33c-4d0a-8801-3ef0655ae9be" providerId="ADAL" clId="{7C8D0ED2-006A-4C9B-9476-DD3A52916D6F}" dt="2021-10-21T17:05:52.240" v="515" actId="478"/>
          <ac:spMkLst>
            <pc:docMk/>
            <pc:sldMk cId="1829595401" sldId="269"/>
            <ac:spMk id="10" creationId="{AC49648A-9220-4D3A-94AE-71146A78DCA1}"/>
          </ac:spMkLst>
        </pc:spChg>
      </pc:sldChg>
      <pc:sldChg chg="addSp modSp add mod ord setBg">
        <pc:chgData name="Ivan Lemos Tonet" userId="85139ccf-b33c-4d0a-8801-3ef0655ae9be" providerId="ADAL" clId="{7C8D0ED2-006A-4C9B-9476-DD3A52916D6F}" dt="2021-10-21T17:10:47.543" v="553"/>
        <pc:sldMkLst>
          <pc:docMk/>
          <pc:sldMk cId="876882026" sldId="270"/>
        </pc:sldMkLst>
        <pc:spChg chg="add mod">
          <ac:chgData name="Ivan Lemos Tonet" userId="85139ccf-b33c-4d0a-8801-3ef0655ae9be" providerId="ADAL" clId="{7C8D0ED2-006A-4C9B-9476-DD3A52916D6F}" dt="2021-10-21T17:03:39.416" v="483" actId="1582"/>
          <ac:spMkLst>
            <pc:docMk/>
            <pc:sldMk cId="876882026" sldId="270"/>
            <ac:spMk id="2" creationId="{92048305-77A5-4ACA-AC7B-C6A0C3F56558}"/>
          </ac:spMkLst>
        </pc:spChg>
        <pc:spChg chg="add mod">
          <ac:chgData name="Ivan Lemos Tonet" userId="85139ccf-b33c-4d0a-8801-3ef0655ae9be" providerId="ADAL" clId="{7C8D0ED2-006A-4C9B-9476-DD3A52916D6F}" dt="2021-10-21T17:04:07.950" v="490" actId="1076"/>
          <ac:spMkLst>
            <pc:docMk/>
            <pc:sldMk cId="876882026" sldId="270"/>
            <ac:spMk id="5" creationId="{CC0720CC-A9DB-4A71-86A4-9793EC0F3F3B}"/>
          </ac:spMkLst>
        </pc:spChg>
        <pc:spChg chg="add mod">
          <ac:chgData name="Ivan Lemos Tonet" userId="85139ccf-b33c-4d0a-8801-3ef0655ae9be" providerId="ADAL" clId="{7C8D0ED2-006A-4C9B-9476-DD3A52916D6F}" dt="2021-10-21T17:04:13.796" v="493" actId="20577"/>
          <ac:spMkLst>
            <pc:docMk/>
            <pc:sldMk cId="876882026" sldId="270"/>
            <ac:spMk id="6" creationId="{7C23EC3E-7FD3-4703-905A-BD27D6764C5E}"/>
          </ac:spMkLst>
        </pc:spChg>
        <pc:picChg chg="mod">
          <ac:chgData name="Ivan Lemos Tonet" userId="85139ccf-b33c-4d0a-8801-3ef0655ae9be" providerId="ADAL" clId="{7C8D0ED2-006A-4C9B-9476-DD3A52916D6F}" dt="2021-10-21T17:01:38.033" v="456" actId="14100"/>
          <ac:picMkLst>
            <pc:docMk/>
            <pc:sldMk cId="876882026" sldId="270"/>
            <ac:picMk id="3074" creationId="{C95A7ADB-5A50-49BF-8456-E195149568D0}"/>
          </ac:picMkLst>
        </pc:picChg>
      </pc:sldChg>
      <pc:sldChg chg="addSp delSp modSp add mod ord setBg modNotesTx">
        <pc:chgData name="Ivan Lemos Tonet" userId="85139ccf-b33c-4d0a-8801-3ef0655ae9be" providerId="ADAL" clId="{7C8D0ED2-006A-4C9B-9476-DD3A52916D6F}" dt="2021-10-21T16:57:47.395" v="356"/>
        <pc:sldMkLst>
          <pc:docMk/>
          <pc:sldMk cId="3024634250" sldId="271"/>
        </pc:sldMkLst>
        <pc:spChg chg="del">
          <ac:chgData name="Ivan Lemos Tonet" userId="85139ccf-b33c-4d0a-8801-3ef0655ae9be" providerId="ADAL" clId="{7C8D0ED2-006A-4C9B-9476-DD3A52916D6F}" dt="2021-10-21T15:22:35.812" v="84" actId="478"/>
          <ac:spMkLst>
            <pc:docMk/>
            <pc:sldMk cId="3024634250" sldId="271"/>
            <ac:spMk id="6" creationId="{26BA9124-93DF-4E06-B8A1-B9F7FBDB6E2C}"/>
          </ac:spMkLst>
        </pc:spChg>
        <pc:spChg chg="add del mod">
          <ac:chgData name="Ivan Lemos Tonet" userId="85139ccf-b33c-4d0a-8801-3ef0655ae9be" providerId="ADAL" clId="{7C8D0ED2-006A-4C9B-9476-DD3A52916D6F}" dt="2021-10-21T16:53:29.893" v="352"/>
          <ac:spMkLst>
            <pc:docMk/>
            <pc:sldMk cId="3024634250" sldId="271"/>
            <ac:spMk id="7" creationId="{F775018B-9C8E-4BA4-926B-682C701A5E53}"/>
          </ac:spMkLst>
        </pc:spChg>
        <pc:spChg chg="del">
          <ac:chgData name="Ivan Lemos Tonet" userId="85139ccf-b33c-4d0a-8801-3ef0655ae9be" providerId="ADAL" clId="{7C8D0ED2-006A-4C9B-9476-DD3A52916D6F}" dt="2021-10-21T15:22:35.812" v="84" actId="478"/>
          <ac:spMkLst>
            <pc:docMk/>
            <pc:sldMk cId="3024634250" sldId="271"/>
            <ac:spMk id="8" creationId="{E64BB8AA-6B2B-417B-8E14-333E9029BF20}"/>
          </ac:spMkLst>
        </pc:spChg>
        <pc:spChg chg="add mod">
          <ac:chgData name="Ivan Lemos Tonet" userId="85139ccf-b33c-4d0a-8801-3ef0655ae9be" providerId="ADAL" clId="{7C8D0ED2-006A-4C9B-9476-DD3A52916D6F}" dt="2021-10-21T16:53:52.471" v="355" actId="14100"/>
          <ac:spMkLst>
            <pc:docMk/>
            <pc:sldMk cId="3024634250" sldId="271"/>
            <ac:spMk id="9" creationId="{865397CA-DA53-47BA-94E0-DAC13269EB87}"/>
          </ac:spMkLst>
        </pc:spChg>
        <pc:spChg chg="del">
          <ac:chgData name="Ivan Lemos Tonet" userId="85139ccf-b33c-4d0a-8801-3ef0655ae9be" providerId="ADAL" clId="{7C8D0ED2-006A-4C9B-9476-DD3A52916D6F}" dt="2021-10-21T15:22:35.812" v="84" actId="478"/>
          <ac:spMkLst>
            <pc:docMk/>
            <pc:sldMk cId="3024634250" sldId="271"/>
            <ac:spMk id="10" creationId="{AC49648A-9220-4D3A-94AE-71146A78DCA1}"/>
          </ac:spMkLst>
        </pc:spChg>
        <pc:picChg chg="add">
          <ac:chgData name="Ivan Lemos Tonet" userId="85139ccf-b33c-4d0a-8801-3ef0655ae9be" providerId="ADAL" clId="{7C8D0ED2-006A-4C9B-9476-DD3A52916D6F}" dt="2021-10-21T15:22:38.047" v="85"/>
          <ac:picMkLst>
            <pc:docMk/>
            <pc:sldMk cId="3024634250" sldId="271"/>
            <ac:picMk id="4098" creationId="{5D46D9BC-94D7-4765-B608-B4FE8D088311}"/>
          </ac:picMkLst>
        </pc:picChg>
      </pc:sldChg>
      <pc:sldChg chg="addSp delSp modSp add mod setBg modNotesTx">
        <pc:chgData name="Ivan Lemos Tonet" userId="85139ccf-b33c-4d0a-8801-3ef0655ae9be" providerId="ADAL" clId="{7C8D0ED2-006A-4C9B-9476-DD3A52916D6F}" dt="2021-10-21T17:12:31.498" v="582"/>
        <pc:sldMkLst>
          <pc:docMk/>
          <pc:sldMk cId="3682117300" sldId="272"/>
        </pc:sldMkLst>
        <pc:picChg chg="add del">
          <ac:chgData name="Ivan Lemos Tonet" userId="85139ccf-b33c-4d0a-8801-3ef0655ae9be" providerId="ADAL" clId="{7C8D0ED2-006A-4C9B-9476-DD3A52916D6F}" dt="2021-10-21T15:26:57.750" v="92" actId="478"/>
          <ac:picMkLst>
            <pc:docMk/>
            <pc:sldMk cId="3682117300" sldId="272"/>
            <ac:picMk id="3" creationId="{83E07994-B349-4F08-A100-263B3E612413}"/>
          </ac:picMkLst>
        </pc:picChg>
        <pc:picChg chg="add mod">
          <ac:chgData name="Ivan Lemos Tonet" userId="85139ccf-b33c-4d0a-8801-3ef0655ae9be" providerId="ADAL" clId="{7C8D0ED2-006A-4C9B-9476-DD3A52916D6F}" dt="2021-10-21T15:28:55.719" v="104" actId="14100"/>
          <ac:picMkLst>
            <pc:docMk/>
            <pc:sldMk cId="3682117300" sldId="272"/>
            <ac:picMk id="5" creationId="{35413AE7-27FB-4693-B10F-84EBF053F4BC}"/>
          </ac:picMkLst>
        </pc:picChg>
        <pc:picChg chg="del">
          <ac:chgData name="Ivan Lemos Tonet" userId="85139ccf-b33c-4d0a-8801-3ef0655ae9be" providerId="ADAL" clId="{7C8D0ED2-006A-4C9B-9476-DD3A52916D6F}" dt="2021-10-21T15:24:13.349" v="87" actId="478"/>
          <ac:picMkLst>
            <pc:docMk/>
            <pc:sldMk cId="3682117300" sldId="272"/>
            <ac:picMk id="4098" creationId="{5D46D9BC-94D7-4765-B608-B4FE8D088311}"/>
          </ac:picMkLst>
        </pc:picChg>
      </pc:sldChg>
      <pc:sldChg chg="addSp delSp modSp add mod setBg">
        <pc:chgData name="Ivan Lemos Tonet" userId="85139ccf-b33c-4d0a-8801-3ef0655ae9be" providerId="ADAL" clId="{7C8D0ED2-006A-4C9B-9476-DD3A52916D6F}" dt="2021-10-21T16:57:47.395" v="356"/>
        <pc:sldMkLst>
          <pc:docMk/>
          <pc:sldMk cId="2347684662" sldId="273"/>
        </pc:sldMkLst>
        <pc:picChg chg="del">
          <ac:chgData name="Ivan Lemos Tonet" userId="85139ccf-b33c-4d0a-8801-3ef0655ae9be" providerId="ADAL" clId="{7C8D0ED2-006A-4C9B-9476-DD3A52916D6F}" dt="2021-10-21T15:26:16.287" v="90" actId="478"/>
          <ac:picMkLst>
            <pc:docMk/>
            <pc:sldMk cId="2347684662" sldId="273"/>
            <ac:picMk id="3" creationId="{83E07994-B349-4F08-A100-263B3E612413}"/>
          </ac:picMkLst>
        </pc:picChg>
        <pc:picChg chg="add mod">
          <ac:chgData name="Ivan Lemos Tonet" userId="85139ccf-b33c-4d0a-8801-3ef0655ae9be" providerId="ADAL" clId="{7C8D0ED2-006A-4C9B-9476-DD3A52916D6F}" dt="2021-10-21T15:29:05.801" v="106" actId="14100"/>
          <ac:picMkLst>
            <pc:docMk/>
            <pc:sldMk cId="2347684662" sldId="273"/>
            <ac:picMk id="4" creationId="{0F74ED26-E1D7-41A8-B602-8A9B99835D92}"/>
          </ac:picMkLst>
        </pc:picChg>
      </pc:sldChg>
      <pc:sldChg chg="addSp delSp modSp add mod setBg">
        <pc:chgData name="Ivan Lemos Tonet" userId="85139ccf-b33c-4d0a-8801-3ef0655ae9be" providerId="ADAL" clId="{7C8D0ED2-006A-4C9B-9476-DD3A52916D6F}" dt="2021-10-21T16:57:47.395" v="356"/>
        <pc:sldMkLst>
          <pc:docMk/>
          <pc:sldMk cId="2879742721" sldId="274"/>
        </pc:sldMkLst>
        <pc:picChg chg="add mod">
          <ac:chgData name="Ivan Lemos Tonet" userId="85139ccf-b33c-4d0a-8801-3ef0655ae9be" providerId="ADAL" clId="{7C8D0ED2-006A-4C9B-9476-DD3A52916D6F}" dt="2021-10-21T15:29:13.947" v="108" actId="14100"/>
          <ac:picMkLst>
            <pc:docMk/>
            <pc:sldMk cId="2879742721" sldId="274"/>
            <ac:picMk id="3" creationId="{84B6945F-1123-43D7-820E-CE724138B39F}"/>
          </ac:picMkLst>
        </pc:picChg>
        <pc:picChg chg="del">
          <ac:chgData name="Ivan Lemos Tonet" userId="85139ccf-b33c-4d0a-8801-3ef0655ae9be" providerId="ADAL" clId="{7C8D0ED2-006A-4C9B-9476-DD3A52916D6F}" dt="2021-10-21T15:27:57.686" v="95" actId="478"/>
          <ac:picMkLst>
            <pc:docMk/>
            <pc:sldMk cId="2879742721" sldId="274"/>
            <ac:picMk id="4" creationId="{0F74ED26-E1D7-41A8-B602-8A9B99835D92}"/>
          </ac:picMkLst>
        </pc:picChg>
      </pc:sldChg>
      <pc:sldChg chg="addSp delSp modSp add del mod setBg">
        <pc:chgData name="Ivan Lemos Tonet" userId="85139ccf-b33c-4d0a-8801-3ef0655ae9be" providerId="ADAL" clId="{7C8D0ED2-006A-4C9B-9476-DD3A52916D6F}" dt="2021-10-21T17:09:36.629" v="538" actId="47"/>
        <pc:sldMkLst>
          <pc:docMk/>
          <pc:sldMk cId="2873793034" sldId="275"/>
        </pc:sldMkLst>
        <pc:picChg chg="del">
          <ac:chgData name="Ivan Lemos Tonet" userId="85139ccf-b33c-4d0a-8801-3ef0655ae9be" providerId="ADAL" clId="{7C8D0ED2-006A-4C9B-9476-DD3A52916D6F}" dt="2021-10-21T17:08:26.777" v="523" actId="478"/>
          <ac:picMkLst>
            <pc:docMk/>
            <pc:sldMk cId="2873793034" sldId="275"/>
            <ac:picMk id="13" creationId="{52692E4D-DE56-40FF-B0EC-E5A410600D75}"/>
          </ac:picMkLst>
        </pc:picChg>
        <pc:picChg chg="add del mod">
          <ac:chgData name="Ivan Lemos Tonet" userId="85139ccf-b33c-4d0a-8801-3ef0655ae9be" providerId="ADAL" clId="{7C8D0ED2-006A-4C9B-9476-DD3A52916D6F}" dt="2021-10-21T17:08:53.524" v="526" actId="478"/>
          <ac:picMkLst>
            <pc:docMk/>
            <pc:sldMk cId="2873793034" sldId="275"/>
            <ac:picMk id="6146" creationId="{57319D24-D6EC-4587-9D78-AA7621043CE3}"/>
          </ac:picMkLst>
        </pc:picChg>
        <pc:picChg chg="add del mod">
          <ac:chgData name="Ivan Lemos Tonet" userId="85139ccf-b33c-4d0a-8801-3ef0655ae9be" providerId="ADAL" clId="{7C8D0ED2-006A-4C9B-9476-DD3A52916D6F}" dt="2021-10-21T17:09:12.293" v="532" actId="478"/>
          <ac:picMkLst>
            <pc:docMk/>
            <pc:sldMk cId="2873793034" sldId="275"/>
            <ac:picMk id="6148" creationId="{EEFACECC-75A5-4486-A04D-D906B091B2FD}"/>
          </ac:picMkLst>
        </pc:picChg>
      </pc:sldChg>
      <pc:sldChg chg="addSp delSp modSp add mod modAnim">
        <pc:chgData name="Ivan Lemos Tonet" userId="85139ccf-b33c-4d0a-8801-3ef0655ae9be" providerId="ADAL" clId="{7C8D0ED2-006A-4C9B-9476-DD3A52916D6F}" dt="2021-10-21T15:43:18.582" v="153"/>
        <pc:sldMkLst>
          <pc:docMk/>
          <pc:sldMk cId="3801257948" sldId="276"/>
        </pc:sldMkLst>
        <pc:picChg chg="add mod">
          <ac:chgData name="Ivan Lemos Tonet" userId="85139ccf-b33c-4d0a-8801-3ef0655ae9be" providerId="ADAL" clId="{7C8D0ED2-006A-4C9B-9476-DD3A52916D6F}" dt="2021-10-21T15:41:36.868" v="143" actId="1076"/>
          <ac:picMkLst>
            <pc:docMk/>
            <pc:sldMk cId="3801257948" sldId="276"/>
            <ac:picMk id="3" creationId="{EB305841-B2A3-428A-8782-C4D3144452AA}"/>
          </ac:picMkLst>
        </pc:picChg>
        <pc:picChg chg="add del">
          <ac:chgData name="Ivan Lemos Tonet" userId="85139ccf-b33c-4d0a-8801-3ef0655ae9be" providerId="ADAL" clId="{7C8D0ED2-006A-4C9B-9476-DD3A52916D6F}" dt="2021-10-21T15:42:19.663" v="145" actId="22"/>
          <ac:picMkLst>
            <pc:docMk/>
            <pc:sldMk cId="3801257948" sldId="276"/>
            <ac:picMk id="5" creationId="{9FD5562D-5B5A-4DAB-B210-12AC960246CA}"/>
          </ac:picMkLst>
        </pc:picChg>
        <pc:picChg chg="add mod">
          <ac:chgData name="Ivan Lemos Tonet" userId="85139ccf-b33c-4d0a-8801-3ef0655ae9be" providerId="ADAL" clId="{7C8D0ED2-006A-4C9B-9476-DD3A52916D6F}" dt="2021-10-21T15:35:49.473" v="136" actId="1076"/>
          <ac:picMkLst>
            <pc:docMk/>
            <pc:sldMk cId="3801257948" sldId="276"/>
            <ac:picMk id="6" creationId="{2B9E29A2-B2D9-470A-86C9-FE1AD655C648}"/>
          </ac:picMkLst>
        </pc:picChg>
        <pc:picChg chg="add del mod">
          <ac:chgData name="Ivan Lemos Tonet" userId="85139ccf-b33c-4d0a-8801-3ef0655ae9be" providerId="ADAL" clId="{7C8D0ED2-006A-4C9B-9476-DD3A52916D6F}" dt="2021-10-21T15:35:50.803" v="137" actId="21"/>
          <ac:picMkLst>
            <pc:docMk/>
            <pc:sldMk cId="3801257948" sldId="276"/>
            <ac:picMk id="7" creationId="{E0F3DE52-EB1C-4F61-BE5C-DBE26491A685}"/>
          </ac:picMkLst>
        </pc:picChg>
        <pc:picChg chg="add del mod">
          <ac:chgData name="Ivan Lemos Tonet" userId="85139ccf-b33c-4d0a-8801-3ef0655ae9be" providerId="ADAL" clId="{7C8D0ED2-006A-4C9B-9476-DD3A52916D6F}" dt="2021-10-21T15:43:14.573" v="150" actId="21"/>
          <ac:picMkLst>
            <pc:docMk/>
            <pc:sldMk cId="3801257948" sldId="276"/>
            <ac:picMk id="8" creationId="{3476D900-21F9-4A6A-9134-F6DD42EBC508}"/>
          </ac:picMkLst>
        </pc:picChg>
        <pc:picChg chg="add mod">
          <ac:chgData name="Ivan Lemos Tonet" userId="85139ccf-b33c-4d0a-8801-3ef0655ae9be" providerId="ADAL" clId="{7C8D0ED2-006A-4C9B-9476-DD3A52916D6F}" dt="2021-10-21T15:42:51.527" v="147" actId="1076"/>
          <ac:picMkLst>
            <pc:docMk/>
            <pc:sldMk cId="3801257948" sldId="276"/>
            <ac:picMk id="10" creationId="{6A5DD3A5-7E16-4100-934A-2FB9C81DD20F}"/>
          </ac:picMkLst>
        </pc:picChg>
        <pc:picChg chg="add mod">
          <ac:chgData name="Ivan Lemos Tonet" userId="85139ccf-b33c-4d0a-8801-3ef0655ae9be" providerId="ADAL" clId="{7C8D0ED2-006A-4C9B-9476-DD3A52916D6F}" dt="2021-10-21T15:43:14.885" v="151"/>
          <ac:picMkLst>
            <pc:docMk/>
            <pc:sldMk cId="3801257948" sldId="276"/>
            <ac:picMk id="15" creationId="{49A3FA01-9084-456C-A1EA-08509603B764}"/>
          </ac:picMkLst>
        </pc:picChg>
        <pc:picChg chg="del">
          <ac:chgData name="Ivan Lemos Tonet" userId="85139ccf-b33c-4d0a-8801-3ef0655ae9be" providerId="ADAL" clId="{7C8D0ED2-006A-4C9B-9476-DD3A52916D6F}" dt="2021-10-21T15:32:37.023" v="119" actId="478"/>
          <ac:picMkLst>
            <pc:docMk/>
            <pc:sldMk cId="3801257948" sldId="276"/>
            <ac:picMk id="2052" creationId="{20071EF3-7A86-4BDB-BDF9-E2C15527EA6D}"/>
          </ac:picMkLst>
        </pc:picChg>
        <pc:picChg chg="add del mod">
          <ac:chgData name="Ivan Lemos Tonet" userId="85139ccf-b33c-4d0a-8801-3ef0655ae9be" providerId="ADAL" clId="{7C8D0ED2-006A-4C9B-9476-DD3A52916D6F}" dt="2021-10-21T15:35:30.903" v="131" actId="21"/>
          <ac:picMkLst>
            <pc:docMk/>
            <pc:sldMk cId="3801257948" sldId="276"/>
            <ac:picMk id="5122" creationId="{7884B1AC-8186-4F64-AD8A-28B23B50EB74}"/>
          </ac:picMkLst>
        </pc:picChg>
        <pc:picChg chg="add del">
          <ac:chgData name="Ivan Lemos Tonet" userId="85139ccf-b33c-4d0a-8801-3ef0655ae9be" providerId="ADAL" clId="{7C8D0ED2-006A-4C9B-9476-DD3A52916D6F}" dt="2021-10-21T15:35:11.213" v="126" actId="21"/>
          <ac:picMkLst>
            <pc:docMk/>
            <pc:sldMk cId="3801257948" sldId="276"/>
            <ac:picMk id="5124" creationId="{761D8DD1-D397-43DA-A5F7-FAE9A7AEB221}"/>
          </ac:picMkLst>
        </pc:picChg>
        <pc:picChg chg="add mod">
          <ac:chgData name="Ivan Lemos Tonet" userId="85139ccf-b33c-4d0a-8801-3ef0655ae9be" providerId="ADAL" clId="{7C8D0ED2-006A-4C9B-9476-DD3A52916D6F}" dt="2021-10-21T15:35:45.758" v="135" actId="1076"/>
          <ac:picMkLst>
            <pc:docMk/>
            <pc:sldMk cId="3801257948" sldId="276"/>
            <ac:picMk id="5126" creationId="{AF7879EE-4619-4686-B00C-5452333C92A7}"/>
          </ac:picMkLst>
        </pc:picChg>
      </pc:sldChg>
      <pc:sldChg chg="addSp delSp modSp add mod">
        <pc:chgData name="Ivan Lemos Tonet" userId="85139ccf-b33c-4d0a-8801-3ef0655ae9be" providerId="ADAL" clId="{7C8D0ED2-006A-4C9B-9476-DD3A52916D6F}" dt="2021-10-21T17:58:54.581" v="1229" actId="404"/>
        <pc:sldMkLst>
          <pc:docMk/>
          <pc:sldMk cId="1326743940" sldId="277"/>
        </pc:sldMkLst>
        <pc:spChg chg="add mod">
          <ac:chgData name="Ivan Lemos Tonet" userId="85139ccf-b33c-4d0a-8801-3ef0655ae9be" providerId="ADAL" clId="{7C8D0ED2-006A-4C9B-9476-DD3A52916D6F}" dt="2021-10-21T17:58:54.581" v="1229" actId="404"/>
          <ac:spMkLst>
            <pc:docMk/>
            <pc:sldMk cId="1326743940" sldId="277"/>
            <ac:spMk id="6" creationId="{318DC2B2-F6A0-4451-82A8-56A463CA9FF8}"/>
          </ac:spMkLst>
        </pc:spChg>
        <pc:spChg chg="del">
          <ac:chgData name="Ivan Lemos Tonet" userId="85139ccf-b33c-4d0a-8801-3ef0655ae9be" providerId="ADAL" clId="{7C8D0ED2-006A-4C9B-9476-DD3A52916D6F}" dt="2021-10-21T15:46:05.539" v="167" actId="478"/>
          <ac:spMkLst>
            <pc:docMk/>
            <pc:sldMk cId="1326743940" sldId="277"/>
            <ac:spMk id="7" creationId="{430BCFD0-F409-43A6-8DE2-31D056DBDA19}"/>
          </ac:spMkLst>
        </pc:spChg>
        <pc:spChg chg="add mod">
          <ac:chgData name="Ivan Lemos Tonet" userId="85139ccf-b33c-4d0a-8801-3ef0655ae9be" providerId="ADAL" clId="{7C8D0ED2-006A-4C9B-9476-DD3A52916D6F}" dt="2021-10-21T17:58:06.989" v="1218" actId="404"/>
          <ac:spMkLst>
            <pc:docMk/>
            <pc:sldMk cId="1326743940" sldId="277"/>
            <ac:spMk id="8" creationId="{DC6D1B0C-565C-4CF0-9698-A99F3CEE4371}"/>
          </ac:spMkLst>
        </pc:spChg>
        <pc:spChg chg="del">
          <ac:chgData name="Ivan Lemos Tonet" userId="85139ccf-b33c-4d0a-8801-3ef0655ae9be" providerId="ADAL" clId="{7C8D0ED2-006A-4C9B-9476-DD3A52916D6F}" dt="2021-10-21T15:46:05.539" v="167" actId="478"/>
          <ac:spMkLst>
            <pc:docMk/>
            <pc:sldMk cId="1326743940" sldId="277"/>
            <ac:spMk id="9" creationId="{71162555-106C-4AC3-A6DF-E59BC0C0F9BB}"/>
          </ac:spMkLst>
        </pc:spChg>
        <pc:spChg chg="del">
          <ac:chgData name="Ivan Lemos Tonet" userId="85139ccf-b33c-4d0a-8801-3ef0655ae9be" providerId="ADAL" clId="{7C8D0ED2-006A-4C9B-9476-DD3A52916D6F}" dt="2021-10-21T15:46:05.539" v="167" actId="478"/>
          <ac:spMkLst>
            <pc:docMk/>
            <pc:sldMk cId="1326743940" sldId="277"/>
            <ac:spMk id="11" creationId="{61CB2939-21BD-4639-989B-19F0A276C32F}"/>
          </ac:spMkLst>
        </pc:spChg>
      </pc:sldChg>
      <pc:sldChg chg="addSp delSp modSp add mod setBg">
        <pc:chgData name="Ivan Lemos Tonet" userId="85139ccf-b33c-4d0a-8801-3ef0655ae9be" providerId="ADAL" clId="{7C8D0ED2-006A-4C9B-9476-DD3A52916D6F}" dt="2021-10-21T17:58:46.718" v="1226" actId="404"/>
        <pc:sldMkLst>
          <pc:docMk/>
          <pc:sldMk cId="2595720822" sldId="278"/>
        </pc:sldMkLst>
        <pc:spChg chg="add del mod">
          <ac:chgData name="Ivan Lemos Tonet" userId="85139ccf-b33c-4d0a-8801-3ef0655ae9be" providerId="ADAL" clId="{7C8D0ED2-006A-4C9B-9476-DD3A52916D6F}" dt="2021-10-21T15:55:39.408" v="226" actId="478"/>
          <ac:spMkLst>
            <pc:docMk/>
            <pc:sldMk cId="2595720822" sldId="278"/>
            <ac:spMk id="3" creationId="{B9B69449-72E7-48D8-A188-666BA465E2F0}"/>
          </ac:spMkLst>
        </pc:spChg>
        <pc:spChg chg="add mod">
          <ac:chgData name="Ivan Lemos Tonet" userId="85139ccf-b33c-4d0a-8801-3ef0655ae9be" providerId="ADAL" clId="{7C8D0ED2-006A-4C9B-9476-DD3A52916D6F}" dt="2021-10-21T17:58:46.718" v="1226" actId="404"/>
          <ac:spMkLst>
            <pc:docMk/>
            <pc:sldMk cId="2595720822" sldId="278"/>
            <ac:spMk id="4" creationId="{5531DF88-375E-4EFB-97EB-A5CC9017DD82}"/>
          </ac:spMkLst>
        </pc:spChg>
        <pc:spChg chg="add mod">
          <ac:chgData name="Ivan Lemos Tonet" userId="85139ccf-b33c-4d0a-8801-3ef0655ae9be" providerId="ADAL" clId="{7C8D0ED2-006A-4C9B-9476-DD3A52916D6F}" dt="2021-10-21T17:58:16.992" v="1220" actId="404"/>
          <ac:spMkLst>
            <pc:docMk/>
            <pc:sldMk cId="2595720822" sldId="278"/>
            <ac:spMk id="5" creationId="{E6E2DBD7-5F1D-46AB-851D-EE455908A0F4}"/>
          </ac:spMkLst>
        </pc:spChg>
        <pc:spChg chg="del mod">
          <ac:chgData name="Ivan Lemos Tonet" userId="85139ccf-b33c-4d0a-8801-3ef0655ae9be" providerId="ADAL" clId="{7C8D0ED2-006A-4C9B-9476-DD3A52916D6F}" dt="2021-10-21T15:57:10.858" v="236"/>
          <ac:spMkLst>
            <pc:docMk/>
            <pc:sldMk cId="2595720822" sldId="278"/>
            <ac:spMk id="6" creationId="{318DC2B2-F6A0-4451-82A8-56A463CA9FF8}"/>
          </ac:spMkLst>
        </pc:spChg>
      </pc:sldChg>
      <pc:sldChg chg="delSp modSp add del mod">
        <pc:chgData name="Ivan Lemos Tonet" userId="85139ccf-b33c-4d0a-8801-3ef0655ae9be" providerId="ADAL" clId="{7C8D0ED2-006A-4C9B-9476-DD3A52916D6F}" dt="2021-10-21T16:50:14.225" v="294" actId="47"/>
        <pc:sldMkLst>
          <pc:docMk/>
          <pc:sldMk cId="4236775715" sldId="279"/>
        </pc:sldMkLst>
        <pc:spChg chg="del mod">
          <ac:chgData name="Ivan Lemos Tonet" userId="85139ccf-b33c-4d0a-8801-3ef0655ae9be" providerId="ADAL" clId="{7C8D0ED2-006A-4C9B-9476-DD3A52916D6F}" dt="2021-10-21T16:00:07.963" v="261" actId="478"/>
          <ac:spMkLst>
            <pc:docMk/>
            <pc:sldMk cId="4236775715" sldId="279"/>
            <ac:spMk id="5" creationId="{E0FD6847-4807-40E4-BCB6-E0FD646025ED}"/>
          </ac:spMkLst>
        </pc:spChg>
        <pc:spChg chg="del">
          <ac:chgData name="Ivan Lemos Tonet" userId="85139ccf-b33c-4d0a-8801-3ef0655ae9be" providerId="ADAL" clId="{7C8D0ED2-006A-4C9B-9476-DD3A52916D6F}" dt="2021-10-21T15:59:24.280" v="254" actId="478"/>
          <ac:spMkLst>
            <pc:docMk/>
            <pc:sldMk cId="4236775715" sldId="279"/>
            <ac:spMk id="7" creationId="{430BCFD0-F409-43A6-8DE2-31D056DBDA19}"/>
          </ac:spMkLst>
        </pc:spChg>
        <pc:spChg chg="del mod">
          <ac:chgData name="Ivan Lemos Tonet" userId="85139ccf-b33c-4d0a-8801-3ef0655ae9be" providerId="ADAL" clId="{7C8D0ED2-006A-4C9B-9476-DD3A52916D6F}" dt="2021-10-21T16:49:17.017" v="278"/>
          <ac:spMkLst>
            <pc:docMk/>
            <pc:sldMk cId="4236775715" sldId="279"/>
            <ac:spMk id="9" creationId="{71162555-106C-4AC3-A6DF-E59BC0C0F9BB}"/>
          </ac:spMkLst>
        </pc:spChg>
        <pc:spChg chg="mod">
          <ac:chgData name="Ivan Lemos Tonet" userId="85139ccf-b33c-4d0a-8801-3ef0655ae9be" providerId="ADAL" clId="{7C8D0ED2-006A-4C9B-9476-DD3A52916D6F}" dt="2021-10-21T16:50:10.912" v="293" actId="404"/>
          <ac:spMkLst>
            <pc:docMk/>
            <pc:sldMk cId="4236775715" sldId="279"/>
            <ac:spMk id="11" creationId="{61CB2939-21BD-4639-989B-19F0A276C32F}"/>
          </ac:spMkLst>
        </pc:spChg>
      </pc:sldChg>
      <pc:sldChg chg="addSp delSp modSp add mod">
        <pc:chgData name="Ivan Lemos Tonet" userId="85139ccf-b33c-4d0a-8801-3ef0655ae9be" providerId="ADAL" clId="{7C8D0ED2-006A-4C9B-9476-DD3A52916D6F}" dt="2021-10-21T17:58:50.851" v="1227" actId="404"/>
        <pc:sldMkLst>
          <pc:docMk/>
          <pc:sldMk cId="752003412" sldId="280"/>
        </pc:sldMkLst>
        <pc:spChg chg="add mod">
          <ac:chgData name="Ivan Lemos Tonet" userId="85139ccf-b33c-4d0a-8801-3ef0655ae9be" providerId="ADAL" clId="{7C8D0ED2-006A-4C9B-9476-DD3A52916D6F}" dt="2021-10-21T17:58:50.851" v="1227" actId="404"/>
          <ac:spMkLst>
            <pc:docMk/>
            <pc:sldMk cId="752003412" sldId="280"/>
            <ac:spMk id="4" creationId="{1B79BF87-A581-4254-93BE-0D7B03428933}"/>
          </ac:spMkLst>
        </pc:spChg>
        <pc:spChg chg="del mod">
          <ac:chgData name="Ivan Lemos Tonet" userId="85139ccf-b33c-4d0a-8801-3ef0655ae9be" providerId="ADAL" clId="{7C8D0ED2-006A-4C9B-9476-DD3A52916D6F}" dt="2021-10-21T16:00:31.725" v="267" actId="478"/>
          <ac:spMkLst>
            <pc:docMk/>
            <pc:sldMk cId="752003412" sldId="280"/>
            <ac:spMk id="9" creationId="{71162555-106C-4AC3-A6DF-E59BC0C0F9BB}"/>
          </ac:spMkLst>
        </pc:spChg>
        <pc:spChg chg="mod">
          <ac:chgData name="Ivan Lemos Tonet" userId="85139ccf-b33c-4d0a-8801-3ef0655ae9be" providerId="ADAL" clId="{7C8D0ED2-006A-4C9B-9476-DD3A52916D6F}" dt="2021-10-21T17:58:35.365" v="1223" actId="14100"/>
          <ac:spMkLst>
            <pc:docMk/>
            <pc:sldMk cId="752003412" sldId="280"/>
            <ac:spMk id="11" creationId="{61CB2939-21BD-4639-989B-19F0A276C32F}"/>
          </ac:spMkLst>
        </pc:spChg>
      </pc:sldChg>
      <pc:sldChg chg="add ord">
        <pc:chgData name="Ivan Lemos Tonet" userId="85139ccf-b33c-4d0a-8801-3ef0655ae9be" providerId="ADAL" clId="{7C8D0ED2-006A-4C9B-9476-DD3A52916D6F}" dt="2021-10-21T17:10:26.437" v="551"/>
        <pc:sldMkLst>
          <pc:docMk/>
          <pc:sldMk cId="3481494092" sldId="281"/>
        </pc:sldMkLst>
      </pc:sldChg>
      <pc:sldChg chg="addSp delSp modSp add del mod">
        <pc:chgData name="Ivan Lemos Tonet" userId="85139ccf-b33c-4d0a-8801-3ef0655ae9be" providerId="ADAL" clId="{7C8D0ED2-006A-4C9B-9476-DD3A52916D6F}" dt="2021-10-21T17:16:47.083" v="598" actId="47"/>
        <pc:sldMkLst>
          <pc:docMk/>
          <pc:sldMk cId="2801723100" sldId="282"/>
        </pc:sldMkLst>
        <pc:picChg chg="del">
          <ac:chgData name="Ivan Lemos Tonet" userId="85139ccf-b33c-4d0a-8801-3ef0655ae9be" providerId="ADAL" clId="{7C8D0ED2-006A-4C9B-9476-DD3A52916D6F}" dt="2021-10-21T17:13:32.015" v="584" actId="478"/>
          <ac:picMkLst>
            <pc:docMk/>
            <pc:sldMk cId="2801723100" sldId="282"/>
            <ac:picMk id="3" creationId="{84B6945F-1123-43D7-820E-CE724138B39F}"/>
          </ac:picMkLst>
        </pc:picChg>
        <pc:picChg chg="add mod">
          <ac:chgData name="Ivan Lemos Tonet" userId="85139ccf-b33c-4d0a-8801-3ef0655ae9be" providerId="ADAL" clId="{7C8D0ED2-006A-4C9B-9476-DD3A52916D6F}" dt="2021-10-21T17:16:36.625" v="597" actId="14100"/>
          <ac:picMkLst>
            <pc:docMk/>
            <pc:sldMk cId="2801723100" sldId="282"/>
            <ac:picMk id="4" creationId="{C4DCA4CD-F29E-4F45-A790-1F18FBA5B9F8}"/>
          </ac:picMkLst>
        </pc:picChg>
      </pc:sldChg>
      <pc:sldChg chg="add del">
        <pc:chgData name="Ivan Lemos Tonet" userId="85139ccf-b33c-4d0a-8801-3ef0655ae9be" providerId="ADAL" clId="{7C8D0ED2-006A-4C9B-9476-DD3A52916D6F}" dt="2021-10-21T17:16:53.410" v="601" actId="47"/>
        <pc:sldMkLst>
          <pc:docMk/>
          <pc:sldMk cId="3321098343" sldId="283"/>
        </pc:sldMkLst>
      </pc:sldChg>
      <pc:sldChg chg="addSp delSp modSp add mod modAnim">
        <pc:chgData name="Ivan Lemos Tonet" userId="85139ccf-b33c-4d0a-8801-3ef0655ae9be" providerId="ADAL" clId="{7C8D0ED2-006A-4C9B-9476-DD3A52916D6F}" dt="2021-10-21T17:59:37.646" v="1240" actId="1076"/>
        <pc:sldMkLst>
          <pc:docMk/>
          <pc:sldMk cId="745298163" sldId="284"/>
        </pc:sldMkLst>
        <pc:spChg chg="add mod">
          <ac:chgData name="Ivan Lemos Tonet" userId="85139ccf-b33c-4d0a-8801-3ef0655ae9be" providerId="ADAL" clId="{7C8D0ED2-006A-4C9B-9476-DD3A52916D6F}" dt="2021-10-21T17:59:37.646" v="1240" actId="1076"/>
          <ac:spMkLst>
            <pc:docMk/>
            <pc:sldMk cId="745298163" sldId="284"/>
            <ac:spMk id="6" creationId="{6220B02F-912A-4A00-B16D-8E972A1F3A6B}"/>
          </ac:spMkLst>
        </pc:spChg>
        <pc:spChg chg="mod">
          <ac:chgData name="Ivan Lemos Tonet" userId="85139ccf-b33c-4d0a-8801-3ef0655ae9be" providerId="ADAL" clId="{7C8D0ED2-006A-4C9B-9476-DD3A52916D6F}" dt="2021-10-21T17:29:20.319" v="802"/>
          <ac:spMkLst>
            <pc:docMk/>
            <pc:sldMk cId="745298163" sldId="284"/>
            <ac:spMk id="11" creationId="{5EEE60F7-6392-46D0-8E0B-95E0FDBAD89E}"/>
          </ac:spMkLst>
        </pc:spChg>
        <pc:spChg chg="del">
          <ac:chgData name="Ivan Lemos Tonet" userId="85139ccf-b33c-4d0a-8801-3ef0655ae9be" providerId="ADAL" clId="{7C8D0ED2-006A-4C9B-9476-DD3A52916D6F}" dt="2021-10-21T17:19:29.352" v="613" actId="478"/>
          <ac:spMkLst>
            <pc:docMk/>
            <pc:sldMk cId="745298163" sldId="284"/>
            <ac:spMk id="13" creationId="{52310DC0-8A84-4459-9FF1-AFA559C373A2}"/>
          </ac:spMkLst>
        </pc:spChg>
        <pc:spChg chg="del">
          <ac:chgData name="Ivan Lemos Tonet" userId="85139ccf-b33c-4d0a-8801-3ef0655ae9be" providerId="ADAL" clId="{7C8D0ED2-006A-4C9B-9476-DD3A52916D6F}" dt="2021-10-21T17:19:29.352" v="613" actId="478"/>
          <ac:spMkLst>
            <pc:docMk/>
            <pc:sldMk cId="745298163" sldId="284"/>
            <ac:spMk id="15" creationId="{C9635D01-F7D0-437C-A082-B2A8A6A009BE}"/>
          </ac:spMkLst>
        </pc:spChg>
        <pc:spChg chg="del mod">
          <ac:chgData name="Ivan Lemos Tonet" userId="85139ccf-b33c-4d0a-8801-3ef0655ae9be" providerId="ADAL" clId="{7C8D0ED2-006A-4C9B-9476-DD3A52916D6F}" dt="2021-10-21T17:19:49.335" v="620" actId="21"/>
          <ac:spMkLst>
            <pc:docMk/>
            <pc:sldMk cId="745298163" sldId="284"/>
            <ac:spMk id="16" creationId="{CA19F01F-161B-4412-ACAA-803F14D6E9F5}"/>
          </ac:spMkLst>
        </pc:spChg>
        <pc:spChg chg="mod">
          <ac:chgData name="Ivan Lemos Tonet" userId="85139ccf-b33c-4d0a-8801-3ef0655ae9be" providerId="ADAL" clId="{7C8D0ED2-006A-4C9B-9476-DD3A52916D6F}" dt="2021-10-21T17:29:20.319" v="802"/>
          <ac:spMkLst>
            <pc:docMk/>
            <pc:sldMk cId="745298163" sldId="284"/>
            <ac:spMk id="17" creationId="{B6682F93-BA56-4308-85D0-EF7281424C74}"/>
          </ac:spMkLst>
        </pc:spChg>
        <pc:spChg chg="mod">
          <ac:chgData name="Ivan Lemos Tonet" userId="85139ccf-b33c-4d0a-8801-3ef0655ae9be" providerId="ADAL" clId="{7C8D0ED2-006A-4C9B-9476-DD3A52916D6F}" dt="2021-10-21T17:29:20.319" v="802"/>
          <ac:spMkLst>
            <pc:docMk/>
            <pc:sldMk cId="745298163" sldId="284"/>
            <ac:spMk id="19" creationId="{8984B947-1195-4FAA-8E20-EB74AC5D56EA}"/>
          </ac:spMkLst>
        </pc:spChg>
        <pc:grpChg chg="add mod">
          <ac:chgData name="Ivan Lemos Tonet" userId="85139ccf-b33c-4d0a-8801-3ef0655ae9be" providerId="ADAL" clId="{7C8D0ED2-006A-4C9B-9476-DD3A52916D6F}" dt="2021-10-21T17:29:30.999" v="804" actId="1076"/>
          <ac:grpSpMkLst>
            <pc:docMk/>
            <pc:sldMk cId="745298163" sldId="284"/>
            <ac:grpSpMk id="7" creationId="{B7960971-0393-4E49-967C-0E8E9CDCF008}"/>
          </ac:grpSpMkLst>
        </pc:grpChg>
        <pc:grpChg chg="mod">
          <ac:chgData name="Ivan Lemos Tonet" userId="85139ccf-b33c-4d0a-8801-3ef0655ae9be" providerId="ADAL" clId="{7C8D0ED2-006A-4C9B-9476-DD3A52916D6F}" dt="2021-10-21T17:29:20.319" v="802"/>
          <ac:grpSpMkLst>
            <pc:docMk/>
            <pc:sldMk cId="745298163" sldId="284"/>
            <ac:grpSpMk id="8" creationId="{ED027C9E-F6E3-4FE8-80D9-B5A4E60AFA2E}"/>
          </ac:grpSpMkLst>
        </pc:grpChg>
        <pc:grpChg chg="mod">
          <ac:chgData name="Ivan Lemos Tonet" userId="85139ccf-b33c-4d0a-8801-3ef0655ae9be" providerId="ADAL" clId="{7C8D0ED2-006A-4C9B-9476-DD3A52916D6F}" dt="2021-10-21T17:29:20.319" v="802"/>
          <ac:grpSpMkLst>
            <pc:docMk/>
            <pc:sldMk cId="745298163" sldId="284"/>
            <ac:grpSpMk id="9" creationId="{44D67A7A-6C5B-4FB6-94EC-F94DCC549803}"/>
          </ac:grpSpMkLst>
        </pc:grpChg>
        <pc:grpChg chg="mod">
          <ac:chgData name="Ivan Lemos Tonet" userId="85139ccf-b33c-4d0a-8801-3ef0655ae9be" providerId="ADAL" clId="{7C8D0ED2-006A-4C9B-9476-DD3A52916D6F}" dt="2021-10-21T17:29:20.319" v="802"/>
          <ac:grpSpMkLst>
            <pc:docMk/>
            <pc:sldMk cId="745298163" sldId="284"/>
            <ac:grpSpMk id="10" creationId="{E1FE286D-4E23-4B63-9A55-3D5EB47F0B62}"/>
          </ac:grpSpMkLst>
        </pc:grpChg>
        <pc:picChg chg="mod">
          <ac:chgData name="Ivan Lemos Tonet" userId="85139ccf-b33c-4d0a-8801-3ef0655ae9be" providerId="ADAL" clId="{7C8D0ED2-006A-4C9B-9476-DD3A52916D6F}" dt="2021-10-21T17:29:20.319" v="802"/>
          <ac:picMkLst>
            <pc:docMk/>
            <pc:sldMk cId="745298163" sldId="284"/>
            <ac:picMk id="12" creationId="{6491231E-48E6-4417-922D-4132349242D4}"/>
          </ac:picMkLst>
        </pc:picChg>
        <pc:picChg chg="mod">
          <ac:chgData name="Ivan Lemos Tonet" userId="85139ccf-b33c-4d0a-8801-3ef0655ae9be" providerId="ADAL" clId="{7C8D0ED2-006A-4C9B-9476-DD3A52916D6F}" dt="2021-10-21T17:29:20.319" v="802"/>
          <ac:picMkLst>
            <pc:docMk/>
            <pc:sldMk cId="745298163" sldId="284"/>
            <ac:picMk id="14" creationId="{34461402-C3B5-49D1-8D2D-44A5BF947CC4}"/>
          </ac:picMkLst>
        </pc:picChg>
        <pc:picChg chg="mod">
          <ac:chgData name="Ivan Lemos Tonet" userId="85139ccf-b33c-4d0a-8801-3ef0655ae9be" providerId="ADAL" clId="{7C8D0ED2-006A-4C9B-9476-DD3A52916D6F}" dt="2021-10-21T17:29:20.319" v="802"/>
          <ac:picMkLst>
            <pc:docMk/>
            <pc:sldMk cId="745298163" sldId="284"/>
            <ac:picMk id="18" creationId="{825062B1-3BD7-4C88-92B6-D6D27EC283B6}"/>
          </ac:picMkLst>
        </pc:picChg>
        <pc:picChg chg="add del mod">
          <ac:chgData name="Ivan Lemos Tonet" userId="85139ccf-b33c-4d0a-8801-3ef0655ae9be" providerId="ADAL" clId="{7C8D0ED2-006A-4C9B-9476-DD3A52916D6F}" dt="2021-10-21T17:29:19.551" v="801" actId="478"/>
          <ac:picMkLst>
            <pc:docMk/>
            <pc:sldMk cId="745298163" sldId="284"/>
            <ac:picMk id="7170" creationId="{75C8B1A3-0B6E-4819-8553-1CC6E1FE8564}"/>
          </ac:picMkLst>
        </pc:picChg>
      </pc:sldChg>
      <pc:sldChg chg="addSp delSp modSp add del mod">
        <pc:chgData name="Ivan Lemos Tonet" userId="85139ccf-b33c-4d0a-8801-3ef0655ae9be" providerId="ADAL" clId="{7C8D0ED2-006A-4C9B-9476-DD3A52916D6F}" dt="2021-10-21T17:16:49.501" v="599" actId="47"/>
        <pc:sldMkLst>
          <pc:docMk/>
          <pc:sldMk cId="1506848323" sldId="284"/>
        </pc:sldMkLst>
        <pc:picChg chg="del">
          <ac:chgData name="Ivan Lemos Tonet" userId="85139ccf-b33c-4d0a-8801-3ef0655ae9be" providerId="ADAL" clId="{7C8D0ED2-006A-4C9B-9476-DD3A52916D6F}" dt="2021-10-21T17:15:01.348" v="590" actId="478"/>
          <ac:picMkLst>
            <pc:docMk/>
            <pc:sldMk cId="1506848323" sldId="284"/>
            <ac:picMk id="3" creationId="{84B6945F-1123-43D7-820E-CE724138B39F}"/>
          </ac:picMkLst>
        </pc:picChg>
        <pc:picChg chg="add mod">
          <ac:chgData name="Ivan Lemos Tonet" userId="85139ccf-b33c-4d0a-8801-3ef0655ae9be" providerId="ADAL" clId="{7C8D0ED2-006A-4C9B-9476-DD3A52916D6F}" dt="2021-10-21T17:15:06.280" v="593" actId="14100"/>
          <ac:picMkLst>
            <pc:docMk/>
            <pc:sldMk cId="1506848323" sldId="284"/>
            <ac:picMk id="4" creationId="{48DB2AB0-E33A-47AA-BFF1-BA8FFAD9037C}"/>
          </ac:picMkLst>
        </pc:picChg>
      </pc:sldChg>
      <pc:sldChg chg="add del setBg">
        <pc:chgData name="Ivan Lemos Tonet" userId="85139ccf-b33c-4d0a-8801-3ef0655ae9be" providerId="ADAL" clId="{7C8D0ED2-006A-4C9B-9476-DD3A52916D6F}" dt="2021-10-21T17:22:15.722" v="633"/>
        <pc:sldMkLst>
          <pc:docMk/>
          <pc:sldMk cId="2144297669" sldId="285"/>
        </pc:sldMkLst>
      </pc:sldChg>
      <pc:sldChg chg="modSp add del mod ord">
        <pc:chgData name="Ivan Lemos Tonet" userId="85139ccf-b33c-4d0a-8801-3ef0655ae9be" providerId="ADAL" clId="{7C8D0ED2-006A-4C9B-9476-DD3A52916D6F}" dt="2021-10-21T17:23:49.626" v="644" actId="2696"/>
        <pc:sldMkLst>
          <pc:docMk/>
          <pc:sldMk cId="3366306927" sldId="285"/>
        </pc:sldMkLst>
        <pc:spChg chg="mod">
          <ac:chgData name="Ivan Lemos Tonet" userId="85139ccf-b33c-4d0a-8801-3ef0655ae9be" providerId="ADAL" clId="{7C8D0ED2-006A-4C9B-9476-DD3A52916D6F}" dt="2021-10-21T17:22:47.073" v="642" actId="113"/>
          <ac:spMkLst>
            <pc:docMk/>
            <pc:sldMk cId="3366306927" sldId="285"/>
            <ac:spMk id="3" creationId="{DC3D453A-07A0-484C-9C8A-5938BF3F047A}"/>
          </ac:spMkLst>
        </pc:spChg>
      </pc:sldChg>
      <pc:sldChg chg="modSp add mod setBg">
        <pc:chgData name="Ivan Lemos Tonet" userId="85139ccf-b33c-4d0a-8801-3ef0655ae9be" providerId="ADAL" clId="{7C8D0ED2-006A-4C9B-9476-DD3A52916D6F}" dt="2021-10-21T17:59:26.613" v="1238" actId="404"/>
        <pc:sldMkLst>
          <pc:docMk/>
          <pc:sldMk cId="3844690266" sldId="285"/>
        </pc:sldMkLst>
        <pc:spChg chg="mod">
          <ac:chgData name="Ivan Lemos Tonet" userId="85139ccf-b33c-4d0a-8801-3ef0655ae9be" providerId="ADAL" clId="{7C8D0ED2-006A-4C9B-9476-DD3A52916D6F}" dt="2021-10-21T17:59:26.613" v="1238" actId="404"/>
          <ac:spMkLst>
            <pc:docMk/>
            <pc:sldMk cId="3844690266" sldId="285"/>
            <ac:spMk id="3" creationId="{DC3D453A-07A0-484C-9C8A-5938BF3F047A}"/>
          </ac:spMkLst>
        </pc:spChg>
        <pc:spChg chg="mod">
          <ac:chgData name="Ivan Lemos Tonet" userId="85139ccf-b33c-4d0a-8801-3ef0655ae9be" providerId="ADAL" clId="{7C8D0ED2-006A-4C9B-9476-DD3A52916D6F}" dt="2021-10-21T17:59:05.637" v="1232" actId="108"/>
          <ac:spMkLst>
            <pc:docMk/>
            <pc:sldMk cId="3844690266" sldId="285"/>
            <ac:spMk id="5" creationId="{B6131496-DC98-4749-94C3-C45711ABE4F1}"/>
          </ac:spMkLst>
        </pc:spChg>
      </pc:sldChg>
      <pc:sldChg chg="addSp delSp modSp add mod ord">
        <pc:chgData name="Ivan Lemos Tonet" userId="85139ccf-b33c-4d0a-8801-3ef0655ae9be" providerId="ADAL" clId="{7C8D0ED2-006A-4C9B-9476-DD3A52916D6F}" dt="2021-10-21T18:03:55.958" v="1255"/>
        <pc:sldMkLst>
          <pc:docMk/>
          <pc:sldMk cId="1096454251" sldId="286"/>
        </pc:sldMkLst>
        <pc:spChg chg="del">
          <ac:chgData name="Ivan Lemos Tonet" userId="85139ccf-b33c-4d0a-8801-3ef0655ae9be" providerId="ADAL" clId="{7C8D0ED2-006A-4C9B-9476-DD3A52916D6F}" dt="2021-10-21T17:30:21.637" v="816" actId="478"/>
          <ac:spMkLst>
            <pc:docMk/>
            <pc:sldMk cId="1096454251" sldId="286"/>
            <ac:spMk id="3" creationId="{DC3D453A-07A0-484C-9C8A-5938BF3F047A}"/>
          </ac:spMkLst>
        </pc:spChg>
        <pc:spChg chg="del mod">
          <ac:chgData name="Ivan Lemos Tonet" userId="85139ccf-b33c-4d0a-8801-3ef0655ae9be" providerId="ADAL" clId="{7C8D0ED2-006A-4C9B-9476-DD3A52916D6F}" dt="2021-10-21T17:32:01.318" v="849" actId="21"/>
          <ac:spMkLst>
            <pc:docMk/>
            <pc:sldMk cId="1096454251" sldId="286"/>
            <ac:spMk id="5" creationId="{B6131496-DC98-4749-94C3-C45711ABE4F1}"/>
          </ac:spMkLst>
        </pc:spChg>
        <pc:spChg chg="add del mod">
          <ac:chgData name="Ivan Lemos Tonet" userId="85139ccf-b33c-4d0a-8801-3ef0655ae9be" providerId="ADAL" clId="{7C8D0ED2-006A-4C9B-9476-DD3A52916D6F}" dt="2021-10-21T18:03:55.554" v="1254" actId="478"/>
          <ac:spMkLst>
            <pc:docMk/>
            <pc:sldMk cId="1096454251" sldId="286"/>
            <ac:spMk id="6" creationId="{6FCBB3FB-3FE3-41F6-99AA-0A17AD3C16E8}"/>
          </ac:spMkLst>
        </pc:spChg>
        <pc:spChg chg="add mod">
          <ac:chgData name="Ivan Lemos Tonet" userId="85139ccf-b33c-4d0a-8801-3ef0655ae9be" providerId="ADAL" clId="{7C8D0ED2-006A-4C9B-9476-DD3A52916D6F}" dt="2021-10-21T18:03:55.958" v="1255"/>
          <ac:spMkLst>
            <pc:docMk/>
            <pc:sldMk cId="1096454251" sldId="286"/>
            <ac:spMk id="9" creationId="{4013F53C-5534-4861-9E64-B29B70A4CBA4}"/>
          </ac:spMkLst>
        </pc:spChg>
        <pc:picChg chg="add del mod">
          <ac:chgData name="Ivan Lemos Tonet" userId="85139ccf-b33c-4d0a-8801-3ef0655ae9be" providerId="ADAL" clId="{7C8D0ED2-006A-4C9B-9476-DD3A52916D6F}" dt="2021-10-21T17:33:04.036" v="872" actId="478"/>
          <ac:picMkLst>
            <pc:docMk/>
            <pc:sldMk cId="1096454251" sldId="286"/>
            <ac:picMk id="4" creationId="{5A460764-1641-42E0-B52E-82B51EC0C3DE}"/>
          </ac:picMkLst>
        </pc:picChg>
        <pc:picChg chg="add mod">
          <ac:chgData name="Ivan Lemos Tonet" userId="85139ccf-b33c-4d0a-8801-3ef0655ae9be" providerId="ADAL" clId="{7C8D0ED2-006A-4C9B-9476-DD3A52916D6F}" dt="2021-10-21T17:33:08.521" v="874" actId="167"/>
          <ac:picMkLst>
            <pc:docMk/>
            <pc:sldMk cId="1096454251" sldId="286"/>
            <ac:picMk id="7" creationId="{453457D8-6165-4DA2-8AEC-519C57B7C968}"/>
          </ac:picMkLst>
        </pc:picChg>
        <pc:picChg chg="add mod modCrop">
          <ac:chgData name="Ivan Lemos Tonet" userId="85139ccf-b33c-4d0a-8801-3ef0655ae9be" providerId="ADAL" clId="{7C8D0ED2-006A-4C9B-9476-DD3A52916D6F}" dt="2021-10-21T17:44:01.107" v="952" actId="732"/>
          <ac:picMkLst>
            <pc:docMk/>
            <pc:sldMk cId="1096454251" sldId="286"/>
            <ac:picMk id="8" creationId="{82B1BCE7-F85A-42A3-811B-A876DADFBCF8}"/>
          </ac:picMkLst>
        </pc:picChg>
      </pc:sldChg>
      <pc:sldChg chg="add del setBg">
        <pc:chgData name="Ivan Lemos Tonet" userId="85139ccf-b33c-4d0a-8801-3ef0655ae9be" providerId="ADAL" clId="{7C8D0ED2-006A-4C9B-9476-DD3A52916D6F}" dt="2021-10-21T17:30:10.042" v="806"/>
        <pc:sldMkLst>
          <pc:docMk/>
          <pc:sldMk cId="3894948695" sldId="286"/>
        </pc:sldMkLst>
      </pc:sldChg>
      <pc:sldChg chg="addSp delSp modSp add mod ord setBg">
        <pc:chgData name="Ivan Lemos Tonet" userId="85139ccf-b33c-4d0a-8801-3ef0655ae9be" providerId="ADAL" clId="{7C8D0ED2-006A-4C9B-9476-DD3A52916D6F}" dt="2021-10-21T17:44:20.368" v="954"/>
        <pc:sldMkLst>
          <pc:docMk/>
          <pc:sldMk cId="1903510302" sldId="287"/>
        </pc:sldMkLst>
        <pc:spChg chg="add del">
          <ac:chgData name="Ivan Lemos Tonet" userId="85139ccf-b33c-4d0a-8801-3ef0655ae9be" providerId="ADAL" clId="{7C8D0ED2-006A-4C9B-9476-DD3A52916D6F}" dt="2021-10-21T17:36:42.302" v="931"/>
          <ac:spMkLst>
            <pc:docMk/>
            <pc:sldMk cId="1903510302" sldId="287"/>
            <ac:spMk id="2" creationId="{514F1C5B-62E8-4130-800C-CA46CE04C4EA}"/>
          </ac:spMkLst>
        </pc:spChg>
        <pc:spChg chg="del mod">
          <ac:chgData name="Ivan Lemos Tonet" userId="85139ccf-b33c-4d0a-8801-3ef0655ae9be" providerId="ADAL" clId="{7C8D0ED2-006A-4C9B-9476-DD3A52916D6F}" dt="2021-10-21T17:36:37.986" v="927" actId="478"/>
          <ac:spMkLst>
            <pc:docMk/>
            <pc:sldMk cId="1903510302" sldId="287"/>
            <ac:spMk id="3" creationId="{DC3D453A-07A0-484C-9C8A-5938BF3F047A}"/>
          </ac:spMkLst>
        </pc:spChg>
        <pc:spChg chg="mod">
          <ac:chgData name="Ivan Lemos Tonet" userId="85139ccf-b33c-4d0a-8801-3ef0655ae9be" providerId="ADAL" clId="{7C8D0ED2-006A-4C9B-9476-DD3A52916D6F}" dt="2021-10-21T17:37:08.860" v="937" actId="207"/>
          <ac:spMkLst>
            <pc:docMk/>
            <pc:sldMk cId="1903510302" sldId="287"/>
            <ac:spMk id="5" creationId="{B6131496-DC98-4749-94C3-C45711ABE4F1}"/>
          </ac:spMkLst>
        </pc:spChg>
        <pc:picChg chg="add mod">
          <ac:chgData name="Ivan Lemos Tonet" userId="85139ccf-b33c-4d0a-8801-3ef0655ae9be" providerId="ADAL" clId="{7C8D0ED2-006A-4C9B-9476-DD3A52916D6F}" dt="2021-10-21T17:38:18.866" v="946" actId="1037"/>
          <ac:picMkLst>
            <pc:docMk/>
            <pc:sldMk cId="1903510302" sldId="287"/>
            <ac:picMk id="4" creationId="{E549901B-4C9F-4141-86EC-D46DF1BF5D64}"/>
          </ac:picMkLst>
        </pc:picChg>
      </pc:sldChg>
      <pc:sldChg chg="addSp delSp modSp add mod">
        <pc:chgData name="Ivan Lemos Tonet" userId="85139ccf-b33c-4d0a-8801-3ef0655ae9be" providerId="ADAL" clId="{7C8D0ED2-006A-4C9B-9476-DD3A52916D6F}" dt="2021-10-21T18:04:04.687" v="1257"/>
        <pc:sldMkLst>
          <pc:docMk/>
          <pc:sldMk cId="960970183" sldId="288"/>
        </pc:sldMkLst>
        <pc:spChg chg="del">
          <ac:chgData name="Ivan Lemos Tonet" userId="85139ccf-b33c-4d0a-8801-3ef0655ae9be" providerId="ADAL" clId="{7C8D0ED2-006A-4C9B-9476-DD3A52916D6F}" dt="2021-10-21T17:47:36.097" v="1038" actId="478"/>
          <ac:spMkLst>
            <pc:docMk/>
            <pc:sldMk cId="960970183" sldId="288"/>
            <ac:spMk id="6" creationId="{C1BB38B2-1195-4078-8A2C-462AF7BF2813}"/>
          </ac:spMkLst>
        </pc:spChg>
        <pc:spChg chg="del">
          <ac:chgData name="Ivan Lemos Tonet" userId="85139ccf-b33c-4d0a-8801-3ef0655ae9be" providerId="ADAL" clId="{7C8D0ED2-006A-4C9B-9476-DD3A52916D6F}" dt="2021-10-21T18:04:04.289" v="1256" actId="478"/>
          <ac:spMkLst>
            <pc:docMk/>
            <pc:sldMk cId="960970183" sldId="288"/>
            <ac:spMk id="8" creationId="{C09877FA-8523-44F6-9F86-B62BE4137FD9}"/>
          </ac:spMkLst>
        </pc:spChg>
        <pc:spChg chg="add mod">
          <ac:chgData name="Ivan Lemos Tonet" userId="85139ccf-b33c-4d0a-8801-3ef0655ae9be" providerId="ADAL" clId="{7C8D0ED2-006A-4C9B-9476-DD3A52916D6F}" dt="2021-10-21T18:04:04.687" v="1257"/>
          <ac:spMkLst>
            <pc:docMk/>
            <pc:sldMk cId="960970183" sldId="288"/>
            <ac:spMk id="9" creationId="{F816800F-D4E7-46C9-89F1-7B61FC40FDD8}"/>
          </ac:spMkLst>
        </pc:spChg>
        <pc:picChg chg="add mod modCrop">
          <ac:chgData name="Ivan Lemos Tonet" userId="85139ccf-b33c-4d0a-8801-3ef0655ae9be" providerId="ADAL" clId="{7C8D0ED2-006A-4C9B-9476-DD3A52916D6F}" dt="2021-10-21T17:47:52.660" v="1043" actId="732"/>
          <ac:picMkLst>
            <pc:docMk/>
            <pc:sldMk cId="960970183" sldId="288"/>
            <ac:picMk id="3" creationId="{594A82E0-409F-4B3C-8E1F-B83F9FB2C79C}"/>
          </ac:picMkLst>
        </pc:picChg>
        <pc:picChg chg="add mod modCrop">
          <ac:chgData name="Ivan Lemos Tonet" userId="85139ccf-b33c-4d0a-8801-3ef0655ae9be" providerId="ADAL" clId="{7C8D0ED2-006A-4C9B-9476-DD3A52916D6F}" dt="2021-10-21T17:48:57.227" v="1058" actId="732"/>
          <ac:picMkLst>
            <pc:docMk/>
            <pc:sldMk cId="960970183" sldId="288"/>
            <ac:picMk id="5" creationId="{8773530E-0FD3-40CF-9354-955C5429DF43}"/>
          </ac:picMkLst>
        </pc:picChg>
      </pc:sldChg>
      <pc:sldChg chg="add del">
        <pc:chgData name="Ivan Lemos Tonet" userId="85139ccf-b33c-4d0a-8801-3ef0655ae9be" providerId="ADAL" clId="{7C8D0ED2-006A-4C9B-9476-DD3A52916D6F}" dt="2021-10-21T17:47:13.751" v="1036" actId="2890"/>
        <pc:sldMkLst>
          <pc:docMk/>
          <pc:sldMk cId="1894101867" sldId="288"/>
        </pc:sldMkLst>
      </pc:sldChg>
      <pc:sldChg chg="delSp add del mod">
        <pc:chgData name="Ivan Lemos Tonet" userId="85139ccf-b33c-4d0a-8801-3ef0655ae9be" providerId="ADAL" clId="{7C8D0ED2-006A-4C9B-9476-DD3A52916D6F}" dt="2021-10-21T17:51:17.832" v="1065" actId="47"/>
        <pc:sldMkLst>
          <pc:docMk/>
          <pc:sldMk cId="280408516" sldId="289"/>
        </pc:sldMkLst>
        <pc:spChg chg="del">
          <ac:chgData name="Ivan Lemos Tonet" userId="85139ccf-b33c-4d0a-8801-3ef0655ae9be" providerId="ADAL" clId="{7C8D0ED2-006A-4C9B-9476-DD3A52916D6F}" dt="2021-10-21T17:49:25.967" v="1062" actId="478"/>
          <ac:spMkLst>
            <pc:docMk/>
            <pc:sldMk cId="280408516" sldId="289"/>
            <ac:spMk id="6" creationId="{16CC4A6F-73C2-4CAB-A55C-D349FF9975D1}"/>
          </ac:spMkLst>
        </pc:spChg>
        <pc:picChg chg="del">
          <ac:chgData name="Ivan Lemos Tonet" userId="85139ccf-b33c-4d0a-8801-3ef0655ae9be" providerId="ADAL" clId="{7C8D0ED2-006A-4C9B-9476-DD3A52916D6F}" dt="2021-10-21T17:49:22.364" v="1060" actId="478"/>
          <ac:picMkLst>
            <pc:docMk/>
            <pc:sldMk cId="280408516" sldId="289"/>
            <ac:picMk id="4" creationId="{A8B2B795-8C15-48E8-A4A6-3F422D88DB0D}"/>
          </ac:picMkLst>
        </pc:picChg>
        <pc:picChg chg="del">
          <ac:chgData name="Ivan Lemos Tonet" userId="85139ccf-b33c-4d0a-8801-3ef0655ae9be" providerId="ADAL" clId="{7C8D0ED2-006A-4C9B-9476-DD3A52916D6F}" dt="2021-10-21T17:49:23.743" v="1061" actId="478"/>
          <ac:picMkLst>
            <pc:docMk/>
            <pc:sldMk cId="280408516" sldId="289"/>
            <ac:picMk id="5" creationId="{5DCD659E-3ADF-4B4D-B6E4-35CF2DA3992F}"/>
          </ac:picMkLst>
        </pc:picChg>
      </pc:sldChg>
      <pc:sldChg chg="modSp add setBg">
        <pc:chgData name="Ivan Lemos Tonet" userId="85139ccf-b33c-4d0a-8801-3ef0655ae9be" providerId="ADAL" clId="{7C8D0ED2-006A-4C9B-9476-DD3A52916D6F}" dt="2021-10-21T17:51:07.975" v="1064" actId="1440"/>
        <pc:sldMkLst>
          <pc:docMk/>
          <pc:sldMk cId="3267222224" sldId="460"/>
        </pc:sldMkLst>
        <pc:picChg chg="mod">
          <ac:chgData name="Ivan Lemos Tonet" userId="85139ccf-b33c-4d0a-8801-3ef0655ae9be" providerId="ADAL" clId="{7C8D0ED2-006A-4C9B-9476-DD3A52916D6F}" dt="2021-10-21T17:51:07.975" v="1064" actId="1440"/>
          <ac:picMkLst>
            <pc:docMk/>
            <pc:sldMk cId="3267222224" sldId="460"/>
            <ac:picMk id="10" creationId="{C55FDC7A-AE2F-410C-A84B-8C85E1703DB3}"/>
          </ac:picMkLst>
        </pc:picChg>
      </pc:sldChg>
      <pc:sldMasterChg chg="addSldLayout">
        <pc:chgData name="Ivan Lemos Tonet" userId="85139ccf-b33c-4d0a-8801-3ef0655ae9be" providerId="ADAL" clId="{7C8D0ED2-006A-4C9B-9476-DD3A52916D6F}" dt="2021-10-21T14:10:25.647" v="0" actId="680"/>
        <pc:sldMasterMkLst>
          <pc:docMk/>
          <pc:sldMasterMk cId="3502203532" sldId="2147483648"/>
        </pc:sldMasterMkLst>
        <pc:sldLayoutChg chg="add">
          <pc:chgData name="Ivan Lemos Tonet" userId="85139ccf-b33c-4d0a-8801-3ef0655ae9be" providerId="ADAL" clId="{7C8D0ED2-006A-4C9B-9476-DD3A52916D6F}" dt="2021-10-21T14:10:25.647" v="0" actId="680"/>
          <pc:sldLayoutMkLst>
            <pc:docMk/>
            <pc:sldMasterMk cId="3502203532" sldId="2147483648"/>
            <pc:sldLayoutMk cId="3779309745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E093B-E592-41C9-819F-E8A4D4298132}" type="datetimeFigureOut">
              <a:rPr lang="pt-BR" smtClean="0"/>
              <a:t>21/10/2021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3194E-48AE-4499-B7FA-3D5D53277F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58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https://patriciainova.com/teoria-da-inovacao/economia-compartilhada/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3194E-48AE-4499-B7FA-3D5D53277FF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918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http://consumocolaborativo.cc/diretorio/sites/cat/crowdfunding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3194E-48AE-4499-B7FA-3D5D53277FF7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05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6C44E9-D1EE-4696-B7FC-549F0DC9C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D92394E-BE5C-41B2-B930-D9FF2ADB9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77930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D5FC800-2F78-49BE-BB28-2D4EB18ABED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hdr"/>
              </p:ext>
            </p:extLst>
          </p:nvPr>
        </p:nvSpPr>
        <p:spPr>
          <a:xfrm>
            <a:off x="0" y="0"/>
            <a:ext cx="7667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Uso Interno</a:t>
            </a:r>
          </a:p>
        </p:txBody>
      </p:sp>
    </p:spTree>
    <p:extLst>
      <p:ext uri="{BB962C8B-B14F-4D97-AF65-F5344CB8AC3E}">
        <p14:creationId xmlns:p14="http://schemas.microsoft.com/office/powerpoint/2010/main" val="350220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Top 10 espaços de coworking em SP - BeerOrCoffee">
            <a:extLst>
              <a:ext uri="{FF2B5EF4-FFF2-40B4-BE49-F238E27FC236}">
                <a16:creationId xmlns:a16="http://schemas.microsoft.com/office/drawing/2014/main" xmlns="" id="{6FE8246E-FF61-4E8C-A885-50EC33A3F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8" b="9732"/>
          <a:stretch/>
        </p:blipFill>
        <p:spPr bwMode="auto">
          <a:xfrm>
            <a:off x="0" y="-12700"/>
            <a:ext cx="12192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E044B189-26AC-4E15-B3C2-F0F5C1556E3A}"/>
              </a:ext>
            </a:extLst>
          </p:cNvPr>
          <p:cNvSpPr/>
          <p:nvPr/>
        </p:nvSpPr>
        <p:spPr>
          <a:xfrm>
            <a:off x="0" y="330199"/>
            <a:ext cx="1752600" cy="952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Picture 6" descr="Sebrae Logo - PNG e Vetor - Download de Logo">
            <a:extLst>
              <a:ext uri="{FF2B5EF4-FFF2-40B4-BE49-F238E27FC236}">
                <a16:creationId xmlns:a16="http://schemas.microsoft.com/office/drawing/2014/main" xmlns="" id="{05F4020A-5566-418F-8FA7-7CB26699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9" y="490538"/>
            <a:ext cx="1169720" cy="63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4A520B7D-6978-465A-A569-133583383635}"/>
              </a:ext>
            </a:extLst>
          </p:cNvPr>
          <p:cNvSpPr/>
          <p:nvPr/>
        </p:nvSpPr>
        <p:spPr>
          <a:xfrm>
            <a:off x="1802082" y="330199"/>
            <a:ext cx="3404918" cy="95250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E24DFCE1-9D53-40C3-AEFB-6223C1B002A1}"/>
              </a:ext>
            </a:extLst>
          </p:cNvPr>
          <p:cNvSpPr txBox="1"/>
          <p:nvPr/>
        </p:nvSpPr>
        <p:spPr>
          <a:xfrm>
            <a:off x="1891507" y="338137"/>
            <a:ext cx="31503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pt-BR" sz="2800" b="1" i="0" dirty="0">
                <a:solidFill>
                  <a:srgbClr val="487B9A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ECONOMIA COLABORATIVA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10CE87E9-880F-4D6F-B9B6-D2176D713508}"/>
              </a:ext>
            </a:extLst>
          </p:cNvPr>
          <p:cNvSpPr/>
          <p:nvPr/>
        </p:nvSpPr>
        <p:spPr>
          <a:xfrm>
            <a:off x="1802082" y="1320801"/>
            <a:ext cx="3404918" cy="4699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26095737-593E-4C18-A624-96F23243AB0A}"/>
              </a:ext>
            </a:extLst>
          </p:cNvPr>
          <p:cNvSpPr txBox="1"/>
          <p:nvPr/>
        </p:nvSpPr>
        <p:spPr>
          <a:xfrm>
            <a:off x="1891507" y="1355696"/>
            <a:ext cx="2832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pt-BR" sz="2000" b="1" dirty="0">
                <a:solidFill>
                  <a:srgbClr val="487B9A"/>
                </a:solidFill>
                <a:effectLst/>
                <a:latin typeface="Bradley Hand ITC" panose="03070402050302030203" pitchFamily="66" charset="0"/>
                <a:cs typeface="Gisha" panose="020B0502040204020203" pitchFamily="34" charset="-79"/>
              </a:rPr>
              <a:t>Ivan Tonet . 22.10.21</a:t>
            </a:r>
          </a:p>
        </p:txBody>
      </p:sp>
    </p:spTree>
    <p:extLst>
      <p:ext uri="{BB962C8B-B14F-4D97-AF65-F5344CB8AC3E}">
        <p14:creationId xmlns:p14="http://schemas.microsoft.com/office/powerpoint/2010/main" val="230733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conomia Compartilhada – Patricia Inova">
            <a:extLst>
              <a:ext uri="{FF2B5EF4-FFF2-40B4-BE49-F238E27FC236}">
                <a16:creationId xmlns:a16="http://schemas.microsoft.com/office/drawing/2014/main" xmlns="" id="{5D46D9BC-94D7-4765-B608-B4FE8D088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65397CA-DA53-47BA-94E0-DAC13269EB87}"/>
              </a:ext>
            </a:extLst>
          </p:cNvPr>
          <p:cNvSpPr txBox="1"/>
          <p:nvPr/>
        </p:nvSpPr>
        <p:spPr>
          <a:xfrm>
            <a:off x="0" y="6350"/>
            <a:ext cx="2076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555555"/>
                </a:solidFill>
                <a:effectLst/>
                <a:latin typeface="Domine"/>
              </a:rPr>
              <a:t>Patricia Matsuda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4634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6BA9124-93DF-4E06-B8A1-B9F7FBDB6E2C}"/>
              </a:ext>
            </a:extLst>
          </p:cNvPr>
          <p:cNvSpPr txBox="1"/>
          <p:nvPr/>
        </p:nvSpPr>
        <p:spPr>
          <a:xfrm>
            <a:off x="1643061" y="2365034"/>
            <a:ext cx="75517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Crescimento da economia colaborativa</a:t>
            </a:r>
          </a:p>
          <a:p>
            <a:pPr algn="l"/>
            <a:r>
              <a:rPr lang="pt-BR" sz="28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 consultoria </a:t>
            </a:r>
            <a:r>
              <a:rPr lang="pt-BR" sz="2800" dirty="0" err="1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PwC</a:t>
            </a:r>
            <a:r>
              <a:rPr lang="pt-BR" sz="28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estimou que a economia colaborativa responderá por cerca de </a:t>
            </a:r>
            <a:r>
              <a:rPr lang="pt-BR" sz="28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30% do PIB de serviços até 2025</a:t>
            </a:r>
            <a:r>
              <a:rPr lang="pt-BR" sz="28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E64BB8AA-6B2B-417B-8E14-333E9029BF20}"/>
              </a:ext>
            </a:extLst>
          </p:cNvPr>
          <p:cNvSpPr txBox="1"/>
          <p:nvPr/>
        </p:nvSpPr>
        <p:spPr>
          <a:xfrm>
            <a:off x="1643060" y="5889725"/>
            <a:ext cx="6143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</a:t>
            </a:r>
            <a:r>
              <a:rPr lang="pt-BR" b="0" i="0" dirty="0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onsultoria </a:t>
            </a:r>
            <a:r>
              <a:rPr lang="pt-BR" b="0" i="0" dirty="0" err="1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PwC</a:t>
            </a:r>
            <a:endParaRPr lang="pt-BR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5A64A630-74FD-4D17-BB2C-63D54DB12525}"/>
              </a:ext>
            </a:extLst>
          </p:cNvPr>
          <p:cNvSpPr txBox="1"/>
          <p:nvPr/>
        </p:nvSpPr>
        <p:spPr>
          <a:xfrm>
            <a:off x="1643061" y="968275"/>
            <a:ext cx="7900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pt-BR" sz="4000" b="1" dirty="0">
                <a:solidFill>
                  <a:srgbClr val="487B9A"/>
                </a:solidFill>
                <a:highlight>
                  <a:srgbClr val="FFFF00"/>
                </a:highlight>
                <a:latin typeface="Gisha" panose="020B0502040204020203" pitchFamily="34" charset="-79"/>
                <a:cs typeface="Gisha" panose="020B0502040204020203" pitchFamily="34" charset="-79"/>
              </a:rPr>
              <a:t>Negócios</a:t>
            </a:r>
          </a:p>
        </p:txBody>
      </p:sp>
    </p:spTree>
    <p:extLst>
      <p:ext uri="{BB962C8B-B14F-4D97-AF65-F5344CB8AC3E}">
        <p14:creationId xmlns:p14="http://schemas.microsoft.com/office/powerpoint/2010/main" val="1829595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ibbnb, aluguel para temporada">
            <a:extLst>
              <a:ext uri="{FF2B5EF4-FFF2-40B4-BE49-F238E27FC236}">
                <a16:creationId xmlns:a16="http://schemas.microsoft.com/office/drawing/2014/main" xmlns="" id="{C95A7ADB-5A50-49BF-8456-E19514956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2048305-77A5-4ACA-AC7B-C6A0C3F56558}"/>
              </a:ext>
            </a:extLst>
          </p:cNvPr>
          <p:cNvSpPr/>
          <p:nvPr/>
        </p:nvSpPr>
        <p:spPr>
          <a:xfrm>
            <a:off x="6724650" y="733425"/>
            <a:ext cx="4800600" cy="5429250"/>
          </a:xfrm>
          <a:prstGeom prst="rect">
            <a:avLst/>
          </a:prstGeom>
          <a:solidFill>
            <a:srgbClr val="487B9A">
              <a:alpha val="9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CC0720CC-A9DB-4A71-86A4-9793EC0F3F3B}"/>
              </a:ext>
            </a:extLst>
          </p:cNvPr>
          <p:cNvSpPr txBox="1"/>
          <p:nvPr/>
        </p:nvSpPr>
        <p:spPr>
          <a:xfrm>
            <a:off x="7117556" y="1558968"/>
            <a:ext cx="40147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O </a:t>
            </a:r>
            <a:r>
              <a:rPr lang="pt-BR" sz="2400" i="1" dirty="0" err="1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Airbnb</a:t>
            </a:r>
            <a:r>
              <a:rPr lang="pt-BR" sz="2400" i="1" dirty="0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, um dos exemplos mais citados quando o assunto é economia compartilhada, é responsável por </a:t>
            </a:r>
            <a:r>
              <a:rPr lang="pt-BR" sz="2400" b="1" i="1" dirty="0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R$ 2,5 bilhões do PIB brasileiro</a:t>
            </a:r>
            <a:r>
              <a:rPr lang="pt-BR" sz="2400" i="1" dirty="0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, destes, US$ 1 bilhão é gerado na cidade do Rio.</a:t>
            </a:r>
            <a:endParaRPr lang="pt-BR" sz="24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7C23EC3E-7FD3-4703-905A-BD27D6764C5E}"/>
              </a:ext>
            </a:extLst>
          </p:cNvPr>
          <p:cNvSpPr txBox="1"/>
          <p:nvPr/>
        </p:nvSpPr>
        <p:spPr>
          <a:xfrm>
            <a:off x="7117556" y="5431499"/>
            <a:ext cx="6143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</a:t>
            </a:r>
            <a:r>
              <a:rPr lang="pt-BR" b="0" i="0" dirty="0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onsultoria </a:t>
            </a:r>
            <a:r>
              <a:rPr lang="pt-BR" b="0" i="0" dirty="0" err="1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PwC</a:t>
            </a:r>
            <a:endParaRPr lang="pt-BR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6882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erviços de assinatura promovem uso compartilhado de roupas">
            <a:extLst>
              <a:ext uri="{FF2B5EF4-FFF2-40B4-BE49-F238E27FC236}">
                <a16:creationId xmlns:a16="http://schemas.microsoft.com/office/drawing/2014/main" xmlns="" id="{EEFACECC-75A5-4486-A04D-D906B091B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494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DC3D453A-07A0-484C-9C8A-5938BF3F047A}"/>
              </a:ext>
            </a:extLst>
          </p:cNvPr>
          <p:cNvSpPr txBox="1"/>
          <p:nvPr/>
        </p:nvSpPr>
        <p:spPr>
          <a:xfrm>
            <a:off x="1643060" y="2377734"/>
            <a:ext cx="9005889" cy="2606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Empréstimo de objetos diversos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Coworking</a:t>
            </a:r>
            <a:endParaRPr lang="pt-BR" sz="28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Ateliês compartilhados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Troca de serviços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6131496-DC98-4749-94C3-C45711ABE4F1}"/>
              </a:ext>
            </a:extLst>
          </p:cNvPr>
          <p:cNvSpPr txBox="1"/>
          <p:nvPr/>
        </p:nvSpPr>
        <p:spPr>
          <a:xfrm>
            <a:off x="1643061" y="968275"/>
            <a:ext cx="7900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pt-BR" sz="4000" b="1" dirty="0">
                <a:solidFill>
                  <a:srgbClr val="487B9A"/>
                </a:solidFill>
                <a:highlight>
                  <a:srgbClr val="FFFF00"/>
                </a:highlight>
                <a:latin typeface="Gisha" panose="020B0502040204020203" pitchFamily="34" charset="-79"/>
                <a:cs typeface="Gisha" panose="020B0502040204020203" pitchFamily="34" charset="-79"/>
              </a:rPr>
              <a:t>Negócios</a:t>
            </a:r>
          </a:p>
        </p:txBody>
      </p:sp>
    </p:spTree>
    <p:extLst>
      <p:ext uri="{BB962C8B-B14F-4D97-AF65-F5344CB8AC3E}">
        <p14:creationId xmlns:p14="http://schemas.microsoft.com/office/powerpoint/2010/main" val="1480767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5413AE7-27FB-4693-B10F-84EBF053F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17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F74ED26-E1D7-41A8-B602-8A9B99835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894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84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4B6945F-1123-43D7-820E-CE724138B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42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4DCA4CD-F29E-4F45-A790-1F18FBA5B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447" y="0"/>
            <a:ext cx="12598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98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6131496-DC98-4749-94C3-C45711ABE4F1}"/>
              </a:ext>
            </a:extLst>
          </p:cNvPr>
          <p:cNvSpPr txBox="1"/>
          <p:nvPr/>
        </p:nvSpPr>
        <p:spPr>
          <a:xfrm>
            <a:off x="1338261" y="433388"/>
            <a:ext cx="98059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pt-BR" sz="4800" b="1" i="0" dirty="0">
                <a:solidFill>
                  <a:srgbClr val="487B9A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Associativismo e Cooperativismo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549901B-4C9F-4141-86EC-D46DF1BF5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1500187"/>
            <a:ext cx="66675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1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0FD6847-4807-40E4-BCB6-E0FD646025ED}"/>
              </a:ext>
            </a:extLst>
          </p:cNvPr>
          <p:cNvSpPr txBox="1"/>
          <p:nvPr/>
        </p:nvSpPr>
        <p:spPr>
          <a:xfrm>
            <a:off x="1643062" y="2427238"/>
            <a:ext cx="102187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Também chamada de</a:t>
            </a:r>
          </a:p>
          <a:p>
            <a:r>
              <a:rPr lang="pt-BR" sz="40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consumo colaborativo ou</a:t>
            </a:r>
          </a:p>
          <a:p>
            <a:r>
              <a:rPr lang="pt-BR" sz="4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economia compartilhada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7EFD36D-6A1A-4489-9CBE-AB15C2F10470}"/>
              </a:ext>
            </a:extLst>
          </p:cNvPr>
          <p:cNvSpPr txBox="1"/>
          <p:nvPr/>
        </p:nvSpPr>
        <p:spPr>
          <a:xfrm>
            <a:off x="1643061" y="968275"/>
            <a:ext cx="7900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pt-BR" sz="4000" b="1" i="0" dirty="0">
                <a:solidFill>
                  <a:srgbClr val="487B9A"/>
                </a:solidFill>
                <a:highlight>
                  <a:srgbClr val="FFFF00"/>
                </a:highlight>
                <a:latin typeface="Gisha" panose="020B0502040204020203" pitchFamily="34" charset="-79"/>
                <a:cs typeface="Gisha" panose="020B0502040204020203" pitchFamily="34" charset="-79"/>
              </a:rPr>
              <a:t>Economia colaborativa</a:t>
            </a:r>
          </a:p>
        </p:txBody>
      </p:sp>
    </p:spTree>
    <p:extLst>
      <p:ext uri="{BB962C8B-B14F-4D97-AF65-F5344CB8AC3E}">
        <p14:creationId xmlns:p14="http://schemas.microsoft.com/office/powerpoint/2010/main" val="3407483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m de destaque">
            <a:extLst>
              <a:ext uri="{FF2B5EF4-FFF2-40B4-BE49-F238E27FC236}">
                <a16:creationId xmlns:a16="http://schemas.microsoft.com/office/drawing/2014/main" xmlns="" id="{453457D8-6165-4DA2-8AEC-519C57B7C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9" b="12250"/>
          <a:stretch/>
        </p:blipFill>
        <p:spPr bwMode="auto">
          <a:xfrm>
            <a:off x="0" y="0"/>
            <a:ext cx="121920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82B1BCE7-F85A-42A3-811B-A876DADFBC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22"/>
          <a:stretch/>
        </p:blipFill>
        <p:spPr>
          <a:xfrm>
            <a:off x="57148" y="1866900"/>
            <a:ext cx="12134852" cy="49911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4013F53C-5534-4861-9E64-B29B70A4CBA4}"/>
              </a:ext>
            </a:extLst>
          </p:cNvPr>
          <p:cNvSpPr txBox="1"/>
          <p:nvPr/>
        </p:nvSpPr>
        <p:spPr>
          <a:xfrm>
            <a:off x="3205161" y="102453"/>
            <a:ext cx="79009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pt-BR" sz="4800" b="1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Gisha" panose="020B0502040204020203" pitchFamily="34" charset="-79"/>
                <a:cs typeface="Gisha" panose="020B0502040204020203" pitchFamily="34" charset="-79"/>
              </a:rPr>
              <a:t>Sebrae</a:t>
            </a:r>
          </a:p>
        </p:txBody>
      </p:sp>
    </p:spTree>
    <p:extLst>
      <p:ext uri="{BB962C8B-B14F-4D97-AF65-F5344CB8AC3E}">
        <p14:creationId xmlns:p14="http://schemas.microsoft.com/office/powerpoint/2010/main" val="1096454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1BB38B2-1195-4078-8A2C-462AF7BF2813}"/>
              </a:ext>
            </a:extLst>
          </p:cNvPr>
          <p:cNvSpPr txBox="1"/>
          <p:nvPr/>
        </p:nvSpPr>
        <p:spPr>
          <a:xfrm>
            <a:off x="1627384" y="2490362"/>
            <a:ext cx="9326366" cy="3678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800" b="1" i="0" dirty="0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Centrais de Negócios</a:t>
            </a:r>
          </a:p>
          <a:p>
            <a:pPr algn="l">
              <a:lnSpc>
                <a:spcPct val="150000"/>
              </a:lnSpc>
            </a:pPr>
            <a:endParaRPr lang="pt-BR" sz="1000" b="1" i="0" dirty="0">
              <a:solidFill>
                <a:schemeClr val="bg1"/>
              </a:solidFill>
              <a:effectLst/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 Redução de custos e obtenção de melhores preços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 Aumento do poder de negociação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 Acesso à marketing, mídia/propaganda e informações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 Planejamento de ações de venda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 Obtenção de melhores condições para linhas de crédito</a:t>
            </a:r>
          </a:p>
        </p:txBody>
      </p:sp>
      <p:pic>
        <p:nvPicPr>
          <p:cNvPr id="7" name="Picture 2" descr="Imagem de destaque">
            <a:extLst>
              <a:ext uri="{FF2B5EF4-FFF2-40B4-BE49-F238E27FC236}">
                <a16:creationId xmlns:a16="http://schemas.microsoft.com/office/drawing/2014/main" xmlns="" id="{BBFF2044-191A-4B9B-89DA-EE792D18C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9" b="12250"/>
          <a:stretch/>
        </p:blipFill>
        <p:spPr bwMode="auto">
          <a:xfrm>
            <a:off x="0" y="0"/>
            <a:ext cx="121920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C09877FA-8523-44F6-9F86-B62BE4137FD9}"/>
              </a:ext>
            </a:extLst>
          </p:cNvPr>
          <p:cNvSpPr txBox="1"/>
          <p:nvPr/>
        </p:nvSpPr>
        <p:spPr>
          <a:xfrm>
            <a:off x="3205161" y="102453"/>
            <a:ext cx="79009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pt-BR" sz="4800" b="1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Gisha" panose="020B0502040204020203" pitchFamily="34" charset="-79"/>
                <a:cs typeface="Gisha" panose="020B0502040204020203" pitchFamily="34" charset="-79"/>
              </a:rPr>
              <a:t>Sebrae</a:t>
            </a:r>
          </a:p>
        </p:txBody>
      </p:sp>
    </p:spTree>
    <p:extLst>
      <p:ext uri="{BB962C8B-B14F-4D97-AF65-F5344CB8AC3E}">
        <p14:creationId xmlns:p14="http://schemas.microsoft.com/office/powerpoint/2010/main" val="1421078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m de destaque">
            <a:extLst>
              <a:ext uri="{FF2B5EF4-FFF2-40B4-BE49-F238E27FC236}">
                <a16:creationId xmlns:a16="http://schemas.microsoft.com/office/drawing/2014/main" xmlns="" id="{BBFF2044-191A-4B9B-89DA-EE792D18C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9" b="12250"/>
          <a:stretch/>
        </p:blipFill>
        <p:spPr bwMode="auto">
          <a:xfrm>
            <a:off x="0" y="0"/>
            <a:ext cx="121920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94A82E0-409F-4B3C-8E1F-B83F9FB2C7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080"/>
          <a:stretch/>
        </p:blipFill>
        <p:spPr>
          <a:xfrm>
            <a:off x="0" y="1866900"/>
            <a:ext cx="12191999" cy="49911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773530E-0FD3-40CF-9354-955C5429DF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39" b="6502"/>
          <a:stretch/>
        </p:blipFill>
        <p:spPr>
          <a:xfrm>
            <a:off x="4120515" y="4229101"/>
            <a:ext cx="3583305" cy="108204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F816800F-D4E7-46C9-89F1-7B61FC40FDD8}"/>
              </a:ext>
            </a:extLst>
          </p:cNvPr>
          <p:cNvSpPr txBox="1"/>
          <p:nvPr/>
        </p:nvSpPr>
        <p:spPr>
          <a:xfrm>
            <a:off x="3205161" y="102453"/>
            <a:ext cx="79009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pt-BR" sz="4800" b="1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Gisha" panose="020B0502040204020203" pitchFamily="34" charset="-79"/>
                <a:cs typeface="Gisha" panose="020B0502040204020203" pitchFamily="34" charset="-79"/>
              </a:rPr>
              <a:t>Sebrae</a:t>
            </a:r>
          </a:p>
        </p:txBody>
      </p:sp>
    </p:spTree>
    <p:extLst>
      <p:ext uri="{BB962C8B-B14F-4D97-AF65-F5344CB8AC3E}">
        <p14:creationId xmlns:p14="http://schemas.microsoft.com/office/powerpoint/2010/main" val="960970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20C75A6D-C87E-4AB4-8248-118DA0488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8304"/>
            <a:ext cx="12192000" cy="531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m de destaque">
            <a:extLst>
              <a:ext uri="{FF2B5EF4-FFF2-40B4-BE49-F238E27FC236}">
                <a16:creationId xmlns:a16="http://schemas.microsoft.com/office/drawing/2014/main" xmlns="" id="{8C9566CC-BBA9-40C0-B2C7-33866347B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9" b="12250"/>
          <a:stretch/>
        </p:blipFill>
        <p:spPr bwMode="auto">
          <a:xfrm>
            <a:off x="0" y="0"/>
            <a:ext cx="121920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BE588114-0E99-4B33-97EA-74BC6C7C4886}"/>
              </a:ext>
            </a:extLst>
          </p:cNvPr>
          <p:cNvSpPr txBox="1"/>
          <p:nvPr/>
        </p:nvSpPr>
        <p:spPr>
          <a:xfrm>
            <a:off x="3205161" y="102453"/>
            <a:ext cx="79009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pt-BR" sz="4800" b="1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Gisha" panose="020B0502040204020203" pitchFamily="34" charset="-79"/>
                <a:cs typeface="Gisha" panose="020B0502040204020203" pitchFamily="34" charset="-79"/>
              </a:rPr>
              <a:t>Sebrae</a:t>
            </a:r>
          </a:p>
        </p:txBody>
      </p:sp>
    </p:spTree>
    <p:extLst>
      <p:ext uri="{BB962C8B-B14F-4D97-AF65-F5344CB8AC3E}">
        <p14:creationId xmlns:p14="http://schemas.microsoft.com/office/powerpoint/2010/main" val="3654392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DF80AB5-B074-47F9-832B-BCF22479C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478"/>
          <a:stretch/>
        </p:blipFill>
        <p:spPr>
          <a:xfrm>
            <a:off x="0" y="1866901"/>
            <a:ext cx="12192000" cy="4991100"/>
          </a:xfrm>
          <a:prstGeom prst="rect">
            <a:avLst/>
          </a:prstGeom>
        </p:spPr>
      </p:pic>
      <p:pic>
        <p:nvPicPr>
          <p:cNvPr id="6" name="Picture 2" descr="Imagem de destaque">
            <a:extLst>
              <a:ext uri="{FF2B5EF4-FFF2-40B4-BE49-F238E27FC236}">
                <a16:creationId xmlns:a16="http://schemas.microsoft.com/office/drawing/2014/main" xmlns="" id="{E7F0A724-9B35-4330-A268-FE67F7B99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9" b="12250"/>
          <a:stretch/>
        </p:blipFill>
        <p:spPr bwMode="auto">
          <a:xfrm>
            <a:off x="0" y="0"/>
            <a:ext cx="121920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C0906A5C-1D05-48E4-B5FE-EE3E55F8B87C}"/>
              </a:ext>
            </a:extLst>
          </p:cNvPr>
          <p:cNvSpPr txBox="1"/>
          <p:nvPr/>
        </p:nvSpPr>
        <p:spPr>
          <a:xfrm>
            <a:off x="3205161" y="102453"/>
            <a:ext cx="79009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pt-BR" sz="4800" b="1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Gisha" panose="020B0502040204020203" pitchFamily="34" charset="-79"/>
                <a:cs typeface="Gisha" panose="020B0502040204020203" pitchFamily="34" charset="-79"/>
              </a:rPr>
              <a:t>Sebrae</a:t>
            </a:r>
          </a:p>
        </p:txBody>
      </p:sp>
    </p:spTree>
    <p:extLst>
      <p:ext uri="{BB962C8B-B14F-4D97-AF65-F5344CB8AC3E}">
        <p14:creationId xmlns:p14="http://schemas.microsoft.com/office/powerpoint/2010/main" val="2319590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8B2B795-8C15-48E8-A4A6-3F422D88D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219"/>
          <a:stretch/>
        </p:blipFill>
        <p:spPr>
          <a:xfrm>
            <a:off x="0" y="1876425"/>
            <a:ext cx="12192000" cy="4981575"/>
          </a:xfrm>
          <a:prstGeom prst="rect">
            <a:avLst/>
          </a:prstGeom>
        </p:spPr>
      </p:pic>
      <p:pic>
        <p:nvPicPr>
          <p:cNvPr id="5" name="Picture 2" descr="Imagem de destaque">
            <a:extLst>
              <a:ext uri="{FF2B5EF4-FFF2-40B4-BE49-F238E27FC236}">
                <a16:creationId xmlns:a16="http://schemas.microsoft.com/office/drawing/2014/main" xmlns="" id="{5DCD659E-3ADF-4B4D-B6E4-35CF2DA399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9" b="12250"/>
          <a:stretch/>
        </p:blipFill>
        <p:spPr bwMode="auto">
          <a:xfrm>
            <a:off x="0" y="0"/>
            <a:ext cx="121920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46773EA-BC9C-4188-BE13-DDA6BBB13EFC}"/>
              </a:ext>
            </a:extLst>
          </p:cNvPr>
          <p:cNvSpPr txBox="1"/>
          <p:nvPr/>
        </p:nvSpPr>
        <p:spPr>
          <a:xfrm>
            <a:off x="3205161" y="102453"/>
            <a:ext cx="79009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pt-BR" sz="4800" b="1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Gisha" panose="020B0502040204020203" pitchFamily="34" charset="-79"/>
                <a:cs typeface="Gisha" panose="020B0502040204020203" pitchFamily="34" charset="-79"/>
              </a:rPr>
              <a:t>Sebrae</a:t>
            </a:r>
          </a:p>
        </p:txBody>
      </p:sp>
    </p:spTree>
    <p:extLst>
      <p:ext uri="{BB962C8B-B14F-4D97-AF65-F5344CB8AC3E}">
        <p14:creationId xmlns:p14="http://schemas.microsoft.com/office/powerpoint/2010/main" val="1427084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BA227419-7F0B-4C6D-94D5-6CC2A4142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0" b="7800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2152054A-8ADF-418D-9EB4-1374DBE552A2}"/>
              </a:ext>
            </a:extLst>
          </p:cNvPr>
          <p:cNvGrpSpPr/>
          <p:nvPr/>
        </p:nvGrpSpPr>
        <p:grpSpPr>
          <a:xfrm rot="21085680">
            <a:off x="4634645" y="4879715"/>
            <a:ext cx="3086908" cy="771913"/>
            <a:chOff x="5565804" y="5410346"/>
            <a:chExt cx="3086908" cy="771913"/>
          </a:xfrm>
        </p:grpSpPr>
        <p:sp>
          <p:nvSpPr>
            <p:cNvPr id="6" name="Balão de Fala: Retângulo 5">
              <a:extLst>
                <a:ext uri="{FF2B5EF4-FFF2-40B4-BE49-F238E27FC236}">
                  <a16:creationId xmlns:a16="http://schemas.microsoft.com/office/drawing/2014/main" xmlns="" id="{D6200670-9DB9-4056-834A-0862832F3DC8}"/>
                </a:ext>
              </a:extLst>
            </p:cNvPr>
            <p:cNvSpPr/>
            <p:nvPr/>
          </p:nvSpPr>
          <p:spPr>
            <a:xfrm rot="10951317">
              <a:off x="5565804" y="5410346"/>
              <a:ext cx="3086908" cy="771913"/>
            </a:xfrm>
            <a:prstGeom prst="wedgeRectCallout">
              <a:avLst>
                <a:gd name="adj1" fmla="val -21060"/>
                <a:gd name="adj2" fmla="val 102711"/>
              </a:avLst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B65A8AC2-A621-4784-B893-50526320907A}"/>
                </a:ext>
              </a:extLst>
            </p:cNvPr>
            <p:cNvSpPr/>
            <p:nvPr/>
          </p:nvSpPr>
          <p:spPr>
            <a:xfrm rot="151317">
              <a:off x="6544261" y="5553131"/>
              <a:ext cx="18303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800" dirty="0"/>
                <a:t>/Ivan Tonet</a:t>
              </a:r>
            </a:p>
          </p:txBody>
        </p:sp>
        <p:pic>
          <p:nvPicPr>
            <p:cNvPr id="9" name="Picture 2" descr="Resultado de imagem para linkedin logo">
              <a:extLst>
                <a:ext uri="{FF2B5EF4-FFF2-40B4-BE49-F238E27FC236}">
                  <a16:creationId xmlns:a16="http://schemas.microsoft.com/office/drawing/2014/main" xmlns="" id="{2EDF69CB-3164-46AF-BA83-41ECD8B6FA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317">
              <a:off x="5641358" y="5433236"/>
              <a:ext cx="415420" cy="415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SEBRAE-MG – Playbor">
            <a:extLst>
              <a:ext uri="{FF2B5EF4-FFF2-40B4-BE49-F238E27FC236}">
                <a16:creationId xmlns:a16="http://schemas.microsoft.com/office/drawing/2014/main" xmlns="" id="{C55FDC7A-AE2F-410C-A84B-8C85E1703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26119" r="5281" b="25986"/>
          <a:stretch/>
        </p:blipFill>
        <p:spPr bwMode="auto">
          <a:xfrm>
            <a:off x="5593817" y="5744235"/>
            <a:ext cx="1482120" cy="800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2035620A-0150-4B05-9EA0-01214A0D7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048">
            <a:off x="5081215" y="5236606"/>
            <a:ext cx="454607" cy="4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22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AF7879EE-4619-4686-B00C-5452333C92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/>
          <a:stretch/>
        </p:blipFill>
        <p:spPr bwMode="auto">
          <a:xfrm>
            <a:off x="0" y="0"/>
            <a:ext cx="4567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2B9E29A2-B2D9-470A-86C9-FE1AD655C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0"/>
            <a:ext cx="4787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B305841-B2A3-428A-8782-C4D314445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803" y="0"/>
            <a:ext cx="4831572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6A5DD3A5-7E16-4100-934A-2FB9C81DD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859" y="0"/>
            <a:ext cx="4634944" cy="685800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49A3FA01-9084-456C-A1EA-08509603B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587" y="0"/>
            <a:ext cx="4864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25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18DC2B2-F6A0-4451-82A8-56A463CA9FF8}"/>
              </a:ext>
            </a:extLst>
          </p:cNvPr>
          <p:cNvSpPr txBox="1"/>
          <p:nvPr/>
        </p:nvSpPr>
        <p:spPr>
          <a:xfrm>
            <a:off x="1643061" y="968275"/>
            <a:ext cx="7900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pt-BR" sz="4000" b="1" dirty="0">
                <a:solidFill>
                  <a:srgbClr val="487B9A"/>
                </a:solidFill>
                <a:highlight>
                  <a:srgbClr val="FFFF00"/>
                </a:highlight>
                <a:latin typeface="Gisha" panose="020B0502040204020203" pitchFamily="34" charset="-79"/>
                <a:cs typeface="Gisha" panose="020B0502040204020203" pitchFamily="34" charset="-79"/>
              </a:rPr>
              <a:t>Colaborativo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C6D1B0C-565C-4CF0-9698-A99F3CEE4371}"/>
              </a:ext>
            </a:extLst>
          </p:cNvPr>
          <p:cNvSpPr txBox="1"/>
          <p:nvPr/>
        </p:nvSpPr>
        <p:spPr>
          <a:xfrm>
            <a:off x="1643062" y="2427238"/>
            <a:ext cx="7900987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adj.</a:t>
            </a:r>
          </a:p>
          <a:p>
            <a:endParaRPr lang="pt-BR" b="1" i="0" dirty="0">
              <a:solidFill>
                <a:schemeClr val="bg1"/>
              </a:solidFill>
              <a:effectLst/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pt-BR" sz="3600" b="0" i="0" dirty="0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Que envolve ou contém </a:t>
            </a:r>
            <a:r>
              <a:rPr lang="pt-BR" sz="3600" b="1" i="0" dirty="0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colaboração</a:t>
            </a:r>
            <a:r>
              <a:rPr lang="pt-BR" sz="3600" b="0" i="0" dirty="0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, auxílio, ajuda; cooperativo.</a:t>
            </a:r>
            <a:endParaRPr lang="pt-BR" sz="36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6743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531DF88-375E-4EFB-97EB-A5CC9017DD82}"/>
              </a:ext>
            </a:extLst>
          </p:cNvPr>
          <p:cNvSpPr txBox="1"/>
          <p:nvPr/>
        </p:nvSpPr>
        <p:spPr>
          <a:xfrm>
            <a:off x="1643061" y="968275"/>
            <a:ext cx="7900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pt-BR" sz="4000" b="1" dirty="0">
                <a:solidFill>
                  <a:srgbClr val="487B9A"/>
                </a:solidFill>
                <a:highlight>
                  <a:srgbClr val="FFFF00"/>
                </a:highlight>
                <a:latin typeface="Gisha" panose="020B0502040204020203" pitchFamily="34" charset="-79"/>
                <a:cs typeface="Gisha" panose="020B0502040204020203" pitchFamily="34" charset="-79"/>
              </a:rPr>
              <a:t>Colaborativo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6E2DBD7-5F1D-46AB-851D-EE455908A0F4}"/>
              </a:ext>
            </a:extLst>
          </p:cNvPr>
          <p:cNvSpPr txBox="1"/>
          <p:nvPr/>
        </p:nvSpPr>
        <p:spPr>
          <a:xfrm>
            <a:off x="1643062" y="2427238"/>
            <a:ext cx="953928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adj.</a:t>
            </a:r>
          </a:p>
          <a:p>
            <a:endParaRPr lang="pt-BR" b="1" i="0" dirty="0">
              <a:solidFill>
                <a:schemeClr val="bg1"/>
              </a:solidFill>
              <a:effectLst/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pt-BR" sz="3600" b="1" i="0" dirty="0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Produzido em conjunto </a:t>
            </a:r>
            <a:r>
              <a:rPr lang="pt-BR" sz="3600" b="0" i="0" dirty="0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com outras pessoas; feito com o intuito de </a:t>
            </a:r>
            <a:r>
              <a:rPr lang="pt-BR" sz="3600" b="1" i="0" dirty="0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facilitar a vida de milhões de pessoas</a:t>
            </a:r>
            <a:r>
              <a:rPr lang="pt-BR" sz="3600" b="0" i="0" dirty="0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572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1CB2939-21BD-4639-989B-19F0A276C32F}"/>
              </a:ext>
            </a:extLst>
          </p:cNvPr>
          <p:cNvSpPr txBox="1"/>
          <p:nvPr/>
        </p:nvSpPr>
        <p:spPr>
          <a:xfrm>
            <a:off x="1643061" y="2177921"/>
            <a:ext cx="832643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Representa o entendimento de que, diante de problemas sociais e ambientais que se agravam cada vez mais, a divisão deve necessariamente substituir o acúmulo. </a:t>
            </a:r>
          </a:p>
          <a:p>
            <a:endParaRPr lang="pt-BR" sz="28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pt-BR" sz="28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Trata-se, assim, de uma força que impacta a forma como vivemos e, principalmente, fazemos negócio.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B79BF87-A581-4254-93BE-0D7B03428933}"/>
              </a:ext>
            </a:extLst>
          </p:cNvPr>
          <p:cNvSpPr txBox="1"/>
          <p:nvPr/>
        </p:nvSpPr>
        <p:spPr>
          <a:xfrm>
            <a:off x="1643061" y="968275"/>
            <a:ext cx="7900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pt-BR" sz="4000" b="1" dirty="0">
                <a:solidFill>
                  <a:srgbClr val="487B9A"/>
                </a:solidFill>
                <a:highlight>
                  <a:srgbClr val="FFFF00"/>
                </a:highlight>
                <a:latin typeface="Gisha" panose="020B0502040204020203" pitchFamily="34" charset="-79"/>
                <a:cs typeface="Gisha" panose="020B0502040204020203" pitchFamily="34" charset="-79"/>
              </a:rPr>
              <a:t>A Economia colaborativa</a:t>
            </a:r>
          </a:p>
        </p:txBody>
      </p:sp>
    </p:spTree>
    <p:extLst>
      <p:ext uri="{BB962C8B-B14F-4D97-AF65-F5344CB8AC3E}">
        <p14:creationId xmlns:p14="http://schemas.microsoft.com/office/powerpoint/2010/main" val="75200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DC3D453A-07A0-484C-9C8A-5938BF3F047A}"/>
              </a:ext>
            </a:extLst>
          </p:cNvPr>
          <p:cNvSpPr txBox="1"/>
          <p:nvPr/>
        </p:nvSpPr>
        <p:spPr>
          <a:xfrm>
            <a:off x="1643061" y="2085634"/>
            <a:ext cx="8567740" cy="3252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i="0" dirty="0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Poder social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0" i="0" dirty="0" err="1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Ciberativismo</a:t>
            </a:r>
            <a:endParaRPr lang="pt-BR" sz="2800" b="0" i="0" dirty="0">
              <a:solidFill>
                <a:schemeClr val="bg1"/>
              </a:solidFill>
              <a:effectLst/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Barateamento de custos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Ampliação do acesso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Visibilidade pequenos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6131496-DC98-4749-94C3-C45711ABE4F1}"/>
              </a:ext>
            </a:extLst>
          </p:cNvPr>
          <p:cNvSpPr txBox="1"/>
          <p:nvPr/>
        </p:nvSpPr>
        <p:spPr>
          <a:xfrm>
            <a:off x="1643061" y="968275"/>
            <a:ext cx="7900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pt-BR" sz="4000" b="1" dirty="0">
                <a:solidFill>
                  <a:srgbClr val="487B9A"/>
                </a:solidFill>
                <a:highlight>
                  <a:srgbClr val="FFFF00"/>
                </a:highlight>
                <a:latin typeface="Gisha" panose="020B0502040204020203" pitchFamily="34" charset="-79"/>
                <a:cs typeface="Gisha" panose="020B0502040204020203" pitchFamily="34" charset="-79"/>
              </a:rPr>
              <a:t>Vantagens</a:t>
            </a:r>
          </a:p>
        </p:txBody>
      </p:sp>
    </p:spTree>
    <p:extLst>
      <p:ext uri="{BB962C8B-B14F-4D97-AF65-F5344CB8AC3E}">
        <p14:creationId xmlns:p14="http://schemas.microsoft.com/office/powerpoint/2010/main" val="3844690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52310DC0-8A84-4459-9FF1-AFA559C373A2}"/>
              </a:ext>
            </a:extLst>
          </p:cNvPr>
          <p:cNvSpPr txBox="1"/>
          <p:nvPr/>
        </p:nvSpPr>
        <p:spPr>
          <a:xfrm>
            <a:off x="1681161" y="1933247"/>
            <a:ext cx="96696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Vantagens de alugar, em relação a comprar</a:t>
            </a:r>
          </a:p>
          <a:p>
            <a:endParaRPr lang="pt-BR" sz="24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46% redução de desperdício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45% combate ao consumo excessivo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40% preços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pt-BR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Os serviços mais usados são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40% aluguel de casas e apartamentos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39% caronas para trabalho ou faculdade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31% compra de roupas usadas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C9635D01-F7D0-437C-A082-B2A8A6A009BE}"/>
              </a:ext>
            </a:extLst>
          </p:cNvPr>
          <p:cNvSpPr txBox="1"/>
          <p:nvPr/>
        </p:nvSpPr>
        <p:spPr>
          <a:xfrm>
            <a:off x="1681161" y="6205728"/>
            <a:ext cx="6143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SPC/CNDL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CA19F01F-161B-4412-ACAA-803F14D6E9F5}"/>
              </a:ext>
            </a:extLst>
          </p:cNvPr>
          <p:cNvSpPr txBox="1"/>
          <p:nvPr/>
        </p:nvSpPr>
        <p:spPr>
          <a:xfrm>
            <a:off x="1643061" y="785158"/>
            <a:ext cx="7900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pt-BR" sz="4000" b="1" dirty="0">
                <a:solidFill>
                  <a:srgbClr val="487B9A"/>
                </a:solidFill>
                <a:highlight>
                  <a:srgbClr val="FFFF00"/>
                </a:highlight>
                <a:latin typeface="Gisha" panose="020B0502040204020203" pitchFamily="34" charset="-79"/>
                <a:cs typeface="Gisha" panose="020B0502040204020203" pitchFamily="34" charset="-79"/>
              </a:rPr>
              <a:t>Consumo</a:t>
            </a:r>
          </a:p>
        </p:txBody>
      </p:sp>
    </p:spTree>
    <p:extLst>
      <p:ext uri="{BB962C8B-B14F-4D97-AF65-F5344CB8AC3E}">
        <p14:creationId xmlns:p14="http://schemas.microsoft.com/office/powerpoint/2010/main" val="4260527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220B02F-912A-4A00-B16D-8E972A1F3A6B}"/>
              </a:ext>
            </a:extLst>
          </p:cNvPr>
          <p:cNvSpPr txBox="1"/>
          <p:nvPr/>
        </p:nvSpPr>
        <p:spPr>
          <a:xfrm>
            <a:off x="1578261" y="854440"/>
            <a:ext cx="7900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pt-BR" sz="4000" b="1" dirty="0">
                <a:solidFill>
                  <a:srgbClr val="487B9A"/>
                </a:solidFill>
                <a:highlight>
                  <a:srgbClr val="FFFF00"/>
                </a:highlight>
                <a:latin typeface="Gisha" panose="020B0502040204020203" pitchFamily="34" charset="-79"/>
                <a:cs typeface="Gisha" panose="020B0502040204020203" pitchFamily="34" charset="-79"/>
              </a:rPr>
              <a:t>Tecnologia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B7960971-0393-4E49-967C-0E8E9CDCF008}"/>
              </a:ext>
            </a:extLst>
          </p:cNvPr>
          <p:cNvGrpSpPr/>
          <p:nvPr/>
        </p:nvGrpSpPr>
        <p:grpSpPr>
          <a:xfrm>
            <a:off x="1378786" y="2486017"/>
            <a:ext cx="9434428" cy="2295533"/>
            <a:chOff x="5825765" y="546846"/>
            <a:chExt cx="5648973" cy="1374477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xmlns="" id="{ED027C9E-F6E3-4FE8-80D9-B5A4E60AFA2E}"/>
                </a:ext>
              </a:extLst>
            </p:cNvPr>
            <p:cNvGrpSpPr/>
            <p:nvPr/>
          </p:nvGrpSpPr>
          <p:grpSpPr>
            <a:xfrm>
              <a:off x="5825765" y="551500"/>
              <a:ext cx="1102936" cy="1359336"/>
              <a:chOff x="5611401" y="441719"/>
              <a:chExt cx="1102936" cy="1359336"/>
            </a:xfrm>
          </p:grpSpPr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xmlns="" id="{825062B1-3BD7-4C88-92B6-D6D27EC28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827060" y="441719"/>
                <a:ext cx="651847" cy="679892"/>
              </a:xfrm>
              <a:prstGeom prst="rect">
                <a:avLst/>
              </a:prstGeom>
            </p:spPr>
          </p:pic>
          <p:sp>
            <p:nvSpPr>
              <p:cNvPr id="19" name="TextBox 11">
                <a:extLst>
                  <a:ext uri="{FF2B5EF4-FFF2-40B4-BE49-F238E27FC236}">
                    <a16:creationId xmlns:a16="http://schemas.microsoft.com/office/drawing/2014/main" xmlns="" id="{8984B947-1195-4FAA-8E20-EB74AC5D56EA}"/>
                  </a:ext>
                </a:extLst>
              </p:cNvPr>
              <p:cNvSpPr txBox="1"/>
              <p:nvPr/>
            </p:nvSpPr>
            <p:spPr>
              <a:xfrm>
                <a:off x="5611401" y="1216280"/>
                <a:ext cx="1102936" cy="58477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4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INTERNET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2400" b="1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160</a:t>
                </a:r>
                <a:r>
                  <a:rPr lang="en-US" sz="24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MM</a:t>
                </a:r>
                <a:endParaRPr lang="en-US" sz="2400" b="1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xmlns="" id="{44D67A7A-6C5B-4FB6-94EC-F94DCC549803}"/>
                </a:ext>
              </a:extLst>
            </p:cNvPr>
            <p:cNvGrpSpPr/>
            <p:nvPr/>
          </p:nvGrpSpPr>
          <p:grpSpPr>
            <a:xfrm>
              <a:off x="7816752" y="546846"/>
              <a:ext cx="1329927" cy="1374477"/>
              <a:chOff x="7454161" y="437065"/>
              <a:chExt cx="1329927" cy="1374477"/>
            </a:xfrm>
          </p:grpSpPr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xmlns="" id="{34461402-C3B5-49D1-8D2D-44A5BF947C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782686" y="437065"/>
                <a:ext cx="674182" cy="695033"/>
              </a:xfrm>
              <a:prstGeom prst="rect">
                <a:avLst/>
              </a:prstGeom>
            </p:spPr>
          </p:pic>
          <p:sp>
            <p:nvSpPr>
              <p:cNvPr id="17" name="TextBox 11">
                <a:extLst>
                  <a:ext uri="{FF2B5EF4-FFF2-40B4-BE49-F238E27FC236}">
                    <a16:creationId xmlns:a16="http://schemas.microsoft.com/office/drawing/2014/main" xmlns="" id="{B6682F93-BA56-4308-85D0-EF7281424C74}"/>
                  </a:ext>
                </a:extLst>
              </p:cNvPr>
              <p:cNvSpPr txBox="1"/>
              <p:nvPr/>
            </p:nvSpPr>
            <p:spPr>
              <a:xfrm>
                <a:off x="7454161" y="1226767"/>
                <a:ext cx="1329927" cy="58477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4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REDES SOCIAIS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2400" b="1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150</a:t>
                </a:r>
                <a:r>
                  <a:rPr lang="en-US" sz="24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MM</a:t>
                </a:r>
                <a:endParaRPr lang="en-US" sz="2400" b="1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xmlns="" id="{E1FE286D-4E23-4B63-9A55-3D5EB47F0B62}"/>
                </a:ext>
              </a:extLst>
            </p:cNvPr>
            <p:cNvGrpSpPr/>
            <p:nvPr/>
          </p:nvGrpSpPr>
          <p:grpSpPr>
            <a:xfrm>
              <a:off x="9877285" y="558191"/>
              <a:ext cx="1597453" cy="1363132"/>
              <a:chOff x="9132568" y="448410"/>
              <a:chExt cx="1597453" cy="1363132"/>
            </a:xfrm>
          </p:grpSpPr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xmlns="" id="{5EEE60F7-6392-46D0-8E0B-95E0FDBAD89E}"/>
                  </a:ext>
                </a:extLst>
              </p:cNvPr>
              <p:cNvSpPr txBox="1"/>
              <p:nvPr/>
            </p:nvSpPr>
            <p:spPr>
              <a:xfrm>
                <a:off x="9132568" y="1226767"/>
                <a:ext cx="1597453" cy="58477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4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E-COMPRADORES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2400" b="1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105</a:t>
                </a:r>
                <a:r>
                  <a:rPr lang="en-US" sz="24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MM</a:t>
                </a:r>
                <a:endParaRPr lang="en-US" sz="2400" b="1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pic>
            <p:nvPicPr>
              <p:cNvPr id="12" name="Gráfico 11" descr="Comércio eletrônico com preenchimento sólido">
                <a:extLst>
                  <a:ext uri="{FF2B5EF4-FFF2-40B4-BE49-F238E27FC236}">
                    <a16:creationId xmlns:a16="http://schemas.microsoft.com/office/drawing/2014/main" xmlns="" id="{6491231E-48E6-4417-922D-4132349242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9583777" y="448410"/>
                <a:ext cx="695033" cy="69503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4529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255</Words>
  <Application>Microsoft Office PowerPoint</Application>
  <PresentationFormat>Widescreen</PresentationFormat>
  <Paragraphs>74</Paragraphs>
  <Slides>26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4" baseType="lpstr">
      <vt:lpstr>Arial</vt:lpstr>
      <vt:lpstr>Bradley Hand ITC</vt:lpstr>
      <vt:lpstr>Calibri</vt:lpstr>
      <vt:lpstr>Calibri Light</vt:lpstr>
      <vt:lpstr>Domine</vt:lpstr>
      <vt:lpstr>Gisha</vt:lpstr>
      <vt:lpstr>Roboto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Ivan Lemos Tonet</dc:creator>
  <cp:lastModifiedBy>Jéssica Oliveira da Silva</cp:lastModifiedBy>
  <cp:revision>1</cp:revision>
  <dcterms:created xsi:type="dcterms:W3CDTF">2021-10-21T14:01:12Z</dcterms:created>
  <dcterms:modified xsi:type="dcterms:W3CDTF">2021-10-21T18:32:30Z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8ee7b6a-d66b-479e-9d73-fa7d7a22b7e2_Enabled">
    <vt:lpwstr>true</vt:lpwstr>
  </property>
  <property fmtid="{D5CDD505-2E9C-101B-9397-08002B2CF9AE}" pid="3" name="MSIP_Label_48ee7b6a-d66b-479e-9d73-fa7d7a22b7e2_SetDate">
    <vt:lpwstr>2021-10-21T14:09:54Z</vt:lpwstr>
  </property>
  <property fmtid="{D5CDD505-2E9C-101B-9397-08002B2CF9AE}" pid="4" name="MSIP_Label_48ee7b6a-d66b-479e-9d73-fa7d7a22b7e2_Method">
    <vt:lpwstr>Privileged</vt:lpwstr>
  </property>
  <property fmtid="{D5CDD505-2E9C-101B-9397-08002B2CF9AE}" pid="5" name="MSIP_Label_48ee7b6a-d66b-479e-9d73-fa7d7a22b7e2_Name">
    <vt:lpwstr>NA - Uso Interno</vt:lpwstr>
  </property>
  <property fmtid="{D5CDD505-2E9C-101B-9397-08002B2CF9AE}" pid="6" name="MSIP_Label_48ee7b6a-d66b-479e-9d73-fa7d7a22b7e2_SiteId">
    <vt:lpwstr>97298271-1bd7-4ac5-935b-88addef636cc</vt:lpwstr>
  </property>
  <property fmtid="{D5CDD505-2E9C-101B-9397-08002B2CF9AE}" pid="7" name="MSIP_Label_48ee7b6a-d66b-479e-9d73-fa7d7a22b7e2_ActionId">
    <vt:lpwstr>27e53acd-d610-4644-a2e9-54be4007bf0f</vt:lpwstr>
  </property>
  <property fmtid="{D5CDD505-2E9C-101B-9397-08002B2CF9AE}" pid="8" name="MSIP_Label_48ee7b6a-d66b-479e-9d73-fa7d7a22b7e2_ContentBits">
    <vt:lpwstr>1</vt:lpwstr>
  </property>
  <property fmtid="{D5CDD505-2E9C-101B-9397-08002B2CF9AE}" pid="9" name="ClassificationContentMarkingHeaderLocations">
    <vt:lpwstr>Tema do Office:3</vt:lpwstr>
  </property>
  <property fmtid="{D5CDD505-2E9C-101B-9397-08002B2CF9AE}" pid="10" name="ClassificationContentMarkingHeaderText">
    <vt:lpwstr>Uso Interno</vt:lpwstr>
  </property>
</Properties>
</file>