
<file path=[Content_Types].xml><?xml version="1.0" encoding="utf-8"?>
<Types xmlns="http://schemas.openxmlformats.org/package/2006/content-types">
  <Override PartName="/ppt/slideMasters/slideMaster3.xml" ContentType="application/vnd.openxmlformats-officedocument.presentationml.slideMaster+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56" r:id="rId4"/>
    <p:sldId id="316" r:id="rId5"/>
    <p:sldId id="282" r:id="rId6"/>
    <p:sldId id="317" r:id="rId7"/>
    <p:sldId id="333" r:id="rId8"/>
    <p:sldId id="320" r:id="rId9"/>
    <p:sldId id="321" r:id="rId10"/>
    <p:sldId id="332" r:id="rId11"/>
    <p:sldId id="318" r:id="rId12"/>
    <p:sldId id="308" r:id="rId13"/>
    <p:sldId id="309" r:id="rId14"/>
    <p:sldId id="261" r:id="rId15"/>
    <p:sldId id="262" r:id="rId16"/>
    <p:sldId id="263" r:id="rId17"/>
    <p:sldId id="313" r:id="rId18"/>
    <p:sldId id="327" r:id="rId19"/>
    <p:sldId id="331" r:id="rId20"/>
    <p:sldId id="338" r:id="rId21"/>
    <p:sldId id="335" r:id="rId22"/>
    <p:sldId id="343" r:id="rId23"/>
    <p:sldId id="342" r:id="rId24"/>
    <p:sldId id="344" r:id="rId25"/>
    <p:sldId id="341" r:id="rId26"/>
    <p:sldId id="339" r:id="rId27"/>
    <p:sldId id="347" r:id="rId28"/>
    <p:sldId id="293" r:id="rId29"/>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CC"/>
    <a:srgbClr val="FF9900"/>
    <a:srgbClr val="000066"/>
    <a:srgbClr val="003366"/>
    <a:srgbClr val="5B6877"/>
    <a:srgbClr val="000099"/>
    <a:srgbClr val="627080"/>
    <a:srgbClr val="55616F"/>
    <a:srgbClr val="51577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A8801-D4B3-40BA-B3E3-241019B4E7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3C707332-5D75-4655-9F70-D633FFABB1C8}">
      <dgm:prSet phldrT="[Texto]"/>
      <dgm:spPr/>
      <dgm:t>
        <a:bodyPr/>
        <a:lstStyle/>
        <a:p>
          <a:r>
            <a:rPr lang="pt-BR" dirty="0" smtClean="0"/>
            <a:t>Normas de segurança e fiscalização de OGM e seus derivados </a:t>
          </a:r>
          <a:endParaRPr lang="pt-BR" dirty="0"/>
        </a:p>
      </dgm:t>
    </dgm:pt>
    <dgm:pt modelId="{763B7A49-41E9-4632-A9A5-6372E23A7D5B}" type="parTrans" cxnId="{4C04AC32-2006-4F36-821E-2AD63A0E8F58}">
      <dgm:prSet/>
      <dgm:spPr/>
      <dgm:t>
        <a:bodyPr/>
        <a:lstStyle/>
        <a:p>
          <a:endParaRPr lang="pt-BR"/>
        </a:p>
      </dgm:t>
    </dgm:pt>
    <dgm:pt modelId="{6F03F542-596B-46BA-8DBF-7092C516DEA5}" type="sibTrans" cxnId="{4C04AC32-2006-4F36-821E-2AD63A0E8F58}">
      <dgm:prSet/>
      <dgm:spPr/>
      <dgm:t>
        <a:bodyPr/>
        <a:lstStyle/>
        <a:p>
          <a:endParaRPr lang="pt-BR"/>
        </a:p>
      </dgm:t>
    </dgm:pt>
    <dgm:pt modelId="{5E7757C7-9D43-4B7E-9FFC-263341C3D36C}">
      <dgm:prSet phldrT="[Texto]"/>
      <dgm:spPr/>
      <dgm:t>
        <a:bodyPr/>
        <a:lstStyle/>
        <a:p>
          <a:r>
            <a:rPr lang="pt-BR" dirty="0" smtClean="0"/>
            <a:t>Conselho Nacional de Biossegurança – CNBS</a:t>
          </a:r>
          <a:endParaRPr lang="pt-BR" dirty="0"/>
        </a:p>
      </dgm:t>
    </dgm:pt>
    <dgm:pt modelId="{1ACEBA50-E86C-4867-8C92-4AF5C69DA200}" type="parTrans" cxnId="{EBE92915-A57F-4E1D-88F2-B8D30DD8B2BF}">
      <dgm:prSet/>
      <dgm:spPr/>
      <dgm:t>
        <a:bodyPr/>
        <a:lstStyle/>
        <a:p>
          <a:endParaRPr lang="pt-BR"/>
        </a:p>
      </dgm:t>
    </dgm:pt>
    <dgm:pt modelId="{98575E68-C25B-4661-8D8D-BD578EB918CC}" type="sibTrans" cxnId="{EBE92915-A57F-4E1D-88F2-B8D30DD8B2BF}">
      <dgm:prSet/>
      <dgm:spPr/>
      <dgm:t>
        <a:bodyPr/>
        <a:lstStyle/>
        <a:p>
          <a:endParaRPr lang="pt-BR"/>
        </a:p>
      </dgm:t>
    </dgm:pt>
    <dgm:pt modelId="{71DB605F-3B95-443A-8EC6-E09EA1D14256}">
      <dgm:prSet phldrT="[Texto]"/>
      <dgm:spPr/>
      <dgm:t>
        <a:bodyPr/>
        <a:lstStyle/>
        <a:p>
          <a:r>
            <a:rPr lang="pt-BR" dirty="0" smtClean="0"/>
            <a:t>Política Nacional de Biossegurança – PNB</a:t>
          </a:r>
          <a:endParaRPr lang="pt-BR" dirty="0"/>
        </a:p>
      </dgm:t>
    </dgm:pt>
    <dgm:pt modelId="{CE04BF9E-9C49-4BF9-8531-006CD8BDF364}" type="parTrans" cxnId="{FFB4DE07-D6EF-4C38-A65C-84B25F867C48}">
      <dgm:prSet/>
      <dgm:spPr/>
      <dgm:t>
        <a:bodyPr/>
        <a:lstStyle/>
        <a:p>
          <a:endParaRPr lang="pt-BR"/>
        </a:p>
      </dgm:t>
    </dgm:pt>
    <dgm:pt modelId="{BB8EC029-7DDA-4DB1-B460-6A9EA47A189B}" type="sibTrans" cxnId="{FFB4DE07-D6EF-4C38-A65C-84B25F867C48}">
      <dgm:prSet/>
      <dgm:spPr/>
      <dgm:t>
        <a:bodyPr/>
        <a:lstStyle/>
        <a:p>
          <a:endParaRPr lang="pt-BR"/>
        </a:p>
      </dgm:t>
    </dgm:pt>
    <dgm:pt modelId="{876B54D3-58DC-452A-9E15-083E8036EF3B}">
      <dgm:prSet phldrT="[Texto]"/>
      <dgm:spPr/>
      <dgm:t>
        <a:bodyPr/>
        <a:lstStyle/>
        <a:p>
          <a:r>
            <a:rPr lang="pt-BR" dirty="0" smtClean="0"/>
            <a:t>Comissão Técnica Nacional de Biossegurança – CTNBio</a:t>
          </a:r>
          <a:endParaRPr lang="pt-BR" dirty="0"/>
        </a:p>
      </dgm:t>
    </dgm:pt>
    <dgm:pt modelId="{0F7483D7-0BE3-4E8B-A728-B5C57CBD8478}" type="parTrans" cxnId="{FC8EF39B-481D-4CFD-B782-379967C048D4}">
      <dgm:prSet/>
      <dgm:spPr/>
      <dgm:t>
        <a:bodyPr/>
        <a:lstStyle/>
        <a:p>
          <a:endParaRPr lang="pt-BR"/>
        </a:p>
      </dgm:t>
    </dgm:pt>
    <dgm:pt modelId="{F0B34653-D1AC-4FB9-BA41-D2F519859D49}" type="sibTrans" cxnId="{FC8EF39B-481D-4CFD-B782-379967C048D4}">
      <dgm:prSet/>
      <dgm:spPr/>
      <dgm:t>
        <a:bodyPr/>
        <a:lstStyle/>
        <a:p>
          <a:endParaRPr lang="pt-BR"/>
        </a:p>
      </dgm:t>
    </dgm:pt>
    <dgm:pt modelId="{D94E4FEA-BDAC-4DB5-B027-E0DBC7BE73EA}">
      <dgm:prSet phldrT="[Texto]"/>
      <dgm:spPr/>
      <dgm:t>
        <a:bodyPr/>
        <a:lstStyle/>
        <a:p>
          <a:r>
            <a:rPr lang="pt-BR" dirty="0" smtClean="0"/>
            <a:t>Apoio técnico e de </a:t>
          </a:r>
          <a:r>
            <a:rPr lang="pt-BR" b="1" dirty="0" smtClean="0"/>
            <a:t>assessoramento na PNB </a:t>
          </a:r>
          <a:r>
            <a:rPr lang="pt-BR" dirty="0" smtClean="0"/>
            <a:t>de OGM e seus derivados</a:t>
          </a:r>
          <a:endParaRPr lang="pt-BR" dirty="0"/>
        </a:p>
      </dgm:t>
    </dgm:pt>
    <dgm:pt modelId="{820F6B87-089C-40E5-B3FE-099CFE6A2A87}" type="parTrans" cxnId="{5DF53F2A-AE5D-4983-B0EC-98EFA8EBE050}">
      <dgm:prSet/>
      <dgm:spPr/>
      <dgm:t>
        <a:bodyPr/>
        <a:lstStyle/>
        <a:p>
          <a:endParaRPr lang="pt-BR"/>
        </a:p>
      </dgm:t>
    </dgm:pt>
    <dgm:pt modelId="{D6C34108-6316-4AA5-AF45-12D1A1363DDF}" type="sibTrans" cxnId="{5DF53F2A-AE5D-4983-B0EC-98EFA8EBE050}">
      <dgm:prSet/>
      <dgm:spPr/>
      <dgm:t>
        <a:bodyPr/>
        <a:lstStyle/>
        <a:p>
          <a:endParaRPr lang="pt-BR"/>
        </a:p>
      </dgm:t>
    </dgm:pt>
    <dgm:pt modelId="{5B518268-55B7-4C30-8615-BEE8E66F2300}">
      <dgm:prSet/>
      <dgm:spPr/>
      <dgm:t>
        <a:bodyPr/>
        <a:lstStyle/>
        <a:p>
          <a:r>
            <a:rPr lang="pt-BR" b="1" dirty="0" smtClean="0"/>
            <a:t>Normas técnicas </a:t>
          </a:r>
          <a:r>
            <a:rPr lang="pt-BR" dirty="0" smtClean="0"/>
            <a:t>de segurança </a:t>
          </a:r>
        </a:p>
      </dgm:t>
    </dgm:pt>
    <dgm:pt modelId="{671099BC-D6B5-41F5-8C90-7844E2BADE74}" type="parTrans" cxnId="{D0F13DB7-3B23-48FE-9FE2-BB7D0E21E1C4}">
      <dgm:prSet/>
      <dgm:spPr/>
      <dgm:t>
        <a:bodyPr/>
        <a:lstStyle/>
        <a:p>
          <a:endParaRPr lang="pt-BR"/>
        </a:p>
      </dgm:t>
    </dgm:pt>
    <dgm:pt modelId="{C25E5DD4-3E61-4D3E-BCFC-E296F1E58BD3}" type="sibTrans" cxnId="{D0F13DB7-3B23-48FE-9FE2-BB7D0E21E1C4}">
      <dgm:prSet/>
      <dgm:spPr/>
      <dgm:t>
        <a:bodyPr/>
        <a:lstStyle/>
        <a:p>
          <a:endParaRPr lang="pt-BR"/>
        </a:p>
      </dgm:t>
    </dgm:pt>
    <dgm:pt modelId="{5591B7CB-BE28-4E69-962D-B77D35F1E705}">
      <dgm:prSet/>
      <dgm:spPr/>
      <dgm:t>
        <a:bodyPr/>
        <a:lstStyle/>
        <a:p>
          <a:r>
            <a:rPr lang="pt-BR" b="1" dirty="0" smtClean="0"/>
            <a:t>Pareceres técnicos </a:t>
          </a:r>
          <a:r>
            <a:rPr lang="pt-BR" dirty="0" smtClean="0"/>
            <a:t>referentes à autorização para OGM e seus derivados</a:t>
          </a:r>
        </a:p>
      </dgm:t>
    </dgm:pt>
    <dgm:pt modelId="{C93FAF90-5596-468D-993F-9938FCB4A5C3}" type="parTrans" cxnId="{4DE90550-DDFE-482A-95BD-DB074671B379}">
      <dgm:prSet/>
      <dgm:spPr/>
      <dgm:t>
        <a:bodyPr/>
        <a:lstStyle/>
        <a:p>
          <a:endParaRPr lang="pt-BR"/>
        </a:p>
      </dgm:t>
    </dgm:pt>
    <dgm:pt modelId="{5FA7458F-4E86-435C-9E44-40DD2E0CFDE0}" type="sibTrans" cxnId="{4DE90550-DDFE-482A-95BD-DB074671B379}">
      <dgm:prSet/>
      <dgm:spPr/>
      <dgm:t>
        <a:bodyPr/>
        <a:lstStyle/>
        <a:p>
          <a:endParaRPr lang="pt-BR"/>
        </a:p>
      </dgm:t>
    </dgm:pt>
    <dgm:pt modelId="{2E66C893-7988-41D2-BCE4-52DCFD926822}" type="pres">
      <dgm:prSet presAssocID="{590A8801-D4B3-40BA-B3E3-241019B4E768}" presName="diagram" presStyleCnt="0">
        <dgm:presLayoutVars>
          <dgm:chPref val="1"/>
          <dgm:dir/>
          <dgm:animOne val="branch"/>
          <dgm:animLvl val="lvl"/>
          <dgm:resizeHandles val="exact"/>
        </dgm:presLayoutVars>
      </dgm:prSet>
      <dgm:spPr/>
      <dgm:t>
        <a:bodyPr/>
        <a:lstStyle/>
        <a:p>
          <a:endParaRPr lang="pt-BR"/>
        </a:p>
      </dgm:t>
    </dgm:pt>
    <dgm:pt modelId="{436B600B-7CFF-46AD-8CA6-EC93CC5D6122}" type="pres">
      <dgm:prSet presAssocID="{3C707332-5D75-4655-9F70-D633FFABB1C8}" presName="root1" presStyleCnt="0"/>
      <dgm:spPr/>
    </dgm:pt>
    <dgm:pt modelId="{69936FC7-E2E8-46F4-8293-9D8FD22A462B}" type="pres">
      <dgm:prSet presAssocID="{3C707332-5D75-4655-9F70-D633FFABB1C8}" presName="LevelOneTextNode" presStyleLbl="node0" presStyleIdx="0" presStyleCnt="1">
        <dgm:presLayoutVars>
          <dgm:chPref val="3"/>
        </dgm:presLayoutVars>
      </dgm:prSet>
      <dgm:spPr/>
      <dgm:t>
        <a:bodyPr/>
        <a:lstStyle/>
        <a:p>
          <a:endParaRPr lang="pt-BR"/>
        </a:p>
      </dgm:t>
    </dgm:pt>
    <dgm:pt modelId="{75F3E4FC-D5B2-40FF-8F13-B64B8E556242}" type="pres">
      <dgm:prSet presAssocID="{3C707332-5D75-4655-9F70-D633FFABB1C8}" presName="level2hierChild" presStyleCnt="0"/>
      <dgm:spPr/>
    </dgm:pt>
    <dgm:pt modelId="{E0A3304D-964E-4703-A7E4-4CB81897FAD7}" type="pres">
      <dgm:prSet presAssocID="{1ACEBA50-E86C-4867-8C92-4AF5C69DA200}" presName="conn2-1" presStyleLbl="parChTrans1D2" presStyleIdx="0" presStyleCnt="2"/>
      <dgm:spPr/>
      <dgm:t>
        <a:bodyPr/>
        <a:lstStyle/>
        <a:p>
          <a:endParaRPr lang="pt-BR"/>
        </a:p>
      </dgm:t>
    </dgm:pt>
    <dgm:pt modelId="{2F6699FB-E656-4CA6-A89E-57CDAD30BE2D}" type="pres">
      <dgm:prSet presAssocID="{1ACEBA50-E86C-4867-8C92-4AF5C69DA200}" presName="connTx" presStyleLbl="parChTrans1D2" presStyleIdx="0" presStyleCnt="2"/>
      <dgm:spPr/>
      <dgm:t>
        <a:bodyPr/>
        <a:lstStyle/>
        <a:p>
          <a:endParaRPr lang="pt-BR"/>
        </a:p>
      </dgm:t>
    </dgm:pt>
    <dgm:pt modelId="{4568CD88-5A6C-4B8C-A6D1-1BC99BAB8EFF}" type="pres">
      <dgm:prSet presAssocID="{5E7757C7-9D43-4B7E-9FFC-263341C3D36C}" presName="root2" presStyleCnt="0"/>
      <dgm:spPr/>
    </dgm:pt>
    <dgm:pt modelId="{CAD72134-06A0-4FDD-B6CE-027E0A308F9C}" type="pres">
      <dgm:prSet presAssocID="{5E7757C7-9D43-4B7E-9FFC-263341C3D36C}" presName="LevelTwoTextNode" presStyleLbl="node2" presStyleIdx="0" presStyleCnt="2" custLinFactNeighborX="-3252" custLinFactNeighborY="799">
        <dgm:presLayoutVars>
          <dgm:chPref val="3"/>
        </dgm:presLayoutVars>
      </dgm:prSet>
      <dgm:spPr/>
      <dgm:t>
        <a:bodyPr/>
        <a:lstStyle/>
        <a:p>
          <a:endParaRPr lang="pt-BR"/>
        </a:p>
      </dgm:t>
    </dgm:pt>
    <dgm:pt modelId="{C9F685BC-6E59-4506-A070-86D80F0C3CEB}" type="pres">
      <dgm:prSet presAssocID="{5E7757C7-9D43-4B7E-9FFC-263341C3D36C}" presName="level3hierChild" presStyleCnt="0"/>
      <dgm:spPr/>
    </dgm:pt>
    <dgm:pt modelId="{355CB7A9-B219-4569-84A5-C68368E49302}" type="pres">
      <dgm:prSet presAssocID="{CE04BF9E-9C49-4BF9-8531-006CD8BDF364}" presName="conn2-1" presStyleLbl="parChTrans1D3" presStyleIdx="0" presStyleCnt="4"/>
      <dgm:spPr/>
      <dgm:t>
        <a:bodyPr/>
        <a:lstStyle/>
        <a:p>
          <a:endParaRPr lang="pt-BR"/>
        </a:p>
      </dgm:t>
    </dgm:pt>
    <dgm:pt modelId="{646B7AF0-66A4-45B1-9866-4AA5E976E19C}" type="pres">
      <dgm:prSet presAssocID="{CE04BF9E-9C49-4BF9-8531-006CD8BDF364}" presName="connTx" presStyleLbl="parChTrans1D3" presStyleIdx="0" presStyleCnt="4"/>
      <dgm:spPr/>
      <dgm:t>
        <a:bodyPr/>
        <a:lstStyle/>
        <a:p>
          <a:endParaRPr lang="pt-BR"/>
        </a:p>
      </dgm:t>
    </dgm:pt>
    <dgm:pt modelId="{9D07A35F-E635-4FEC-AF10-BAB996CF7862}" type="pres">
      <dgm:prSet presAssocID="{71DB605F-3B95-443A-8EC6-E09EA1D14256}" presName="root2" presStyleCnt="0"/>
      <dgm:spPr/>
    </dgm:pt>
    <dgm:pt modelId="{D0817278-56C1-4B48-B647-A55CB6504EAC}" type="pres">
      <dgm:prSet presAssocID="{71DB605F-3B95-443A-8EC6-E09EA1D14256}" presName="LevelTwoTextNode" presStyleLbl="node3" presStyleIdx="0" presStyleCnt="4">
        <dgm:presLayoutVars>
          <dgm:chPref val="3"/>
        </dgm:presLayoutVars>
      </dgm:prSet>
      <dgm:spPr/>
      <dgm:t>
        <a:bodyPr/>
        <a:lstStyle/>
        <a:p>
          <a:endParaRPr lang="pt-BR"/>
        </a:p>
      </dgm:t>
    </dgm:pt>
    <dgm:pt modelId="{C3C2F6B7-B1CF-45BC-A771-ADC183986093}" type="pres">
      <dgm:prSet presAssocID="{71DB605F-3B95-443A-8EC6-E09EA1D14256}" presName="level3hierChild" presStyleCnt="0"/>
      <dgm:spPr/>
    </dgm:pt>
    <dgm:pt modelId="{5DFC95DE-B400-43FE-B574-D583E6507264}" type="pres">
      <dgm:prSet presAssocID="{0F7483D7-0BE3-4E8B-A728-B5C57CBD8478}" presName="conn2-1" presStyleLbl="parChTrans1D2" presStyleIdx="1" presStyleCnt="2"/>
      <dgm:spPr/>
      <dgm:t>
        <a:bodyPr/>
        <a:lstStyle/>
        <a:p>
          <a:endParaRPr lang="pt-BR"/>
        </a:p>
      </dgm:t>
    </dgm:pt>
    <dgm:pt modelId="{0833A809-593A-4A5A-A29A-C40309B7F5DE}" type="pres">
      <dgm:prSet presAssocID="{0F7483D7-0BE3-4E8B-A728-B5C57CBD8478}" presName="connTx" presStyleLbl="parChTrans1D2" presStyleIdx="1" presStyleCnt="2"/>
      <dgm:spPr/>
      <dgm:t>
        <a:bodyPr/>
        <a:lstStyle/>
        <a:p>
          <a:endParaRPr lang="pt-BR"/>
        </a:p>
      </dgm:t>
    </dgm:pt>
    <dgm:pt modelId="{A93A2DD6-98FD-48C7-9619-7A3246DCA08C}" type="pres">
      <dgm:prSet presAssocID="{876B54D3-58DC-452A-9E15-083E8036EF3B}" presName="root2" presStyleCnt="0"/>
      <dgm:spPr/>
    </dgm:pt>
    <dgm:pt modelId="{315536F6-776B-4459-BC5B-CA44445F527C}" type="pres">
      <dgm:prSet presAssocID="{876B54D3-58DC-452A-9E15-083E8036EF3B}" presName="LevelTwoTextNode" presStyleLbl="node2" presStyleIdx="1" presStyleCnt="2">
        <dgm:presLayoutVars>
          <dgm:chPref val="3"/>
        </dgm:presLayoutVars>
      </dgm:prSet>
      <dgm:spPr/>
      <dgm:t>
        <a:bodyPr/>
        <a:lstStyle/>
        <a:p>
          <a:endParaRPr lang="pt-BR"/>
        </a:p>
      </dgm:t>
    </dgm:pt>
    <dgm:pt modelId="{C9628791-55A2-4C9C-ABD8-1E2FEA2E366B}" type="pres">
      <dgm:prSet presAssocID="{876B54D3-58DC-452A-9E15-083E8036EF3B}" presName="level3hierChild" presStyleCnt="0"/>
      <dgm:spPr/>
    </dgm:pt>
    <dgm:pt modelId="{4B61C15F-EB7B-4E9F-ABA7-7547CC70178C}" type="pres">
      <dgm:prSet presAssocID="{820F6B87-089C-40E5-B3FE-099CFE6A2A87}" presName="conn2-1" presStyleLbl="parChTrans1D3" presStyleIdx="1" presStyleCnt="4"/>
      <dgm:spPr/>
      <dgm:t>
        <a:bodyPr/>
        <a:lstStyle/>
        <a:p>
          <a:endParaRPr lang="pt-BR"/>
        </a:p>
      </dgm:t>
    </dgm:pt>
    <dgm:pt modelId="{53299936-2E8E-4CC2-B342-C6ADA9343B21}" type="pres">
      <dgm:prSet presAssocID="{820F6B87-089C-40E5-B3FE-099CFE6A2A87}" presName="connTx" presStyleLbl="parChTrans1D3" presStyleIdx="1" presStyleCnt="4"/>
      <dgm:spPr/>
      <dgm:t>
        <a:bodyPr/>
        <a:lstStyle/>
        <a:p>
          <a:endParaRPr lang="pt-BR"/>
        </a:p>
      </dgm:t>
    </dgm:pt>
    <dgm:pt modelId="{544146A5-B3C0-44AC-A252-582D10BB53EC}" type="pres">
      <dgm:prSet presAssocID="{D94E4FEA-BDAC-4DB5-B027-E0DBC7BE73EA}" presName="root2" presStyleCnt="0"/>
      <dgm:spPr/>
    </dgm:pt>
    <dgm:pt modelId="{C9A54391-07E8-49CB-A1B1-32C0209CE236}" type="pres">
      <dgm:prSet presAssocID="{D94E4FEA-BDAC-4DB5-B027-E0DBC7BE73EA}" presName="LevelTwoTextNode" presStyleLbl="node3" presStyleIdx="1" presStyleCnt="4">
        <dgm:presLayoutVars>
          <dgm:chPref val="3"/>
        </dgm:presLayoutVars>
      </dgm:prSet>
      <dgm:spPr/>
      <dgm:t>
        <a:bodyPr/>
        <a:lstStyle/>
        <a:p>
          <a:endParaRPr lang="pt-BR"/>
        </a:p>
      </dgm:t>
    </dgm:pt>
    <dgm:pt modelId="{8B5F8B45-3A0A-4F94-85CB-AD04BEEF7625}" type="pres">
      <dgm:prSet presAssocID="{D94E4FEA-BDAC-4DB5-B027-E0DBC7BE73EA}" presName="level3hierChild" presStyleCnt="0"/>
      <dgm:spPr/>
    </dgm:pt>
    <dgm:pt modelId="{55E502DD-BBBD-4CB4-9076-C8C7CC245929}" type="pres">
      <dgm:prSet presAssocID="{671099BC-D6B5-41F5-8C90-7844E2BADE74}" presName="conn2-1" presStyleLbl="parChTrans1D3" presStyleIdx="2" presStyleCnt="4"/>
      <dgm:spPr/>
      <dgm:t>
        <a:bodyPr/>
        <a:lstStyle/>
        <a:p>
          <a:endParaRPr lang="pt-BR"/>
        </a:p>
      </dgm:t>
    </dgm:pt>
    <dgm:pt modelId="{FC9379EC-DB13-4AC7-A96D-C13CF750E3EF}" type="pres">
      <dgm:prSet presAssocID="{671099BC-D6B5-41F5-8C90-7844E2BADE74}" presName="connTx" presStyleLbl="parChTrans1D3" presStyleIdx="2" presStyleCnt="4"/>
      <dgm:spPr/>
      <dgm:t>
        <a:bodyPr/>
        <a:lstStyle/>
        <a:p>
          <a:endParaRPr lang="pt-BR"/>
        </a:p>
      </dgm:t>
    </dgm:pt>
    <dgm:pt modelId="{7B14A4E9-3E36-425D-ADC6-8FABB8D5076B}" type="pres">
      <dgm:prSet presAssocID="{5B518268-55B7-4C30-8615-BEE8E66F2300}" presName="root2" presStyleCnt="0"/>
      <dgm:spPr/>
    </dgm:pt>
    <dgm:pt modelId="{2E5F4627-F55E-44A1-8A58-AC1A9C7EFB17}" type="pres">
      <dgm:prSet presAssocID="{5B518268-55B7-4C30-8615-BEE8E66F2300}" presName="LevelTwoTextNode" presStyleLbl="node3" presStyleIdx="2" presStyleCnt="4">
        <dgm:presLayoutVars>
          <dgm:chPref val="3"/>
        </dgm:presLayoutVars>
      </dgm:prSet>
      <dgm:spPr/>
      <dgm:t>
        <a:bodyPr/>
        <a:lstStyle/>
        <a:p>
          <a:endParaRPr lang="pt-BR"/>
        </a:p>
      </dgm:t>
    </dgm:pt>
    <dgm:pt modelId="{5B05177A-6B8B-425F-8CCC-AD31958A9B7E}" type="pres">
      <dgm:prSet presAssocID="{5B518268-55B7-4C30-8615-BEE8E66F2300}" presName="level3hierChild" presStyleCnt="0"/>
      <dgm:spPr/>
    </dgm:pt>
    <dgm:pt modelId="{AA066D11-F000-4E84-80F0-A3B66797D3C8}" type="pres">
      <dgm:prSet presAssocID="{C93FAF90-5596-468D-993F-9938FCB4A5C3}" presName="conn2-1" presStyleLbl="parChTrans1D3" presStyleIdx="3" presStyleCnt="4"/>
      <dgm:spPr/>
      <dgm:t>
        <a:bodyPr/>
        <a:lstStyle/>
        <a:p>
          <a:endParaRPr lang="pt-BR"/>
        </a:p>
      </dgm:t>
    </dgm:pt>
    <dgm:pt modelId="{8E03C037-1153-43B9-9E97-6F7EECF64A06}" type="pres">
      <dgm:prSet presAssocID="{C93FAF90-5596-468D-993F-9938FCB4A5C3}" presName="connTx" presStyleLbl="parChTrans1D3" presStyleIdx="3" presStyleCnt="4"/>
      <dgm:spPr/>
      <dgm:t>
        <a:bodyPr/>
        <a:lstStyle/>
        <a:p>
          <a:endParaRPr lang="pt-BR"/>
        </a:p>
      </dgm:t>
    </dgm:pt>
    <dgm:pt modelId="{EED5564E-1B2B-4846-88C5-7E6F3631D27A}" type="pres">
      <dgm:prSet presAssocID="{5591B7CB-BE28-4E69-962D-B77D35F1E705}" presName="root2" presStyleCnt="0"/>
      <dgm:spPr/>
    </dgm:pt>
    <dgm:pt modelId="{EC615F26-DC3D-424E-8FEB-1B4D52A992ED}" type="pres">
      <dgm:prSet presAssocID="{5591B7CB-BE28-4E69-962D-B77D35F1E705}" presName="LevelTwoTextNode" presStyleLbl="node3" presStyleIdx="3" presStyleCnt="4">
        <dgm:presLayoutVars>
          <dgm:chPref val="3"/>
        </dgm:presLayoutVars>
      </dgm:prSet>
      <dgm:spPr/>
      <dgm:t>
        <a:bodyPr/>
        <a:lstStyle/>
        <a:p>
          <a:endParaRPr lang="pt-BR"/>
        </a:p>
      </dgm:t>
    </dgm:pt>
    <dgm:pt modelId="{7E85F413-CC9D-46BF-B6EC-CB90AADDAFD5}" type="pres">
      <dgm:prSet presAssocID="{5591B7CB-BE28-4E69-962D-B77D35F1E705}" presName="level3hierChild" presStyleCnt="0"/>
      <dgm:spPr/>
    </dgm:pt>
  </dgm:ptLst>
  <dgm:cxnLst>
    <dgm:cxn modelId="{4EE2E289-E43A-4F3A-A389-DC6F03E0F26A}" type="presOf" srcId="{CE04BF9E-9C49-4BF9-8531-006CD8BDF364}" destId="{646B7AF0-66A4-45B1-9866-4AA5E976E19C}" srcOrd="1" destOrd="0" presId="urn:microsoft.com/office/officeart/2005/8/layout/hierarchy2"/>
    <dgm:cxn modelId="{A048A049-317A-4B4A-ABCA-030CDB54CE6A}" type="presOf" srcId="{C93FAF90-5596-468D-993F-9938FCB4A5C3}" destId="{8E03C037-1153-43B9-9E97-6F7EECF64A06}" srcOrd="1" destOrd="0" presId="urn:microsoft.com/office/officeart/2005/8/layout/hierarchy2"/>
    <dgm:cxn modelId="{EBE92915-A57F-4E1D-88F2-B8D30DD8B2BF}" srcId="{3C707332-5D75-4655-9F70-D633FFABB1C8}" destId="{5E7757C7-9D43-4B7E-9FFC-263341C3D36C}" srcOrd="0" destOrd="0" parTransId="{1ACEBA50-E86C-4867-8C92-4AF5C69DA200}" sibTransId="{98575E68-C25B-4661-8D8D-BD578EB918CC}"/>
    <dgm:cxn modelId="{2DE82108-58E8-481C-AF18-35878B5961AA}" type="presOf" srcId="{5E7757C7-9D43-4B7E-9FFC-263341C3D36C}" destId="{CAD72134-06A0-4FDD-B6CE-027E0A308F9C}" srcOrd="0" destOrd="0" presId="urn:microsoft.com/office/officeart/2005/8/layout/hierarchy2"/>
    <dgm:cxn modelId="{DAAF8475-1F20-4F1A-BC37-59740B4639FC}" type="presOf" srcId="{876B54D3-58DC-452A-9E15-083E8036EF3B}" destId="{315536F6-776B-4459-BC5B-CA44445F527C}" srcOrd="0" destOrd="0" presId="urn:microsoft.com/office/officeart/2005/8/layout/hierarchy2"/>
    <dgm:cxn modelId="{4DE90550-DDFE-482A-95BD-DB074671B379}" srcId="{876B54D3-58DC-452A-9E15-083E8036EF3B}" destId="{5591B7CB-BE28-4E69-962D-B77D35F1E705}" srcOrd="2" destOrd="0" parTransId="{C93FAF90-5596-468D-993F-9938FCB4A5C3}" sibTransId="{5FA7458F-4E86-435C-9E44-40DD2E0CFDE0}"/>
    <dgm:cxn modelId="{68096394-232A-48C1-AAC7-CFC5EAB3F748}" type="presOf" srcId="{671099BC-D6B5-41F5-8C90-7844E2BADE74}" destId="{55E502DD-BBBD-4CB4-9076-C8C7CC245929}" srcOrd="0" destOrd="0" presId="urn:microsoft.com/office/officeart/2005/8/layout/hierarchy2"/>
    <dgm:cxn modelId="{D0F13DB7-3B23-48FE-9FE2-BB7D0E21E1C4}" srcId="{876B54D3-58DC-452A-9E15-083E8036EF3B}" destId="{5B518268-55B7-4C30-8615-BEE8E66F2300}" srcOrd="1" destOrd="0" parTransId="{671099BC-D6B5-41F5-8C90-7844E2BADE74}" sibTransId="{C25E5DD4-3E61-4D3E-BCFC-E296F1E58BD3}"/>
    <dgm:cxn modelId="{E7D96928-B2CA-48E4-8B6C-71CB38765393}" type="presOf" srcId="{0F7483D7-0BE3-4E8B-A728-B5C57CBD8478}" destId="{5DFC95DE-B400-43FE-B574-D583E6507264}" srcOrd="0" destOrd="0" presId="urn:microsoft.com/office/officeart/2005/8/layout/hierarchy2"/>
    <dgm:cxn modelId="{6D4CDA03-E998-4F35-9F6C-AE51C04BE2AE}" type="presOf" srcId="{0F7483D7-0BE3-4E8B-A728-B5C57CBD8478}" destId="{0833A809-593A-4A5A-A29A-C40309B7F5DE}" srcOrd="1" destOrd="0" presId="urn:microsoft.com/office/officeart/2005/8/layout/hierarchy2"/>
    <dgm:cxn modelId="{C56D01F9-A5FD-4F9B-8C1E-F950F58FD872}" type="presOf" srcId="{5591B7CB-BE28-4E69-962D-B77D35F1E705}" destId="{EC615F26-DC3D-424E-8FEB-1B4D52A992ED}" srcOrd="0" destOrd="0" presId="urn:microsoft.com/office/officeart/2005/8/layout/hierarchy2"/>
    <dgm:cxn modelId="{FC8EF39B-481D-4CFD-B782-379967C048D4}" srcId="{3C707332-5D75-4655-9F70-D633FFABB1C8}" destId="{876B54D3-58DC-452A-9E15-083E8036EF3B}" srcOrd="1" destOrd="0" parTransId="{0F7483D7-0BE3-4E8B-A728-B5C57CBD8478}" sibTransId="{F0B34653-D1AC-4FB9-BA41-D2F519859D49}"/>
    <dgm:cxn modelId="{A708FFBB-F5A9-439B-B62F-22F437335B32}" type="presOf" srcId="{3C707332-5D75-4655-9F70-D633FFABB1C8}" destId="{69936FC7-E2E8-46F4-8293-9D8FD22A462B}" srcOrd="0" destOrd="0" presId="urn:microsoft.com/office/officeart/2005/8/layout/hierarchy2"/>
    <dgm:cxn modelId="{AD49625D-C5FA-4F04-8F33-1AC7DF72853D}" type="presOf" srcId="{CE04BF9E-9C49-4BF9-8531-006CD8BDF364}" destId="{355CB7A9-B219-4569-84A5-C68368E49302}" srcOrd="0" destOrd="0" presId="urn:microsoft.com/office/officeart/2005/8/layout/hierarchy2"/>
    <dgm:cxn modelId="{E1A0292E-B8AC-42DF-B62A-0E1E4A0C73BD}" type="presOf" srcId="{820F6B87-089C-40E5-B3FE-099CFE6A2A87}" destId="{53299936-2E8E-4CC2-B342-C6ADA9343B21}" srcOrd="1" destOrd="0" presId="urn:microsoft.com/office/officeart/2005/8/layout/hierarchy2"/>
    <dgm:cxn modelId="{5A0E5A53-97E5-406C-8AFA-6D2848E1328D}" type="presOf" srcId="{D94E4FEA-BDAC-4DB5-B027-E0DBC7BE73EA}" destId="{C9A54391-07E8-49CB-A1B1-32C0209CE236}" srcOrd="0" destOrd="0" presId="urn:microsoft.com/office/officeart/2005/8/layout/hierarchy2"/>
    <dgm:cxn modelId="{5DF53F2A-AE5D-4983-B0EC-98EFA8EBE050}" srcId="{876B54D3-58DC-452A-9E15-083E8036EF3B}" destId="{D94E4FEA-BDAC-4DB5-B027-E0DBC7BE73EA}" srcOrd="0" destOrd="0" parTransId="{820F6B87-089C-40E5-B3FE-099CFE6A2A87}" sibTransId="{D6C34108-6316-4AA5-AF45-12D1A1363DDF}"/>
    <dgm:cxn modelId="{D2C645CD-1B03-48F3-B492-FF1B988031D1}" type="presOf" srcId="{C93FAF90-5596-468D-993F-9938FCB4A5C3}" destId="{AA066D11-F000-4E84-80F0-A3B66797D3C8}" srcOrd="0" destOrd="0" presId="urn:microsoft.com/office/officeart/2005/8/layout/hierarchy2"/>
    <dgm:cxn modelId="{2730C775-FF04-47AF-A127-A557F9AD494C}" type="presOf" srcId="{820F6B87-089C-40E5-B3FE-099CFE6A2A87}" destId="{4B61C15F-EB7B-4E9F-ABA7-7547CC70178C}" srcOrd="0" destOrd="0" presId="urn:microsoft.com/office/officeart/2005/8/layout/hierarchy2"/>
    <dgm:cxn modelId="{4C04AC32-2006-4F36-821E-2AD63A0E8F58}" srcId="{590A8801-D4B3-40BA-B3E3-241019B4E768}" destId="{3C707332-5D75-4655-9F70-D633FFABB1C8}" srcOrd="0" destOrd="0" parTransId="{763B7A49-41E9-4632-A9A5-6372E23A7D5B}" sibTransId="{6F03F542-596B-46BA-8DBF-7092C516DEA5}"/>
    <dgm:cxn modelId="{391F9571-FA75-4867-A1FA-15273D1439F0}" type="presOf" srcId="{590A8801-D4B3-40BA-B3E3-241019B4E768}" destId="{2E66C893-7988-41D2-BCE4-52DCFD926822}" srcOrd="0" destOrd="0" presId="urn:microsoft.com/office/officeart/2005/8/layout/hierarchy2"/>
    <dgm:cxn modelId="{FFB4DE07-D6EF-4C38-A65C-84B25F867C48}" srcId="{5E7757C7-9D43-4B7E-9FFC-263341C3D36C}" destId="{71DB605F-3B95-443A-8EC6-E09EA1D14256}" srcOrd="0" destOrd="0" parTransId="{CE04BF9E-9C49-4BF9-8531-006CD8BDF364}" sibTransId="{BB8EC029-7DDA-4DB1-B460-6A9EA47A189B}"/>
    <dgm:cxn modelId="{34C99C03-6BBD-4EAD-9F60-7F4A6BD2109D}" type="presOf" srcId="{71DB605F-3B95-443A-8EC6-E09EA1D14256}" destId="{D0817278-56C1-4B48-B647-A55CB6504EAC}" srcOrd="0" destOrd="0" presId="urn:microsoft.com/office/officeart/2005/8/layout/hierarchy2"/>
    <dgm:cxn modelId="{74D59EF4-3192-448F-8383-45CB335B9A31}" type="presOf" srcId="{671099BC-D6B5-41F5-8C90-7844E2BADE74}" destId="{FC9379EC-DB13-4AC7-A96D-C13CF750E3EF}" srcOrd="1" destOrd="0" presId="urn:microsoft.com/office/officeart/2005/8/layout/hierarchy2"/>
    <dgm:cxn modelId="{AF2AFCBA-2AA9-4FE6-A09C-3F7BD5C01197}" type="presOf" srcId="{1ACEBA50-E86C-4867-8C92-4AF5C69DA200}" destId="{E0A3304D-964E-4703-A7E4-4CB81897FAD7}" srcOrd="0" destOrd="0" presId="urn:microsoft.com/office/officeart/2005/8/layout/hierarchy2"/>
    <dgm:cxn modelId="{54C4E504-B2B3-4B00-A16C-9AFED6111294}" type="presOf" srcId="{1ACEBA50-E86C-4867-8C92-4AF5C69DA200}" destId="{2F6699FB-E656-4CA6-A89E-57CDAD30BE2D}" srcOrd="1" destOrd="0" presId="urn:microsoft.com/office/officeart/2005/8/layout/hierarchy2"/>
    <dgm:cxn modelId="{C7D42A19-C554-4E20-92E6-F06C1A39DEF9}" type="presOf" srcId="{5B518268-55B7-4C30-8615-BEE8E66F2300}" destId="{2E5F4627-F55E-44A1-8A58-AC1A9C7EFB17}" srcOrd="0" destOrd="0" presId="urn:microsoft.com/office/officeart/2005/8/layout/hierarchy2"/>
    <dgm:cxn modelId="{E6685B69-7037-494E-BFCE-71D7C95AF950}" type="presParOf" srcId="{2E66C893-7988-41D2-BCE4-52DCFD926822}" destId="{436B600B-7CFF-46AD-8CA6-EC93CC5D6122}" srcOrd="0" destOrd="0" presId="urn:microsoft.com/office/officeart/2005/8/layout/hierarchy2"/>
    <dgm:cxn modelId="{3587F79D-1613-441C-9A0C-BE0A9A99FAF7}" type="presParOf" srcId="{436B600B-7CFF-46AD-8CA6-EC93CC5D6122}" destId="{69936FC7-E2E8-46F4-8293-9D8FD22A462B}" srcOrd="0" destOrd="0" presId="urn:microsoft.com/office/officeart/2005/8/layout/hierarchy2"/>
    <dgm:cxn modelId="{E5FAF196-E1B6-441A-B557-1111432F64A6}" type="presParOf" srcId="{436B600B-7CFF-46AD-8CA6-EC93CC5D6122}" destId="{75F3E4FC-D5B2-40FF-8F13-B64B8E556242}" srcOrd="1" destOrd="0" presId="urn:microsoft.com/office/officeart/2005/8/layout/hierarchy2"/>
    <dgm:cxn modelId="{97DF74EE-3AFB-4A80-9C58-8D9D68C2D501}" type="presParOf" srcId="{75F3E4FC-D5B2-40FF-8F13-B64B8E556242}" destId="{E0A3304D-964E-4703-A7E4-4CB81897FAD7}" srcOrd="0" destOrd="0" presId="urn:microsoft.com/office/officeart/2005/8/layout/hierarchy2"/>
    <dgm:cxn modelId="{B6E0E68F-4965-48D4-ACBB-9A6092E2C899}" type="presParOf" srcId="{E0A3304D-964E-4703-A7E4-4CB81897FAD7}" destId="{2F6699FB-E656-4CA6-A89E-57CDAD30BE2D}" srcOrd="0" destOrd="0" presId="urn:microsoft.com/office/officeart/2005/8/layout/hierarchy2"/>
    <dgm:cxn modelId="{5A7B8A7A-C5AA-4CB3-B133-B518D8455847}" type="presParOf" srcId="{75F3E4FC-D5B2-40FF-8F13-B64B8E556242}" destId="{4568CD88-5A6C-4B8C-A6D1-1BC99BAB8EFF}" srcOrd="1" destOrd="0" presId="urn:microsoft.com/office/officeart/2005/8/layout/hierarchy2"/>
    <dgm:cxn modelId="{806B7F34-AA1A-4231-AFC5-046E6C0B0546}" type="presParOf" srcId="{4568CD88-5A6C-4B8C-A6D1-1BC99BAB8EFF}" destId="{CAD72134-06A0-4FDD-B6CE-027E0A308F9C}" srcOrd="0" destOrd="0" presId="urn:microsoft.com/office/officeart/2005/8/layout/hierarchy2"/>
    <dgm:cxn modelId="{4E2629D6-DDD0-44FC-9926-EC2A59E78229}" type="presParOf" srcId="{4568CD88-5A6C-4B8C-A6D1-1BC99BAB8EFF}" destId="{C9F685BC-6E59-4506-A070-86D80F0C3CEB}" srcOrd="1" destOrd="0" presId="urn:microsoft.com/office/officeart/2005/8/layout/hierarchy2"/>
    <dgm:cxn modelId="{3092B0FA-C208-4669-8450-B4FFA943E725}" type="presParOf" srcId="{C9F685BC-6E59-4506-A070-86D80F0C3CEB}" destId="{355CB7A9-B219-4569-84A5-C68368E49302}" srcOrd="0" destOrd="0" presId="urn:microsoft.com/office/officeart/2005/8/layout/hierarchy2"/>
    <dgm:cxn modelId="{A9FD637A-6BCF-417A-8BC7-3AC2EAE80D1D}" type="presParOf" srcId="{355CB7A9-B219-4569-84A5-C68368E49302}" destId="{646B7AF0-66A4-45B1-9866-4AA5E976E19C}" srcOrd="0" destOrd="0" presId="urn:microsoft.com/office/officeart/2005/8/layout/hierarchy2"/>
    <dgm:cxn modelId="{A31E0C24-22ED-4694-B115-381198DB5337}" type="presParOf" srcId="{C9F685BC-6E59-4506-A070-86D80F0C3CEB}" destId="{9D07A35F-E635-4FEC-AF10-BAB996CF7862}" srcOrd="1" destOrd="0" presId="urn:microsoft.com/office/officeart/2005/8/layout/hierarchy2"/>
    <dgm:cxn modelId="{5A9BED6F-17D3-4F07-9A92-12140FD76F49}" type="presParOf" srcId="{9D07A35F-E635-4FEC-AF10-BAB996CF7862}" destId="{D0817278-56C1-4B48-B647-A55CB6504EAC}" srcOrd="0" destOrd="0" presId="urn:microsoft.com/office/officeart/2005/8/layout/hierarchy2"/>
    <dgm:cxn modelId="{21E79392-03C8-4F48-84DF-BAC12F9D4FAF}" type="presParOf" srcId="{9D07A35F-E635-4FEC-AF10-BAB996CF7862}" destId="{C3C2F6B7-B1CF-45BC-A771-ADC183986093}" srcOrd="1" destOrd="0" presId="urn:microsoft.com/office/officeart/2005/8/layout/hierarchy2"/>
    <dgm:cxn modelId="{70969D0A-2671-44CF-B318-FC32783DD0BF}" type="presParOf" srcId="{75F3E4FC-D5B2-40FF-8F13-B64B8E556242}" destId="{5DFC95DE-B400-43FE-B574-D583E6507264}" srcOrd="2" destOrd="0" presId="urn:microsoft.com/office/officeart/2005/8/layout/hierarchy2"/>
    <dgm:cxn modelId="{C202E21D-3EDC-4B06-A753-A0E0E704B803}" type="presParOf" srcId="{5DFC95DE-B400-43FE-B574-D583E6507264}" destId="{0833A809-593A-4A5A-A29A-C40309B7F5DE}" srcOrd="0" destOrd="0" presId="urn:microsoft.com/office/officeart/2005/8/layout/hierarchy2"/>
    <dgm:cxn modelId="{15AA1A54-DBBC-439F-821D-2E98E88F8A59}" type="presParOf" srcId="{75F3E4FC-D5B2-40FF-8F13-B64B8E556242}" destId="{A93A2DD6-98FD-48C7-9619-7A3246DCA08C}" srcOrd="3" destOrd="0" presId="urn:microsoft.com/office/officeart/2005/8/layout/hierarchy2"/>
    <dgm:cxn modelId="{1F35CDCA-6E19-4657-A964-ED256B958C12}" type="presParOf" srcId="{A93A2DD6-98FD-48C7-9619-7A3246DCA08C}" destId="{315536F6-776B-4459-BC5B-CA44445F527C}" srcOrd="0" destOrd="0" presId="urn:microsoft.com/office/officeart/2005/8/layout/hierarchy2"/>
    <dgm:cxn modelId="{FD5E37D4-B995-4FA6-8788-9F650F695A22}" type="presParOf" srcId="{A93A2DD6-98FD-48C7-9619-7A3246DCA08C}" destId="{C9628791-55A2-4C9C-ABD8-1E2FEA2E366B}" srcOrd="1" destOrd="0" presId="urn:microsoft.com/office/officeart/2005/8/layout/hierarchy2"/>
    <dgm:cxn modelId="{CBC52C57-5145-436F-8696-CCC2A8ABBE13}" type="presParOf" srcId="{C9628791-55A2-4C9C-ABD8-1E2FEA2E366B}" destId="{4B61C15F-EB7B-4E9F-ABA7-7547CC70178C}" srcOrd="0" destOrd="0" presId="urn:microsoft.com/office/officeart/2005/8/layout/hierarchy2"/>
    <dgm:cxn modelId="{FC2844D6-76D4-4C9B-B71E-371D49DFC92F}" type="presParOf" srcId="{4B61C15F-EB7B-4E9F-ABA7-7547CC70178C}" destId="{53299936-2E8E-4CC2-B342-C6ADA9343B21}" srcOrd="0" destOrd="0" presId="urn:microsoft.com/office/officeart/2005/8/layout/hierarchy2"/>
    <dgm:cxn modelId="{AD5E63CB-4B60-4552-8ED3-FFE8FC4547D4}" type="presParOf" srcId="{C9628791-55A2-4C9C-ABD8-1E2FEA2E366B}" destId="{544146A5-B3C0-44AC-A252-582D10BB53EC}" srcOrd="1" destOrd="0" presId="urn:microsoft.com/office/officeart/2005/8/layout/hierarchy2"/>
    <dgm:cxn modelId="{1A41C8AD-2AA4-4614-8366-93368354C7AE}" type="presParOf" srcId="{544146A5-B3C0-44AC-A252-582D10BB53EC}" destId="{C9A54391-07E8-49CB-A1B1-32C0209CE236}" srcOrd="0" destOrd="0" presId="urn:microsoft.com/office/officeart/2005/8/layout/hierarchy2"/>
    <dgm:cxn modelId="{629298E9-3477-41AD-BA5D-02A1AA7E65F5}" type="presParOf" srcId="{544146A5-B3C0-44AC-A252-582D10BB53EC}" destId="{8B5F8B45-3A0A-4F94-85CB-AD04BEEF7625}" srcOrd="1" destOrd="0" presId="urn:microsoft.com/office/officeart/2005/8/layout/hierarchy2"/>
    <dgm:cxn modelId="{F7BFAF0E-4CF9-4040-AD48-D536295CFBFA}" type="presParOf" srcId="{C9628791-55A2-4C9C-ABD8-1E2FEA2E366B}" destId="{55E502DD-BBBD-4CB4-9076-C8C7CC245929}" srcOrd="2" destOrd="0" presId="urn:microsoft.com/office/officeart/2005/8/layout/hierarchy2"/>
    <dgm:cxn modelId="{C13043C2-174D-4E5B-B30F-E86EED75CAFE}" type="presParOf" srcId="{55E502DD-BBBD-4CB4-9076-C8C7CC245929}" destId="{FC9379EC-DB13-4AC7-A96D-C13CF750E3EF}" srcOrd="0" destOrd="0" presId="urn:microsoft.com/office/officeart/2005/8/layout/hierarchy2"/>
    <dgm:cxn modelId="{C3544D44-E40D-4B8A-A554-EC785736B33F}" type="presParOf" srcId="{C9628791-55A2-4C9C-ABD8-1E2FEA2E366B}" destId="{7B14A4E9-3E36-425D-ADC6-8FABB8D5076B}" srcOrd="3" destOrd="0" presId="urn:microsoft.com/office/officeart/2005/8/layout/hierarchy2"/>
    <dgm:cxn modelId="{0F69D746-9D48-442D-98D4-5002BCB9A6FB}" type="presParOf" srcId="{7B14A4E9-3E36-425D-ADC6-8FABB8D5076B}" destId="{2E5F4627-F55E-44A1-8A58-AC1A9C7EFB17}" srcOrd="0" destOrd="0" presId="urn:microsoft.com/office/officeart/2005/8/layout/hierarchy2"/>
    <dgm:cxn modelId="{E8BF453C-8106-43ED-95DD-26F809CBEB44}" type="presParOf" srcId="{7B14A4E9-3E36-425D-ADC6-8FABB8D5076B}" destId="{5B05177A-6B8B-425F-8CCC-AD31958A9B7E}" srcOrd="1" destOrd="0" presId="urn:microsoft.com/office/officeart/2005/8/layout/hierarchy2"/>
    <dgm:cxn modelId="{719AB843-6863-4AE5-8735-1E4A6A7C0A77}" type="presParOf" srcId="{C9628791-55A2-4C9C-ABD8-1E2FEA2E366B}" destId="{AA066D11-F000-4E84-80F0-A3B66797D3C8}" srcOrd="4" destOrd="0" presId="urn:microsoft.com/office/officeart/2005/8/layout/hierarchy2"/>
    <dgm:cxn modelId="{0B74D455-102A-4F65-AFD6-63AF643B0489}" type="presParOf" srcId="{AA066D11-F000-4E84-80F0-A3B66797D3C8}" destId="{8E03C037-1153-43B9-9E97-6F7EECF64A06}" srcOrd="0" destOrd="0" presId="urn:microsoft.com/office/officeart/2005/8/layout/hierarchy2"/>
    <dgm:cxn modelId="{9B949AF1-BF1D-4090-8C96-74C507EA1819}" type="presParOf" srcId="{C9628791-55A2-4C9C-ABD8-1E2FEA2E366B}" destId="{EED5564E-1B2B-4846-88C5-7E6F3631D27A}" srcOrd="5" destOrd="0" presId="urn:microsoft.com/office/officeart/2005/8/layout/hierarchy2"/>
    <dgm:cxn modelId="{4ED0698D-552B-4407-9F63-2BD8012B32B1}" type="presParOf" srcId="{EED5564E-1B2B-4846-88C5-7E6F3631D27A}" destId="{EC615F26-DC3D-424E-8FEB-1B4D52A992ED}" srcOrd="0" destOrd="0" presId="urn:microsoft.com/office/officeart/2005/8/layout/hierarchy2"/>
    <dgm:cxn modelId="{B20DE2E3-0B1C-464B-99C9-142B24B5D92F}" type="presParOf" srcId="{EED5564E-1B2B-4846-88C5-7E6F3631D27A}" destId="{7E85F413-CC9D-46BF-B6EC-CB90AADDAFD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D2B0BA-9762-48ED-80B5-09396144E2EF}"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pt-BR"/>
        </a:p>
      </dgm:t>
    </dgm:pt>
    <dgm:pt modelId="{DEFA95F6-08C3-4DF0-8FCF-228C9C701909}">
      <dgm:prSet phldrT="[Texto]"/>
      <dgm:spPr/>
      <dgm:t>
        <a:bodyPr/>
        <a:lstStyle/>
        <a:p>
          <a:r>
            <a:rPr lang="pt-BR" dirty="0" smtClean="0"/>
            <a:t>Contatos CTNBio</a:t>
          </a:r>
          <a:endParaRPr lang="pt-BR" dirty="0"/>
        </a:p>
      </dgm:t>
    </dgm:pt>
    <dgm:pt modelId="{80C219FB-305D-4193-ADBB-622A5908918B}" type="parTrans" cxnId="{784C7E25-9D2D-4AC5-B9A1-B08C22EB8ECD}">
      <dgm:prSet/>
      <dgm:spPr/>
      <dgm:t>
        <a:bodyPr/>
        <a:lstStyle/>
        <a:p>
          <a:endParaRPr lang="pt-BR"/>
        </a:p>
      </dgm:t>
    </dgm:pt>
    <dgm:pt modelId="{D578684C-D695-4548-B2AC-E81EAE82DBE9}" type="sibTrans" cxnId="{784C7E25-9D2D-4AC5-B9A1-B08C22EB8ECD}">
      <dgm:prSet/>
      <dgm:spPr/>
      <dgm:t>
        <a:bodyPr/>
        <a:lstStyle/>
        <a:p>
          <a:endParaRPr lang="pt-BR"/>
        </a:p>
      </dgm:t>
    </dgm:pt>
    <dgm:pt modelId="{5CEBD0CA-3D09-43CC-B9D2-EDDF79FD94AD}">
      <dgm:prSet phldrT="[Texto]"/>
      <dgm:spPr/>
      <dgm:t>
        <a:bodyPr/>
        <a:lstStyle/>
        <a:p>
          <a:r>
            <a:rPr lang="pt-BR" dirty="0" smtClean="0"/>
            <a:t>(061) 3411 5516</a:t>
          </a:r>
          <a:endParaRPr lang="pt-BR" dirty="0"/>
        </a:p>
      </dgm:t>
    </dgm:pt>
    <dgm:pt modelId="{221B7B1D-5DC6-4F08-9DBF-9C582EA9407E}" type="parTrans" cxnId="{DDAFE06B-CEB5-44BB-A87D-94DC6C1FB145}">
      <dgm:prSet/>
      <dgm:spPr/>
      <dgm:t>
        <a:bodyPr/>
        <a:lstStyle/>
        <a:p>
          <a:endParaRPr lang="pt-BR"/>
        </a:p>
      </dgm:t>
    </dgm:pt>
    <dgm:pt modelId="{26062329-3850-42E6-930D-A24CA2E04EDC}" type="sibTrans" cxnId="{DDAFE06B-CEB5-44BB-A87D-94DC6C1FB145}">
      <dgm:prSet/>
      <dgm:spPr/>
      <dgm:t>
        <a:bodyPr/>
        <a:lstStyle/>
        <a:p>
          <a:endParaRPr lang="pt-BR"/>
        </a:p>
      </dgm:t>
    </dgm:pt>
    <dgm:pt modelId="{094A230D-1276-41F1-98E3-B0D65A12CFBB}">
      <dgm:prSet phldrT="[Texto]"/>
      <dgm:spPr/>
      <dgm:t>
        <a:bodyPr/>
        <a:lstStyle/>
        <a:p>
          <a:r>
            <a:rPr lang="pt-BR" dirty="0" smtClean="0"/>
            <a:t>Secretaria.ctnbio@mcti.gov.br</a:t>
          </a:r>
          <a:endParaRPr lang="pt-BR" dirty="0"/>
        </a:p>
      </dgm:t>
    </dgm:pt>
    <dgm:pt modelId="{5741F8C5-F40A-41A7-A902-2B8769C3CCDB}" type="parTrans" cxnId="{DA8B41A8-D3A4-4059-98BE-304D88F48A14}">
      <dgm:prSet/>
      <dgm:spPr/>
      <dgm:t>
        <a:bodyPr/>
        <a:lstStyle/>
        <a:p>
          <a:endParaRPr lang="pt-BR"/>
        </a:p>
      </dgm:t>
    </dgm:pt>
    <dgm:pt modelId="{F8F66D77-4F96-455D-9EA7-9F281310FBD9}" type="sibTrans" cxnId="{DA8B41A8-D3A4-4059-98BE-304D88F48A14}">
      <dgm:prSet/>
      <dgm:spPr/>
      <dgm:t>
        <a:bodyPr/>
        <a:lstStyle/>
        <a:p>
          <a:endParaRPr lang="pt-BR"/>
        </a:p>
      </dgm:t>
    </dgm:pt>
    <dgm:pt modelId="{DA7E1123-6C13-444C-B860-32FE0F257D75}">
      <dgm:prSet phldrT="[Texto]"/>
      <dgm:spPr/>
      <dgm:t>
        <a:bodyPr/>
        <a:lstStyle/>
        <a:p>
          <a:r>
            <a:rPr lang="pt-BR" dirty="0" smtClean="0"/>
            <a:t>Setor Policial Sul, Área 5, Bloco 3, Térreo – Sala 10 a 14, Brasília-DF, CEP 70.610-200</a:t>
          </a:r>
          <a:endParaRPr lang="pt-BR" dirty="0"/>
        </a:p>
      </dgm:t>
    </dgm:pt>
    <dgm:pt modelId="{36908511-7C45-401C-87D1-2D2B9DE30828}" type="parTrans" cxnId="{9EA897F2-F86C-4A96-BC4F-8EC158F5DC31}">
      <dgm:prSet/>
      <dgm:spPr/>
      <dgm:t>
        <a:bodyPr/>
        <a:lstStyle/>
        <a:p>
          <a:endParaRPr lang="pt-BR"/>
        </a:p>
      </dgm:t>
    </dgm:pt>
    <dgm:pt modelId="{C25CD209-DB8F-4E55-ABD4-8E87D8A17A96}" type="sibTrans" cxnId="{9EA897F2-F86C-4A96-BC4F-8EC158F5DC31}">
      <dgm:prSet/>
      <dgm:spPr/>
      <dgm:t>
        <a:bodyPr/>
        <a:lstStyle/>
        <a:p>
          <a:endParaRPr lang="pt-BR"/>
        </a:p>
      </dgm:t>
    </dgm:pt>
    <dgm:pt modelId="{0C55BC1F-4E9B-449F-88D0-25F6B51687F0}">
      <dgm:prSet phldrT="[Texto]" custT="1"/>
      <dgm:spPr/>
      <dgm:t>
        <a:bodyPr/>
        <a:lstStyle/>
        <a:p>
          <a:r>
            <a:rPr lang="pt-BR" sz="2400" dirty="0" smtClean="0"/>
            <a:t>www.ctnbio.gov.br</a:t>
          </a:r>
          <a:endParaRPr lang="pt-BR" sz="2400" dirty="0"/>
        </a:p>
      </dgm:t>
    </dgm:pt>
    <dgm:pt modelId="{673651DB-B521-4733-AE15-92EB248BB013}" type="parTrans" cxnId="{2E9C689C-B5CD-4ED6-BBEB-0F1B16EF278C}">
      <dgm:prSet/>
      <dgm:spPr/>
      <dgm:t>
        <a:bodyPr/>
        <a:lstStyle/>
        <a:p>
          <a:endParaRPr lang="pt-BR"/>
        </a:p>
      </dgm:t>
    </dgm:pt>
    <dgm:pt modelId="{0BA3734F-70ED-4ABC-9922-AA023349077F}" type="sibTrans" cxnId="{2E9C689C-B5CD-4ED6-BBEB-0F1B16EF278C}">
      <dgm:prSet/>
      <dgm:spPr/>
      <dgm:t>
        <a:bodyPr/>
        <a:lstStyle/>
        <a:p>
          <a:endParaRPr lang="pt-BR"/>
        </a:p>
      </dgm:t>
    </dgm:pt>
    <dgm:pt modelId="{39F9B1CB-1E2D-4CDF-A3F5-61355152E0F4}" type="pres">
      <dgm:prSet presAssocID="{29D2B0BA-9762-48ED-80B5-09396144E2EF}" presName="Name0" presStyleCnt="0">
        <dgm:presLayoutVars>
          <dgm:chMax val="1"/>
          <dgm:chPref val="1"/>
          <dgm:dir/>
          <dgm:resizeHandles/>
        </dgm:presLayoutVars>
      </dgm:prSet>
      <dgm:spPr/>
      <dgm:t>
        <a:bodyPr/>
        <a:lstStyle/>
        <a:p>
          <a:endParaRPr lang="pt-BR"/>
        </a:p>
      </dgm:t>
    </dgm:pt>
    <dgm:pt modelId="{78C305BC-98E3-4BEE-825A-31EEB21CDB60}" type="pres">
      <dgm:prSet presAssocID="{DEFA95F6-08C3-4DF0-8FCF-228C9C701909}" presName="Parent" presStyleLbl="node1" presStyleIdx="0" presStyleCnt="2" custLinFactNeighborX="-69346" custLinFactNeighborY="-782">
        <dgm:presLayoutVars>
          <dgm:chMax val="4"/>
          <dgm:chPref val="3"/>
        </dgm:presLayoutVars>
      </dgm:prSet>
      <dgm:spPr/>
      <dgm:t>
        <a:bodyPr/>
        <a:lstStyle/>
        <a:p>
          <a:endParaRPr lang="pt-BR"/>
        </a:p>
      </dgm:t>
    </dgm:pt>
    <dgm:pt modelId="{CFE1F6DF-AD85-4894-BA13-79DB9CEF78F4}" type="pres">
      <dgm:prSet presAssocID="{5CEBD0CA-3D09-43CC-B9D2-EDDF79FD94AD}" presName="Accent" presStyleLbl="node1" presStyleIdx="1" presStyleCnt="2" custLinFactNeighborX="-31197" custLinFactNeighborY="1838"/>
      <dgm:spPr/>
    </dgm:pt>
    <dgm:pt modelId="{1AFEAE98-8F6A-4AA1-BE56-A1BCDF4FD6D7}" type="pres">
      <dgm:prSet presAssocID="{5CEBD0CA-3D09-43CC-B9D2-EDDF79FD94AD}" presName="Image1" presStyleLbl="fgImgPlace1" presStyleIdx="0" presStyleCnt="4" custLinFactX="-16793" custLinFactNeighborX="-100000" custLinFactNeighborY="-30581"/>
      <dgm:spPr>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dgm:spPr>
    </dgm:pt>
    <dgm:pt modelId="{53817A3B-6429-4788-ABC8-C83730CEEA4F}" type="pres">
      <dgm:prSet presAssocID="{5CEBD0CA-3D09-43CC-B9D2-EDDF79FD94AD}" presName="Child1" presStyleLbl="revTx" presStyleIdx="0" presStyleCnt="4" custScaleX="183484" custScaleY="54716" custLinFactNeighborX="-48343" custLinFactNeighborY="-14171">
        <dgm:presLayoutVars>
          <dgm:chMax val="0"/>
          <dgm:chPref val="0"/>
          <dgm:bulletEnabled val="1"/>
        </dgm:presLayoutVars>
      </dgm:prSet>
      <dgm:spPr/>
      <dgm:t>
        <a:bodyPr/>
        <a:lstStyle/>
        <a:p>
          <a:endParaRPr lang="pt-BR"/>
        </a:p>
      </dgm:t>
    </dgm:pt>
    <dgm:pt modelId="{F37F6571-FF83-4A55-9D75-FC2CC914BEE6}" type="pres">
      <dgm:prSet presAssocID="{094A230D-1276-41F1-98E3-B0D65A12CFBB}" presName="Image2" presStyleCnt="0"/>
      <dgm:spPr/>
    </dgm:pt>
    <dgm:pt modelId="{F96111AF-D0C6-46A3-9E7D-3D77C58A73DE}" type="pres">
      <dgm:prSet presAssocID="{094A230D-1276-41F1-98E3-B0D65A12CFBB}" presName="Image" presStyleLbl="fgImgPlace1" presStyleIdx="1" presStyleCnt="4" custLinFactNeighborX="-98983" custLinFactNeighborY="4545"/>
      <dgm:spPr>
        <a:blipFill>
          <a:blip xmlns:r="http://schemas.openxmlformats.org/officeDocument/2006/relationships" r:embed="rId2">
            <a:extLst>
              <a:ext uri="{28A0092B-C50C-407E-A947-70E740481C1C}">
                <a14:useLocalDpi xmlns="" xmlns:a14="http://schemas.microsoft.com/office/drawing/2010/main" val="0"/>
              </a:ext>
            </a:extLst>
          </a:blip>
          <a:srcRect/>
          <a:stretch>
            <a:fillRect t="-7000" b="-7000"/>
          </a:stretch>
        </a:blipFill>
      </dgm:spPr>
      <dgm:t>
        <a:bodyPr/>
        <a:lstStyle/>
        <a:p>
          <a:endParaRPr lang="pt-BR"/>
        </a:p>
      </dgm:t>
    </dgm:pt>
    <dgm:pt modelId="{EED7A80B-5BEE-45E0-A29C-62BC70233CD3}" type="pres">
      <dgm:prSet presAssocID="{094A230D-1276-41F1-98E3-B0D65A12CFBB}" presName="Child2" presStyleLbl="revTx" presStyleIdx="1" presStyleCnt="4" custScaleX="195742" custScaleY="62949" custLinFactNeighborX="-20117" custLinFactNeighborY="-15636">
        <dgm:presLayoutVars>
          <dgm:chMax val="0"/>
          <dgm:chPref val="0"/>
          <dgm:bulletEnabled val="1"/>
        </dgm:presLayoutVars>
      </dgm:prSet>
      <dgm:spPr/>
      <dgm:t>
        <a:bodyPr/>
        <a:lstStyle/>
        <a:p>
          <a:endParaRPr lang="pt-BR"/>
        </a:p>
      </dgm:t>
    </dgm:pt>
    <dgm:pt modelId="{8266BF37-4A58-4961-AF59-008870813497}" type="pres">
      <dgm:prSet presAssocID="{DA7E1123-6C13-444C-B860-32FE0F257D75}" presName="Image3" presStyleCnt="0"/>
      <dgm:spPr/>
    </dgm:pt>
    <dgm:pt modelId="{F89EAD6B-DAD7-4366-A8E6-3E81EDD30E36}" type="pres">
      <dgm:prSet presAssocID="{DA7E1123-6C13-444C-B860-32FE0F257D75}" presName="Image" presStyleLbl="fgImgPlace1" presStyleIdx="2" presStyleCnt="4" custLinFactNeighborX="-98599" custLinFactNeighborY="-3476"/>
      <dgm:spPr>
        <a:blipFill>
          <a:blip xmlns:r="http://schemas.openxmlformats.org/officeDocument/2006/relationships" r:embed="rId3">
            <a:extLst>
              <a:ext uri="{28A0092B-C50C-407E-A947-70E740481C1C}">
                <a14:useLocalDpi xmlns="" xmlns:a14="http://schemas.microsoft.com/office/drawing/2010/main" val="0"/>
              </a:ext>
            </a:extLst>
          </a:blip>
          <a:srcRect/>
          <a:stretch>
            <a:fillRect/>
          </a:stretch>
        </a:blipFill>
      </dgm:spPr>
    </dgm:pt>
    <dgm:pt modelId="{5996D391-9096-4CD3-AF47-5ABA2BD08AD0}" type="pres">
      <dgm:prSet presAssocID="{DA7E1123-6C13-444C-B860-32FE0F257D75}" presName="Child3" presStyleLbl="revTx" presStyleIdx="2" presStyleCnt="4" custScaleX="246714" custScaleY="86508" custLinFactNeighborX="10436" custLinFactNeighborY="-26028">
        <dgm:presLayoutVars>
          <dgm:chMax val="0"/>
          <dgm:chPref val="0"/>
          <dgm:bulletEnabled val="1"/>
        </dgm:presLayoutVars>
      </dgm:prSet>
      <dgm:spPr/>
      <dgm:t>
        <a:bodyPr/>
        <a:lstStyle/>
        <a:p>
          <a:endParaRPr lang="pt-BR"/>
        </a:p>
      </dgm:t>
    </dgm:pt>
    <dgm:pt modelId="{543B29CD-8B25-49A0-87F7-997E0B7F0D70}" type="pres">
      <dgm:prSet presAssocID="{0C55BC1F-4E9B-449F-88D0-25F6B51687F0}" presName="Image4" presStyleCnt="0"/>
      <dgm:spPr/>
    </dgm:pt>
    <dgm:pt modelId="{FF8D789E-C474-4F94-AE1D-B13EA01AFF21}" type="pres">
      <dgm:prSet presAssocID="{0C55BC1F-4E9B-449F-88D0-25F6B51687F0}" presName="Image" presStyleLbl="fgImgPlace1" presStyleIdx="3" presStyleCnt="4" custLinFactX="-20085" custLinFactNeighborX="-100000" custLinFactNeighborY="-4866"/>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8000" r="-8000"/>
          </a:stretch>
        </a:blipFill>
      </dgm:spPr>
    </dgm:pt>
    <dgm:pt modelId="{9C48EC2D-80A3-4117-AF36-099F979FBAD2}" type="pres">
      <dgm:prSet presAssocID="{0C55BC1F-4E9B-449F-88D0-25F6B51687F0}" presName="Child4" presStyleLbl="revTx" presStyleIdx="3" presStyleCnt="4" custScaleX="186836" custScaleY="53928" custLinFactNeighborX="-35471" custLinFactNeighborY="-9151">
        <dgm:presLayoutVars>
          <dgm:chMax val="0"/>
          <dgm:chPref val="0"/>
          <dgm:bulletEnabled val="1"/>
        </dgm:presLayoutVars>
      </dgm:prSet>
      <dgm:spPr/>
      <dgm:t>
        <a:bodyPr/>
        <a:lstStyle/>
        <a:p>
          <a:endParaRPr lang="pt-BR"/>
        </a:p>
      </dgm:t>
    </dgm:pt>
  </dgm:ptLst>
  <dgm:cxnLst>
    <dgm:cxn modelId="{DA8B41A8-D3A4-4059-98BE-304D88F48A14}" srcId="{DEFA95F6-08C3-4DF0-8FCF-228C9C701909}" destId="{094A230D-1276-41F1-98E3-B0D65A12CFBB}" srcOrd="1" destOrd="0" parTransId="{5741F8C5-F40A-41A7-A902-2B8769C3CCDB}" sibTransId="{F8F66D77-4F96-455D-9EA7-9F281310FBD9}"/>
    <dgm:cxn modelId="{2E9C689C-B5CD-4ED6-BBEB-0F1B16EF278C}" srcId="{DEFA95F6-08C3-4DF0-8FCF-228C9C701909}" destId="{0C55BC1F-4E9B-449F-88D0-25F6B51687F0}" srcOrd="3" destOrd="0" parTransId="{673651DB-B521-4733-AE15-92EB248BB013}" sibTransId="{0BA3734F-70ED-4ABC-9922-AA023349077F}"/>
    <dgm:cxn modelId="{9EA897F2-F86C-4A96-BC4F-8EC158F5DC31}" srcId="{DEFA95F6-08C3-4DF0-8FCF-228C9C701909}" destId="{DA7E1123-6C13-444C-B860-32FE0F257D75}" srcOrd="2" destOrd="0" parTransId="{36908511-7C45-401C-87D1-2D2B9DE30828}" sibTransId="{C25CD209-DB8F-4E55-ABD4-8E87D8A17A96}"/>
    <dgm:cxn modelId="{AC546636-8CD9-466C-8071-8DF1B20D7873}" type="presOf" srcId="{5CEBD0CA-3D09-43CC-B9D2-EDDF79FD94AD}" destId="{53817A3B-6429-4788-ABC8-C83730CEEA4F}" srcOrd="0" destOrd="0" presId="urn:microsoft.com/office/officeart/2011/layout/RadialPictureList"/>
    <dgm:cxn modelId="{9326D1A0-FA08-4F86-B1C8-4059D25DAC0A}" type="presOf" srcId="{094A230D-1276-41F1-98E3-B0D65A12CFBB}" destId="{EED7A80B-5BEE-45E0-A29C-62BC70233CD3}" srcOrd="0" destOrd="0" presId="urn:microsoft.com/office/officeart/2011/layout/RadialPictureList"/>
    <dgm:cxn modelId="{784C7E25-9D2D-4AC5-B9A1-B08C22EB8ECD}" srcId="{29D2B0BA-9762-48ED-80B5-09396144E2EF}" destId="{DEFA95F6-08C3-4DF0-8FCF-228C9C701909}" srcOrd="0" destOrd="0" parTransId="{80C219FB-305D-4193-ADBB-622A5908918B}" sibTransId="{D578684C-D695-4548-B2AC-E81EAE82DBE9}"/>
    <dgm:cxn modelId="{CBE56EC3-1C80-41B9-978B-44494CB49546}" type="presOf" srcId="{0C55BC1F-4E9B-449F-88D0-25F6B51687F0}" destId="{9C48EC2D-80A3-4117-AF36-099F979FBAD2}" srcOrd="0" destOrd="0" presId="urn:microsoft.com/office/officeart/2011/layout/RadialPictureList"/>
    <dgm:cxn modelId="{5C4D833A-AD6D-4FDC-B4F4-26490A9C2B3A}" type="presOf" srcId="{DEFA95F6-08C3-4DF0-8FCF-228C9C701909}" destId="{78C305BC-98E3-4BEE-825A-31EEB21CDB60}" srcOrd="0" destOrd="0" presId="urn:microsoft.com/office/officeart/2011/layout/RadialPictureList"/>
    <dgm:cxn modelId="{DDAFE06B-CEB5-44BB-A87D-94DC6C1FB145}" srcId="{DEFA95F6-08C3-4DF0-8FCF-228C9C701909}" destId="{5CEBD0CA-3D09-43CC-B9D2-EDDF79FD94AD}" srcOrd="0" destOrd="0" parTransId="{221B7B1D-5DC6-4F08-9DBF-9C582EA9407E}" sibTransId="{26062329-3850-42E6-930D-A24CA2E04EDC}"/>
    <dgm:cxn modelId="{2FAD5109-245D-4E6C-A190-BBE76F5530A1}" type="presOf" srcId="{29D2B0BA-9762-48ED-80B5-09396144E2EF}" destId="{39F9B1CB-1E2D-4CDF-A3F5-61355152E0F4}" srcOrd="0" destOrd="0" presId="urn:microsoft.com/office/officeart/2011/layout/RadialPictureList"/>
    <dgm:cxn modelId="{85F229CA-0FB3-46AB-B623-4786DF6DB261}" type="presOf" srcId="{DA7E1123-6C13-444C-B860-32FE0F257D75}" destId="{5996D391-9096-4CD3-AF47-5ABA2BD08AD0}" srcOrd="0" destOrd="0" presId="urn:microsoft.com/office/officeart/2011/layout/RadialPictureList"/>
    <dgm:cxn modelId="{587C085E-636F-4B6B-A7C3-492128B0A138}" type="presParOf" srcId="{39F9B1CB-1E2D-4CDF-A3F5-61355152E0F4}" destId="{78C305BC-98E3-4BEE-825A-31EEB21CDB60}" srcOrd="0" destOrd="0" presId="urn:microsoft.com/office/officeart/2011/layout/RadialPictureList"/>
    <dgm:cxn modelId="{A964F24A-30C6-4DB5-B105-E1FB42ABB2AF}" type="presParOf" srcId="{39F9B1CB-1E2D-4CDF-A3F5-61355152E0F4}" destId="{CFE1F6DF-AD85-4894-BA13-79DB9CEF78F4}" srcOrd="1" destOrd="0" presId="urn:microsoft.com/office/officeart/2011/layout/RadialPictureList"/>
    <dgm:cxn modelId="{B5E5678B-7832-4583-9F5E-C92E2B96BFD5}" type="presParOf" srcId="{39F9B1CB-1E2D-4CDF-A3F5-61355152E0F4}" destId="{1AFEAE98-8F6A-4AA1-BE56-A1BCDF4FD6D7}" srcOrd="2" destOrd="0" presId="urn:microsoft.com/office/officeart/2011/layout/RadialPictureList"/>
    <dgm:cxn modelId="{D47207F0-202C-489B-9174-D673B6C0BC0D}" type="presParOf" srcId="{39F9B1CB-1E2D-4CDF-A3F5-61355152E0F4}" destId="{53817A3B-6429-4788-ABC8-C83730CEEA4F}" srcOrd="3" destOrd="0" presId="urn:microsoft.com/office/officeart/2011/layout/RadialPictureList"/>
    <dgm:cxn modelId="{A26F2CB8-20A7-42E7-B5AE-4DAE8647AD2A}" type="presParOf" srcId="{39F9B1CB-1E2D-4CDF-A3F5-61355152E0F4}" destId="{F37F6571-FF83-4A55-9D75-FC2CC914BEE6}" srcOrd="4" destOrd="0" presId="urn:microsoft.com/office/officeart/2011/layout/RadialPictureList"/>
    <dgm:cxn modelId="{C3AAD638-39CD-4181-BFEE-0F583464040F}" type="presParOf" srcId="{F37F6571-FF83-4A55-9D75-FC2CC914BEE6}" destId="{F96111AF-D0C6-46A3-9E7D-3D77C58A73DE}" srcOrd="0" destOrd="0" presId="urn:microsoft.com/office/officeart/2011/layout/RadialPictureList"/>
    <dgm:cxn modelId="{F70BAF5D-B638-4959-AC97-3B5DAA9A3350}" type="presParOf" srcId="{39F9B1CB-1E2D-4CDF-A3F5-61355152E0F4}" destId="{EED7A80B-5BEE-45E0-A29C-62BC70233CD3}" srcOrd="5" destOrd="0" presId="urn:microsoft.com/office/officeart/2011/layout/RadialPictureList"/>
    <dgm:cxn modelId="{2DD03D4A-BBF9-47AB-9004-CF873DE1FE7A}" type="presParOf" srcId="{39F9B1CB-1E2D-4CDF-A3F5-61355152E0F4}" destId="{8266BF37-4A58-4961-AF59-008870813497}" srcOrd="6" destOrd="0" presId="urn:microsoft.com/office/officeart/2011/layout/RadialPictureList"/>
    <dgm:cxn modelId="{0FE3F01B-F9AA-470E-B36F-F7F41E53E42E}" type="presParOf" srcId="{8266BF37-4A58-4961-AF59-008870813497}" destId="{F89EAD6B-DAD7-4366-A8E6-3E81EDD30E36}" srcOrd="0" destOrd="0" presId="urn:microsoft.com/office/officeart/2011/layout/RadialPictureList"/>
    <dgm:cxn modelId="{DD8158B4-0B29-45CF-87AC-1246BCADC48D}" type="presParOf" srcId="{39F9B1CB-1E2D-4CDF-A3F5-61355152E0F4}" destId="{5996D391-9096-4CD3-AF47-5ABA2BD08AD0}" srcOrd="7" destOrd="0" presId="urn:microsoft.com/office/officeart/2011/layout/RadialPictureList"/>
    <dgm:cxn modelId="{757E0E9B-19B8-41B1-9D85-07A90E012A7A}" type="presParOf" srcId="{39F9B1CB-1E2D-4CDF-A3F5-61355152E0F4}" destId="{543B29CD-8B25-49A0-87F7-997E0B7F0D70}" srcOrd="8" destOrd="0" presId="urn:microsoft.com/office/officeart/2011/layout/RadialPictureList"/>
    <dgm:cxn modelId="{9C380F86-E6CD-4606-9E4D-16994B29D1A1}" type="presParOf" srcId="{543B29CD-8B25-49A0-87F7-997E0B7F0D70}" destId="{FF8D789E-C474-4F94-AE1D-B13EA01AFF21}" srcOrd="0" destOrd="0" presId="urn:microsoft.com/office/officeart/2011/layout/RadialPictureList"/>
    <dgm:cxn modelId="{CC4D449D-EF5B-4C23-9343-821F4F16B12B}" type="presParOf" srcId="{39F9B1CB-1E2D-4CDF-A3F5-61355152E0F4}" destId="{9C48EC2D-80A3-4117-AF36-099F979FBAD2}" srcOrd="9"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EC70D-7E85-42E4-BEE5-34C8B97E87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t-BR"/>
        </a:p>
      </dgm:t>
    </dgm:pt>
    <dgm:pt modelId="{444FB19F-931D-4EE3-A922-3D72500DB705}">
      <dgm:prSet phldrT="[Texto]"/>
      <dgm:spPr/>
      <dgm:t>
        <a:bodyPr/>
        <a:lstStyle/>
        <a:p>
          <a:r>
            <a:rPr lang="pt-BR" dirty="0" smtClean="0"/>
            <a:t>Lei</a:t>
          </a:r>
          <a:endParaRPr lang="pt-BR" dirty="0"/>
        </a:p>
      </dgm:t>
    </dgm:pt>
    <dgm:pt modelId="{FA92938A-DD40-41A2-8A0A-08BE8F5C011E}" type="parTrans" cxnId="{B487404F-F386-4A5F-B95F-192426F25ABF}">
      <dgm:prSet/>
      <dgm:spPr/>
      <dgm:t>
        <a:bodyPr/>
        <a:lstStyle/>
        <a:p>
          <a:endParaRPr lang="pt-BR"/>
        </a:p>
      </dgm:t>
    </dgm:pt>
    <dgm:pt modelId="{3AF152D4-6658-44C2-9625-3552B15C7787}" type="sibTrans" cxnId="{B487404F-F386-4A5F-B95F-192426F25ABF}">
      <dgm:prSet/>
      <dgm:spPr/>
      <dgm:t>
        <a:bodyPr/>
        <a:lstStyle/>
        <a:p>
          <a:endParaRPr lang="pt-BR"/>
        </a:p>
      </dgm:t>
    </dgm:pt>
    <dgm:pt modelId="{9984E9A9-D217-43EC-865F-F917D935E27D}">
      <dgm:prSet phldrT="[Texto]"/>
      <dgm:spPr>
        <a:solidFill>
          <a:schemeClr val="accent2">
            <a:lumMod val="75000"/>
          </a:schemeClr>
        </a:solidFill>
      </dgm:spPr>
      <dgm:t>
        <a:bodyPr/>
        <a:lstStyle/>
        <a:p>
          <a:r>
            <a:rPr lang="pt-BR" b="1" dirty="0" smtClean="0"/>
            <a:t>11.105/2005</a:t>
          </a:r>
          <a:endParaRPr lang="pt-BR" b="1" dirty="0"/>
        </a:p>
      </dgm:t>
    </dgm:pt>
    <dgm:pt modelId="{5635A30A-3EF0-4178-ADD0-B89011B3FBB2}" type="parTrans" cxnId="{2E9C3947-AB1D-4E40-8B8E-5A028D2F0F6C}">
      <dgm:prSet/>
      <dgm:spPr/>
      <dgm:t>
        <a:bodyPr/>
        <a:lstStyle/>
        <a:p>
          <a:endParaRPr lang="pt-BR"/>
        </a:p>
      </dgm:t>
    </dgm:pt>
    <dgm:pt modelId="{AA7C4059-C8AF-4844-9E39-C3327B6F0E1C}" type="sibTrans" cxnId="{2E9C3947-AB1D-4E40-8B8E-5A028D2F0F6C}">
      <dgm:prSet/>
      <dgm:spPr/>
      <dgm:t>
        <a:bodyPr/>
        <a:lstStyle/>
        <a:p>
          <a:endParaRPr lang="pt-BR"/>
        </a:p>
      </dgm:t>
    </dgm:pt>
    <dgm:pt modelId="{E541E281-5F70-4EA4-A6D1-3D8EF9AC9FDC}">
      <dgm:prSet phldrT="[Texto]"/>
      <dgm:spPr/>
      <dgm:t>
        <a:bodyPr/>
        <a:lstStyle/>
        <a:p>
          <a:r>
            <a:rPr lang="pt-BR" dirty="0" smtClean="0"/>
            <a:t>Decreto</a:t>
          </a:r>
          <a:endParaRPr lang="pt-BR" dirty="0"/>
        </a:p>
      </dgm:t>
    </dgm:pt>
    <dgm:pt modelId="{A0C5D18B-43AF-462C-8493-A7C84AC4FF1F}" type="parTrans" cxnId="{FE92C015-7719-46A3-9D64-A0D06E8C5B66}">
      <dgm:prSet/>
      <dgm:spPr/>
      <dgm:t>
        <a:bodyPr/>
        <a:lstStyle/>
        <a:p>
          <a:endParaRPr lang="pt-BR"/>
        </a:p>
      </dgm:t>
    </dgm:pt>
    <dgm:pt modelId="{81561DF8-C2F5-485C-BE36-CED44D1B7019}" type="sibTrans" cxnId="{FE92C015-7719-46A3-9D64-A0D06E8C5B66}">
      <dgm:prSet/>
      <dgm:spPr/>
      <dgm:t>
        <a:bodyPr/>
        <a:lstStyle/>
        <a:p>
          <a:endParaRPr lang="pt-BR"/>
        </a:p>
      </dgm:t>
    </dgm:pt>
    <dgm:pt modelId="{41F75A4E-288D-4A05-8CD8-6C6783FADFA5}">
      <dgm:prSet phldrT="[Texto]"/>
      <dgm:spPr>
        <a:solidFill>
          <a:schemeClr val="accent2">
            <a:lumMod val="75000"/>
          </a:schemeClr>
        </a:solidFill>
      </dgm:spPr>
      <dgm:t>
        <a:bodyPr/>
        <a:lstStyle/>
        <a:p>
          <a:r>
            <a:rPr lang="pt-BR" b="1" dirty="0" smtClean="0"/>
            <a:t>5.591/2005</a:t>
          </a:r>
          <a:endParaRPr lang="pt-BR" b="1" dirty="0"/>
        </a:p>
      </dgm:t>
    </dgm:pt>
    <dgm:pt modelId="{6EC5D820-FD74-4E70-8835-841849AAA724}" type="parTrans" cxnId="{1D74EEE0-8995-49CA-9269-BF058FF373FC}">
      <dgm:prSet/>
      <dgm:spPr/>
      <dgm:t>
        <a:bodyPr/>
        <a:lstStyle/>
        <a:p>
          <a:endParaRPr lang="pt-BR"/>
        </a:p>
      </dgm:t>
    </dgm:pt>
    <dgm:pt modelId="{22F4D66F-FA8F-4B5B-940C-B9C96D8FD9B0}" type="sibTrans" cxnId="{1D74EEE0-8995-49CA-9269-BF058FF373FC}">
      <dgm:prSet/>
      <dgm:spPr/>
      <dgm:t>
        <a:bodyPr/>
        <a:lstStyle/>
        <a:p>
          <a:endParaRPr lang="pt-BR"/>
        </a:p>
      </dgm:t>
    </dgm:pt>
    <dgm:pt modelId="{C2C92D24-2F60-4F6A-835F-8F12561A1737}">
      <dgm:prSet phldrT="[Texto]"/>
      <dgm:spPr/>
      <dgm:t>
        <a:bodyPr/>
        <a:lstStyle/>
        <a:p>
          <a:r>
            <a:rPr lang="pt-BR" dirty="0" smtClean="0"/>
            <a:t>Portaria</a:t>
          </a:r>
          <a:endParaRPr lang="pt-BR" dirty="0"/>
        </a:p>
      </dgm:t>
    </dgm:pt>
    <dgm:pt modelId="{B42008BA-0666-4FD0-867E-C82D4EA63044}" type="parTrans" cxnId="{5947E1C8-4AD9-452E-AB58-62A39A80E91E}">
      <dgm:prSet/>
      <dgm:spPr/>
      <dgm:t>
        <a:bodyPr/>
        <a:lstStyle/>
        <a:p>
          <a:endParaRPr lang="pt-BR"/>
        </a:p>
      </dgm:t>
    </dgm:pt>
    <dgm:pt modelId="{29486291-D5F1-457C-AEFE-648C6D2B7797}" type="sibTrans" cxnId="{5947E1C8-4AD9-452E-AB58-62A39A80E91E}">
      <dgm:prSet/>
      <dgm:spPr/>
      <dgm:t>
        <a:bodyPr/>
        <a:lstStyle/>
        <a:p>
          <a:endParaRPr lang="pt-BR"/>
        </a:p>
      </dgm:t>
    </dgm:pt>
    <dgm:pt modelId="{3127C38A-BD36-4810-8E6D-FE1F8B88A17D}">
      <dgm:prSet phldrT="[Texto]"/>
      <dgm:spPr>
        <a:solidFill>
          <a:schemeClr val="accent2">
            <a:lumMod val="75000"/>
          </a:schemeClr>
        </a:solidFill>
      </dgm:spPr>
      <dgm:t>
        <a:bodyPr/>
        <a:lstStyle/>
        <a:p>
          <a:r>
            <a:rPr lang="pt-BR" b="1" dirty="0" smtClean="0"/>
            <a:t>CTNBio: 146 e 373</a:t>
          </a:r>
          <a:endParaRPr lang="pt-BR" b="1" dirty="0"/>
        </a:p>
      </dgm:t>
    </dgm:pt>
    <dgm:pt modelId="{9CE3F197-B91F-418C-AA9A-D5C4C2CAC81E}" type="parTrans" cxnId="{239F5C90-FA31-43B6-9609-F46124BEA149}">
      <dgm:prSet/>
      <dgm:spPr/>
      <dgm:t>
        <a:bodyPr/>
        <a:lstStyle/>
        <a:p>
          <a:endParaRPr lang="pt-BR"/>
        </a:p>
      </dgm:t>
    </dgm:pt>
    <dgm:pt modelId="{84C5687F-EAF9-4D59-BCF0-A8D51FC42680}" type="sibTrans" cxnId="{239F5C90-FA31-43B6-9609-F46124BEA149}">
      <dgm:prSet/>
      <dgm:spPr/>
      <dgm:t>
        <a:bodyPr/>
        <a:lstStyle/>
        <a:p>
          <a:endParaRPr lang="pt-BR"/>
        </a:p>
      </dgm:t>
    </dgm:pt>
    <dgm:pt modelId="{6E4D18E5-E070-4900-AD93-97DAA5DDDC3E}">
      <dgm:prSet phldrT="[Texto]"/>
      <dgm:spPr/>
      <dgm:t>
        <a:bodyPr/>
        <a:lstStyle/>
        <a:p>
          <a:r>
            <a:rPr lang="pt-BR" dirty="0" smtClean="0"/>
            <a:t>Resoluções CTNBio</a:t>
          </a:r>
          <a:endParaRPr lang="pt-BR" dirty="0"/>
        </a:p>
      </dgm:t>
    </dgm:pt>
    <dgm:pt modelId="{02EF0582-1DDC-401F-9319-E98F48D2598C}" type="parTrans" cxnId="{C86B4D18-20C7-4137-8F48-375F474621B4}">
      <dgm:prSet/>
      <dgm:spPr/>
      <dgm:t>
        <a:bodyPr/>
        <a:lstStyle/>
        <a:p>
          <a:endParaRPr lang="pt-BR"/>
        </a:p>
      </dgm:t>
    </dgm:pt>
    <dgm:pt modelId="{99E3BCA0-A4FC-4A8F-8D3D-689FB3346AE3}" type="sibTrans" cxnId="{C86B4D18-20C7-4137-8F48-375F474621B4}">
      <dgm:prSet/>
      <dgm:spPr/>
      <dgm:t>
        <a:bodyPr/>
        <a:lstStyle/>
        <a:p>
          <a:endParaRPr lang="pt-BR"/>
        </a:p>
      </dgm:t>
    </dgm:pt>
    <dgm:pt modelId="{A4356398-9FBA-4DD8-8C2D-86362FE53211}">
      <dgm:prSet phldrT="[Texto]"/>
      <dgm:spPr>
        <a:solidFill>
          <a:schemeClr val="accent2">
            <a:lumMod val="75000"/>
          </a:schemeClr>
        </a:solidFill>
      </dgm:spPr>
      <dgm:t>
        <a:bodyPr/>
        <a:lstStyle/>
        <a:p>
          <a:r>
            <a:rPr lang="pt-BR" b="1" dirty="0" smtClean="0"/>
            <a:t>1</a:t>
          </a:r>
          <a:endParaRPr lang="pt-BR" b="1" dirty="0"/>
        </a:p>
      </dgm:t>
    </dgm:pt>
    <dgm:pt modelId="{383049AD-4164-4973-8B35-50890DC70FA1}" type="parTrans" cxnId="{F58A933A-770B-4BAE-BDF1-ABE2B0B28BCB}">
      <dgm:prSet/>
      <dgm:spPr/>
      <dgm:t>
        <a:bodyPr/>
        <a:lstStyle/>
        <a:p>
          <a:endParaRPr lang="pt-BR"/>
        </a:p>
      </dgm:t>
    </dgm:pt>
    <dgm:pt modelId="{02781417-2B0E-4AED-87B9-B1CC2B767806}" type="sibTrans" cxnId="{F58A933A-770B-4BAE-BDF1-ABE2B0B28BCB}">
      <dgm:prSet/>
      <dgm:spPr/>
      <dgm:t>
        <a:bodyPr/>
        <a:lstStyle/>
        <a:p>
          <a:endParaRPr lang="pt-BR"/>
        </a:p>
      </dgm:t>
    </dgm:pt>
    <dgm:pt modelId="{B5E7575B-CF37-4AD6-9F32-1E138471CD18}">
      <dgm:prSet phldrT="[Texto]"/>
      <dgm:spPr>
        <a:solidFill>
          <a:schemeClr val="accent2">
            <a:lumMod val="75000"/>
          </a:schemeClr>
        </a:solidFill>
      </dgm:spPr>
      <dgm:t>
        <a:bodyPr/>
        <a:lstStyle/>
        <a:p>
          <a:r>
            <a:rPr lang="pt-BR" b="1" dirty="0" smtClean="0"/>
            <a:t>2</a:t>
          </a:r>
          <a:endParaRPr lang="pt-BR" b="1" dirty="0"/>
        </a:p>
      </dgm:t>
    </dgm:pt>
    <dgm:pt modelId="{63D56DD8-9A28-4415-9E4F-074EDC471894}" type="parTrans" cxnId="{72BC9BA3-D987-4507-AA78-064E412051D3}">
      <dgm:prSet/>
      <dgm:spPr/>
      <dgm:t>
        <a:bodyPr/>
        <a:lstStyle/>
        <a:p>
          <a:endParaRPr lang="pt-BR"/>
        </a:p>
      </dgm:t>
    </dgm:pt>
    <dgm:pt modelId="{0F16EE18-B679-4A4C-A4EA-7940A8D1AB2C}" type="sibTrans" cxnId="{72BC9BA3-D987-4507-AA78-064E412051D3}">
      <dgm:prSet/>
      <dgm:spPr/>
      <dgm:t>
        <a:bodyPr/>
        <a:lstStyle/>
        <a:p>
          <a:endParaRPr lang="pt-BR"/>
        </a:p>
      </dgm:t>
    </dgm:pt>
    <dgm:pt modelId="{4254B4DD-90D7-47C2-A1CC-E7C34DE46AD6}">
      <dgm:prSet phldrT="[Texto]"/>
      <dgm:spPr>
        <a:solidFill>
          <a:schemeClr val="accent2">
            <a:lumMod val="75000"/>
          </a:schemeClr>
        </a:solidFill>
      </dgm:spPr>
      <dgm:t>
        <a:bodyPr/>
        <a:lstStyle/>
        <a:p>
          <a:r>
            <a:rPr lang="pt-BR" b="1" dirty="0" smtClean="0"/>
            <a:t>3</a:t>
          </a:r>
          <a:endParaRPr lang="pt-BR" b="1" dirty="0"/>
        </a:p>
      </dgm:t>
    </dgm:pt>
    <dgm:pt modelId="{2285940B-AC16-448C-87EF-C8E7B564526E}" type="parTrans" cxnId="{08694937-6600-448D-B618-F68775049B6C}">
      <dgm:prSet/>
      <dgm:spPr/>
      <dgm:t>
        <a:bodyPr/>
        <a:lstStyle/>
        <a:p>
          <a:endParaRPr lang="pt-BR"/>
        </a:p>
      </dgm:t>
    </dgm:pt>
    <dgm:pt modelId="{0A13B2E5-C8F6-4154-8FF5-FBEC89A3F673}" type="sibTrans" cxnId="{08694937-6600-448D-B618-F68775049B6C}">
      <dgm:prSet/>
      <dgm:spPr/>
      <dgm:t>
        <a:bodyPr/>
        <a:lstStyle/>
        <a:p>
          <a:endParaRPr lang="pt-BR"/>
        </a:p>
      </dgm:t>
    </dgm:pt>
    <dgm:pt modelId="{65AC7E27-3CA0-44B3-98BA-C4B9BAF9AD55}">
      <dgm:prSet phldrT="[Texto]"/>
      <dgm:spPr>
        <a:solidFill>
          <a:schemeClr val="accent2">
            <a:lumMod val="75000"/>
          </a:schemeClr>
        </a:solidFill>
      </dgm:spPr>
      <dgm:t>
        <a:bodyPr/>
        <a:lstStyle/>
        <a:p>
          <a:r>
            <a:rPr lang="pt-BR" b="1" dirty="0" smtClean="0"/>
            <a:t>4</a:t>
          </a:r>
          <a:endParaRPr lang="pt-BR" b="1" dirty="0"/>
        </a:p>
      </dgm:t>
    </dgm:pt>
    <dgm:pt modelId="{5FE6D5A1-60B9-4916-914B-943F0664F2FB}" type="parTrans" cxnId="{D7FF4B1F-7913-4678-B397-E327BBDA9A60}">
      <dgm:prSet/>
      <dgm:spPr/>
      <dgm:t>
        <a:bodyPr/>
        <a:lstStyle/>
        <a:p>
          <a:endParaRPr lang="pt-BR"/>
        </a:p>
      </dgm:t>
    </dgm:pt>
    <dgm:pt modelId="{A391BF54-F1C7-454B-B0D2-715BC0F82C37}" type="sibTrans" cxnId="{D7FF4B1F-7913-4678-B397-E327BBDA9A60}">
      <dgm:prSet/>
      <dgm:spPr/>
      <dgm:t>
        <a:bodyPr/>
        <a:lstStyle/>
        <a:p>
          <a:endParaRPr lang="pt-BR"/>
        </a:p>
      </dgm:t>
    </dgm:pt>
    <dgm:pt modelId="{E44E11A9-9FCF-4C22-846E-43EAD1365463}">
      <dgm:prSet phldrT="[Texto]"/>
      <dgm:spPr>
        <a:solidFill>
          <a:schemeClr val="accent2">
            <a:lumMod val="75000"/>
          </a:schemeClr>
        </a:solidFill>
      </dgm:spPr>
      <dgm:t>
        <a:bodyPr/>
        <a:lstStyle/>
        <a:p>
          <a:r>
            <a:rPr lang="pt-BR" b="1" dirty="0" smtClean="0"/>
            <a:t>5</a:t>
          </a:r>
          <a:endParaRPr lang="pt-BR" b="1" dirty="0"/>
        </a:p>
      </dgm:t>
    </dgm:pt>
    <dgm:pt modelId="{7E858DF4-CB64-45AC-9E3D-98D9A9C7E458}" type="parTrans" cxnId="{4D96895A-9CDF-47A5-9B93-BA45FDA979FB}">
      <dgm:prSet/>
      <dgm:spPr/>
      <dgm:t>
        <a:bodyPr/>
        <a:lstStyle/>
        <a:p>
          <a:endParaRPr lang="pt-BR"/>
        </a:p>
      </dgm:t>
    </dgm:pt>
    <dgm:pt modelId="{FB76C7EB-591F-488C-A844-C7F42CA17CA3}" type="sibTrans" cxnId="{4D96895A-9CDF-47A5-9B93-BA45FDA979FB}">
      <dgm:prSet/>
      <dgm:spPr/>
      <dgm:t>
        <a:bodyPr/>
        <a:lstStyle/>
        <a:p>
          <a:endParaRPr lang="pt-BR"/>
        </a:p>
      </dgm:t>
    </dgm:pt>
    <dgm:pt modelId="{C79A4E28-19BD-4F8D-A248-776834973605}">
      <dgm:prSet phldrT="[Texto]"/>
      <dgm:spPr>
        <a:solidFill>
          <a:schemeClr val="accent2">
            <a:lumMod val="75000"/>
          </a:schemeClr>
        </a:solidFill>
      </dgm:spPr>
      <dgm:t>
        <a:bodyPr/>
        <a:lstStyle/>
        <a:p>
          <a:r>
            <a:rPr lang="pt-BR" b="1" dirty="0" smtClean="0"/>
            <a:t>6</a:t>
          </a:r>
          <a:endParaRPr lang="pt-BR" b="1" dirty="0"/>
        </a:p>
      </dgm:t>
    </dgm:pt>
    <dgm:pt modelId="{82EF3782-E24B-4895-BF6B-A7BF7051EC97}" type="parTrans" cxnId="{AF046EB5-EFF5-4928-A715-D339F09AAEAD}">
      <dgm:prSet/>
      <dgm:spPr/>
      <dgm:t>
        <a:bodyPr/>
        <a:lstStyle/>
        <a:p>
          <a:endParaRPr lang="pt-BR"/>
        </a:p>
      </dgm:t>
    </dgm:pt>
    <dgm:pt modelId="{A7A2CD59-C1B0-4696-A256-7DBF0187FD8B}" type="sibTrans" cxnId="{AF046EB5-EFF5-4928-A715-D339F09AAEAD}">
      <dgm:prSet/>
      <dgm:spPr/>
      <dgm:t>
        <a:bodyPr/>
        <a:lstStyle/>
        <a:p>
          <a:endParaRPr lang="pt-BR"/>
        </a:p>
      </dgm:t>
    </dgm:pt>
    <dgm:pt modelId="{45A69CA7-9633-4EA0-9FDB-69347281F5A7}">
      <dgm:prSet phldrT="[Texto]"/>
      <dgm:spPr>
        <a:solidFill>
          <a:schemeClr val="accent2">
            <a:lumMod val="75000"/>
          </a:schemeClr>
        </a:solidFill>
      </dgm:spPr>
      <dgm:t>
        <a:bodyPr/>
        <a:lstStyle/>
        <a:p>
          <a:r>
            <a:rPr lang="pt-BR" b="1" dirty="0" smtClean="0"/>
            <a:t>7</a:t>
          </a:r>
          <a:endParaRPr lang="pt-BR" b="1" dirty="0"/>
        </a:p>
      </dgm:t>
    </dgm:pt>
    <dgm:pt modelId="{BAD1F746-CEB2-4CD4-B21A-51B1FFE4A357}" type="parTrans" cxnId="{55E57AAE-01CB-4071-B752-FD1CD2C78315}">
      <dgm:prSet/>
      <dgm:spPr/>
      <dgm:t>
        <a:bodyPr/>
        <a:lstStyle/>
        <a:p>
          <a:endParaRPr lang="pt-BR"/>
        </a:p>
      </dgm:t>
    </dgm:pt>
    <dgm:pt modelId="{37D922FB-75E2-4D04-BC0A-2C7FE792E969}" type="sibTrans" cxnId="{55E57AAE-01CB-4071-B752-FD1CD2C78315}">
      <dgm:prSet/>
      <dgm:spPr/>
      <dgm:t>
        <a:bodyPr/>
        <a:lstStyle/>
        <a:p>
          <a:endParaRPr lang="pt-BR"/>
        </a:p>
      </dgm:t>
    </dgm:pt>
    <dgm:pt modelId="{EC07D85E-4FD9-47BC-A5B0-F6D342FF4F1B}">
      <dgm:prSet phldrT="[Texto]"/>
      <dgm:spPr>
        <a:solidFill>
          <a:schemeClr val="accent2">
            <a:lumMod val="75000"/>
          </a:schemeClr>
        </a:solidFill>
      </dgm:spPr>
      <dgm:t>
        <a:bodyPr/>
        <a:lstStyle/>
        <a:p>
          <a:r>
            <a:rPr lang="pt-BR" b="1" dirty="0" smtClean="0"/>
            <a:t>8</a:t>
          </a:r>
          <a:endParaRPr lang="pt-BR" b="1" dirty="0"/>
        </a:p>
      </dgm:t>
    </dgm:pt>
    <dgm:pt modelId="{B7F2A9E9-21F1-4A7E-B21E-DE97419E655F}" type="parTrans" cxnId="{9700EF44-D8F4-4BAB-89BB-678A9292C4A3}">
      <dgm:prSet/>
      <dgm:spPr/>
      <dgm:t>
        <a:bodyPr/>
        <a:lstStyle/>
        <a:p>
          <a:endParaRPr lang="pt-BR"/>
        </a:p>
      </dgm:t>
    </dgm:pt>
    <dgm:pt modelId="{522B8711-D5F7-44E9-8797-CFF6851894AA}" type="sibTrans" cxnId="{9700EF44-D8F4-4BAB-89BB-678A9292C4A3}">
      <dgm:prSet/>
      <dgm:spPr/>
      <dgm:t>
        <a:bodyPr/>
        <a:lstStyle/>
        <a:p>
          <a:endParaRPr lang="pt-BR"/>
        </a:p>
      </dgm:t>
    </dgm:pt>
    <dgm:pt modelId="{E07D8C6F-2BCF-48E9-BCF2-36A7164B7611}">
      <dgm:prSet phldrT="[Texto]"/>
      <dgm:spPr>
        <a:solidFill>
          <a:schemeClr val="accent2">
            <a:lumMod val="75000"/>
          </a:schemeClr>
        </a:solidFill>
      </dgm:spPr>
      <dgm:t>
        <a:bodyPr/>
        <a:lstStyle/>
        <a:p>
          <a:r>
            <a:rPr lang="pt-BR" b="1" dirty="0" smtClean="0"/>
            <a:t>9</a:t>
          </a:r>
          <a:endParaRPr lang="pt-BR" b="1" dirty="0"/>
        </a:p>
      </dgm:t>
    </dgm:pt>
    <dgm:pt modelId="{CB5FFAB1-BD0C-4EE5-B93A-E80CBF3D018F}" type="parTrans" cxnId="{94530FD5-A572-4549-9F8F-0AE1899B734E}">
      <dgm:prSet/>
      <dgm:spPr/>
      <dgm:t>
        <a:bodyPr/>
        <a:lstStyle/>
        <a:p>
          <a:endParaRPr lang="pt-BR"/>
        </a:p>
      </dgm:t>
    </dgm:pt>
    <dgm:pt modelId="{0D536D08-525B-4950-8756-30BDA3791C8E}" type="sibTrans" cxnId="{94530FD5-A572-4549-9F8F-0AE1899B734E}">
      <dgm:prSet/>
      <dgm:spPr/>
      <dgm:t>
        <a:bodyPr/>
        <a:lstStyle/>
        <a:p>
          <a:endParaRPr lang="pt-BR"/>
        </a:p>
      </dgm:t>
    </dgm:pt>
    <dgm:pt modelId="{7F434E08-8800-4533-832F-AD17B4F1DF03}">
      <dgm:prSet phldrT="[Texto]"/>
      <dgm:spPr/>
      <dgm:t>
        <a:bodyPr/>
        <a:lstStyle/>
        <a:p>
          <a:r>
            <a:rPr lang="pt-BR" dirty="0" smtClean="0"/>
            <a:t>Comunicados</a:t>
          </a:r>
          <a:endParaRPr lang="pt-BR" dirty="0"/>
        </a:p>
      </dgm:t>
    </dgm:pt>
    <dgm:pt modelId="{1A66C6F9-25DD-47AF-A44E-B79828284648}" type="parTrans" cxnId="{1996FEC9-F558-484B-8432-16DD74C6CE68}">
      <dgm:prSet/>
      <dgm:spPr/>
      <dgm:t>
        <a:bodyPr/>
        <a:lstStyle/>
        <a:p>
          <a:endParaRPr lang="pt-BR"/>
        </a:p>
      </dgm:t>
    </dgm:pt>
    <dgm:pt modelId="{57D0F0C1-781D-4EFB-8BCC-8D5A6C677747}" type="sibTrans" cxnId="{1996FEC9-F558-484B-8432-16DD74C6CE68}">
      <dgm:prSet/>
      <dgm:spPr/>
      <dgm:t>
        <a:bodyPr/>
        <a:lstStyle/>
        <a:p>
          <a:endParaRPr lang="pt-BR"/>
        </a:p>
      </dgm:t>
    </dgm:pt>
    <dgm:pt modelId="{77E0F63D-FD89-43C8-86A1-F9DB5CD87B67}">
      <dgm:prSet phldrT="[Texto]"/>
      <dgm:spPr>
        <a:solidFill>
          <a:schemeClr val="accent2">
            <a:lumMod val="75000"/>
          </a:schemeClr>
        </a:solidFill>
      </dgm:spPr>
      <dgm:t>
        <a:bodyPr/>
        <a:lstStyle/>
        <a:p>
          <a:r>
            <a:rPr lang="pt-BR" b="1" dirty="0" smtClean="0"/>
            <a:t>1</a:t>
          </a:r>
          <a:endParaRPr lang="pt-BR" b="1" dirty="0"/>
        </a:p>
      </dgm:t>
    </dgm:pt>
    <dgm:pt modelId="{28CE356E-8EB1-4735-AA53-3C41E829B4A5}" type="parTrans" cxnId="{8A65FDA0-D7C1-4515-9231-831DD5C6C873}">
      <dgm:prSet/>
      <dgm:spPr/>
      <dgm:t>
        <a:bodyPr/>
        <a:lstStyle/>
        <a:p>
          <a:endParaRPr lang="pt-BR"/>
        </a:p>
      </dgm:t>
    </dgm:pt>
    <dgm:pt modelId="{7A9F22EE-F19B-435E-B23B-B3C93444EAB1}" type="sibTrans" cxnId="{8A65FDA0-D7C1-4515-9231-831DD5C6C873}">
      <dgm:prSet/>
      <dgm:spPr/>
      <dgm:t>
        <a:bodyPr/>
        <a:lstStyle/>
        <a:p>
          <a:endParaRPr lang="pt-BR"/>
        </a:p>
      </dgm:t>
    </dgm:pt>
    <dgm:pt modelId="{11ABDE4E-BA1E-45BA-932A-B1651FAACAC1}">
      <dgm:prSet phldrT="[Texto]"/>
      <dgm:spPr>
        <a:solidFill>
          <a:schemeClr val="accent2">
            <a:lumMod val="75000"/>
          </a:schemeClr>
        </a:solidFill>
      </dgm:spPr>
      <dgm:t>
        <a:bodyPr/>
        <a:lstStyle/>
        <a:p>
          <a:r>
            <a:rPr lang="pt-BR" b="1" dirty="0" smtClean="0"/>
            <a:t>2</a:t>
          </a:r>
          <a:endParaRPr lang="pt-BR" b="1" dirty="0"/>
        </a:p>
      </dgm:t>
    </dgm:pt>
    <dgm:pt modelId="{7F015C41-5BDE-4AAE-9FF5-4E8B9273F3B7}" type="parTrans" cxnId="{331A7417-D059-4BA3-A54B-8294A2863853}">
      <dgm:prSet/>
      <dgm:spPr/>
      <dgm:t>
        <a:bodyPr/>
        <a:lstStyle/>
        <a:p>
          <a:endParaRPr lang="pt-BR"/>
        </a:p>
      </dgm:t>
    </dgm:pt>
    <dgm:pt modelId="{B35106D9-CCAF-4961-B42C-84DC0C52270D}" type="sibTrans" cxnId="{331A7417-D059-4BA3-A54B-8294A2863853}">
      <dgm:prSet/>
      <dgm:spPr/>
      <dgm:t>
        <a:bodyPr/>
        <a:lstStyle/>
        <a:p>
          <a:endParaRPr lang="pt-BR"/>
        </a:p>
      </dgm:t>
    </dgm:pt>
    <dgm:pt modelId="{D7996589-65D2-4829-AA6F-C7BE00B97003}">
      <dgm:prSet phldrT="[Texto]"/>
      <dgm:spPr>
        <a:solidFill>
          <a:schemeClr val="accent2">
            <a:lumMod val="75000"/>
          </a:schemeClr>
        </a:solidFill>
      </dgm:spPr>
      <dgm:t>
        <a:bodyPr/>
        <a:lstStyle/>
        <a:p>
          <a:r>
            <a:rPr lang="pt-BR" b="1" dirty="0" smtClean="0"/>
            <a:t>3</a:t>
          </a:r>
          <a:endParaRPr lang="pt-BR" b="1" dirty="0"/>
        </a:p>
      </dgm:t>
    </dgm:pt>
    <dgm:pt modelId="{E1134E49-FBE6-48D6-BA3D-08A726761263}" type="parTrans" cxnId="{0947F49C-D587-40B0-8755-CD9F9B68A9F1}">
      <dgm:prSet/>
      <dgm:spPr/>
      <dgm:t>
        <a:bodyPr/>
        <a:lstStyle/>
        <a:p>
          <a:endParaRPr lang="pt-BR"/>
        </a:p>
      </dgm:t>
    </dgm:pt>
    <dgm:pt modelId="{3D6CBD32-6559-4830-8038-99EAEC764E10}" type="sibTrans" cxnId="{0947F49C-D587-40B0-8755-CD9F9B68A9F1}">
      <dgm:prSet/>
      <dgm:spPr/>
      <dgm:t>
        <a:bodyPr/>
        <a:lstStyle/>
        <a:p>
          <a:endParaRPr lang="pt-BR"/>
        </a:p>
      </dgm:t>
    </dgm:pt>
    <dgm:pt modelId="{535D6DE2-8828-4142-BA97-64CC7151B66A}">
      <dgm:prSet phldrT="[Texto]"/>
      <dgm:spPr>
        <a:solidFill>
          <a:schemeClr val="accent2">
            <a:lumMod val="75000"/>
          </a:schemeClr>
        </a:solidFill>
      </dgm:spPr>
      <dgm:t>
        <a:bodyPr/>
        <a:lstStyle/>
        <a:p>
          <a:r>
            <a:rPr lang="pt-BR" b="1" dirty="0" smtClean="0"/>
            <a:t>4</a:t>
          </a:r>
          <a:endParaRPr lang="pt-BR" b="1" dirty="0"/>
        </a:p>
      </dgm:t>
    </dgm:pt>
    <dgm:pt modelId="{56E9FF19-8350-439C-BDAD-DE7463EA9A69}" type="parTrans" cxnId="{318C0460-46E8-4BE1-8F1D-1772C9FC5BEE}">
      <dgm:prSet/>
      <dgm:spPr/>
      <dgm:t>
        <a:bodyPr/>
        <a:lstStyle/>
        <a:p>
          <a:endParaRPr lang="pt-BR"/>
        </a:p>
      </dgm:t>
    </dgm:pt>
    <dgm:pt modelId="{F6603EAB-70BE-4A57-8D69-B38B636AE3CE}" type="sibTrans" cxnId="{318C0460-46E8-4BE1-8F1D-1772C9FC5BEE}">
      <dgm:prSet/>
      <dgm:spPr/>
      <dgm:t>
        <a:bodyPr/>
        <a:lstStyle/>
        <a:p>
          <a:endParaRPr lang="pt-BR"/>
        </a:p>
      </dgm:t>
    </dgm:pt>
    <dgm:pt modelId="{B59E7E83-5887-470F-B25F-A96A6E88914E}">
      <dgm:prSet phldrT="[Texto]"/>
      <dgm:spPr>
        <a:solidFill>
          <a:schemeClr val="accent2">
            <a:lumMod val="75000"/>
          </a:schemeClr>
        </a:solidFill>
      </dgm:spPr>
      <dgm:t>
        <a:bodyPr/>
        <a:lstStyle/>
        <a:p>
          <a:r>
            <a:rPr lang="pt-BR" b="1" dirty="0" smtClean="0"/>
            <a:t>5</a:t>
          </a:r>
          <a:endParaRPr lang="pt-BR" b="1" dirty="0"/>
        </a:p>
      </dgm:t>
    </dgm:pt>
    <dgm:pt modelId="{74AAF9D2-B8D0-4963-B656-946E895D2447}" type="parTrans" cxnId="{E37F2202-91AE-4AEE-B1F0-B9931A73833C}">
      <dgm:prSet/>
      <dgm:spPr/>
      <dgm:t>
        <a:bodyPr/>
        <a:lstStyle/>
        <a:p>
          <a:endParaRPr lang="pt-BR"/>
        </a:p>
      </dgm:t>
    </dgm:pt>
    <dgm:pt modelId="{363FC323-79AE-4BFB-9E71-2193F3EEF7F7}" type="sibTrans" cxnId="{E37F2202-91AE-4AEE-B1F0-B9931A73833C}">
      <dgm:prSet/>
      <dgm:spPr/>
      <dgm:t>
        <a:bodyPr/>
        <a:lstStyle/>
        <a:p>
          <a:endParaRPr lang="pt-BR"/>
        </a:p>
      </dgm:t>
    </dgm:pt>
    <dgm:pt modelId="{B7A8002F-2CF7-407C-B480-68E96276225C}">
      <dgm:prSet phldrT="[Texto]"/>
      <dgm:spPr>
        <a:solidFill>
          <a:schemeClr val="accent2">
            <a:lumMod val="75000"/>
          </a:schemeClr>
        </a:solidFill>
      </dgm:spPr>
      <dgm:t>
        <a:bodyPr/>
        <a:lstStyle/>
        <a:p>
          <a:r>
            <a:rPr lang="pt-BR" b="1" dirty="0" smtClean="0"/>
            <a:t>6</a:t>
          </a:r>
          <a:endParaRPr lang="pt-BR" b="1" dirty="0"/>
        </a:p>
      </dgm:t>
    </dgm:pt>
    <dgm:pt modelId="{2F9F7836-2C12-468F-8817-A5DE7C9DAB0B}" type="parTrans" cxnId="{D2FB2FC3-A35D-4C52-83C0-55BFA1F6B0BF}">
      <dgm:prSet/>
      <dgm:spPr/>
      <dgm:t>
        <a:bodyPr/>
        <a:lstStyle/>
        <a:p>
          <a:endParaRPr lang="pt-BR"/>
        </a:p>
      </dgm:t>
    </dgm:pt>
    <dgm:pt modelId="{2F82B839-FD79-445B-9170-B0825876A31E}" type="sibTrans" cxnId="{D2FB2FC3-A35D-4C52-83C0-55BFA1F6B0BF}">
      <dgm:prSet/>
      <dgm:spPr/>
      <dgm:t>
        <a:bodyPr/>
        <a:lstStyle/>
        <a:p>
          <a:endParaRPr lang="pt-BR"/>
        </a:p>
      </dgm:t>
    </dgm:pt>
    <dgm:pt modelId="{9B6883ED-9B18-4693-B62C-6126DF5F3858}">
      <dgm:prSet phldrT="[Texto]"/>
      <dgm:spPr>
        <a:solidFill>
          <a:schemeClr val="accent2">
            <a:lumMod val="75000"/>
          </a:schemeClr>
        </a:solidFill>
      </dgm:spPr>
      <dgm:t>
        <a:bodyPr/>
        <a:lstStyle/>
        <a:p>
          <a:r>
            <a:rPr lang="pt-BR" b="1" dirty="0" smtClean="0"/>
            <a:t>7</a:t>
          </a:r>
          <a:endParaRPr lang="pt-BR" b="1" dirty="0"/>
        </a:p>
      </dgm:t>
    </dgm:pt>
    <dgm:pt modelId="{AEACD594-9264-4CC2-93EF-23258F8E3618}" type="parTrans" cxnId="{0E62B810-6F04-4CA0-982E-AAC78F5B6144}">
      <dgm:prSet/>
      <dgm:spPr/>
      <dgm:t>
        <a:bodyPr/>
        <a:lstStyle/>
        <a:p>
          <a:endParaRPr lang="pt-BR"/>
        </a:p>
      </dgm:t>
    </dgm:pt>
    <dgm:pt modelId="{F2385752-786A-429F-86E9-BF0B51B02625}" type="sibTrans" cxnId="{0E62B810-6F04-4CA0-982E-AAC78F5B6144}">
      <dgm:prSet/>
      <dgm:spPr/>
      <dgm:t>
        <a:bodyPr/>
        <a:lstStyle/>
        <a:p>
          <a:endParaRPr lang="pt-BR"/>
        </a:p>
      </dgm:t>
    </dgm:pt>
    <dgm:pt modelId="{A41BCC85-11FA-40DF-B880-ED2DE884684E}">
      <dgm:prSet phldrT="[Texto]"/>
      <dgm:spPr/>
      <dgm:t>
        <a:bodyPr/>
        <a:lstStyle/>
        <a:p>
          <a:r>
            <a:rPr lang="pt-BR" dirty="0" smtClean="0"/>
            <a:t>MAPA: Plantio de Algodão</a:t>
          </a:r>
          <a:endParaRPr lang="pt-BR" dirty="0"/>
        </a:p>
      </dgm:t>
    </dgm:pt>
    <dgm:pt modelId="{4AAB2096-B202-47C2-8D0B-9907C682EECD}" type="parTrans" cxnId="{C9FC5BFF-C9AE-4D7D-A3A7-122E3330CC1C}">
      <dgm:prSet/>
      <dgm:spPr/>
      <dgm:t>
        <a:bodyPr/>
        <a:lstStyle/>
        <a:p>
          <a:endParaRPr lang="pt-BR"/>
        </a:p>
      </dgm:t>
    </dgm:pt>
    <dgm:pt modelId="{8AE0C07E-6048-46D3-BFCF-36CF79F0430A}" type="sibTrans" cxnId="{C9FC5BFF-C9AE-4D7D-A3A7-122E3330CC1C}">
      <dgm:prSet/>
      <dgm:spPr/>
      <dgm:t>
        <a:bodyPr/>
        <a:lstStyle/>
        <a:p>
          <a:endParaRPr lang="pt-BR"/>
        </a:p>
      </dgm:t>
    </dgm:pt>
    <dgm:pt modelId="{B624AFD0-D2BE-4614-8FD9-88D9FD32492C}">
      <dgm:prSet phldrT="[Texto]"/>
      <dgm:spPr/>
      <dgm:t>
        <a:bodyPr/>
        <a:lstStyle/>
        <a:p>
          <a:r>
            <a:rPr lang="pt-BR" dirty="0" smtClean="0"/>
            <a:t>CNBS</a:t>
          </a:r>
          <a:endParaRPr lang="pt-BR" dirty="0"/>
        </a:p>
      </dgm:t>
    </dgm:pt>
    <dgm:pt modelId="{6E3F7508-A741-42C2-9584-C222A3B62281}" type="parTrans" cxnId="{44A6286D-A0CD-4B8D-9318-FC41A7ED2DAE}">
      <dgm:prSet/>
      <dgm:spPr/>
      <dgm:t>
        <a:bodyPr/>
        <a:lstStyle/>
        <a:p>
          <a:endParaRPr lang="pt-BR"/>
        </a:p>
      </dgm:t>
    </dgm:pt>
    <dgm:pt modelId="{2574C659-D218-4B29-BE96-88BC3B12D95F}" type="sibTrans" cxnId="{44A6286D-A0CD-4B8D-9318-FC41A7ED2DAE}">
      <dgm:prSet/>
      <dgm:spPr/>
      <dgm:t>
        <a:bodyPr/>
        <a:lstStyle/>
        <a:p>
          <a:endParaRPr lang="pt-BR"/>
        </a:p>
      </dgm:t>
    </dgm:pt>
    <dgm:pt modelId="{C3C13729-F34F-47B7-B77B-03D8126BA621}">
      <dgm:prSet phldrT="[Texto]"/>
      <dgm:spPr/>
      <dgm:t>
        <a:bodyPr/>
        <a:lstStyle/>
        <a:p>
          <a:r>
            <a:rPr lang="pt-BR" dirty="0" smtClean="0"/>
            <a:t>Instruções</a:t>
          </a:r>
          <a:endParaRPr lang="pt-BR" dirty="0"/>
        </a:p>
      </dgm:t>
    </dgm:pt>
    <dgm:pt modelId="{9E1554D6-300B-478C-BB8E-6DA749672D16}" type="parTrans" cxnId="{E161C468-9309-4E64-8C6F-2E96CCA4262F}">
      <dgm:prSet/>
      <dgm:spPr/>
      <dgm:t>
        <a:bodyPr/>
        <a:lstStyle/>
        <a:p>
          <a:endParaRPr lang="pt-BR"/>
        </a:p>
      </dgm:t>
    </dgm:pt>
    <dgm:pt modelId="{D81EBE24-27D9-4771-A067-821AEC4DE4B7}" type="sibTrans" cxnId="{E161C468-9309-4E64-8C6F-2E96CCA4262F}">
      <dgm:prSet/>
      <dgm:spPr/>
      <dgm:t>
        <a:bodyPr/>
        <a:lstStyle/>
        <a:p>
          <a:endParaRPr lang="pt-BR"/>
        </a:p>
      </dgm:t>
    </dgm:pt>
    <dgm:pt modelId="{88CAB503-85A3-47C8-AC85-FE308EEF5429}">
      <dgm:prSet phldrT="[Texto]"/>
      <dgm:spPr>
        <a:solidFill>
          <a:schemeClr val="accent2">
            <a:lumMod val="75000"/>
          </a:schemeClr>
        </a:solidFill>
      </dgm:spPr>
      <dgm:t>
        <a:bodyPr/>
        <a:lstStyle/>
        <a:p>
          <a:r>
            <a:rPr lang="pt-BR" b="1" dirty="0" smtClean="0"/>
            <a:t>2</a:t>
          </a:r>
          <a:endParaRPr lang="pt-BR" b="1" dirty="0"/>
        </a:p>
      </dgm:t>
    </dgm:pt>
    <dgm:pt modelId="{BFE5AD74-41B3-4BC9-9C5E-F1A03B527627}" type="parTrans" cxnId="{F74193CB-D4B0-4047-BDE4-DE24F254C93A}">
      <dgm:prSet/>
      <dgm:spPr/>
      <dgm:t>
        <a:bodyPr/>
        <a:lstStyle/>
        <a:p>
          <a:endParaRPr lang="pt-BR"/>
        </a:p>
      </dgm:t>
    </dgm:pt>
    <dgm:pt modelId="{FC6F270A-8DB8-434D-B315-40A13961B4D0}" type="sibTrans" cxnId="{F74193CB-D4B0-4047-BDE4-DE24F254C93A}">
      <dgm:prSet/>
      <dgm:spPr/>
      <dgm:t>
        <a:bodyPr/>
        <a:lstStyle/>
        <a:p>
          <a:endParaRPr lang="pt-BR"/>
        </a:p>
      </dgm:t>
    </dgm:pt>
    <dgm:pt modelId="{796F2317-0959-4150-95D3-09492CDF4812}">
      <dgm:prSet phldrT="[Texto]"/>
      <dgm:spPr>
        <a:solidFill>
          <a:schemeClr val="accent2">
            <a:lumMod val="75000"/>
          </a:schemeClr>
        </a:solidFill>
      </dgm:spPr>
      <dgm:t>
        <a:bodyPr/>
        <a:lstStyle/>
        <a:p>
          <a:r>
            <a:rPr lang="pt-BR" b="1" dirty="0" smtClean="0"/>
            <a:t>4</a:t>
          </a:r>
          <a:endParaRPr lang="pt-BR" b="1" dirty="0"/>
        </a:p>
      </dgm:t>
    </dgm:pt>
    <dgm:pt modelId="{B3ABC2D7-769C-416A-85F9-B668430035B4}" type="parTrans" cxnId="{0F681AB5-9301-4A88-9BBE-2F35B384297F}">
      <dgm:prSet/>
      <dgm:spPr/>
      <dgm:t>
        <a:bodyPr/>
        <a:lstStyle/>
        <a:p>
          <a:endParaRPr lang="pt-BR"/>
        </a:p>
      </dgm:t>
    </dgm:pt>
    <dgm:pt modelId="{DA7E57A4-94EF-433A-B265-52C3ACE64268}" type="sibTrans" cxnId="{0F681AB5-9301-4A88-9BBE-2F35B384297F}">
      <dgm:prSet/>
      <dgm:spPr/>
      <dgm:t>
        <a:bodyPr/>
        <a:lstStyle/>
        <a:p>
          <a:endParaRPr lang="pt-BR"/>
        </a:p>
      </dgm:t>
    </dgm:pt>
    <dgm:pt modelId="{28027593-0CD8-4334-BEC4-9B640549EB4D}">
      <dgm:prSet phldrT="[Texto]"/>
      <dgm:spPr>
        <a:solidFill>
          <a:schemeClr val="accent2">
            <a:lumMod val="75000"/>
          </a:schemeClr>
        </a:solidFill>
      </dgm:spPr>
      <dgm:t>
        <a:bodyPr/>
        <a:lstStyle/>
        <a:p>
          <a:r>
            <a:rPr lang="pt-BR" b="1" dirty="0" smtClean="0"/>
            <a:t>8</a:t>
          </a:r>
          <a:endParaRPr lang="pt-BR" b="1" dirty="0"/>
        </a:p>
      </dgm:t>
    </dgm:pt>
    <dgm:pt modelId="{7DF01B02-D94A-447C-971B-BBEDE980D5F1}" type="parTrans" cxnId="{23A8456B-A231-47AD-90DC-5D90F5EEE4E9}">
      <dgm:prSet/>
      <dgm:spPr/>
      <dgm:t>
        <a:bodyPr/>
        <a:lstStyle/>
        <a:p>
          <a:endParaRPr lang="pt-BR"/>
        </a:p>
      </dgm:t>
    </dgm:pt>
    <dgm:pt modelId="{D4C07C55-70F9-4B7C-B8F5-4C3D1B85AE22}" type="sibTrans" cxnId="{23A8456B-A231-47AD-90DC-5D90F5EEE4E9}">
      <dgm:prSet/>
      <dgm:spPr/>
      <dgm:t>
        <a:bodyPr/>
        <a:lstStyle/>
        <a:p>
          <a:endParaRPr lang="pt-BR"/>
        </a:p>
      </dgm:t>
    </dgm:pt>
    <dgm:pt modelId="{276940AA-5C89-4716-A96E-0325A261167F}">
      <dgm:prSet phldrT="[Texto]"/>
      <dgm:spPr>
        <a:solidFill>
          <a:schemeClr val="accent2">
            <a:lumMod val="75000"/>
          </a:schemeClr>
        </a:solidFill>
      </dgm:spPr>
      <dgm:t>
        <a:bodyPr/>
        <a:lstStyle/>
        <a:p>
          <a:r>
            <a:rPr lang="pt-BR" b="1" dirty="0" smtClean="0"/>
            <a:t>9</a:t>
          </a:r>
          <a:endParaRPr lang="pt-BR" b="1" dirty="0"/>
        </a:p>
      </dgm:t>
    </dgm:pt>
    <dgm:pt modelId="{7503507B-BA2D-4EAC-907E-074E842623A6}" type="parTrans" cxnId="{DB2E1709-3D9E-46D4-9550-359D8096B914}">
      <dgm:prSet/>
      <dgm:spPr/>
      <dgm:t>
        <a:bodyPr/>
        <a:lstStyle/>
        <a:p>
          <a:endParaRPr lang="pt-BR"/>
        </a:p>
      </dgm:t>
    </dgm:pt>
    <dgm:pt modelId="{402FC153-7CDF-4740-8D52-F913DDF51820}" type="sibTrans" cxnId="{DB2E1709-3D9E-46D4-9550-359D8096B914}">
      <dgm:prSet/>
      <dgm:spPr/>
      <dgm:t>
        <a:bodyPr/>
        <a:lstStyle/>
        <a:p>
          <a:endParaRPr lang="pt-BR"/>
        </a:p>
      </dgm:t>
    </dgm:pt>
    <dgm:pt modelId="{585D86EA-A049-445B-AC4E-534E89E8DE91}">
      <dgm:prSet phldrT="[Texto]"/>
      <dgm:spPr>
        <a:solidFill>
          <a:schemeClr val="accent2">
            <a:lumMod val="75000"/>
          </a:schemeClr>
        </a:solidFill>
      </dgm:spPr>
      <dgm:t>
        <a:bodyPr/>
        <a:lstStyle/>
        <a:p>
          <a:r>
            <a:rPr lang="pt-BR" b="1" dirty="0" smtClean="0"/>
            <a:t>13</a:t>
          </a:r>
          <a:endParaRPr lang="pt-BR" b="1" dirty="0"/>
        </a:p>
      </dgm:t>
    </dgm:pt>
    <dgm:pt modelId="{B4CCDAEB-FA33-4132-AE0C-9EDA0513A4B0}" type="parTrans" cxnId="{9062F2D4-69B9-4E19-8140-07AC1AB458A2}">
      <dgm:prSet/>
      <dgm:spPr/>
      <dgm:t>
        <a:bodyPr/>
        <a:lstStyle/>
        <a:p>
          <a:endParaRPr lang="pt-BR"/>
        </a:p>
      </dgm:t>
    </dgm:pt>
    <dgm:pt modelId="{02705838-3A88-453A-8D73-429C80AE74BC}" type="sibTrans" cxnId="{9062F2D4-69B9-4E19-8140-07AC1AB458A2}">
      <dgm:prSet/>
      <dgm:spPr/>
      <dgm:t>
        <a:bodyPr/>
        <a:lstStyle/>
        <a:p>
          <a:endParaRPr lang="pt-BR"/>
        </a:p>
      </dgm:t>
    </dgm:pt>
    <dgm:pt modelId="{6A8913EA-95B9-4BF1-A668-ECAD4A87B34F}">
      <dgm:prSet phldrT="[Texto]"/>
      <dgm:spPr>
        <a:solidFill>
          <a:schemeClr val="accent2">
            <a:lumMod val="75000"/>
          </a:schemeClr>
        </a:solidFill>
      </dgm:spPr>
      <dgm:t>
        <a:bodyPr/>
        <a:lstStyle/>
        <a:p>
          <a:r>
            <a:rPr lang="pt-BR" b="1" dirty="0" smtClean="0"/>
            <a:t>17</a:t>
          </a:r>
          <a:endParaRPr lang="pt-BR" b="1" dirty="0"/>
        </a:p>
      </dgm:t>
    </dgm:pt>
    <dgm:pt modelId="{05A8CCC1-2597-49AA-A14A-2F7AB30732C4}" type="parTrans" cxnId="{969C7E8B-F653-4B01-8E42-1882EDD41CC1}">
      <dgm:prSet/>
      <dgm:spPr/>
      <dgm:t>
        <a:bodyPr/>
        <a:lstStyle/>
        <a:p>
          <a:endParaRPr lang="pt-BR"/>
        </a:p>
      </dgm:t>
    </dgm:pt>
    <dgm:pt modelId="{A30FF9CB-1873-494D-9235-FE1B172E32EC}" type="sibTrans" cxnId="{969C7E8B-F653-4B01-8E42-1882EDD41CC1}">
      <dgm:prSet/>
      <dgm:spPr/>
      <dgm:t>
        <a:bodyPr/>
        <a:lstStyle/>
        <a:p>
          <a:endParaRPr lang="pt-BR"/>
        </a:p>
      </dgm:t>
    </dgm:pt>
    <dgm:pt modelId="{4F9F96A2-3356-4E90-B6EB-EEECEB806908}">
      <dgm:prSet phldrT="[Texto]"/>
      <dgm:spPr>
        <a:solidFill>
          <a:schemeClr val="accent2">
            <a:lumMod val="75000"/>
          </a:schemeClr>
        </a:solidFill>
      </dgm:spPr>
      <dgm:t>
        <a:bodyPr/>
        <a:lstStyle/>
        <a:p>
          <a:r>
            <a:rPr lang="pt-BR" b="1" dirty="0" smtClean="0"/>
            <a:t>18</a:t>
          </a:r>
          <a:endParaRPr lang="pt-BR" b="1" dirty="0"/>
        </a:p>
      </dgm:t>
    </dgm:pt>
    <dgm:pt modelId="{965D2BFA-8AC9-4C7B-963B-8F007BBF43FC}" type="parTrans" cxnId="{C3E1CF35-812A-4B01-831F-05205FC90FA5}">
      <dgm:prSet/>
      <dgm:spPr/>
      <dgm:t>
        <a:bodyPr/>
        <a:lstStyle/>
        <a:p>
          <a:endParaRPr lang="pt-BR"/>
        </a:p>
      </dgm:t>
    </dgm:pt>
    <dgm:pt modelId="{43B6487B-7EE5-498B-9626-D22EE17BF9A9}" type="sibTrans" cxnId="{C3E1CF35-812A-4B01-831F-05205FC90FA5}">
      <dgm:prSet/>
      <dgm:spPr/>
      <dgm:t>
        <a:bodyPr/>
        <a:lstStyle/>
        <a:p>
          <a:endParaRPr lang="pt-BR"/>
        </a:p>
      </dgm:t>
    </dgm:pt>
    <dgm:pt modelId="{0BFB5874-56CE-45E9-83A6-9DC288529E61}">
      <dgm:prSet phldrT="[Texto]"/>
      <dgm:spPr>
        <a:solidFill>
          <a:schemeClr val="accent2">
            <a:lumMod val="75000"/>
          </a:schemeClr>
        </a:solidFill>
      </dgm:spPr>
      <dgm:t>
        <a:bodyPr/>
        <a:lstStyle/>
        <a:p>
          <a:r>
            <a:rPr lang="pt-BR" b="1" dirty="0" smtClean="0"/>
            <a:t>19</a:t>
          </a:r>
          <a:endParaRPr lang="pt-BR" b="1" dirty="0"/>
        </a:p>
      </dgm:t>
    </dgm:pt>
    <dgm:pt modelId="{089D49CB-5CD4-4EFB-82C8-F4BEDECDBF79}" type="parTrans" cxnId="{AB6E3E33-58A6-442D-BD5E-58D2D0B356DD}">
      <dgm:prSet/>
      <dgm:spPr/>
      <dgm:t>
        <a:bodyPr/>
        <a:lstStyle/>
        <a:p>
          <a:endParaRPr lang="pt-BR"/>
        </a:p>
      </dgm:t>
    </dgm:pt>
    <dgm:pt modelId="{35B7A0C1-9033-4A42-AA1E-5F02B3820C19}" type="sibTrans" cxnId="{AB6E3E33-58A6-442D-BD5E-58D2D0B356DD}">
      <dgm:prSet/>
      <dgm:spPr/>
      <dgm:t>
        <a:bodyPr/>
        <a:lstStyle/>
        <a:p>
          <a:endParaRPr lang="pt-BR"/>
        </a:p>
      </dgm:t>
    </dgm:pt>
    <dgm:pt modelId="{71C151F8-EFEA-4787-A519-42F1FE537CBC}">
      <dgm:prSet phldrT="[Texto]"/>
      <dgm:spPr/>
      <dgm:t>
        <a:bodyPr/>
        <a:lstStyle/>
        <a:p>
          <a:r>
            <a:rPr lang="pt-BR" dirty="0" smtClean="0"/>
            <a:t>11.460/2007</a:t>
          </a:r>
          <a:endParaRPr lang="pt-BR" dirty="0"/>
        </a:p>
      </dgm:t>
    </dgm:pt>
    <dgm:pt modelId="{9E6C64FB-F4BA-41D5-B0A5-3BA1BF242B31}" type="parTrans" cxnId="{4A1487CA-70A4-4FAD-9E5A-1E76E26F8DA3}">
      <dgm:prSet/>
      <dgm:spPr/>
      <dgm:t>
        <a:bodyPr/>
        <a:lstStyle/>
        <a:p>
          <a:endParaRPr lang="pt-BR"/>
        </a:p>
      </dgm:t>
    </dgm:pt>
    <dgm:pt modelId="{02A3474B-5947-4247-B8F0-E405519875BC}" type="sibTrans" cxnId="{4A1487CA-70A4-4FAD-9E5A-1E76E26F8DA3}">
      <dgm:prSet/>
      <dgm:spPr/>
      <dgm:t>
        <a:bodyPr/>
        <a:lstStyle/>
        <a:p>
          <a:endParaRPr lang="pt-BR"/>
        </a:p>
      </dgm:t>
    </dgm:pt>
    <dgm:pt modelId="{E3DD2E03-C911-4EB9-8F65-E176E94E3132}">
      <dgm:prSet phldrT="[Texto]"/>
      <dgm:spPr/>
      <dgm:t>
        <a:bodyPr/>
        <a:lstStyle/>
        <a:p>
          <a:r>
            <a:rPr lang="pt-BR" dirty="0" smtClean="0"/>
            <a:t>6.925/2009</a:t>
          </a:r>
          <a:endParaRPr lang="pt-BR" dirty="0"/>
        </a:p>
      </dgm:t>
    </dgm:pt>
    <dgm:pt modelId="{C90616E8-75FB-4393-8A19-366AE308C603}" type="parTrans" cxnId="{F70512D9-79E7-47D6-92A5-C62E544CED71}">
      <dgm:prSet/>
      <dgm:spPr/>
      <dgm:t>
        <a:bodyPr/>
        <a:lstStyle/>
        <a:p>
          <a:endParaRPr lang="pt-BR"/>
        </a:p>
      </dgm:t>
    </dgm:pt>
    <dgm:pt modelId="{B778AEFC-61DA-4110-86A6-82F428D13166}" type="sibTrans" cxnId="{F70512D9-79E7-47D6-92A5-C62E544CED71}">
      <dgm:prSet/>
      <dgm:spPr/>
      <dgm:t>
        <a:bodyPr/>
        <a:lstStyle/>
        <a:p>
          <a:endParaRPr lang="pt-BR"/>
        </a:p>
      </dgm:t>
    </dgm:pt>
    <dgm:pt modelId="{C24A3E6D-821B-4F35-950E-578D3B8244BA}">
      <dgm:prSet phldrT="[Texto]"/>
      <dgm:spPr/>
      <dgm:t>
        <a:bodyPr/>
        <a:lstStyle/>
        <a:p>
          <a:r>
            <a:rPr lang="pt-BR" dirty="0" smtClean="0"/>
            <a:t>Resoluções CNBS</a:t>
          </a:r>
          <a:endParaRPr lang="pt-BR" dirty="0"/>
        </a:p>
      </dgm:t>
    </dgm:pt>
    <dgm:pt modelId="{801E4DD0-769F-4210-8E72-CA668C2F568F}" type="parTrans" cxnId="{22A26F88-F8F4-4167-A0C1-89CF9AB9BD80}">
      <dgm:prSet/>
      <dgm:spPr/>
      <dgm:t>
        <a:bodyPr/>
        <a:lstStyle/>
        <a:p>
          <a:endParaRPr lang="pt-BR"/>
        </a:p>
      </dgm:t>
    </dgm:pt>
    <dgm:pt modelId="{BFBF5295-AD7C-4600-9CDB-C9208C2689B9}" type="sibTrans" cxnId="{22A26F88-F8F4-4167-A0C1-89CF9AB9BD80}">
      <dgm:prSet/>
      <dgm:spPr/>
      <dgm:t>
        <a:bodyPr/>
        <a:lstStyle/>
        <a:p>
          <a:endParaRPr lang="pt-BR"/>
        </a:p>
      </dgm:t>
    </dgm:pt>
    <dgm:pt modelId="{EF4B2BCB-34EA-46DB-9112-D39A4C55AE91}">
      <dgm:prSet phldrT="[Texto]"/>
      <dgm:spPr/>
      <dgm:t>
        <a:bodyPr/>
        <a:lstStyle/>
        <a:p>
          <a:r>
            <a:rPr lang="pt-BR" dirty="0" smtClean="0"/>
            <a:t>1</a:t>
          </a:r>
          <a:endParaRPr lang="pt-BR" dirty="0"/>
        </a:p>
      </dgm:t>
    </dgm:pt>
    <dgm:pt modelId="{0B77D8AE-D3DC-48FC-AFAC-EF2B0E8ACE8E}" type="parTrans" cxnId="{48A38968-81FE-436A-80EA-FC38078501E1}">
      <dgm:prSet/>
      <dgm:spPr/>
      <dgm:t>
        <a:bodyPr/>
        <a:lstStyle/>
        <a:p>
          <a:endParaRPr lang="pt-BR"/>
        </a:p>
      </dgm:t>
    </dgm:pt>
    <dgm:pt modelId="{286632D8-DBDE-4E1F-A704-92F2BB962C1F}" type="sibTrans" cxnId="{48A38968-81FE-436A-80EA-FC38078501E1}">
      <dgm:prSet/>
      <dgm:spPr/>
      <dgm:t>
        <a:bodyPr/>
        <a:lstStyle/>
        <a:p>
          <a:endParaRPr lang="pt-BR"/>
        </a:p>
      </dgm:t>
    </dgm:pt>
    <dgm:pt modelId="{4FBFB5AC-8A1B-4822-AC18-1B2954493DFF}">
      <dgm:prSet phldrT="[Texto]"/>
      <dgm:spPr/>
      <dgm:t>
        <a:bodyPr/>
        <a:lstStyle/>
        <a:p>
          <a:r>
            <a:rPr lang="pt-BR" dirty="0" smtClean="0"/>
            <a:t>2</a:t>
          </a:r>
          <a:endParaRPr lang="pt-BR" dirty="0"/>
        </a:p>
      </dgm:t>
    </dgm:pt>
    <dgm:pt modelId="{D4E07446-6171-470F-B227-97DDD0A4BBB5}" type="parTrans" cxnId="{515C17E8-AF99-4AE8-AB62-2C10925962C6}">
      <dgm:prSet/>
      <dgm:spPr/>
      <dgm:t>
        <a:bodyPr/>
        <a:lstStyle/>
        <a:p>
          <a:endParaRPr lang="pt-BR"/>
        </a:p>
      </dgm:t>
    </dgm:pt>
    <dgm:pt modelId="{A378AD44-E841-4E06-8727-809E7AF09177}" type="sibTrans" cxnId="{515C17E8-AF99-4AE8-AB62-2C10925962C6}">
      <dgm:prSet/>
      <dgm:spPr/>
      <dgm:t>
        <a:bodyPr/>
        <a:lstStyle/>
        <a:p>
          <a:endParaRPr lang="pt-BR"/>
        </a:p>
      </dgm:t>
    </dgm:pt>
    <dgm:pt modelId="{C01DB361-8D92-4EA6-8FBD-C2A03B7A48E1}">
      <dgm:prSet phldrT="[Texto]"/>
      <dgm:spPr/>
      <dgm:t>
        <a:bodyPr/>
        <a:lstStyle/>
        <a:p>
          <a:r>
            <a:rPr lang="pt-BR" dirty="0" smtClean="0"/>
            <a:t>3</a:t>
          </a:r>
          <a:endParaRPr lang="pt-BR" dirty="0"/>
        </a:p>
      </dgm:t>
    </dgm:pt>
    <dgm:pt modelId="{A7918B53-E649-4C33-9AFB-63C1086BA7A6}" type="parTrans" cxnId="{E04EEC9A-41AB-4E35-8809-21D3CE5676E5}">
      <dgm:prSet/>
      <dgm:spPr/>
      <dgm:t>
        <a:bodyPr/>
        <a:lstStyle/>
        <a:p>
          <a:endParaRPr lang="pt-BR"/>
        </a:p>
      </dgm:t>
    </dgm:pt>
    <dgm:pt modelId="{345A5C5D-0120-442E-BEED-5D130FC1CB5A}" type="sibTrans" cxnId="{E04EEC9A-41AB-4E35-8809-21D3CE5676E5}">
      <dgm:prSet/>
      <dgm:spPr/>
      <dgm:t>
        <a:bodyPr/>
        <a:lstStyle/>
        <a:p>
          <a:endParaRPr lang="pt-BR"/>
        </a:p>
      </dgm:t>
    </dgm:pt>
    <dgm:pt modelId="{51BD9873-A2B4-4C49-989C-CE0944689A87}">
      <dgm:prSet phldrT="[Texto]"/>
      <dgm:spPr/>
      <dgm:t>
        <a:bodyPr/>
        <a:lstStyle/>
        <a:p>
          <a:r>
            <a:rPr lang="pt-BR" dirty="0" smtClean="0"/>
            <a:t>4</a:t>
          </a:r>
          <a:endParaRPr lang="pt-BR" dirty="0"/>
        </a:p>
      </dgm:t>
    </dgm:pt>
    <dgm:pt modelId="{7B026939-93EF-42E5-ABE2-110FAA086CFA}" type="parTrans" cxnId="{BAB07C3D-7003-4E8F-92AB-0644059C178B}">
      <dgm:prSet/>
      <dgm:spPr/>
      <dgm:t>
        <a:bodyPr/>
        <a:lstStyle/>
        <a:p>
          <a:endParaRPr lang="pt-BR"/>
        </a:p>
      </dgm:t>
    </dgm:pt>
    <dgm:pt modelId="{88625A1F-9478-4AC6-9621-95D32041D642}" type="sibTrans" cxnId="{BAB07C3D-7003-4E8F-92AB-0644059C178B}">
      <dgm:prSet/>
      <dgm:spPr/>
      <dgm:t>
        <a:bodyPr/>
        <a:lstStyle/>
        <a:p>
          <a:endParaRPr lang="pt-BR"/>
        </a:p>
      </dgm:t>
    </dgm:pt>
    <dgm:pt modelId="{03CB46FB-ADC5-45DE-81B1-C00E92942BAE}">
      <dgm:prSet phldrT="[Texto]"/>
      <dgm:spPr>
        <a:solidFill>
          <a:schemeClr val="accent2">
            <a:lumMod val="75000"/>
          </a:schemeClr>
        </a:solidFill>
      </dgm:spPr>
      <dgm:t>
        <a:bodyPr/>
        <a:lstStyle/>
        <a:p>
          <a:r>
            <a:rPr lang="pt-BR" b="1" dirty="0" smtClean="0"/>
            <a:t>10</a:t>
          </a:r>
          <a:endParaRPr lang="pt-BR" b="1" dirty="0"/>
        </a:p>
      </dgm:t>
    </dgm:pt>
    <dgm:pt modelId="{B1FB73B5-1146-4224-9ACA-FA37B3B4DF5B}" type="parTrans" cxnId="{AAA76E02-D8DB-4EC7-A173-63B5EAB6680D}">
      <dgm:prSet/>
      <dgm:spPr/>
      <dgm:t>
        <a:bodyPr/>
        <a:lstStyle/>
        <a:p>
          <a:endParaRPr lang="pt-BR"/>
        </a:p>
      </dgm:t>
    </dgm:pt>
    <dgm:pt modelId="{50540026-88BF-445E-A023-6D8E89FAA470}" type="sibTrans" cxnId="{AAA76E02-D8DB-4EC7-A173-63B5EAB6680D}">
      <dgm:prSet/>
      <dgm:spPr/>
      <dgm:t>
        <a:bodyPr/>
        <a:lstStyle/>
        <a:p>
          <a:endParaRPr lang="pt-BR"/>
        </a:p>
      </dgm:t>
    </dgm:pt>
    <dgm:pt modelId="{D033C1B7-4BFE-44F7-8BC7-61FBEF972D25}">
      <dgm:prSet phldrT="[Texto]"/>
      <dgm:spPr>
        <a:solidFill>
          <a:schemeClr val="accent2">
            <a:lumMod val="75000"/>
          </a:schemeClr>
        </a:solidFill>
      </dgm:spPr>
      <dgm:t>
        <a:bodyPr/>
        <a:lstStyle/>
        <a:p>
          <a:r>
            <a:rPr lang="pt-BR" b="1" dirty="0" smtClean="0"/>
            <a:t>11</a:t>
          </a:r>
          <a:endParaRPr lang="pt-BR" b="1" dirty="0"/>
        </a:p>
      </dgm:t>
    </dgm:pt>
    <dgm:pt modelId="{B4D90CAB-B588-4D45-BA7A-3946BA91B5C0}" type="parTrans" cxnId="{B317D4E0-14D9-4134-ADC4-1474E6294E6D}">
      <dgm:prSet/>
      <dgm:spPr/>
      <dgm:t>
        <a:bodyPr/>
        <a:lstStyle/>
        <a:p>
          <a:endParaRPr lang="pt-BR"/>
        </a:p>
      </dgm:t>
    </dgm:pt>
    <dgm:pt modelId="{9E0CBBC4-6F32-43A1-A43F-CC69277B1D3E}" type="sibTrans" cxnId="{B317D4E0-14D9-4134-ADC4-1474E6294E6D}">
      <dgm:prSet/>
      <dgm:spPr/>
      <dgm:t>
        <a:bodyPr/>
        <a:lstStyle/>
        <a:p>
          <a:endParaRPr lang="pt-BR"/>
        </a:p>
      </dgm:t>
    </dgm:pt>
    <dgm:pt modelId="{4A11E022-136E-4650-9452-DADD01A95FF0}" type="pres">
      <dgm:prSet presAssocID="{CDFEC70D-7E85-42E4-BEE5-34C8B97E876E}" presName="theList" presStyleCnt="0">
        <dgm:presLayoutVars>
          <dgm:dir/>
          <dgm:animLvl val="lvl"/>
          <dgm:resizeHandles val="exact"/>
        </dgm:presLayoutVars>
      </dgm:prSet>
      <dgm:spPr/>
      <dgm:t>
        <a:bodyPr/>
        <a:lstStyle/>
        <a:p>
          <a:endParaRPr lang="pt-BR"/>
        </a:p>
      </dgm:t>
    </dgm:pt>
    <dgm:pt modelId="{6CD27BB7-0A6C-4F3A-9BAF-4BB9750A3A23}" type="pres">
      <dgm:prSet presAssocID="{444FB19F-931D-4EE3-A922-3D72500DB705}" presName="compNode" presStyleCnt="0"/>
      <dgm:spPr/>
    </dgm:pt>
    <dgm:pt modelId="{9ED15314-8A06-4C9B-964D-32B8B3EDD87B}" type="pres">
      <dgm:prSet presAssocID="{444FB19F-931D-4EE3-A922-3D72500DB705}" presName="aNode" presStyleLbl="bgShp" presStyleIdx="0" presStyleCnt="7"/>
      <dgm:spPr/>
      <dgm:t>
        <a:bodyPr/>
        <a:lstStyle/>
        <a:p>
          <a:endParaRPr lang="pt-BR"/>
        </a:p>
      </dgm:t>
    </dgm:pt>
    <dgm:pt modelId="{FB900612-0C3E-409A-A951-CF911ADED7C1}" type="pres">
      <dgm:prSet presAssocID="{444FB19F-931D-4EE3-A922-3D72500DB705}" presName="textNode" presStyleLbl="bgShp" presStyleIdx="0" presStyleCnt="7"/>
      <dgm:spPr/>
      <dgm:t>
        <a:bodyPr/>
        <a:lstStyle/>
        <a:p>
          <a:endParaRPr lang="pt-BR"/>
        </a:p>
      </dgm:t>
    </dgm:pt>
    <dgm:pt modelId="{520A1678-08B4-4FEC-B167-57D6D4368C47}" type="pres">
      <dgm:prSet presAssocID="{444FB19F-931D-4EE3-A922-3D72500DB705}" presName="compChildNode" presStyleCnt="0"/>
      <dgm:spPr/>
    </dgm:pt>
    <dgm:pt modelId="{88B0BC7A-1020-4470-AC7C-9D8D58C2083D}" type="pres">
      <dgm:prSet presAssocID="{444FB19F-931D-4EE3-A922-3D72500DB705}" presName="theInnerList" presStyleCnt="0"/>
      <dgm:spPr/>
    </dgm:pt>
    <dgm:pt modelId="{FFA4A55B-AEEE-4BD4-B574-05FB472258D8}" type="pres">
      <dgm:prSet presAssocID="{9984E9A9-D217-43EC-865F-F917D935E27D}" presName="childNode" presStyleLbl="node1" presStyleIdx="0" presStyleCnt="37">
        <dgm:presLayoutVars>
          <dgm:bulletEnabled val="1"/>
        </dgm:presLayoutVars>
      </dgm:prSet>
      <dgm:spPr/>
      <dgm:t>
        <a:bodyPr/>
        <a:lstStyle/>
        <a:p>
          <a:endParaRPr lang="pt-BR"/>
        </a:p>
      </dgm:t>
    </dgm:pt>
    <dgm:pt modelId="{4C978A28-2258-41FF-9875-B3B00A6B6DBC}" type="pres">
      <dgm:prSet presAssocID="{9984E9A9-D217-43EC-865F-F917D935E27D}" presName="aSpace2" presStyleCnt="0"/>
      <dgm:spPr/>
    </dgm:pt>
    <dgm:pt modelId="{E26F8116-BE78-424D-8910-31410EDBC1CC}" type="pres">
      <dgm:prSet presAssocID="{71C151F8-EFEA-4787-A519-42F1FE537CBC}" presName="childNode" presStyleLbl="node1" presStyleIdx="1" presStyleCnt="37">
        <dgm:presLayoutVars>
          <dgm:bulletEnabled val="1"/>
        </dgm:presLayoutVars>
      </dgm:prSet>
      <dgm:spPr/>
      <dgm:t>
        <a:bodyPr/>
        <a:lstStyle/>
        <a:p>
          <a:endParaRPr lang="pt-BR"/>
        </a:p>
      </dgm:t>
    </dgm:pt>
    <dgm:pt modelId="{A5577EE6-A5B9-4EE5-AE35-E1698AE91241}" type="pres">
      <dgm:prSet presAssocID="{444FB19F-931D-4EE3-A922-3D72500DB705}" presName="aSpace" presStyleCnt="0"/>
      <dgm:spPr/>
    </dgm:pt>
    <dgm:pt modelId="{EE5E06FA-1209-46B6-B2FD-BBFEEA8978E2}" type="pres">
      <dgm:prSet presAssocID="{E541E281-5F70-4EA4-A6D1-3D8EF9AC9FDC}" presName="compNode" presStyleCnt="0"/>
      <dgm:spPr/>
    </dgm:pt>
    <dgm:pt modelId="{66A98B7E-5CA6-4062-A201-D387980A888F}" type="pres">
      <dgm:prSet presAssocID="{E541E281-5F70-4EA4-A6D1-3D8EF9AC9FDC}" presName="aNode" presStyleLbl="bgShp" presStyleIdx="1" presStyleCnt="7"/>
      <dgm:spPr/>
      <dgm:t>
        <a:bodyPr/>
        <a:lstStyle/>
        <a:p>
          <a:endParaRPr lang="pt-BR"/>
        </a:p>
      </dgm:t>
    </dgm:pt>
    <dgm:pt modelId="{D503904C-AE58-4400-BF35-2DC124CB0D23}" type="pres">
      <dgm:prSet presAssocID="{E541E281-5F70-4EA4-A6D1-3D8EF9AC9FDC}" presName="textNode" presStyleLbl="bgShp" presStyleIdx="1" presStyleCnt="7"/>
      <dgm:spPr/>
      <dgm:t>
        <a:bodyPr/>
        <a:lstStyle/>
        <a:p>
          <a:endParaRPr lang="pt-BR"/>
        </a:p>
      </dgm:t>
    </dgm:pt>
    <dgm:pt modelId="{8A782473-703C-4EDD-AB5E-42073183FA2C}" type="pres">
      <dgm:prSet presAssocID="{E541E281-5F70-4EA4-A6D1-3D8EF9AC9FDC}" presName="compChildNode" presStyleCnt="0"/>
      <dgm:spPr/>
    </dgm:pt>
    <dgm:pt modelId="{166934E1-DD43-4E2C-B3A4-86B9089C4441}" type="pres">
      <dgm:prSet presAssocID="{E541E281-5F70-4EA4-A6D1-3D8EF9AC9FDC}" presName="theInnerList" presStyleCnt="0"/>
      <dgm:spPr/>
    </dgm:pt>
    <dgm:pt modelId="{A15B8C33-2902-45AA-BD1F-DDC45569C571}" type="pres">
      <dgm:prSet presAssocID="{41F75A4E-288D-4A05-8CD8-6C6783FADFA5}" presName="childNode" presStyleLbl="node1" presStyleIdx="2" presStyleCnt="37">
        <dgm:presLayoutVars>
          <dgm:bulletEnabled val="1"/>
        </dgm:presLayoutVars>
      </dgm:prSet>
      <dgm:spPr/>
      <dgm:t>
        <a:bodyPr/>
        <a:lstStyle/>
        <a:p>
          <a:endParaRPr lang="pt-BR"/>
        </a:p>
      </dgm:t>
    </dgm:pt>
    <dgm:pt modelId="{CE91D5DA-0599-4438-9316-821AD16B0ACA}" type="pres">
      <dgm:prSet presAssocID="{41F75A4E-288D-4A05-8CD8-6C6783FADFA5}" presName="aSpace2" presStyleCnt="0"/>
      <dgm:spPr/>
    </dgm:pt>
    <dgm:pt modelId="{7124A91E-35D2-4EB6-A396-CCEAD9FCEC80}" type="pres">
      <dgm:prSet presAssocID="{E3DD2E03-C911-4EB9-8F65-E176E94E3132}" presName="childNode" presStyleLbl="node1" presStyleIdx="3" presStyleCnt="37">
        <dgm:presLayoutVars>
          <dgm:bulletEnabled val="1"/>
        </dgm:presLayoutVars>
      </dgm:prSet>
      <dgm:spPr/>
      <dgm:t>
        <a:bodyPr/>
        <a:lstStyle/>
        <a:p>
          <a:endParaRPr lang="pt-BR"/>
        </a:p>
      </dgm:t>
    </dgm:pt>
    <dgm:pt modelId="{B21D725C-CAF3-4D9E-A1BF-2C454C9A3CEC}" type="pres">
      <dgm:prSet presAssocID="{E541E281-5F70-4EA4-A6D1-3D8EF9AC9FDC}" presName="aSpace" presStyleCnt="0"/>
      <dgm:spPr/>
    </dgm:pt>
    <dgm:pt modelId="{67935A4A-2DD7-4509-8763-B38F9CFAF693}" type="pres">
      <dgm:prSet presAssocID="{C2C92D24-2F60-4F6A-835F-8F12561A1737}" presName="compNode" presStyleCnt="0"/>
      <dgm:spPr/>
    </dgm:pt>
    <dgm:pt modelId="{7FB40986-1F51-479D-BCD9-75403119B7C3}" type="pres">
      <dgm:prSet presAssocID="{C2C92D24-2F60-4F6A-835F-8F12561A1737}" presName="aNode" presStyleLbl="bgShp" presStyleIdx="2" presStyleCnt="7"/>
      <dgm:spPr/>
      <dgm:t>
        <a:bodyPr/>
        <a:lstStyle/>
        <a:p>
          <a:endParaRPr lang="pt-BR"/>
        </a:p>
      </dgm:t>
    </dgm:pt>
    <dgm:pt modelId="{B2D27FEA-EACA-4510-B112-5E96B628F169}" type="pres">
      <dgm:prSet presAssocID="{C2C92D24-2F60-4F6A-835F-8F12561A1737}" presName="textNode" presStyleLbl="bgShp" presStyleIdx="2" presStyleCnt="7"/>
      <dgm:spPr/>
      <dgm:t>
        <a:bodyPr/>
        <a:lstStyle/>
        <a:p>
          <a:endParaRPr lang="pt-BR"/>
        </a:p>
      </dgm:t>
    </dgm:pt>
    <dgm:pt modelId="{A615EBE2-6086-48FE-8E0A-9AC3C6BB0EB1}" type="pres">
      <dgm:prSet presAssocID="{C2C92D24-2F60-4F6A-835F-8F12561A1737}" presName="compChildNode" presStyleCnt="0"/>
      <dgm:spPr/>
    </dgm:pt>
    <dgm:pt modelId="{8EED017F-6F72-42AE-8CBF-654615463D9E}" type="pres">
      <dgm:prSet presAssocID="{C2C92D24-2F60-4F6A-835F-8F12561A1737}" presName="theInnerList" presStyleCnt="0"/>
      <dgm:spPr/>
    </dgm:pt>
    <dgm:pt modelId="{41F44B4E-3E27-4BFE-89E7-0691DEA442F5}" type="pres">
      <dgm:prSet presAssocID="{3127C38A-BD36-4810-8E6D-FE1F8B88A17D}" presName="childNode" presStyleLbl="node1" presStyleIdx="4" presStyleCnt="37">
        <dgm:presLayoutVars>
          <dgm:bulletEnabled val="1"/>
        </dgm:presLayoutVars>
      </dgm:prSet>
      <dgm:spPr/>
      <dgm:t>
        <a:bodyPr/>
        <a:lstStyle/>
        <a:p>
          <a:endParaRPr lang="pt-BR"/>
        </a:p>
      </dgm:t>
    </dgm:pt>
    <dgm:pt modelId="{349DA2BF-D2DC-4245-9D2D-CC3B8EA4A05B}" type="pres">
      <dgm:prSet presAssocID="{3127C38A-BD36-4810-8E6D-FE1F8B88A17D}" presName="aSpace2" presStyleCnt="0"/>
      <dgm:spPr/>
    </dgm:pt>
    <dgm:pt modelId="{CAA308C3-357C-4C87-9475-902B295BE1CA}" type="pres">
      <dgm:prSet presAssocID="{A41BCC85-11FA-40DF-B880-ED2DE884684E}" presName="childNode" presStyleLbl="node1" presStyleIdx="5" presStyleCnt="37">
        <dgm:presLayoutVars>
          <dgm:bulletEnabled val="1"/>
        </dgm:presLayoutVars>
      </dgm:prSet>
      <dgm:spPr/>
      <dgm:t>
        <a:bodyPr/>
        <a:lstStyle/>
        <a:p>
          <a:endParaRPr lang="pt-BR"/>
        </a:p>
      </dgm:t>
    </dgm:pt>
    <dgm:pt modelId="{3DD12197-ED2F-40B5-82D2-5AE19C0805BC}" type="pres">
      <dgm:prSet presAssocID="{A41BCC85-11FA-40DF-B880-ED2DE884684E}" presName="aSpace2" presStyleCnt="0"/>
      <dgm:spPr/>
    </dgm:pt>
    <dgm:pt modelId="{405F2BF1-3679-4C39-B70C-2DDEBF9D1BF2}" type="pres">
      <dgm:prSet presAssocID="{B624AFD0-D2BE-4614-8FD9-88D9FD32492C}" presName="childNode" presStyleLbl="node1" presStyleIdx="6" presStyleCnt="37">
        <dgm:presLayoutVars>
          <dgm:bulletEnabled val="1"/>
        </dgm:presLayoutVars>
      </dgm:prSet>
      <dgm:spPr/>
      <dgm:t>
        <a:bodyPr/>
        <a:lstStyle/>
        <a:p>
          <a:endParaRPr lang="pt-BR"/>
        </a:p>
      </dgm:t>
    </dgm:pt>
    <dgm:pt modelId="{7338AE67-8EB6-41E2-8296-D043A762BFB5}" type="pres">
      <dgm:prSet presAssocID="{C2C92D24-2F60-4F6A-835F-8F12561A1737}" presName="aSpace" presStyleCnt="0"/>
      <dgm:spPr/>
    </dgm:pt>
    <dgm:pt modelId="{C5668AE3-83FB-4B86-8F72-8D6E0EAAFAD2}" type="pres">
      <dgm:prSet presAssocID="{6E4D18E5-E070-4900-AD93-97DAA5DDDC3E}" presName="compNode" presStyleCnt="0"/>
      <dgm:spPr/>
    </dgm:pt>
    <dgm:pt modelId="{DAE08A82-9C88-4191-B4EB-D5F955D210F9}" type="pres">
      <dgm:prSet presAssocID="{6E4D18E5-E070-4900-AD93-97DAA5DDDC3E}" presName="aNode" presStyleLbl="bgShp" presStyleIdx="3" presStyleCnt="7"/>
      <dgm:spPr/>
      <dgm:t>
        <a:bodyPr/>
        <a:lstStyle/>
        <a:p>
          <a:endParaRPr lang="pt-BR"/>
        </a:p>
      </dgm:t>
    </dgm:pt>
    <dgm:pt modelId="{BDF3C123-A9E5-47EB-B6AE-70DD7B19983B}" type="pres">
      <dgm:prSet presAssocID="{6E4D18E5-E070-4900-AD93-97DAA5DDDC3E}" presName="textNode" presStyleLbl="bgShp" presStyleIdx="3" presStyleCnt="7"/>
      <dgm:spPr/>
      <dgm:t>
        <a:bodyPr/>
        <a:lstStyle/>
        <a:p>
          <a:endParaRPr lang="pt-BR"/>
        </a:p>
      </dgm:t>
    </dgm:pt>
    <dgm:pt modelId="{FB9D7C65-F3E4-447E-B5D2-A6EB3B6EC95C}" type="pres">
      <dgm:prSet presAssocID="{6E4D18E5-E070-4900-AD93-97DAA5DDDC3E}" presName="compChildNode" presStyleCnt="0"/>
      <dgm:spPr/>
    </dgm:pt>
    <dgm:pt modelId="{444FBCF1-1B71-47E9-B731-BEDC7D17FA5A}" type="pres">
      <dgm:prSet presAssocID="{6E4D18E5-E070-4900-AD93-97DAA5DDDC3E}" presName="theInnerList" presStyleCnt="0"/>
      <dgm:spPr/>
    </dgm:pt>
    <dgm:pt modelId="{93DD1A6B-1D62-49E7-B5DD-295FA8F70629}" type="pres">
      <dgm:prSet presAssocID="{A4356398-9FBA-4DD8-8C2D-86362FE53211}" presName="childNode" presStyleLbl="node1" presStyleIdx="7" presStyleCnt="37">
        <dgm:presLayoutVars>
          <dgm:bulletEnabled val="1"/>
        </dgm:presLayoutVars>
      </dgm:prSet>
      <dgm:spPr/>
      <dgm:t>
        <a:bodyPr/>
        <a:lstStyle/>
        <a:p>
          <a:endParaRPr lang="pt-BR"/>
        </a:p>
      </dgm:t>
    </dgm:pt>
    <dgm:pt modelId="{6A3C9422-6C72-4714-BB89-0C8B56CD1C64}" type="pres">
      <dgm:prSet presAssocID="{A4356398-9FBA-4DD8-8C2D-86362FE53211}" presName="aSpace2" presStyleCnt="0"/>
      <dgm:spPr/>
    </dgm:pt>
    <dgm:pt modelId="{DC67F505-E945-48B7-93A3-7A709C7FE754}" type="pres">
      <dgm:prSet presAssocID="{B5E7575B-CF37-4AD6-9F32-1E138471CD18}" presName="childNode" presStyleLbl="node1" presStyleIdx="8" presStyleCnt="37">
        <dgm:presLayoutVars>
          <dgm:bulletEnabled val="1"/>
        </dgm:presLayoutVars>
      </dgm:prSet>
      <dgm:spPr/>
      <dgm:t>
        <a:bodyPr/>
        <a:lstStyle/>
        <a:p>
          <a:endParaRPr lang="pt-BR"/>
        </a:p>
      </dgm:t>
    </dgm:pt>
    <dgm:pt modelId="{F0B39212-544D-47EB-B392-31FBB445EF6C}" type="pres">
      <dgm:prSet presAssocID="{B5E7575B-CF37-4AD6-9F32-1E138471CD18}" presName="aSpace2" presStyleCnt="0"/>
      <dgm:spPr/>
    </dgm:pt>
    <dgm:pt modelId="{EA7509C5-BDEF-4A27-85AA-CF0D133AD94C}" type="pres">
      <dgm:prSet presAssocID="{4254B4DD-90D7-47C2-A1CC-E7C34DE46AD6}" presName="childNode" presStyleLbl="node1" presStyleIdx="9" presStyleCnt="37">
        <dgm:presLayoutVars>
          <dgm:bulletEnabled val="1"/>
        </dgm:presLayoutVars>
      </dgm:prSet>
      <dgm:spPr/>
      <dgm:t>
        <a:bodyPr/>
        <a:lstStyle/>
        <a:p>
          <a:endParaRPr lang="pt-BR"/>
        </a:p>
      </dgm:t>
    </dgm:pt>
    <dgm:pt modelId="{7358357D-3F5D-45E0-85C1-ADA6310EC9B5}" type="pres">
      <dgm:prSet presAssocID="{4254B4DD-90D7-47C2-A1CC-E7C34DE46AD6}" presName="aSpace2" presStyleCnt="0"/>
      <dgm:spPr/>
    </dgm:pt>
    <dgm:pt modelId="{9A163147-CD76-4187-80CD-4F054C8C6817}" type="pres">
      <dgm:prSet presAssocID="{65AC7E27-3CA0-44B3-98BA-C4B9BAF9AD55}" presName="childNode" presStyleLbl="node1" presStyleIdx="10" presStyleCnt="37">
        <dgm:presLayoutVars>
          <dgm:bulletEnabled val="1"/>
        </dgm:presLayoutVars>
      </dgm:prSet>
      <dgm:spPr/>
      <dgm:t>
        <a:bodyPr/>
        <a:lstStyle/>
        <a:p>
          <a:endParaRPr lang="pt-BR"/>
        </a:p>
      </dgm:t>
    </dgm:pt>
    <dgm:pt modelId="{23D29826-3D60-4A3A-B478-83E2A1BFACE8}" type="pres">
      <dgm:prSet presAssocID="{65AC7E27-3CA0-44B3-98BA-C4B9BAF9AD55}" presName="aSpace2" presStyleCnt="0"/>
      <dgm:spPr/>
    </dgm:pt>
    <dgm:pt modelId="{D6919FEE-6BAD-4137-B854-160F2F597C1F}" type="pres">
      <dgm:prSet presAssocID="{E44E11A9-9FCF-4C22-846E-43EAD1365463}" presName="childNode" presStyleLbl="node1" presStyleIdx="11" presStyleCnt="37">
        <dgm:presLayoutVars>
          <dgm:bulletEnabled val="1"/>
        </dgm:presLayoutVars>
      </dgm:prSet>
      <dgm:spPr/>
      <dgm:t>
        <a:bodyPr/>
        <a:lstStyle/>
        <a:p>
          <a:endParaRPr lang="pt-BR"/>
        </a:p>
      </dgm:t>
    </dgm:pt>
    <dgm:pt modelId="{76A37AF5-EE52-4751-9005-A81867F33BF0}" type="pres">
      <dgm:prSet presAssocID="{E44E11A9-9FCF-4C22-846E-43EAD1365463}" presName="aSpace2" presStyleCnt="0"/>
      <dgm:spPr/>
    </dgm:pt>
    <dgm:pt modelId="{B85945BA-C217-46C3-9FA4-75806E11BC34}" type="pres">
      <dgm:prSet presAssocID="{C79A4E28-19BD-4F8D-A248-776834973605}" presName="childNode" presStyleLbl="node1" presStyleIdx="12" presStyleCnt="37">
        <dgm:presLayoutVars>
          <dgm:bulletEnabled val="1"/>
        </dgm:presLayoutVars>
      </dgm:prSet>
      <dgm:spPr/>
      <dgm:t>
        <a:bodyPr/>
        <a:lstStyle/>
        <a:p>
          <a:endParaRPr lang="pt-BR"/>
        </a:p>
      </dgm:t>
    </dgm:pt>
    <dgm:pt modelId="{0860D20B-0157-4F90-B053-74C92EF8CB69}" type="pres">
      <dgm:prSet presAssocID="{C79A4E28-19BD-4F8D-A248-776834973605}" presName="aSpace2" presStyleCnt="0"/>
      <dgm:spPr/>
    </dgm:pt>
    <dgm:pt modelId="{D8D088ED-0BDF-4012-91B1-4FB0FDB429EB}" type="pres">
      <dgm:prSet presAssocID="{45A69CA7-9633-4EA0-9FDB-69347281F5A7}" presName="childNode" presStyleLbl="node1" presStyleIdx="13" presStyleCnt="37">
        <dgm:presLayoutVars>
          <dgm:bulletEnabled val="1"/>
        </dgm:presLayoutVars>
      </dgm:prSet>
      <dgm:spPr/>
      <dgm:t>
        <a:bodyPr/>
        <a:lstStyle/>
        <a:p>
          <a:endParaRPr lang="pt-BR"/>
        </a:p>
      </dgm:t>
    </dgm:pt>
    <dgm:pt modelId="{15C23D40-C699-4CC4-8295-8CC24A35FC19}" type="pres">
      <dgm:prSet presAssocID="{45A69CA7-9633-4EA0-9FDB-69347281F5A7}" presName="aSpace2" presStyleCnt="0"/>
      <dgm:spPr/>
    </dgm:pt>
    <dgm:pt modelId="{1CE48447-F22E-45C5-8716-519D5B1795DF}" type="pres">
      <dgm:prSet presAssocID="{EC07D85E-4FD9-47BC-A5B0-F6D342FF4F1B}" presName="childNode" presStyleLbl="node1" presStyleIdx="14" presStyleCnt="37">
        <dgm:presLayoutVars>
          <dgm:bulletEnabled val="1"/>
        </dgm:presLayoutVars>
      </dgm:prSet>
      <dgm:spPr/>
      <dgm:t>
        <a:bodyPr/>
        <a:lstStyle/>
        <a:p>
          <a:endParaRPr lang="pt-BR"/>
        </a:p>
      </dgm:t>
    </dgm:pt>
    <dgm:pt modelId="{F7F4A062-B4CF-47F5-9F49-058930C383B9}" type="pres">
      <dgm:prSet presAssocID="{EC07D85E-4FD9-47BC-A5B0-F6D342FF4F1B}" presName="aSpace2" presStyleCnt="0"/>
      <dgm:spPr/>
    </dgm:pt>
    <dgm:pt modelId="{6558938C-D7F2-4C30-A2B2-EDBEC71DC152}" type="pres">
      <dgm:prSet presAssocID="{E07D8C6F-2BCF-48E9-BCF2-36A7164B7611}" presName="childNode" presStyleLbl="node1" presStyleIdx="15" presStyleCnt="37">
        <dgm:presLayoutVars>
          <dgm:bulletEnabled val="1"/>
        </dgm:presLayoutVars>
      </dgm:prSet>
      <dgm:spPr/>
      <dgm:t>
        <a:bodyPr/>
        <a:lstStyle/>
        <a:p>
          <a:endParaRPr lang="pt-BR"/>
        </a:p>
      </dgm:t>
    </dgm:pt>
    <dgm:pt modelId="{CF2FB52C-2B37-406C-80CB-CB71AAC44536}" type="pres">
      <dgm:prSet presAssocID="{E07D8C6F-2BCF-48E9-BCF2-36A7164B7611}" presName="aSpace2" presStyleCnt="0"/>
      <dgm:spPr/>
    </dgm:pt>
    <dgm:pt modelId="{6171DF85-9944-4248-94F4-013B2A3C9A44}" type="pres">
      <dgm:prSet presAssocID="{03CB46FB-ADC5-45DE-81B1-C00E92942BAE}" presName="childNode" presStyleLbl="node1" presStyleIdx="16" presStyleCnt="37">
        <dgm:presLayoutVars>
          <dgm:bulletEnabled val="1"/>
        </dgm:presLayoutVars>
      </dgm:prSet>
      <dgm:spPr/>
      <dgm:t>
        <a:bodyPr/>
        <a:lstStyle/>
        <a:p>
          <a:endParaRPr lang="pt-BR"/>
        </a:p>
      </dgm:t>
    </dgm:pt>
    <dgm:pt modelId="{67BBF8E1-1FA8-4A43-BAD1-2E059576B40C}" type="pres">
      <dgm:prSet presAssocID="{03CB46FB-ADC5-45DE-81B1-C00E92942BAE}" presName="aSpace2" presStyleCnt="0"/>
      <dgm:spPr/>
    </dgm:pt>
    <dgm:pt modelId="{8CFA033C-DF4C-416D-AD12-CEECC84EA8F0}" type="pres">
      <dgm:prSet presAssocID="{D033C1B7-4BFE-44F7-8BC7-61FBEF972D25}" presName="childNode" presStyleLbl="node1" presStyleIdx="17" presStyleCnt="37">
        <dgm:presLayoutVars>
          <dgm:bulletEnabled val="1"/>
        </dgm:presLayoutVars>
      </dgm:prSet>
      <dgm:spPr/>
      <dgm:t>
        <a:bodyPr/>
        <a:lstStyle/>
        <a:p>
          <a:endParaRPr lang="pt-BR"/>
        </a:p>
      </dgm:t>
    </dgm:pt>
    <dgm:pt modelId="{C5D491BE-901F-4160-B1CF-A8D279E7C2FA}" type="pres">
      <dgm:prSet presAssocID="{6E4D18E5-E070-4900-AD93-97DAA5DDDC3E}" presName="aSpace" presStyleCnt="0"/>
      <dgm:spPr/>
    </dgm:pt>
    <dgm:pt modelId="{84DA0716-76CE-415A-8BFF-CF82B2AA2D6A}" type="pres">
      <dgm:prSet presAssocID="{C24A3E6D-821B-4F35-950E-578D3B8244BA}" presName="compNode" presStyleCnt="0"/>
      <dgm:spPr/>
    </dgm:pt>
    <dgm:pt modelId="{4FAD341F-D9C3-4321-878F-35031E20AF4B}" type="pres">
      <dgm:prSet presAssocID="{C24A3E6D-821B-4F35-950E-578D3B8244BA}" presName="aNode" presStyleLbl="bgShp" presStyleIdx="4" presStyleCnt="7"/>
      <dgm:spPr/>
      <dgm:t>
        <a:bodyPr/>
        <a:lstStyle/>
        <a:p>
          <a:endParaRPr lang="pt-BR"/>
        </a:p>
      </dgm:t>
    </dgm:pt>
    <dgm:pt modelId="{F27E4064-0C4D-4B57-B5C8-2BC3A4B4732B}" type="pres">
      <dgm:prSet presAssocID="{C24A3E6D-821B-4F35-950E-578D3B8244BA}" presName="textNode" presStyleLbl="bgShp" presStyleIdx="4" presStyleCnt="7"/>
      <dgm:spPr/>
      <dgm:t>
        <a:bodyPr/>
        <a:lstStyle/>
        <a:p>
          <a:endParaRPr lang="pt-BR"/>
        </a:p>
      </dgm:t>
    </dgm:pt>
    <dgm:pt modelId="{5BBDAA44-EECB-473C-A841-DB39ED50FFE8}" type="pres">
      <dgm:prSet presAssocID="{C24A3E6D-821B-4F35-950E-578D3B8244BA}" presName="compChildNode" presStyleCnt="0"/>
      <dgm:spPr/>
    </dgm:pt>
    <dgm:pt modelId="{ADDCD100-5F64-45C6-A663-56664BC72B26}" type="pres">
      <dgm:prSet presAssocID="{C24A3E6D-821B-4F35-950E-578D3B8244BA}" presName="theInnerList" presStyleCnt="0"/>
      <dgm:spPr/>
    </dgm:pt>
    <dgm:pt modelId="{358691A5-48A8-47E6-A1A3-E943796B5B56}" type="pres">
      <dgm:prSet presAssocID="{EF4B2BCB-34EA-46DB-9112-D39A4C55AE91}" presName="childNode" presStyleLbl="node1" presStyleIdx="18" presStyleCnt="37">
        <dgm:presLayoutVars>
          <dgm:bulletEnabled val="1"/>
        </dgm:presLayoutVars>
      </dgm:prSet>
      <dgm:spPr/>
      <dgm:t>
        <a:bodyPr/>
        <a:lstStyle/>
        <a:p>
          <a:endParaRPr lang="pt-BR"/>
        </a:p>
      </dgm:t>
    </dgm:pt>
    <dgm:pt modelId="{7B63E74B-2585-4DB1-A613-E0A364B8B14F}" type="pres">
      <dgm:prSet presAssocID="{EF4B2BCB-34EA-46DB-9112-D39A4C55AE91}" presName="aSpace2" presStyleCnt="0"/>
      <dgm:spPr/>
    </dgm:pt>
    <dgm:pt modelId="{57BCF124-3708-4344-84A7-62F19960431C}" type="pres">
      <dgm:prSet presAssocID="{4FBFB5AC-8A1B-4822-AC18-1B2954493DFF}" presName="childNode" presStyleLbl="node1" presStyleIdx="19" presStyleCnt="37">
        <dgm:presLayoutVars>
          <dgm:bulletEnabled val="1"/>
        </dgm:presLayoutVars>
      </dgm:prSet>
      <dgm:spPr/>
      <dgm:t>
        <a:bodyPr/>
        <a:lstStyle/>
        <a:p>
          <a:endParaRPr lang="pt-BR"/>
        </a:p>
      </dgm:t>
    </dgm:pt>
    <dgm:pt modelId="{102B0BA6-3F3F-4CB1-961A-8445FD328127}" type="pres">
      <dgm:prSet presAssocID="{4FBFB5AC-8A1B-4822-AC18-1B2954493DFF}" presName="aSpace2" presStyleCnt="0"/>
      <dgm:spPr/>
    </dgm:pt>
    <dgm:pt modelId="{D9660DC3-7245-4441-BDB1-BCA9B03B6CDD}" type="pres">
      <dgm:prSet presAssocID="{C01DB361-8D92-4EA6-8FBD-C2A03B7A48E1}" presName="childNode" presStyleLbl="node1" presStyleIdx="20" presStyleCnt="37">
        <dgm:presLayoutVars>
          <dgm:bulletEnabled val="1"/>
        </dgm:presLayoutVars>
      </dgm:prSet>
      <dgm:spPr/>
      <dgm:t>
        <a:bodyPr/>
        <a:lstStyle/>
        <a:p>
          <a:endParaRPr lang="pt-BR"/>
        </a:p>
      </dgm:t>
    </dgm:pt>
    <dgm:pt modelId="{3B0E01EE-587F-45F9-ADF5-2255D794B1F2}" type="pres">
      <dgm:prSet presAssocID="{C01DB361-8D92-4EA6-8FBD-C2A03B7A48E1}" presName="aSpace2" presStyleCnt="0"/>
      <dgm:spPr/>
    </dgm:pt>
    <dgm:pt modelId="{D5BCF052-D8C6-4274-8A46-48384B81A006}" type="pres">
      <dgm:prSet presAssocID="{51BD9873-A2B4-4C49-989C-CE0944689A87}" presName="childNode" presStyleLbl="node1" presStyleIdx="21" presStyleCnt="37">
        <dgm:presLayoutVars>
          <dgm:bulletEnabled val="1"/>
        </dgm:presLayoutVars>
      </dgm:prSet>
      <dgm:spPr/>
      <dgm:t>
        <a:bodyPr/>
        <a:lstStyle/>
        <a:p>
          <a:endParaRPr lang="pt-BR"/>
        </a:p>
      </dgm:t>
    </dgm:pt>
    <dgm:pt modelId="{ACB05847-621D-41CE-BA3F-D8B1B16DBAB1}" type="pres">
      <dgm:prSet presAssocID="{C24A3E6D-821B-4F35-950E-578D3B8244BA}" presName="aSpace" presStyleCnt="0"/>
      <dgm:spPr/>
    </dgm:pt>
    <dgm:pt modelId="{2E91E752-3ED5-4F14-ADBD-826581190326}" type="pres">
      <dgm:prSet presAssocID="{7F434E08-8800-4533-832F-AD17B4F1DF03}" presName="compNode" presStyleCnt="0"/>
      <dgm:spPr/>
    </dgm:pt>
    <dgm:pt modelId="{C6883D98-0212-4BFB-B26B-515A05807963}" type="pres">
      <dgm:prSet presAssocID="{7F434E08-8800-4533-832F-AD17B4F1DF03}" presName="aNode" presStyleLbl="bgShp" presStyleIdx="5" presStyleCnt="7"/>
      <dgm:spPr/>
      <dgm:t>
        <a:bodyPr/>
        <a:lstStyle/>
        <a:p>
          <a:endParaRPr lang="pt-BR"/>
        </a:p>
      </dgm:t>
    </dgm:pt>
    <dgm:pt modelId="{166ADCF7-CE17-4FBB-832E-465458BB7A9C}" type="pres">
      <dgm:prSet presAssocID="{7F434E08-8800-4533-832F-AD17B4F1DF03}" presName="textNode" presStyleLbl="bgShp" presStyleIdx="5" presStyleCnt="7"/>
      <dgm:spPr/>
      <dgm:t>
        <a:bodyPr/>
        <a:lstStyle/>
        <a:p>
          <a:endParaRPr lang="pt-BR"/>
        </a:p>
      </dgm:t>
    </dgm:pt>
    <dgm:pt modelId="{F3664358-F0CE-4D9E-B53F-26E368C7DD60}" type="pres">
      <dgm:prSet presAssocID="{7F434E08-8800-4533-832F-AD17B4F1DF03}" presName="compChildNode" presStyleCnt="0"/>
      <dgm:spPr/>
    </dgm:pt>
    <dgm:pt modelId="{9A466E93-BDB3-4831-BACF-50AB70ED6742}" type="pres">
      <dgm:prSet presAssocID="{7F434E08-8800-4533-832F-AD17B4F1DF03}" presName="theInnerList" presStyleCnt="0"/>
      <dgm:spPr/>
    </dgm:pt>
    <dgm:pt modelId="{73ABF654-F496-4034-BD86-FF338BC0E10B}" type="pres">
      <dgm:prSet presAssocID="{77E0F63D-FD89-43C8-86A1-F9DB5CD87B67}" presName="childNode" presStyleLbl="node1" presStyleIdx="22" presStyleCnt="37">
        <dgm:presLayoutVars>
          <dgm:bulletEnabled val="1"/>
        </dgm:presLayoutVars>
      </dgm:prSet>
      <dgm:spPr/>
      <dgm:t>
        <a:bodyPr/>
        <a:lstStyle/>
        <a:p>
          <a:endParaRPr lang="pt-BR"/>
        </a:p>
      </dgm:t>
    </dgm:pt>
    <dgm:pt modelId="{06671B96-F1CD-480C-9F72-E6CF8E17A525}" type="pres">
      <dgm:prSet presAssocID="{77E0F63D-FD89-43C8-86A1-F9DB5CD87B67}" presName="aSpace2" presStyleCnt="0"/>
      <dgm:spPr/>
    </dgm:pt>
    <dgm:pt modelId="{DE18F741-2C60-4399-9DA0-5D912C04C81E}" type="pres">
      <dgm:prSet presAssocID="{11ABDE4E-BA1E-45BA-932A-B1651FAACAC1}" presName="childNode" presStyleLbl="node1" presStyleIdx="23" presStyleCnt="37">
        <dgm:presLayoutVars>
          <dgm:bulletEnabled val="1"/>
        </dgm:presLayoutVars>
      </dgm:prSet>
      <dgm:spPr/>
      <dgm:t>
        <a:bodyPr/>
        <a:lstStyle/>
        <a:p>
          <a:endParaRPr lang="pt-BR"/>
        </a:p>
      </dgm:t>
    </dgm:pt>
    <dgm:pt modelId="{30755AA5-2950-48F2-BC18-611E5BD2ED53}" type="pres">
      <dgm:prSet presAssocID="{11ABDE4E-BA1E-45BA-932A-B1651FAACAC1}" presName="aSpace2" presStyleCnt="0"/>
      <dgm:spPr/>
    </dgm:pt>
    <dgm:pt modelId="{479FFD8A-FE37-496C-A710-D40C635D2EDB}" type="pres">
      <dgm:prSet presAssocID="{D7996589-65D2-4829-AA6F-C7BE00B97003}" presName="childNode" presStyleLbl="node1" presStyleIdx="24" presStyleCnt="37">
        <dgm:presLayoutVars>
          <dgm:bulletEnabled val="1"/>
        </dgm:presLayoutVars>
      </dgm:prSet>
      <dgm:spPr/>
      <dgm:t>
        <a:bodyPr/>
        <a:lstStyle/>
        <a:p>
          <a:endParaRPr lang="pt-BR"/>
        </a:p>
      </dgm:t>
    </dgm:pt>
    <dgm:pt modelId="{35EB536F-6E75-4DF4-8DEE-3D6AEFB05599}" type="pres">
      <dgm:prSet presAssocID="{D7996589-65D2-4829-AA6F-C7BE00B97003}" presName="aSpace2" presStyleCnt="0"/>
      <dgm:spPr/>
    </dgm:pt>
    <dgm:pt modelId="{87A49D15-C758-44BC-ADE1-22AFD329A1D2}" type="pres">
      <dgm:prSet presAssocID="{535D6DE2-8828-4142-BA97-64CC7151B66A}" presName="childNode" presStyleLbl="node1" presStyleIdx="25" presStyleCnt="37">
        <dgm:presLayoutVars>
          <dgm:bulletEnabled val="1"/>
        </dgm:presLayoutVars>
      </dgm:prSet>
      <dgm:spPr/>
      <dgm:t>
        <a:bodyPr/>
        <a:lstStyle/>
        <a:p>
          <a:endParaRPr lang="pt-BR"/>
        </a:p>
      </dgm:t>
    </dgm:pt>
    <dgm:pt modelId="{8A635A12-C3B1-471F-B06A-2D6294915CFF}" type="pres">
      <dgm:prSet presAssocID="{535D6DE2-8828-4142-BA97-64CC7151B66A}" presName="aSpace2" presStyleCnt="0"/>
      <dgm:spPr/>
    </dgm:pt>
    <dgm:pt modelId="{0EE2BABB-65A0-4751-92B3-1C98C4A68E7F}" type="pres">
      <dgm:prSet presAssocID="{B59E7E83-5887-470F-B25F-A96A6E88914E}" presName="childNode" presStyleLbl="node1" presStyleIdx="26" presStyleCnt="37">
        <dgm:presLayoutVars>
          <dgm:bulletEnabled val="1"/>
        </dgm:presLayoutVars>
      </dgm:prSet>
      <dgm:spPr/>
      <dgm:t>
        <a:bodyPr/>
        <a:lstStyle/>
        <a:p>
          <a:endParaRPr lang="pt-BR"/>
        </a:p>
      </dgm:t>
    </dgm:pt>
    <dgm:pt modelId="{91D86538-D1C9-457D-9008-C8B0534EF03C}" type="pres">
      <dgm:prSet presAssocID="{B59E7E83-5887-470F-B25F-A96A6E88914E}" presName="aSpace2" presStyleCnt="0"/>
      <dgm:spPr/>
    </dgm:pt>
    <dgm:pt modelId="{ACFCC5F7-D120-45E5-B121-342F15B491E7}" type="pres">
      <dgm:prSet presAssocID="{B7A8002F-2CF7-407C-B480-68E96276225C}" presName="childNode" presStyleLbl="node1" presStyleIdx="27" presStyleCnt="37">
        <dgm:presLayoutVars>
          <dgm:bulletEnabled val="1"/>
        </dgm:presLayoutVars>
      </dgm:prSet>
      <dgm:spPr/>
      <dgm:t>
        <a:bodyPr/>
        <a:lstStyle/>
        <a:p>
          <a:endParaRPr lang="pt-BR"/>
        </a:p>
      </dgm:t>
    </dgm:pt>
    <dgm:pt modelId="{7AC65F4C-E487-4BF4-A5D4-C4394CAB20C7}" type="pres">
      <dgm:prSet presAssocID="{B7A8002F-2CF7-407C-B480-68E96276225C}" presName="aSpace2" presStyleCnt="0"/>
      <dgm:spPr/>
    </dgm:pt>
    <dgm:pt modelId="{BFD7D5CA-A990-487E-88E9-6B710FEA902B}" type="pres">
      <dgm:prSet presAssocID="{9B6883ED-9B18-4693-B62C-6126DF5F3858}" presName="childNode" presStyleLbl="node1" presStyleIdx="28" presStyleCnt="37">
        <dgm:presLayoutVars>
          <dgm:bulletEnabled val="1"/>
        </dgm:presLayoutVars>
      </dgm:prSet>
      <dgm:spPr/>
      <dgm:t>
        <a:bodyPr/>
        <a:lstStyle/>
        <a:p>
          <a:endParaRPr lang="pt-BR"/>
        </a:p>
      </dgm:t>
    </dgm:pt>
    <dgm:pt modelId="{9EB59FF0-A34A-4D2F-9FEE-D73886925C50}" type="pres">
      <dgm:prSet presAssocID="{7F434E08-8800-4533-832F-AD17B4F1DF03}" presName="aSpace" presStyleCnt="0"/>
      <dgm:spPr/>
    </dgm:pt>
    <dgm:pt modelId="{A0EB1B17-EB45-453C-B3F4-B4D3C7E67AC5}" type="pres">
      <dgm:prSet presAssocID="{C3C13729-F34F-47B7-B77B-03D8126BA621}" presName="compNode" presStyleCnt="0"/>
      <dgm:spPr/>
    </dgm:pt>
    <dgm:pt modelId="{26475891-38EF-4ADD-9A0C-BEA33AD3396C}" type="pres">
      <dgm:prSet presAssocID="{C3C13729-F34F-47B7-B77B-03D8126BA621}" presName="aNode" presStyleLbl="bgShp" presStyleIdx="6" presStyleCnt="7"/>
      <dgm:spPr/>
      <dgm:t>
        <a:bodyPr/>
        <a:lstStyle/>
        <a:p>
          <a:endParaRPr lang="pt-BR"/>
        </a:p>
      </dgm:t>
    </dgm:pt>
    <dgm:pt modelId="{810F53DB-F548-4F21-B4F9-FC2765A3547A}" type="pres">
      <dgm:prSet presAssocID="{C3C13729-F34F-47B7-B77B-03D8126BA621}" presName="textNode" presStyleLbl="bgShp" presStyleIdx="6" presStyleCnt="7"/>
      <dgm:spPr/>
      <dgm:t>
        <a:bodyPr/>
        <a:lstStyle/>
        <a:p>
          <a:endParaRPr lang="pt-BR"/>
        </a:p>
      </dgm:t>
    </dgm:pt>
    <dgm:pt modelId="{493176F3-3253-4A0D-AB19-3F108BEB494F}" type="pres">
      <dgm:prSet presAssocID="{C3C13729-F34F-47B7-B77B-03D8126BA621}" presName="compChildNode" presStyleCnt="0"/>
      <dgm:spPr/>
    </dgm:pt>
    <dgm:pt modelId="{5DCDFE4C-3C75-4F5A-BD5E-988E1A130EB0}" type="pres">
      <dgm:prSet presAssocID="{C3C13729-F34F-47B7-B77B-03D8126BA621}" presName="theInnerList" presStyleCnt="0"/>
      <dgm:spPr/>
    </dgm:pt>
    <dgm:pt modelId="{19C759A2-BB19-4134-81DC-92A62EE231ED}" type="pres">
      <dgm:prSet presAssocID="{88CAB503-85A3-47C8-AC85-FE308EEF5429}" presName="childNode" presStyleLbl="node1" presStyleIdx="29" presStyleCnt="37">
        <dgm:presLayoutVars>
          <dgm:bulletEnabled val="1"/>
        </dgm:presLayoutVars>
      </dgm:prSet>
      <dgm:spPr/>
      <dgm:t>
        <a:bodyPr/>
        <a:lstStyle/>
        <a:p>
          <a:endParaRPr lang="pt-BR"/>
        </a:p>
      </dgm:t>
    </dgm:pt>
    <dgm:pt modelId="{45D3DB60-843A-4458-9FBC-C3DD66F4E50F}" type="pres">
      <dgm:prSet presAssocID="{88CAB503-85A3-47C8-AC85-FE308EEF5429}" presName="aSpace2" presStyleCnt="0"/>
      <dgm:spPr/>
    </dgm:pt>
    <dgm:pt modelId="{B4A6354F-A117-4D9E-804B-D7ECE8D16742}" type="pres">
      <dgm:prSet presAssocID="{796F2317-0959-4150-95D3-09492CDF4812}" presName="childNode" presStyleLbl="node1" presStyleIdx="30" presStyleCnt="37">
        <dgm:presLayoutVars>
          <dgm:bulletEnabled val="1"/>
        </dgm:presLayoutVars>
      </dgm:prSet>
      <dgm:spPr/>
      <dgm:t>
        <a:bodyPr/>
        <a:lstStyle/>
        <a:p>
          <a:endParaRPr lang="pt-BR"/>
        </a:p>
      </dgm:t>
    </dgm:pt>
    <dgm:pt modelId="{89D696D7-DF09-4AEC-BBB8-4AA1868DFFA6}" type="pres">
      <dgm:prSet presAssocID="{796F2317-0959-4150-95D3-09492CDF4812}" presName="aSpace2" presStyleCnt="0"/>
      <dgm:spPr/>
    </dgm:pt>
    <dgm:pt modelId="{2DCADF50-173F-45F2-9AB2-5F5BAE7C9E3C}" type="pres">
      <dgm:prSet presAssocID="{28027593-0CD8-4334-BEC4-9B640549EB4D}" presName="childNode" presStyleLbl="node1" presStyleIdx="31" presStyleCnt="37">
        <dgm:presLayoutVars>
          <dgm:bulletEnabled val="1"/>
        </dgm:presLayoutVars>
      </dgm:prSet>
      <dgm:spPr/>
      <dgm:t>
        <a:bodyPr/>
        <a:lstStyle/>
        <a:p>
          <a:endParaRPr lang="pt-BR"/>
        </a:p>
      </dgm:t>
    </dgm:pt>
    <dgm:pt modelId="{3C868430-FB89-4FF4-A8BA-D5A9F606AD99}" type="pres">
      <dgm:prSet presAssocID="{28027593-0CD8-4334-BEC4-9B640549EB4D}" presName="aSpace2" presStyleCnt="0"/>
      <dgm:spPr/>
    </dgm:pt>
    <dgm:pt modelId="{F0148815-0987-4E37-B322-00AAA22C23E0}" type="pres">
      <dgm:prSet presAssocID="{276940AA-5C89-4716-A96E-0325A261167F}" presName="childNode" presStyleLbl="node1" presStyleIdx="32" presStyleCnt="37">
        <dgm:presLayoutVars>
          <dgm:bulletEnabled val="1"/>
        </dgm:presLayoutVars>
      </dgm:prSet>
      <dgm:spPr/>
      <dgm:t>
        <a:bodyPr/>
        <a:lstStyle/>
        <a:p>
          <a:endParaRPr lang="pt-BR"/>
        </a:p>
      </dgm:t>
    </dgm:pt>
    <dgm:pt modelId="{7003D1F3-A2FC-43B0-96B3-B29B626C60FB}" type="pres">
      <dgm:prSet presAssocID="{276940AA-5C89-4716-A96E-0325A261167F}" presName="aSpace2" presStyleCnt="0"/>
      <dgm:spPr/>
    </dgm:pt>
    <dgm:pt modelId="{BAE89519-A348-47F7-83C6-66CF3B51B59B}" type="pres">
      <dgm:prSet presAssocID="{585D86EA-A049-445B-AC4E-534E89E8DE91}" presName="childNode" presStyleLbl="node1" presStyleIdx="33" presStyleCnt="37">
        <dgm:presLayoutVars>
          <dgm:bulletEnabled val="1"/>
        </dgm:presLayoutVars>
      </dgm:prSet>
      <dgm:spPr/>
      <dgm:t>
        <a:bodyPr/>
        <a:lstStyle/>
        <a:p>
          <a:endParaRPr lang="pt-BR"/>
        </a:p>
      </dgm:t>
    </dgm:pt>
    <dgm:pt modelId="{D0C5107F-281A-4D67-A874-BB3F72EB0AD6}" type="pres">
      <dgm:prSet presAssocID="{585D86EA-A049-445B-AC4E-534E89E8DE91}" presName="aSpace2" presStyleCnt="0"/>
      <dgm:spPr/>
    </dgm:pt>
    <dgm:pt modelId="{6AA6168C-F7A8-4E7F-889C-16309144204E}" type="pres">
      <dgm:prSet presAssocID="{6A8913EA-95B9-4BF1-A668-ECAD4A87B34F}" presName="childNode" presStyleLbl="node1" presStyleIdx="34" presStyleCnt="37">
        <dgm:presLayoutVars>
          <dgm:bulletEnabled val="1"/>
        </dgm:presLayoutVars>
      </dgm:prSet>
      <dgm:spPr/>
      <dgm:t>
        <a:bodyPr/>
        <a:lstStyle/>
        <a:p>
          <a:endParaRPr lang="pt-BR"/>
        </a:p>
      </dgm:t>
    </dgm:pt>
    <dgm:pt modelId="{6B5473A4-6E7A-4C89-8C03-9FEF00DC56E6}" type="pres">
      <dgm:prSet presAssocID="{6A8913EA-95B9-4BF1-A668-ECAD4A87B34F}" presName="aSpace2" presStyleCnt="0"/>
      <dgm:spPr/>
    </dgm:pt>
    <dgm:pt modelId="{227607F7-3E28-473F-9935-AB0999B7CDFC}" type="pres">
      <dgm:prSet presAssocID="{4F9F96A2-3356-4E90-B6EB-EEECEB806908}" presName="childNode" presStyleLbl="node1" presStyleIdx="35" presStyleCnt="37">
        <dgm:presLayoutVars>
          <dgm:bulletEnabled val="1"/>
        </dgm:presLayoutVars>
      </dgm:prSet>
      <dgm:spPr/>
      <dgm:t>
        <a:bodyPr/>
        <a:lstStyle/>
        <a:p>
          <a:endParaRPr lang="pt-BR"/>
        </a:p>
      </dgm:t>
    </dgm:pt>
    <dgm:pt modelId="{546D8145-E5CC-4986-8D69-F5C3C066F650}" type="pres">
      <dgm:prSet presAssocID="{4F9F96A2-3356-4E90-B6EB-EEECEB806908}" presName="aSpace2" presStyleCnt="0"/>
      <dgm:spPr/>
    </dgm:pt>
    <dgm:pt modelId="{FFD22D78-723F-4A5E-A5AD-9FF2D541118D}" type="pres">
      <dgm:prSet presAssocID="{0BFB5874-56CE-45E9-83A6-9DC288529E61}" presName="childNode" presStyleLbl="node1" presStyleIdx="36" presStyleCnt="37">
        <dgm:presLayoutVars>
          <dgm:bulletEnabled val="1"/>
        </dgm:presLayoutVars>
      </dgm:prSet>
      <dgm:spPr/>
      <dgm:t>
        <a:bodyPr/>
        <a:lstStyle/>
        <a:p>
          <a:endParaRPr lang="pt-BR"/>
        </a:p>
      </dgm:t>
    </dgm:pt>
  </dgm:ptLst>
  <dgm:cxnLst>
    <dgm:cxn modelId="{A40D92E3-777F-4A2E-977E-2FF6D8B09AF9}" type="presOf" srcId="{C79A4E28-19BD-4F8D-A248-776834973605}" destId="{B85945BA-C217-46C3-9FA4-75806E11BC34}" srcOrd="0" destOrd="0" presId="urn:microsoft.com/office/officeart/2005/8/layout/lProcess2"/>
    <dgm:cxn modelId="{44A6286D-A0CD-4B8D-9318-FC41A7ED2DAE}" srcId="{C2C92D24-2F60-4F6A-835F-8F12561A1737}" destId="{B624AFD0-D2BE-4614-8FD9-88D9FD32492C}" srcOrd="2" destOrd="0" parTransId="{6E3F7508-A741-42C2-9584-C222A3B62281}" sibTransId="{2574C659-D218-4B29-BE96-88BC3B12D95F}"/>
    <dgm:cxn modelId="{CE6310D9-2191-47F3-A586-42CEE1B172D4}" type="presOf" srcId="{C3C13729-F34F-47B7-B77B-03D8126BA621}" destId="{810F53DB-F548-4F21-B4F9-FC2765A3547A}" srcOrd="1" destOrd="0" presId="urn:microsoft.com/office/officeart/2005/8/layout/lProcess2"/>
    <dgm:cxn modelId="{4D96895A-9CDF-47A5-9B93-BA45FDA979FB}" srcId="{6E4D18E5-E070-4900-AD93-97DAA5DDDC3E}" destId="{E44E11A9-9FCF-4C22-846E-43EAD1365463}" srcOrd="4" destOrd="0" parTransId="{7E858DF4-CB64-45AC-9E3D-98D9A9C7E458}" sibTransId="{FB76C7EB-591F-488C-A844-C7F42CA17CA3}"/>
    <dgm:cxn modelId="{40EF591C-CDF0-4F0D-9CBE-7D64EECA29BA}" type="presOf" srcId="{6A8913EA-95B9-4BF1-A668-ECAD4A87B34F}" destId="{6AA6168C-F7A8-4E7F-889C-16309144204E}" srcOrd="0" destOrd="0" presId="urn:microsoft.com/office/officeart/2005/8/layout/lProcess2"/>
    <dgm:cxn modelId="{972A6774-2005-4800-9143-FC2C1670A399}" type="presOf" srcId="{276940AA-5C89-4716-A96E-0325A261167F}" destId="{F0148815-0987-4E37-B322-00AAA22C23E0}" srcOrd="0" destOrd="0" presId="urn:microsoft.com/office/officeart/2005/8/layout/lProcess2"/>
    <dgm:cxn modelId="{B6ABB785-15AB-4234-8F52-AF5AD2562CFE}" type="presOf" srcId="{585D86EA-A049-445B-AC4E-534E89E8DE91}" destId="{BAE89519-A348-47F7-83C6-66CF3B51B59B}" srcOrd="0" destOrd="0" presId="urn:microsoft.com/office/officeart/2005/8/layout/lProcess2"/>
    <dgm:cxn modelId="{94530FD5-A572-4549-9F8F-0AE1899B734E}" srcId="{6E4D18E5-E070-4900-AD93-97DAA5DDDC3E}" destId="{E07D8C6F-2BCF-48E9-BCF2-36A7164B7611}" srcOrd="8" destOrd="0" parTransId="{CB5FFAB1-BD0C-4EE5-B93A-E80CBF3D018F}" sibTransId="{0D536D08-525B-4950-8756-30BDA3791C8E}"/>
    <dgm:cxn modelId="{EC558313-331A-4A92-8B67-89D52830D9DF}" type="presOf" srcId="{4F9F96A2-3356-4E90-B6EB-EEECEB806908}" destId="{227607F7-3E28-473F-9935-AB0999B7CDFC}" srcOrd="0" destOrd="0" presId="urn:microsoft.com/office/officeart/2005/8/layout/lProcess2"/>
    <dgm:cxn modelId="{D7FF4B1F-7913-4678-B397-E327BBDA9A60}" srcId="{6E4D18E5-E070-4900-AD93-97DAA5DDDC3E}" destId="{65AC7E27-3CA0-44B3-98BA-C4B9BAF9AD55}" srcOrd="3" destOrd="0" parTransId="{5FE6D5A1-60B9-4916-914B-943F0664F2FB}" sibTransId="{A391BF54-F1C7-454B-B0D2-715BC0F82C37}"/>
    <dgm:cxn modelId="{E04EEC9A-41AB-4E35-8809-21D3CE5676E5}" srcId="{C24A3E6D-821B-4F35-950E-578D3B8244BA}" destId="{C01DB361-8D92-4EA6-8FBD-C2A03B7A48E1}" srcOrd="2" destOrd="0" parTransId="{A7918B53-E649-4C33-9AFB-63C1086BA7A6}" sibTransId="{345A5C5D-0120-442E-BEED-5D130FC1CB5A}"/>
    <dgm:cxn modelId="{D9405519-1747-4490-8602-C632736BABAD}" type="presOf" srcId="{6E4D18E5-E070-4900-AD93-97DAA5DDDC3E}" destId="{BDF3C123-A9E5-47EB-B6AE-70DD7B19983B}" srcOrd="1" destOrd="0" presId="urn:microsoft.com/office/officeart/2005/8/layout/lProcess2"/>
    <dgm:cxn modelId="{BE3C3D4D-D4F0-4325-9585-8C45462771E4}" type="presOf" srcId="{7F434E08-8800-4533-832F-AD17B4F1DF03}" destId="{C6883D98-0212-4BFB-B26B-515A05807963}" srcOrd="0" destOrd="0" presId="urn:microsoft.com/office/officeart/2005/8/layout/lProcess2"/>
    <dgm:cxn modelId="{E161C468-9309-4E64-8C6F-2E96CCA4262F}" srcId="{CDFEC70D-7E85-42E4-BEE5-34C8B97E876E}" destId="{C3C13729-F34F-47B7-B77B-03D8126BA621}" srcOrd="6" destOrd="0" parTransId="{9E1554D6-300B-478C-BB8E-6DA749672D16}" sibTransId="{D81EBE24-27D9-4771-A067-821AEC4DE4B7}"/>
    <dgm:cxn modelId="{48A38968-81FE-436A-80EA-FC38078501E1}" srcId="{C24A3E6D-821B-4F35-950E-578D3B8244BA}" destId="{EF4B2BCB-34EA-46DB-9112-D39A4C55AE91}" srcOrd="0" destOrd="0" parTransId="{0B77D8AE-D3DC-48FC-AFAC-EF2B0E8ACE8E}" sibTransId="{286632D8-DBDE-4E1F-A704-92F2BB962C1F}"/>
    <dgm:cxn modelId="{55E57AAE-01CB-4071-B752-FD1CD2C78315}" srcId="{6E4D18E5-E070-4900-AD93-97DAA5DDDC3E}" destId="{45A69CA7-9633-4EA0-9FDB-69347281F5A7}" srcOrd="6" destOrd="0" parTransId="{BAD1F746-CEB2-4CD4-B21A-51B1FFE4A357}" sibTransId="{37D922FB-75E2-4D04-BC0A-2C7FE792E969}"/>
    <dgm:cxn modelId="{D8712E6D-BA6F-4EBA-AB72-BC5367C5BAA8}" type="presOf" srcId="{B5E7575B-CF37-4AD6-9F32-1E138471CD18}" destId="{DC67F505-E945-48B7-93A3-7A709C7FE754}" srcOrd="0" destOrd="0" presId="urn:microsoft.com/office/officeart/2005/8/layout/lProcess2"/>
    <dgm:cxn modelId="{D2FB2FC3-A35D-4C52-83C0-55BFA1F6B0BF}" srcId="{7F434E08-8800-4533-832F-AD17B4F1DF03}" destId="{B7A8002F-2CF7-407C-B480-68E96276225C}" srcOrd="5" destOrd="0" parTransId="{2F9F7836-2C12-468F-8817-A5DE7C9DAB0B}" sibTransId="{2F82B839-FD79-445B-9170-B0825876A31E}"/>
    <dgm:cxn modelId="{0947F49C-D587-40B0-8755-CD9F9B68A9F1}" srcId="{7F434E08-8800-4533-832F-AD17B4F1DF03}" destId="{D7996589-65D2-4829-AA6F-C7BE00B97003}" srcOrd="2" destOrd="0" parTransId="{E1134E49-FBE6-48D6-BA3D-08A726761263}" sibTransId="{3D6CBD32-6559-4830-8038-99EAEC764E10}"/>
    <dgm:cxn modelId="{902ABE59-6C53-4207-93C3-58ECA0CC4915}" type="presOf" srcId="{E541E281-5F70-4EA4-A6D1-3D8EF9AC9FDC}" destId="{D503904C-AE58-4400-BF35-2DC124CB0D23}" srcOrd="1" destOrd="0" presId="urn:microsoft.com/office/officeart/2005/8/layout/lProcess2"/>
    <dgm:cxn modelId="{EA79434C-CCF5-47DC-A510-45545A6C735E}" type="presOf" srcId="{9984E9A9-D217-43EC-865F-F917D935E27D}" destId="{FFA4A55B-AEEE-4BD4-B574-05FB472258D8}" srcOrd="0" destOrd="0" presId="urn:microsoft.com/office/officeart/2005/8/layout/lProcess2"/>
    <dgm:cxn modelId="{F74193CB-D4B0-4047-BDE4-DE24F254C93A}" srcId="{C3C13729-F34F-47B7-B77B-03D8126BA621}" destId="{88CAB503-85A3-47C8-AC85-FE308EEF5429}" srcOrd="0" destOrd="0" parTransId="{BFE5AD74-41B3-4BC9-9C5E-F1A03B527627}" sibTransId="{FC6F270A-8DB8-434D-B315-40A13961B4D0}"/>
    <dgm:cxn modelId="{E37F2202-91AE-4AEE-B1F0-B9931A73833C}" srcId="{7F434E08-8800-4533-832F-AD17B4F1DF03}" destId="{B59E7E83-5887-470F-B25F-A96A6E88914E}" srcOrd="4" destOrd="0" parTransId="{74AAF9D2-B8D0-4963-B656-946E895D2447}" sibTransId="{363FC323-79AE-4BFB-9E71-2193F3EEF7F7}"/>
    <dgm:cxn modelId="{673A8274-61E1-43D0-AF92-9958638DD683}" type="presOf" srcId="{EF4B2BCB-34EA-46DB-9112-D39A4C55AE91}" destId="{358691A5-48A8-47E6-A1A3-E943796B5B56}" srcOrd="0" destOrd="0" presId="urn:microsoft.com/office/officeart/2005/8/layout/lProcess2"/>
    <dgm:cxn modelId="{4A1487CA-70A4-4FAD-9E5A-1E76E26F8DA3}" srcId="{444FB19F-931D-4EE3-A922-3D72500DB705}" destId="{71C151F8-EFEA-4787-A519-42F1FE537CBC}" srcOrd="1" destOrd="0" parTransId="{9E6C64FB-F4BA-41D5-B0A5-3BA1BF242B31}" sibTransId="{02A3474B-5947-4247-B8F0-E405519875BC}"/>
    <dgm:cxn modelId="{74071AC4-F9DB-419E-BF2C-5F16925B8070}" type="presOf" srcId="{C3C13729-F34F-47B7-B77B-03D8126BA621}" destId="{26475891-38EF-4ADD-9A0C-BEA33AD3396C}" srcOrd="0" destOrd="0" presId="urn:microsoft.com/office/officeart/2005/8/layout/lProcess2"/>
    <dgm:cxn modelId="{FA27530D-95B4-480A-ACB8-6696DA68BE37}" type="presOf" srcId="{444FB19F-931D-4EE3-A922-3D72500DB705}" destId="{FB900612-0C3E-409A-A951-CF911ADED7C1}" srcOrd="1" destOrd="0" presId="urn:microsoft.com/office/officeart/2005/8/layout/lProcess2"/>
    <dgm:cxn modelId="{F17EDAE0-D655-4A70-8034-594A8FCF1EC1}" type="presOf" srcId="{D033C1B7-4BFE-44F7-8BC7-61FBEF972D25}" destId="{8CFA033C-DF4C-416D-AD12-CEECC84EA8F0}" srcOrd="0" destOrd="0" presId="urn:microsoft.com/office/officeart/2005/8/layout/lProcess2"/>
    <dgm:cxn modelId="{0E62B810-6F04-4CA0-982E-AAC78F5B6144}" srcId="{7F434E08-8800-4533-832F-AD17B4F1DF03}" destId="{9B6883ED-9B18-4693-B62C-6126DF5F3858}" srcOrd="6" destOrd="0" parTransId="{AEACD594-9264-4CC2-93EF-23258F8E3618}" sibTransId="{F2385752-786A-429F-86E9-BF0B51B02625}"/>
    <dgm:cxn modelId="{AEB699A0-1033-4125-BD68-9B9EDCC67571}" type="presOf" srcId="{A41BCC85-11FA-40DF-B880-ED2DE884684E}" destId="{CAA308C3-357C-4C87-9475-902B295BE1CA}" srcOrd="0" destOrd="0" presId="urn:microsoft.com/office/officeart/2005/8/layout/lProcess2"/>
    <dgm:cxn modelId="{8C2A3275-F145-4DEF-922E-36C1BC4401BD}" type="presOf" srcId="{4FBFB5AC-8A1B-4822-AC18-1B2954493DFF}" destId="{57BCF124-3708-4344-84A7-62F19960431C}" srcOrd="0" destOrd="0" presId="urn:microsoft.com/office/officeart/2005/8/layout/lProcess2"/>
    <dgm:cxn modelId="{2A8D4B03-0169-4157-8DD2-A2412D0F9832}" type="presOf" srcId="{C2C92D24-2F60-4F6A-835F-8F12561A1737}" destId="{7FB40986-1F51-479D-BCD9-75403119B7C3}" srcOrd="0" destOrd="0" presId="urn:microsoft.com/office/officeart/2005/8/layout/lProcess2"/>
    <dgm:cxn modelId="{DD9855FA-B8A8-442A-BFA3-3FF1268FDEF2}" type="presOf" srcId="{9B6883ED-9B18-4693-B62C-6126DF5F3858}" destId="{BFD7D5CA-A990-487E-88E9-6B710FEA902B}" srcOrd="0" destOrd="0" presId="urn:microsoft.com/office/officeart/2005/8/layout/lProcess2"/>
    <dgm:cxn modelId="{F58A933A-770B-4BAE-BDF1-ABE2B0B28BCB}" srcId="{6E4D18E5-E070-4900-AD93-97DAA5DDDC3E}" destId="{A4356398-9FBA-4DD8-8C2D-86362FE53211}" srcOrd="0" destOrd="0" parTransId="{383049AD-4164-4973-8B35-50890DC70FA1}" sibTransId="{02781417-2B0E-4AED-87B9-B1CC2B767806}"/>
    <dgm:cxn modelId="{E3A74FA2-3E30-44AA-8A25-B6182E3ACC07}" type="presOf" srcId="{796F2317-0959-4150-95D3-09492CDF4812}" destId="{B4A6354F-A117-4D9E-804B-D7ECE8D16742}" srcOrd="0" destOrd="0" presId="urn:microsoft.com/office/officeart/2005/8/layout/lProcess2"/>
    <dgm:cxn modelId="{31CDA187-4D16-4CAB-9AAE-F922E96B88DC}" type="presOf" srcId="{535D6DE2-8828-4142-BA97-64CC7151B66A}" destId="{87A49D15-C758-44BC-ADE1-22AFD329A1D2}" srcOrd="0" destOrd="0" presId="urn:microsoft.com/office/officeart/2005/8/layout/lProcess2"/>
    <dgm:cxn modelId="{0F681AB5-9301-4A88-9BBE-2F35B384297F}" srcId="{C3C13729-F34F-47B7-B77B-03D8126BA621}" destId="{796F2317-0959-4150-95D3-09492CDF4812}" srcOrd="1" destOrd="0" parTransId="{B3ABC2D7-769C-416A-85F9-B668430035B4}" sibTransId="{DA7E57A4-94EF-433A-B265-52C3ACE64268}"/>
    <dgm:cxn modelId="{9700EF44-D8F4-4BAB-89BB-678A9292C4A3}" srcId="{6E4D18E5-E070-4900-AD93-97DAA5DDDC3E}" destId="{EC07D85E-4FD9-47BC-A5B0-F6D342FF4F1B}" srcOrd="7" destOrd="0" parTransId="{B7F2A9E9-21F1-4A7E-B21E-DE97419E655F}" sibTransId="{522B8711-D5F7-44E9-8797-CFF6851894AA}"/>
    <dgm:cxn modelId="{5947E1C8-4AD9-452E-AB58-62A39A80E91E}" srcId="{CDFEC70D-7E85-42E4-BEE5-34C8B97E876E}" destId="{C2C92D24-2F60-4F6A-835F-8F12561A1737}" srcOrd="2" destOrd="0" parTransId="{B42008BA-0666-4FD0-867E-C82D4EA63044}" sibTransId="{29486291-D5F1-457C-AEFE-648C6D2B7797}"/>
    <dgm:cxn modelId="{8BBC5EED-78D0-4F3D-B30B-49190A1B695A}" type="presOf" srcId="{A4356398-9FBA-4DD8-8C2D-86362FE53211}" destId="{93DD1A6B-1D62-49E7-B5DD-295FA8F70629}" srcOrd="0" destOrd="0" presId="urn:microsoft.com/office/officeart/2005/8/layout/lProcess2"/>
    <dgm:cxn modelId="{23A8456B-A231-47AD-90DC-5D90F5EEE4E9}" srcId="{C3C13729-F34F-47B7-B77B-03D8126BA621}" destId="{28027593-0CD8-4334-BEC4-9B640549EB4D}" srcOrd="2" destOrd="0" parTransId="{7DF01B02-D94A-447C-971B-BBEDE980D5F1}" sibTransId="{D4C07C55-70F9-4B7C-B8F5-4C3D1B85AE22}"/>
    <dgm:cxn modelId="{1FEB7178-A3BB-45BC-8A0E-2A2BD5B5D4BD}" type="presOf" srcId="{B59E7E83-5887-470F-B25F-A96A6E88914E}" destId="{0EE2BABB-65A0-4751-92B3-1C98C4A68E7F}" srcOrd="0" destOrd="0" presId="urn:microsoft.com/office/officeart/2005/8/layout/lProcess2"/>
    <dgm:cxn modelId="{6D0410AB-5025-4B88-A279-65EE7FB5CB82}" type="presOf" srcId="{88CAB503-85A3-47C8-AC85-FE308EEF5429}" destId="{19C759A2-BB19-4134-81DC-92A62EE231ED}" srcOrd="0" destOrd="0" presId="urn:microsoft.com/office/officeart/2005/8/layout/lProcess2"/>
    <dgm:cxn modelId="{B317D4E0-14D9-4134-ADC4-1474E6294E6D}" srcId="{6E4D18E5-E070-4900-AD93-97DAA5DDDC3E}" destId="{D033C1B7-4BFE-44F7-8BC7-61FBEF972D25}" srcOrd="10" destOrd="0" parTransId="{B4D90CAB-B588-4D45-BA7A-3946BA91B5C0}" sibTransId="{9E0CBBC4-6F32-43A1-A43F-CC69277B1D3E}"/>
    <dgm:cxn modelId="{331A7417-D059-4BA3-A54B-8294A2863853}" srcId="{7F434E08-8800-4533-832F-AD17B4F1DF03}" destId="{11ABDE4E-BA1E-45BA-932A-B1651FAACAC1}" srcOrd="1" destOrd="0" parTransId="{7F015C41-5BDE-4AAE-9FF5-4E8B9273F3B7}" sibTransId="{B35106D9-CCAF-4961-B42C-84DC0C52270D}"/>
    <dgm:cxn modelId="{AAA76E02-D8DB-4EC7-A173-63B5EAB6680D}" srcId="{6E4D18E5-E070-4900-AD93-97DAA5DDDC3E}" destId="{03CB46FB-ADC5-45DE-81B1-C00E92942BAE}" srcOrd="9" destOrd="0" parTransId="{B1FB73B5-1146-4224-9ACA-FA37B3B4DF5B}" sibTransId="{50540026-88BF-445E-A023-6D8E89FAA470}"/>
    <dgm:cxn modelId="{DD0DC05A-262B-4F30-B02D-3F3B164FA528}" type="presOf" srcId="{11ABDE4E-BA1E-45BA-932A-B1651FAACAC1}" destId="{DE18F741-2C60-4399-9DA0-5D912C04C81E}" srcOrd="0" destOrd="0" presId="urn:microsoft.com/office/officeart/2005/8/layout/lProcess2"/>
    <dgm:cxn modelId="{C86B4D18-20C7-4137-8F48-375F474621B4}" srcId="{CDFEC70D-7E85-42E4-BEE5-34C8B97E876E}" destId="{6E4D18E5-E070-4900-AD93-97DAA5DDDC3E}" srcOrd="3" destOrd="0" parTransId="{02EF0582-1DDC-401F-9319-E98F48D2598C}" sibTransId="{99E3BCA0-A4FC-4A8F-8D3D-689FB3346AE3}"/>
    <dgm:cxn modelId="{239F5C90-FA31-43B6-9609-F46124BEA149}" srcId="{C2C92D24-2F60-4F6A-835F-8F12561A1737}" destId="{3127C38A-BD36-4810-8E6D-FE1F8B88A17D}" srcOrd="0" destOrd="0" parTransId="{9CE3F197-B91F-418C-AA9A-D5C4C2CAC81E}" sibTransId="{84C5687F-EAF9-4D59-BCF0-A8D51FC42680}"/>
    <dgm:cxn modelId="{2E9C3947-AB1D-4E40-8B8E-5A028D2F0F6C}" srcId="{444FB19F-931D-4EE3-A922-3D72500DB705}" destId="{9984E9A9-D217-43EC-865F-F917D935E27D}" srcOrd="0" destOrd="0" parTransId="{5635A30A-3EF0-4178-ADD0-B89011B3FBB2}" sibTransId="{AA7C4059-C8AF-4844-9E39-C3327B6F0E1C}"/>
    <dgm:cxn modelId="{DB2E1709-3D9E-46D4-9550-359D8096B914}" srcId="{C3C13729-F34F-47B7-B77B-03D8126BA621}" destId="{276940AA-5C89-4716-A96E-0325A261167F}" srcOrd="3" destOrd="0" parTransId="{7503507B-BA2D-4EAC-907E-074E842623A6}" sibTransId="{402FC153-7CDF-4740-8D52-F913DDF51820}"/>
    <dgm:cxn modelId="{5A92C587-05AB-47CB-B382-43B92EAAD1CA}" type="presOf" srcId="{77E0F63D-FD89-43C8-86A1-F9DB5CD87B67}" destId="{73ABF654-F496-4034-BD86-FF338BC0E10B}" srcOrd="0" destOrd="0" presId="urn:microsoft.com/office/officeart/2005/8/layout/lProcess2"/>
    <dgm:cxn modelId="{F70512D9-79E7-47D6-92A5-C62E544CED71}" srcId="{E541E281-5F70-4EA4-A6D1-3D8EF9AC9FDC}" destId="{E3DD2E03-C911-4EB9-8F65-E176E94E3132}" srcOrd="1" destOrd="0" parTransId="{C90616E8-75FB-4393-8A19-366AE308C603}" sibTransId="{B778AEFC-61DA-4110-86A6-82F428D13166}"/>
    <dgm:cxn modelId="{BAB07C3D-7003-4E8F-92AB-0644059C178B}" srcId="{C24A3E6D-821B-4F35-950E-578D3B8244BA}" destId="{51BD9873-A2B4-4C49-989C-CE0944689A87}" srcOrd="3" destOrd="0" parTransId="{7B026939-93EF-42E5-ABE2-110FAA086CFA}" sibTransId="{88625A1F-9478-4AC6-9621-95D32041D642}"/>
    <dgm:cxn modelId="{C9FC5BFF-C9AE-4D7D-A3A7-122E3330CC1C}" srcId="{C2C92D24-2F60-4F6A-835F-8F12561A1737}" destId="{A41BCC85-11FA-40DF-B880-ED2DE884684E}" srcOrd="1" destOrd="0" parTransId="{4AAB2096-B202-47C2-8D0B-9907C682EECD}" sibTransId="{8AE0C07E-6048-46D3-BFCF-36CF79F0430A}"/>
    <dgm:cxn modelId="{42BF3C52-76DF-404F-A240-E2A4B8B1843F}" type="presOf" srcId="{71C151F8-EFEA-4787-A519-42F1FE537CBC}" destId="{E26F8116-BE78-424D-8910-31410EDBC1CC}" srcOrd="0" destOrd="0" presId="urn:microsoft.com/office/officeart/2005/8/layout/lProcess2"/>
    <dgm:cxn modelId="{6B0E0C6C-DA9B-4545-87CE-A4D7455D5FAC}" type="presOf" srcId="{C01DB361-8D92-4EA6-8FBD-C2A03B7A48E1}" destId="{D9660DC3-7245-4441-BDB1-BCA9B03B6CDD}" srcOrd="0" destOrd="0" presId="urn:microsoft.com/office/officeart/2005/8/layout/lProcess2"/>
    <dgm:cxn modelId="{1D74EEE0-8995-49CA-9269-BF058FF373FC}" srcId="{E541E281-5F70-4EA4-A6D1-3D8EF9AC9FDC}" destId="{41F75A4E-288D-4A05-8CD8-6C6783FADFA5}" srcOrd="0" destOrd="0" parTransId="{6EC5D820-FD74-4E70-8835-841849AAA724}" sibTransId="{22F4D66F-FA8F-4B5B-940C-B9C96D8FD9B0}"/>
    <dgm:cxn modelId="{22A26F88-F8F4-4167-A0C1-89CF9AB9BD80}" srcId="{CDFEC70D-7E85-42E4-BEE5-34C8B97E876E}" destId="{C24A3E6D-821B-4F35-950E-578D3B8244BA}" srcOrd="4" destOrd="0" parTransId="{801E4DD0-769F-4210-8E72-CA668C2F568F}" sibTransId="{BFBF5295-AD7C-4600-9CDB-C9208C2689B9}"/>
    <dgm:cxn modelId="{318C0460-46E8-4BE1-8F1D-1772C9FC5BEE}" srcId="{7F434E08-8800-4533-832F-AD17B4F1DF03}" destId="{535D6DE2-8828-4142-BA97-64CC7151B66A}" srcOrd="3" destOrd="0" parTransId="{56E9FF19-8350-439C-BDAD-DE7463EA9A69}" sibTransId="{F6603EAB-70BE-4A57-8D69-B38B636AE3CE}"/>
    <dgm:cxn modelId="{5FF2B579-B88C-4BD3-A17D-E9820275CD8C}" type="presOf" srcId="{CDFEC70D-7E85-42E4-BEE5-34C8B97E876E}" destId="{4A11E022-136E-4650-9452-DADD01A95FF0}" srcOrd="0" destOrd="0" presId="urn:microsoft.com/office/officeart/2005/8/layout/lProcess2"/>
    <dgm:cxn modelId="{213F1C58-A495-4446-9CA6-6362D965E373}" type="presOf" srcId="{51BD9873-A2B4-4C49-989C-CE0944689A87}" destId="{D5BCF052-D8C6-4274-8A46-48384B81A006}" srcOrd="0" destOrd="0" presId="urn:microsoft.com/office/officeart/2005/8/layout/lProcess2"/>
    <dgm:cxn modelId="{F5356A9E-D74A-4030-9709-EB9770795876}" type="presOf" srcId="{B7A8002F-2CF7-407C-B480-68E96276225C}" destId="{ACFCC5F7-D120-45E5-B121-342F15B491E7}" srcOrd="0" destOrd="0" presId="urn:microsoft.com/office/officeart/2005/8/layout/lProcess2"/>
    <dgm:cxn modelId="{EFC4C11C-4ABA-407D-ACAD-4AF11C01103C}" type="presOf" srcId="{28027593-0CD8-4334-BEC4-9B640549EB4D}" destId="{2DCADF50-173F-45F2-9AB2-5F5BAE7C9E3C}" srcOrd="0" destOrd="0" presId="urn:microsoft.com/office/officeart/2005/8/layout/lProcess2"/>
    <dgm:cxn modelId="{92CB3433-F8C0-46E2-8556-43B932DDFE91}" type="presOf" srcId="{C2C92D24-2F60-4F6A-835F-8F12561A1737}" destId="{B2D27FEA-EACA-4510-B112-5E96B628F169}" srcOrd="1" destOrd="0" presId="urn:microsoft.com/office/officeart/2005/8/layout/lProcess2"/>
    <dgm:cxn modelId="{AB6E3E33-58A6-442D-BD5E-58D2D0B356DD}" srcId="{C3C13729-F34F-47B7-B77B-03D8126BA621}" destId="{0BFB5874-56CE-45E9-83A6-9DC288529E61}" srcOrd="7" destOrd="0" parTransId="{089D49CB-5CD4-4EFB-82C8-F4BEDECDBF79}" sibTransId="{35B7A0C1-9033-4A42-AA1E-5F02B3820C19}"/>
    <dgm:cxn modelId="{6E08A84F-3DC1-4AA1-A7F7-1D87A092423F}" type="presOf" srcId="{C24A3E6D-821B-4F35-950E-578D3B8244BA}" destId="{4FAD341F-D9C3-4321-878F-35031E20AF4B}" srcOrd="0" destOrd="0" presId="urn:microsoft.com/office/officeart/2005/8/layout/lProcess2"/>
    <dgm:cxn modelId="{8A7AF509-1AFA-466F-91B5-8799E9F8AC53}" type="presOf" srcId="{B624AFD0-D2BE-4614-8FD9-88D9FD32492C}" destId="{405F2BF1-3679-4C39-B70C-2DDEBF9D1BF2}" srcOrd="0" destOrd="0" presId="urn:microsoft.com/office/officeart/2005/8/layout/lProcess2"/>
    <dgm:cxn modelId="{6A8C1FE5-6F87-49C4-8F81-E66712D2F9B2}" type="presOf" srcId="{4254B4DD-90D7-47C2-A1CC-E7C34DE46AD6}" destId="{EA7509C5-BDEF-4A27-85AA-CF0D133AD94C}" srcOrd="0" destOrd="0" presId="urn:microsoft.com/office/officeart/2005/8/layout/lProcess2"/>
    <dgm:cxn modelId="{08694937-6600-448D-B618-F68775049B6C}" srcId="{6E4D18E5-E070-4900-AD93-97DAA5DDDC3E}" destId="{4254B4DD-90D7-47C2-A1CC-E7C34DE46AD6}" srcOrd="2" destOrd="0" parTransId="{2285940B-AC16-448C-87EF-C8E7B564526E}" sibTransId="{0A13B2E5-C8F6-4154-8FF5-FBEC89A3F673}"/>
    <dgm:cxn modelId="{7A8CC4F7-5148-4E19-A225-737DEB8476FE}" type="presOf" srcId="{03CB46FB-ADC5-45DE-81B1-C00E92942BAE}" destId="{6171DF85-9944-4248-94F4-013B2A3C9A44}" srcOrd="0" destOrd="0" presId="urn:microsoft.com/office/officeart/2005/8/layout/lProcess2"/>
    <dgm:cxn modelId="{5CB33431-0CE4-49DF-B017-38CED1A03A6A}" type="presOf" srcId="{45A69CA7-9633-4EA0-9FDB-69347281F5A7}" destId="{D8D088ED-0BDF-4012-91B1-4FB0FDB429EB}" srcOrd="0" destOrd="0" presId="urn:microsoft.com/office/officeart/2005/8/layout/lProcess2"/>
    <dgm:cxn modelId="{4CF65817-E595-45DD-A0E8-89F1CF3394D9}" type="presOf" srcId="{EC07D85E-4FD9-47BC-A5B0-F6D342FF4F1B}" destId="{1CE48447-F22E-45C5-8716-519D5B1795DF}" srcOrd="0" destOrd="0" presId="urn:microsoft.com/office/officeart/2005/8/layout/lProcess2"/>
    <dgm:cxn modelId="{8A65FDA0-D7C1-4515-9231-831DD5C6C873}" srcId="{7F434E08-8800-4533-832F-AD17B4F1DF03}" destId="{77E0F63D-FD89-43C8-86A1-F9DB5CD87B67}" srcOrd="0" destOrd="0" parTransId="{28CE356E-8EB1-4735-AA53-3C41E829B4A5}" sibTransId="{7A9F22EE-F19B-435E-B23B-B3C93444EAB1}"/>
    <dgm:cxn modelId="{170F4FA7-1DA8-4059-A072-2FEC81FED137}" type="presOf" srcId="{C24A3E6D-821B-4F35-950E-578D3B8244BA}" destId="{F27E4064-0C4D-4B57-B5C8-2BC3A4B4732B}" srcOrd="1" destOrd="0" presId="urn:microsoft.com/office/officeart/2005/8/layout/lProcess2"/>
    <dgm:cxn modelId="{AF046EB5-EFF5-4928-A715-D339F09AAEAD}" srcId="{6E4D18E5-E070-4900-AD93-97DAA5DDDC3E}" destId="{C79A4E28-19BD-4F8D-A248-776834973605}" srcOrd="5" destOrd="0" parTransId="{82EF3782-E24B-4895-BF6B-A7BF7051EC97}" sibTransId="{A7A2CD59-C1B0-4696-A256-7DBF0187FD8B}"/>
    <dgm:cxn modelId="{FE92C015-7719-46A3-9D64-A0D06E8C5B66}" srcId="{CDFEC70D-7E85-42E4-BEE5-34C8B97E876E}" destId="{E541E281-5F70-4EA4-A6D1-3D8EF9AC9FDC}" srcOrd="1" destOrd="0" parTransId="{A0C5D18B-43AF-462C-8493-A7C84AC4FF1F}" sibTransId="{81561DF8-C2F5-485C-BE36-CED44D1B7019}"/>
    <dgm:cxn modelId="{EB7AB264-C35B-48B5-AABE-9AD507FE9F74}" type="presOf" srcId="{E3DD2E03-C911-4EB9-8F65-E176E94E3132}" destId="{7124A91E-35D2-4EB6-A396-CCEAD9FCEC80}" srcOrd="0" destOrd="0" presId="urn:microsoft.com/office/officeart/2005/8/layout/lProcess2"/>
    <dgm:cxn modelId="{71FED32A-3D5C-4DF0-93C0-5EEBD8C50AA3}" type="presOf" srcId="{E44E11A9-9FCF-4C22-846E-43EAD1365463}" destId="{D6919FEE-6BAD-4137-B854-160F2F597C1F}" srcOrd="0" destOrd="0" presId="urn:microsoft.com/office/officeart/2005/8/layout/lProcess2"/>
    <dgm:cxn modelId="{6A765E18-0722-4E42-8D8A-AEF05865C25A}" type="presOf" srcId="{3127C38A-BD36-4810-8E6D-FE1F8B88A17D}" destId="{41F44B4E-3E27-4BFE-89E7-0691DEA442F5}" srcOrd="0" destOrd="0" presId="urn:microsoft.com/office/officeart/2005/8/layout/lProcess2"/>
    <dgm:cxn modelId="{91E2AAEF-DEAE-4236-A528-C8132E67720C}" type="presOf" srcId="{6E4D18E5-E070-4900-AD93-97DAA5DDDC3E}" destId="{DAE08A82-9C88-4191-B4EB-D5F955D210F9}" srcOrd="0" destOrd="0" presId="urn:microsoft.com/office/officeart/2005/8/layout/lProcess2"/>
    <dgm:cxn modelId="{25A6017B-E829-47A9-B601-54015DEF367F}" type="presOf" srcId="{E07D8C6F-2BCF-48E9-BCF2-36A7164B7611}" destId="{6558938C-D7F2-4C30-A2B2-EDBEC71DC152}" srcOrd="0" destOrd="0" presId="urn:microsoft.com/office/officeart/2005/8/layout/lProcess2"/>
    <dgm:cxn modelId="{515C17E8-AF99-4AE8-AB62-2C10925962C6}" srcId="{C24A3E6D-821B-4F35-950E-578D3B8244BA}" destId="{4FBFB5AC-8A1B-4822-AC18-1B2954493DFF}" srcOrd="1" destOrd="0" parTransId="{D4E07446-6171-470F-B227-97DDD0A4BBB5}" sibTransId="{A378AD44-E841-4E06-8727-809E7AF09177}"/>
    <dgm:cxn modelId="{BC26674D-308C-4B93-A4C6-0D6555F6688D}" type="presOf" srcId="{7F434E08-8800-4533-832F-AD17B4F1DF03}" destId="{166ADCF7-CE17-4FBB-832E-465458BB7A9C}" srcOrd="1" destOrd="0" presId="urn:microsoft.com/office/officeart/2005/8/layout/lProcess2"/>
    <dgm:cxn modelId="{2925FBD8-57B5-4F2A-BA12-10B499DD77F9}" type="presOf" srcId="{0BFB5874-56CE-45E9-83A6-9DC288529E61}" destId="{FFD22D78-723F-4A5E-A5AD-9FF2D541118D}" srcOrd="0" destOrd="0" presId="urn:microsoft.com/office/officeart/2005/8/layout/lProcess2"/>
    <dgm:cxn modelId="{969C7E8B-F653-4B01-8E42-1882EDD41CC1}" srcId="{C3C13729-F34F-47B7-B77B-03D8126BA621}" destId="{6A8913EA-95B9-4BF1-A668-ECAD4A87B34F}" srcOrd="5" destOrd="0" parTransId="{05A8CCC1-2597-49AA-A14A-2F7AB30732C4}" sibTransId="{A30FF9CB-1873-494D-9235-FE1B172E32EC}"/>
    <dgm:cxn modelId="{5980CAF0-39F5-405D-AC69-C2EB773F84C0}" type="presOf" srcId="{444FB19F-931D-4EE3-A922-3D72500DB705}" destId="{9ED15314-8A06-4C9B-964D-32B8B3EDD87B}" srcOrd="0" destOrd="0" presId="urn:microsoft.com/office/officeart/2005/8/layout/lProcess2"/>
    <dgm:cxn modelId="{1996FEC9-F558-484B-8432-16DD74C6CE68}" srcId="{CDFEC70D-7E85-42E4-BEE5-34C8B97E876E}" destId="{7F434E08-8800-4533-832F-AD17B4F1DF03}" srcOrd="5" destOrd="0" parTransId="{1A66C6F9-25DD-47AF-A44E-B79828284648}" sibTransId="{57D0F0C1-781D-4EFB-8BCC-8D5A6C677747}"/>
    <dgm:cxn modelId="{A5D94741-C1E3-4174-A0AC-37FCA2CFDBB5}" type="presOf" srcId="{E541E281-5F70-4EA4-A6D1-3D8EF9AC9FDC}" destId="{66A98B7E-5CA6-4062-A201-D387980A888F}" srcOrd="0" destOrd="0" presId="urn:microsoft.com/office/officeart/2005/8/layout/lProcess2"/>
    <dgm:cxn modelId="{38524D12-900E-4823-BB1B-784FBEBB5D1C}" type="presOf" srcId="{D7996589-65D2-4829-AA6F-C7BE00B97003}" destId="{479FFD8A-FE37-496C-A710-D40C635D2EDB}" srcOrd="0" destOrd="0" presId="urn:microsoft.com/office/officeart/2005/8/layout/lProcess2"/>
    <dgm:cxn modelId="{C3E1CF35-812A-4B01-831F-05205FC90FA5}" srcId="{C3C13729-F34F-47B7-B77B-03D8126BA621}" destId="{4F9F96A2-3356-4E90-B6EB-EEECEB806908}" srcOrd="6" destOrd="0" parTransId="{965D2BFA-8AC9-4C7B-963B-8F007BBF43FC}" sibTransId="{43B6487B-7EE5-498B-9626-D22EE17BF9A9}"/>
    <dgm:cxn modelId="{B487404F-F386-4A5F-B95F-192426F25ABF}" srcId="{CDFEC70D-7E85-42E4-BEE5-34C8B97E876E}" destId="{444FB19F-931D-4EE3-A922-3D72500DB705}" srcOrd="0" destOrd="0" parTransId="{FA92938A-DD40-41A2-8A0A-08BE8F5C011E}" sibTransId="{3AF152D4-6658-44C2-9625-3552B15C7787}"/>
    <dgm:cxn modelId="{9062F2D4-69B9-4E19-8140-07AC1AB458A2}" srcId="{C3C13729-F34F-47B7-B77B-03D8126BA621}" destId="{585D86EA-A049-445B-AC4E-534E89E8DE91}" srcOrd="4" destOrd="0" parTransId="{B4CCDAEB-FA33-4132-AE0C-9EDA0513A4B0}" sibTransId="{02705838-3A88-453A-8D73-429C80AE74BC}"/>
    <dgm:cxn modelId="{FC3E3157-0B28-4046-8A86-F2429C1EF0B9}" type="presOf" srcId="{41F75A4E-288D-4A05-8CD8-6C6783FADFA5}" destId="{A15B8C33-2902-45AA-BD1F-DDC45569C571}" srcOrd="0" destOrd="0" presId="urn:microsoft.com/office/officeart/2005/8/layout/lProcess2"/>
    <dgm:cxn modelId="{72BC9BA3-D987-4507-AA78-064E412051D3}" srcId="{6E4D18E5-E070-4900-AD93-97DAA5DDDC3E}" destId="{B5E7575B-CF37-4AD6-9F32-1E138471CD18}" srcOrd="1" destOrd="0" parTransId="{63D56DD8-9A28-4415-9E4F-074EDC471894}" sibTransId="{0F16EE18-B679-4A4C-A4EA-7940A8D1AB2C}"/>
    <dgm:cxn modelId="{59049909-5229-4E0E-9FEC-1B0661EF1770}" type="presOf" srcId="{65AC7E27-3CA0-44B3-98BA-C4B9BAF9AD55}" destId="{9A163147-CD76-4187-80CD-4F054C8C6817}" srcOrd="0" destOrd="0" presId="urn:microsoft.com/office/officeart/2005/8/layout/lProcess2"/>
    <dgm:cxn modelId="{7B7B89B3-A49F-4416-A903-EAB1CB12A6C2}" type="presParOf" srcId="{4A11E022-136E-4650-9452-DADD01A95FF0}" destId="{6CD27BB7-0A6C-4F3A-9BAF-4BB9750A3A23}" srcOrd="0" destOrd="0" presId="urn:microsoft.com/office/officeart/2005/8/layout/lProcess2"/>
    <dgm:cxn modelId="{78D2EC91-1162-4B08-B8A5-13F2F191B145}" type="presParOf" srcId="{6CD27BB7-0A6C-4F3A-9BAF-4BB9750A3A23}" destId="{9ED15314-8A06-4C9B-964D-32B8B3EDD87B}" srcOrd="0" destOrd="0" presId="urn:microsoft.com/office/officeart/2005/8/layout/lProcess2"/>
    <dgm:cxn modelId="{4D2D4F18-1819-4BC6-820C-E716D065B0F9}" type="presParOf" srcId="{6CD27BB7-0A6C-4F3A-9BAF-4BB9750A3A23}" destId="{FB900612-0C3E-409A-A951-CF911ADED7C1}" srcOrd="1" destOrd="0" presId="urn:microsoft.com/office/officeart/2005/8/layout/lProcess2"/>
    <dgm:cxn modelId="{1D2CE193-E5C2-44FE-9E6A-54E1A2C86008}" type="presParOf" srcId="{6CD27BB7-0A6C-4F3A-9BAF-4BB9750A3A23}" destId="{520A1678-08B4-4FEC-B167-57D6D4368C47}" srcOrd="2" destOrd="0" presId="urn:microsoft.com/office/officeart/2005/8/layout/lProcess2"/>
    <dgm:cxn modelId="{F925F2A5-CCEC-412D-A8BE-09023451C1B7}" type="presParOf" srcId="{520A1678-08B4-4FEC-B167-57D6D4368C47}" destId="{88B0BC7A-1020-4470-AC7C-9D8D58C2083D}" srcOrd="0" destOrd="0" presId="urn:microsoft.com/office/officeart/2005/8/layout/lProcess2"/>
    <dgm:cxn modelId="{23D83D8C-BEEF-4E4A-9CB2-61ECD5828FBE}" type="presParOf" srcId="{88B0BC7A-1020-4470-AC7C-9D8D58C2083D}" destId="{FFA4A55B-AEEE-4BD4-B574-05FB472258D8}" srcOrd="0" destOrd="0" presId="urn:microsoft.com/office/officeart/2005/8/layout/lProcess2"/>
    <dgm:cxn modelId="{5776EDD2-337A-4DB1-965E-0063335E57F6}" type="presParOf" srcId="{88B0BC7A-1020-4470-AC7C-9D8D58C2083D}" destId="{4C978A28-2258-41FF-9875-B3B00A6B6DBC}" srcOrd="1" destOrd="0" presId="urn:microsoft.com/office/officeart/2005/8/layout/lProcess2"/>
    <dgm:cxn modelId="{C05F240C-A284-4FC4-BC16-6BECC944FF4D}" type="presParOf" srcId="{88B0BC7A-1020-4470-AC7C-9D8D58C2083D}" destId="{E26F8116-BE78-424D-8910-31410EDBC1CC}" srcOrd="2" destOrd="0" presId="urn:microsoft.com/office/officeart/2005/8/layout/lProcess2"/>
    <dgm:cxn modelId="{48F92AA9-49C1-4DFB-B60D-46E94EDD9A4C}" type="presParOf" srcId="{4A11E022-136E-4650-9452-DADD01A95FF0}" destId="{A5577EE6-A5B9-4EE5-AE35-E1698AE91241}" srcOrd="1" destOrd="0" presId="urn:microsoft.com/office/officeart/2005/8/layout/lProcess2"/>
    <dgm:cxn modelId="{9624F42D-44DB-4F0C-92FC-846B482A5370}" type="presParOf" srcId="{4A11E022-136E-4650-9452-DADD01A95FF0}" destId="{EE5E06FA-1209-46B6-B2FD-BBFEEA8978E2}" srcOrd="2" destOrd="0" presId="urn:microsoft.com/office/officeart/2005/8/layout/lProcess2"/>
    <dgm:cxn modelId="{F1E8AAAB-E349-420C-99E5-3A00B99507DB}" type="presParOf" srcId="{EE5E06FA-1209-46B6-B2FD-BBFEEA8978E2}" destId="{66A98B7E-5CA6-4062-A201-D387980A888F}" srcOrd="0" destOrd="0" presId="urn:microsoft.com/office/officeart/2005/8/layout/lProcess2"/>
    <dgm:cxn modelId="{B0F31BB4-F345-4BA1-8DEA-7BBBF88F0555}" type="presParOf" srcId="{EE5E06FA-1209-46B6-B2FD-BBFEEA8978E2}" destId="{D503904C-AE58-4400-BF35-2DC124CB0D23}" srcOrd="1" destOrd="0" presId="urn:microsoft.com/office/officeart/2005/8/layout/lProcess2"/>
    <dgm:cxn modelId="{AE4A93B7-5595-426B-B725-AB4D06D95EC9}" type="presParOf" srcId="{EE5E06FA-1209-46B6-B2FD-BBFEEA8978E2}" destId="{8A782473-703C-4EDD-AB5E-42073183FA2C}" srcOrd="2" destOrd="0" presId="urn:microsoft.com/office/officeart/2005/8/layout/lProcess2"/>
    <dgm:cxn modelId="{4342EC9E-57AC-44DF-8EF3-9C564B30E2EE}" type="presParOf" srcId="{8A782473-703C-4EDD-AB5E-42073183FA2C}" destId="{166934E1-DD43-4E2C-B3A4-86B9089C4441}" srcOrd="0" destOrd="0" presId="urn:microsoft.com/office/officeart/2005/8/layout/lProcess2"/>
    <dgm:cxn modelId="{0E717A90-E754-4E23-9F6A-B5B3580337F9}" type="presParOf" srcId="{166934E1-DD43-4E2C-B3A4-86B9089C4441}" destId="{A15B8C33-2902-45AA-BD1F-DDC45569C571}" srcOrd="0" destOrd="0" presId="urn:microsoft.com/office/officeart/2005/8/layout/lProcess2"/>
    <dgm:cxn modelId="{2DA5C3F5-BA22-41FC-8867-7B72FF2BE9F1}" type="presParOf" srcId="{166934E1-DD43-4E2C-B3A4-86B9089C4441}" destId="{CE91D5DA-0599-4438-9316-821AD16B0ACA}" srcOrd="1" destOrd="0" presId="urn:microsoft.com/office/officeart/2005/8/layout/lProcess2"/>
    <dgm:cxn modelId="{B7244F0E-5E76-42F9-92F4-56C36A94775F}" type="presParOf" srcId="{166934E1-DD43-4E2C-B3A4-86B9089C4441}" destId="{7124A91E-35D2-4EB6-A396-CCEAD9FCEC80}" srcOrd="2" destOrd="0" presId="urn:microsoft.com/office/officeart/2005/8/layout/lProcess2"/>
    <dgm:cxn modelId="{5F05AC08-8B82-4726-8403-7469E91A6B43}" type="presParOf" srcId="{4A11E022-136E-4650-9452-DADD01A95FF0}" destId="{B21D725C-CAF3-4D9E-A1BF-2C454C9A3CEC}" srcOrd="3" destOrd="0" presId="urn:microsoft.com/office/officeart/2005/8/layout/lProcess2"/>
    <dgm:cxn modelId="{75B09219-8E42-4280-ACA2-856B67295383}" type="presParOf" srcId="{4A11E022-136E-4650-9452-DADD01A95FF0}" destId="{67935A4A-2DD7-4509-8763-B38F9CFAF693}" srcOrd="4" destOrd="0" presId="urn:microsoft.com/office/officeart/2005/8/layout/lProcess2"/>
    <dgm:cxn modelId="{1CCE416D-1797-43AD-BF6B-C5D4ACF1E8CE}" type="presParOf" srcId="{67935A4A-2DD7-4509-8763-B38F9CFAF693}" destId="{7FB40986-1F51-479D-BCD9-75403119B7C3}" srcOrd="0" destOrd="0" presId="urn:microsoft.com/office/officeart/2005/8/layout/lProcess2"/>
    <dgm:cxn modelId="{99212334-0AED-44AA-9761-F76072E6B6D8}" type="presParOf" srcId="{67935A4A-2DD7-4509-8763-B38F9CFAF693}" destId="{B2D27FEA-EACA-4510-B112-5E96B628F169}" srcOrd="1" destOrd="0" presId="urn:microsoft.com/office/officeart/2005/8/layout/lProcess2"/>
    <dgm:cxn modelId="{E7D15459-4E25-44FC-88EA-311F785DED77}" type="presParOf" srcId="{67935A4A-2DD7-4509-8763-B38F9CFAF693}" destId="{A615EBE2-6086-48FE-8E0A-9AC3C6BB0EB1}" srcOrd="2" destOrd="0" presId="urn:microsoft.com/office/officeart/2005/8/layout/lProcess2"/>
    <dgm:cxn modelId="{FC9220BA-2CEC-456E-8DFB-8148A9665E53}" type="presParOf" srcId="{A615EBE2-6086-48FE-8E0A-9AC3C6BB0EB1}" destId="{8EED017F-6F72-42AE-8CBF-654615463D9E}" srcOrd="0" destOrd="0" presId="urn:microsoft.com/office/officeart/2005/8/layout/lProcess2"/>
    <dgm:cxn modelId="{7ED27877-7660-4AF8-A94E-DFF3882F194B}" type="presParOf" srcId="{8EED017F-6F72-42AE-8CBF-654615463D9E}" destId="{41F44B4E-3E27-4BFE-89E7-0691DEA442F5}" srcOrd="0" destOrd="0" presId="urn:microsoft.com/office/officeart/2005/8/layout/lProcess2"/>
    <dgm:cxn modelId="{82B7C02F-089D-4DD0-9EC5-7817935E1C62}" type="presParOf" srcId="{8EED017F-6F72-42AE-8CBF-654615463D9E}" destId="{349DA2BF-D2DC-4245-9D2D-CC3B8EA4A05B}" srcOrd="1" destOrd="0" presId="urn:microsoft.com/office/officeart/2005/8/layout/lProcess2"/>
    <dgm:cxn modelId="{743162B7-2D6D-4702-A7A1-93811A6850F4}" type="presParOf" srcId="{8EED017F-6F72-42AE-8CBF-654615463D9E}" destId="{CAA308C3-357C-4C87-9475-902B295BE1CA}" srcOrd="2" destOrd="0" presId="urn:microsoft.com/office/officeart/2005/8/layout/lProcess2"/>
    <dgm:cxn modelId="{5A2FB556-FBFC-4363-8C13-51319332ED31}" type="presParOf" srcId="{8EED017F-6F72-42AE-8CBF-654615463D9E}" destId="{3DD12197-ED2F-40B5-82D2-5AE19C0805BC}" srcOrd="3" destOrd="0" presId="urn:microsoft.com/office/officeart/2005/8/layout/lProcess2"/>
    <dgm:cxn modelId="{9C8215A3-7597-49D0-94D9-464C03A002EF}" type="presParOf" srcId="{8EED017F-6F72-42AE-8CBF-654615463D9E}" destId="{405F2BF1-3679-4C39-B70C-2DDEBF9D1BF2}" srcOrd="4" destOrd="0" presId="urn:microsoft.com/office/officeart/2005/8/layout/lProcess2"/>
    <dgm:cxn modelId="{DBE6AF8F-285C-4D46-A8C5-0E6063F3C644}" type="presParOf" srcId="{4A11E022-136E-4650-9452-DADD01A95FF0}" destId="{7338AE67-8EB6-41E2-8296-D043A762BFB5}" srcOrd="5" destOrd="0" presId="urn:microsoft.com/office/officeart/2005/8/layout/lProcess2"/>
    <dgm:cxn modelId="{24FCF44C-A6BD-494E-9F34-438DB1C75EC4}" type="presParOf" srcId="{4A11E022-136E-4650-9452-DADD01A95FF0}" destId="{C5668AE3-83FB-4B86-8F72-8D6E0EAAFAD2}" srcOrd="6" destOrd="0" presId="urn:microsoft.com/office/officeart/2005/8/layout/lProcess2"/>
    <dgm:cxn modelId="{C14CD576-EA64-4DEF-935E-44B7B044C756}" type="presParOf" srcId="{C5668AE3-83FB-4B86-8F72-8D6E0EAAFAD2}" destId="{DAE08A82-9C88-4191-B4EB-D5F955D210F9}" srcOrd="0" destOrd="0" presId="urn:microsoft.com/office/officeart/2005/8/layout/lProcess2"/>
    <dgm:cxn modelId="{31192AB0-A7B0-4057-90AF-D11E5DC13622}" type="presParOf" srcId="{C5668AE3-83FB-4B86-8F72-8D6E0EAAFAD2}" destId="{BDF3C123-A9E5-47EB-B6AE-70DD7B19983B}" srcOrd="1" destOrd="0" presId="urn:microsoft.com/office/officeart/2005/8/layout/lProcess2"/>
    <dgm:cxn modelId="{1CDDDA14-52B4-4549-88EA-F1B248674DF8}" type="presParOf" srcId="{C5668AE3-83FB-4B86-8F72-8D6E0EAAFAD2}" destId="{FB9D7C65-F3E4-447E-B5D2-A6EB3B6EC95C}" srcOrd="2" destOrd="0" presId="urn:microsoft.com/office/officeart/2005/8/layout/lProcess2"/>
    <dgm:cxn modelId="{931E6203-00A2-4203-A600-DBAA226A32E0}" type="presParOf" srcId="{FB9D7C65-F3E4-447E-B5D2-A6EB3B6EC95C}" destId="{444FBCF1-1B71-47E9-B731-BEDC7D17FA5A}" srcOrd="0" destOrd="0" presId="urn:microsoft.com/office/officeart/2005/8/layout/lProcess2"/>
    <dgm:cxn modelId="{1E06C987-6221-4F97-B36D-E6A83251C0E9}" type="presParOf" srcId="{444FBCF1-1B71-47E9-B731-BEDC7D17FA5A}" destId="{93DD1A6B-1D62-49E7-B5DD-295FA8F70629}" srcOrd="0" destOrd="0" presId="urn:microsoft.com/office/officeart/2005/8/layout/lProcess2"/>
    <dgm:cxn modelId="{C359F8AF-8D58-4D8C-A81F-444ABC0F6143}" type="presParOf" srcId="{444FBCF1-1B71-47E9-B731-BEDC7D17FA5A}" destId="{6A3C9422-6C72-4714-BB89-0C8B56CD1C64}" srcOrd="1" destOrd="0" presId="urn:microsoft.com/office/officeart/2005/8/layout/lProcess2"/>
    <dgm:cxn modelId="{409C0778-3F1C-441F-8E69-B8C2505E0690}" type="presParOf" srcId="{444FBCF1-1B71-47E9-B731-BEDC7D17FA5A}" destId="{DC67F505-E945-48B7-93A3-7A709C7FE754}" srcOrd="2" destOrd="0" presId="urn:microsoft.com/office/officeart/2005/8/layout/lProcess2"/>
    <dgm:cxn modelId="{DCEDB9E2-FFE7-4171-B49E-FEAE01E1C4F0}" type="presParOf" srcId="{444FBCF1-1B71-47E9-B731-BEDC7D17FA5A}" destId="{F0B39212-544D-47EB-B392-31FBB445EF6C}" srcOrd="3" destOrd="0" presId="urn:microsoft.com/office/officeart/2005/8/layout/lProcess2"/>
    <dgm:cxn modelId="{86122EAD-1C58-4F6F-94AA-BD1323BEA154}" type="presParOf" srcId="{444FBCF1-1B71-47E9-B731-BEDC7D17FA5A}" destId="{EA7509C5-BDEF-4A27-85AA-CF0D133AD94C}" srcOrd="4" destOrd="0" presId="urn:microsoft.com/office/officeart/2005/8/layout/lProcess2"/>
    <dgm:cxn modelId="{E4B6265E-AAF8-458C-A73D-C0CD3E63AAFC}" type="presParOf" srcId="{444FBCF1-1B71-47E9-B731-BEDC7D17FA5A}" destId="{7358357D-3F5D-45E0-85C1-ADA6310EC9B5}" srcOrd="5" destOrd="0" presId="urn:microsoft.com/office/officeart/2005/8/layout/lProcess2"/>
    <dgm:cxn modelId="{C00A7846-AAD6-474E-A8CF-830DD9A48D39}" type="presParOf" srcId="{444FBCF1-1B71-47E9-B731-BEDC7D17FA5A}" destId="{9A163147-CD76-4187-80CD-4F054C8C6817}" srcOrd="6" destOrd="0" presId="urn:microsoft.com/office/officeart/2005/8/layout/lProcess2"/>
    <dgm:cxn modelId="{B4594FB4-0B70-469D-BCFA-F98B8E65F7D0}" type="presParOf" srcId="{444FBCF1-1B71-47E9-B731-BEDC7D17FA5A}" destId="{23D29826-3D60-4A3A-B478-83E2A1BFACE8}" srcOrd="7" destOrd="0" presId="urn:microsoft.com/office/officeart/2005/8/layout/lProcess2"/>
    <dgm:cxn modelId="{092AFB6D-F8DE-45B5-AAD9-6A44D71194F2}" type="presParOf" srcId="{444FBCF1-1B71-47E9-B731-BEDC7D17FA5A}" destId="{D6919FEE-6BAD-4137-B854-160F2F597C1F}" srcOrd="8" destOrd="0" presId="urn:microsoft.com/office/officeart/2005/8/layout/lProcess2"/>
    <dgm:cxn modelId="{46DD47F3-651B-44FB-8891-075753F05C0C}" type="presParOf" srcId="{444FBCF1-1B71-47E9-B731-BEDC7D17FA5A}" destId="{76A37AF5-EE52-4751-9005-A81867F33BF0}" srcOrd="9" destOrd="0" presId="urn:microsoft.com/office/officeart/2005/8/layout/lProcess2"/>
    <dgm:cxn modelId="{5DDBD312-9878-4F4E-AD47-C1B60BC22B52}" type="presParOf" srcId="{444FBCF1-1B71-47E9-B731-BEDC7D17FA5A}" destId="{B85945BA-C217-46C3-9FA4-75806E11BC34}" srcOrd="10" destOrd="0" presId="urn:microsoft.com/office/officeart/2005/8/layout/lProcess2"/>
    <dgm:cxn modelId="{5CFE7230-F4A2-44F2-BBD0-05C53257D852}" type="presParOf" srcId="{444FBCF1-1B71-47E9-B731-BEDC7D17FA5A}" destId="{0860D20B-0157-4F90-B053-74C92EF8CB69}" srcOrd="11" destOrd="0" presId="urn:microsoft.com/office/officeart/2005/8/layout/lProcess2"/>
    <dgm:cxn modelId="{EE41DC8F-6418-4313-A857-E1D1297C55E4}" type="presParOf" srcId="{444FBCF1-1B71-47E9-B731-BEDC7D17FA5A}" destId="{D8D088ED-0BDF-4012-91B1-4FB0FDB429EB}" srcOrd="12" destOrd="0" presId="urn:microsoft.com/office/officeart/2005/8/layout/lProcess2"/>
    <dgm:cxn modelId="{F5822400-379A-461E-910D-AA3ED0FCE891}" type="presParOf" srcId="{444FBCF1-1B71-47E9-B731-BEDC7D17FA5A}" destId="{15C23D40-C699-4CC4-8295-8CC24A35FC19}" srcOrd="13" destOrd="0" presId="urn:microsoft.com/office/officeart/2005/8/layout/lProcess2"/>
    <dgm:cxn modelId="{62BB1FA0-7D8F-4869-BFFD-2C13E2666BA1}" type="presParOf" srcId="{444FBCF1-1B71-47E9-B731-BEDC7D17FA5A}" destId="{1CE48447-F22E-45C5-8716-519D5B1795DF}" srcOrd="14" destOrd="0" presId="urn:microsoft.com/office/officeart/2005/8/layout/lProcess2"/>
    <dgm:cxn modelId="{DC8F1434-3D77-41CD-9650-EB7541311426}" type="presParOf" srcId="{444FBCF1-1B71-47E9-B731-BEDC7D17FA5A}" destId="{F7F4A062-B4CF-47F5-9F49-058930C383B9}" srcOrd="15" destOrd="0" presId="urn:microsoft.com/office/officeart/2005/8/layout/lProcess2"/>
    <dgm:cxn modelId="{13E7FB28-0D9C-4588-B815-803D17C9FC45}" type="presParOf" srcId="{444FBCF1-1B71-47E9-B731-BEDC7D17FA5A}" destId="{6558938C-D7F2-4C30-A2B2-EDBEC71DC152}" srcOrd="16" destOrd="0" presId="urn:microsoft.com/office/officeart/2005/8/layout/lProcess2"/>
    <dgm:cxn modelId="{51BFE04E-0CC9-4397-AFA0-8DE1CD60F6A7}" type="presParOf" srcId="{444FBCF1-1B71-47E9-B731-BEDC7D17FA5A}" destId="{CF2FB52C-2B37-406C-80CB-CB71AAC44536}" srcOrd="17" destOrd="0" presId="urn:microsoft.com/office/officeart/2005/8/layout/lProcess2"/>
    <dgm:cxn modelId="{02162E64-1EB7-41A9-AD60-B19562EA20B3}" type="presParOf" srcId="{444FBCF1-1B71-47E9-B731-BEDC7D17FA5A}" destId="{6171DF85-9944-4248-94F4-013B2A3C9A44}" srcOrd="18" destOrd="0" presId="urn:microsoft.com/office/officeart/2005/8/layout/lProcess2"/>
    <dgm:cxn modelId="{99C3C7C6-4AB7-40B1-A2F2-E823E14A60D0}" type="presParOf" srcId="{444FBCF1-1B71-47E9-B731-BEDC7D17FA5A}" destId="{67BBF8E1-1FA8-4A43-BAD1-2E059576B40C}" srcOrd="19" destOrd="0" presId="urn:microsoft.com/office/officeart/2005/8/layout/lProcess2"/>
    <dgm:cxn modelId="{177F0243-3BDF-4406-AC75-E4B96AF963B7}" type="presParOf" srcId="{444FBCF1-1B71-47E9-B731-BEDC7D17FA5A}" destId="{8CFA033C-DF4C-416D-AD12-CEECC84EA8F0}" srcOrd="20" destOrd="0" presId="urn:microsoft.com/office/officeart/2005/8/layout/lProcess2"/>
    <dgm:cxn modelId="{85D7EFEC-6753-4A14-ACA9-4BF739415269}" type="presParOf" srcId="{4A11E022-136E-4650-9452-DADD01A95FF0}" destId="{C5D491BE-901F-4160-B1CF-A8D279E7C2FA}" srcOrd="7" destOrd="0" presId="urn:microsoft.com/office/officeart/2005/8/layout/lProcess2"/>
    <dgm:cxn modelId="{58EEAE35-F881-4E01-AEE0-FEC66F2A3ECE}" type="presParOf" srcId="{4A11E022-136E-4650-9452-DADD01A95FF0}" destId="{84DA0716-76CE-415A-8BFF-CF82B2AA2D6A}" srcOrd="8" destOrd="0" presId="urn:microsoft.com/office/officeart/2005/8/layout/lProcess2"/>
    <dgm:cxn modelId="{49426668-CAA5-46F9-A026-AF3CBB511226}" type="presParOf" srcId="{84DA0716-76CE-415A-8BFF-CF82B2AA2D6A}" destId="{4FAD341F-D9C3-4321-878F-35031E20AF4B}" srcOrd="0" destOrd="0" presId="urn:microsoft.com/office/officeart/2005/8/layout/lProcess2"/>
    <dgm:cxn modelId="{4B74A0A8-C0B6-4C3D-923F-04147132FCBB}" type="presParOf" srcId="{84DA0716-76CE-415A-8BFF-CF82B2AA2D6A}" destId="{F27E4064-0C4D-4B57-B5C8-2BC3A4B4732B}" srcOrd="1" destOrd="0" presId="urn:microsoft.com/office/officeart/2005/8/layout/lProcess2"/>
    <dgm:cxn modelId="{ACD8B70B-4E9E-4C8C-A0C5-B92585489F8F}" type="presParOf" srcId="{84DA0716-76CE-415A-8BFF-CF82B2AA2D6A}" destId="{5BBDAA44-EECB-473C-A841-DB39ED50FFE8}" srcOrd="2" destOrd="0" presId="urn:microsoft.com/office/officeart/2005/8/layout/lProcess2"/>
    <dgm:cxn modelId="{A460D2A0-F49D-4F25-A382-22FA57BC4F61}" type="presParOf" srcId="{5BBDAA44-EECB-473C-A841-DB39ED50FFE8}" destId="{ADDCD100-5F64-45C6-A663-56664BC72B26}" srcOrd="0" destOrd="0" presId="urn:microsoft.com/office/officeart/2005/8/layout/lProcess2"/>
    <dgm:cxn modelId="{72625666-44F7-4894-A8C0-BF84188DDDE7}" type="presParOf" srcId="{ADDCD100-5F64-45C6-A663-56664BC72B26}" destId="{358691A5-48A8-47E6-A1A3-E943796B5B56}" srcOrd="0" destOrd="0" presId="urn:microsoft.com/office/officeart/2005/8/layout/lProcess2"/>
    <dgm:cxn modelId="{82654F9C-4330-4383-A6EF-7D187EC608B3}" type="presParOf" srcId="{ADDCD100-5F64-45C6-A663-56664BC72B26}" destId="{7B63E74B-2585-4DB1-A613-E0A364B8B14F}" srcOrd="1" destOrd="0" presId="urn:microsoft.com/office/officeart/2005/8/layout/lProcess2"/>
    <dgm:cxn modelId="{B43FFD62-6B84-472D-AC43-338AA9DF9AE1}" type="presParOf" srcId="{ADDCD100-5F64-45C6-A663-56664BC72B26}" destId="{57BCF124-3708-4344-84A7-62F19960431C}" srcOrd="2" destOrd="0" presId="urn:microsoft.com/office/officeart/2005/8/layout/lProcess2"/>
    <dgm:cxn modelId="{3DA3F02A-C1D6-4214-85CD-421DCE37D412}" type="presParOf" srcId="{ADDCD100-5F64-45C6-A663-56664BC72B26}" destId="{102B0BA6-3F3F-4CB1-961A-8445FD328127}" srcOrd="3" destOrd="0" presId="urn:microsoft.com/office/officeart/2005/8/layout/lProcess2"/>
    <dgm:cxn modelId="{BD1203A7-41FE-45DA-87E5-B4F0C067C888}" type="presParOf" srcId="{ADDCD100-5F64-45C6-A663-56664BC72B26}" destId="{D9660DC3-7245-4441-BDB1-BCA9B03B6CDD}" srcOrd="4" destOrd="0" presId="urn:microsoft.com/office/officeart/2005/8/layout/lProcess2"/>
    <dgm:cxn modelId="{A3830B7D-27ED-462E-9087-EE75B5969884}" type="presParOf" srcId="{ADDCD100-5F64-45C6-A663-56664BC72B26}" destId="{3B0E01EE-587F-45F9-ADF5-2255D794B1F2}" srcOrd="5" destOrd="0" presId="urn:microsoft.com/office/officeart/2005/8/layout/lProcess2"/>
    <dgm:cxn modelId="{84F18B81-0026-4A04-AF87-831DCB134166}" type="presParOf" srcId="{ADDCD100-5F64-45C6-A663-56664BC72B26}" destId="{D5BCF052-D8C6-4274-8A46-48384B81A006}" srcOrd="6" destOrd="0" presId="urn:microsoft.com/office/officeart/2005/8/layout/lProcess2"/>
    <dgm:cxn modelId="{E00EB18B-ECEA-4C76-9CEF-763F1A0BB294}" type="presParOf" srcId="{4A11E022-136E-4650-9452-DADD01A95FF0}" destId="{ACB05847-621D-41CE-BA3F-D8B1B16DBAB1}" srcOrd="9" destOrd="0" presId="urn:microsoft.com/office/officeart/2005/8/layout/lProcess2"/>
    <dgm:cxn modelId="{EC1C158F-D243-479B-87C0-0CA323383E5A}" type="presParOf" srcId="{4A11E022-136E-4650-9452-DADD01A95FF0}" destId="{2E91E752-3ED5-4F14-ADBD-826581190326}" srcOrd="10" destOrd="0" presId="urn:microsoft.com/office/officeart/2005/8/layout/lProcess2"/>
    <dgm:cxn modelId="{9782E14E-E5E2-4375-A04A-44B4DCAB3B08}" type="presParOf" srcId="{2E91E752-3ED5-4F14-ADBD-826581190326}" destId="{C6883D98-0212-4BFB-B26B-515A05807963}" srcOrd="0" destOrd="0" presId="urn:microsoft.com/office/officeart/2005/8/layout/lProcess2"/>
    <dgm:cxn modelId="{E8B64B9B-439E-4CB5-90C0-D6CFA67B5576}" type="presParOf" srcId="{2E91E752-3ED5-4F14-ADBD-826581190326}" destId="{166ADCF7-CE17-4FBB-832E-465458BB7A9C}" srcOrd="1" destOrd="0" presId="urn:microsoft.com/office/officeart/2005/8/layout/lProcess2"/>
    <dgm:cxn modelId="{49C85A75-CD46-45AE-8187-3805BE4E2D1B}" type="presParOf" srcId="{2E91E752-3ED5-4F14-ADBD-826581190326}" destId="{F3664358-F0CE-4D9E-B53F-26E368C7DD60}" srcOrd="2" destOrd="0" presId="urn:microsoft.com/office/officeart/2005/8/layout/lProcess2"/>
    <dgm:cxn modelId="{A5807A1F-4045-4C14-B41F-63DE036B7CA2}" type="presParOf" srcId="{F3664358-F0CE-4D9E-B53F-26E368C7DD60}" destId="{9A466E93-BDB3-4831-BACF-50AB70ED6742}" srcOrd="0" destOrd="0" presId="urn:microsoft.com/office/officeart/2005/8/layout/lProcess2"/>
    <dgm:cxn modelId="{FD8C902F-89B0-4D6B-9872-6A01539E3F2E}" type="presParOf" srcId="{9A466E93-BDB3-4831-BACF-50AB70ED6742}" destId="{73ABF654-F496-4034-BD86-FF338BC0E10B}" srcOrd="0" destOrd="0" presId="urn:microsoft.com/office/officeart/2005/8/layout/lProcess2"/>
    <dgm:cxn modelId="{0A47B1BC-0B61-41C8-AF56-A0016CD65B80}" type="presParOf" srcId="{9A466E93-BDB3-4831-BACF-50AB70ED6742}" destId="{06671B96-F1CD-480C-9F72-E6CF8E17A525}" srcOrd="1" destOrd="0" presId="urn:microsoft.com/office/officeart/2005/8/layout/lProcess2"/>
    <dgm:cxn modelId="{304A9942-F460-42B6-8788-E6EE23394AC9}" type="presParOf" srcId="{9A466E93-BDB3-4831-BACF-50AB70ED6742}" destId="{DE18F741-2C60-4399-9DA0-5D912C04C81E}" srcOrd="2" destOrd="0" presId="urn:microsoft.com/office/officeart/2005/8/layout/lProcess2"/>
    <dgm:cxn modelId="{A112D52B-DAA4-48E1-823C-E6B25B649397}" type="presParOf" srcId="{9A466E93-BDB3-4831-BACF-50AB70ED6742}" destId="{30755AA5-2950-48F2-BC18-611E5BD2ED53}" srcOrd="3" destOrd="0" presId="urn:microsoft.com/office/officeart/2005/8/layout/lProcess2"/>
    <dgm:cxn modelId="{63B722A3-D46F-4C96-AC9D-23ACD4738939}" type="presParOf" srcId="{9A466E93-BDB3-4831-BACF-50AB70ED6742}" destId="{479FFD8A-FE37-496C-A710-D40C635D2EDB}" srcOrd="4" destOrd="0" presId="urn:microsoft.com/office/officeart/2005/8/layout/lProcess2"/>
    <dgm:cxn modelId="{D4AF4437-6C11-49DE-ADDE-2EA6B1FB181C}" type="presParOf" srcId="{9A466E93-BDB3-4831-BACF-50AB70ED6742}" destId="{35EB536F-6E75-4DF4-8DEE-3D6AEFB05599}" srcOrd="5" destOrd="0" presId="urn:microsoft.com/office/officeart/2005/8/layout/lProcess2"/>
    <dgm:cxn modelId="{C14E23F5-A124-404F-A0D8-23B659B97ACB}" type="presParOf" srcId="{9A466E93-BDB3-4831-BACF-50AB70ED6742}" destId="{87A49D15-C758-44BC-ADE1-22AFD329A1D2}" srcOrd="6" destOrd="0" presId="urn:microsoft.com/office/officeart/2005/8/layout/lProcess2"/>
    <dgm:cxn modelId="{2AD06843-A419-4C55-BE48-DB80C6681609}" type="presParOf" srcId="{9A466E93-BDB3-4831-BACF-50AB70ED6742}" destId="{8A635A12-C3B1-471F-B06A-2D6294915CFF}" srcOrd="7" destOrd="0" presId="urn:microsoft.com/office/officeart/2005/8/layout/lProcess2"/>
    <dgm:cxn modelId="{9E124111-EC33-4E4A-AA96-5526E340E77B}" type="presParOf" srcId="{9A466E93-BDB3-4831-BACF-50AB70ED6742}" destId="{0EE2BABB-65A0-4751-92B3-1C98C4A68E7F}" srcOrd="8" destOrd="0" presId="urn:microsoft.com/office/officeart/2005/8/layout/lProcess2"/>
    <dgm:cxn modelId="{3E21F3ED-0A28-41BE-B97C-239AC3F8670E}" type="presParOf" srcId="{9A466E93-BDB3-4831-BACF-50AB70ED6742}" destId="{91D86538-D1C9-457D-9008-C8B0534EF03C}" srcOrd="9" destOrd="0" presId="urn:microsoft.com/office/officeart/2005/8/layout/lProcess2"/>
    <dgm:cxn modelId="{A79AAB56-51CF-467D-83F0-336D5C314088}" type="presParOf" srcId="{9A466E93-BDB3-4831-BACF-50AB70ED6742}" destId="{ACFCC5F7-D120-45E5-B121-342F15B491E7}" srcOrd="10" destOrd="0" presId="urn:microsoft.com/office/officeart/2005/8/layout/lProcess2"/>
    <dgm:cxn modelId="{01306566-F244-4529-B59E-190A2C88AE41}" type="presParOf" srcId="{9A466E93-BDB3-4831-BACF-50AB70ED6742}" destId="{7AC65F4C-E487-4BF4-A5D4-C4394CAB20C7}" srcOrd="11" destOrd="0" presId="urn:microsoft.com/office/officeart/2005/8/layout/lProcess2"/>
    <dgm:cxn modelId="{8034D66B-DDF0-43AF-A040-BB9986EE8BD0}" type="presParOf" srcId="{9A466E93-BDB3-4831-BACF-50AB70ED6742}" destId="{BFD7D5CA-A990-487E-88E9-6B710FEA902B}" srcOrd="12" destOrd="0" presId="urn:microsoft.com/office/officeart/2005/8/layout/lProcess2"/>
    <dgm:cxn modelId="{31AF3A57-F91A-4F40-A572-E211F0702C2F}" type="presParOf" srcId="{4A11E022-136E-4650-9452-DADD01A95FF0}" destId="{9EB59FF0-A34A-4D2F-9FEE-D73886925C50}" srcOrd="11" destOrd="0" presId="urn:microsoft.com/office/officeart/2005/8/layout/lProcess2"/>
    <dgm:cxn modelId="{69398908-B086-405B-ABF2-31EAE9EF0833}" type="presParOf" srcId="{4A11E022-136E-4650-9452-DADD01A95FF0}" destId="{A0EB1B17-EB45-453C-B3F4-B4D3C7E67AC5}" srcOrd="12" destOrd="0" presId="urn:microsoft.com/office/officeart/2005/8/layout/lProcess2"/>
    <dgm:cxn modelId="{2C362957-6324-4173-85FB-88F9BB61B0DC}" type="presParOf" srcId="{A0EB1B17-EB45-453C-B3F4-B4D3C7E67AC5}" destId="{26475891-38EF-4ADD-9A0C-BEA33AD3396C}" srcOrd="0" destOrd="0" presId="urn:microsoft.com/office/officeart/2005/8/layout/lProcess2"/>
    <dgm:cxn modelId="{B9F20C30-9A5C-41F1-80A6-E5AAA7A7BF12}" type="presParOf" srcId="{A0EB1B17-EB45-453C-B3F4-B4D3C7E67AC5}" destId="{810F53DB-F548-4F21-B4F9-FC2765A3547A}" srcOrd="1" destOrd="0" presId="urn:microsoft.com/office/officeart/2005/8/layout/lProcess2"/>
    <dgm:cxn modelId="{9D1A0EFE-C551-47B9-BCAF-8BF6533D4F6E}" type="presParOf" srcId="{A0EB1B17-EB45-453C-B3F4-B4D3C7E67AC5}" destId="{493176F3-3253-4A0D-AB19-3F108BEB494F}" srcOrd="2" destOrd="0" presId="urn:microsoft.com/office/officeart/2005/8/layout/lProcess2"/>
    <dgm:cxn modelId="{C27B3788-54BC-41F2-BD23-10B9E00F39DB}" type="presParOf" srcId="{493176F3-3253-4A0D-AB19-3F108BEB494F}" destId="{5DCDFE4C-3C75-4F5A-BD5E-988E1A130EB0}" srcOrd="0" destOrd="0" presId="urn:microsoft.com/office/officeart/2005/8/layout/lProcess2"/>
    <dgm:cxn modelId="{AC3F0B72-3E57-4B32-A8AF-04E1359FABE7}" type="presParOf" srcId="{5DCDFE4C-3C75-4F5A-BD5E-988E1A130EB0}" destId="{19C759A2-BB19-4134-81DC-92A62EE231ED}" srcOrd="0" destOrd="0" presId="urn:microsoft.com/office/officeart/2005/8/layout/lProcess2"/>
    <dgm:cxn modelId="{24EB7EDB-5AA0-478A-A753-88B41F2B8BCA}" type="presParOf" srcId="{5DCDFE4C-3C75-4F5A-BD5E-988E1A130EB0}" destId="{45D3DB60-843A-4458-9FBC-C3DD66F4E50F}" srcOrd="1" destOrd="0" presId="urn:microsoft.com/office/officeart/2005/8/layout/lProcess2"/>
    <dgm:cxn modelId="{72842835-8090-4E67-951A-4FD0928919AC}" type="presParOf" srcId="{5DCDFE4C-3C75-4F5A-BD5E-988E1A130EB0}" destId="{B4A6354F-A117-4D9E-804B-D7ECE8D16742}" srcOrd="2" destOrd="0" presId="urn:microsoft.com/office/officeart/2005/8/layout/lProcess2"/>
    <dgm:cxn modelId="{2EE12410-074C-496F-8F76-73173FFFBC91}" type="presParOf" srcId="{5DCDFE4C-3C75-4F5A-BD5E-988E1A130EB0}" destId="{89D696D7-DF09-4AEC-BBB8-4AA1868DFFA6}" srcOrd="3" destOrd="0" presId="urn:microsoft.com/office/officeart/2005/8/layout/lProcess2"/>
    <dgm:cxn modelId="{6BF628C3-D00D-472A-8992-823924F23C21}" type="presParOf" srcId="{5DCDFE4C-3C75-4F5A-BD5E-988E1A130EB0}" destId="{2DCADF50-173F-45F2-9AB2-5F5BAE7C9E3C}" srcOrd="4" destOrd="0" presId="urn:microsoft.com/office/officeart/2005/8/layout/lProcess2"/>
    <dgm:cxn modelId="{0C2E005A-F488-4FA5-A7E7-01A12083F4F4}" type="presParOf" srcId="{5DCDFE4C-3C75-4F5A-BD5E-988E1A130EB0}" destId="{3C868430-FB89-4FF4-A8BA-D5A9F606AD99}" srcOrd="5" destOrd="0" presId="urn:microsoft.com/office/officeart/2005/8/layout/lProcess2"/>
    <dgm:cxn modelId="{FBD73A24-7B07-4E1F-9C2E-022BA42619F7}" type="presParOf" srcId="{5DCDFE4C-3C75-4F5A-BD5E-988E1A130EB0}" destId="{F0148815-0987-4E37-B322-00AAA22C23E0}" srcOrd="6" destOrd="0" presId="urn:microsoft.com/office/officeart/2005/8/layout/lProcess2"/>
    <dgm:cxn modelId="{849362C6-981B-4E8B-9D96-468C5DE7452F}" type="presParOf" srcId="{5DCDFE4C-3C75-4F5A-BD5E-988E1A130EB0}" destId="{7003D1F3-A2FC-43B0-96B3-B29B626C60FB}" srcOrd="7" destOrd="0" presId="urn:microsoft.com/office/officeart/2005/8/layout/lProcess2"/>
    <dgm:cxn modelId="{0DE9B933-91F0-4120-9A25-39E8A14929D1}" type="presParOf" srcId="{5DCDFE4C-3C75-4F5A-BD5E-988E1A130EB0}" destId="{BAE89519-A348-47F7-83C6-66CF3B51B59B}" srcOrd="8" destOrd="0" presId="urn:microsoft.com/office/officeart/2005/8/layout/lProcess2"/>
    <dgm:cxn modelId="{5272FD3C-2D98-4E41-8567-679CE71DF578}" type="presParOf" srcId="{5DCDFE4C-3C75-4F5A-BD5E-988E1A130EB0}" destId="{D0C5107F-281A-4D67-A874-BB3F72EB0AD6}" srcOrd="9" destOrd="0" presId="urn:microsoft.com/office/officeart/2005/8/layout/lProcess2"/>
    <dgm:cxn modelId="{92249907-B1FD-49AC-9DFE-06ACFE64C7E3}" type="presParOf" srcId="{5DCDFE4C-3C75-4F5A-BD5E-988E1A130EB0}" destId="{6AA6168C-F7A8-4E7F-889C-16309144204E}" srcOrd="10" destOrd="0" presId="urn:microsoft.com/office/officeart/2005/8/layout/lProcess2"/>
    <dgm:cxn modelId="{C8A6EDD2-DF2C-4B71-B6C0-6249D4BC869C}" type="presParOf" srcId="{5DCDFE4C-3C75-4F5A-BD5E-988E1A130EB0}" destId="{6B5473A4-6E7A-4C89-8C03-9FEF00DC56E6}" srcOrd="11" destOrd="0" presId="urn:microsoft.com/office/officeart/2005/8/layout/lProcess2"/>
    <dgm:cxn modelId="{B9A6B320-95B1-42E4-858A-C84DBE506756}" type="presParOf" srcId="{5DCDFE4C-3C75-4F5A-BD5E-988E1A130EB0}" destId="{227607F7-3E28-473F-9935-AB0999B7CDFC}" srcOrd="12" destOrd="0" presId="urn:microsoft.com/office/officeart/2005/8/layout/lProcess2"/>
    <dgm:cxn modelId="{D4FBEB75-2A7C-433D-A000-BDB999E35697}" type="presParOf" srcId="{5DCDFE4C-3C75-4F5A-BD5E-988E1A130EB0}" destId="{546D8145-E5CC-4986-8D69-F5C3C066F650}" srcOrd="13" destOrd="0" presId="urn:microsoft.com/office/officeart/2005/8/layout/lProcess2"/>
    <dgm:cxn modelId="{CEDE1DCC-F5AA-4835-B4FE-C768184357D4}" type="presParOf" srcId="{5DCDFE4C-3C75-4F5A-BD5E-988E1A130EB0}" destId="{FFD22D78-723F-4A5E-A5AD-9FF2D541118D}" srcOrd="14" destOrd="0" presId="urn:microsoft.com/office/officeart/2005/8/layout/lProcess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D14B3-BED0-40BD-9B92-84B4CBC4B06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DA22341D-9EF8-4AD7-BB8E-2BB6E7CA6450}">
      <dgm:prSet phldrT="[Texto]" custT="1"/>
      <dgm:spPr/>
      <dgm:t>
        <a:bodyPr/>
        <a:lstStyle/>
        <a:p>
          <a:r>
            <a:rPr lang="pt-BR" sz="2000" dirty="0" smtClean="0"/>
            <a:t>Estabelecer normas relacionadas a </a:t>
          </a:r>
          <a:r>
            <a:rPr lang="pt-BR" sz="2000" dirty="0" err="1" smtClean="0"/>
            <a:t>OGMs</a:t>
          </a:r>
          <a:r>
            <a:rPr lang="pt-BR" sz="2000" dirty="0" smtClean="0"/>
            <a:t> e </a:t>
          </a:r>
          <a:r>
            <a:rPr lang="pt-BR" sz="2000" dirty="0" err="1" smtClean="0"/>
            <a:t>CIBios</a:t>
          </a:r>
          <a:r>
            <a:rPr lang="pt-BR" sz="2000" dirty="0" smtClean="0"/>
            <a:t>;</a:t>
          </a:r>
          <a:endParaRPr lang="pt-BR" sz="2000" dirty="0"/>
        </a:p>
      </dgm:t>
    </dgm:pt>
    <dgm:pt modelId="{4D372594-C425-4A8F-9244-811303F1830C}" type="parTrans" cxnId="{FD3EEEF8-645B-4C97-BC62-B6A195017C90}">
      <dgm:prSet/>
      <dgm:spPr/>
      <dgm:t>
        <a:bodyPr/>
        <a:lstStyle/>
        <a:p>
          <a:endParaRPr lang="pt-BR" sz="3200"/>
        </a:p>
      </dgm:t>
    </dgm:pt>
    <dgm:pt modelId="{5DA9FD9C-4857-4F6D-AC9A-31381462B28E}" type="sibTrans" cxnId="{FD3EEEF8-645B-4C97-BC62-B6A195017C90}">
      <dgm:prSet/>
      <dgm:spPr/>
      <dgm:t>
        <a:bodyPr/>
        <a:lstStyle/>
        <a:p>
          <a:endParaRPr lang="pt-BR" sz="3200"/>
        </a:p>
      </dgm:t>
    </dgm:pt>
    <dgm:pt modelId="{70F99C61-FEC5-4FDB-A31B-F1FDE4A2861B}">
      <dgm:prSet phldrT="[Texto]" custT="1"/>
      <dgm:spPr/>
      <dgm:t>
        <a:bodyPr/>
        <a:lstStyle/>
        <a:p>
          <a:r>
            <a:rPr lang="pt-BR" sz="2000" dirty="0" smtClean="0"/>
            <a:t>Relacionar-se com instituições voltadas para a biossegurança de OGM e seus derivados, em âmbito nacional e internacional;</a:t>
          </a:r>
          <a:endParaRPr lang="pt-BR" sz="2000" dirty="0"/>
        </a:p>
      </dgm:t>
    </dgm:pt>
    <dgm:pt modelId="{6D04F19D-C76E-4995-9EFA-232C7448936F}" type="parTrans" cxnId="{5AF14FE8-0FE1-4199-A41E-412FF4AD4178}">
      <dgm:prSet/>
      <dgm:spPr/>
      <dgm:t>
        <a:bodyPr/>
        <a:lstStyle/>
        <a:p>
          <a:endParaRPr lang="pt-BR" sz="3200"/>
        </a:p>
      </dgm:t>
    </dgm:pt>
    <dgm:pt modelId="{FBDF1567-964E-4663-BE24-09F00D7A367D}" type="sibTrans" cxnId="{5AF14FE8-0FE1-4199-A41E-412FF4AD4178}">
      <dgm:prSet/>
      <dgm:spPr/>
      <dgm:t>
        <a:bodyPr/>
        <a:lstStyle/>
        <a:p>
          <a:endParaRPr lang="pt-BR" sz="3200"/>
        </a:p>
      </dgm:t>
    </dgm:pt>
    <dgm:pt modelId="{81856695-78EA-4201-B44F-4C10D9FFD468}">
      <dgm:prSet phldrT="[Texto]" custT="1"/>
      <dgm:spPr/>
      <dgm:t>
        <a:bodyPr/>
        <a:lstStyle/>
        <a:p>
          <a:r>
            <a:rPr lang="pt-BR" sz="2000" dirty="0" smtClean="0"/>
            <a:t>Autorizar, cadastrar e acompanhar as atividades de pesquisa com OGM ou derivado de OGM, nos termos da legislação;</a:t>
          </a:r>
          <a:endParaRPr lang="pt-BR" sz="2000" dirty="0"/>
        </a:p>
      </dgm:t>
    </dgm:pt>
    <dgm:pt modelId="{08C7E165-7C17-440B-8F02-8086863F038B}" type="parTrans" cxnId="{D90C8681-4281-4D0F-9E29-257A9571596F}">
      <dgm:prSet/>
      <dgm:spPr/>
      <dgm:t>
        <a:bodyPr/>
        <a:lstStyle/>
        <a:p>
          <a:endParaRPr lang="pt-BR" sz="3200"/>
        </a:p>
      </dgm:t>
    </dgm:pt>
    <dgm:pt modelId="{F3DC8F40-C53E-4F4F-8C7D-DEDEEA27DAA2}" type="sibTrans" cxnId="{D90C8681-4281-4D0F-9E29-257A9571596F}">
      <dgm:prSet/>
      <dgm:spPr/>
      <dgm:t>
        <a:bodyPr/>
        <a:lstStyle/>
        <a:p>
          <a:endParaRPr lang="pt-BR" sz="3200"/>
        </a:p>
      </dgm:t>
    </dgm:pt>
    <dgm:pt modelId="{BFFF6826-430E-4362-AF3C-23C18FB198E9}">
      <dgm:prSet phldrT="[Texto]" custT="1"/>
      <dgm:spPr/>
      <dgm:t>
        <a:bodyPr/>
        <a:lstStyle/>
        <a:p>
          <a:r>
            <a:rPr lang="pt-BR" sz="2000" dirty="0" smtClean="0"/>
            <a:t>Autorizar a importação de OGM e seus derivados para atividade de pesquisa;</a:t>
          </a:r>
          <a:endParaRPr lang="pt-BR" sz="2000" dirty="0"/>
        </a:p>
      </dgm:t>
    </dgm:pt>
    <dgm:pt modelId="{791E9963-04AA-431B-8BD7-EC9A7ABF40D2}" type="parTrans" cxnId="{4D497679-9E21-4B02-8C43-FDA5BBE91D6C}">
      <dgm:prSet/>
      <dgm:spPr/>
      <dgm:t>
        <a:bodyPr/>
        <a:lstStyle/>
        <a:p>
          <a:endParaRPr lang="pt-BR" sz="3200"/>
        </a:p>
      </dgm:t>
    </dgm:pt>
    <dgm:pt modelId="{32823812-14EE-425E-815A-2C30CBB27934}" type="sibTrans" cxnId="{4D497679-9E21-4B02-8C43-FDA5BBE91D6C}">
      <dgm:prSet/>
      <dgm:spPr/>
      <dgm:t>
        <a:bodyPr/>
        <a:lstStyle/>
        <a:p>
          <a:endParaRPr lang="pt-BR" sz="3200"/>
        </a:p>
      </dgm:t>
    </dgm:pt>
    <dgm:pt modelId="{BC7506F1-9B17-4035-8069-247D1EE6A116}">
      <dgm:prSet phldrT="[Texto]" custT="1"/>
      <dgm:spPr/>
      <dgm:t>
        <a:bodyPr/>
        <a:lstStyle/>
        <a:p>
          <a:r>
            <a:rPr lang="pt-BR" sz="2000" dirty="0" smtClean="0"/>
            <a:t>Prestar apoio técnico consultivo e de assessoramento ao CNBS; </a:t>
          </a:r>
          <a:endParaRPr lang="pt-BR" sz="2000" dirty="0"/>
        </a:p>
      </dgm:t>
    </dgm:pt>
    <dgm:pt modelId="{FA646849-BA29-4E47-808B-123A041F69F3}" type="parTrans" cxnId="{BA919BF7-8ABC-4B44-823E-DF70925F042F}">
      <dgm:prSet/>
      <dgm:spPr/>
      <dgm:t>
        <a:bodyPr/>
        <a:lstStyle/>
        <a:p>
          <a:endParaRPr lang="pt-BR" sz="3200"/>
        </a:p>
      </dgm:t>
    </dgm:pt>
    <dgm:pt modelId="{0D47A208-BC3D-4E7B-859A-9B96F1A81D9B}" type="sibTrans" cxnId="{BA919BF7-8ABC-4B44-823E-DF70925F042F}">
      <dgm:prSet/>
      <dgm:spPr/>
      <dgm:t>
        <a:bodyPr/>
        <a:lstStyle/>
        <a:p>
          <a:endParaRPr lang="pt-BR" sz="3200"/>
        </a:p>
      </dgm:t>
    </dgm:pt>
    <dgm:pt modelId="{C22B9642-FBEC-4F37-B526-81C6B52EAFE7}">
      <dgm:prSet phldrT="[Texto]" custT="1"/>
      <dgm:spPr/>
      <dgm:t>
        <a:bodyPr/>
        <a:lstStyle/>
        <a:p>
          <a:r>
            <a:rPr lang="pt-BR" sz="2000" dirty="0" smtClean="0"/>
            <a:t>Emitir Certificado de Qualidade em Biossegurança – CQB;</a:t>
          </a:r>
          <a:endParaRPr lang="pt-BR" sz="2000" dirty="0"/>
        </a:p>
      </dgm:t>
    </dgm:pt>
    <dgm:pt modelId="{35BB63B2-B9CC-4CD7-849B-52CBB0A6EF01}" type="parTrans" cxnId="{65F74C66-9681-4C01-8769-447CC48908AA}">
      <dgm:prSet/>
      <dgm:spPr/>
      <dgm:t>
        <a:bodyPr/>
        <a:lstStyle/>
        <a:p>
          <a:endParaRPr lang="pt-BR" sz="3200"/>
        </a:p>
      </dgm:t>
    </dgm:pt>
    <dgm:pt modelId="{937DA01D-B600-456D-A994-EFD5037C6000}" type="sibTrans" cxnId="{65F74C66-9681-4C01-8769-447CC48908AA}">
      <dgm:prSet/>
      <dgm:spPr/>
      <dgm:t>
        <a:bodyPr/>
        <a:lstStyle/>
        <a:p>
          <a:endParaRPr lang="pt-BR" sz="3200"/>
        </a:p>
      </dgm:t>
    </dgm:pt>
    <dgm:pt modelId="{B60647C6-475A-4E8B-8DDF-D3BF297D59C4}">
      <dgm:prSet phldrT="[Texto]" custT="1"/>
      <dgm:spPr/>
      <dgm:t>
        <a:bodyPr/>
        <a:lstStyle/>
        <a:p>
          <a:r>
            <a:rPr lang="pt-BR" sz="2000" dirty="0" smtClean="0"/>
            <a:t>Deliberar sobre a biossegurança de OGM e seus derivados; </a:t>
          </a:r>
          <a:endParaRPr lang="pt-BR" sz="2000" dirty="0"/>
        </a:p>
      </dgm:t>
    </dgm:pt>
    <dgm:pt modelId="{59CAF0A5-B42D-48AB-A50E-369E4B954255}" type="parTrans" cxnId="{7387921A-8B78-45A0-8381-F0A945717965}">
      <dgm:prSet/>
      <dgm:spPr/>
      <dgm:t>
        <a:bodyPr/>
        <a:lstStyle/>
        <a:p>
          <a:endParaRPr lang="pt-BR" sz="3200"/>
        </a:p>
      </dgm:t>
    </dgm:pt>
    <dgm:pt modelId="{EA12FD0D-7E48-4225-836E-350AC838D5C6}" type="sibTrans" cxnId="{7387921A-8B78-45A0-8381-F0A945717965}">
      <dgm:prSet/>
      <dgm:spPr/>
      <dgm:t>
        <a:bodyPr/>
        <a:lstStyle/>
        <a:p>
          <a:endParaRPr lang="pt-BR" sz="3200"/>
        </a:p>
      </dgm:t>
    </dgm:pt>
    <dgm:pt modelId="{0A3A03AA-CA58-4B64-BCDA-A3BC41BE5C1D}" type="pres">
      <dgm:prSet presAssocID="{988D14B3-BED0-40BD-9B92-84B4CBC4B068}" presName="Name0" presStyleCnt="0">
        <dgm:presLayoutVars>
          <dgm:chMax val="7"/>
          <dgm:chPref val="7"/>
          <dgm:dir/>
        </dgm:presLayoutVars>
      </dgm:prSet>
      <dgm:spPr/>
      <dgm:t>
        <a:bodyPr/>
        <a:lstStyle/>
        <a:p>
          <a:endParaRPr lang="pt-BR"/>
        </a:p>
      </dgm:t>
    </dgm:pt>
    <dgm:pt modelId="{9DE647ED-E983-497A-8B7B-F276F7F306B0}" type="pres">
      <dgm:prSet presAssocID="{988D14B3-BED0-40BD-9B92-84B4CBC4B068}" presName="Name1" presStyleCnt="0"/>
      <dgm:spPr/>
    </dgm:pt>
    <dgm:pt modelId="{193A8066-BD51-497E-9431-0D1110775074}" type="pres">
      <dgm:prSet presAssocID="{988D14B3-BED0-40BD-9B92-84B4CBC4B068}" presName="cycle" presStyleCnt="0"/>
      <dgm:spPr/>
    </dgm:pt>
    <dgm:pt modelId="{4B510EC5-A6E8-47CE-B308-351DC474E008}" type="pres">
      <dgm:prSet presAssocID="{988D14B3-BED0-40BD-9B92-84B4CBC4B068}" presName="srcNode" presStyleLbl="node1" presStyleIdx="0" presStyleCnt="7"/>
      <dgm:spPr/>
    </dgm:pt>
    <dgm:pt modelId="{56E16A11-FAA0-4BF6-A0CE-0A4EF411DD74}" type="pres">
      <dgm:prSet presAssocID="{988D14B3-BED0-40BD-9B92-84B4CBC4B068}" presName="conn" presStyleLbl="parChTrans1D2" presStyleIdx="0" presStyleCnt="1"/>
      <dgm:spPr/>
      <dgm:t>
        <a:bodyPr/>
        <a:lstStyle/>
        <a:p>
          <a:endParaRPr lang="pt-BR"/>
        </a:p>
      </dgm:t>
    </dgm:pt>
    <dgm:pt modelId="{90531D40-3824-4E71-93CA-43A5975D1425}" type="pres">
      <dgm:prSet presAssocID="{988D14B3-BED0-40BD-9B92-84B4CBC4B068}" presName="extraNode" presStyleLbl="node1" presStyleIdx="0" presStyleCnt="7"/>
      <dgm:spPr/>
    </dgm:pt>
    <dgm:pt modelId="{FFE4BBA2-D909-475D-B920-8D95593CB348}" type="pres">
      <dgm:prSet presAssocID="{988D14B3-BED0-40BD-9B92-84B4CBC4B068}" presName="dstNode" presStyleLbl="node1" presStyleIdx="0" presStyleCnt="7"/>
      <dgm:spPr/>
    </dgm:pt>
    <dgm:pt modelId="{931F24D9-AA93-4681-9A02-748957FF3AA7}" type="pres">
      <dgm:prSet presAssocID="{DA22341D-9EF8-4AD7-BB8E-2BB6E7CA6450}" presName="text_1" presStyleLbl="node1" presStyleIdx="0" presStyleCnt="7" custLinFactNeighborY="38091">
        <dgm:presLayoutVars>
          <dgm:bulletEnabled val="1"/>
        </dgm:presLayoutVars>
      </dgm:prSet>
      <dgm:spPr/>
      <dgm:t>
        <a:bodyPr/>
        <a:lstStyle/>
        <a:p>
          <a:endParaRPr lang="pt-BR"/>
        </a:p>
      </dgm:t>
    </dgm:pt>
    <dgm:pt modelId="{13C9A549-7DCB-4741-92D4-60361D20C666}" type="pres">
      <dgm:prSet presAssocID="{DA22341D-9EF8-4AD7-BB8E-2BB6E7CA6450}" presName="accent_1" presStyleCnt="0"/>
      <dgm:spPr/>
    </dgm:pt>
    <dgm:pt modelId="{79D32B0E-6415-4A01-A119-B5D1EDD63253}" type="pres">
      <dgm:prSet presAssocID="{DA22341D-9EF8-4AD7-BB8E-2BB6E7CA6450}" presName="accentRepeatNode" presStyleLbl="solidFgAcc1" presStyleIdx="0" presStyleCnt="7" custLinFactNeighborY="29575"/>
      <dgm:spPr/>
    </dgm:pt>
    <dgm:pt modelId="{746F6E95-208A-4AD4-BA76-B6A8A65AAED8}" type="pres">
      <dgm:prSet presAssocID="{70F99C61-FEC5-4FDB-A31B-F1FDE4A2861B}" presName="text_2" presStyleLbl="node1" presStyleIdx="1" presStyleCnt="7" custScaleY="145537" custLinFactNeighborY="31805">
        <dgm:presLayoutVars>
          <dgm:bulletEnabled val="1"/>
        </dgm:presLayoutVars>
      </dgm:prSet>
      <dgm:spPr/>
      <dgm:t>
        <a:bodyPr/>
        <a:lstStyle/>
        <a:p>
          <a:endParaRPr lang="pt-BR"/>
        </a:p>
      </dgm:t>
    </dgm:pt>
    <dgm:pt modelId="{B8DF5E24-DE3B-4118-94DB-7CF8C7115EA1}" type="pres">
      <dgm:prSet presAssocID="{70F99C61-FEC5-4FDB-A31B-F1FDE4A2861B}" presName="accent_2" presStyleCnt="0"/>
      <dgm:spPr/>
    </dgm:pt>
    <dgm:pt modelId="{A6B65D03-C27E-4A2D-BE92-42FF35659B85}" type="pres">
      <dgm:prSet presAssocID="{70F99C61-FEC5-4FDB-A31B-F1FDE4A2861B}" presName="accentRepeatNode" presStyleLbl="solidFgAcc1" presStyleIdx="1" presStyleCnt="7" custScaleY="100001" custLinFactNeighborX="-11564" custLinFactNeighborY="21835"/>
      <dgm:spPr/>
    </dgm:pt>
    <dgm:pt modelId="{ACEC747F-3A4A-4B75-8D59-B2D9360E315A}" type="pres">
      <dgm:prSet presAssocID="{81856695-78EA-4201-B44F-4C10D9FFD468}" presName="text_3" presStyleLbl="node1" presStyleIdx="2" presStyleCnt="7" custScaleY="120366" custLinFactNeighborY="39881">
        <dgm:presLayoutVars>
          <dgm:bulletEnabled val="1"/>
        </dgm:presLayoutVars>
      </dgm:prSet>
      <dgm:spPr/>
      <dgm:t>
        <a:bodyPr/>
        <a:lstStyle/>
        <a:p>
          <a:endParaRPr lang="pt-BR"/>
        </a:p>
      </dgm:t>
    </dgm:pt>
    <dgm:pt modelId="{AC0D40BF-C85A-48CB-95A6-CC201D59FEB2}" type="pres">
      <dgm:prSet presAssocID="{81856695-78EA-4201-B44F-4C10D9FFD468}" presName="accent_3" presStyleCnt="0"/>
      <dgm:spPr/>
    </dgm:pt>
    <dgm:pt modelId="{CA6FB4C2-C28D-4910-86B2-60C144AE88D2}" type="pres">
      <dgm:prSet presAssocID="{81856695-78EA-4201-B44F-4C10D9FFD468}" presName="accentRepeatNode" presStyleLbl="solidFgAcc1" presStyleIdx="2" presStyleCnt="7" custLinFactNeighborY="31904"/>
      <dgm:spPr/>
    </dgm:pt>
    <dgm:pt modelId="{EAEFD206-35FA-46BE-BEAD-3463DE4B0842}" type="pres">
      <dgm:prSet presAssocID="{BFFF6826-430E-4362-AF3C-23C18FB198E9}" presName="text_4" presStyleLbl="node1" presStyleIdx="3" presStyleCnt="7" custScaleY="133099" custLinFactNeighborY="42152">
        <dgm:presLayoutVars>
          <dgm:bulletEnabled val="1"/>
        </dgm:presLayoutVars>
      </dgm:prSet>
      <dgm:spPr/>
      <dgm:t>
        <a:bodyPr/>
        <a:lstStyle/>
        <a:p>
          <a:endParaRPr lang="pt-BR"/>
        </a:p>
      </dgm:t>
    </dgm:pt>
    <dgm:pt modelId="{34A0C9A6-6303-4B48-A6EF-40FB45641261}" type="pres">
      <dgm:prSet presAssocID="{BFFF6826-430E-4362-AF3C-23C18FB198E9}" presName="accent_4" presStyleCnt="0"/>
      <dgm:spPr/>
    </dgm:pt>
    <dgm:pt modelId="{352E7783-8CAC-45C1-9D37-1BB830225C65}" type="pres">
      <dgm:prSet presAssocID="{BFFF6826-430E-4362-AF3C-23C18FB198E9}" presName="accentRepeatNode" presStyleLbl="solidFgAcc1" presStyleIdx="3" presStyleCnt="7" custLinFactNeighborY="33721"/>
      <dgm:spPr/>
    </dgm:pt>
    <dgm:pt modelId="{FCAB57E3-9F96-42D9-B9EE-332A47F00D55}" type="pres">
      <dgm:prSet presAssocID="{BC7506F1-9B17-4035-8069-247D1EE6A116}" presName="text_5" presStyleLbl="node1" presStyleIdx="4" presStyleCnt="7" custLinFactNeighborY="40264">
        <dgm:presLayoutVars>
          <dgm:bulletEnabled val="1"/>
        </dgm:presLayoutVars>
      </dgm:prSet>
      <dgm:spPr/>
      <dgm:t>
        <a:bodyPr/>
        <a:lstStyle/>
        <a:p>
          <a:endParaRPr lang="pt-BR"/>
        </a:p>
      </dgm:t>
    </dgm:pt>
    <dgm:pt modelId="{9117D630-9021-4871-9877-9726A2CE48D6}" type="pres">
      <dgm:prSet presAssocID="{BC7506F1-9B17-4035-8069-247D1EE6A116}" presName="accent_5" presStyleCnt="0"/>
      <dgm:spPr/>
    </dgm:pt>
    <dgm:pt modelId="{2F482C54-F474-4C09-BF05-01A3B69E030B}" type="pres">
      <dgm:prSet presAssocID="{BC7506F1-9B17-4035-8069-247D1EE6A116}" presName="accentRepeatNode" presStyleLbl="solidFgAcc1" presStyleIdx="4" presStyleCnt="7" custLinFactNeighborY="32214"/>
      <dgm:spPr/>
    </dgm:pt>
    <dgm:pt modelId="{14E901F8-5A77-4276-9C77-096F9EF75F8E}" type="pres">
      <dgm:prSet presAssocID="{C22B9642-FBEC-4F37-B526-81C6B52EAFE7}" presName="text_6" presStyleLbl="node1" presStyleIdx="5" presStyleCnt="7" custScaleY="110001" custLinFactNeighborY="19404">
        <dgm:presLayoutVars>
          <dgm:bulletEnabled val="1"/>
        </dgm:presLayoutVars>
      </dgm:prSet>
      <dgm:spPr/>
      <dgm:t>
        <a:bodyPr/>
        <a:lstStyle/>
        <a:p>
          <a:endParaRPr lang="pt-BR"/>
        </a:p>
      </dgm:t>
    </dgm:pt>
    <dgm:pt modelId="{4CC78D8A-0183-4323-958A-8E665926F479}" type="pres">
      <dgm:prSet presAssocID="{C22B9642-FBEC-4F37-B526-81C6B52EAFE7}" presName="accent_6" presStyleCnt="0"/>
      <dgm:spPr/>
    </dgm:pt>
    <dgm:pt modelId="{899A3514-46E9-4485-928E-94EB99866FDD}" type="pres">
      <dgm:prSet presAssocID="{C22B9642-FBEC-4F37-B526-81C6B52EAFE7}" presName="accentRepeatNode" presStyleLbl="solidFgAcc1" presStyleIdx="5" presStyleCnt="7" custLinFactNeighborY="10352"/>
      <dgm:spPr/>
    </dgm:pt>
    <dgm:pt modelId="{AA11F2A5-27C8-46AD-BC8F-29C8C9A60C1A}" type="pres">
      <dgm:prSet presAssocID="{B60647C6-475A-4E8B-8DDF-D3BF297D59C4}" presName="text_7" presStyleLbl="node1" presStyleIdx="6" presStyleCnt="7">
        <dgm:presLayoutVars>
          <dgm:bulletEnabled val="1"/>
        </dgm:presLayoutVars>
      </dgm:prSet>
      <dgm:spPr/>
      <dgm:t>
        <a:bodyPr/>
        <a:lstStyle/>
        <a:p>
          <a:endParaRPr lang="pt-BR"/>
        </a:p>
      </dgm:t>
    </dgm:pt>
    <dgm:pt modelId="{F0C15FE4-7B6D-45E3-A31E-EB749428D770}" type="pres">
      <dgm:prSet presAssocID="{B60647C6-475A-4E8B-8DDF-D3BF297D59C4}" presName="accent_7" presStyleCnt="0"/>
      <dgm:spPr/>
    </dgm:pt>
    <dgm:pt modelId="{D979CDDD-357C-4DA4-9A0D-B7BFD587AAE9}" type="pres">
      <dgm:prSet presAssocID="{B60647C6-475A-4E8B-8DDF-D3BF297D59C4}" presName="accentRepeatNode" presStyleLbl="solidFgAcc1" presStyleIdx="6" presStyleCnt="7"/>
      <dgm:spPr/>
    </dgm:pt>
  </dgm:ptLst>
  <dgm:cxnLst>
    <dgm:cxn modelId="{48195651-5989-4891-87A3-20F1995ECB88}" type="presOf" srcId="{70F99C61-FEC5-4FDB-A31B-F1FDE4A2861B}" destId="{746F6E95-208A-4AD4-BA76-B6A8A65AAED8}" srcOrd="0" destOrd="0" presId="urn:microsoft.com/office/officeart/2008/layout/VerticalCurvedList"/>
    <dgm:cxn modelId="{FD3EEEF8-645B-4C97-BC62-B6A195017C90}" srcId="{988D14B3-BED0-40BD-9B92-84B4CBC4B068}" destId="{DA22341D-9EF8-4AD7-BB8E-2BB6E7CA6450}" srcOrd="0" destOrd="0" parTransId="{4D372594-C425-4A8F-9244-811303F1830C}" sibTransId="{5DA9FD9C-4857-4F6D-AC9A-31381462B28E}"/>
    <dgm:cxn modelId="{BA919BF7-8ABC-4B44-823E-DF70925F042F}" srcId="{988D14B3-BED0-40BD-9B92-84B4CBC4B068}" destId="{BC7506F1-9B17-4035-8069-247D1EE6A116}" srcOrd="4" destOrd="0" parTransId="{FA646849-BA29-4E47-808B-123A041F69F3}" sibTransId="{0D47A208-BC3D-4E7B-859A-9B96F1A81D9B}"/>
    <dgm:cxn modelId="{594FE54B-DF99-4785-A0E5-D0EBB1B4DF36}" type="presOf" srcId="{C22B9642-FBEC-4F37-B526-81C6B52EAFE7}" destId="{14E901F8-5A77-4276-9C77-096F9EF75F8E}" srcOrd="0" destOrd="0" presId="urn:microsoft.com/office/officeart/2008/layout/VerticalCurvedList"/>
    <dgm:cxn modelId="{927CF48B-D115-4F1D-BADA-C958C5AA43F1}" type="presOf" srcId="{DA22341D-9EF8-4AD7-BB8E-2BB6E7CA6450}" destId="{931F24D9-AA93-4681-9A02-748957FF3AA7}" srcOrd="0" destOrd="0" presId="urn:microsoft.com/office/officeart/2008/layout/VerticalCurvedList"/>
    <dgm:cxn modelId="{99672FF3-A46D-4203-AA2C-2860A95CE2AC}" type="presOf" srcId="{81856695-78EA-4201-B44F-4C10D9FFD468}" destId="{ACEC747F-3A4A-4B75-8D59-B2D9360E315A}" srcOrd="0" destOrd="0" presId="urn:microsoft.com/office/officeart/2008/layout/VerticalCurvedList"/>
    <dgm:cxn modelId="{25D8308A-10F6-49A5-A4AF-75B9D5F05F3D}" type="presOf" srcId="{B60647C6-475A-4E8B-8DDF-D3BF297D59C4}" destId="{AA11F2A5-27C8-46AD-BC8F-29C8C9A60C1A}" srcOrd="0" destOrd="0" presId="urn:microsoft.com/office/officeart/2008/layout/VerticalCurvedList"/>
    <dgm:cxn modelId="{FE1B01FC-AB74-4C57-B4EA-37A9EE5A814D}" type="presOf" srcId="{988D14B3-BED0-40BD-9B92-84B4CBC4B068}" destId="{0A3A03AA-CA58-4B64-BCDA-A3BC41BE5C1D}" srcOrd="0" destOrd="0" presId="urn:microsoft.com/office/officeart/2008/layout/VerticalCurvedList"/>
    <dgm:cxn modelId="{7387921A-8B78-45A0-8381-F0A945717965}" srcId="{988D14B3-BED0-40BD-9B92-84B4CBC4B068}" destId="{B60647C6-475A-4E8B-8DDF-D3BF297D59C4}" srcOrd="6" destOrd="0" parTransId="{59CAF0A5-B42D-48AB-A50E-369E4B954255}" sibTransId="{EA12FD0D-7E48-4225-836E-350AC838D5C6}"/>
    <dgm:cxn modelId="{CFF7CF71-0413-478C-89F7-220B89EFDD03}" type="presOf" srcId="{5DA9FD9C-4857-4F6D-AC9A-31381462B28E}" destId="{56E16A11-FAA0-4BF6-A0CE-0A4EF411DD74}" srcOrd="0" destOrd="0" presId="urn:microsoft.com/office/officeart/2008/layout/VerticalCurvedList"/>
    <dgm:cxn modelId="{D90C8681-4281-4D0F-9E29-257A9571596F}" srcId="{988D14B3-BED0-40BD-9B92-84B4CBC4B068}" destId="{81856695-78EA-4201-B44F-4C10D9FFD468}" srcOrd="2" destOrd="0" parTransId="{08C7E165-7C17-440B-8F02-8086863F038B}" sibTransId="{F3DC8F40-C53E-4F4F-8C7D-DEDEEA27DAA2}"/>
    <dgm:cxn modelId="{4D497679-9E21-4B02-8C43-FDA5BBE91D6C}" srcId="{988D14B3-BED0-40BD-9B92-84B4CBC4B068}" destId="{BFFF6826-430E-4362-AF3C-23C18FB198E9}" srcOrd="3" destOrd="0" parTransId="{791E9963-04AA-431B-8BD7-EC9A7ABF40D2}" sibTransId="{32823812-14EE-425E-815A-2C30CBB27934}"/>
    <dgm:cxn modelId="{5AF14FE8-0FE1-4199-A41E-412FF4AD4178}" srcId="{988D14B3-BED0-40BD-9B92-84B4CBC4B068}" destId="{70F99C61-FEC5-4FDB-A31B-F1FDE4A2861B}" srcOrd="1" destOrd="0" parTransId="{6D04F19D-C76E-4995-9EFA-232C7448936F}" sibTransId="{FBDF1567-964E-4663-BE24-09F00D7A367D}"/>
    <dgm:cxn modelId="{7B130F4D-259D-4798-A878-84E68239EFC3}" type="presOf" srcId="{BC7506F1-9B17-4035-8069-247D1EE6A116}" destId="{FCAB57E3-9F96-42D9-B9EE-332A47F00D55}" srcOrd="0" destOrd="0" presId="urn:microsoft.com/office/officeart/2008/layout/VerticalCurvedList"/>
    <dgm:cxn modelId="{65F74C66-9681-4C01-8769-447CC48908AA}" srcId="{988D14B3-BED0-40BD-9B92-84B4CBC4B068}" destId="{C22B9642-FBEC-4F37-B526-81C6B52EAFE7}" srcOrd="5" destOrd="0" parTransId="{35BB63B2-B9CC-4CD7-849B-52CBB0A6EF01}" sibTransId="{937DA01D-B600-456D-A994-EFD5037C6000}"/>
    <dgm:cxn modelId="{1816FB1D-A879-4B37-9CB6-23E4D055E0F5}" type="presOf" srcId="{BFFF6826-430E-4362-AF3C-23C18FB198E9}" destId="{EAEFD206-35FA-46BE-BEAD-3463DE4B0842}" srcOrd="0" destOrd="0" presId="urn:microsoft.com/office/officeart/2008/layout/VerticalCurvedList"/>
    <dgm:cxn modelId="{3079B1D9-5C91-45E6-AAB3-F35A7E8F40B3}" type="presParOf" srcId="{0A3A03AA-CA58-4B64-BCDA-A3BC41BE5C1D}" destId="{9DE647ED-E983-497A-8B7B-F276F7F306B0}" srcOrd="0" destOrd="0" presId="urn:microsoft.com/office/officeart/2008/layout/VerticalCurvedList"/>
    <dgm:cxn modelId="{FE85EFFF-0933-4497-9081-2D7D339EA0CB}" type="presParOf" srcId="{9DE647ED-E983-497A-8B7B-F276F7F306B0}" destId="{193A8066-BD51-497E-9431-0D1110775074}" srcOrd="0" destOrd="0" presId="urn:microsoft.com/office/officeart/2008/layout/VerticalCurvedList"/>
    <dgm:cxn modelId="{3FEFDC22-071F-4C94-BE3D-F93377E1CDCC}" type="presParOf" srcId="{193A8066-BD51-497E-9431-0D1110775074}" destId="{4B510EC5-A6E8-47CE-B308-351DC474E008}" srcOrd="0" destOrd="0" presId="urn:microsoft.com/office/officeart/2008/layout/VerticalCurvedList"/>
    <dgm:cxn modelId="{0CA5CD36-14A2-48EA-8F7D-4EE3AD271794}" type="presParOf" srcId="{193A8066-BD51-497E-9431-0D1110775074}" destId="{56E16A11-FAA0-4BF6-A0CE-0A4EF411DD74}" srcOrd="1" destOrd="0" presId="urn:microsoft.com/office/officeart/2008/layout/VerticalCurvedList"/>
    <dgm:cxn modelId="{F46D7530-9DC1-41D7-BC4C-0F33E626336E}" type="presParOf" srcId="{193A8066-BD51-497E-9431-0D1110775074}" destId="{90531D40-3824-4E71-93CA-43A5975D1425}" srcOrd="2" destOrd="0" presId="urn:microsoft.com/office/officeart/2008/layout/VerticalCurvedList"/>
    <dgm:cxn modelId="{DB5818BF-5884-4EF1-AA7D-7EF31EEA25DA}" type="presParOf" srcId="{193A8066-BD51-497E-9431-0D1110775074}" destId="{FFE4BBA2-D909-475D-B920-8D95593CB348}" srcOrd="3" destOrd="0" presId="urn:microsoft.com/office/officeart/2008/layout/VerticalCurvedList"/>
    <dgm:cxn modelId="{6E615C62-EAD1-4221-BEC4-54417391C408}" type="presParOf" srcId="{9DE647ED-E983-497A-8B7B-F276F7F306B0}" destId="{931F24D9-AA93-4681-9A02-748957FF3AA7}" srcOrd="1" destOrd="0" presId="urn:microsoft.com/office/officeart/2008/layout/VerticalCurvedList"/>
    <dgm:cxn modelId="{95FCBD06-E270-435E-84A1-6105212DA7BA}" type="presParOf" srcId="{9DE647ED-E983-497A-8B7B-F276F7F306B0}" destId="{13C9A549-7DCB-4741-92D4-60361D20C666}" srcOrd="2" destOrd="0" presId="urn:microsoft.com/office/officeart/2008/layout/VerticalCurvedList"/>
    <dgm:cxn modelId="{69B5809B-DC95-4B12-AFEB-630FB4E39DD2}" type="presParOf" srcId="{13C9A549-7DCB-4741-92D4-60361D20C666}" destId="{79D32B0E-6415-4A01-A119-B5D1EDD63253}" srcOrd="0" destOrd="0" presId="urn:microsoft.com/office/officeart/2008/layout/VerticalCurvedList"/>
    <dgm:cxn modelId="{69256D86-081F-44BB-B8A4-996A717AF705}" type="presParOf" srcId="{9DE647ED-E983-497A-8B7B-F276F7F306B0}" destId="{746F6E95-208A-4AD4-BA76-B6A8A65AAED8}" srcOrd="3" destOrd="0" presId="urn:microsoft.com/office/officeart/2008/layout/VerticalCurvedList"/>
    <dgm:cxn modelId="{B15464AD-9462-433C-9BF6-18C198D51B05}" type="presParOf" srcId="{9DE647ED-E983-497A-8B7B-F276F7F306B0}" destId="{B8DF5E24-DE3B-4118-94DB-7CF8C7115EA1}" srcOrd="4" destOrd="0" presId="urn:microsoft.com/office/officeart/2008/layout/VerticalCurvedList"/>
    <dgm:cxn modelId="{92476B7B-310C-4D53-964B-825BFB0D5048}" type="presParOf" srcId="{B8DF5E24-DE3B-4118-94DB-7CF8C7115EA1}" destId="{A6B65D03-C27E-4A2D-BE92-42FF35659B85}" srcOrd="0" destOrd="0" presId="urn:microsoft.com/office/officeart/2008/layout/VerticalCurvedList"/>
    <dgm:cxn modelId="{1FA507BB-FEBA-4510-AFED-2653EFE2BAFA}" type="presParOf" srcId="{9DE647ED-E983-497A-8B7B-F276F7F306B0}" destId="{ACEC747F-3A4A-4B75-8D59-B2D9360E315A}" srcOrd="5" destOrd="0" presId="urn:microsoft.com/office/officeart/2008/layout/VerticalCurvedList"/>
    <dgm:cxn modelId="{6BCE68BE-B8BD-4E82-B2D1-EA60A3E86EC6}" type="presParOf" srcId="{9DE647ED-E983-497A-8B7B-F276F7F306B0}" destId="{AC0D40BF-C85A-48CB-95A6-CC201D59FEB2}" srcOrd="6" destOrd="0" presId="urn:microsoft.com/office/officeart/2008/layout/VerticalCurvedList"/>
    <dgm:cxn modelId="{5DE9B07A-494A-44B7-82D3-02F9A6617846}" type="presParOf" srcId="{AC0D40BF-C85A-48CB-95A6-CC201D59FEB2}" destId="{CA6FB4C2-C28D-4910-86B2-60C144AE88D2}" srcOrd="0" destOrd="0" presId="urn:microsoft.com/office/officeart/2008/layout/VerticalCurvedList"/>
    <dgm:cxn modelId="{E0DB6ED9-7441-4628-A86F-C77F9FBFE8D8}" type="presParOf" srcId="{9DE647ED-E983-497A-8B7B-F276F7F306B0}" destId="{EAEFD206-35FA-46BE-BEAD-3463DE4B0842}" srcOrd="7" destOrd="0" presId="urn:microsoft.com/office/officeart/2008/layout/VerticalCurvedList"/>
    <dgm:cxn modelId="{46FDC5BF-2624-4DA1-9AE4-4473936848D3}" type="presParOf" srcId="{9DE647ED-E983-497A-8B7B-F276F7F306B0}" destId="{34A0C9A6-6303-4B48-A6EF-40FB45641261}" srcOrd="8" destOrd="0" presId="urn:microsoft.com/office/officeart/2008/layout/VerticalCurvedList"/>
    <dgm:cxn modelId="{7794046B-DAF5-4739-8873-40093FA49551}" type="presParOf" srcId="{34A0C9A6-6303-4B48-A6EF-40FB45641261}" destId="{352E7783-8CAC-45C1-9D37-1BB830225C65}" srcOrd="0" destOrd="0" presId="urn:microsoft.com/office/officeart/2008/layout/VerticalCurvedList"/>
    <dgm:cxn modelId="{7A57AA96-5B71-4B46-AEDE-90079A88BFF0}" type="presParOf" srcId="{9DE647ED-E983-497A-8B7B-F276F7F306B0}" destId="{FCAB57E3-9F96-42D9-B9EE-332A47F00D55}" srcOrd="9" destOrd="0" presId="urn:microsoft.com/office/officeart/2008/layout/VerticalCurvedList"/>
    <dgm:cxn modelId="{7E75C82F-8924-459C-A91A-7F79FE3C21E9}" type="presParOf" srcId="{9DE647ED-E983-497A-8B7B-F276F7F306B0}" destId="{9117D630-9021-4871-9877-9726A2CE48D6}" srcOrd="10" destOrd="0" presId="urn:microsoft.com/office/officeart/2008/layout/VerticalCurvedList"/>
    <dgm:cxn modelId="{BBD27252-1070-476F-8D12-E3713D698A28}" type="presParOf" srcId="{9117D630-9021-4871-9877-9726A2CE48D6}" destId="{2F482C54-F474-4C09-BF05-01A3B69E030B}" srcOrd="0" destOrd="0" presId="urn:microsoft.com/office/officeart/2008/layout/VerticalCurvedList"/>
    <dgm:cxn modelId="{2579B9BD-A481-40F5-B3D2-B5E213469E15}" type="presParOf" srcId="{9DE647ED-E983-497A-8B7B-F276F7F306B0}" destId="{14E901F8-5A77-4276-9C77-096F9EF75F8E}" srcOrd="11" destOrd="0" presId="urn:microsoft.com/office/officeart/2008/layout/VerticalCurvedList"/>
    <dgm:cxn modelId="{012AEBC3-42FA-4CC2-982D-16B7FB5B76E8}" type="presParOf" srcId="{9DE647ED-E983-497A-8B7B-F276F7F306B0}" destId="{4CC78D8A-0183-4323-958A-8E665926F479}" srcOrd="12" destOrd="0" presId="urn:microsoft.com/office/officeart/2008/layout/VerticalCurvedList"/>
    <dgm:cxn modelId="{6749BE82-4C8E-41EC-A8B0-CFA43724DB4F}" type="presParOf" srcId="{4CC78D8A-0183-4323-958A-8E665926F479}" destId="{899A3514-46E9-4485-928E-94EB99866FDD}" srcOrd="0" destOrd="0" presId="urn:microsoft.com/office/officeart/2008/layout/VerticalCurvedList"/>
    <dgm:cxn modelId="{CE0F494C-2C88-428E-8697-72B0CDEAC4E8}" type="presParOf" srcId="{9DE647ED-E983-497A-8B7B-F276F7F306B0}" destId="{AA11F2A5-27C8-46AD-BC8F-29C8C9A60C1A}" srcOrd="13" destOrd="0" presId="urn:microsoft.com/office/officeart/2008/layout/VerticalCurvedList"/>
    <dgm:cxn modelId="{A33FD05E-3FF2-4951-B1B5-21AB54601E1A}" type="presParOf" srcId="{9DE647ED-E983-497A-8B7B-F276F7F306B0}" destId="{F0C15FE4-7B6D-45E3-A31E-EB749428D770}" srcOrd="14" destOrd="0" presId="urn:microsoft.com/office/officeart/2008/layout/VerticalCurvedList"/>
    <dgm:cxn modelId="{73B18535-F242-4625-92D8-6FE0473C2494}" type="presParOf" srcId="{F0C15FE4-7B6D-45E3-A31E-EB749428D770}" destId="{D979CDDD-357C-4DA4-9A0D-B7BFD587AAE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59197-CF34-405B-A7F8-AC9ED6DF81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6145EEEA-4728-4F27-9DCC-67B6D770D834}">
      <dgm:prSet phldrT="[Texto]" custT="1"/>
      <dgm:spPr/>
      <dgm:t>
        <a:bodyPr/>
        <a:lstStyle/>
        <a:p>
          <a:r>
            <a:rPr lang="pt-BR" sz="1800" dirty="0" smtClean="0"/>
            <a:t>Classificar os OGM segundo a classe de risco, observados os critérios estabelecidos no regulamento desta Lei;</a:t>
          </a:r>
          <a:endParaRPr lang="pt-BR" sz="1800" dirty="0"/>
        </a:p>
      </dgm:t>
    </dgm:pt>
    <dgm:pt modelId="{0E646A13-DCC3-46F1-97A5-72CB82E5E9F2}" type="parTrans" cxnId="{E40FFCE0-7ED9-49AB-B9D9-A5E75D347CA3}">
      <dgm:prSet/>
      <dgm:spPr/>
      <dgm:t>
        <a:bodyPr/>
        <a:lstStyle/>
        <a:p>
          <a:endParaRPr lang="pt-BR" sz="1800"/>
        </a:p>
      </dgm:t>
    </dgm:pt>
    <dgm:pt modelId="{C1373B10-16FA-4745-BC2A-7D548BE6720F}" type="sibTrans" cxnId="{E40FFCE0-7ED9-49AB-B9D9-A5E75D347CA3}">
      <dgm:prSet/>
      <dgm:spPr/>
      <dgm:t>
        <a:bodyPr/>
        <a:lstStyle/>
        <a:p>
          <a:endParaRPr lang="pt-BR" sz="1800"/>
        </a:p>
      </dgm:t>
    </dgm:pt>
    <dgm:pt modelId="{954FCABE-4215-4B15-A413-7A0C85EE28F7}">
      <dgm:prSet phldrT="[Texto]" custT="1"/>
      <dgm:spPr/>
      <dgm:t>
        <a:bodyPr/>
        <a:lstStyle/>
        <a:p>
          <a:r>
            <a:rPr lang="pt-BR" sz="1800" dirty="0" smtClean="0"/>
            <a:t>Acompanhar o desenvolvimento e o progresso técnico-científico na biossegurança de OGM e seus derivados e propor a realização de pesquisas e estudos científicos;</a:t>
          </a:r>
          <a:endParaRPr lang="pt-BR" sz="1800" dirty="0"/>
        </a:p>
      </dgm:t>
    </dgm:pt>
    <dgm:pt modelId="{B55B0318-C548-4780-98AF-7C61CACC0B90}" type="parTrans" cxnId="{CCD2D32C-EDCF-4329-8313-9FE88EED00BA}">
      <dgm:prSet/>
      <dgm:spPr/>
      <dgm:t>
        <a:bodyPr/>
        <a:lstStyle/>
        <a:p>
          <a:endParaRPr lang="pt-BR" sz="1800"/>
        </a:p>
      </dgm:t>
    </dgm:pt>
    <dgm:pt modelId="{94667A00-6DF5-42BE-949A-577B7D0E0574}" type="sibTrans" cxnId="{CCD2D32C-EDCF-4329-8313-9FE88EED00BA}">
      <dgm:prSet/>
      <dgm:spPr/>
      <dgm:t>
        <a:bodyPr/>
        <a:lstStyle/>
        <a:p>
          <a:endParaRPr lang="pt-BR" sz="1800"/>
        </a:p>
      </dgm:t>
    </dgm:pt>
    <dgm:pt modelId="{FEBC1FA4-B663-49FD-ACB5-74171D52F47C}">
      <dgm:prSet phldrT="[Texto]" custT="1"/>
      <dgm:spPr/>
      <dgm:t>
        <a:bodyPr/>
        <a:lstStyle/>
        <a:p>
          <a:r>
            <a:rPr lang="pt-BR" sz="1800" dirty="0" smtClean="0"/>
            <a:t>Apoiar tecnicamente os órgãos competentes no processo de prevenção e investigação de acidentes e de enfermidades, e os órgãos e entidades de registro e fiscalização;</a:t>
          </a:r>
          <a:endParaRPr lang="pt-BR" sz="1800" dirty="0"/>
        </a:p>
      </dgm:t>
    </dgm:pt>
    <dgm:pt modelId="{D231B3D5-B166-4AA7-9899-91FAD8B3C0B8}" type="parTrans" cxnId="{C654F650-FBF4-49E2-BC8A-7AC4B3383DF7}">
      <dgm:prSet/>
      <dgm:spPr/>
      <dgm:t>
        <a:bodyPr/>
        <a:lstStyle/>
        <a:p>
          <a:endParaRPr lang="pt-BR" sz="1800"/>
        </a:p>
      </dgm:t>
    </dgm:pt>
    <dgm:pt modelId="{497F4B64-46D3-44DD-9DC7-D4E6908324F5}" type="sibTrans" cxnId="{C654F650-FBF4-49E2-BC8A-7AC4B3383DF7}">
      <dgm:prSet/>
      <dgm:spPr/>
      <dgm:t>
        <a:bodyPr/>
        <a:lstStyle/>
        <a:p>
          <a:endParaRPr lang="pt-BR" sz="1800"/>
        </a:p>
      </dgm:t>
    </dgm:pt>
    <dgm:pt modelId="{7956CECA-882A-4930-BFEC-DF5EA1A35DE1}">
      <dgm:prSet phldrT="[Texto]" custT="1"/>
      <dgm:spPr/>
      <dgm:t>
        <a:bodyPr/>
        <a:lstStyle/>
        <a:p>
          <a:r>
            <a:rPr lang="pt-BR" sz="1800" dirty="0" smtClean="0"/>
            <a:t>Dar publicidade às matérias sob análise e às deliberações no  Diário Oficial da União, previamente à análise;</a:t>
          </a:r>
          <a:endParaRPr lang="pt-BR" sz="1800" dirty="0"/>
        </a:p>
      </dgm:t>
    </dgm:pt>
    <dgm:pt modelId="{E071739A-D4BE-4085-8BFA-135E178F3A6A}" type="parTrans" cxnId="{83C82D0D-6F96-4E3C-A46A-EC7D7F2578B9}">
      <dgm:prSet/>
      <dgm:spPr/>
      <dgm:t>
        <a:bodyPr/>
        <a:lstStyle/>
        <a:p>
          <a:endParaRPr lang="pt-BR" sz="1800"/>
        </a:p>
      </dgm:t>
    </dgm:pt>
    <dgm:pt modelId="{8883B17E-CFEC-42D2-B050-0F8B3B916E8B}" type="sibTrans" cxnId="{83C82D0D-6F96-4E3C-A46A-EC7D7F2578B9}">
      <dgm:prSet/>
      <dgm:spPr/>
      <dgm:t>
        <a:bodyPr/>
        <a:lstStyle/>
        <a:p>
          <a:endParaRPr lang="pt-BR" sz="1800"/>
        </a:p>
      </dgm:t>
    </dgm:pt>
    <dgm:pt modelId="{9A84EF49-D104-4B9C-BC57-65AC11580CCC}">
      <dgm:prSet phldrT="[Texto]" custT="1"/>
      <dgm:spPr/>
      <dgm:t>
        <a:bodyPr/>
        <a:lstStyle/>
        <a:p>
          <a:r>
            <a:rPr lang="pt-BR" sz="1800" dirty="0" smtClean="0"/>
            <a:t>Identificar atividades e produtos decorrentes do uso de OGM e seus  derivados potencialmente causadores de degradação do meio ambiente ou que possam causar riscos à saúde humana;</a:t>
          </a:r>
          <a:endParaRPr lang="pt-BR" sz="1800" dirty="0"/>
        </a:p>
      </dgm:t>
    </dgm:pt>
    <dgm:pt modelId="{6A02DA3C-8FA2-4CF8-86EF-8EADB2E40777}" type="parTrans" cxnId="{523420CF-3EDF-464D-AA82-9F0D293E7278}">
      <dgm:prSet/>
      <dgm:spPr/>
      <dgm:t>
        <a:bodyPr/>
        <a:lstStyle/>
        <a:p>
          <a:endParaRPr lang="pt-BR" sz="1800"/>
        </a:p>
      </dgm:t>
    </dgm:pt>
    <dgm:pt modelId="{831AD00F-EF70-4CAA-ADB6-EDB961860B04}" type="sibTrans" cxnId="{523420CF-3EDF-464D-AA82-9F0D293E7278}">
      <dgm:prSet/>
      <dgm:spPr/>
      <dgm:t>
        <a:bodyPr/>
        <a:lstStyle/>
        <a:p>
          <a:endParaRPr lang="pt-BR" sz="1800"/>
        </a:p>
      </dgm:t>
    </dgm:pt>
    <dgm:pt modelId="{E0F7C3D9-F323-4ABA-8F67-DA15D1ADCA16}">
      <dgm:prSet phldrT="[Texto]" custT="1"/>
      <dgm:spPr/>
      <dgm:t>
        <a:bodyPr/>
        <a:lstStyle/>
        <a:p>
          <a:r>
            <a:rPr lang="pt-BR" sz="1800" dirty="0" smtClean="0"/>
            <a:t>Reavaliar suas decisões técnicas; e,</a:t>
          </a:r>
          <a:endParaRPr lang="pt-BR" sz="1800" dirty="0"/>
        </a:p>
      </dgm:t>
    </dgm:pt>
    <dgm:pt modelId="{BFD42383-D24E-4D13-8D5D-B35B0638CD61}" type="parTrans" cxnId="{91387D8D-76ED-4EEB-BE58-CCC2A3AB10C5}">
      <dgm:prSet/>
      <dgm:spPr/>
      <dgm:t>
        <a:bodyPr/>
        <a:lstStyle/>
        <a:p>
          <a:endParaRPr lang="pt-BR" sz="1800"/>
        </a:p>
      </dgm:t>
    </dgm:pt>
    <dgm:pt modelId="{BFA578F5-25C7-4A47-B2A3-2B34F6774CA4}" type="sibTrans" cxnId="{91387D8D-76ED-4EEB-BE58-CCC2A3AB10C5}">
      <dgm:prSet/>
      <dgm:spPr/>
      <dgm:t>
        <a:bodyPr/>
        <a:lstStyle/>
        <a:p>
          <a:endParaRPr lang="pt-BR" sz="1800"/>
        </a:p>
      </dgm:t>
    </dgm:pt>
    <dgm:pt modelId="{1458E73A-CD4B-476A-A607-52BDC7C41715}">
      <dgm:prSet phldrT="[Texto]" custT="1"/>
      <dgm:spPr/>
      <dgm:t>
        <a:bodyPr/>
        <a:lstStyle/>
        <a:p>
          <a:r>
            <a:rPr lang="pt-BR" sz="1800" dirty="0" smtClean="0"/>
            <a:t>Apresentar proposta de regimento interno ao Ministro da Ciência e Tecnologia.</a:t>
          </a:r>
          <a:endParaRPr lang="pt-BR" sz="1800" dirty="0"/>
        </a:p>
      </dgm:t>
    </dgm:pt>
    <dgm:pt modelId="{A8B695FB-F6C7-491C-81E4-9A39001316C6}" type="parTrans" cxnId="{6B0161BD-B35C-4053-BF21-A699E6C04D48}">
      <dgm:prSet/>
      <dgm:spPr/>
      <dgm:t>
        <a:bodyPr/>
        <a:lstStyle/>
        <a:p>
          <a:endParaRPr lang="pt-BR" sz="1800"/>
        </a:p>
      </dgm:t>
    </dgm:pt>
    <dgm:pt modelId="{FB7F5524-8100-4158-93EA-3A5ACAE018D7}" type="sibTrans" cxnId="{6B0161BD-B35C-4053-BF21-A699E6C04D48}">
      <dgm:prSet/>
      <dgm:spPr/>
      <dgm:t>
        <a:bodyPr/>
        <a:lstStyle/>
        <a:p>
          <a:endParaRPr lang="pt-BR" sz="1800"/>
        </a:p>
      </dgm:t>
    </dgm:pt>
    <dgm:pt modelId="{84B4EF9D-63D0-43EF-9F9C-ED0D5C5C8E1C}" type="pres">
      <dgm:prSet presAssocID="{29F59197-CF34-405B-A7F8-AC9ED6DF8174}" presName="Name0" presStyleCnt="0">
        <dgm:presLayoutVars>
          <dgm:chMax val="7"/>
          <dgm:chPref val="7"/>
          <dgm:dir/>
        </dgm:presLayoutVars>
      </dgm:prSet>
      <dgm:spPr/>
      <dgm:t>
        <a:bodyPr/>
        <a:lstStyle/>
        <a:p>
          <a:endParaRPr lang="pt-BR"/>
        </a:p>
      </dgm:t>
    </dgm:pt>
    <dgm:pt modelId="{21369601-33B8-4DDB-8431-B6130AB1C79F}" type="pres">
      <dgm:prSet presAssocID="{29F59197-CF34-405B-A7F8-AC9ED6DF8174}" presName="Name1" presStyleCnt="0"/>
      <dgm:spPr/>
    </dgm:pt>
    <dgm:pt modelId="{35BE8639-45E1-491D-8D2E-BAD1E36FF8B9}" type="pres">
      <dgm:prSet presAssocID="{29F59197-CF34-405B-A7F8-AC9ED6DF8174}" presName="cycle" presStyleCnt="0"/>
      <dgm:spPr/>
    </dgm:pt>
    <dgm:pt modelId="{44BE5371-C6CE-4DA2-9470-0EC2BE3C9D13}" type="pres">
      <dgm:prSet presAssocID="{29F59197-CF34-405B-A7F8-AC9ED6DF8174}" presName="srcNode" presStyleLbl="node1" presStyleIdx="0" presStyleCnt="7"/>
      <dgm:spPr/>
    </dgm:pt>
    <dgm:pt modelId="{6EF63149-83D2-4569-B023-E0A14B49F07B}" type="pres">
      <dgm:prSet presAssocID="{29F59197-CF34-405B-A7F8-AC9ED6DF8174}" presName="conn" presStyleLbl="parChTrans1D2" presStyleIdx="0" presStyleCnt="1"/>
      <dgm:spPr/>
      <dgm:t>
        <a:bodyPr/>
        <a:lstStyle/>
        <a:p>
          <a:endParaRPr lang="pt-BR"/>
        </a:p>
      </dgm:t>
    </dgm:pt>
    <dgm:pt modelId="{B2827BD5-3DE0-43BD-9D76-B82416D4A253}" type="pres">
      <dgm:prSet presAssocID="{29F59197-CF34-405B-A7F8-AC9ED6DF8174}" presName="extraNode" presStyleLbl="node1" presStyleIdx="0" presStyleCnt="7"/>
      <dgm:spPr/>
    </dgm:pt>
    <dgm:pt modelId="{2F2B197B-BB8C-4283-9687-7B96B0B3A193}" type="pres">
      <dgm:prSet presAssocID="{29F59197-CF34-405B-A7F8-AC9ED6DF8174}" presName="dstNode" presStyleLbl="node1" presStyleIdx="0" presStyleCnt="7"/>
      <dgm:spPr/>
    </dgm:pt>
    <dgm:pt modelId="{CC6B93D6-18DB-4190-8A6F-E312ADB46060}" type="pres">
      <dgm:prSet presAssocID="{6145EEEA-4728-4F27-9DCC-67B6D770D834}" presName="text_1" presStyleLbl="node1" presStyleIdx="0" presStyleCnt="7" custScaleY="130525" custLinFactNeighborX="443" custLinFactNeighborY="-14682">
        <dgm:presLayoutVars>
          <dgm:bulletEnabled val="1"/>
        </dgm:presLayoutVars>
      </dgm:prSet>
      <dgm:spPr/>
      <dgm:t>
        <a:bodyPr/>
        <a:lstStyle/>
        <a:p>
          <a:endParaRPr lang="pt-BR"/>
        </a:p>
      </dgm:t>
    </dgm:pt>
    <dgm:pt modelId="{F5A3D659-B966-48E0-AA65-BED6FD707959}" type="pres">
      <dgm:prSet presAssocID="{6145EEEA-4728-4F27-9DCC-67B6D770D834}" presName="accent_1" presStyleCnt="0"/>
      <dgm:spPr/>
    </dgm:pt>
    <dgm:pt modelId="{C1F17B47-6CFF-46FA-ADA0-5E30A6D5F00C}" type="pres">
      <dgm:prSet presAssocID="{6145EEEA-4728-4F27-9DCC-67B6D770D834}" presName="accentRepeatNode" presStyleLbl="solidFgAcc1" presStyleIdx="0" presStyleCnt="7" custScaleY="100001" custLinFactNeighborX="-11752" custLinFactNeighborY="-11814"/>
      <dgm:spPr/>
    </dgm:pt>
    <dgm:pt modelId="{B3679A86-A8A0-4DFF-847E-7D9E0152480C}" type="pres">
      <dgm:prSet presAssocID="{954FCABE-4215-4B15-A413-7A0C85EE28F7}" presName="text_2" presStyleLbl="node1" presStyleIdx="1" presStyleCnt="7" custScaleY="150562" custLinFactNeighborY="5480">
        <dgm:presLayoutVars>
          <dgm:bulletEnabled val="1"/>
        </dgm:presLayoutVars>
      </dgm:prSet>
      <dgm:spPr/>
      <dgm:t>
        <a:bodyPr/>
        <a:lstStyle/>
        <a:p>
          <a:endParaRPr lang="pt-BR"/>
        </a:p>
      </dgm:t>
    </dgm:pt>
    <dgm:pt modelId="{0F075EBD-6CD4-4613-A1E3-5DD5468A3D4C}" type="pres">
      <dgm:prSet presAssocID="{954FCABE-4215-4B15-A413-7A0C85EE28F7}" presName="accent_2" presStyleCnt="0"/>
      <dgm:spPr/>
    </dgm:pt>
    <dgm:pt modelId="{0426DC64-97A5-44FA-AD8B-07DCB9ACB018}" type="pres">
      <dgm:prSet presAssocID="{954FCABE-4215-4B15-A413-7A0C85EE28F7}" presName="accentRepeatNode" presStyleLbl="solidFgAcc1" presStyleIdx="1" presStyleCnt="7"/>
      <dgm:spPr/>
    </dgm:pt>
    <dgm:pt modelId="{B9E81E72-38D8-4C3F-AE1D-89558C1C6AD2}" type="pres">
      <dgm:prSet presAssocID="{FEBC1FA4-B663-49FD-ACB5-74171D52F47C}" presName="text_3" presStyleLbl="node1" presStyleIdx="2" presStyleCnt="7" custScaleY="156955" custLinFactNeighborX="-250" custLinFactNeighborY="29564">
        <dgm:presLayoutVars>
          <dgm:bulletEnabled val="1"/>
        </dgm:presLayoutVars>
      </dgm:prSet>
      <dgm:spPr/>
      <dgm:t>
        <a:bodyPr/>
        <a:lstStyle/>
        <a:p>
          <a:endParaRPr lang="pt-BR"/>
        </a:p>
      </dgm:t>
    </dgm:pt>
    <dgm:pt modelId="{AFF3057F-234E-46E1-A683-A379A0C95D1D}" type="pres">
      <dgm:prSet presAssocID="{FEBC1FA4-B663-49FD-ACB5-74171D52F47C}" presName="accent_3" presStyleCnt="0"/>
      <dgm:spPr/>
    </dgm:pt>
    <dgm:pt modelId="{3A867BDC-B19D-48F5-BFB1-4264BC058AEB}" type="pres">
      <dgm:prSet presAssocID="{FEBC1FA4-B663-49FD-ACB5-74171D52F47C}" presName="accentRepeatNode" presStyleLbl="solidFgAcc1" presStyleIdx="2" presStyleCnt="7" custLinFactNeighborY="20396"/>
      <dgm:spPr/>
    </dgm:pt>
    <dgm:pt modelId="{9D147BF4-462F-4F84-BAF6-5527D0C31B9A}" type="pres">
      <dgm:prSet presAssocID="{7956CECA-882A-4930-BFEC-DF5EA1A35DE1}" presName="text_4" presStyleLbl="node1" presStyleIdx="3" presStyleCnt="7" custScaleY="110029" custLinFactNeighborY="35638">
        <dgm:presLayoutVars>
          <dgm:bulletEnabled val="1"/>
        </dgm:presLayoutVars>
      </dgm:prSet>
      <dgm:spPr/>
      <dgm:t>
        <a:bodyPr/>
        <a:lstStyle/>
        <a:p>
          <a:endParaRPr lang="pt-BR"/>
        </a:p>
      </dgm:t>
    </dgm:pt>
    <dgm:pt modelId="{1C646888-4CAA-4946-BDD9-71BB8D867C56}" type="pres">
      <dgm:prSet presAssocID="{7956CECA-882A-4930-BFEC-DF5EA1A35DE1}" presName="accent_4" presStyleCnt="0"/>
      <dgm:spPr/>
    </dgm:pt>
    <dgm:pt modelId="{62EED19F-BB7A-4E1F-A542-F9CD59BE01E0}" type="pres">
      <dgm:prSet presAssocID="{7956CECA-882A-4930-BFEC-DF5EA1A35DE1}" presName="accentRepeatNode" presStyleLbl="solidFgAcc1" presStyleIdx="3" presStyleCnt="7" custLinFactNeighborX="-11274" custLinFactNeighborY="25627"/>
      <dgm:spPr/>
    </dgm:pt>
    <dgm:pt modelId="{7897DF8B-38FA-4FD6-BF3C-F7F1B6437406}" type="pres">
      <dgm:prSet presAssocID="{9A84EF49-D104-4B9C-BC57-65AC11580CCC}" presName="text_5" presStyleLbl="node1" presStyleIdx="4" presStyleCnt="7" custScaleY="175627" custLinFactNeighborY="74437">
        <dgm:presLayoutVars>
          <dgm:bulletEnabled val="1"/>
        </dgm:presLayoutVars>
      </dgm:prSet>
      <dgm:spPr/>
      <dgm:t>
        <a:bodyPr/>
        <a:lstStyle/>
        <a:p>
          <a:endParaRPr lang="pt-BR"/>
        </a:p>
      </dgm:t>
    </dgm:pt>
    <dgm:pt modelId="{40AE1541-7D1C-4BF7-9087-35FB936D5129}" type="pres">
      <dgm:prSet presAssocID="{9A84EF49-D104-4B9C-BC57-65AC11580CCC}" presName="accent_5" presStyleCnt="0"/>
      <dgm:spPr/>
    </dgm:pt>
    <dgm:pt modelId="{8283AC0A-C91B-496D-99DB-C61CBC9FECF6}" type="pres">
      <dgm:prSet presAssocID="{9A84EF49-D104-4B9C-BC57-65AC11580CCC}" presName="accentRepeatNode" presStyleLbl="solidFgAcc1" presStyleIdx="4" presStyleCnt="7" custLinFactNeighborX="-21380" custLinFactNeighborY="42249"/>
      <dgm:spPr/>
    </dgm:pt>
    <dgm:pt modelId="{47DE2185-F147-4984-B9F0-4E8E99C4D34F}" type="pres">
      <dgm:prSet presAssocID="{E0F7C3D9-F323-4ABA-8F67-DA15D1ADCA16}" presName="text_6" presStyleLbl="node1" presStyleIdx="5" presStyleCnt="7" custScaleY="67844" custLinFactNeighborY="73800">
        <dgm:presLayoutVars>
          <dgm:bulletEnabled val="1"/>
        </dgm:presLayoutVars>
      </dgm:prSet>
      <dgm:spPr/>
      <dgm:t>
        <a:bodyPr/>
        <a:lstStyle/>
        <a:p>
          <a:endParaRPr lang="pt-BR"/>
        </a:p>
      </dgm:t>
    </dgm:pt>
    <dgm:pt modelId="{280D86F2-68AD-4FDD-BB8D-8921A97E9ABD}" type="pres">
      <dgm:prSet presAssocID="{E0F7C3D9-F323-4ABA-8F67-DA15D1ADCA16}" presName="accent_6" presStyleCnt="0"/>
      <dgm:spPr/>
    </dgm:pt>
    <dgm:pt modelId="{69F8767A-4EF7-4C6E-A366-CB61F81F30DA}" type="pres">
      <dgm:prSet presAssocID="{E0F7C3D9-F323-4ABA-8F67-DA15D1ADCA16}" presName="accentRepeatNode" presStyleLbl="solidFgAcc1" presStyleIdx="5" presStyleCnt="7" custLinFactNeighborX="-13333" custLinFactNeighborY="36178"/>
      <dgm:spPr/>
    </dgm:pt>
    <dgm:pt modelId="{E8BD88F7-8125-4212-AEB9-B133653DCF2C}" type="pres">
      <dgm:prSet presAssocID="{1458E73A-CD4B-476A-A607-52BDC7C41715}" presName="text_7" presStyleLbl="node1" presStyleIdx="6" presStyleCnt="7" custScaleY="81981" custLinFactNeighborY="27102">
        <dgm:presLayoutVars>
          <dgm:bulletEnabled val="1"/>
        </dgm:presLayoutVars>
      </dgm:prSet>
      <dgm:spPr/>
      <dgm:t>
        <a:bodyPr/>
        <a:lstStyle/>
        <a:p>
          <a:endParaRPr lang="pt-BR"/>
        </a:p>
      </dgm:t>
    </dgm:pt>
    <dgm:pt modelId="{844291C9-7B07-4D87-A4B8-F37CE68879F0}" type="pres">
      <dgm:prSet presAssocID="{1458E73A-CD4B-476A-A607-52BDC7C41715}" presName="accent_7" presStyleCnt="0"/>
      <dgm:spPr/>
    </dgm:pt>
    <dgm:pt modelId="{58570882-C503-4D5A-B1C0-A14027EAAFE7}" type="pres">
      <dgm:prSet presAssocID="{1458E73A-CD4B-476A-A607-52BDC7C41715}" presName="accentRepeatNode" presStyleLbl="solidFgAcc1" presStyleIdx="6" presStyleCnt="7" custLinFactNeighborX="-11752" custLinFactNeighborY="18627"/>
      <dgm:spPr/>
    </dgm:pt>
  </dgm:ptLst>
  <dgm:cxnLst>
    <dgm:cxn modelId="{CCD2D32C-EDCF-4329-8313-9FE88EED00BA}" srcId="{29F59197-CF34-405B-A7F8-AC9ED6DF8174}" destId="{954FCABE-4215-4B15-A413-7A0C85EE28F7}" srcOrd="1" destOrd="0" parTransId="{B55B0318-C548-4780-98AF-7C61CACC0B90}" sibTransId="{94667A00-6DF5-42BE-949A-577B7D0E0574}"/>
    <dgm:cxn modelId="{E3779FD9-7C93-4EF5-A0AD-C37781542558}" type="presOf" srcId="{FEBC1FA4-B663-49FD-ACB5-74171D52F47C}" destId="{B9E81E72-38D8-4C3F-AE1D-89558C1C6AD2}" srcOrd="0" destOrd="0" presId="urn:microsoft.com/office/officeart/2008/layout/VerticalCurvedList"/>
    <dgm:cxn modelId="{FE63E7E4-446D-49BB-AFDA-63F7C68F5F2B}" type="presOf" srcId="{1458E73A-CD4B-476A-A607-52BDC7C41715}" destId="{E8BD88F7-8125-4212-AEB9-B133653DCF2C}" srcOrd="0" destOrd="0" presId="urn:microsoft.com/office/officeart/2008/layout/VerticalCurvedList"/>
    <dgm:cxn modelId="{0635461A-DD4B-430B-B0CB-543E79BF2686}" type="presOf" srcId="{954FCABE-4215-4B15-A413-7A0C85EE28F7}" destId="{B3679A86-A8A0-4DFF-847E-7D9E0152480C}" srcOrd="0" destOrd="0" presId="urn:microsoft.com/office/officeart/2008/layout/VerticalCurvedList"/>
    <dgm:cxn modelId="{83C82D0D-6F96-4E3C-A46A-EC7D7F2578B9}" srcId="{29F59197-CF34-405B-A7F8-AC9ED6DF8174}" destId="{7956CECA-882A-4930-BFEC-DF5EA1A35DE1}" srcOrd="3" destOrd="0" parTransId="{E071739A-D4BE-4085-8BFA-135E178F3A6A}" sibTransId="{8883B17E-CFEC-42D2-B050-0F8B3B916E8B}"/>
    <dgm:cxn modelId="{E40FFCE0-7ED9-49AB-B9D9-A5E75D347CA3}" srcId="{29F59197-CF34-405B-A7F8-AC9ED6DF8174}" destId="{6145EEEA-4728-4F27-9DCC-67B6D770D834}" srcOrd="0" destOrd="0" parTransId="{0E646A13-DCC3-46F1-97A5-72CB82E5E9F2}" sibTransId="{C1373B10-16FA-4745-BC2A-7D548BE6720F}"/>
    <dgm:cxn modelId="{6B0161BD-B35C-4053-BF21-A699E6C04D48}" srcId="{29F59197-CF34-405B-A7F8-AC9ED6DF8174}" destId="{1458E73A-CD4B-476A-A607-52BDC7C41715}" srcOrd="6" destOrd="0" parTransId="{A8B695FB-F6C7-491C-81E4-9A39001316C6}" sibTransId="{FB7F5524-8100-4158-93EA-3A5ACAE018D7}"/>
    <dgm:cxn modelId="{91387D8D-76ED-4EEB-BE58-CCC2A3AB10C5}" srcId="{29F59197-CF34-405B-A7F8-AC9ED6DF8174}" destId="{E0F7C3D9-F323-4ABA-8F67-DA15D1ADCA16}" srcOrd="5" destOrd="0" parTransId="{BFD42383-D24E-4D13-8D5D-B35B0638CD61}" sibTransId="{BFA578F5-25C7-4A47-B2A3-2B34F6774CA4}"/>
    <dgm:cxn modelId="{523420CF-3EDF-464D-AA82-9F0D293E7278}" srcId="{29F59197-CF34-405B-A7F8-AC9ED6DF8174}" destId="{9A84EF49-D104-4B9C-BC57-65AC11580CCC}" srcOrd="4" destOrd="0" parTransId="{6A02DA3C-8FA2-4CF8-86EF-8EADB2E40777}" sibTransId="{831AD00F-EF70-4CAA-ADB6-EDB961860B04}"/>
    <dgm:cxn modelId="{C654F650-FBF4-49E2-BC8A-7AC4B3383DF7}" srcId="{29F59197-CF34-405B-A7F8-AC9ED6DF8174}" destId="{FEBC1FA4-B663-49FD-ACB5-74171D52F47C}" srcOrd="2" destOrd="0" parTransId="{D231B3D5-B166-4AA7-9899-91FAD8B3C0B8}" sibTransId="{497F4B64-46D3-44DD-9DC7-D4E6908324F5}"/>
    <dgm:cxn modelId="{E79CB13F-FEA4-4F1F-A155-5223DADF5246}" type="presOf" srcId="{7956CECA-882A-4930-BFEC-DF5EA1A35DE1}" destId="{9D147BF4-462F-4F84-BAF6-5527D0C31B9A}" srcOrd="0" destOrd="0" presId="urn:microsoft.com/office/officeart/2008/layout/VerticalCurvedList"/>
    <dgm:cxn modelId="{3D6F5848-8EB7-4AE5-92F2-25D1A20CC173}" type="presOf" srcId="{6145EEEA-4728-4F27-9DCC-67B6D770D834}" destId="{CC6B93D6-18DB-4190-8A6F-E312ADB46060}" srcOrd="0" destOrd="0" presId="urn:microsoft.com/office/officeart/2008/layout/VerticalCurvedList"/>
    <dgm:cxn modelId="{BCAE05AD-E306-4155-A5DF-8B1A0CCD62F8}" type="presOf" srcId="{29F59197-CF34-405B-A7F8-AC9ED6DF8174}" destId="{84B4EF9D-63D0-43EF-9F9C-ED0D5C5C8E1C}" srcOrd="0" destOrd="0" presId="urn:microsoft.com/office/officeart/2008/layout/VerticalCurvedList"/>
    <dgm:cxn modelId="{EAC923CC-20B8-4AAF-8867-BF0674361B1F}" type="presOf" srcId="{C1373B10-16FA-4745-BC2A-7D548BE6720F}" destId="{6EF63149-83D2-4569-B023-E0A14B49F07B}" srcOrd="0" destOrd="0" presId="urn:microsoft.com/office/officeart/2008/layout/VerticalCurvedList"/>
    <dgm:cxn modelId="{AE83E7F7-D8CA-4B83-8199-E58CE2063BAC}" type="presOf" srcId="{E0F7C3D9-F323-4ABA-8F67-DA15D1ADCA16}" destId="{47DE2185-F147-4984-B9F0-4E8E99C4D34F}" srcOrd="0" destOrd="0" presId="urn:microsoft.com/office/officeart/2008/layout/VerticalCurvedList"/>
    <dgm:cxn modelId="{2B506569-934D-439B-9CB6-C657F27C8382}" type="presOf" srcId="{9A84EF49-D104-4B9C-BC57-65AC11580CCC}" destId="{7897DF8B-38FA-4FD6-BF3C-F7F1B6437406}" srcOrd="0" destOrd="0" presId="urn:microsoft.com/office/officeart/2008/layout/VerticalCurvedList"/>
    <dgm:cxn modelId="{F4D68D7B-E30D-4CE6-8E86-0E677CCD6908}" type="presParOf" srcId="{84B4EF9D-63D0-43EF-9F9C-ED0D5C5C8E1C}" destId="{21369601-33B8-4DDB-8431-B6130AB1C79F}" srcOrd="0" destOrd="0" presId="urn:microsoft.com/office/officeart/2008/layout/VerticalCurvedList"/>
    <dgm:cxn modelId="{C36FA700-CD83-4486-85C1-0791DB45F2D4}" type="presParOf" srcId="{21369601-33B8-4DDB-8431-B6130AB1C79F}" destId="{35BE8639-45E1-491D-8D2E-BAD1E36FF8B9}" srcOrd="0" destOrd="0" presId="urn:microsoft.com/office/officeart/2008/layout/VerticalCurvedList"/>
    <dgm:cxn modelId="{6B6B2A4B-8C93-4835-BBBA-07F0F1ED9D5A}" type="presParOf" srcId="{35BE8639-45E1-491D-8D2E-BAD1E36FF8B9}" destId="{44BE5371-C6CE-4DA2-9470-0EC2BE3C9D13}" srcOrd="0" destOrd="0" presId="urn:microsoft.com/office/officeart/2008/layout/VerticalCurvedList"/>
    <dgm:cxn modelId="{3FE726EE-DD2C-491B-8A5F-489E3320EB24}" type="presParOf" srcId="{35BE8639-45E1-491D-8D2E-BAD1E36FF8B9}" destId="{6EF63149-83D2-4569-B023-E0A14B49F07B}" srcOrd="1" destOrd="0" presId="urn:microsoft.com/office/officeart/2008/layout/VerticalCurvedList"/>
    <dgm:cxn modelId="{227F03A5-794C-4F02-ACF8-AF83C1C482DA}" type="presParOf" srcId="{35BE8639-45E1-491D-8D2E-BAD1E36FF8B9}" destId="{B2827BD5-3DE0-43BD-9D76-B82416D4A253}" srcOrd="2" destOrd="0" presId="urn:microsoft.com/office/officeart/2008/layout/VerticalCurvedList"/>
    <dgm:cxn modelId="{0A243927-4053-4634-BDDC-22B9C84CCE52}" type="presParOf" srcId="{35BE8639-45E1-491D-8D2E-BAD1E36FF8B9}" destId="{2F2B197B-BB8C-4283-9687-7B96B0B3A193}" srcOrd="3" destOrd="0" presId="urn:microsoft.com/office/officeart/2008/layout/VerticalCurvedList"/>
    <dgm:cxn modelId="{DBA4F67D-FED8-45C6-B20B-B915E06371CB}" type="presParOf" srcId="{21369601-33B8-4DDB-8431-B6130AB1C79F}" destId="{CC6B93D6-18DB-4190-8A6F-E312ADB46060}" srcOrd="1" destOrd="0" presId="urn:microsoft.com/office/officeart/2008/layout/VerticalCurvedList"/>
    <dgm:cxn modelId="{908BFD2D-0AC7-4E93-BDD6-1D82663E09F6}" type="presParOf" srcId="{21369601-33B8-4DDB-8431-B6130AB1C79F}" destId="{F5A3D659-B966-48E0-AA65-BED6FD707959}" srcOrd="2" destOrd="0" presId="urn:microsoft.com/office/officeart/2008/layout/VerticalCurvedList"/>
    <dgm:cxn modelId="{FE29FD0B-2DEF-42E1-B983-59A47A75B429}" type="presParOf" srcId="{F5A3D659-B966-48E0-AA65-BED6FD707959}" destId="{C1F17B47-6CFF-46FA-ADA0-5E30A6D5F00C}" srcOrd="0" destOrd="0" presId="urn:microsoft.com/office/officeart/2008/layout/VerticalCurvedList"/>
    <dgm:cxn modelId="{99F38BA7-2C95-4BF3-BBDD-4E44FB95BAE3}" type="presParOf" srcId="{21369601-33B8-4DDB-8431-B6130AB1C79F}" destId="{B3679A86-A8A0-4DFF-847E-7D9E0152480C}" srcOrd="3" destOrd="0" presId="urn:microsoft.com/office/officeart/2008/layout/VerticalCurvedList"/>
    <dgm:cxn modelId="{99CADCBA-E6FB-4E21-868E-37D6A5EEC4DF}" type="presParOf" srcId="{21369601-33B8-4DDB-8431-B6130AB1C79F}" destId="{0F075EBD-6CD4-4613-A1E3-5DD5468A3D4C}" srcOrd="4" destOrd="0" presId="urn:microsoft.com/office/officeart/2008/layout/VerticalCurvedList"/>
    <dgm:cxn modelId="{9BF954E9-0B14-4C61-9D94-419B9C435B39}" type="presParOf" srcId="{0F075EBD-6CD4-4613-A1E3-5DD5468A3D4C}" destId="{0426DC64-97A5-44FA-AD8B-07DCB9ACB018}" srcOrd="0" destOrd="0" presId="urn:microsoft.com/office/officeart/2008/layout/VerticalCurvedList"/>
    <dgm:cxn modelId="{FA4D8FB1-44F7-44AC-B44C-7BDF49B473E5}" type="presParOf" srcId="{21369601-33B8-4DDB-8431-B6130AB1C79F}" destId="{B9E81E72-38D8-4C3F-AE1D-89558C1C6AD2}" srcOrd="5" destOrd="0" presId="urn:microsoft.com/office/officeart/2008/layout/VerticalCurvedList"/>
    <dgm:cxn modelId="{F298547A-FCD7-4668-A6AA-5E324F2CD6A1}" type="presParOf" srcId="{21369601-33B8-4DDB-8431-B6130AB1C79F}" destId="{AFF3057F-234E-46E1-A683-A379A0C95D1D}" srcOrd="6" destOrd="0" presId="urn:microsoft.com/office/officeart/2008/layout/VerticalCurvedList"/>
    <dgm:cxn modelId="{FBAAB689-FCC5-4AE4-A674-97C014EA780D}" type="presParOf" srcId="{AFF3057F-234E-46E1-A683-A379A0C95D1D}" destId="{3A867BDC-B19D-48F5-BFB1-4264BC058AEB}" srcOrd="0" destOrd="0" presId="urn:microsoft.com/office/officeart/2008/layout/VerticalCurvedList"/>
    <dgm:cxn modelId="{0E8D5551-AE02-468F-BE33-487D60EDA5E8}" type="presParOf" srcId="{21369601-33B8-4DDB-8431-B6130AB1C79F}" destId="{9D147BF4-462F-4F84-BAF6-5527D0C31B9A}" srcOrd="7" destOrd="0" presId="urn:microsoft.com/office/officeart/2008/layout/VerticalCurvedList"/>
    <dgm:cxn modelId="{EE9D148C-7C6F-4797-8962-5B7B76560935}" type="presParOf" srcId="{21369601-33B8-4DDB-8431-B6130AB1C79F}" destId="{1C646888-4CAA-4946-BDD9-71BB8D867C56}" srcOrd="8" destOrd="0" presId="urn:microsoft.com/office/officeart/2008/layout/VerticalCurvedList"/>
    <dgm:cxn modelId="{0228C289-9FEB-4CD6-93D2-CC24A974ED7D}" type="presParOf" srcId="{1C646888-4CAA-4946-BDD9-71BB8D867C56}" destId="{62EED19F-BB7A-4E1F-A542-F9CD59BE01E0}" srcOrd="0" destOrd="0" presId="urn:microsoft.com/office/officeart/2008/layout/VerticalCurvedList"/>
    <dgm:cxn modelId="{9822693F-F0A7-418E-8BEE-F369FCA1AA35}" type="presParOf" srcId="{21369601-33B8-4DDB-8431-B6130AB1C79F}" destId="{7897DF8B-38FA-4FD6-BF3C-F7F1B6437406}" srcOrd="9" destOrd="0" presId="urn:microsoft.com/office/officeart/2008/layout/VerticalCurvedList"/>
    <dgm:cxn modelId="{9A34051E-7727-4591-86D3-45B446133F39}" type="presParOf" srcId="{21369601-33B8-4DDB-8431-B6130AB1C79F}" destId="{40AE1541-7D1C-4BF7-9087-35FB936D5129}" srcOrd="10" destOrd="0" presId="urn:microsoft.com/office/officeart/2008/layout/VerticalCurvedList"/>
    <dgm:cxn modelId="{A5429CEC-4B37-4533-A2CF-639512A76FDF}" type="presParOf" srcId="{40AE1541-7D1C-4BF7-9087-35FB936D5129}" destId="{8283AC0A-C91B-496D-99DB-C61CBC9FECF6}" srcOrd="0" destOrd="0" presId="urn:microsoft.com/office/officeart/2008/layout/VerticalCurvedList"/>
    <dgm:cxn modelId="{2B0847BF-FE99-4A9A-9BC7-797E80658A33}" type="presParOf" srcId="{21369601-33B8-4DDB-8431-B6130AB1C79F}" destId="{47DE2185-F147-4984-B9F0-4E8E99C4D34F}" srcOrd="11" destOrd="0" presId="urn:microsoft.com/office/officeart/2008/layout/VerticalCurvedList"/>
    <dgm:cxn modelId="{A61D0DBA-6E05-4E8F-8680-C0B621CA1BFC}" type="presParOf" srcId="{21369601-33B8-4DDB-8431-B6130AB1C79F}" destId="{280D86F2-68AD-4FDD-BB8D-8921A97E9ABD}" srcOrd="12" destOrd="0" presId="urn:microsoft.com/office/officeart/2008/layout/VerticalCurvedList"/>
    <dgm:cxn modelId="{3AC9E1DB-0B71-4B50-BA08-79DF2DA7F915}" type="presParOf" srcId="{280D86F2-68AD-4FDD-BB8D-8921A97E9ABD}" destId="{69F8767A-4EF7-4C6E-A366-CB61F81F30DA}" srcOrd="0" destOrd="0" presId="urn:microsoft.com/office/officeart/2008/layout/VerticalCurvedList"/>
    <dgm:cxn modelId="{D9ECA560-4263-489E-BA9C-CE14631AB5F5}" type="presParOf" srcId="{21369601-33B8-4DDB-8431-B6130AB1C79F}" destId="{E8BD88F7-8125-4212-AEB9-B133653DCF2C}" srcOrd="13" destOrd="0" presId="urn:microsoft.com/office/officeart/2008/layout/VerticalCurvedList"/>
    <dgm:cxn modelId="{1C840925-14B2-4B81-A00B-3AD99BF197B1}" type="presParOf" srcId="{21369601-33B8-4DDB-8431-B6130AB1C79F}" destId="{844291C9-7B07-4D87-A4B8-F37CE68879F0}" srcOrd="14" destOrd="0" presId="urn:microsoft.com/office/officeart/2008/layout/VerticalCurvedList"/>
    <dgm:cxn modelId="{AB395F8E-20BF-49C6-AC8E-ACB1C641E45A}" type="presParOf" srcId="{844291C9-7B07-4D87-A4B8-F37CE68879F0}" destId="{58570882-C503-4D5A-B1C0-A14027EAAFE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0E1E7C-ECA4-4F75-8DD1-0893BB2DAA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E90203FF-5F18-4075-9E62-D0CB77ED7B69}">
      <dgm:prSet phldrT="[Texto]" custT="1"/>
      <dgm:spPr/>
      <dgm:t>
        <a:bodyPr/>
        <a:lstStyle/>
        <a:p>
          <a:r>
            <a:rPr lang="pt-BR" sz="2000" dirty="0" smtClean="0"/>
            <a:t>27 membros</a:t>
          </a:r>
          <a:endParaRPr lang="pt-BR" sz="2000" dirty="0"/>
        </a:p>
      </dgm:t>
    </dgm:pt>
    <dgm:pt modelId="{A117A1FF-2706-4AF4-963F-2151661CE292}" type="parTrans" cxnId="{F2546E69-779D-4558-89E2-66693F4F259D}">
      <dgm:prSet/>
      <dgm:spPr/>
      <dgm:t>
        <a:bodyPr/>
        <a:lstStyle/>
        <a:p>
          <a:endParaRPr lang="pt-BR" sz="3200"/>
        </a:p>
      </dgm:t>
    </dgm:pt>
    <dgm:pt modelId="{E5B81BE7-33D7-4121-8569-01002CD86B42}" type="sibTrans" cxnId="{F2546E69-779D-4558-89E2-66693F4F259D}">
      <dgm:prSet/>
      <dgm:spPr/>
      <dgm:t>
        <a:bodyPr/>
        <a:lstStyle/>
        <a:p>
          <a:endParaRPr lang="pt-BR" sz="3200"/>
        </a:p>
      </dgm:t>
    </dgm:pt>
    <dgm:pt modelId="{2055ED02-C9AD-4886-A98F-1C32481055F9}">
      <dgm:prSet phldrT="[Texto]" custT="1"/>
      <dgm:spPr/>
      <dgm:t>
        <a:bodyPr/>
        <a:lstStyle/>
        <a:p>
          <a:r>
            <a:rPr lang="pt-BR" sz="2000" dirty="0" smtClean="0"/>
            <a:t>12 (doze) especialistas de notório saber científico e técnico, em efetivo exercício profissional  (Próximo Slide)</a:t>
          </a:r>
          <a:endParaRPr lang="pt-BR" sz="2000" dirty="0"/>
        </a:p>
      </dgm:t>
    </dgm:pt>
    <dgm:pt modelId="{AB03AEA1-7355-457A-A1D1-9DD683834B47}" type="parTrans" cxnId="{FE31C87D-1ADF-4321-9AF7-D15D9E1D2207}">
      <dgm:prSet custT="1"/>
      <dgm:spPr/>
      <dgm:t>
        <a:bodyPr/>
        <a:lstStyle/>
        <a:p>
          <a:endParaRPr lang="pt-BR" sz="1100"/>
        </a:p>
      </dgm:t>
    </dgm:pt>
    <dgm:pt modelId="{81BD92DC-94FB-47DF-9C8D-D77F74097D56}" type="sibTrans" cxnId="{FE31C87D-1ADF-4321-9AF7-D15D9E1D2207}">
      <dgm:prSet/>
      <dgm:spPr/>
      <dgm:t>
        <a:bodyPr/>
        <a:lstStyle/>
        <a:p>
          <a:endParaRPr lang="pt-BR" sz="3200"/>
        </a:p>
      </dgm:t>
    </dgm:pt>
    <dgm:pt modelId="{44E6D888-532A-40D7-A1FC-FE2BAAF6E817}">
      <dgm:prSet phldrT="[Texto]" custT="1"/>
      <dgm:spPr/>
      <dgm:t>
        <a:bodyPr/>
        <a:lstStyle/>
        <a:p>
          <a:pPr algn="ctr"/>
          <a:r>
            <a:rPr lang="pt-BR" sz="2000" dirty="0" smtClean="0"/>
            <a:t>9 (nove) representantes de ministérios e secretaria</a:t>
          </a:r>
          <a:endParaRPr lang="pt-BR" sz="2000" dirty="0"/>
        </a:p>
      </dgm:t>
    </dgm:pt>
    <dgm:pt modelId="{B0BD2510-9BAB-46D1-AC02-721408D39821}" type="parTrans" cxnId="{04103D2C-FBC4-454D-ADD5-B4450F74AB0D}">
      <dgm:prSet custT="1"/>
      <dgm:spPr/>
      <dgm:t>
        <a:bodyPr/>
        <a:lstStyle/>
        <a:p>
          <a:endParaRPr lang="pt-BR" sz="1000"/>
        </a:p>
      </dgm:t>
    </dgm:pt>
    <dgm:pt modelId="{570C927B-D128-404C-AA15-8F696C23D76B}" type="sibTrans" cxnId="{04103D2C-FBC4-454D-ADD5-B4450F74AB0D}">
      <dgm:prSet/>
      <dgm:spPr/>
      <dgm:t>
        <a:bodyPr/>
        <a:lstStyle/>
        <a:p>
          <a:endParaRPr lang="pt-BR" sz="3200"/>
        </a:p>
      </dgm:t>
    </dgm:pt>
    <dgm:pt modelId="{88E86BF2-0345-4233-B90C-3E076F66AC17}">
      <dgm:prSet phldrT="[Texto]" custT="1"/>
      <dgm:spPr/>
      <dgm:t>
        <a:bodyPr/>
        <a:lstStyle/>
        <a:p>
          <a:r>
            <a:rPr lang="pt-BR" sz="2000" dirty="0" smtClean="0"/>
            <a:t>1 (um) especialista em </a:t>
          </a:r>
          <a:r>
            <a:rPr lang="pt-BR" sz="2000" dirty="0" smtClean="0">
              <a:solidFill>
                <a:srgbClr val="FFFF00"/>
              </a:solidFill>
            </a:rPr>
            <a:t>biotecnologia</a:t>
          </a:r>
          <a:r>
            <a:rPr lang="pt-BR" sz="2000" dirty="0" smtClean="0"/>
            <a:t>, indicado pelo Ministro da Agricultura, Pecuária e Abastecimento</a:t>
          </a:r>
          <a:endParaRPr lang="pt-BR" sz="2000" dirty="0"/>
        </a:p>
      </dgm:t>
    </dgm:pt>
    <dgm:pt modelId="{A4A5A639-36B2-4477-9959-48B91280BAF0}" type="parTrans" cxnId="{01419761-F6E9-48BF-8DF8-5E9E8C002672}">
      <dgm:prSet custT="1"/>
      <dgm:spPr/>
      <dgm:t>
        <a:bodyPr/>
        <a:lstStyle/>
        <a:p>
          <a:endParaRPr lang="pt-BR" sz="900"/>
        </a:p>
      </dgm:t>
    </dgm:pt>
    <dgm:pt modelId="{030550B1-3E5C-431F-ACCF-22689484F422}" type="sibTrans" cxnId="{01419761-F6E9-48BF-8DF8-5E9E8C002672}">
      <dgm:prSet/>
      <dgm:spPr/>
      <dgm:t>
        <a:bodyPr/>
        <a:lstStyle/>
        <a:p>
          <a:endParaRPr lang="pt-BR" sz="3200"/>
        </a:p>
      </dgm:t>
    </dgm:pt>
    <dgm:pt modelId="{B16FBF85-40D6-4565-9BE3-F0B1533CE848}">
      <dgm:prSet phldrT="[Texto]" custT="1"/>
      <dgm:spPr/>
      <dgm:t>
        <a:bodyPr/>
        <a:lstStyle/>
        <a:p>
          <a:pPr algn="ctr"/>
          <a:r>
            <a:rPr lang="pt-BR" sz="2000" dirty="0" smtClean="0"/>
            <a:t>1 (um) especialista em </a:t>
          </a:r>
          <a:r>
            <a:rPr lang="pt-BR" sz="2000" dirty="0" smtClean="0">
              <a:solidFill>
                <a:srgbClr val="FFFF00"/>
              </a:solidFill>
            </a:rPr>
            <a:t>defesa do consumidor</a:t>
          </a:r>
          <a:r>
            <a:rPr lang="pt-BR" sz="2000" dirty="0" smtClean="0"/>
            <a:t>, indicado pelo Ministro da Justiça</a:t>
          </a:r>
          <a:endParaRPr lang="pt-BR" sz="2000" dirty="0"/>
        </a:p>
      </dgm:t>
    </dgm:pt>
    <dgm:pt modelId="{142F6278-200A-4CF4-A79F-12B1BB6329BE}" type="parTrans" cxnId="{7CB1E0BA-D1F8-4D8C-ABD0-A3ED98F7CD72}">
      <dgm:prSet custT="1"/>
      <dgm:spPr/>
      <dgm:t>
        <a:bodyPr/>
        <a:lstStyle/>
        <a:p>
          <a:endParaRPr lang="pt-BR" sz="900"/>
        </a:p>
      </dgm:t>
    </dgm:pt>
    <dgm:pt modelId="{7D1F50FD-7E6F-4204-A18E-86519871EB6B}" type="sibTrans" cxnId="{7CB1E0BA-D1F8-4D8C-ABD0-A3ED98F7CD72}">
      <dgm:prSet/>
      <dgm:spPr/>
      <dgm:t>
        <a:bodyPr/>
        <a:lstStyle/>
        <a:p>
          <a:endParaRPr lang="pt-BR" sz="3200"/>
        </a:p>
      </dgm:t>
    </dgm:pt>
    <dgm:pt modelId="{29A25309-3E96-440A-A43A-54D2B0E16AF7}">
      <dgm:prSet phldrT="[Texto]" custT="1"/>
      <dgm:spPr/>
      <dgm:t>
        <a:bodyPr/>
        <a:lstStyle/>
        <a:p>
          <a:pPr algn="ctr"/>
          <a:r>
            <a:rPr lang="pt-BR" sz="2000" dirty="0" smtClean="0"/>
            <a:t>1 (um) especialista na </a:t>
          </a:r>
          <a:r>
            <a:rPr lang="pt-BR" sz="2000" dirty="0" smtClean="0">
              <a:solidFill>
                <a:srgbClr val="FFFF00"/>
              </a:solidFill>
            </a:rPr>
            <a:t>área de saúde</a:t>
          </a:r>
          <a:r>
            <a:rPr lang="pt-BR" sz="2000" dirty="0" smtClean="0"/>
            <a:t>, indicado pelo Ministro da Saúde</a:t>
          </a:r>
          <a:endParaRPr lang="pt-BR" sz="2000" dirty="0"/>
        </a:p>
      </dgm:t>
    </dgm:pt>
    <dgm:pt modelId="{B7ED9A12-E17F-43E1-B1FC-D9970C8569B4}" type="parTrans" cxnId="{19711089-5705-497D-A63A-3C5B53A3EAFD}">
      <dgm:prSet custT="1"/>
      <dgm:spPr/>
      <dgm:t>
        <a:bodyPr/>
        <a:lstStyle/>
        <a:p>
          <a:endParaRPr lang="pt-BR" sz="900"/>
        </a:p>
      </dgm:t>
    </dgm:pt>
    <dgm:pt modelId="{D20698AF-2CFE-41D6-98C1-6E4189FB54A2}" type="sibTrans" cxnId="{19711089-5705-497D-A63A-3C5B53A3EAFD}">
      <dgm:prSet/>
      <dgm:spPr/>
      <dgm:t>
        <a:bodyPr/>
        <a:lstStyle/>
        <a:p>
          <a:endParaRPr lang="pt-BR" sz="3200"/>
        </a:p>
      </dgm:t>
    </dgm:pt>
    <dgm:pt modelId="{D962CE7F-3011-447F-98C6-920119A284AE}">
      <dgm:prSet phldrT="[Texto]" custT="1"/>
      <dgm:spPr/>
      <dgm:t>
        <a:bodyPr/>
        <a:lstStyle/>
        <a:p>
          <a:pPr algn="ctr"/>
          <a:r>
            <a:rPr lang="pt-BR" sz="2000" dirty="0" smtClean="0"/>
            <a:t>1 (um) especialista em </a:t>
          </a:r>
          <a:r>
            <a:rPr lang="pt-BR" sz="2000" dirty="0" smtClean="0">
              <a:solidFill>
                <a:srgbClr val="FFFF00"/>
              </a:solidFill>
            </a:rPr>
            <a:t>meio ambiente</a:t>
          </a:r>
          <a:r>
            <a:rPr lang="pt-BR" sz="2000" dirty="0" smtClean="0"/>
            <a:t>, indicado pelo Ministro do Meio Ambiente</a:t>
          </a:r>
          <a:endParaRPr lang="pt-BR" sz="2000" dirty="0"/>
        </a:p>
      </dgm:t>
    </dgm:pt>
    <dgm:pt modelId="{9E27BBA0-D559-4B9E-AAEB-32EE24280A78}" type="parTrans" cxnId="{ED01E5E6-1432-4726-A652-3F7EDCC3C31D}">
      <dgm:prSet custT="1"/>
      <dgm:spPr/>
      <dgm:t>
        <a:bodyPr/>
        <a:lstStyle/>
        <a:p>
          <a:endParaRPr lang="pt-BR" sz="900"/>
        </a:p>
      </dgm:t>
    </dgm:pt>
    <dgm:pt modelId="{6B4FDC0A-B5C3-4BD6-81CF-66E12EC3DCC5}" type="sibTrans" cxnId="{ED01E5E6-1432-4726-A652-3F7EDCC3C31D}">
      <dgm:prSet/>
      <dgm:spPr/>
      <dgm:t>
        <a:bodyPr/>
        <a:lstStyle/>
        <a:p>
          <a:endParaRPr lang="pt-BR" sz="3200"/>
        </a:p>
      </dgm:t>
    </dgm:pt>
    <dgm:pt modelId="{33A8C362-AE02-4DE7-9441-B50B5C31786D}">
      <dgm:prSet custT="1"/>
      <dgm:spPr/>
      <dgm:t>
        <a:bodyPr/>
        <a:lstStyle/>
        <a:p>
          <a:r>
            <a:rPr lang="pt-BR" sz="2000" dirty="0" smtClean="0"/>
            <a:t>1 (um) especialista em </a:t>
          </a:r>
          <a:r>
            <a:rPr lang="pt-BR" sz="2000" dirty="0" smtClean="0">
              <a:solidFill>
                <a:srgbClr val="FFFF00"/>
              </a:solidFill>
            </a:rPr>
            <a:t>agricultura familiar</a:t>
          </a:r>
          <a:r>
            <a:rPr lang="pt-BR" sz="2000" dirty="0" smtClean="0"/>
            <a:t>, indicado pelo Ministro do Desenvolvimento Agrário</a:t>
          </a:r>
          <a:endParaRPr lang="pt-BR" sz="2000" dirty="0"/>
        </a:p>
      </dgm:t>
    </dgm:pt>
    <dgm:pt modelId="{905E9208-4258-4D26-90A1-6677FEDF287A}" type="parTrans" cxnId="{F82A029E-072B-49CD-986A-314A472F984B}">
      <dgm:prSet custT="1"/>
      <dgm:spPr/>
      <dgm:t>
        <a:bodyPr/>
        <a:lstStyle/>
        <a:p>
          <a:endParaRPr lang="pt-BR" sz="900"/>
        </a:p>
      </dgm:t>
    </dgm:pt>
    <dgm:pt modelId="{7B2FA315-1F15-4855-9335-97354C0228D7}" type="sibTrans" cxnId="{F82A029E-072B-49CD-986A-314A472F984B}">
      <dgm:prSet/>
      <dgm:spPr/>
      <dgm:t>
        <a:bodyPr/>
        <a:lstStyle/>
        <a:p>
          <a:endParaRPr lang="pt-BR" sz="3200"/>
        </a:p>
      </dgm:t>
    </dgm:pt>
    <dgm:pt modelId="{3D426DB0-5AC2-4AD7-A044-068B126243EB}">
      <dgm:prSet custT="1"/>
      <dgm:spPr/>
      <dgm:t>
        <a:bodyPr/>
        <a:lstStyle/>
        <a:p>
          <a:r>
            <a:rPr lang="pt-BR" sz="2000" dirty="0" smtClean="0"/>
            <a:t>1 (um) especialista em </a:t>
          </a:r>
          <a:r>
            <a:rPr lang="pt-BR" sz="2000" dirty="0" smtClean="0">
              <a:solidFill>
                <a:srgbClr val="FFFF00"/>
              </a:solidFill>
            </a:rPr>
            <a:t>saúde do trabalhador</a:t>
          </a:r>
          <a:r>
            <a:rPr lang="pt-BR" sz="2000" dirty="0" smtClean="0"/>
            <a:t>, indicado pelo Ministro do Trabalho e Emprego</a:t>
          </a:r>
          <a:endParaRPr lang="pt-BR" sz="2000" dirty="0"/>
        </a:p>
      </dgm:t>
    </dgm:pt>
    <dgm:pt modelId="{66C0C50F-F574-4101-8868-6EC0535E7092}" type="parTrans" cxnId="{7EFE6AC0-5014-460F-AE80-5F237751600E}">
      <dgm:prSet custT="1"/>
      <dgm:spPr/>
      <dgm:t>
        <a:bodyPr/>
        <a:lstStyle/>
        <a:p>
          <a:endParaRPr lang="pt-BR" sz="1050"/>
        </a:p>
      </dgm:t>
    </dgm:pt>
    <dgm:pt modelId="{FD77B4C1-8567-4DEE-A547-A06A01C45178}" type="sibTrans" cxnId="{7EFE6AC0-5014-460F-AE80-5F237751600E}">
      <dgm:prSet/>
      <dgm:spPr/>
      <dgm:t>
        <a:bodyPr/>
        <a:lstStyle/>
        <a:p>
          <a:endParaRPr lang="pt-BR" sz="3200"/>
        </a:p>
      </dgm:t>
    </dgm:pt>
    <dgm:pt modelId="{4F04513B-A3EA-477B-9D4A-CAFF4C0B8D95}" type="pres">
      <dgm:prSet presAssocID="{7E0E1E7C-ECA4-4F75-8DD1-0893BB2DAAD3}" presName="diagram" presStyleCnt="0">
        <dgm:presLayoutVars>
          <dgm:chPref val="1"/>
          <dgm:dir/>
          <dgm:animOne val="branch"/>
          <dgm:animLvl val="lvl"/>
          <dgm:resizeHandles val="exact"/>
        </dgm:presLayoutVars>
      </dgm:prSet>
      <dgm:spPr/>
      <dgm:t>
        <a:bodyPr/>
        <a:lstStyle/>
        <a:p>
          <a:endParaRPr lang="pt-BR"/>
        </a:p>
      </dgm:t>
    </dgm:pt>
    <dgm:pt modelId="{3F88D01B-6CCB-4965-B4F0-E4647A285C64}" type="pres">
      <dgm:prSet presAssocID="{E90203FF-5F18-4075-9E62-D0CB77ED7B69}" presName="root1" presStyleCnt="0"/>
      <dgm:spPr/>
    </dgm:pt>
    <dgm:pt modelId="{78ADD044-3E52-4211-B0CE-D0FF0AD8B73D}" type="pres">
      <dgm:prSet presAssocID="{E90203FF-5F18-4075-9E62-D0CB77ED7B69}" presName="LevelOneTextNode" presStyleLbl="node0" presStyleIdx="0" presStyleCnt="1" custScaleX="85616" custScaleY="167190" custLinFactNeighborX="-37346" custLinFactNeighborY="-11659">
        <dgm:presLayoutVars>
          <dgm:chPref val="3"/>
        </dgm:presLayoutVars>
      </dgm:prSet>
      <dgm:spPr/>
      <dgm:t>
        <a:bodyPr/>
        <a:lstStyle/>
        <a:p>
          <a:endParaRPr lang="pt-BR"/>
        </a:p>
      </dgm:t>
    </dgm:pt>
    <dgm:pt modelId="{79B1C7EF-E99F-4BE9-92C6-C213CA30953E}" type="pres">
      <dgm:prSet presAssocID="{E90203FF-5F18-4075-9E62-D0CB77ED7B69}" presName="level2hierChild" presStyleCnt="0"/>
      <dgm:spPr/>
    </dgm:pt>
    <dgm:pt modelId="{FE5E4260-843A-46B5-BF8F-A3B967448ECB}" type="pres">
      <dgm:prSet presAssocID="{AB03AEA1-7355-457A-A1D1-9DD683834B47}" presName="conn2-1" presStyleLbl="parChTrans1D2" presStyleIdx="0" presStyleCnt="8"/>
      <dgm:spPr/>
      <dgm:t>
        <a:bodyPr/>
        <a:lstStyle/>
        <a:p>
          <a:endParaRPr lang="pt-BR"/>
        </a:p>
      </dgm:t>
    </dgm:pt>
    <dgm:pt modelId="{082E14DA-D6CC-4D8B-BA34-B2ADE3C4776F}" type="pres">
      <dgm:prSet presAssocID="{AB03AEA1-7355-457A-A1D1-9DD683834B47}" presName="connTx" presStyleLbl="parChTrans1D2" presStyleIdx="0" presStyleCnt="8"/>
      <dgm:spPr/>
      <dgm:t>
        <a:bodyPr/>
        <a:lstStyle/>
        <a:p>
          <a:endParaRPr lang="pt-BR"/>
        </a:p>
      </dgm:t>
    </dgm:pt>
    <dgm:pt modelId="{908CAEF5-CE53-4F9E-9F0A-2F3D12D30388}" type="pres">
      <dgm:prSet presAssocID="{2055ED02-C9AD-4886-A98F-1C32481055F9}" presName="root2" presStyleCnt="0"/>
      <dgm:spPr/>
    </dgm:pt>
    <dgm:pt modelId="{3D11E020-362D-4270-B4B0-A11A8E9C4263}" type="pres">
      <dgm:prSet presAssocID="{2055ED02-C9AD-4886-A98F-1C32481055F9}" presName="LevelTwoTextNode" presStyleLbl="node2" presStyleIdx="0" presStyleCnt="8" custScaleX="437885" custScaleY="86187">
        <dgm:presLayoutVars>
          <dgm:chPref val="3"/>
        </dgm:presLayoutVars>
      </dgm:prSet>
      <dgm:spPr/>
      <dgm:t>
        <a:bodyPr/>
        <a:lstStyle/>
        <a:p>
          <a:endParaRPr lang="pt-BR"/>
        </a:p>
      </dgm:t>
    </dgm:pt>
    <dgm:pt modelId="{D7FD1B88-4999-4061-A0AA-A1FA7E467243}" type="pres">
      <dgm:prSet presAssocID="{2055ED02-C9AD-4886-A98F-1C32481055F9}" presName="level3hierChild" presStyleCnt="0"/>
      <dgm:spPr/>
    </dgm:pt>
    <dgm:pt modelId="{854E351C-2BD7-4A53-888A-CB1980819BE6}" type="pres">
      <dgm:prSet presAssocID="{B0BD2510-9BAB-46D1-AC02-721408D39821}" presName="conn2-1" presStyleLbl="parChTrans1D2" presStyleIdx="1" presStyleCnt="8"/>
      <dgm:spPr/>
      <dgm:t>
        <a:bodyPr/>
        <a:lstStyle/>
        <a:p>
          <a:endParaRPr lang="pt-BR"/>
        </a:p>
      </dgm:t>
    </dgm:pt>
    <dgm:pt modelId="{52C6D994-3376-405A-812D-FCDC1D547A88}" type="pres">
      <dgm:prSet presAssocID="{B0BD2510-9BAB-46D1-AC02-721408D39821}" presName="connTx" presStyleLbl="parChTrans1D2" presStyleIdx="1" presStyleCnt="8"/>
      <dgm:spPr/>
      <dgm:t>
        <a:bodyPr/>
        <a:lstStyle/>
        <a:p>
          <a:endParaRPr lang="pt-BR"/>
        </a:p>
      </dgm:t>
    </dgm:pt>
    <dgm:pt modelId="{D37BF572-C6DD-4D97-994C-95C893E9148E}" type="pres">
      <dgm:prSet presAssocID="{44E6D888-532A-40D7-A1FC-FE2BAAF6E817}" presName="root2" presStyleCnt="0"/>
      <dgm:spPr/>
    </dgm:pt>
    <dgm:pt modelId="{E1044099-6F25-4FF9-A602-770680A58D4B}" type="pres">
      <dgm:prSet presAssocID="{44E6D888-532A-40D7-A1FC-FE2BAAF6E817}" presName="LevelTwoTextNode" presStyleLbl="node2" presStyleIdx="1" presStyleCnt="8" custScaleX="439693" custScaleY="86187">
        <dgm:presLayoutVars>
          <dgm:chPref val="3"/>
        </dgm:presLayoutVars>
      </dgm:prSet>
      <dgm:spPr/>
      <dgm:t>
        <a:bodyPr/>
        <a:lstStyle/>
        <a:p>
          <a:endParaRPr lang="pt-BR"/>
        </a:p>
      </dgm:t>
    </dgm:pt>
    <dgm:pt modelId="{D9FB946B-D0B2-49C6-8942-4A697D3D9128}" type="pres">
      <dgm:prSet presAssocID="{44E6D888-532A-40D7-A1FC-FE2BAAF6E817}" presName="level3hierChild" presStyleCnt="0"/>
      <dgm:spPr/>
    </dgm:pt>
    <dgm:pt modelId="{330BD4BD-A9CB-4EDB-BE53-CA1A80B935C1}" type="pres">
      <dgm:prSet presAssocID="{142F6278-200A-4CF4-A79F-12B1BB6329BE}" presName="conn2-1" presStyleLbl="parChTrans1D2" presStyleIdx="2" presStyleCnt="8"/>
      <dgm:spPr/>
      <dgm:t>
        <a:bodyPr/>
        <a:lstStyle/>
        <a:p>
          <a:endParaRPr lang="pt-BR"/>
        </a:p>
      </dgm:t>
    </dgm:pt>
    <dgm:pt modelId="{902BC195-23AE-4767-8429-C663F96260ED}" type="pres">
      <dgm:prSet presAssocID="{142F6278-200A-4CF4-A79F-12B1BB6329BE}" presName="connTx" presStyleLbl="parChTrans1D2" presStyleIdx="2" presStyleCnt="8"/>
      <dgm:spPr/>
      <dgm:t>
        <a:bodyPr/>
        <a:lstStyle/>
        <a:p>
          <a:endParaRPr lang="pt-BR"/>
        </a:p>
      </dgm:t>
    </dgm:pt>
    <dgm:pt modelId="{F85362D4-1F0B-4A24-AD33-506324F29433}" type="pres">
      <dgm:prSet presAssocID="{B16FBF85-40D6-4565-9BE3-F0B1533CE848}" presName="root2" presStyleCnt="0"/>
      <dgm:spPr/>
    </dgm:pt>
    <dgm:pt modelId="{709E0458-57F5-48BC-AD3B-BADC47224B0A}" type="pres">
      <dgm:prSet presAssocID="{B16FBF85-40D6-4565-9BE3-F0B1533CE848}" presName="LevelTwoTextNode" presStyleLbl="node2" presStyleIdx="2" presStyleCnt="8" custScaleX="438874" custScaleY="86186">
        <dgm:presLayoutVars>
          <dgm:chPref val="3"/>
        </dgm:presLayoutVars>
      </dgm:prSet>
      <dgm:spPr/>
      <dgm:t>
        <a:bodyPr/>
        <a:lstStyle/>
        <a:p>
          <a:endParaRPr lang="pt-BR"/>
        </a:p>
      </dgm:t>
    </dgm:pt>
    <dgm:pt modelId="{521F3F87-F84A-4444-A727-AAA058FC2A11}" type="pres">
      <dgm:prSet presAssocID="{B16FBF85-40D6-4565-9BE3-F0B1533CE848}" presName="level3hierChild" presStyleCnt="0"/>
      <dgm:spPr/>
    </dgm:pt>
    <dgm:pt modelId="{ECE4502F-F164-44F4-870F-EE5234FED11B}" type="pres">
      <dgm:prSet presAssocID="{B7ED9A12-E17F-43E1-B1FC-D9970C8569B4}" presName="conn2-1" presStyleLbl="parChTrans1D2" presStyleIdx="3" presStyleCnt="8"/>
      <dgm:spPr/>
      <dgm:t>
        <a:bodyPr/>
        <a:lstStyle/>
        <a:p>
          <a:endParaRPr lang="pt-BR"/>
        </a:p>
      </dgm:t>
    </dgm:pt>
    <dgm:pt modelId="{421123C5-95D5-4A64-BDCE-DE4A68D9BCC1}" type="pres">
      <dgm:prSet presAssocID="{B7ED9A12-E17F-43E1-B1FC-D9970C8569B4}" presName="connTx" presStyleLbl="parChTrans1D2" presStyleIdx="3" presStyleCnt="8"/>
      <dgm:spPr/>
      <dgm:t>
        <a:bodyPr/>
        <a:lstStyle/>
        <a:p>
          <a:endParaRPr lang="pt-BR"/>
        </a:p>
      </dgm:t>
    </dgm:pt>
    <dgm:pt modelId="{3BEE9DC5-CDF3-4F80-A49F-8A4830E8BA89}" type="pres">
      <dgm:prSet presAssocID="{29A25309-3E96-440A-A43A-54D2B0E16AF7}" presName="root2" presStyleCnt="0"/>
      <dgm:spPr/>
    </dgm:pt>
    <dgm:pt modelId="{0A185C66-F90A-4CF6-99DC-19B0321B83D8}" type="pres">
      <dgm:prSet presAssocID="{29A25309-3E96-440A-A43A-54D2B0E16AF7}" presName="LevelTwoTextNode" presStyleLbl="node2" presStyleIdx="3" presStyleCnt="8" custScaleX="440177" custScaleY="86187">
        <dgm:presLayoutVars>
          <dgm:chPref val="3"/>
        </dgm:presLayoutVars>
      </dgm:prSet>
      <dgm:spPr/>
      <dgm:t>
        <a:bodyPr/>
        <a:lstStyle/>
        <a:p>
          <a:endParaRPr lang="pt-BR"/>
        </a:p>
      </dgm:t>
    </dgm:pt>
    <dgm:pt modelId="{3EE2EB7C-02F7-4670-98FC-D5BFDAF6ECEA}" type="pres">
      <dgm:prSet presAssocID="{29A25309-3E96-440A-A43A-54D2B0E16AF7}" presName="level3hierChild" presStyleCnt="0"/>
      <dgm:spPr/>
    </dgm:pt>
    <dgm:pt modelId="{3716D21C-A909-4732-A18E-F6336BD39497}" type="pres">
      <dgm:prSet presAssocID="{9E27BBA0-D559-4B9E-AAEB-32EE24280A78}" presName="conn2-1" presStyleLbl="parChTrans1D2" presStyleIdx="4" presStyleCnt="8"/>
      <dgm:spPr/>
      <dgm:t>
        <a:bodyPr/>
        <a:lstStyle/>
        <a:p>
          <a:endParaRPr lang="pt-BR"/>
        </a:p>
      </dgm:t>
    </dgm:pt>
    <dgm:pt modelId="{EAC083F9-805E-477D-BB36-D21D6ABF9996}" type="pres">
      <dgm:prSet presAssocID="{9E27BBA0-D559-4B9E-AAEB-32EE24280A78}" presName="connTx" presStyleLbl="parChTrans1D2" presStyleIdx="4" presStyleCnt="8"/>
      <dgm:spPr/>
      <dgm:t>
        <a:bodyPr/>
        <a:lstStyle/>
        <a:p>
          <a:endParaRPr lang="pt-BR"/>
        </a:p>
      </dgm:t>
    </dgm:pt>
    <dgm:pt modelId="{8300AB0F-10D2-42BE-9224-8DBC30002844}" type="pres">
      <dgm:prSet presAssocID="{D962CE7F-3011-447F-98C6-920119A284AE}" presName="root2" presStyleCnt="0"/>
      <dgm:spPr/>
    </dgm:pt>
    <dgm:pt modelId="{E3AA5AF3-5495-4966-89AE-CD038ECDA3E5}" type="pres">
      <dgm:prSet presAssocID="{D962CE7F-3011-447F-98C6-920119A284AE}" presName="LevelTwoTextNode" presStyleLbl="node2" presStyleIdx="4" presStyleCnt="8" custScaleX="441316" custScaleY="86187">
        <dgm:presLayoutVars>
          <dgm:chPref val="3"/>
        </dgm:presLayoutVars>
      </dgm:prSet>
      <dgm:spPr/>
      <dgm:t>
        <a:bodyPr/>
        <a:lstStyle/>
        <a:p>
          <a:endParaRPr lang="pt-BR"/>
        </a:p>
      </dgm:t>
    </dgm:pt>
    <dgm:pt modelId="{C5CCEFE1-E50C-4D85-BED8-061EBDB84505}" type="pres">
      <dgm:prSet presAssocID="{D962CE7F-3011-447F-98C6-920119A284AE}" presName="level3hierChild" presStyleCnt="0"/>
      <dgm:spPr/>
    </dgm:pt>
    <dgm:pt modelId="{D54860AE-D2B4-4BB0-9DA4-E981F9DCA52C}" type="pres">
      <dgm:prSet presAssocID="{A4A5A639-36B2-4477-9959-48B91280BAF0}" presName="conn2-1" presStyleLbl="parChTrans1D2" presStyleIdx="5" presStyleCnt="8"/>
      <dgm:spPr/>
      <dgm:t>
        <a:bodyPr/>
        <a:lstStyle/>
        <a:p>
          <a:endParaRPr lang="pt-BR"/>
        </a:p>
      </dgm:t>
    </dgm:pt>
    <dgm:pt modelId="{D20997EA-042A-40AD-9EE3-43B57304379A}" type="pres">
      <dgm:prSet presAssocID="{A4A5A639-36B2-4477-9959-48B91280BAF0}" presName="connTx" presStyleLbl="parChTrans1D2" presStyleIdx="5" presStyleCnt="8"/>
      <dgm:spPr/>
      <dgm:t>
        <a:bodyPr/>
        <a:lstStyle/>
        <a:p>
          <a:endParaRPr lang="pt-BR"/>
        </a:p>
      </dgm:t>
    </dgm:pt>
    <dgm:pt modelId="{A30AE3D7-B82B-4F0C-899D-08E9AEFD2DE5}" type="pres">
      <dgm:prSet presAssocID="{88E86BF2-0345-4233-B90C-3E076F66AC17}" presName="root2" presStyleCnt="0"/>
      <dgm:spPr/>
    </dgm:pt>
    <dgm:pt modelId="{A21F9162-DCDE-4CCD-8680-AF21EA87F46E}" type="pres">
      <dgm:prSet presAssocID="{88E86BF2-0345-4233-B90C-3E076F66AC17}" presName="LevelTwoTextNode" presStyleLbl="node2" presStyleIdx="5" presStyleCnt="8" custScaleX="442302" custScaleY="86186">
        <dgm:presLayoutVars>
          <dgm:chPref val="3"/>
        </dgm:presLayoutVars>
      </dgm:prSet>
      <dgm:spPr/>
      <dgm:t>
        <a:bodyPr/>
        <a:lstStyle/>
        <a:p>
          <a:endParaRPr lang="pt-BR"/>
        </a:p>
      </dgm:t>
    </dgm:pt>
    <dgm:pt modelId="{E7C78603-3239-467D-BC28-D92C2631825B}" type="pres">
      <dgm:prSet presAssocID="{88E86BF2-0345-4233-B90C-3E076F66AC17}" presName="level3hierChild" presStyleCnt="0"/>
      <dgm:spPr/>
    </dgm:pt>
    <dgm:pt modelId="{CFDF7CED-CEA7-44B0-8A5D-6E234892659C}" type="pres">
      <dgm:prSet presAssocID="{905E9208-4258-4D26-90A1-6677FEDF287A}" presName="conn2-1" presStyleLbl="parChTrans1D2" presStyleIdx="6" presStyleCnt="8"/>
      <dgm:spPr/>
      <dgm:t>
        <a:bodyPr/>
        <a:lstStyle/>
        <a:p>
          <a:endParaRPr lang="pt-BR"/>
        </a:p>
      </dgm:t>
    </dgm:pt>
    <dgm:pt modelId="{D3051AA4-FD41-49A5-99E2-A7A82629BEAA}" type="pres">
      <dgm:prSet presAssocID="{905E9208-4258-4D26-90A1-6677FEDF287A}" presName="connTx" presStyleLbl="parChTrans1D2" presStyleIdx="6" presStyleCnt="8"/>
      <dgm:spPr/>
      <dgm:t>
        <a:bodyPr/>
        <a:lstStyle/>
        <a:p>
          <a:endParaRPr lang="pt-BR"/>
        </a:p>
      </dgm:t>
    </dgm:pt>
    <dgm:pt modelId="{E9F4F551-8433-46B9-81D9-D4F1EA648EB7}" type="pres">
      <dgm:prSet presAssocID="{33A8C362-AE02-4DE7-9441-B50B5C31786D}" presName="root2" presStyleCnt="0"/>
      <dgm:spPr/>
    </dgm:pt>
    <dgm:pt modelId="{63332122-72EF-4C52-B0B5-5C516896FA32}" type="pres">
      <dgm:prSet presAssocID="{33A8C362-AE02-4DE7-9441-B50B5C31786D}" presName="LevelTwoTextNode" presStyleLbl="node2" presStyleIdx="6" presStyleCnt="8" custScaleX="444489" custScaleY="86186">
        <dgm:presLayoutVars>
          <dgm:chPref val="3"/>
        </dgm:presLayoutVars>
      </dgm:prSet>
      <dgm:spPr/>
      <dgm:t>
        <a:bodyPr/>
        <a:lstStyle/>
        <a:p>
          <a:endParaRPr lang="pt-BR"/>
        </a:p>
      </dgm:t>
    </dgm:pt>
    <dgm:pt modelId="{96AF3B55-B451-460B-9C3E-85FA4BE2F8BA}" type="pres">
      <dgm:prSet presAssocID="{33A8C362-AE02-4DE7-9441-B50B5C31786D}" presName="level3hierChild" presStyleCnt="0"/>
      <dgm:spPr/>
    </dgm:pt>
    <dgm:pt modelId="{73D586FF-E1E6-4A83-8925-CEBF0DE89B92}" type="pres">
      <dgm:prSet presAssocID="{66C0C50F-F574-4101-8868-6EC0535E7092}" presName="conn2-1" presStyleLbl="parChTrans1D2" presStyleIdx="7" presStyleCnt="8"/>
      <dgm:spPr/>
      <dgm:t>
        <a:bodyPr/>
        <a:lstStyle/>
        <a:p>
          <a:endParaRPr lang="pt-BR"/>
        </a:p>
      </dgm:t>
    </dgm:pt>
    <dgm:pt modelId="{73FEFCB6-8A78-4AC3-A342-25D365F387B2}" type="pres">
      <dgm:prSet presAssocID="{66C0C50F-F574-4101-8868-6EC0535E7092}" presName="connTx" presStyleLbl="parChTrans1D2" presStyleIdx="7" presStyleCnt="8"/>
      <dgm:spPr/>
      <dgm:t>
        <a:bodyPr/>
        <a:lstStyle/>
        <a:p>
          <a:endParaRPr lang="pt-BR"/>
        </a:p>
      </dgm:t>
    </dgm:pt>
    <dgm:pt modelId="{904B5DAA-B0AF-4890-918F-A9D22A7AD915}" type="pres">
      <dgm:prSet presAssocID="{3D426DB0-5AC2-4AD7-A044-068B126243EB}" presName="root2" presStyleCnt="0"/>
      <dgm:spPr/>
    </dgm:pt>
    <dgm:pt modelId="{238FDA53-1E73-48BD-A728-C017FC503D1A}" type="pres">
      <dgm:prSet presAssocID="{3D426DB0-5AC2-4AD7-A044-068B126243EB}" presName="LevelTwoTextNode" presStyleLbl="node2" presStyleIdx="7" presStyleCnt="8" custScaleX="445331" custScaleY="75126">
        <dgm:presLayoutVars>
          <dgm:chPref val="3"/>
        </dgm:presLayoutVars>
      </dgm:prSet>
      <dgm:spPr/>
      <dgm:t>
        <a:bodyPr/>
        <a:lstStyle/>
        <a:p>
          <a:endParaRPr lang="pt-BR"/>
        </a:p>
      </dgm:t>
    </dgm:pt>
    <dgm:pt modelId="{4ED748CB-40E3-4A4C-BDD8-43ACABB8F393}" type="pres">
      <dgm:prSet presAssocID="{3D426DB0-5AC2-4AD7-A044-068B126243EB}" presName="level3hierChild" presStyleCnt="0"/>
      <dgm:spPr/>
    </dgm:pt>
  </dgm:ptLst>
  <dgm:cxnLst>
    <dgm:cxn modelId="{17A49BBD-E86F-4529-AC41-62BB8A0B84B6}" type="presOf" srcId="{66C0C50F-F574-4101-8868-6EC0535E7092}" destId="{73FEFCB6-8A78-4AC3-A342-25D365F387B2}" srcOrd="1" destOrd="0" presId="urn:microsoft.com/office/officeart/2005/8/layout/hierarchy2"/>
    <dgm:cxn modelId="{B85024C0-947B-40BA-8FE2-1341C4C691C3}" type="presOf" srcId="{2055ED02-C9AD-4886-A98F-1C32481055F9}" destId="{3D11E020-362D-4270-B4B0-A11A8E9C4263}" srcOrd="0" destOrd="0" presId="urn:microsoft.com/office/officeart/2005/8/layout/hierarchy2"/>
    <dgm:cxn modelId="{7CB1E0BA-D1F8-4D8C-ABD0-A3ED98F7CD72}" srcId="{E90203FF-5F18-4075-9E62-D0CB77ED7B69}" destId="{B16FBF85-40D6-4565-9BE3-F0B1533CE848}" srcOrd="2" destOrd="0" parTransId="{142F6278-200A-4CF4-A79F-12B1BB6329BE}" sibTransId="{7D1F50FD-7E6F-4204-A18E-86519871EB6B}"/>
    <dgm:cxn modelId="{7B521782-3EF9-40DC-A2A4-F099C0E20CBE}" type="presOf" srcId="{D962CE7F-3011-447F-98C6-920119A284AE}" destId="{E3AA5AF3-5495-4966-89AE-CD038ECDA3E5}" srcOrd="0" destOrd="0" presId="urn:microsoft.com/office/officeart/2005/8/layout/hierarchy2"/>
    <dgm:cxn modelId="{738A0E2D-D69A-4448-A47D-F47DC9B32719}" type="presOf" srcId="{29A25309-3E96-440A-A43A-54D2B0E16AF7}" destId="{0A185C66-F90A-4CF6-99DC-19B0321B83D8}" srcOrd="0" destOrd="0" presId="urn:microsoft.com/office/officeart/2005/8/layout/hierarchy2"/>
    <dgm:cxn modelId="{F2CCE316-DC01-4CE5-9C67-858876362ACC}" type="presOf" srcId="{B0BD2510-9BAB-46D1-AC02-721408D39821}" destId="{854E351C-2BD7-4A53-888A-CB1980819BE6}" srcOrd="0" destOrd="0" presId="urn:microsoft.com/office/officeart/2005/8/layout/hierarchy2"/>
    <dgm:cxn modelId="{FBE838F2-E372-42E4-9424-310B419FF5A3}" type="presOf" srcId="{B7ED9A12-E17F-43E1-B1FC-D9970C8569B4}" destId="{421123C5-95D5-4A64-BDCE-DE4A68D9BCC1}" srcOrd="1" destOrd="0" presId="urn:microsoft.com/office/officeart/2005/8/layout/hierarchy2"/>
    <dgm:cxn modelId="{8E6E940A-452B-4EC4-B49B-048BC3EAD30B}" type="presOf" srcId="{33A8C362-AE02-4DE7-9441-B50B5C31786D}" destId="{63332122-72EF-4C52-B0B5-5C516896FA32}" srcOrd="0" destOrd="0" presId="urn:microsoft.com/office/officeart/2005/8/layout/hierarchy2"/>
    <dgm:cxn modelId="{575F183E-D499-4E62-83D8-EF219526F992}" type="presOf" srcId="{905E9208-4258-4D26-90A1-6677FEDF287A}" destId="{D3051AA4-FD41-49A5-99E2-A7A82629BEAA}" srcOrd="1" destOrd="0" presId="urn:microsoft.com/office/officeart/2005/8/layout/hierarchy2"/>
    <dgm:cxn modelId="{F62D7959-4372-4DDE-BCEF-4CA56E5F9C0A}" type="presOf" srcId="{AB03AEA1-7355-457A-A1D1-9DD683834B47}" destId="{FE5E4260-843A-46B5-BF8F-A3B967448ECB}" srcOrd="0" destOrd="0" presId="urn:microsoft.com/office/officeart/2005/8/layout/hierarchy2"/>
    <dgm:cxn modelId="{7EFE6AC0-5014-460F-AE80-5F237751600E}" srcId="{E90203FF-5F18-4075-9E62-D0CB77ED7B69}" destId="{3D426DB0-5AC2-4AD7-A044-068B126243EB}" srcOrd="7" destOrd="0" parTransId="{66C0C50F-F574-4101-8868-6EC0535E7092}" sibTransId="{FD77B4C1-8567-4DEE-A547-A06A01C45178}"/>
    <dgm:cxn modelId="{9229789A-8D4D-4CC9-8CEA-3F1998CF19FE}" type="presOf" srcId="{88E86BF2-0345-4233-B90C-3E076F66AC17}" destId="{A21F9162-DCDE-4CCD-8680-AF21EA87F46E}" srcOrd="0" destOrd="0" presId="urn:microsoft.com/office/officeart/2005/8/layout/hierarchy2"/>
    <dgm:cxn modelId="{6A111EB2-E79D-4F91-87EA-AE2D906B86FD}" type="presOf" srcId="{B16FBF85-40D6-4565-9BE3-F0B1533CE848}" destId="{709E0458-57F5-48BC-AD3B-BADC47224B0A}" srcOrd="0" destOrd="0" presId="urn:microsoft.com/office/officeart/2005/8/layout/hierarchy2"/>
    <dgm:cxn modelId="{01419761-F6E9-48BF-8DF8-5E9E8C002672}" srcId="{E90203FF-5F18-4075-9E62-D0CB77ED7B69}" destId="{88E86BF2-0345-4233-B90C-3E076F66AC17}" srcOrd="5" destOrd="0" parTransId="{A4A5A639-36B2-4477-9959-48B91280BAF0}" sibTransId="{030550B1-3E5C-431F-ACCF-22689484F422}"/>
    <dgm:cxn modelId="{DBE19AA2-AAEE-459E-97BF-38A69A716C42}" type="presOf" srcId="{9E27BBA0-D559-4B9E-AAEB-32EE24280A78}" destId="{3716D21C-A909-4732-A18E-F6336BD39497}" srcOrd="0" destOrd="0" presId="urn:microsoft.com/office/officeart/2005/8/layout/hierarchy2"/>
    <dgm:cxn modelId="{F82A029E-072B-49CD-986A-314A472F984B}" srcId="{E90203FF-5F18-4075-9E62-D0CB77ED7B69}" destId="{33A8C362-AE02-4DE7-9441-B50B5C31786D}" srcOrd="6" destOrd="0" parTransId="{905E9208-4258-4D26-90A1-6677FEDF287A}" sibTransId="{7B2FA315-1F15-4855-9335-97354C0228D7}"/>
    <dgm:cxn modelId="{794D4D2A-A331-4F6F-9669-196249132530}" type="presOf" srcId="{3D426DB0-5AC2-4AD7-A044-068B126243EB}" destId="{238FDA53-1E73-48BD-A728-C017FC503D1A}" srcOrd="0" destOrd="0" presId="urn:microsoft.com/office/officeart/2005/8/layout/hierarchy2"/>
    <dgm:cxn modelId="{421CC3BA-D31D-4D42-8DD0-94E913B7EC20}" type="presOf" srcId="{142F6278-200A-4CF4-A79F-12B1BB6329BE}" destId="{902BC195-23AE-4767-8429-C663F96260ED}" srcOrd="1" destOrd="0" presId="urn:microsoft.com/office/officeart/2005/8/layout/hierarchy2"/>
    <dgm:cxn modelId="{19711089-5705-497D-A63A-3C5B53A3EAFD}" srcId="{E90203FF-5F18-4075-9E62-D0CB77ED7B69}" destId="{29A25309-3E96-440A-A43A-54D2B0E16AF7}" srcOrd="3" destOrd="0" parTransId="{B7ED9A12-E17F-43E1-B1FC-D9970C8569B4}" sibTransId="{D20698AF-2CFE-41D6-98C1-6E4189FB54A2}"/>
    <dgm:cxn modelId="{7C085B55-6B29-44DD-8FE8-D322901DA349}" type="presOf" srcId="{A4A5A639-36B2-4477-9959-48B91280BAF0}" destId="{D20997EA-042A-40AD-9EE3-43B57304379A}" srcOrd="1" destOrd="0" presId="urn:microsoft.com/office/officeart/2005/8/layout/hierarchy2"/>
    <dgm:cxn modelId="{ED01E5E6-1432-4726-A652-3F7EDCC3C31D}" srcId="{E90203FF-5F18-4075-9E62-D0CB77ED7B69}" destId="{D962CE7F-3011-447F-98C6-920119A284AE}" srcOrd="4" destOrd="0" parTransId="{9E27BBA0-D559-4B9E-AAEB-32EE24280A78}" sibTransId="{6B4FDC0A-B5C3-4BD6-81CF-66E12EC3DCC5}"/>
    <dgm:cxn modelId="{FE31C87D-1ADF-4321-9AF7-D15D9E1D2207}" srcId="{E90203FF-5F18-4075-9E62-D0CB77ED7B69}" destId="{2055ED02-C9AD-4886-A98F-1C32481055F9}" srcOrd="0" destOrd="0" parTransId="{AB03AEA1-7355-457A-A1D1-9DD683834B47}" sibTransId="{81BD92DC-94FB-47DF-9C8D-D77F74097D56}"/>
    <dgm:cxn modelId="{8E5AD6EF-EF1A-458E-80FB-4E190590AA6B}" type="presOf" srcId="{B0BD2510-9BAB-46D1-AC02-721408D39821}" destId="{52C6D994-3376-405A-812D-FCDC1D547A88}" srcOrd="1" destOrd="0" presId="urn:microsoft.com/office/officeart/2005/8/layout/hierarchy2"/>
    <dgm:cxn modelId="{BB1363A8-F7E7-4104-B66E-36505BC96401}" type="presOf" srcId="{66C0C50F-F574-4101-8868-6EC0535E7092}" destId="{73D586FF-E1E6-4A83-8925-CEBF0DE89B92}" srcOrd="0" destOrd="0" presId="urn:microsoft.com/office/officeart/2005/8/layout/hierarchy2"/>
    <dgm:cxn modelId="{04103D2C-FBC4-454D-ADD5-B4450F74AB0D}" srcId="{E90203FF-5F18-4075-9E62-D0CB77ED7B69}" destId="{44E6D888-532A-40D7-A1FC-FE2BAAF6E817}" srcOrd="1" destOrd="0" parTransId="{B0BD2510-9BAB-46D1-AC02-721408D39821}" sibTransId="{570C927B-D128-404C-AA15-8F696C23D76B}"/>
    <dgm:cxn modelId="{A9C13686-E1F3-4187-B602-AB3C6BB122CF}" type="presOf" srcId="{7E0E1E7C-ECA4-4F75-8DD1-0893BB2DAAD3}" destId="{4F04513B-A3EA-477B-9D4A-CAFF4C0B8D95}" srcOrd="0" destOrd="0" presId="urn:microsoft.com/office/officeart/2005/8/layout/hierarchy2"/>
    <dgm:cxn modelId="{117B1BF7-45CA-4830-961E-DEADCF445CE4}" type="presOf" srcId="{E90203FF-5F18-4075-9E62-D0CB77ED7B69}" destId="{78ADD044-3E52-4211-B0CE-D0FF0AD8B73D}" srcOrd="0" destOrd="0" presId="urn:microsoft.com/office/officeart/2005/8/layout/hierarchy2"/>
    <dgm:cxn modelId="{1D6A1398-C175-4CCE-87A2-A8AE8BF8F2DC}" type="presOf" srcId="{AB03AEA1-7355-457A-A1D1-9DD683834B47}" destId="{082E14DA-D6CC-4D8B-BA34-B2ADE3C4776F}" srcOrd="1" destOrd="0" presId="urn:microsoft.com/office/officeart/2005/8/layout/hierarchy2"/>
    <dgm:cxn modelId="{F2546E69-779D-4558-89E2-66693F4F259D}" srcId="{7E0E1E7C-ECA4-4F75-8DD1-0893BB2DAAD3}" destId="{E90203FF-5F18-4075-9E62-D0CB77ED7B69}" srcOrd="0" destOrd="0" parTransId="{A117A1FF-2706-4AF4-963F-2151661CE292}" sibTransId="{E5B81BE7-33D7-4121-8569-01002CD86B42}"/>
    <dgm:cxn modelId="{CF1638C7-5C52-4A8B-A3BE-C13D0E8B261B}" type="presOf" srcId="{B7ED9A12-E17F-43E1-B1FC-D9970C8569B4}" destId="{ECE4502F-F164-44F4-870F-EE5234FED11B}" srcOrd="0" destOrd="0" presId="urn:microsoft.com/office/officeart/2005/8/layout/hierarchy2"/>
    <dgm:cxn modelId="{E665832D-E84B-484F-B5C7-530838BACBC5}" type="presOf" srcId="{A4A5A639-36B2-4477-9959-48B91280BAF0}" destId="{D54860AE-D2B4-4BB0-9DA4-E981F9DCA52C}" srcOrd="0" destOrd="0" presId="urn:microsoft.com/office/officeart/2005/8/layout/hierarchy2"/>
    <dgm:cxn modelId="{9F88B95A-DDD5-41F3-8149-500212DB74BA}" type="presOf" srcId="{905E9208-4258-4D26-90A1-6677FEDF287A}" destId="{CFDF7CED-CEA7-44B0-8A5D-6E234892659C}" srcOrd="0" destOrd="0" presId="urn:microsoft.com/office/officeart/2005/8/layout/hierarchy2"/>
    <dgm:cxn modelId="{A21DA65F-1DC3-40B1-B048-009E4CDD7137}" type="presOf" srcId="{142F6278-200A-4CF4-A79F-12B1BB6329BE}" destId="{330BD4BD-A9CB-4EDB-BE53-CA1A80B935C1}" srcOrd="0" destOrd="0" presId="urn:microsoft.com/office/officeart/2005/8/layout/hierarchy2"/>
    <dgm:cxn modelId="{750E450B-6A38-4F57-B732-015355C08856}" type="presOf" srcId="{9E27BBA0-D559-4B9E-AAEB-32EE24280A78}" destId="{EAC083F9-805E-477D-BB36-D21D6ABF9996}" srcOrd="1" destOrd="0" presId="urn:microsoft.com/office/officeart/2005/8/layout/hierarchy2"/>
    <dgm:cxn modelId="{CABF713F-F96C-4814-BC39-2553FDC58EED}" type="presOf" srcId="{44E6D888-532A-40D7-A1FC-FE2BAAF6E817}" destId="{E1044099-6F25-4FF9-A602-770680A58D4B}" srcOrd="0" destOrd="0" presId="urn:microsoft.com/office/officeart/2005/8/layout/hierarchy2"/>
    <dgm:cxn modelId="{6779FA47-EB40-47EE-AF62-75AC5D4D5596}" type="presParOf" srcId="{4F04513B-A3EA-477B-9D4A-CAFF4C0B8D95}" destId="{3F88D01B-6CCB-4965-B4F0-E4647A285C64}" srcOrd="0" destOrd="0" presId="urn:microsoft.com/office/officeart/2005/8/layout/hierarchy2"/>
    <dgm:cxn modelId="{4FEBDD09-7CC6-46E2-B0AC-01D5CF21DE51}" type="presParOf" srcId="{3F88D01B-6CCB-4965-B4F0-E4647A285C64}" destId="{78ADD044-3E52-4211-B0CE-D0FF0AD8B73D}" srcOrd="0" destOrd="0" presId="urn:microsoft.com/office/officeart/2005/8/layout/hierarchy2"/>
    <dgm:cxn modelId="{81583D93-E927-4441-B8FD-3743033D2D5F}" type="presParOf" srcId="{3F88D01B-6CCB-4965-B4F0-E4647A285C64}" destId="{79B1C7EF-E99F-4BE9-92C6-C213CA30953E}" srcOrd="1" destOrd="0" presId="urn:microsoft.com/office/officeart/2005/8/layout/hierarchy2"/>
    <dgm:cxn modelId="{DDC5DC22-C79B-4BE5-8F62-8C9F51FC8180}" type="presParOf" srcId="{79B1C7EF-E99F-4BE9-92C6-C213CA30953E}" destId="{FE5E4260-843A-46B5-BF8F-A3B967448ECB}" srcOrd="0" destOrd="0" presId="urn:microsoft.com/office/officeart/2005/8/layout/hierarchy2"/>
    <dgm:cxn modelId="{E2BCB950-DB81-49A4-8C31-DF59856D49B4}" type="presParOf" srcId="{FE5E4260-843A-46B5-BF8F-A3B967448ECB}" destId="{082E14DA-D6CC-4D8B-BA34-B2ADE3C4776F}" srcOrd="0" destOrd="0" presId="urn:microsoft.com/office/officeart/2005/8/layout/hierarchy2"/>
    <dgm:cxn modelId="{DE433374-ACF8-4E21-A552-ECB71F78E89D}" type="presParOf" srcId="{79B1C7EF-E99F-4BE9-92C6-C213CA30953E}" destId="{908CAEF5-CE53-4F9E-9F0A-2F3D12D30388}" srcOrd="1" destOrd="0" presId="urn:microsoft.com/office/officeart/2005/8/layout/hierarchy2"/>
    <dgm:cxn modelId="{40FE1584-C64C-457B-8B30-9E37F78DFE06}" type="presParOf" srcId="{908CAEF5-CE53-4F9E-9F0A-2F3D12D30388}" destId="{3D11E020-362D-4270-B4B0-A11A8E9C4263}" srcOrd="0" destOrd="0" presId="urn:microsoft.com/office/officeart/2005/8/layout/hierarchy2"/>
    <dgm:cxn modelId="{922A1155-3CD7-4D11-94C6-3497C46C36A6}" type="presParOf" srcId="{908CAEF5-CE53-4F9E-9F0A-2F3D12D30388}" destId="{D7FD1B88-4999-4061-A0AA-A1FA7E467243}" srcOrd="1" destOrd="0" presId="urn:microsoft.com/office/officeart/2005/8/layout/hierarchy2"/>
    <dgm:cxn modelId="{D3061981-CC80-4B7A-B397-36CA02B3DE92}" type="presParOf" srcId="{79B1C7EF-E99F-4BE9-92C6-C213CA30953E}" destId="{854E351C-2BD7-4A53-888A-CB1980819BE6}" srcOrd="2" destOrd="0" presId="urn:microsoft.com/office/officeart/2005/8/layout/hierarchy2"/>
    <dgm:cxn modelId="{B87651AF-99CB-438B-8EE1-C87B829FF2E0}" type="presParOf" srcId="{854E351C-2BD7-4A53-888A-CB1980819BE6}" destId="{52C6D994-3376-405A-812D-FCDC1D547A88}" srcOrd="0" destOrd="0" presId="urn:microsoft.com/office/officeart/2005/8/layout/hierarchy2"/>
    <dgm:cxn modelId="{71A285C2-4AEB-4CEA-A4FA-4D282CA492DF}" type="presParOf" srcId="{79B1C7EF-E99F-4BE9-92C6-C213CA30953E}" destId="{D37BF572-C6DD-4D97-994C-95C893E9148E}" srcOrd="3" destOrd="0" presId="urn:microsoft.com/office/officeart/2005/8/layout/hierarchy2"/>
    <dgm:cxn modelId="{ACD55D18-99F6-4C57-B949-770470902245}" type="presParOf" srcId="{D37BF572-C6DD-4D97-994C-95C893E9148E}" destId="{E1044099-6F25-4FF9-A602-770680A58D4B}" srcOrd="0" destOrd="0" presId="urn:microsoft.com/office/officeart/2005/8/layout/hierarchy2"/>
    <dgm:cxn modelId="{BB108B24-BBD7-4427-999C-D1B84AC4E623}" type="presParOf" srcId="{D37BF572-C6DD-4D97-994C-95C893E9148E}" destId="{D9FB946B-D0B2-49C6-8942-4A697D3D9128}" srcOrd="1" destOrd="0" presId="urn:microsoft.com/office/officeart/2005/8/layout/hierarchy2"/>
    <dgm:cxn modelId="{3E07AE3B-6260-44F5-9B49-F6841D02284B}" type="presParOf" srcId="{79B1C7EF-E99F-4BE9-92C6-C213CA30953E}" destId="{330BD4BD-A9CB-4EDB-BE53-CA1A80B935C1}" srcOrd="4" destOrd="0" presId="urn:microsoft.com/office/officeart/2005/8/layout/hierarchy2"/>
    <dgm:cxn modelId="{6592E2DF-BE8A-4287-9C77-D3E91873A638}" type="presParOf" srcId="{330BD4BD-A9CB-4EDB-BE53-CA1A80B935C1}" destId="{902BC195-23AE-4767-8429-C663F96260ED}" srcOrd="0" destOrd="0" presId="urn:microsoft.com/office/officeart/2005/8/layout/hierarchy2"/>
    <dgm:cxn modelId="{4FE3B70C-FC8B-419C-9547-E58F42031C5E}" type="presParOf" srcId="{79B1C7EF-E99F-4BE9-92C6-C213CA30953E}" destId="{F85362D4-1F0B-4A24-AD33-506324F29433}" srcOrd="5" destOrd="0" presId="urn:microsoft.com/office/officeart/2005/8/layout/hierarchy2"/>
    <dgm:cxn modelId="{B39FB894-565B-43A6-AD5A-78339E9B5622}" type="presParOf" srcId="{F85362D4-1F0B-4A24-AD33-506324F29433}" destId="{709E0458-57F5-48BC-AD3B-BADC47224B0A}" srcOrd="0" destOrd="0" presId="urn:microsoft.com/office/officeart/2005/8/layout/hierarchy2"/>
    <dgm:cxn modelId="{39F2C671-B6E3-4C31-9E7A-C9DB7AB13C90}" type="presParOf" srcId="{F85362D4-1F0B-4A24-AD33-506324F29433}" destId="{521F3F87-F84A-4444-A727-AAA058FC2A11}" srcOrd="1" destOrd="0" presId="urn:microsoft.com/office/officeart/2005/8/layout/hierarchy2"/>
    <dgm:cxn modelId="{6D20EDB4-BDA0-4CDF-98C3-7A0B4A65A926}" type="presParOf" srcId="{79B1C7EF-E99F-4BE9-92C6-C213CA30953E}" destId="{ECE4502F-F164-44F4-870F-EE5234FED11B}" srcOrd="6" destOrd="0" presId="urn:microsoft.com/office/officeart/2005/8/layout/hierarchy2"/>
    <dgm:cxn modelId="{DF6946FB-82D4-4D09-A092-9FE3841E322E}" type="presParOf" srcId="{ECE4502F-F164-44F4-870F-EE5234FED11B}" destId="{421123C5-95D5-4A64-BDCE-DE4A68D9BCC1}" srcOrd="0" destOrd="0" presId="urn:microsoft.com/office/officeart/2005/8/layout/hierarchy2"/>
    <dgm:cxn modelId="{6D4DA8BA-9717-4574-8E19-552B59081689}" type="presParOf" srcId="{79B1C7EF-E99F-4BE9-92C6-C213CA30953E}" destId="{3BEE9DC5-CDF3-4F80-A49F-8A4830E8BA89}" srcOrd="7" destOrd="0" presId="urn:microsoft.com/office/officeart/2005/8/layout/hierarchy2"/>
    <dgm:cxn modelId="{2132F522-E5FE-4BF8-A449-7A381292DF12}" type="presParOf" srcId="{3BEE9DC5-CDF3-4F80-A49F-8A4830E8BA89}" destId="{0A185C66-F90A-4CF6-99DC-19B0321B83D8}" srcOrd="0" destOrd="0" presId="urn:microsoft.com/office/officeart/2005/8/layout/hierarchy2"/>
    <dgm:cxn modelId="{EA96886E-123C-4FF1-8A45-2AF5CC7153C2}" type="presParOf" srcId="{3BEE9DC5-CDF3-4F80-A49F-8A4830E8BA89}" destId="{3EE2EB7C-02F7-4670-98FC-D5BFDAF6ECEA}" srcOrd="1" destOrd="0" presId="urn:microsoft.com/office/officeart/2005/8/layout/hierarchy2"/>
    <dgm:cxn modelId="{9FC820BD-85E6-4123-B6C7-04661F810272}" type="presParOf" srcId="{79B1C7EF-E99F-4BE9-92C6-C213CA30953E}" destId="{3716D21C-A909-4732-A18E-F6336BD39497}" srcOrd="8" destOrd="0" presId="urn:microsoft.com/office/officeart/2005/8/layout/hierarchy2"/>
    <dgm:cxn modelId="{1CB8E74D-4C17-4171-8D6B-241B547F8647}" type="presParOf" srcId="{3716D21C-A909-4732-A18E-F6336BD39497}" destId="{EAC083F9-805E-477D-BB36-D21D6ABF9996}" srcOrd="0" destOrd="0" presId="urn:microsoft.com/office/officeart/2005/8/layout/hierarchy2"/>
    <dgm:cxn modelId="{B3F3D45D-E60D-4783-9AD0-3D010F5C2D12}" type="presParOf" srcId="{79B1C7EF-E99F-4BE9-92C6-C213CA30953E}" destId="{8300AB0F-10D2-42BE-9224-8DBC30002844}" srcOrd="9" destOrd="0" presId="urn:microsoft.com/office/officeart/2005/8/layout/hierarchy2"/>
    <dgm:cxn modelId="{C186F336-1585-478B-985D-BACB0AD401CC}" type="presParOf" srcId="{8300AB0F-10D2-42BE-9224-8DBC30002844}" destId="{E3AA5AF3-5495-4966-89AE-CD038ECDA3E5}" srcOrd="0" destOrd="0" presId="urn:microsoft.com/office/officeart/2005/8/layout/hierarchy2"/>
    <dgm:cxn modelId="{AC2B7E33-0A93-434F-B6CE-20BDD053DE83}" type="presParOf" srcId="{8300AB0F-10D2-42BE-9224-8DBC30002844}" destId="{C5CCEFE1-E50C-4D85-BED8-061EBDB84505}" srcOrd="1" destOrd="0" presId="urn:microsoft.com/office/officeart/2005/8/layout/hierarchy2"/>
    <dgm:cxn modelId="{2F24E721-27AD-43BD-9D6D-686241BCBB67}" type="presParOf" srcId="{79B1C7EF-E99F-4BE9-92C6-C213CA30953E}" destId="{D54860AE-D2B4-4BB0-9DA4-E981F9DCA52C}" srcOrd="10" destOrd="0" presId="urn:microsoft.com/office/officeart/2005/8/layout/hierarchy2"/>
    <dgm:cxn modelId="{7C250B50-4E09-4EAC-AB84-80C8AF26DEB6}" type="presParOf" srcId="{D54860AE-D2B4-4BB0-9DA4-E981F9DCA52C}" destId="{D20997EA-042A-40AD-9EE3-43B57304379A}" srcOrd="0" destOrd="0" presId="urn:microsoft.com/office/officeart/2005/8/layout/hierarchy2"/>
    <dgm:cxn modelId="{185BFA92-B432-4C04-90BF-460755F578A7}" type="presParOf" srcId="{79B1C7EF-E99F-4BE9-92C6-C213CA30953E}" destId="{A30AE3D7-B82B-4F0C-899D-08E9AEFD2DE5}" srcOrd="11" destOrd="0" presId="urn:microsoft.com/office/officeart/2005/8/layout/hierarchy2"/>
    <dgm:cxn modelId="{F2EA327D-8B4A-4B5F-8598-53006F12EA81}" type="presParOf" srcId="{A30AE3D7-B82B-4F0C-899D-08E9AEFD2DE5}" destId="{A21F9162-DCDE-4CCD-8680-AF21EA87F46E}" srcOrd="0" destOrd="0" presId="urn:microsoft.com/office/officeart/2005/8/layout/hierarchy2"/>
    <dgm:cxn modelId="{D9932CF5-6980-4878-9366-38036D5EB4D5}" type="presParOf" srcId="{A30AE3D7-B82B-4F0C-899D-08E9AEFD2DE5}" destId="{E7C78603-3239-467D-BC28-D92C2631825B}" srcOrd="1" destOrd="0" presId="urn:microsoft.com/office/officeart/2005/8/layout/hierarchy2"/>
    <dgm:cxn modelId="{9EC6AA5F-678E-4764-B991-12A824F187A9}" type="presParOf" srcId="{79B1C7EF-E99F-4BE9-92C6-C213CA30953E}" destId="{CFDF7CED-CEA7-44B0-8A5D-6E234892659C}" srcOrd="12" destOrd="0" presId="urn:microsoft.com/office/officeart/2005/8/layout/hierarchy2"/>
    <dgm:cxn modelId="{90E4DDFE-0A1A-4D85-8A90-80FA63F40477}" type="presParOf" srcId="{CFDF7CED-CEA7-44B0-8A5D-6E234892659C}" destId="{D3051AA4-FD41-49A5-99E2-A7A82629BEAA}" srcOrd="0" destOrd="0" presId="urn:microsoft.com/office/officeart/2005/8/layout/hierarchy2"/>
    <dgm:cxn modelId="{52C527D4-D35C-4482-8510-F87DD73FB7E3}" type="presParOf" srcId="{79B1C7EF-E99F-4BE9-92C6-C213CA30953E}" destId="{E9F4F551-8433-46B9-81D9-D4F1EA648EB7}" srcOrd="13" destOrd="0" presId="urn:microsoft.com/office/officeart/2005/8/layout/hierarchy2"/>
    <dgm:cxn modelId="{2FEFDACE-21B9-4CC4-8732-557BA7AB27BC}" type="presParOf" srcId="{E9F4F551-8433-46B9-81D9-D4F1EA648EB7}" destId="{63332122-72EF-4C52-B0B5-5C516896FA32}" srcOrd="0" destOrd="0" presId="urn:microsoft.com/office/officeart/2005/8/layout/hierarchy2"/>
    <dgm:cxn modelId="{E7C2C722-12C4-4242-872B-984EF4F6C721}" type="presParOf" srcId="{E9F4F551-8433-46B9-81D9-D4F1EA648EB7}" destId="{96AF3B55-B451-460B-9C3E-85FA4BE2F8BA}" srcOrd="1" destOrd="0" presId="urn:microsoft.com/office/officeart/2005/8/layout/hierarchy2"/>
    <dgm:cxn modelId="{688C627A-0243-4454-A064-6012715485A6}" type="presParOf" srcId="{79B1C7EF-E99F-4BE9-92C6-C213CA30953E}" destId="{73D586FF-E1E6-4A83-8925-CEBF0DE89B92}" srcOrd="14" destOrd="0" presId="urn:microsoft.com/office/officeart/2005/8/layout/hierarchy2"/>
    <dgm:cxn modelId="{5A3C75F3-F3EA-49B5-B672-8942F54DCF8B}" type="presParOf" srcId="{73D586FF-E1E6-4A83-8925-CEBF0DE89B92}" destId="{73FEFCB6-8A78-4AC3-A342-25D365F387B2}" srcOrd="0" destOrd="0" presId="urn:microsoft.com/office/officeart/2005/8/layout/hierarchy2"/>
    <dgm:cxn modelId="{96C8F7C3-2441-41DF-A2AC-DEFFCE004754}" type="presParOf" srcId="{79B1C7EF-E99F-4BE9-92C6-C213CA30953E}" destId="{904B5DAA-B0AF-4890-918F-A9D22A7AD915}" srcOrd="15" destOrd="0" presId="urn:microsoft.com/office/officeart/2005/8/layout/hierarchy2"/>
    <dgm:cxn modelId="{FC60A726-C906-4965-880C-F7AE4A4BDE28}" type="presParOf" srcId="{904B5DAA-B0AF-4890-918F-A9D22A7AD915}" destId="{238FDA53-1E73-48BD-A728-C017FC503D1A}" srcOrd="0" destOrd="0" presId="urn:microsoft.com/office/officeart/2005/8/layout/hierarchy2"/>
    <dgm:cxn modelId="{021796AE-D82B-4141-BB7E-705086B7222F}" type="presParOf" srcId="{904B5DAA-B0AF-4890-918F-A9D22A7AD915}" destId="{4ED748CB-40E3-4A4C-BDD8-43ACABB8F39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13EABC-B456-4D69-B5E5-E1112BB93EF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917EDA47-A42F-4184-8361-82C57A1DA5C7}">
      <dgm:prSet phldrT="[Texto]" custT="1"/>
      <dgm:spPr/>
      <dgm:t>
        <a:bodyPr/>
        <a:lstStyle/>
        <a:p>
          <a:r>
            <a:rPr lang="pt-BR" sz="2400" dirty="0" smtClean="0"/>
            <a:t>I - 12 (doze) especialistas de notório saber científico e técnico, em efetivo exercício profissional, sendo:</a:t>
          </a:r>
          <a:endParaRPr lang="pt-BR" sz="2400" dirty="0"/>
        </a:p>
      </dgm:t>
    </dgm:pt>
    <dgm:pt modelId="{3F0703E9-9267-406B-9961-AE3811E3ED28}" type="parTrans" cxnId="{D849584A-5FAC-4448-A977-57A5DAED3229}">
      <dgm:prSet/>
      <dgm:spPr/>
      <dgm:t>
        <a:bodyPr/>
        <a:lstStyle/>
        <a:p>
          <a:endParaRPr lang="pt-BR" sz="2400"/>
        </a:p>
      </dgm:t>
    </dgm:pt>
    <dgm:pt modelId="{480D91C5-9C19-45D9-B165-2604BBCBBB9C}" type="sibTrans" cxnId="{D849584A-5FAC-4448-A977-57A5DAED3229}">
      <dgm:prSet/>
      <dgm:spPr/>
      <dgm:t>
        <a:bodyPr/>
        <a:lstStyle/>
        <a:p>
          <a:endParaRPr lang="pt-BR" sz="2400"/>
        </a:p>
      </dgm:t>
    </dgm:pt>
    <dgm:pt modelId="{A086BB2E-FD0C-4BB6-94F0-C959A92B4860}">
      <dgm:prSet phldrT="[Texto]" custT="1"/>
      <dgm:spPr/>
      <dgm:t>
        <a:bodyPr/>
        <a:lstStyle/>
        <a:p>
          <a:r>
            <a:rPr lang="pt-BR" sz="2400" dirty="0" smtClean="0"/>
            <a:t>a) 3 (três) da área de saúde humana</a:t>
          </a:r>
          <a:endParaRPr lang="pt-BR" sz="2400" dirty="0"/>
        </a:p>
      </dgm:t>
    </dgm:pt>
    <dgm:pt modelId="{0245A206-1391-489F-AD84-3D94AF8121BC}" type="parTrans" cxnId="{31568999-E54F-44C7-9BA1-8628B92892CF}">
      <dgm:prSet custT="1"/>
      <dgm:spPr/>
      <dgm:t>
        <a:bodyPr/>
        <a:lstStyle/>
        <a:p>
          <a:endParaRPr lang="pt-BR" sz="800"/>
        </a:p>
      </dgm:t>
    </dgm:pt>
    <dgm:pt modelId="{5ADCA639-1012-44AB-B03C-A339B5422861}" type="sibTrans" cxnId="{31568999-E54F-44C7-9BA1-8628B92892CF}">
      <dgm:prSet/>
      <dgm:spPr/>
      <dgm:t>
        <a:bodyPr/>
        <a:lstStyle/>
        <a:p>
          <a:endParaRPr lang="pt-BR" sz="2400"/>
        </a:p>
      </dgm:t>
    </dgm:pt>
    <dgm:pt modelId="{66E5E591-710F-43DA-B0B1-AFAE9305C739}">
      <dgm:prSet phldrT="[Texto]" custT="1"/>
      <dgm:spPr/>
      <dgm:t>
        <a:bodyPr/>
        <a:lstStyle/>
        <a:p>
          <a:r>
            <a:rPr lang="pt-BR" sz="2400" dirty="0" smtClean="0"/>
            <a:t>b) 3 (três) da área animal</a:t>
          </a:r>
          <a:endParaRPr lang="pt-BR" sz="2400" dirty="0"/>
        </a:p>
      </dgm:t>
    </dgm:pt>
    <dgm:pt modelId="{16FAD081-9B3B-4840-B790-A7E60B363B0D}" type="parTrans" cxnId="{3B6006F7-1923-49DC-A865-D2FA540D56C1}">
      <dgm:prSet custT="1"/>
      <dgm:spPr/>
      <dgm:t>
        <a:bodyPr/>
        <a:lstStyle/>
        <a:p>
          <a:endParaRPr lang="pt-BR" sz="700"/>
        </a:p>
      </dgm:t>
    </dgm:pt>
    <dgm:pt modelId="{7EA2135D-13A5-4B6E-B4FC-E9FA1F021553}" type="sibTrans" cxnId="{3B6006F7-1923-49DC-A865-D2FA540D56C1}">
      <dgm:prSet/>
      <dgm:spPr/>
      <dgm:t>
        <a:bodyPr/>
        <a:lstStyle/>
        <a:p>
          <a:endParaRPr lang="pt-BR" sz="2400"/>
        </a:p>
      </dgm:t>
    </dgm:pt>
    <dgm:pt modelId="{5E449F03-A971-42FB-8DFB-9F33C8A8EBDF}">
      <dgm:prSet phldrT="[Texto]" custT="1"/>
      <dgm:spPr/>
      <dgm:t>
        <a:bodyPr/>
        <a:lstStyle/>
        <a:p>
          <a:r>
            <a:rPr lang="pt-BR" sz="2400" dirty="0" smtClean="0"/>
            <a:t>c) 3 (três) da área vegetal</a:t>
          </a:r>
          <a:endParaRPr lang="pt-BR" sz="2400" dirty="0"/>
        </a:p>
      </dgm:t>
    </dgm:pt>
    <dgm:pt modelId="{08C91CFD-5738-4A07-995D-6053B0DB5546}" type="parTrans" cxnId="{6019E00A-1F5B-4BCC-BA6B-DEE08A2EEB8A}">
      <dgm:prSet custT="1"/>
      <dgm:spPr/>
      <dgm:t>
        <a:bodyPr/>
        <a:lstStyle/>
        <a:p>
          <a:endParaRPr lang="pt-BR" sz="700"/>
        </a:p>
      </dgm:t>
    </dgm:pt>
    <dgm:pt modelId="{046923E7-365A-4E8F-B2A9-774539A11850}" type="sibTrans" cxnId="{6019E00A-1F5B-4BCC-BA6B-DEE08A2EEB8A}">
      <dgm:prSet/>
      <dgm:spPr/>
      <dgm:t>
        <a:bodyPr/>
        <a:lstStyle/>
        <a:p>
          <a:endParaRPr lang="pt-BR" sz="2400"/>
        </a:p>
      </dgm:t>
    </dgm:pt>
    <dgm:pt modelId="{1D74B2B3-9225-459E-977D-FDD6E5649482}">
      <dgm:prSet phldrT="[Texto]" custT="1"/>
      <dgm:spPr/>
      <dgm:t>
        <a:bodyPr/>
        <a:lstStyle/>
        <a:p>
          <a:r>
            <a:rPr lang="pt-BR" sz="2400" dirty="0" smtClean="0"/>
            <a:t>d) 3 (três) da área de meio ambiente</a:t>
          </a:r>
          <a:endParaRPr lang="pt-BR" sz="2400" dirty="0"/>
        </a:p>
      </dgm:t>
    </dgm:pt>
    <dgm:pt modelId="{2CA7A3BA-8F2D-4C36-BBEA-FD32576CFB84}" type="parTrans" cxnId="{D0C5C255-7C53-4E1C-A470-77A0CF894228}">
      <dgm:prSet custT="1"/>
      <dgm:spPr/>
      <dgm:t>
        <a:bodyPr/>
        <a:lstStyle/>
        <a:p>
          <a:endParaRPr lang="pt-BR" sz="800"/>
        </a:p>
      </dgm:t>
    </dgm:pt>
    <dgm:pt modelId="{2BA918DF-DC7E-4BA2-815E-B57E03F7915A}" type="sibTrans" cxnId="{D0C5C255-7C53-4E1C-A470-77A0CF894228}">
      <dgm:prSet/>
      <dgm:spPr/>
      <dgm:t>
        <a:bodyPr/>
        <a:lstStyle/>
        <a:p>
          <a:endParaRPr lang="pt-BR" sz="2400"/>
        </a:p>
      </dgm:t>
    </dgm:pt>
    <dgm:pt modelId="{B1D118B4-26F7-47A9-A2B6-3CAC2E9C4F80}" type="pres">
      <dgm:prSet presAssocID="{7F13EABC-B456-4D69-B5E5-E1112BB93EF9}" presName="diagram" presStyleCnt="0">
        <dgm:presLayoutVars>
          <dgm:chPref val="1"/>
          <dgm:dir/>
          <dgm:animOne val="branch"/>
          <dgm:animLvl val="lvl"/>
          <dgm:resizeHandles val="exact"/>
        </dgm:presLayoutVars>
      </dgm:prSet>
      <dgm:spPr/>
      <dgm:t>
        <a:bodyPr/>
        <a:lstStyle/>
        <a:p>
          <a:endParaRPr lang="pt-BR"/>
        </a:p>
      </dgm:t>
    </dgm:pt>
    <dgm:pt modelId="{63908F6F-FA1D-42E8-8EF3-4FDEA6EDBAAF}" type="pres">
      <dgm:prSet presAssocID="{917EDA47-A42F-4184-8361-82C57A1DA5C7}" presName="root1" presStyleCnt="0"/>
      <dgm:spPr/>
    </dgm:pt>
    <dgm:pt modelId="{3B0DC232-8D33-409E-BEEA-ED76D4A1195E}" type="pres">
      <dgm:prSet presAssocID="{917EDA47-A42F-4184-8361-82C57A1DA5C7}" presName="LevelOneTextNode" presStyleLbl="node0" presStyleIdx="0" presStyleCnt="1" custScaleY="258174" custLinFactNeighborX="-50002" custLinFactNeighborY="206">
        <dgm:presLayoutVars>
          <dgm:chPref val="3"/>
        </dgm:presLayoutVars>
      </dgm:prSet>
      <dgm:spPr/>
      <dgm:t>
        <a:bodyPr/>
        <a:lstStyle/>
        <a:p>
          <a:endParaRPr lang="pt-BR"/>
        </a:p>
      </dgm:t>
    </dgm:pt>
    <dgm:pt modelId="{AB5CD7F4-2544-43FD-B74D-EBB52305E7C4}" type="pres">
      <dgm:prSet presAssocID="{917EDA47-A42F-4184-8361-82C57A1DA5C7}" presName="level2hierChild" presStyleCnt="0"/>
      <dgm:spPr/>
    </dgm:pt>
    <dgm:pt modelId="{64E01738-6CBD-4C72-B93D-2C1999BCE45C}" type="pres">
      <dgm:prSet presAssocID="{0245A206-1391-489F-AD84-3D94AF8121BC}" presName="conn2-1" presStyleLbl="parChTrans1D2" presStyleIdx="0" presStyleCnt="4"/>
      <dgm:spPr/>
      <dgm:t>
        <a:bodyPr/>
        <a:lstStyle/>
        <a:p>
          <a:endParaRPr lang="pt-BR"/>
        </a:p>
      </dgm:t>
    </dgm:pt>
    <dgm:pt modelId="{5B93954A-E3FC-4AF7-ADEA-4E520645816E}" type="pres">
      <dgm:prSet presAssocID="{0245A206-1391-489F-AD84-3D94AF8121BC}" presName="connTx" presStyleLbl="parChTrans1D2" presStyleIdx="0" presStyleCnt="4"/>
      <dgm:spPr/>
      <dgm:t>
        <a:bodyPr/>
        <a:lstStyle/>
        <a:p>
          <a:endParaRPr lang="pt-BR"/>
        </a:p>
      </dgm:t>
    </dgm:pt>
    <dgm:pt modelId="{EA4146F2-B9CF-4144-AA6C-C8621BA1C60A}" type="pres">
      <dgm:prSet presAssocID="{A086BB2E-FD0C-4BB6-94F0-C959A92B4860}" presName="root2" presStyleCnt="0"/>
      <dgm:spPr/>
    </dgm:pt>
    <dgm:pt modelId="{CFE5E2FF-6728-432B-B009-DF0C7F99185D}" type="pres">
      <dgm:prSet presAssocID="{A086BB2E-FD0C-4BB6-94F0-C959A92B4860}" presName="LevelTwoTextNode" presStyleLbl="node2" presStyleIdx="0" presStyleCnt="4" custScaleX="209754" custScaleY="55588">
        <dgm:presLayoutVars>
          <dgm:chPref val="3"/>
        </dgm:presLayoutVars>
      </dgm:prSet>
      <dgm:spPr/>
      <dgm:t>
        <a:bodyPr/>
        <a:lstStyle/>
        <a:p>
          <a:endParaRPr lang="pt-BR"/>
        </a:p>
      </dgm:t>
    </dgm:pt>
    <dgm:pt modelId="{98C7A941-988C-4FF4-92A1-9EC88060D263}" type="pres">
      <dgm:prSet presAssocID="{A086BB2E-FD0C-4BB6-94F0-C959A92B4860}" presName="level3hierChild" presStyleCnt="0"/>
      <dgm:spPr/>
    </dgm:pt>
    <dgm:pt modelId="{7F1EDC35-8DB3-4C52-A6E4-71CD092A22A4}" type="pres">
      <dgm:prSet presAssocID="{16FAD081-9B3B-4840-B790-A7E60B363B0D}" presName="conn2-1" presStyleLbl="parChTrans1D2" presStyleIdx="1" presStyleCnt="4"/>
      <dgm:spPr/>
      <dgm:t>
        <a:bodyPr/>
        <a:lstStyle/>
        <a:p>
          <a:endParaRPr lang="pt-BR"/>
        </a:p>
      </dgm:t>
    </dgm:pt>
    <dgm:pt modelId="{04457012-331A-4300-A14F-C7BDE8B72067}" type="pres">
      <dgm:prSet presAssocID="{16FAD081-9B3B-4840-B790-A7E60B363B0D}" presName="connTx" presStyleLbl="parChTrans1D2" presStyleIdx="1" presStyleCnt="4"/>
      <dgm:spPr/>
      <dgm:t>
        <a:bodyPr/>
        <a:lstStyle/>
        <a:p>
          <a:endParaRPr lang="pt-BR"/>
        </a:p>
      </dgm:t>
    </dgm:pt>
    <dgm:pt modelId="{8415CCCE-2D5D-4826-AE2D-F79AA8414061}" type="pres">
      <dgm:prSet presAssocID="{66E5E591-710F-43DA-B0B1-AFAE9305C739}" presName="root2" presStyleCnt="0"/>
      <dgm:spPr/>
    </dgm:pt>
    <dgm:pt modelId="{78A6FED4-E118-4D2C-A2ED-5ABA773EE708}" type="pres">
      <dgm:prSet presAssocID="{66E5E591-710F-43DA-B0B1-AFAE9305C739}" presName="LevelTwoTextNode" presStyleLbl="node2" presStyleIdx="1" presStyleCnt="4" custScaleX="211355" custScaleY="51220">
        <dgm:presLayoutVars>
          <dgm:chPref val="3"/>
        </dgm:presLayoutVars>
      </dgm:prSet>
      <dgm:spPr/>
      <dgm:t>
        <a:bodyPr/>
        <a:lstStyle/>
        <a:p>
          <a:endParaRPr lang="pt-BR"/>
        </a:p>
      </dgm:t>
    </dgm:pt>
    <dgm:pt modelId="{71F172E7-0E1B-496A-9F88-4DA03BF5E012}" type="pres">
      <dgm:prSet presAssocID="{66E5E591-710F-43DA-B0B1-AFAE9305C739}" presName="level3hierChild" presStyleCnt="0"/>
      <dgm:spPr/>
    </dgm:pt>
    <dgm:pt modelId="{ADFA67BB-4502-4325-93DB-2C8C74EE2D06}" type="pres">
      <dgm:prSet presAssocID="{08C91CFD-5738-4A07-995D-6053B0DB5546}" presName="conn2-1" presStyleLbl="parChTrans1D2" presStyleIdx="2" presStyleCnt="4"/>
      <dgm:spPr/>
      <dgm:t>
        <a:bodyPr/>
        <a:lstStyle/>
        <a:p>
          <a:endParaRPr lang="pt-BR"/>
        </a:p>
      </dgm:t>
    </dgm:pt>
    <dgm:pt modelId="{3751091D-087A-4C49-A136-0DC0CC8F23AE}" type="pres">
      <dgm:prSet presAssocID="{08C91CFD-5738-4A07-995D-6053B0DB5546}" presName="connTx" presStyleLbl="parChTrans1D2" presStyleIdx="2" presStyleCnt="4"/>
      <dgm:spPr/>
      <dgm:t>
        <a:bodyPr/>
        <a:lstStyle/>
        <a:p>
          <a:endParaRPr lang="pt-BR"/>
        </a:p>
      </dgm:t>
    </dgm:pt>
    <dgm:pt modelId="{FA5218D1-6D2C-4E0F-9EB9-72AA8B0F8F20}" type="pres">
      <dgm:prSet presAssocID="{5E449F03-A971-42FB-8DFB-9F33C8A8EBDF}" presName="root2" presStyleCnt="0"/>
      <dgm:spPr/>
    </dgm:pt>
    <dgm:pt modelId="{D24619D3-FD0B-4D89-850F-85AA6005711D}" type="pres">
      <dgm:prSet presAssocID="{5E449F03-A971-42FB-8DFB-9F33C8A8EBDF}" presName="LevelTwoTextNode" presStyleLbl="node2" presStyleIdx="2" presStyleCnt="4" custScaleX="211355" custScaleY="55855">
        <dgm:presLayoutVars>
          <dgm:chPref val="3"/>
        </dgm:presLayoutVars>
      </dgm:prSet>
      <dgm:spPr/>
      <dgm:t>
        <a:bodyPr/>
        <a:lstStyle/>
        <a:p>
          <a:endParaRPr lang="pt-BR"/>
        </a:p>
      </dgm:t>
    </dgm:pt>
    <dgm:pt modelId="{9FEA9092-6421-476A-B93A-647CD38BE62C}" type="pres">
      <dgm:prSet presAssocID="{5E449F03-A971-42FB-8DFB-9F33C8A8EBDF}" presName="level3hierChild" presStyleCnt="0"/>
      <dgm:spPr/>
    </dgm:pt>
    <dgm:pt modelId="{D3324F73-EA01-4852-97FB-CD6E12B50A9E}" type="pres">
      <dgm:prSet presAssocID="{2CA7A3BA-8F2D-4C36-BBEA-FD32576CFB84}" presName="conn2-1" presStyleLbl="parChTrans1D2" presStyleIdx="3" presStyleCnt="4"/>
      <dgm:spPr/>
      <dgm:t>
        <a:bodyPr/>
        <a:lstStyle/>
        <a:p>
          <a:endParaRPr lang="pt-BR"/>
        </a:p>
      </dgm:t>
    </dgm:pt>
    <dgm:pt modelId="{FF2E7AD9-346C-4591-9133-FCC4296CB846}" type="pres">
      <dgm:prSet presAssocID="{2CA7A3BA-8F2D-4C36-BBEA-FD32576CFB84}" presName="connTx" presStyleLbl="parChTrans1D2" presStyleIdx="3" presStyleCnt="4"/>
      <dgm:spPr/>
      <dgm:t>
        <a:bodyPr/>
        <a:lstStyle/>
        <a:p>
          <a:endParaRPr lang="pt-BR"/>
        </a:p>
      </dgm:t>
    </dgm:pt>
    <dgm:pt modelId="{F05F3A5C-B371-41B8-81DA-25876AC6A823}" type="pres">
      <dgm:prSet presAssocID="{1D74B2B3-9225-459E-977D-FDD6E5649482}" presName="root2" presStyleCnt="0"/>
      <dgm:spPr/>
    </dgm:pt>
    <dgm:pt modelId="{22CEEF95-1939-4171-8312-371EC6E2C33C}" type="pres">
      <dgm:prSet presAssocID="{1D74B2B3-9225-459E-977D-FDD6E5649482}" presName="LevelTwoTextNode" presStyleLbl="node2" presStyleIdx="3" presStyleCnt="4" custScaleX="211358" custScaleY="51319">
        <dgm:presLayoutVars>
          <dgm:chPref val="3"/>
        </dgm:presLayoutVars>
      </dgm:prSet>
      <dgm:spPr/>
      <dgm:t>
        <a:bodyPr/>
        <a:lstStyle/>
        <a:p>
          <a:endParaRPr lang="pt-BR"/>
        </a:p>
      </dgm:t>
    </dgm:pt>
    <dgm:pt modelId="{674838E6-4AF4-48D2-98FE-54C45C9AFE34}" type="pres">
      <dgm:prSet presAssocID="{1D74B2B3-9225-459E-977D-FDD6E5649482}" presName="level3hierChild" presStyleCnt="0"/>
      <dgm:spPr/>
    </dgm:pt>
  </dgm:ptLst>
  <dgm:cxnLst>
    <dgm:cxn modelId="{3B6006F7-1923-49DC-A865-D2FA540D56C1}" srcId="{917EDA47-A42F-4184-8361-82C57A1DA5C7}" destId="{66E5E591-710F-43DA-B0B1-AFAE9305C739}" srcOrd="1" destOrd="0" parTransId="{16FAD081-9B3B-4840-B790-A7E60B363B0D}" sibTransId="{7EA2135D-13A5-4B6E-B4FC-E9FA1F021553}"/>
    <dgm:cxn modelId="{39C9F81D-B554-44A7-90B2-9C6A42C8E26C}" type="presOf" srcId="{1D74B2B3-9225-459E-977D-FDD6E5649482}" destId="{22CEEF95-1939-4171-8312-371EC6E2C33C}" srcOrd="0" destOrd="0" presId="urn:microsoft.com/office/officeart/2005/8/layout/hierarchy2"/>
    <dgm:cxn modelId="{D0065DD1-1900-43A6-A355-D0B6259729A8}" type="presOf" srcId="{66E5E591-710F-43DA-B0B1-AFAE9305C739}" destId="{78A6FED4-E118-4D2C-A2ED-5ABA773EE708}" srcOrd="0" destOrd="0" presId="urn:microsoft.com/office/officeart/2005/8/layout/hierarchy2"/>
    <dgm:cxn modelId="{D849584A-5FAC-4448-A977-57A5DAED3229}" srcId="{7F13EABC-B456-4D69-B5E5-E1112BB93EF9}" destId="{917EDA47-A42F-4184-8361-82C57A1DA5C7}" srcOrd="0" destOrd="0" parTransId="{3F0703E9-9267-406B-9961-AE3811E3ED28}" sibTransId="{480D91C5-9C19-45D9-B165-2604BBCBBB9C}"/>
    <dgm:cxn modelId="{31568999-E54F-44C7-9BA1-8628B92892CF}" srcId="{917EDA47-A42F-4184-8361-82C57A1DA5C7}" destId="{A086BB2E-FD0C-4BB6-94F0-C959A92B4860}" srcOrd="0" destOrd="0" parTransId="{0245A206-1391-489F-AD84-3D94AF8121BC}" sibTransId="{5ADCA639-1012-44AB-B03C-A339B5422861}"/>
    <dgm:cxn modelId="{14955B86-C1FB-4D4F-9D44-77A8C77F5228}" type="presOf" srcId="{2CA7A3BA-8F2D-4C36-BBEA-FD32576CFB84}" destId="{FF2E7AD9-346C-4591-9133-FCC4296CB846}" srcOrd="1" destOrd="0" presId="urn:microsoft.com/office/officeart/2005/8/layout/hierarchy2"/>
    <dgm:cxn modelId="{D0C5C255-7C53-4E1C-A470-77A0CF894228}" srcId="{917EDA47-A42F-4184-8361-82C57A1DA5C7}" destId="{1D74B2B3-9225-459E-977D-FDD6E5649482}" srcOrd="3" destOrd="0" parTransId="{2CA7A3BA-8F2D-4C36-BBEA-FD32576CFB84}" sibTransId="{2BA918DF-DC7E-4BA2-815E-B57E03F7915A}"/>
    <dgm:cxn modelId="{62A1D726-5103-4067-BC56-5229FA08D9DB}" type="presOf" srcId="{5E449F03-A971-42FB-8DFB-9F33C8A8EBDF}" destId="{D24619D3-FD0B-4D89-850F-85AA6005711D}" srcOrd="0" destOrd="0" presId="urn:microsoft.com/office/officeart/2005/8/layout/hierarchy2"/>
    <dgm:cxn modelId="{00E3943E-54E1-41E5-875E-28735F5B0207}" type="presOf" srcId="{08C91CFD-5738-4A07-995D-6053B0DB5546}" destId="{3751091D-087A-4C49-A136-0DC0CC8F23AE}" srcOrd="1" destOrd="0" presId="urn:microsoft.com/office/officeart/2005/8/layout/hierarchy2"/>
    <dgm:cxn modelId="{87A26823-42DC-4A2D-837F-B9107814C8BE}" type="presOf" srcId="{0245A206-1391-489F-AD84-3D94AF8121BC}" destId="{5B93954A-E3FC-4AF7-ADEA-4E520645816E}" srcOrd="1" destOrd="0" presId="urn:microsoft.com/office/officeart/2005/8/layout/hierarchy2"/>
    <dgm:cxn modelId="{E00E1430-3BAA-4976-9D33-E30852918244}" type="presOf" srcId="{0245A206-1391-489F-AD84-3D94AF8121BC}" destId="{64E01738-6CBD-4C72-B93D-2C1999BCE45C}" srcOrd="0" destOrd="0" presId="urn:microsoft.com/office/officeart/2005/8/layout/hierarchy2"/>
    <dgm:cxn modelId="{2D3100D4-5B7F-4092-BF4B-20400380FB30}" type="presOf" srcId="{A086BB2E-FD0C-4BB6-94F0-C959A92B4860}" destId="{CFE5E2FF-6728-432B-B009-DF0C7F99185D}" srcOrd="0" destOrd="0" presId="urn:microsoft.com/office/officeart/2005/8/layout/hierarchy2"/>
    <dgm:cxn modelId="{6019E00A-1F5B-4BCC-BA6B-DEE08A2EEB8A}" srcId="{917EDA47-A42F-4184-8361-82C57A1DA5C7}" destId="{5E449F03-A971-42FB-8DFB-9F33C8A8EBDF}" srcOrd="2" destOrd="0" parTransId="{08C91CFD-5738-4A07-995D-6053B0DB5546}" sibTransId="{046923E7-365A-4E8F-B2A9-774539A11850}"/>
    <dgm:cxn modelId="{04C14FE9-DD94-4A48-B022-6BCAD77BB5DD}" type="presOf" srcId="{7F13EABC-B456-4D69-B5E5-E1112BB93EF9}" destId="{B1D118B4-26F7-47A9-A2B6-3CAC2E9C4F80}" srcOrd="0" destOrd="0" presId="urn:microsoft.com/office/officeart/2005/8/layout/hierarchy2"/>
    <dgm:cxn modelId="{E4E24446-3A38-45A7-9A57-6FE9AC7BC91F}" type="presOf" srcId="{16FAD081-9B3B-4840-B790-A7E60B363B0D}" destId="{04457012-331A-4300-A14F-C7BDE8B72067}" srcOrd="1" destOrd="0" presId="urn:microsoft.com/office/officeart/2005/8/layout/hierarchy2"/>
    <dgm:cxn modelId="{0A892007-121B-4F64-ABAE-FFD6CD36CC6E}" type="presOf" srcId="{08C91CFD-5738-4A07-995D-6053B0DB5546}" destId="{ADFA67BB-4502-4325-93DB-2C8C74EE2D06}" srcOrd="0" destOrd="0" presId="urn:microsoft.com/office/officeart/2005/8/layout/hierarchy2"/>
    <dgm:cxn modelId="{A3DDB1A2-F1E5-4229-8389-DCD73B664726}" type="presOf" srcId="{16FAD081-9B3B-4840-B790-A7E60B363B0D}" destId="{7F1EDC35-8DB3-4C52-A6E4-71CD092A22A4}" srcOrd="0" destOrd="0" presId="urn:microsoft.com/office/officeart/2005/8/layout/hierarchy2"/>
    <dgm:cxn modelId="{74059014-9289-490E-891F-2BAD9FA782BE}" type="presOf" srcId="{917EDA47-A42F-4184-8361-82C57A1DA5C7}" destId="{3B0DC232-8D33-409E-BEEA-ED76D4A1195E}" srcOrd="0" destOrd="0" presId="urn:microsoft.com/office/officeart/2005/8/layout/hierarchy2"/>
    <dgm:cxn modelId="{C998AB4B-A955-411D-8608-0DE4D2AF7D5B}" type="presOf" srcId="{2CA7A3BA-8F2D-4C36-BBEA-FD32576CFB84}" destId="{D3324F73-EA01-4852-97FB-CD6E12B50A9E}" srcOrd="0" destOrd="0" presId="urn:microsoft.com/office/officeart/2005/8/layout/hierarchy2"/>
    <dgm:cxn modelId="{5C7EBF48-7801-4B5E-A9B1-F5BD2139D72F}" type="presParOf" srcId="{B1D118B4-26F7-47A9-A2B6-3CAC2E9C4F80}" destId="{63908F6F-FA1D-42E8-8EF3-4FDEA6EDBAAF}" srcOrd="0" destOrd="0" presId="urn:microsoft.com/office/officeart/2005/8/layout/hierarchy2"/>
    <dgm:cxn modelId="{28EFB8EC-5EEC-46DF-85DC-AC0BE2CBE378}" type="presParOf" srcId="{63908F6F-FA1D-42E8-8EF3-4FDEA6EDBAAF}" destId="{3B0DC232-8D33-409E-BEEA-ED76D4A1195E}" srcOrd="0" destOrd="0" presId="urn:microsoft.com/office/officeart/2005/8/layout/hierarchy2"/>
    <dgm:cxn modelId="{00A22D5C-8418-4C2A-B9B2-D525BAD85D0A}" type="presParOf" srcId="{63908F6F-FA1D-42E8-8EF3-4FDEA6EDBAAF}" destId="{AB5CD7F4-2544-43FD-B74D-EBB52305E7C4}" srcOrd="1" destOrd="0" presId="urn:microsoft.com/office/officeart/2005/8/layout/hierarchy2"/>
    <dgm:cxn modelId="{88766FE3-B725-42C8-9377-B57F3F4E9657}" type="presParOf" srcId="{AB5CD7F4-2544-43FD-B74D-EBB52305E7C4}" destId="{64E01738-6CBD-4C72-B93D-2C1999BCE45C}" srcOrd="0" destOrd="0" presId="urn:microsoft.com/office/officeart/2005/8/layout/hierarchy2"/>
    <dgm:cxn modelId="{5B28AC89-A39A-41BB-9DEF-10E012FC3066}" type="presParOf" srcId="{64E01738-6CBD-4C72-B93D-2C1999BCE45C}" destId="{5B93954A-E3FC-4AF7-ADEA-4E520645816E}" srcOrd="0" destOrd="0" presId="urn:microsoft.com/office/officeart/2005/8/layout/hierarchy2"/>
    <dgm:cxn modelId="{2BF35456-135A-416C-AA1C-1508BBB73182}" type="presParOf" srcId="{AB5CD7F4-2544-43FD-B74D-EBB52305E7C4}" destId="{EA4146F2-B9CF-4144-AA6C-C8621BA1C60A}" srcOrd="1" destOrd="0" presId="urn:microsoft.com/office/officeart/2005/8/layout/hierarchy2"/>
    <dgm:cxn modelId="{16236E74-8C77-4C97-8578-64E07BC22271}" type="presParOf" srcId="{EA4146F2-B9CF-4144-AA6C-C8621BA1C60A}" destId="{CFE5E2FF-6728-432B-B009-DF0C7F99185D}" srcOrd="0" destOrd="0" presId="urn:microsoft.com/office/officeart/2005/8/layout/hierarchy2"/>
    <dgm:cxn modelId="{4B8BAACD-9747-42A8-9BED-91CBA367DC27}" type="presParOf" srcId="{EA4146F2-B9CF-4144-AA6C-C8621BA1C60A}" destId="{98C7A941-988C-4FF4-92A1-9EC88060D263}" srcOrd="1" destOrd="0" presId="urn:microsoft.com/office/officeart/2005/8/layout/hierarchy2"/>
    <dgm:cxn modelId="{B1F74764-DABF-4CF5-A066-E862CA011578}" type="presParOf" srcId="{AB5CD7F4-2544-43FD-B74D-EBB52305E7C4}" destId="{7F1EDC35-8DB3-4C52-A6E4-71CD092A22A4}" srcOrd="2" destOrd="0" presId="urn:microsoft.com/office/officeart/2005/8/layout/hierarchy2"/>
    <dgm:cxn modelId="{10ED48D1-0009-4EDA-A244-4B9B463FCC84}" type="presParOf" srcId="{7F1EDC35-8DB3-4C52-A6E4-71CD092A22A4}" destId="{04457012-331A-4300-A14F-C7BDE8B72067}" srcOrd="0" destOrd="0" presId="urn:microsoft.com/office/officeart/2005/8/layout/hierarchy2"/>
    <dgm:cxn modelId="{CBF1676A-F5C8-416A-8C7F-C8F8E6D1EBCB}" type="presParOf" srcId="{AB5CD7F4-2544-43FD-B74D-EBB52305E7C4}" destId="{8415CCCE-2D5D-4826-AE2D-F79AA8414061}" srcOrd="3" destOrd="0" presId="urn:microsoft.com/office/officeart/2005/8/layout/hierarchy2"/>
    <dgm:cxn modelId="{F7F8BFCA-9B06-471F-BD42-107E4AEDBEFE}" type="presParOf" srcId="{8415CCCE-2D5D-4826-AE2D-F79AA8414061}" destId="{78A6FED4-E118-4D2C-A2ED-5ABA773EE708}" srcOrd="0" destOrd="0" presId="urn:microsoft.com/office/officeart/2005/8/layout/hierarchy2"/>
    <dgm:cxn modelId="{6673F4C6-1DC3-4A99-8662-8C83F88C6E30}" type="presParOf" srcId="{8415CCCE-2D5D-4826-AE2D-F79AA8414061}" destId="{71F172E7-0E1B-496A-9F88-4DA03BF5E012}" srcOrd="1" destOrd="0" presId="urn:microsoft.com/office/officeart/2005/8/layout/hierarchy2"/>
    <dgm:cxn modelId="{E3BCF2E0-DB81-49A0-BBBA-E97FB51274E0}" type="presParOf" srcId="{AB5CD7F4-2544-43FD-B74D-EBB52305E7C4}" destId="{ADFA67BB-4502-4325-93DB-2C8C74EE2D06}" srcOrd="4" destOrd="0" presId="urn:microsoft.com/office/officeart/2005/8/layout/hierarchy2"/>
    <dgm:cxn modelId="{482AC0D5-3313-4F9A-B06C-984B98B8B7EF}" type="presParOf" srcId="{ADFA67BB-4502-4325-93DB-2C8C74EE2D06}" destId="{3751091D-087A-4C49-A136-0DC0CC8F23AE}" srcOrd="0" destOrd="0" presId="urn:microsoft.com/office/officeart/2005/8/layout/hierarchy2"/>
    <dgm:cxn modelId="{3BBA369A-5969-4747-A175-CF67CC7AC990}" type="presParOf" srcId="{AB5CD7F4-2544-43FD-B74D-EBB52305E7C4}" destId="{FA5218D1-6D2C-4E0F-9EB9-72AA8B0F8F20}" srcOrd="5" destOrd="0" presId="urn:microsoft.com/office/officeart/2005/8/layout/hierarchy2"/>
    <dgm:cxn modelId="{DE4E7D9F-088A-4BEC-A2AC-2F0707C80CC2}" type="presParOf" srcId="{FA5218D1-6D2C-4E0F-9EB9-72AA8B0F8F20}" destId="{D24619D3-FD0B-4D89-850F-85AA6005711D}" srcOrd="0" destOrd="0" presId="urn:microsoft.com/office/officeart/2005/8/layout/hierarchy2"/>
    <dgm:cxn modelId="{326EE863-8B25-47F5-BCB5-B58C2D6522DF}" type="presParOf" srcId="{FA5218D1-6D2C-4E0F-9EB9-72AA8B0F8F20}" destId="{9FEA9092-6421-476A-B93A-647CD38BE62C}" srcOrd="1" destOrd="0" presId="urn:microsoft.com/office/officeart/2005/8/layout/hierarchy2"/>
    <dgm:cxn modelId="{1AE2D59A-5EF5-4504-8ABF-59171AD943D2}" type="presParOf" srcId="{AB5CD7F4-2544-43FD-B74D-EBB52305E7C4}" destId="{D3324F73-EA01-4852-97FB-CD6E12B50A9E}" srcOrd="6" destOrd="0" presId="urn:microsoft.com/office/officeart/2005/8/layout/hierarchy2"/>
    <dgm:cxn modelId="{075E22BD-64EE-4930-8DB1-711A218A68D0}" type="presParOf" srcId="{D3324F73-EA01-4852-97FB-CD6E12B50A9E}" destId="{FF2E7AD9-346C-4591-9133-FCC4296CB846}" srcOrd="0" destOrd="0" presId="urn:microsoft.com/office/officeart/2005/8/layout/hierarchy2"/>
    <dgm:cxn modelId="{70BFCEE1-A6F7-402A-B384-5E3672ED0489}" type="presParOf" srcId="{AB5CD7F4-2544-43FD-B74D-EBB52305E7C4}" destId="{F05F3A5C-B371-41B8-81DA-25876AC6A823}" srcOrd="7" destOrd="0" presId="urn:microsoft.com/office/officeart/2005/8/layout/hierarchy2"/>
    <dgm:cxn modelId="{16067D7C-313C-4A34-B471-7FB5C9B47387}" type="presParOf" srcId="{F05F3A5C-B371-41B8-81DA-25876AC6A823}" destId="{22CEEF95-1939-4171-8312-371EC6E2C33C}" srcOrd="0" destOrd="0" presId="urn:microsoft.com/office/officeart/2005/8/layout/hierarchy2"/>
    <dgm:cxn modelId="{68BBEF4D-D8A6-4426-8372-96D37E9B151D}" type="presParOf" srcId="{F05F3A5C-B371-41B8-81DA-25876AC6A823}" destId="{674838E6-4AF4-48D2-98FE-54C45C9AFE3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1143AE-1F7E-402F-9AEC-46005F272B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AC69D048-926C-40AA-A8D0-20BE071FC367}">
      <dgm:prSet phldrT="[Texto]" custT="1"/>
      <dgm:spPr/>
      <dgm:t>
        <a:bodyPr/>
        <a:lstStyle/>
        <a:p>
          <a:r>
            <a:rPr lang="pt-BR" sz="2000" dirty="0" smtClean="0"/>
            <a:t>II – um representante de cada um dos seguintes órgãos, indicados pelos respectivos titulares:</a:t>
          </a:r>
          <a:endParaRPr lang="pt-BR" sz="2000" dirty="0"/>
        </a:p>
      </dgm:t>
    </dgm:pt>
    <dgm:pt modelId="{3FD7D493-AD16-438A-940E-E59D907594F2}" type="parTrans" cxnId="{E1E03142-1E49-4869-A71C-6975E4CD0A4B}">
      <dgm:prSet/>
      <dgm:spPr/>
      <dgm:t>
        <a:bodyPr/>
        <a:lstStyle/>
        <a:p>
          <a:endParaRPr lang="pt-BR" sz="3200"/>
        </a:p>
      </dgm:t>
    </dgm:pt>
    <dgm:pt modelId="{FADDDD9A-3E10-4F2A-9368-95844E1155BE}" type="sibTrans" cxnId="{E1E03142-1E49-4869-A71C-6975E4CD0A4B}">
      <dgm:prSet/>
      <dgm:spPr/>
      <dgm:t>
        <a:bodyPr/>
        <a:lstStyle/>
        <a:p>
          <a:endParaRPr lang="pt-BR" sz="3200"/>
        </a:p>
      </dgm:t>
    </dgm:pt>
    <dgm:pt modelId="{627398B1-B304-4DD4-89AA-C5CF42DB4E38}">
      <dgm:prSet phldrT="[Texto]" custT="1"/>
      <dgm:spPr/>
      <dgm:t>
        <a:bodyPr/>
        <a:lstStyle/>
        <a:p>
          <a:r>
            <a:rPr lang="pt-BR" sz="2000" dirty="0" smtClean="0"/>
            <a:t>a) Ministério da Ciência e Tecnologia</a:t>
          </a:r>
          <a:endParaRPr lang="pt-BR" sz="2000" dirty="0"/>
        </a:p>
      </dgm:t>
    </dgm:pt>
    <dgm:pt modelId="{2171AA93-28BA-47A2-A28F-28622CED1D45}" type="parTrans" cxnId="{2C87DFC1-43F7-4DAA-B0AE-AC877B0824FE}">
      <dgm:prSet custT="1"/>
      <dgm:spPr/>
      <dgm:t>
        <a:bodyPr/>
        <a:lstStyle/>
        <a:p>
          <a:endParaRPr lang="pt-BR" sz="2000"/>
        </a:p>
      </dgm:t>
    </dgm:pt>
    <dgm:pt modelId="{D7236553-8168-4B4B-914E-21D5F49FC2FC}" type="sibTrans" cxnId="{2C87DFC1-43F7-4DAA-B0AE-AC877B0824FE}">
      <dgm:prSet/>
      <dgm:spPr/>
      <dgm:t>
        <a:bodyPr/>
        <a:lstStyle/>
        <a:p>
          <a:endParaRPr lang="pt-BR" sz="3200"/>
        </a:p>
      </dgm:t>
    </dgm:pt>
    <dgm:pt modelId="{A14BE06E-4820-4456-B908-73D9C1E873FF}">
      <dgm:prSet phldrT="[Texto]" custT="1"/>
      <dgm:spPr/>
      <dgm:t>
        <a:bodyPr/>
        <a:lstStyle/>
        <a:p>
          <a:r>
            <a:rPr lang="pt-BR" sz="2000" dirty="0" smtClean="0"/>
            <a:t>b) Ministério da Agricultura, Pecuária e Abastecimento</a:t>
          </a:r>
          <a:endParaRPr lang="pt-BR" sz="2000" dirty="0"/>
        </a:p>
      </dgm:t>
    </dgm:pt>
    <dgm:pt modelId="{AF1F5B6C-48E3-4CDF-9EF7-27F58FF41856}" type="parTrans" cxnId="{E7963F08-9790-4532-9EAC-91428453673B}">
      <dgm:prSet custT="1"/>
      <dgm:spPr/>
      <dgm:t>
        <a:bodyPr/>
        <a:lstStyle/>
        <a:p>
          <a:endParaRPr lang="pt-BR" sz="2000"/>
        </a:p>
      </dgm:t>
    </dgm:pt>
    <dgm:pt modelId="{066540BB-F750-4155-A65F-4CD71360486B}" type="sibTrans" cxnId="{E7963F08-9790-4532-9EAC-91428453673B}">
      <dgm:prSet/>
      <dgm:spPr/>
      <dgm:t>
        <a:bodyPr/>
        <a:lstStyle/>
        <a:p>
          <a:endParaRPr lang="pt-BR" sz="3200"/>
        </a:p>
      </dgm:t>
    </dgm:pt>
    <dgm:pt modelId="{269B615E-97C1-4688-9A76-317A2B4F3C3F}">
      <dgm:prSet phldrT="[Texto]" custT="1"/>
      <dgm:spPr/>
      <dgm:t>
        <a:bodyPr/>
        <a:lstStyle/>
        <a:p>
          <a:r>
            <a:rPr lang="pt-BR" sz="2000" dirty="0" smtClean="0"/>
            <a:t>c) Ministério da Saúde</a:t>
          </a:r>
          <a:endParaRPr lang="pt-BR" sz="2000" dirty="0"/>
        </a:p>
      </dgm:t>
    </dgm:pt>
    <dgm:pt modelId="{C41C9827-B060-4637-A679-C0058D95AD84}" type="parTrans" cxnId="{52C8DA16-9EE2-48E8-8CC3-582A3BC326C1}">
      <dgm:prSet custT="1"/>
      <dgm:spPr/>
      <dgm:t>
        <a:bodyPr/>
        <a:lstStyle/>
        <a:p>
          <a:endParaRPr lang="pt-BR" sz="2000"/>
        </a:p>
      </dgm:t>
    </dgm:pt>
    <dgm:pt modelId="{4A4E358D-2AC4-4013-9A98-5636EF9B1BA3}" type="sibTrans" cxnId="{52C8DA16-9EE2-48E8-8CC3-582A3BC326C1}">
      <dgm:prSet/>
      <dgm:spPr/>
      <dgm:t>
        <a:bodyPr/>
        <a:lstStyle/>
        <a:p>
          <a:endParaRPr lang="pt-BR" sz="3200"/>
        </a:p>
      </dgm:t>
    </dgm:pt>
    <dgm:pt modelId="{FB28A954-C38F-4F95-BB7F-017E4A217561}">
      <dgm:prSet phldrT="[Texto]" custT="1"/>
      <dgm:spPr/>
      <dgm:t>
        <a:bodyPr/>
        <a:lstStyle/>
        <a:p>
          <a:r>
            <a:rPr lang="pt-BR" sz="2000" dirty="0" smtClean="0"/>
            <a:t>d) Ministério do Meio Ambiente</a:t>
          </a:r>
          <a:endParaRPr lang="pt-BR" sz="2000" dirty="0"/>
        </a:p>
      </dgm:t>
    </dgm:pt>
    <dgm:pt modelId="{E056EF8C-527E-4BB0-8A24-10488BE66A0A}" type="parTrans" cxnId="{0A5CEF19-9BDE-4360-8D0C-78BEF46CB65E}">
      <dgm:prSet custT="1"/>
      <dgm:spPr/>
      <dgm:t>
        <a:bodyPr/>
        <a:lstStyle/>
        <a:p>
          <a:endParaRPr lang="pt-BR" sz="2000"/>
        </a:p>
      </dgm:t>
    </dgm:pt>
    <dgm:pt modelId="{46BA02ED-35B0-4E26-B945-512C1256DA12}" type="sibTrans" cxnId="{0A5CEF19-9BDE-4360-8D0C-78BEF46CB65E}">
      <dgm:prSet/>
      <dgm:spPr/>
      <dgm:t>
        <a:bodyPr/>
        <a:lstStyle/>
        <a:p>
          <a:endParaRPr lang="pt-BR" sz="3200"/>
        </a:p>
      </dgm:t>
    </dgm:pt>
    <dgm:pt modelId="{EF9EF22A-D61F-4813-9C3C-0B440A37275D}">
      <dgm:prSet phldrT="[Texto]" custT="1"/>
      <dgm:spPr/>
      <dgm:t>
        <a:bodyPr/>
        <a:lstStyle/>
        <a:p>
          <a:r>
            <a:rPr lang="pt-BR" sz="2000" smtClean="0"/>
            <a:t>e) Ministério do Desenvolvimento Agrário</a:t>
          </a:r>
          <a:endParaRPr lang="pt-BR" sz="2000" dirty="0"/>
        </a:p>
      </dgm:t>
    </dgm:pt>
    <dgm:pt modelId="{D4DB05EA-AA18-41B0-8FF6-6E43BA1D4BA2}" type="parTrans" cxnId="{D9E3139B-F998-4580-AF27-D66B3140CBAD}">
      <dgm:prSet custT="1"/>
      <dgm:spPr/>
      <dgm:t>
        <a:bodyPr/>
        <a:lstStyle/>
        <a:p>
          <a:endParaRPr lang="pt-BR" sz="2000"/>
        </a:p>
      </dgm:t>
    </dgm:pt>
    <dgm:pt modelId="{36F6339C-DA98-4797-9113-F709CF3081AD}" type="sibTrans" cxnId="{D9E3139B-F998-4580-AF27-D66B3140CBAD}">
      <dgm:prSet/>
      <dgm:spPr/>
      <dgm:t>
        <a:bodyPr/>
        <a:lstStyle/>
        <a:p>
          <a:endParaRPr lang="pt-BR" sz="3200"/>
        </a:p>
      </dgm:t>
    </dgm:pt>
    <dgm:pt modelId="{D00F952D-B115-4552-AEB3-1016C90A64B8}">
      <dgm:prSet phldrT="[Texto]" custT="1"/>
      <dgm:spPr/>
      <dgm:t>
        <a:bodyPr/>
        <a:lstStyle/>
        <a:p>
          <a:r>
            <a:rPr lang="pt-BR" sz="2000" dirty="0" smtClean="0"/>
            <a:t>f) Ministério do Desenvolvimento, Indústria e Comércio Exterior</a:t>
          </a:r>
          <a:endParaRPr lang="pt-BR" sz="2000" dirty="0"/>
        </a:p>
      </dgm:t>
    </dgm:pt>
    <dgm:pt modelId="{593AAECF-6356-4A36-82E9-47502328A57A}" type="parTrans" cxnId="{E8469D40-527A-40F3-9A60-D92F1A55F7F4}">
      <dgm:prSet custT="1"/>
      <dgm:spPr/>
      <dgm:t>
        <a:bodyPr/>
        <a:lstStyle/>
        <a:p>
          <a:endParaRPr lang="pt-BR" sz="2000"/>
        </a:p>
      </dgm:t>
    </dgm:pt>
    <dgm:pt modelId="{B3C01D0A-D52A-47E8-BD32-0B96408DE19A}" type="sibTrans" cxnId="{E8469D40-527A-40F3-9A60-D92F1A55F7F4}">
      <dgm:prSet/>
      <dgm:spPr/>
      <dgm:t>
        <a:bodyPr/>
        <a:lstStyle/>
        <a:p>
          <a:endParaRPr lang="pt-BR" sz="3200"/>
        </a:p>
      </dgm:t>
    </dgm:pt>
    <dgm:pt modelId="{2F39443B-C8E8-4EE8-A5C6-BC24E54AB4D6}">
      <dgm:prSet phldrT="[Texto]" custT="1"/>
      <dgm:spPr/>
      <dgm:t>
        <a:bodyPr/>
        <a:lstStyle/>
        <a:p>
          <a:r>
            <a:rPr lang="pt-BR" sz="2000" dirty="0" smtClean="0"/>
            <a:t>g) Ministério da Defesa</a:t>
          </a:r>
          <a:endParaRPr lang="pt-BR" sz="2000" dirty="0"/>
        </a:p>
      </dgm:t>
    </dgm:pt>
    <dgm:pt modelId="{6B4E1D37-16DD-4E9A-B847-98669748A5AD}" type="parTrans" cxnId="{02A25035-2CA1-4957-A294-9110601FF0C8}">
      <dgm:prSet custT="1"/>
      <dgm:spPr/>
      <dgm:t>
        <a:bodyPr/>
        <a:lstStyle/>
        <a:p>
          <a:endParaRPr lang="pt-BR" sz="2000"/>
        </a:p>
      </dgm:t>
    </dgm:pt>
    <dgm:pt modelId="{A79C4AB7-9B07-45D0-9EFB-639F21EE5F8F}" type="sibTrans" cxnId="{02A25035-2CA1-4957-A294-9110601FF0C8}">
      <dgm:prSet/>
      <dgm:spPr/>
      <dgm:t>
        <a:bodyPr/>
        <a:lstStyle/>
        <a:p>
          <a:endParaRPr lang="pt-BR" sz="3200"/>
        </a:p>
      </dgm:t>
    </dgm:pt>
    <dgm:pt modelId="{4A85F9B7-4AB3-48AA-A8D0-3E0F3CFC0238}">
      <dgm:prSet phldrT="[Texto]" custT="1"/>
      <dgm:spPr/>
      <dgm:t>
        <a:bodyPr/>
        <a:lstStyle/>
        <a:p>
          <a:r>
            <a:rPr lang="pt-BR" sz="2000" dirty="0" smtClean="0"/>
            <a:t>h) Secretaria Especial de Aqüicultura e Pesca da Presidência da República</a:t>
          </a:r>
          <a:endParaRPr lang="pt-BR" sz="2000" dirty="0"/>
        </a:p>
      </dgm:t>
    </dgm:pt>
    <dgm:pt modelId="{F5E50FFA-AC82-43C0-A3DA-5A100F03917A}" type="parTrans" cxnId="{5C7A374E-501E-4236-A966-356F51B7DD64}">
      <dgm:prSet custT="1"/>
      <dgm:spPr/>
      <dgm:t>
        <a:bodyPr/>
        <a:lstStyle/>
        <a:p>
          <a:endParaRPr lang="pt-BR" sz="2000"/>
        </a:p>
      </dgm:t>
    </dgm:pt>
    <dgm:pt modelId="{B0EFBF7C-2D43-4FCA-8E50-171B84DFF878}" type="sibTrans" cxnId="{5C7A374E-501E-4236-A966-356F51B7DD64}">
      <dgm:prSet/>
      <dgm:spPr/>
      <dgm:t>
        <a:bodyPr/>
        <a:lstStyle/>
        <a:p>
          <a:endParaRPr lang="pt-BR" sz="3200"/>
        </a:p>
      </dgm:t>
    </dgm:pt>
    <dgm:pt modelId="{018B8B11-3834-48FF-A95E-8089EF334B10}">
      <dgm:prSet phldrT="[Texto]" custT="1"/>
      <dgm:spPr/>
      <dgm:t>
        <a:bodyPr/>
        <a:lstStyle/>
        <a:p>
          <a:r>
            <a:rPr lang="pt-BR" sz="2000" dirty="0" smtClean="0"/>
            <a:t>i) Ministério das Relações Exteriores</a:t>
          </a:r>
          <a:endParaRPr lang="pt-BR" sz="2000" dirty="0"/>
        </a:p>
      </dgm:t>
    </dgm:pt>
    <dgm:pt modelId="{C5F7C058-1713-4D2E-A105-871F259C60F9}" type="parTrans" cxnId="{4068FA83-417F-447C-B723-67BB213011EC}">
      <dgm:prSet custT="1"/>
      <dgm:spPr/>
      <dgm:t>
        <a:bodyPr/>
        <a:lstStyle/>
        <a:p>
          <a:endParaRPr lang="pt-BR" sz="2000"/>
        </a:p>
      </dgm:t>
    </dgm:pt>
    <dgm:pt modelId="{1AECFDCB-EA8A-457A-AF8A-7514B1856423}" type="sibTrans" cxnId="{4068FA83-417F-447C-B723-67BB213011EC}">
      <dgm:prSet/>
      <dgm:spPr/>
      <dgm:t>
        <a:bodyPr/>
        <a:lstStyle/>
        <a:p>
          <a:endParaRPr lang="pt-BR" sz="3200"/>
        </a:p>
      </dgm:t>
    </dgm:pt>
    <dgm:pt modelId="{150D9844-AC83-48EC-A350-252451317A6C}" type="pres">
      <dgm:prSet presAssocID="{1B1143AE-1F7E-402F-9AEC-46005F272B20}" presName="diagram" presStyleCnt="0">
        <dgm:presLayoutVars>
          <dgm:chPref val="1"/>
          <dgm:dir/>
          <dgm:animOne val="branch"/>
          <dgm:animLvl val="lvl"/>
          <dgm:resizeHandles val="exact"/>
        </dgm:presLayoutVars>
      </dgm:prSet>
      <dgm:spPr/>
      <dgm:t>
        <a:bodyPr/>
        <a:lstStyle/>
        <a:p>
          <a:endParaRPr lang="pt-BR"/>
        </a:p>
      </dgm:t>
    </dgm:pt>
    <dgm:pt modelId="{AA2AFD0B-103D-46FB-B42F-6ED86F188EC0}" type="pres">
      <dgm:prSet presAssocID="{AC69D048-926C-40AA-A8D0-20BE071FC367}" presName="root1" presStyleCnt="0"/>
      <dgm:spPr/>
    </dgm:pt>
    <dgm:pt modelId="{9D1ECEC9-4BC7-4669-9ABD-BDB395596A33}" type="pres">
      <dgm:prSet presAssocID="{AC69D048-926C-40AA-A8D0-20BE071FC367}" presName="LevelOneTextNode" presStyleLbl="node0" presStyleIdx="0" presStyleCnt="1" custScaleX="243245" custScaleY="460935" custLinFactX="-100000" custLinFactNeighborX="-193889" custLinFactNeighborY="17057">
        <dgm:presLayoutVars>
          <dgm:chPref val="3"/>
        </dgm:presLayoutVars>
      </dgm:prSet>
      <dgm:spPr/>
      <dgm:t>
        <a:bodyPr/>
        <a:lstStyle/>
        <a:p>
          <a:endParaRPr lang="pt-BR"/>
        </a:p>
      </dgm:t>
    </dgm:pt>
    <dgm:pt modelId="{B8F02F3D-4286-4249-B4E8-466C861DD7E2}" type="pres">
      <dgm:prSet presAssocID="{AC69D048-926C-40AA-A8D0-20BE071FC367}" presName="level2hierChild" presStyleCnt="0"/>
      <dgm:spPr/>
    </dgm:pt>
    <dgm:pt modelId="{E0CDE703-C2B1-46B5-AF80-D14292691922}" type="pres">
      <dgm:prSet presAssocID="{2171AA93-28BA-47A2-A28F-28622CED1D45}" presName="conn2-1" presStyleLbl="parChTrans1D2" presStyleIdx="0" presStyleCnt="9"/>
      <dgm:spPr/>
      <dgm:t>
        <a:bodyPr/>
        <a:lstStyle/>
        <a:p>
          <a:endParaRPr lang="pt-BR"/>
        </a:p>
      </dgm:t>
    </dgm:pt>
    <dgm:pt modelId="{674697FD-430F-46BD-8C88-E59715379398}" type="pres">
      <dgm:prSet presAssocID="{2171AA93-28BA-47A2-A28F-28622CED1D45}" presName="connTx" presStyleLbl="parChTrans1D2" presStyleIdx="0" presStyleCnt="9"/>
      <dgm:spPr/>
      <dgm:t>
        <a:bodyPr/>
        <a:lstStyle/>
        <a:p>
          <a:endParaRPr lang="pt-BR"/>
        </a:p>
      </dgm:t>
    </dgm:pt>
    <dgm:pt modelId="{6BB21DF2-3526-4671-86A8-541C79F6BEDC}" type="pres">
      <dgm:prSet presAssocID="{627398B1-B304-4DD4-89AA-C5CF42DB4E38}" presName="root2" presStyleCnt="0"/>
      <dgm:spPr/>
    </dgm:pt>
    <dgm:pt modelId="{50C56261-BCEF-4F6D-BE7D-4E241131C75D}" type="pres">
      <dgm:prSet presAssocID="{627398B1-B304-4DD4-89AA-C5CF42DB4E38}" presName="LevelTwoTextNode" presStyleLbl="node2" presStyleIdx="0" presStyleCnt="9" custScaleX="541129" custScaleY="132893">
        <dgm:presLayoutVars>
          <dgm:chPref val="3"/>
        </dgm:presLayoutVars>
      </dgm:prSet>
      <dgm:spPr/>
      <dgm:t>
        <a:bodyPr/>
        <a:lstStyle/>
        <a:p>
          <a:endParaRPr lang="pt-BR"/>
        </a:p>
      </dgm:t>
    </dgm:pt>
    <dgm:pt modelId="{9FF41A4A-96EB-485C-8A2A-67B02E2F8169}" type="pres">
      <dgm:prSet presAssocID="{627398B1-B304-4DD4-89AA-C5CF42DB4E38}" presName="level3hierChild" presStyleCnt="0"/>
      <dgm:spPr/>
    </dgm:pt>
    <dgm:pt modelId="{D551B484-576F-49F3-9CA2-E0504CD10F2E}" type="pres">
      <dgm:prSet presAssocID="{AF1F5B6C-48E3-4CDF-9EF7-27F58FF41856}" presName="conn2-1" presStyleLbl="parChTrans1D2" presStyleIdx="1" presStyleCnt="9"/>
      <dgm:spPr/>
      <dgm:t>
        <a:bodyPr/>
        <a:lstStyle/>
        <a:p>
          <a:endParaRPr lang="pt-BR"/>
        </a:p>
      </dgm:t>
    </dgm:pt>
    <dgm:pt modelId="{984BA145-CD15-44A4-91BD-69A6C180B6FA}" type="pres">
      <dgm:prSet presAssocID="{AF1F5B6C-48E3-4CDF-9EF7-27F58FF41856}" presName="connTx" presStyleLbl="parChTrans1D2" presStyleIdx="1" presStyleCnt="9"/>
      <dgm:spPr/>
      <dgm:t>
        <a:bodyPr/>
        <a:lstStyle/>
        <a:p>
          <a:endParaRPr lang="pt-BR"/>
        </a:p>
      </dgm:t>
    </dgm:pt>
    <dgm:pt modelId="{9456FA03-3D92-496D-AE76-82C52F15CE87}" type="pres">
      <dgm:prSet presAssocID="{A14BE06E-4820-4456-B908-73D9C1E873FF}" presName="root2" presStyleCnt="0"/>
      <dgm:spPr/>
    </dgm:pt>
    <dgm:pt modelId="{F97B7BCA-1959-4292-8204-1D1DD9FCAD14}" type="pres">
      <dgm:prSet presAssocID="{A14BE06E-4820-4456-B908-73D9C1E873FF}" presName="LevelTwoTextNode" presStyleLbl="node2" presStyleIdx="1" presStyleCnt="9" custScaleX="541129" custScaleY="136937">
        <dgm:presLayoutVars>
          <dgm:chPref val="3"/>
        </dgm:presLayoutVars>
      </dgm:prSet>
      <dgm:spPr/>
      <dgm:t>
        <a:bodyPr/>
        <a:lstStyle/>
        <a:p>
          <a:endParaRPr lang="pt-BR"/>
        </a:p>
      </dgm:t>
    </dgm:pt>
    <dgm:pt modelId="{1B3D8EAF-D5AF-4DE4-8699-6D63BED2B9A1}" type="pres">
      <dgm:prSet presAssocID="{A14BE06E-4820-4456-B908-73D9C1E873FF}" presName="level3hierChild" presStyleCnt="0"/>
      <dgm:spPr/>
    </dgm:pt>
    <dgm:pt modelId="{728D3F18-C3CA-4713-8413-B98FEE73BA10}" type="pres">
      <dgm:prSet presAssocID="{C41C9827-B060-4637-A679-C0058D95AD84}" presName="conn2-1" presStyleLbl="parChTrans1D2" presStyleIdx="2" presStyleCnt="9"/>
      <dgm:spPr/>
      <dgm:t>
        <a:bodyPr/>
        <a:lstStyle/>
        <a:p>
          <a:endParaRPr lang="pt-BR"/>
        </a:p>
      </dgm:t>
    </dgm:pt>
    <dgm:pt modelId="{21DA302E-0CBA-40C3-BB91-52ABA4389971}" type="pres">
      <dgm:prSet presAssocID="{C41C9827-B060-4637-A679-C0058D95AD84}" presName="connTx" presStyleLbl="parChTrans1D2" presStyleIdx="2" presStyleCnt="9"/>
      <dgm:spPr/>
      <dgm:t>
        <a:bodyPr/>
        <a:lstStyle/>
        <a:p>
          <a:endParaRPr lang="pt-BR"/>
        </a:p>
      </dgm:t>
    </dgm:pt>
    <dgm:pt modelId="{DBD67FC9-F098-4C50-BEC2-A31527621D4E}" type="pres">
      <dgm:prSet presAssocID="{269B615E-97C1-4688-9A76-317A2B4F3C3F}" presName="root2" presStyleCnt="0"/>
      <dgm:spPr/>
    </dgm:pt>
    <dgm:pt modelId="{FD05F78B-AA3E-437F-849C-45439381446F}" type="pres">
      <dgm:prSet presAssocID="{269B615E-97C1-4688-9A76-317A2B4F3C3F}" presName="LevelTwoTextNode" presStyleLbl="node2" presStyleIdx="2" presStyleCnt="9" custScaleX="541129">
        <dgm:presLayoutVars>
          <dgm:chPref val="3"/>
        </dgm:presLayoutVars>
      </dgm:prSet>
      <dgm:spPr/>
      <dgm:t>
        <a:bodyPr/>
        <a:lstStyle/>
        <a:p>
          <a:endParaRPr lang="pt-BR"/>
        </a:p>
      </dgm:t>
    </dgm:pt>
    <dgm:pt modelId="{33B2AEB6-6611-4D16-8EF3-E8D98CF73EBF}" type="pres">
      <dgm:prSet presAssocID="{269B615E-97C1-4688-9A76-317A2B4F3C3F}" presName="level3hierChild" presStyleCnt="0"/>
      <dgm:spPr/>
    </dgm:pt>
    <dgm:pt modelId="{E84EE8F5-B700-4A6D-8887-2F393B465229}" type="pres">
      <dgm:prSet presAssocID="{E056EF8C-527E-4BB0-8A24-10488BE66A0A}" presName="conn2-1" presStyleLbl="parChTrans1D2" presStyleIdx="3" presStyleCnt="9"/>
      <dgm:spPr/>
      <dgm:t>
        <a:bodyPr/>
        <a:lstStyle/>
        <a:p>
          <a:endParaRPr lang="pt-BR"/>
        </a:p>
      </dgm:t>
    </dgm:pt>
    <dgm:pt modelId="{4FB6BCB6-644D-4981-9A26-9C3D2FEFB9CF}" type="pres">
      <dgm:prSet presAssocID="{E056EF8C-527E-4BB0-8A24-10488BE66A0A}" presName="connTx" presStyleLbl="parChTrans1D2" presStyleIdx="3" presStyleCnt="9"/>
      <dgm:spPr/>
      <dgm:t>
        <a:bodyPr/>
        <a:lstStyle/>
        <a:p>
          <a:endParaRPr lang="pt-BR"/>
        </a:p>
      </dgm:t>
    </dgm:pt>
    <dgm:pt modelId="{59A6414A-DADB-46DD-BED6-2B006485C410}" type="pres">
      <dgm:prSet presAssocID="{FB28A954-C38F-4F95-BB7F-017E4A217561}" presName="root2" presStyleCnt="0"/>
      <dgm:spPr/>
    </dgm:pt>
    <dgm:pt modelId="{7FBE6542-B6E2-4FC1-93CE-6682F14460F6}" type="pres">
      <dgm:prSet presAssocID="{FB28A954-C38F-4F95-BB7F-017E4A217561}" presName="LevelTwoTextNode" presStyleLbl="node2" presStyleIdx="3" presStyleCnt="9" custScaleX="541129">
        <dgm:presLayoutVars>
          <dgm:chPref val="3"/>
        </dgm:presLayoutVars>
      </dgm:prSet>
      <dgm:spPr/>
      <dgm:t>
        <a:bodyPr/>
        <a:lstStyle/>
        <a:p>
          <a:endParaRPr lang="pt-BR"/>
        </a:p>
      </dgm:t>
    </dgm:pt>
    <dgm:pt modelId="{AC1EF3D6-C36C-4F31-8633-24FEAEC03C47}" type="pres">
      <dgm:prSet presAssocID="{FB28A954-C38F-4F95-BB7F-017E4A217561}" presName="level3hierChild" presStyleCnt="0"/>
      <dgm:spPr/>
    </dgm:pt>
    <dgm:pt modelId="{099A7A09-06CE-470A-8568-166D759D6D7A}" type="pres">
      <dgm:prSet presAssocID="{D4DB05EA-AA18-41B0-8FF6-6E43BA1D4BA2}" presName="conn2-1" presStyleLbl="parChTrans1D2" presStyleIdx="4" presStyleCnt="9"/>
      <dgm:spPr/>
      <dgm:t>
        <a:bodyPr/>
        <a:lstStyle/>
        <a:p>
          <a:endParaRPr lang="pt-BR"/>
        </a:p>
      </dgm:t>
    </dgm:pt>
    <dgm:pt modelId="{DF91E26D-AE11-4BE1-BDDF-A4E529F15BAE}" type="pres">
      <dgm:prSet presAssocID="{D4DB05EA-AA18-41B0-8FF6-6E43BA1D4BA2}" presName="connTx" presStyleLbl="parChTrans1D2" presStyleIdx="4" presStyleCnt="9"/>
      <dgm:spPr/>
      <dgm:t>
        <a:bodyPr/>
        <a:lstStyle/>
        <a:p>
          <a:endParaRPr lang="pt-BR"/>
        </a:p>
      </dgm:t>
    </dgm:pt>
    <dgm:pt modelId="{4D9BEEC8-5180-4F2D-970A-DFAD01295ED0}" type="pres">
      <dgm:prSet presAssocID="{EF9EF22A-D61F-4813-9C3C-0B440A37275D}" presName="root2" presStyleCnt="0"/>
      <dgm:spPr/>
    </dgm:pt>
    <dgm:pt modelId="{716C3271-B4CD-43CE-A7E5-B46ADC3CA8CA}" type="pres">
      <dgm:prSet presAssocID="{EF9EF22A-D61F-4813-9C3C-0B440A37275D}" presName="LevelTwoTextNode" presStyleLbl="node2" presStyleIdx="4" presStyleCnt="9" custScaleX="541129">
        <dgm:presLayoutVars>
          <dgm:chPref val="3"/>
        </dgm:presLayoutVars>
      </dgm:prSet>
      <dgm:spPr/>
      <dgm:t>
        <a:bodyPr/>
        <a:lstStyle/>
        <a:p>
          <a:endParaRPr lang="pt-BR"/>
        </a:p>
      </dgm:t>
    </dgm:pt>
    <dgm:pt modelId="{35AAB843-1F19-4F9C-86EF-1A8540E84EB2}" type="pres">
      <dgm:prSet presAssocID="{EF9EF22A-D61F-4813-9C3C-0B440A37275D}" presName="level3hierChild" presStyleCnt="0"/>
      <dgm:spPr/>
    </dgm:pt>
    <dgm:pt modelId="{40D9F5F8-0F32-4BAC-92F9-10841CF31EB8}" type="pres">
      <dgm:prSet presAssocID="{593AAECF-6356-4A36-82E9-47502328A57A}" presName="conn2-1" presStyleLbl="parChTrans1D2" presStyleIdx="5" presStyleCnt="9"/>
      <dgm:spPr/>
      <dgm:t>
        <a:bodyPr/>
        <a:lstStyle/>
        <a:p>
          <a:endParaRPr lang="pt-BR"/>
        </a:p>
      </dgm:t>
    </dgm:pt>
    <dgm:pt modelId="{84329975-3718-4FCB-A6A3-18158D6ABE72}" type="pres">
      <dgm:prSet presAssocID="{593AAECF-6356-4A36-82E9-47502328A57A}" presName="connTx" presStyleLbl="parChTrans1D2" presStyleIdx="5" presStyleCnt="9"/>
      <dgm:spPr/>
      <dgm:t>
        <a:bodyPr/>
        <a:lstStyle/>
        <a:p>
          <a:endParaRPr lang="pt-BR"/>
        </a:p>
      </dgm:t>
    </dgm:pt>
    <dgm:pt modelId="{292B0D1B-FCC6-45C5-9503-80E82EDCEFF6}" type="pres">
      <dgm:prSet presAssocID="{D00F952D-B115-4552-AEB3-1016C90A64B8}" presName="root2" presStyleCnt="0"/>
      <dgm:spPr/>
    </dgm:pt>
    <dgm:pt modelId="{5FD125A3-991E-46A3-B490-C5BBD278A77B}" type="pres">
      <dgm:prSet presAssocID="{D00F952D-B115-4552-AEB3-1016C90A64B8}" presName="LevelTwoTextNode" presStyleLbl="node2" presStyleIdx="5" presStyleCnt="9" custScaleX="541129" custScaleY="142679">
        <dgm:presLayoutVars>
          <dgm:chPref val="3"/>
        </dgm:presLayoutVars>
      </dgm:prSet>
      <dgm:spPr/>
      <dgm:t>
        <a:bodyPr/>
        <a:lstStyle/>
        <a:p>
          <a:endParaRPr lang="pt-BR"/>
        </a:p>
      </dgm:t>
    </dgm:pt>
    <dgm:pt modelId="{612A7253-3D5E-474C-B754-8BE1EE8FB12E}" type="pres">
      <dgm:prSet presAssocID="{D00F952D-B115-4552-AEB3-1016C90A64B8}" presName="level3hierChild" presStyleCnt="0"/>
      <dgm:spPr/>
    </dgm:pt>
    <dgm:pt modelId="{27E4D5CA-A197-4D69-8617-DB21CEC5AA5B}" type="pres">
      <dgm:prSet presAssocID="{6B4E1D37-16DD-4E9A-B847-98669748A5AD}" presName="conn2-1" presStyleLbl="parChTrans1D2" presStyleIdx="6" presStyleCnt="9"/>
      <dgm:spPr/>
      <dgm:t>
        <a:bodyPr/>
        <a:lstStyle/>
        <a:p>
          <a:endParaRPr lang="pt-BR"/>
        </a:p>
      </dgm:t>
    </dgm:pt>
    <dgm:pt modelId="{BA146B45-4CEB-4380-AB00-69A35D230C0B}" type="pres">
      <dgm:prSet presAssocID="{6B4E1D37-16DD-4E9A-B847-98669748A5AD}" presName="connTx" presStyleLbl="parChTrans1D2" presStyleIdx="6" presStyleCnt="9"/>
      <dgm:spPr/>
      <dgm:t>
        <a:bodyPr/>
        <a:lstStyle/>
        <a:p>
          <a:endParaRPr lang="pt-BR"/>
        </a:p>
      </dgm:t>
    </dgm:pt>
    <dgm:pt modelId="{DBB84FBA-FC8A-47FE-A97F-80F8CDFE53C9}" type="pres">
      <dgm:prSet presAssocID="{2F39443B-C8E8-4EE8-A5C6-BC24E54AB4D6}" presName="root2" presStyleCnt="0"/>
      <dgm:spPr/>
    </dgm:pt>
    <dgm:pt modelId="{4FF50249-3649-4168-9874-2D1577E0481D}" type="pres">
      <dgm:prSet presAssocID="{2F39443B-C8E8-4EE8-A5C6-BC24E54AB4D6}" presName="LevelTwoTextNode" presStyleLbl="node2" presStyleIdx="6" presStyleCnt="9" custScaleX="541129">
        <dgm:presLayoutVars>
          <dgm:chPref val="3"/>
        </dgm:presLayoutVars>
      </dgm:prSet>
      <dgm:spPr/>
      <dgm:t>
        <a:bodyPr/>
        <a:lstStyle/>
        <a:p>
          <a:endParaRPr lang="pt-BR"/>
        </a:p>
      </dgm:t>
    </dgm:pt>
    <dgm:pt modelId="{CD5F7D1C-EC7C-4DEF-8489-E9F162117A44}" type="pres">
      <dgm:prSet presAssocID="{2F39443B-C8E8-4EE8-A5C6-BC24E54AB4D6}" presName="level3hierChild" presStyleCnt="0"/>
      <dgm:spPr/>
    </dgm:pt>
    <dgm:pt modelId="{6C161BDC-54C8-4241-AAD6-24DE7D40ADF2}" type="pres">
      <dgm:prSet presAssocID="{F5E50FFA-AC82-43C0-A3DA-5A100F03917A}" presName="conn2-1" presStyleLbl="parChTrans1D2" presStyleIdx="7" presStyleCnt="9"/>
      <dgm:spPr/>
      <dgm:t>
        <a:bodyPr/>
        <a:lstStyle/>
        <a:p>
          <a:endParaRPr lang="pt-BR"/>
        </a:p>
      </dgm:t>
    </dgm:pt>
    <dgm:pt modelId="{37D93F7D-70CC-4D1C-9917-A37BA4585963}" type="pres">
      <dgm:prSet presAssocID="{F5E50FFA-AC82-43C0-A3DA-5A100F03917A}" presName="connTx" presStyleLbl="parChTrans1D2" presStyleIdx="7" presStyleCnt="9"/>
      <dgm:spPr/>
      <dgm:t>
        <a:bodyPr/>
        <a:lstStyle/>
        <a:p>
          <a:endParaRPr lang="pt-BR"/>
        </a:p>
      </dgm:t>
    </dgm:pt>
    <dgm:pt modelId="{42653BFB-A34E-4C94-8B6E-47F8E9660AFF}" type="pres">
      <dgm:prSet presAssocID="{4A85F9B7-4AB3-48AA-A8D0-3E0F3CFC0238}" presName="root2" presStyleCnt="0"/>
      <dgm:spPr/>
    </dgm:pt>
    <dgm:pt modelId="{AB6C9FF5-4DA8-4501-9D70-3B9AE24A4C9E}" type="pres">
      <dgm:prSet presAssocID="{4A85F9B7-4AB3-48AA-A8D0-3E0F3CFC0238}" presName="LevelTwoTextNode" presStyleLbl="node2" presStyleIdx="7" presStyleCnt="9" custScaleX="541129" custScaleY="156287">
        <dgm:presLayoutVars>
          <dgm:chPref val="3"/>
        </dgm:presLayoutVars>
      </dgm:prSet>
      <dgm:spPr/>
      <dgm:t>
        <a:bodyPr/>
        <a:lstStyle/>
        <a:p>
          <a:endParaRPr lang="pt-BR"/>
        </a:p>
      </dgm:t>
    </dgm:pt>
    <dgm:pt modelId="{84BD10F5-AC37-4C21-8EF8-54B60842096D}" type="pres">
      <dgm:prSet presAssocID="{4A85F9B7-4AB3-48AA-A8D0-3E0F3CFC0238}" presName="level3hierChild" presStyleCnt="0"/>
      <dgm:spPr/>
    </dgm:pt>
    <dgm:pt modelId="{7831BC3B-FE29-425F-9A5B-1A8F95D9E0A8}" type="pres">
      <dgm:prSet presAssocID="{C5F7C058-1713-4D2E-A105-871F259C60F9}" presName="conn2-1" presStyleLbl="parChTrans1D2" presStyleIdx="8" presStyleCnt="9"/>
      <dgm:spPr/>
      <dgm:t>
        <a:bodyPr/>
        <a:lstStyle/>
        <a:p>
          <a:endParaRPr lang="pt-BR"/>
        </a:p>
      </dgm:t>
    </dgm:pt>
    <dgm:pt modelId="{8163F672-11A6-4AB9-AF66-720A760A13D7}" type="pres">
      <dgm:prSet presAssocID="{C5F7C058-1713-4D2E-A105-871F259C60F9}" presName="connTx" presStyleLbl="parChTrans1D2" presStyleIdx="8" presStyleCnt="9"/>
      <dgm:spPr/>
      <dgm:t>
        <a:bodyPr/>
        <a:lstStyle/>
        <a:p>
          <a:endParaRPr lang="pt-BR"/>
        </a:p>
      </dgm:t>
    </dgm:pt>
    <dgm:pt modelId="{FEDBFAF5-93E6-4DAC-AEC1-31A5AC859EE3}" type="pres">
      <dgm:prSet presAssocID="{018B8B11-3834-48FF-A95E-8089EF334B10}" presName="root2" presStyleCnt="0"/>
      <dgm:spPr/>
    </dgm:pt>
    <dgm:pt modelId="{C398C59E-CCA0-49EC-9359-3936BCF92C49}" type="pres">
      <dgm:prSet presAssocID="{018B8B11-3834-48FF-A95E-8089EF334B10}" presName="LevelTwoTextNode" presStyleLbl="node2" presStyleIdx="8" presStyleCnt="9" custScaleX="541129">
        <dgm:presLayoutVars>
          <dgm:chPref val="3"/>
        </dgm:presLayoutVars>
      </dgm:prSet>
      <dgm:spPr/>
      <dgm:t>
        <a:bodyPr/>
        <a:lstStyle/>
        <a:p>
          <a:endParaRPr lang="pt-BR"/>
        </a:p>
      </dgm:t>
    </dgm:pt>
    <dgm:pt modelId="{E7BA7153-12D3-490A-B11F-CB97336DCF51}" type="pres">
      <dgm:prSet presAssocID="{018B8B11-3834-48FF-A95E-8089EF334B10}" presName="level3hierChild" presStyleCnt="0"/>
      <dgm:spPr/>
    </dgm:pt>
  </dgm:ptLst>
  <dgm:cxnLst>
    <dgm:cxn modelId="{26894559-A0F3-4F1D-A44E-B9BBFDE71F8E}" type="presOf" srcId="{F5E50FFA-AC82-43C0-A3DA-5A100F03917A}" destId="{37D93F7D-70CC-4D1C-9917-A37BA4585963}" srcOrd="1" destOrd="0" presId="urn:microsoft.com/office/officeart/2005/8/layout/hierarchy2"/>
    <dgm:cxn modelId="{5C7A374E-501E-4236-A966-356F51B7DD64}" srcId="{AC69D048-926C-40AA-A8D0-20BE071FC367}" destId="{4A85F9B7-4AB3-48AA-A8D0-3E0F3CFC0238}" srcOrd="7" destOrd="0" parTransId="{F5E50FFA-AC82-43C0-A3DA-5A100F03917A}" sibTransId="{B0EFBF7C-2D43-4FCA-8E50-171B84DFF878}"/>
    <dgm:cxn modelId="{61455D27-080E-4012-A3C0-F257F36318A5}" type="presOf" srcId="{627398B1-B304-4DD4-89AA-C5CF42DB4E38}" destId="{50C56261-BCEF-4F6D-BE7D-4E241131C75D}" srcOrd="0" destOrd="0" presId="urn:microsoft.com/office/officeart/2005/8/layout/hierarchy2"/>
    <dgm:cxn modelId="{498A5D2E-0CBB-4409-9014-79B45B16B310}" type="presOf" srcId="{A14BE06E-4820-4456-B908-73D9C1E873FF}" destId="{F97B7BCA-1959-4292-8204-1D1DD9FCAD14}" srcOrd="0" destOrd="0" presId="urn:microsoft.com/office/officeart/2005/8/layout/hierarchy2"/>
    <dgm:cxn modelId="{E8469D40-527A-40F3-9A60-D92F1A55F7F4}" srcId="{AC69D048-926C-40AA-A8D0-20BE071FC367}" destId="{D00F952D-B115-4552-AEB3-1016C90A64B8}" srcOrd="5" destOrd="0" parTransId="{593AAECF-6356-4A36-82E9-47502328A57A}" sibTransId="{B3C01D0A-D52A-47E8-BD32-0B96408DE19A}"/>
    <dgm:cxn modelId="{52C8DA16-9EE2-48E8-8CC3-582A3BC326C1}" srcId="{AC69D048-926C-40AA-A8D0-20BE071FC367}" destId="{269B615E-97C1-4688-9A76-317A2B4F3C3F}" srcOrd="2" destOrd="0" parTransId="{C41C9827-B060-4637-A679-C0058D95AD84}" sibTransId="{4A4E358D-2AC4-4013-9A98-5636EF9B1BA3}"/>
    <dgm:cxn modelId="{EB6C8AA1-49D5-424E-BC24-73DA3F1273F4}" type="presOf" srcId="{D4DB05EA-AA18-41B0-8FF6-6E43BA1D4BA2}" destId="{DF91E26D-AE11-4BE1-BDDF-A4E529F15BAE}" srcOrd="1" destOrd="0" presId="urn:microsoft.com/office/officeart/2005/8/layout/hierarchy2"/>
    <dgm:cxn modelId="{8BAFEFC8-02E7-4E37-BAAB-50C6617E3863}" type="presOf" srcId="{C5F7C058-1713-4D2E-A105-871F259C60F9}" destId="{8163F672-11A6-4AB9-AF66-720A760A13D7}" srcOrd="1" destOrd="0" presId="urn:microsoft.com/office/officeart/2005/8/layout/hierarchy2"/>
    <dgm:cxn modelId="{9A003DC0-F7AD-4989-A207-94A7ADF3100F}" type="presOf" srcId="{AF1F5B6C-48E3-4CDF-9EF7-27F58FF41856}" destId="{984BA145-CD15-44A4-91BD-69A6C180B6FA}" srcOrd="1" destOrd="0" presId="urn:microsoft.com/office/officeart/2005/8/layout/hierarchy2"/>
    <dgm:cxn modelId="{E1E03142-1E49-4869-A71C-6975E4CD0A4B}" srcId="{1B1143AE-1F7E-402F-9AEC-46005F272B20}" destId="{AC69D048-926C-40AA-A8D0-20BE071FC367}" srcOrd="0" destOrd="0" parTransId="{3FD7D493-AD16-438A-940E-E59D907594F2}" sibTransId="{FADDDD9A-3E10-4F2A-9368-95844E1155BE}"/>
    <dgm:cxn modelId="{A6930CFC-8C8F-46E8-B51F-CFE6D0242DE9}" type="presOf" srcId="{2F39443B-C8E8-4EE8-A5C6-BC24E54AB4D6}" destId="{4FF50249-3649-4168-9874-2D1577E0481D}" srcOrd="0" destOrd="0" presId="urn:microsoft.com/office/officeart/2005/8/layout/hierarchy2"/>
    <dgm:cxn modelId="{D9E3139B-F998-4580-AF27-D66B3140CBAD}" srcId="{AC69D048-926C-40AA-A8D0-20BE071FC367}" destId="{EF9EF22A-D61F-4813-9C3C-0B440A37275D}" srcOrd="4" destOrd="0" parTransId="{D4DB05EA-AA18-41B0-8FF6-6E43BA1D4BA2}" sibTransId="{36F6339C-DA98-4797-9113-F709CF3081AD}"/>
    <dgm:cxn modelId="{F2F1876F-5E07-48E4-8FE0-E835064CD86F}" type="presOf" srcId="{AF1F5B6C-48E3-4CDF-9EF7-27F58FF41856}" destId="{D551B484-576F-49F3-9CA2-E0504CD10F2E}" srcOrd="0" destOrd="0" presId="urn:microsoft.com/office/officeart/2005/8/layout/hierarchy2"/>
    <dgm:cxn modelId="{F956B3EB-AE89-477B-8508-8DC30F9032CA}" type="presOf" srcId="{AC69D048-926C-40AA-A8D0-20BE071FC367}" destId="{9D1ECEC9-4BC7-4669-9ABD-BDB395596A33}" srcOrd="0" destOrd="0" presId="urn:microsoft.com/office/officeart/2005/8/layout/hierarchy2"/>
    <dgm:cxn modelId="{5B62858A-AAF5-4C80-BB13-DECB9DDF8E97}" type="presOf" srcId="{018B8B11-3834-48FF-A95E-8089EF334B10}" destId="{C398C59E-CCA0-49EC-9359-3936BCF92C49}" srcOrd="0" destOrd="0" presId="urn:microsoft.com/office/officeart/2005/8/layout/hierarchy2"/>
    <dgm:cxn modelId="{D3775E68-ADA6-422C-8290-870B3117A324}" type="presOf" srcId="{E056EF8C-527E-4BB0-8A24-10488BE66A0A}" destId="{4FB6BCB6-644D-4981-9A26-9C3D2FEFB9CF}" srcOrd="1" destOrd="0" presId="urn:microsoft.com/office/officeart/2005/8/layout/hierarchy2"/>
    <dgm:cxn modelId="{B408DB31-EE03-4441-867B-0577887471C0}" type="presOf" srcId="{C41C9827-B060-4637-A679-C0058D95AD84}" destId="{728D3F18-C3CA-4713-8413-B98FEE73BA10}" srcOrd="0" destOrd="0" presId="urn:microsoft.com/office/officeart/2005/8/layout/hierarchy2"/>
    <dgm:cxn modelId="{BC55F6A5-1891-4A9F-AA5D-693512040A92}" type="presOf" srcId="{269B615E-97C1-4688-9A76-317A2B4F3C3F}" destId="{FD05F78B-AA3E-437F-849C-45439381446F}" srcOrd="0" destOrd="0" presId="urn:microsoft.com/office/officeart/2005/8/layout/hierarchy2"/>
    <dgm:cxn modelId="{2251F4B9-D433-49E7-BF7B-47D805FB12B2}" type="presOf" srcId="{E056EF8C-527E-4BB0-8A24-10488BE66A0A}" destId="{E84EE8F5-B700-4A6D-8887-2F393B465229}" srcOrd="0" destOrd="0" presId="urn:microsoft.com/office/officeart/2005/8/layout/hierarchy2"/>
    <dgm:cxn modelId="{1A7ED4D7-2BEA-4081-864B-AFA6D3A6E39F}" type="presOf" srcId="{C41C9827-B060-4637-A679-C0058D95AD84}" destId="{21DA302E-0CBA-40C3-BB91-52ABA4389971}" srcOrd="1" destOrd="0" presId="urn:microsoft.com/office/officeart/2005/8/layout/hierarchy2"/>
    <dgm:cxn modelId="{02A25035-2CA1-4957-A294-9110601FF0C8}" srcId="{AC69D048-926C-40AA-A8D0-20BE071FC367}" destId="{2F39443B-C8E8-4EE8-A5C6-BC24E54AB4D6}" srcOrd="6" destOrd="0" parTransId="{6B4E1D37-16DD-4E9A-B847-98669748A5AD}" sibTransId="{A79C4AB7-9B07-45D0-9EFB-639F21EE5F8F}"/>
    <dgm:cxn modelId="{8DDDED84-5FBC-4C08-A10E-D073F65FA294}" type="presOf" srcId="{593AAECF-6356-4A36-82E9-47502328A57A}" destId="{40D9F5F8-0F32-4BAC-92F9-10841CF31EB8}" srcOrd="0" destOrd="0" presId="urn:microsoft.com/office/officeart/2005/8/layout/hierarchy2"/>
    <dgm:cxn modelId="{2A40525C-483E-4193-819C-74E6C7BAB483}" type="presOf" srcId="{EF9EF22A-D61F-4813-9C3C-0B440A37275D}" destId="{716C3271-B4CD-43CE-A7E5-B46ADC3CA8CA}" srcOrd="0" destOrd="0" presId="urn:microsoft.com/office/officeart/2005/8/layout/hierarchy2"/>
    <dgm:cxn modelId="{063942EE-F2C9-4B25-897A-BA080A8A5B0B}" type="presOf" srcId="{4A85F9B7-4AB3-48AA-A8D0-3E0F3CFC0238}" destId="{AB6C9FF5-4DA8-4501-9D70-3B9AE24A4C9E}" srcOrd="0" destOrd="0" presId="urn:microsoft.com/office/officeart/2005/8/layout/hierarchy2"/>
    <dgm:cxn modelId="{61342EC5-D1C2-41E3-906F-2EEBD8647AE0}" type="presOf" srcId="{D00F952D-B115-4552-AEB3-1016C90A64B8}" destId="{5FD125A3-991E-46A3-B490-C5BBD278A77B}" srcOrd="0" destOrd="0" presId="urn:microsoft.com/office/officeart/2005/8/layout/hierarchy2"/>
    <dgm:cxn modelId="{0A5CEF19-9BDE-4360-8D0C-78BEF46CB65E}" srcId="{AC69D048-926C-40AA-A8D0-20BE071FC367}" destId="{FB28A954-C38F-4F95-BB7F-017E4A217561}" srcOrd="3" destOrd="0" parTransId="{E056EF8C-527E-4BB0-8A24-10488BE66A0A}" sibTransId="{46BA02ED-35B0-4E26-B945-512C1256DA12}"/>
    <dgm:cxn modelId="{2515C518-FE84-4C68-BC80-FA541CA6C8BC}" type="presOf" srcId="{593AAECF-6356-4A36-82E9-47502328A57A}" destId="{84329975-3718-4FCB-A6A3-18158D6ABE72}" srcOrd="1" destOrd="0" presId="urn:microsoft.com/office/officeart/2005/8/layout/hierarchy2"/>
    <dgm:cxn modelId="{548FDFB0-FFAC-44C5-9CC2-4373B670FAF0}" type="presOf" srcId="{6B4E1D37-16DD-4E9A-B847-98669748A5AD}" destId="{BA146B45-4CEB-4380-AB00-69A35D230C0B}" srcOrd="1" destOrd="0" presId="urn:microsoft.com/office/officeart/2005/8/layout/hierarchy2"/>
    <dgm:cxn modelId="{70BDAAA4-1D46-4834-BEAF-1CAD4988C096}" type="presOf" srcId="{2171AA93-28BA-47A2-A28F-28622CED1D45}" destId="{E0CDE703-C2B1-46B5-AF80-D14292691922}" srcOrd="0" destOrd="0" presId="urn:microsoft.com/office/officeart/2005/8/layout/hierarchy2"/>
    <dgm:cxn modelId="{4068FA83-417F-447C-B723-67BB213011EC}" srcId="{AC69D048-926C-40AA-A8D0-20BE071FC367}" destId="{018B8B11-3834-48FF-A95E-8089EF334B10}" srcOrd="8" destOrd="0" parTransId="{C5F7C058-1713-4D2E-A105-871F259C60F9}" sibTransId="{1AECFDCB-EA8A-457A-AF8A-7514B1856423}"/>
    <dgm:cxn modelId="{D08A850A-817D-4DBA-84FF-963CE2CFDE7A}" type="presOf" srcId="{6B4E1D37-16DD-4E9A-B847-98669748A5AD}" destId="{27E4D5CA-A197-4D69-8617-DB21CEC5AA5B}" srcOrd="0" destOrd="0" presId="urn:microsoft.com/office/officeart/2005/8/layout/hierarchy2"/>
    <dgm:cxn modelId="{F47D2174-8A0B-4873-8595-0C6AC71B0870}" type="presOf" srcId="{D4DB05EA-AA18-41B0-8FF6-6E43BA1D4BA2}" destId="{099A7A09-06CE-470A-8568-166D759D6D7A}" srcOrd="0" destOrd="0" presId="urn:microsoft.com/office/officeart/2005/8/layout/hierarchy2"/>
    <dgm:cxn modelId="{E4E28ABC-6CD1-4E43-9275-E5A320092FFA}" type="presOf" srcId="{FB28A954-C38F-4F95-BB7F-017E4A217561}" destId="{7FBE6542-B6E2-4FC1-93CE-6682F14460F6}" srcOrd="0" destOrd="0" presId="urn:microsoft.com/office/officeart/2005/8/layout/hierarchy2"/>
    <dgm:cxn modelId="{E7963F08-9790-4532-9EAC-91428453673B}" srcId="{AC69D048-926C-40AA-A8D0-20BE071FC367}" destId="{A14BE06E-4820-4456-B908-73D9C1E873FF}" srcOrd="1" destOrd="0" parTransId="{AF1F5B6C-48E3-4CDF-9EF7-27F58FF41856}" sibTransId="{066540BB-F750-4155-A65F-4CD71360486B}"/>
    <dgm:cxn modelId="{C88B5D13-5670-49FF-9A4D-DE83EAC9239F}" type="presOf" srcId="{C5F7C058-1713-4D2E-A105-871F259C60F9}" destId="{7831BC3B-FE29-425F-9A5B-1A8F95D9E0A8}" srcOrd="0" destOrd="0" presId="urn:microsoft.com/office/officeart/2005/8/layout/hierarchy2"/>
    <dgm:cxn modelId="{E446872F-BC34-4722-8746-99EF7922BEE4}" type="presOf" srcId="{F5E50FFA-AC82-43C0-A3DA-5A100F03917A}" destId="{6C161BDC-54C8-4241-AAD6-24DE7D40ADF2}" srcOrd="0" destOrd="0" presId="urn:microsoft.com/office/officeart/2005/8/layout/hierarchy2"/>
    <dgm:cxn modelId="{F51189B0-5884-4444-AA30-3CF10E8D82BD}" type="presOf" srcId="{2171AA93-28BA-47A2-A28F-28622CED1D45}" destId="{674697FD-430F-46BD-8C88-E59715379398}" srcOrd="1" destOrd="0" presId="urn:microsoft.com/office/officeart/2005/8/layout/hierarchy2"/>
    <dgm:cxn modelId="{2C87DFC1-43F7-4DAA-B0AE-AC877B0824FE}" srcId="{AC69D048-926C-40AA-A8D0-20BE071FC367}" destId="{627398B1-B304-4DD4-89AA-C5CF42DB4E38}" srcOrd="0" destOrd="0" parTransId="{2171AA93-28BA-47A2-A28F-28622CED1D45}" sibTransId="{D7236553-8168-4B4B-914E-21D5F49FC2FC}"/>
    <dgm:cxn modelId="{43EC257F-99CF-446F-98B1-07FC037BE816}" type="presOf" srcId="{1B1143AE-1F7E-402F-9AEC-46005F272B20}" destId="{150D9844-AC83-48EC-A350-252451317A6C}" srcOrd="0" destOrd="0" presId="urn:microsoft.com/office/officeart/2005/8/layout/hierarchy2"/>
    <dgm:cxn modelId="{0D798CC2-2BA7-451F-A456-22AD9FEE0016}" type="presParOf" srcId="{150D9844-AC83-48EC-A350-252451317A6C}" destId="{AA2AFD0B-103D-46FB-B42F-6ED86F188EC0}" srcOrd="0" destOrd="0" presId="urn:microsoft.com/office/officeart/2005/8/layout/hierarchy2"/>
    <dgm:cxn modelId="{F1E529E3-02E6-480C-9939-C09879248C27}" type="presParOf" srcId="{AA2AFD0B-103D-46FB-B42F-6ED86F188EC0}" destId="{9D1ECEC9-4BC7-4669-9ABD-BDB395596A33}" srcOrd="0" destOrd="0" presId="urn:microsoft.com/office/officeart/2005/8/layout/hierarchy2"/>
    <dgm:cxn modelId="{EA03DC4C-A7E4-48E9-ADE7-953224ACD6B9}" type="presParOf" srcId="{AA2AFD0B-103D-46FB-B42F-6ED86F188EC0}" destId="{B8F02F3D-4286-4249-B4E8-466C861DD7E2}" srcOrd="1" destOrd="0" presId="urn:microsoft.com/office/officeart/2005/8/layout/hierarchy2"/>
    <dgm:cxn modelId="{728ACFFF-DF04-4665-91F8-4725217F0536}" type="presParOf" srcId="{B8F02F3D-4286-4249-B4E8-466C861DD7E2}" destId="{E0CDE703-C2B1-46B5-AF80-D14292691922}" srcOrd="0" destOrd="0" presId="urn:microsoft.com/office/officeart/2005/8/layout/hierarchy2"/>
    <dgm:cxn modelId="{FC19CD19-D908-4692-B34F-038A202A82EB}" type="presParOf" srcId="{E0CDE703-C2B1-46B5-AF80-D14292691922}" destId="{674697FD-430F-46BD-8C88-E59715379398}" srcOrd="0" destOrd="0" presId="urn:microsoft.com/office/officeart/2005/8/layout/hierarchy2"/>
    <dgm:cxn modelId="{5B1335BA-69EC-402E-B424-74409D170869}" type="presParOf" srcId="{B8F02F3D-4286-4249-B4E8-466C861DD7E2}" destId="{6BB21DF2-3526-4671-86A8-541C79F6BEDC}" srcOrd="1" destOrd="0" presId="urn:microsoft.com/office/officeart/2005/8/layout/hierarchy2"/>
    <dgm:cxn modelId="{43D71CC1-B0D0-41CF-9700-1F3A3B42410A}" type="presParOf" srcId="{6BB21DF2-3526-4671-86A8-541C79F6BEDC}" destId="{50C56261-BCEF-4F6D-BE7D-4E241131C75D}" srcOrd="0" destOrd="0" presId="urn:microsoft.com/office/officeart/2005/8/layout/hierarchy2"/>
    <dgm:cxn modelId="{82853B67-B2FE-47F1-9020-7E3EE510BA14}" type="presParOf" srcId="{6BB21DF2-3526-4671-86A8-541C79F6BEDC}" destId="{9FF41A4A-96EB-485C-8A2A-67B02E2F8169}" srcOrd="1" destOrd="0" presId="urn:microsoft.com/office/officeart/2005/8/layout/hierarchy2"/>
    <dgm:cxn modelId="{8AFF7431-FD8F-4823-B46E-75F8DF770182}" type="presParOf" srcId="{B8F02F3D-4286-4249-B4E8-466C861DD7E2}" destId="{D551B484-576F-49F3-9CA2-E0504CD10F2E}" srcOrd="2" destOrd="0" presId="urn:microsoft.com/office/officeart/2005/8/layout/hierarchy2"/>
    <dgm:cxn modelId="{44AF95B6-F00B-4918-974D-608B97D70536}" type="presParOf" srcId="{D551B484-576F-49F3-9CA2-E0504CD10F2E}" destId="{984BA145-CD15-44A4-91BD-69A6C180B6FA}" srcOrd="0" destOrd="0" presId="urn:microsoft.com/office/officeart/2005/8/layout/hierarchy2"/>
    <dgm:cxn modelId="{71BC935B-798C-4DF9-BF81-D6AB529EF1E5}" type="presParOf" srcId="{B8F02F3D-4286-4249-B4E8-466C861DD7E2}" destId="{9456FA03-3D92-496D-AE76-82C52F15CE87}" srcOrd="3" destOrd="0" presId="urn:microsoft.com/office/officeart/2005/8/layout/hierarchy2"/>
    <dgm:cxn modelId="{4F098D87-AB0B-4653-990C-1A39966FE999}" type="presParOf" srcId="{9456FA03-3D92-496D-AE76-82C52F15CE87}" destId="{F97B7BCA-1959-4292-8204-1D1DD9FCAD14}" srcOrd="0" destOrd="0" presId="urn:microsoft.com/office/officeart/2005/8/layout/hierarchy2"/>
    <dgm:cxn modelId="{E7B65825-0437-4BA5-BD65-1A57070915EF}" type="presParOf" srcId="{9456FA03-3D92-496D-AE76-82C52F15CE87}" destId="{1B3D8EAF-D5AF-4DE4-8699-6D63BED2B9A1}" srcOrd="1" destOrd="0" presId="urn:microsoft.com/office/officeart/2005/8/layout/hierarchy2"/>
    <dgm:cxn modelId="{9E0AF9D3-D7D8-4A03-BE8F-7A4B441EE42E}" type="presParOf" srcId="{B8F02F3D-4286-4249-B4E8-466C861DD7E2}" destId="{728D3F18-C3CA-4713-8413-B98FEE73BA10}" srcOrd="4" destOrd="0" presId="urn:microsoft.com/office/officeart/2005/8/layout/hierarchy2"/>
    <dgm:cxn modelId="{8A2D1E45-D1A0-45FD-AF96-9082D888F7EF}" type="presParOf" srcId="{728D3F18-C3CA-4713-8413-B98FEE73BA10}" destId="{21DA302E-0CBA-40C3-BB91-52ABA4389971}" srcOrd="0" destOrd="0" presId="urn:microsoft.com/office/officeart/2005/8/layout/hierarchy2"/>
    <dgm:cxn modelId="{3CAE230F-97DA-4BC3-A096-B670246DA3BD}" type="presParOf" srcId="{B8F02F3D-4286-4249-B4E8-466C861DD7E2}" destId="{DBD67FC9-F098-4C50-BEC2-A31527621D4E}" srcOrd="5" destOrd="0" presId="urn:microsoft.com/office/officeart/2005/8/layout/hierarchy2"/>
    <dgm:cxn modelId="{8534CE07-CB9F-42FE-8F31-F680B03A554F}" type="presParOf" srcId="{DBD67FC9-F098-4C50-BEC2-A31527621D4E}" destId="{FD05F78B-AA3E-437F-849C-45439381446F}" srcOrd="0" destOrd="0" presId="urn:microsoft.com/office/officeart/2005/8/layout/hierarchy2"/>
    <dgm:cxn modelId="{50D042E2-0C1B-4F9E-A396-98839BC81A7B}" type="presParOf" srcId="{DBD67FC9-F098-4C50-BEC2-A31527621D4E}" destId="{33B2AEB6-6611-4D16-8EF3-E8D98CF73EBF}" srcOrd="1" destOrd="0" presId="urn:microsoft.com/office/officeart/2005/8/layout/hierarchy2"/>
    <dgm:cxn modelId="{BCDF737D-5F8B-46B0-8EAB-4F20A430D9F5}" type="presParOf" srcId="{B8F02F3D-4286-4249-B4E8-466C861DD7E2}" destId="{E84EE8F5-B700-4A6D-8887-2F393B465229}" srcOrd="6" destOrd="0" presId="urn:microsoft.com/office/officeart/2005/8/layout/hierarchy2"/>
    <dgm:cxn modelId="{3474E843-68CD-454B-87FF-E2FDD9A33860}" type="presParOf" srcId="{E84EE8F5-B700-4A6D-8887-2F393B465229}" destId="{4FB6BCB6-644D-4981-9A26-9C3D2FEFB9CF}" srcOrd="0" destOrd="0" presId="urn:microsoft.com/office/officeart/2005/8/layout/hierarchy2"/>
    <dgm:cxn modelId="{2EC530AD-70DF-4315-946A-CCC7BB313F32}" type="presParOf" srcId="{B8F02F3D-4286-4249-B4E8-466C861DD7E2}" destId="{59A6414A-DADB-46DD-BED6-2B006485C410}" srcOrd="7" destOrd="0" presId="urn:microsoft.com/office/officeart/2005/8/layout/hierarchy2"/>
    <dgm:cxn modelId="{84EF7420-FB43-49E9-87D4-B10A9DF3ED67}" type="presParOf" srcId="{59A6414A-DADB-46DD-BED6-2B006485C410}" destId="{7FBE6542-B6E2-4FC1-93CE-6682F14460F6}" srcOrd="0" destOrd="0" presId="urn:microsoft.com/office/officeart/2005/8/layout/hierarchy2"/>
    <dgm:cxn modelId="{94F30465-6AD2-4C5F-8A09-F0595BA93E52}" type="presParOf" srcId="{59A6414A-DADB-46DD-BED6-2B006485C410}" destId="{AC1EF3D6-C36C-4F31-8633-24FEAEC03C47}" srcOrd="1" destOrd="0" presId="urn:microsoft.com/office/officeart/2005/8/layout/hierarchy2"/>
    <dgm:cxn modelId="{F75B8784-A63B-41B4-9DFB-D8207A3A4A2E}" type="presParOf" srcId="{B8F02F3D-4286-4249-B4E8-466C861DD7E2}" destId="{099A7A09-06CE-470A-8568-166D759D6D7A}" srcOrd="8" destOrd="0" presId="urn:microsoft.com/office/officeart/2005/8/layout/hierarchy2"/>
    <dgm:cxn modelId="{BAD7B7AA-7348-4B1B-B476-8EDF56B4202A}" type="presParOf" srcId="{099A7A09-06CE-470A-8568-166D759D6D7A}" destId="{DF91E26D-AE11-4BE1-BDDF-A4E529F15BAE}" srcOrd="0" destOrd="0" presId="urn:microsoft.com/office/officeart/2005/8/layout/hierarchy2"/>
    <dgm:cxn modelId="{6AF2FA89-BCA5-4379-B764-09978DFB7C0A}" type="presParOf" srcId="{B8F02F3D-4286-4249-B4E8-466C861DD7E2}" destId="{4D9BEEC8-5180-4F2D-970A-DFAD01295ED0}" srcOrd="9" destOrd="0" presId="urn:microsoft.com/office/officeart/2005/8/layout/hierarchy2"/>
    <dgm:cxn modelId="{C7BC1138-413A-4D23-8E6B-92C729DB915E}" type="presParOf" srcId="{4D9BEEC8-5180-4F2D-970A-DFAD01295ED0}" destId="{716C3271-B4CD-43CE-A7E5-B46ADC3CA8CA}" srcOrd="0" destOrd="0" presId="urn:microsoft.com/office/officeart/2005/8/layout/hierarchy2"/>
    <dgm:cxn modelId="{FAAC88A4-4C08-4D69-8462-8B86B3411D72}" type="presParOf" srcId="{4D9BEEC8-5180-4F2D-970A-DFAD01295ED0}" destId="{35AAB843-1F19-4F9C-86EF-1A8540E84EB2}" srcOrd="1" destOrd="0" presId="urn:microsoft.com/office/officeart/2005/8/layout/hierarchy2"/>
    <dgm:cxn modelId="{5C7AEBA2-081C-4DA6-965E-71A65BD30793}" type="presParOf" srcId="{B8F02F3D-4286-4249-B4E8-466C861DD7E2}" destId="{40D9F5F8-0F32-4BAC-92F9-10841CF31EB8}" srcOrd="10" destOrd="0" presId="urn:microsoft.com/office/officeart/2005/8/layout/hierarchy2"/>
    <dgm:cxn modelId="{836DC9EB-5B7F-4469-9466-D857D0A93E62}" type="presParOf" srcId="{40D9F5F8-0F32-4BAC-92F9-10841CF31EB8}" destId="{84329975-3718-4FCB-A6A3-18158D6ABE72}" srcOrd="0" destOrd="0" presId="urn:microsoft.com/office/officeart/2005/8/layout/hierarchy2"/>
    <dgm:cxn modelId="{E16E0A23-0611-49C2-B2CF-E4DE04EC2B05}" type="presParOf" srcId="{B8F02F3D-4286-4249-B4E8-466C861DD7E2}" destId="{292B0D1B-FCC6-45C5-9503-80E82EDCEFF6}" srcOrd="11" destOrd="0" presId="urn:microsoft.com/office/officeart/2005/8/layout/hierarchy2"/>
    <dgm:cxn modelId="{075391F4-8139-471A-B5BE-638DFA23B45D}" type="presParOf" srcId="{292B0D1B-FCC6-45C5-9503-80E82EDCEFF6}" destId="{5FD125A3-991E-46A3-B490-C5BBD278A77B}" srcOrd="0" destOrd="0" presId="urn:microsoft.com/office/officeart/2005/8/layout/hierarchy2"/>
    <dgm:cxn modelId="{03FCA93D-9EF5-4061-B618-280791C10755}" type="presParOf" srcId="{292B0D1B-FCC6-45C5-9503-80E82EDCEFF6}" destId="{612A7253-3D5E-474C-B754-8BE1EE8FB12E}" srcOrd="1" destOrd="0" presId="urn:microsoft.com/office/officeart/2005/8/layout/hierarchy2"/>
    <dgm:cxn modelId="{027DC5BB-5D2E-4F39-ACE3-3256780CBB4C}" type="presParOf" srcId="{B8F02F3D-4286-4249-B4E8-466C861DD7E2}" destId="{27E4D5CA-A197-4D69-8617-DB21CEC5AA5B}" srcOrd="12" destOrd="0" presId="urn:microsoft.com/office/officeart/2005/8/layout/hierarchy2"/>
    <dgm:cxn modelId="{B118DDDB-8D7D-4929-B77F-74928CF1A761}" type="presParOf" srcId="{27E4D5CA-A197-4D69-8617-DB21CEC5AA5B}" destId="{BA146B45-4CEB-4380-AB00-69A35D230C0B}" srcOrd="0" destOrd="0" presId="urn:microsoft.com/office/officeart/2005/8/layout/hierarchy2"/>
    <dgm:cxn modelId="{2FEAA342-998E-480F-8FF7-48942A5B85CF}" type="presParOf" srcId="{B8F02F3D-4286-4249-B4E8-466C861DD7E2}" destId="{DBB84FBA-FC8A-47FE-A97F-80F8CDFE53C9}" srcOrd="13" destOrd="0" presId="urn:microsoft.com/office/officeart/2005/8/layout/hierarchy2"/>
    <dgm:cxn modelId="{4E6BFE11-5076-4D3A-90A2-1DB9B3E3D6FF}" type="presParOf" srcId="{DBB84FBA-FC8A-47FE-A97F-80F8CDFE53C9}" destId="{4FF50249-3649-4168-9874-2D1577E0481D}" srcOrd="0" destOrd="0" presId="urn:microsoft.com/office/officeart/2005/8/layout/hierarchy2"/>
    <dgm:cxn modelId="{4449F397-16C0-4F89-A7C4-577F9C43B614}" type="presParOf" srcId="{DBB84FBA-FC8A-47FE-A97F-80F8CDFE53C9}" destId="{CD5F7D1C-EC7C-4DEF-8489-E9F162117A44}" srcOrd="1" destOrd="0" presId="urn:microsoft.com/office/officeart/2005/8/layout/hierarchy2"/>
    <dgm:cxn modelId="{F430BDD1-5B3C-40C4-B814-E5941618DC06}" type="presParOf" srcId="{B8F02F3D-4286-4249-B4E8-466C861DD7E2}" destId="{6C161BDC-54C8-4241-AAD6-24DE7D40ADF2}" srcOrd="14" destOrd="0" presId="urn:microsoft.com/office/officeart/2005/8/layout/hierarchy2"/>
    <dgm:cxn modelId="{17FE689E-3EC3-4321-96C5-A834E16970B8}" type="presParOf" srcId="{6C161BDC-54C8-4241-AAD6-24DE7D40ADF2}" destId="{37D93F7D-70CC-4D1C-9917-A37BA4585963}" srcOrd="0" destOrd="0" presId="urn:microsoft.com/office/officeart/2005/8/layout/hierarchy2"/>
    <dgm:cxn modelId="{B2FD0E17-95EB-448A-A1A9-1B076F0BE303}" type="presParOf" srcId="{B8F02F3D-4286-4249-B4E8-466C861DD7E2}" destId="{42653BFB-A34E-4C94-8B6E-47F8E9660AFF}" srcOrd="15" destOrd="0" presId="urn:microsoft.com/office/officeart/2005/8/layout/hierarchy2"/>
    <dgm:cxn modelId="{F358A3E1-8539-41F6-AF63-030C56028649}" type="presParOf" srcId="{42653BFB-A34E-4C94-8B6E-47F8E9660AFF}" destId="{AB6C9FF5-4DA8-4501-9D70-3B9AE24A4C9E}" srcOrd="0" destOrd="0" presId="urn:microsoft.com/office/officeart/2005/8/layout/hierarchy2"/>
    <dgm:cxn modelId="{C40620E1-FB0E-41CC-AFA0-0598F9FD139D}" type="presParOf" srcId="{42653BFB-A34E-4C94-8B6E-47F8E9660AFF}" destId="{84BD10F5-AC37-4C21-8EF8-54B60842096D}" srcOrd="1" destOrd="0" presId="urn:microsoft.com/office/officeart/2005/8/layout/hierarchy2"/>
    <dgm:cxn modelId="{9F7633CA-FF21-48A5-BDE1-1C5910A01A76}" type="presParOf" srcId="{B8F02F3D-4286-4249-B4E8-466C861DD7E2}" destId="{7831BC3B-FE29-425F-9A5B-1A8F95D9E0A8}" srcOrd="16" destOrd="0" presId="urn:microsoft.com/office/officeart/2005/8/layout/hierarchy2"/>
    <dgm:cxn modelId="{052F42DE-31BA-49AF-A856-A0DB24FAF624}" type="presParOf" srcId="{7831BC3B-FE29-425F-9A5B-1A8F95D9E0A8}" destId="{8163F672-11A6-4AB9-AF66-720A760A13D7}" srcOrd="0" destOrd="0" presId="urn:microsoft.com/office/officeart/2005/8/layout/hierarchy2"/>
    <dgm:cxn modelId="{A4216D18-CA58-417B-9052-638AD0D37DAD}" type="presParOf" srcId="{B8F02F3D-4286-4249-B4E8-466C861DD7E2}" destId="{FEDBFAF5-93E6-4DAC-AEC1-31A5AC859EE3}" srcOrd="17" destOrd="0" presId="urn:microsoft.com/office/officeart/2005/8/layout/hierarchy2"/>
    <dgm:cxn modelId="{72797D68-2C46-4924-A84A-7F3F23780073}" type="presParOf" srcId="{FEDBFAF5-93E6-4DAC-AEC1-31A5AC859EE3}" destId="{C398C59E-CCA0-49EC-9359-3936BCF92C49}" srcOrd="0" destOrd="0" presId="urn:microsoft.com/office/officeart/2005/8/layout/hierarchy2"/>
    <dgm:cxn modelId="{3901F9D3-A851-4319-9AC3-F4DFB0FF004F}" type="presParOf" srcId="{FEDBFAF5-93E6-4DAC-AEC1-31A5AC859EE3}" destId="{E7BA7153-12D3-490A-B11F-CB97336DCF5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1143AE-1F7E-402F-9AEC-46005F272B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AC69D048-926C-40AA-A8D0-20BE071FC367}">
      <dgm:prSet phldrT="[Texto]" custT="1"/>
      <dgm:spPr/>
      <dgm:t>
        <a:bodyPr/>
        <a:lstStyle/>
        <a:p>
          <a:r>
            <a:rPr lang="pt-BR" sz="1800" dirty="0" smtClean="0"/>
            <a:t>III a VIII – Especialistas indicados  por diferentes ministérios</a:t>
          </a:r>
          <a:endParaRPr lang="pt-BR" sz="1800" dirty="0"/>
        </a:p>
      </dgm:t>
    </dgm:pt>
    <dgm:pt modelId="{3FD7D493-AD16-438A-940E-E59D907594F2}" type="parTrans" cxnId="{E1E03142-1E49-4869-A71C-6975E4CD0A4B}">
      <dgm:prSet/>
      <dgm:spPr/>
      <dgm:t>
        <a:bodyPr/>
        <a:lstStyle/>
        <a:p>
          <a:endParaRPr lang="pt-BR" sz="2800"/>
        </a:p>
      </dgm:t>
    </dgm:pt>
    <dgm:pt modelId="{FADDDD9A-3E10-4F2A-9368-95844E1155BE}" type="sibTrans" cxnId="{E1E03142-1E49-4869-A71C-6975E4CD0A4B}">
      <dgm:prSet/>
      <dgm:spPr/>
      <dgm:t>
        <a:bodyPr/>
        <a:lstStyle/>
        <a:p>
          <a:endParaRPr lang="pt-BR" sz="2800"/>
        </a:p>
      </dgm:t>
    </dgm:pt>
    <dgm:pt modelId="{627398B1-B304-4DD4-89AA-C5CF42DB4E38}">
      <dgm:prSet phldrT="[Texto]" custT="1"/>
      <dgm:spPr/>
      <dgm:t>
        <a:bodyPr/>
        <a:lstStyle/>
        <a:p>
          <a:r>
            <a:rPr lang="pt-BR" sz="1800" dirty="0" smtClean="0"/>
            <a:t>III) Ministro da Justiça </a:t>
          </a:r>
          <a:r>
            <a:rPr lang="pt-BR" sz="1800" dirty="0" smtClean="0">
              <a:sym typeface="Wingdings" panose="05000000000000000000" pitchFamily="2" charset="2"/>
            </a:rPr>
            <a:t> </a:t>
          </a:r>
          <a:r>
            <a:rPr lang="pt-BR" sz="1800" dirty="0" smtClean="0"/>
            <a:t>Defesa do Consumidor</a:t>
          </a:r>
          <a:endParaRPr lang="pt-BR" sz="1800" dirty="0"/>
        </a:p>
      </dgm:t>
    </dgm:pt>
    <dgm:pt modelId="{2171AA93-28BA-47A2-A28F-28622CED1D45}" type="parTrans" cxnId="{2C87DFC1-43F7-4DAA-B0AE-AC877B0824FE}">
      <dgm:prSet custT="1"/>
      <dgm:spPr/>
      <dgm:t>
        <a:bodyPr/>
        <a:lstStyle/>
        <a:p>
          <a:endParaRPr lang="pt-BR" sz="1800"/>
        </a:p>
      </dgm:t>
    </dgm:pt>
    <dgm:pt modelId="{D7236553-8168-4B4B-914E-21D5F49FC2FC}" type="sibTrans" cxnId="{2C87DFC1-43F7-4DAA-B0AE-AC877B0824FE}">
      <dgm:prSet/>
      <dgm:spPr/>
      <dgm:t>
        <a:bodyPr/>
        <a:lstStyle/>
        <a:p>
          <a:endParaRPr lang="pt-BR" sz="2800"/>
        </a:p>
      </dgm:t>
    </dgm:pt>
    <dgm:pt modelId="{A14BE06E-4820-4456-B908-73D9C1E873FF}">
      <dgm:prSet phldrT="[Texto]" custT="1"/>
      <dgm:spPr/>
      <dgm:t>
        <a:bodyPr/>
        <a:lstStyle/>
        <a:p>
          <a:r>
            <a:rPr lang="pt-BR" sz="1800" dirty="0" smtClean="0"/>
            <a:t>IV) Ministro da saúde  </a:t>
          </a:r>
          <a:r>
            <a:rPr lang="pt-BR" sz="1800" dirty="0" smtClean="0">
              <a:sym typeface="Wingdings" panose="05000000000000000000" pitchFamily="2" charset="2"/>
            </a:rPr>
            <a:t> </a:t>
          </a:r>
          <a:r>
            <a:rPr lang="pt-BR" sz="1800" dirty="0" smtClean="0"/>
            <a:t>Saúde</a:t>
          </a:r>
          <a:endParaRPr lang="pt-BR" sz="1800" dirty="0"/>
        </a:p>
      </dgm:t>
    </dgm:pt>
    <dgm:pt modelId="{AF1F5B6C-48E3-4CDF-9EF7-27F58FF41856}" type="parTrans" cxnId="{E7963F08-9790-4532-9EAC-91428453673B}">
      <dgm:prSet custT="1"/>
      <dgm:spPr/>
      <dgm:t>
        <a:bodyPr/>
        <a:lstStyle/>
        <a:p>
          <a:endParaRPr lang="pt-BR" sz="1800"/>
        </a:p>
      </dgm:t>
    </dgm:pt>
    <dgm:pt modelId="{066540BB-F750-4155-A65F-4CD71360486B}" type="sibTrans" cxnId="{E7963F08-9790-4532-9EAC-91428453673B}">
      <dgm:prSet/>
      <dgm:spPr/>
      <dgm:t>
        <a:bodyPr/>
        <a:lstStyle/>
        <a:p>
          <a:endParaRPr lang="pt-BR" sz="2800"/>
        </a:p>
      </dgm:t>
    </dgm:pt>
    <dgm:pt modelId="{269B615E-97C1-4688-9A76-317A2B4F3C3F}">
      <dgm:prSet phldrT="[Texto]" custT="1"/>
      <dgm:spPr/>
      <dgm:t>
        <a:bodyPr/>
        <a:lstStyle/>
        <a:p>
          <a:r>
            <a:rPr lang="pt-BR" sz="1800" dirty="0" smtClean="0"/>
            <a:t>V) Ministro do meio ambiente </a:t>
          </a:r>
          <a:r>
            <a:rPr lang="pt-BR" sz="1800" dirty="0" smtClean="0">
              <a:sym typeface="Wingdings" panose="05000000000000000000" pitchFamily="2" charset="2"/>
            </a:rPr>
            <a:t> Meio Ambiente</a:t>
          </a:r>
          <a:endParaRPr lang="pt-BR" sz="1800" dirty="0"/>
        </a:p>
      </dgm:t>
    </dgm:pt>
    <dgm:pt modelId="{C41C9827-B060-4637-A679-C0058D95AD84}" type="parTrans" cxnId="{52C8DA16-9EE2-48E8-8CC3-582A3BC326C1}">
      <dgm:prSet custT="1"/>
      <dgm:spPr/>
      <dgm:t>
        <a:bodyPr/>
        <a:lstStyle/>
        <a:p>
          <a:endParaRPr lang="pt-BR" sz="1800"/>
        </a:p>
      </dgm:t>
    </dgm:pt>
    <dgm:pt modelId="{4A4E358D-2AC4-4013-9A98-5636EF9B1BA3}" type="sibTrans" cxnId="{52C8DA16-9EE2-48E8-8CC3-582A3BC326C1}">
      <dgm:prSet/>
      <dgm:spPr/>
      <dgm:t>
        <a:bodyPr/>
        <a:lstStyle/>
        <a:p>
          <a:endParaRPr lang="pt-BR" sz="2800"/>
        </a:p>
      </dgm:t>
    </dgm:pt>
    <dgm:pt modelId="{FB28A954-C38F-4F95-BB7F-017E4A217561}">
      <dgm:prSet phldrT="[Texto]" custT="1"/>
      <dgm:spPr/>
      <dgm:t>
        <a:bodyPr/>
        <a:lstStyle/>
        <a:p>
          <a:r>
            <a:rPr lang="pt-BR" sz="1800" dirty="0" smtClean="0"/>
            <a:t>VI)</a:t>
          </a:r>
          <a:r>
            <a:rPr lang="pt-BR" sz="1800" dirty="0" smtClean="0">
              <a:sym typeface="Wingdings" panose="05000000000000000000" pitchFamily="2" charset="2"/>
            </a:rPr>
            <a:t> </a:t>
          </a:r>
          <a:r>
            <a:rPr lang="pt-BR" sz="1800" dirty="0" smtClean="0"/>
            <a:t>Ministro da Agricultura, Pecuária e  Abastecimento </a:t>
          </a:r>
          <a:r>
            <a:rPr lang="pt-BR" sz="1800" dirty="0" smtClean="0">
              <a:sym typeface="Wingdings" panose="05000000000000000000" pitchFamily="2" charset="2"/>
            </a:rPr>
            <a:t> </a:t>
          </a:r>
          <a:r>
            <a:rPr lang="pt-BR" sz="1800" dirty="0" smtClean="0"/>
            <a:t>Especialista em Biotecnologia</a:t>
          </a:r>
          <a:endParaRPr lang="pt-BR" sz="1800" dirty="0"/>
        </a:p>
      </dgm:t>
    </dgm:pt>
    <dgm:pt modelId="{E056EF8C-527E-4BB0-8A24-10488BE66A0A}" type="parTrans" cxnId="{0A5CEF19-9BDE-4360-8D0C-78BEF46CB65E}">
      <dgm:prSet custT="1"/>
      <dgm:spPr/>
      <dgm:t>
        <a:bodyPr/>
        <a:lstStyle/>
        <a:p>
          <a:endParaRPr lang="pt-BR" sz="1800"/>
        </a:p>
      </dgm:t>
    </dgm:pt>
    <dgm:pt modelId="{46BA02ED-35B0-4E26-B945-512C1256DA12}" type="sibTrans" cxnId="{0A5CEF19-9BDE-4360-8D0C-78BEF46CB65E}">
      <dgm:prSet/>
      <dgm:spPr/>
      <dgm:t>
        <a:bodyPr/>
        <a:lstStyle/>
        <a:p>
          <a:endParaRPr lang="pt-BR" sz="2800"/>
        </a:p>
      </dgm:t>
    </dgm:pt>
    <dgm:pt modelId="{EF9EF22A-D61F-4813-9C3C-0B440A37275D}">
      <dgm:prSet phldrT="[Texto]" custT="1"/>
      <dgm:spPr/>
      <dgm:t>
        <a:bodyPr/>
        <a:lstStyle/>
        <a:p>
          <a:r>
            <a:rPr lang="pt-BR" sz="1800" dirty="0" smtClean="0"/>
            <a:t>VII) Ministro do Desenvolvimento Agrário </a:t>
          </a:r>
          <a:r>
            <a:rPr lang="pt-BR" sz="1800" dirty="0" smtClean="0">
              <a:sym typeface="Wingdings" panose="05000000000000000000" pitchFamily="2" charset="2"/>
            </a:rPr>
            <a:t> Especialista em Agricultura Familiar</a:t>
          </a:r>
          <a:endParaRPr lang="pt-BR" sz="1800" dirty="0"/>
        </a:p>
      </dgm:t>
    </dgm:pt>
    <dgm:pt modelId="{D4DB05EA-AA18-41B0-8FF6-6E43BA1D4BA2}" type="parTrans" cxnId="{D9E3139B-F998-4580-AF27-D66B3140CBAD}">
      <dgm:prSet custT="1"/>
      <dgm:spPr/>
      <dgm:t>
        <a:bodyPr/>
        <a:lstStyle/>
        <a:p>
          <a:endParaRPr lang="pt-BR" sz="1800"/>
        </a:p>
      </dgm:t>
    </dgm:pt>
    <dgm:pt modelId="{36F6339C-DA98-4797-9113-F709CF3081AD}" type="sibTrans" cxnId="{D9E3139B-F998-4580-AF27-D66B3140CBAD}">
      <dgm:prSet/>
      <dgm:spPr/>
      <dgm:t>
        <a:bodyPr/>
        <a:lstStyle/>
        <a:p>
          <a:endParaRPr lang="pt-BR" sz="2800"/>
        </a:p>
      </dgm:t>
    </dgm:pt>
    <dgm:pt modelId="{D00F952D-B115-4552-AEB3-1016C90A64B8}">
      <dgm:prSet phldrT="[Texto]" custT="1"/>
      <dgm:spPr/>
      <dgm:t>
        <a:bodyPr/>
        <a:lstStyle/>
        <a:p>
          <a:r>
            <a:rPr lang="pt-BR" sz="1800" dirty="0" smtClean="0"/>
            <a:t>VIII)  Ministro do Trabalho e Emprego </a:t>
          </a:r>
          <a:r>
            <a:rPr lang="pt-BR" sz="1800" dirty="0" smtClean="0">
              <a:sym typeface="Wingdings" panose="05000000000000000000" pitchFamily="2" charset="2"/>
            </a:rPr>
            <a:t> Saúde do Trabalhador</a:t>
          </a:r>
          <a:endParaRPr lang="pt-BR" sz="1800" dirty="0"/>
        </a:p>
      </dgm:t>
    </dgm:pt>
    <dgm:pt modelId="{593AAECF-6356-4A36-82E9-47502328A57A}" type="parTrans" cxnId="{E8469D40-527A-40F3-9A60-D92F1A55F7F4}">
      <dgm:prSet custT="1"/>
      <dgm:spPr/>
      <dgm:t>
        <a:bodyPr/>
        <a:lstStyle/>
        <a:p>
          <a:endParaRPr lang="pt-BR" sz="1800"/>
        </a:p>
      </dgm:t>
    </dgm:pt>
    <dgm:pt modelId="{B3C01D0A-D52A-47E8-BD32-0B96408DE19A}" type="sibTrans" cxnId="{E8469D40-527A-40F3-9A60-D92F1A55F7F4}">
      <dgm:prSet/>
      <dgm:spPr/>
      <dgm:t>
        <a:bodyPr/>
        <a:lstStyle/>
        <a:p>
          <a:endParaRPr lang="pt-BR" sz="2800"/>
        </a:p>
      </dgm:t>
    </dgm:pt>
    <dgm:pt modelId="{150D9844-AC83-48EC-A350-252451317A6C}" type="pres">
      <dgm:prSet presAssocID="{1B1143AE-1F7E-402F-9AEC-46005F272B20}" presName="diagram" presStyleCnt="0">
        <dgm:presLayoutVars>
          <dgm:chPref val="1"/>
          <dgm:dir/>
          <dgm:animOne val="branch"/>
          <dgm:animLvl val="lvl"/>
          <dgm:resizeHandles val="exact"/>
        </dgm:presLayoutVars>
      </dgm:prSet>
      <dgm:spPr/>
      <dgm:t>
        <a:bodyPr/>
        <a:lstStyle/>
        <a:p>
          <a:endParaRPr lang="pt-BR"/>
        </a:p>
      </dgm:t>
    </dgm:pt>
    <dgm:pt modelId="{AA2AFD0B-103D-46FB-B42F-6ED86F188EC0}" type="pres">
      <dgm:prSet presAssocID="{AC69D048-926C-40AA-A8D0-20BE071FC367}" presName="root1" presStyleCnt="0"/>
      <dgm:spPr/>
    </dgm:pt>
    <dgm:pt modelId="{9D1ECEC9-4BC7-4669-9ABD-BDB395596A33}" type="pres">
      <dgm:prSet presAssocID="{AC69D048-926C-40AA-A8D0-20BE071FC367}" presName="LevelOneTextNode" presStyleLbl="node0" presStyleIdx="0" presStyleCnt="1" custScaleX="243245" custScaleY="544573" custLinFactX="-100000" custLinFactNeighborX="-193889" custLinFactNeighborY="17057">
        <dgm:presLayoutVars>
          <dgm:chPref val="3"/>
        </dgm:presLayoutVars>
      </dgm:prSet>
      <dgm:spPr/>
      <dgm:t>
        <a:bodyPr/>
        <a:lstStyle/>
        <a:p>
          <a:endParaRPr lang="pt-BR"/>
        </a:p>
      </dgm:t>
    </dgm:pt>
    <dgm:pt modelId="{B8F02F3D-4286-4249-B4E8-466C861DD7E2}" type="pres">
      <dgm:prSet presAssocID="{AC69D048-926C-40AA-A8D0-20BE071FC367}" presName="level2hierChild" presStyleCnt="0"/>
      <dgm:spPr/>
    </dgm:pt>
    <dgm:pt modelId="{E0CDE703-C2B1-46B5-AF80-D14292691922}" type="pres">
      <dgm:prSet presAssocID="{2171AA93-28BA-47A2-A28F-28622CED1D45}" presName="conn2-1" presStyleLbl="parChTrans1D2" presStyleIdx="0" presStyleCnt="6"/>
      <dgm:spPr/>
      <dgm:t>
        <a:bodyPr/>
        <a:lstStyle/>
        <a:p>
          <a:endParaRPr lang="pt-BR"/>
        </a:p>
      </dgm:t>
    </dgm:pt>
    <dgm:pt modelId="{674697FD-430F-46BD-8C88-E59715379398}" type="pres">
      <dgm:prSet presAssocID="{2171AA93-28BA-47A2-A28F-28622CED1D45}" presName="connTx" presStyleLbl="parChTrans1D2" presStyleIdx="0" presStyleCnt="6"/>
      <dgm:spPr/>
      <dgm:t>
        <a:bodyPr/>
        <a:lstStyle/>
        <a:p>
          <a:endParaRPr lang="pt-BR"/>
        </a:p>
      </dgm:t>
    </dgm:pt>
    <dgm:pt modelId="{6BB21DF2-3526-4671-86A8-541C79F6BEDC}" type="pres">
      <dgm:prSet presAssocID="{627398B1-B304-4DD4-89AA-C5CF42DB4E38}" presName="root2" presStyleCnt="0"/>
      <dgm:spPr/>
    </dgm:pt>
    <dgm:pt modelId="{50C56261-BCEF-4F6D-BE7D-4E241131C75D}" type="pres">
      <dgm:prSet presAssocID="{627398B1-B304-4DD4-89AA-C5CF42DB4E38}" presName="LevelTwoTextNode" presStyleLbl="node2" presStyleIdx="0" presStyleCnt="6" custScaleX="818768" custScaleY="172142">
        <dgm:presLayoutVars>
          <dgm:chPref val="3"/>
        </dgm:presLayoutVars>
      </dgm:prSet>
      <dgm:spPr/>
      <dgm:t>
        <a:bodyPr/>
        <a:lstStyle/>
        <a:p>
          <a:endParaRPr lang="pt-BR"/>
        </a:p>
      </dgm:t>
    </dgm:pt>
    <dgm:pt modelId="{9FF41A4A-96EB-485C-8A2A-67B02E2F8169}" type="pres">
      <dgm:prSet presAssocID="{627398B1-B304-4DD4-89AA-C5CF42DB4E38}" presName="level3hierChild" presStyleCnt="0"/>
      <dgm:spPr/>
    </dgm:pt>
    <dgm:pt modelId="{D551B484-576F-49F3-9CA2-E0504CD10F2E}" type="pres">
      <dgm:prSet presAssocID="{AF1F5B6C-48E3-4CDF-9EF7-27F58FF41856}" presName="conn2-1" presStyleLbl="parChTrans1D2" presStyleIdx="1" presStyleCnt="6"/>
      <dgm:spPr/>
      <dgm:t>
        <a:bodyPr/>
        <a:lstStyle/>
        <a:p>
          <a:endParaRPr lang="pt-BR"/>
        </a:p>
      </dgm:t>
    </dgm:pt>
    <dgm:pt modelId="{984BA145-CD15-44A4-91BD-69A6C180B6FA}" type="pres">
      <dgm:prSet presAssocID="{AF1F5B6C-48E3-4CDF-9EF7-27F58FF41856}" presName="connTx" presStyleLbl="parChTrans1D2" presStyleIdx="1" presStyleCnt="6"/>
      <dgm:spPr/>
      <dgm:t>
        <a:bodyPr/>
        <a:lstStyle/>
        <a:p>
          <a:endParaRPr lang="pt-BR"/>
        </a:p>
      </dgm:t>
    </dgm:pt>
    <dgm:pt modelId="{9456FA03-3D92-496D-AE76-82C52F15CE87}" type="pres">
      <dgm:prSet presAssocID="{A14BE06E-4820-4456-B908-73D9C1E873FF}" presName="root2" presStyleCnt="0"/>
      <dgm:spPr/>
    </dgm:pt>
    <dgm:pt modelId="{F97B7BCA-1959-4292-8204-1D1DD9FCAD14}" type="pres">
      <dgm:prSet presAssocID="{A14BE06E-4820-4456-B908-73D9C1E873FF}" presName="LevelTwoTextNode" presStyleLbl="node2" presStyleIdx="1" presStyleCnt="6" custScaleX="818521" custScaleY="162079">
        <dgm:presLayoutVars>
          <dgm:chPref val="3"/>
        </dgm:presLayoutVars>
      </dgm:prSet>
      <dgm:spPr/>
      <dgm:t>
        <a:bodyPr/>
        <a:lstStyle/>
        <a:p>
          <a:endParaRPr lang="pt-BR"/>
        </a:p>
      </dgm:t>
    </dgm:pt>
    <dgm:pt modelId="{1B3D8EAF-D5AF-4DE4-8699-6D63BED2B9A1}" type="pres">
      <dgm:prSet presAssocID="{A14BE06E-4820-4456-B908-73D9C1E873FF}" presName="level3hierChild" presStyleCnt="0"/>
      <dgm:spPr/>
    </dgm:pt>
    <dgm:pt modelId="{728D3F18-C3CA-4713-8413-B98FEE73BA10}" type="pres">
      <dgm:prSet presAssocID="{C41C9827-B060-4637-A679-C0058D95AD84}" presName="conn2-1" presStyleLbl="parChTrans1D2" presStyleIdx="2" presStyleCnt="6"/>
      <dgm:spPr/>
      <dgm:t>
        <a:bodyPr/>
        <a:lstStyle/>
        <a:p>
          <a:endParaRPr lang="pt-BR"/>
        </a:p>
      </dgm:t>
    </dgm:pt>
    <dgm:pt modelId="{21DA302E-0CBA-40C3-BB91-52ABA4389971}" type="pres">
      <dgm:prSet presAssocID="{C41C9827-B060-4637-A679-C0058D95AD84}" presName="connTx" presStyleLbl="parChTrans1D2" presStyleIdx="2" presStyleCnt="6"/>
      <dgm:spPr/>
      <dgm:t>
        <a:bodyPr/>
        <a:lstStyle/>
        <a:p>
          <a:endParaRPr lang="pt-BR"/>
        </a:p>
      </dgm:t>
    </dgm:pt>
    <dgm:pt modelId="{DBD67FC9-F098-4C50-BEC2-A31527621D4E}" type="pres">
      <dgm:prSet presAssocID="{269B615E-97C1-4688-9A76-317A2B4F3C3F}" presName="root2" presStyleCnt="0"/>
      <dgm:spPr/>
    </dgm:pt>
    <dgm:pt modelId="{FD05F78B-AA3E-437F-849C-45439381446F}" type="pres">
      <dgm:prSet presAssocID="{269B615E-97C1-4688-9A76-317A2B4F3C3F}" presName="LevelTwoTextNode" presStyleLbl="node2" presStyleIdx="2" presStyleCnt="6" custScaleX="813377" custScaleY="162079">
        <dgm:presLayoutVars>
          <dgm:chPref val="3"/>
        </dgm:presLayoutVars>
      </dgm:prSet>
      <dgm:spPr/>
      <dgm:t>
        <a:bodyPr/>
        <a:lstStyle/>
        <a:p>
          <a:endParaRPr lang="pt-BR"/>
        </a:p>
      </dgm:t>
    </dgm:pt>
    <dgm:pt modelId="{33B2AEB6-6611-4D16-8EF3-E8D98CF73EBF}" type="pres">
      <dgm:prSet presAssocID="{269B615E-97C1-4688-9A76-317A2B4F3C3F}" presName="level3hierChild" presStyleCnt="0"/>
      <dgm:spPr/>
    </dgm:pt>
    <dgm:pt modelId="{E84EE8F5-B700-4A6D-8887-2F393B465229}" type="pres">
      <dgm:prSet presAssocID="{E056EF8C-527E-4BB0-8A24-10488BE66A0A}" presName="conn2-1" presStyleLbl="parChTrans1D2" presStyleIdx="3" presStyleCnt="6"/>
      <dgm:spPr/>
      <dgm:t>
        <a:bodyPr/>
        <a:lstStyle/>
        <a:p>
          <a:endParaRPr lang="pt-BR"/>
        </a:p>
      </dgm:t>
    </dgm:pt>
    <dgm:pt modelId="{4FB6BCB6-644D-4981-9A26-9C3D2FEFB9CF}" type="pres">
      <dgm:prSet presAssocID="{E056EF8C-527E-4BB0-8A24-10488BE66A0A}" presName="connTx" presStyleLbl="parChTrans1D2" presStyleIdx="3" presStyleCnt="6"/>
      <dgm:spPr/>
      <dgm:t>
        <a:bodyPr/>
        <a:lstStyle/>
        <a:p>
          <a:endParaRPr lang="pt-BR"/>
        </a:p>
      </dgm:t>
    </dgm:pt>
    <dgm:pt modelId="{59A6414A-DADB-46DD-BED6-2B006485C410}" type="pres">
      <dgm:prSet presAssocID="{FB28A954-C38F-4F95-BB7F-017E4A217561}" presName="root2" presStyleCnt="0"/>
      <dgm:spPr/>
    </dgm:pt>
    <dgm:pt modelId="{7FBE6542-B6E2-4FC1-93CE-6682F14460F6}" type="pres">
      <dgm:prSet presAssocID="{FB28A954-C38F-4F95-BB7F-017E4A217561}" presName="LevelTwoTextNode" presStyleLbl="node2" presStyleIdx="3" presStyleCnt="6" custScaleX="814540" custScaleY="194533">
        <dgm:presLayoutVars>
          <dgm:chPref val="3"/>
        </dgm:presLayoutVars>
      </dgm:prSet>
      <dgm:spPr/>
      <dgm:t>
        <a:bodyPr/>
        <a:lstStyle/>
        <a:p>
          <a:endParaRPr lang="pt-BR"/>
        </a:p>
      </dgm:t>
    </dgm:pt>
    <dgm:pt modelId="{AC1EF3D6-C36C-4F31-8633-24FEAEC03C47}" type="pres">
      <dgm:prSet presAssocID="{FB28A954-C38F-4F95-BB7F-017E4A217561}" presName="level3hierChild" presStyleCnt="0"/>
      <dgm:spPr/>
    </dgm:pt>
    <dgm:pt modelId="{099A7A09-06CE-470A-8568-166D759D6D7A}" type="pres">
      <dgm:prSet presAssocID="{D4DB05EA-AA18-41B0-8FF6-6E43BA1D4BA2}" presName="conn2-1" presStyleLbl="parChTrans1D2" presStyleIdx="4" presStyleCnt="6"/>
      <dgm:spPr/>
      <dgm:t>
        <a:bodyPr/>
        <a:lstStyle/>
        <a:p>
          <a:endParaRPr lang="pt-BR"/>
        </a:p>
      </dgm:t>
    </dgm:pt>
    <dgm:pt modelId="{DF91E26D-AE11-4BE1-BDDF-A4E529F15BAE}" type="pres">
      <dgm:prSet presAssocID="{D4DB05EA-AA18-41B0-8FF6-6E43BA1D4BA2}" presName="connTx" presStyleLbl="parChTrans1D2" presStyleIdx="4" presStyleCnt="6"/>
      <dgm:spPr/>
      <dgm:t>
        <a:bodyPr/>
        <a:lstStyle/>
        <a:p>
          <a:endParaRPr lang="pt-BR"/>
        </a:p>
      </dgm:t>
    </dgm:pt>
    <dgm:pt modelId="{4D9BEEC8-5180-4F2D-970A-DFAD01295ED0}" type="pres">
      <dgm:prSet presAssocID="{EF9EF22A-D61F-4813-9C3C-0B440A37275D}" presName="root2" presStyleCnt="0"/>
      <dgm:spPr/>
    </dgm:pt>
    <dgm:pt modelId="{716C3271-B4CD-43CE-A7E5-B46ADC3CA8CA}" type="pres">
      <dgm:prSet presAssocID="{EF9EF22A-D61F-4813-9C3C-0B440A37275D}" presName="LevelTwoTextNode" presStyleLbl="node2" presStyleIdx="4" presStyleCnt="6" custScaleX="816072" custScaleY="162079">
        <dgm:presLayoutVars>
          <dgm:chPref val="3"/>
        </dgm:presLayoutVars>
      </dgm:prSet>
      <dgm:spPr/>
      <dgm:t>
        <a:bodyPr/>
        <a:lstStyle/>
        <a:p>
          <a:endParaRPr lang="pt-BR"/>
        </a:p>
      </dgm:t>
    </dgm:pt>
    <dgm:pt modelId="{35AAB843-1F19-4F9C-86EF-1A8540E84EB2}" type="pres">
      <dgm:prSet presAssocID="{EF9EF22A-D61F-4813-9C3C-0B440A37275D}" presName="level3hierChild" presStyleCnt="0"/>
      <dgm:spPr/>
    </dgm:pt>
    <dgm:pt modelId="{40D9F5F8-0F32-4BAC-92F9-10841CF31EB8}" type="pres">
      <dgm:prSet presAssocID="{593AAECF-6356-4A36-82E9-47502328A57A}" presName="conn2-1" presStyleLbl="parChTrans1D2" presStyleIdx="5" presStyleCnt="6"/>
      <dgm:spPr/>
      <dgm:t>
        <a:bodyPr/>
        <a:lstStyle/>
        <a:p>
          <a:endParaRPr lang="pt-BR"/>
        </a:p>
      </dgm:t>
    </dgm:pt>
    <dgm:pt modelId="{84329975-3718-4FCB-A6A3-18158D6ABE72}" type="pres">
      <dgm:prSet presAssocID="{593AAECF-6356-4A36-82E9-47502328A57A}" presName="connTx" presStyleLbl="parChTrans1D2" presStyleIdx="5" presStyleCnt="6"/>
      <dgm:spPr/>
      <dgm:t>
        <a:bodyPr/>
        <a:lstStyle/>
        <a:p>
          <a:endParaRPr lang="pt-BR"/>
        </a:p>
      </dgm:t>
    </dgm:pt>
    <dgm:pt modelId="{292B0D1B-FCC6-45C5-9503-80E82EDCEFF6}" type="pres">
      <dgm:prSet presAssocID="{D00F952D-B115-4552-AEB3-1016C90A64B8}" presName="root2" presStyleCnt="0"/>
      <dgm:spPr/>
    </dgm:pt>
    <dgm:pt modelId="{5FD125A3-991E-46A3-B490-C5BBD278A77B}" type="pres">
      <dgm:prSet presAssocID="{D00F952D-B115-4552-AEB3-1016C90A64B8}" presName="LevelTwoTextNode" presStyleLbl="node2" presStyleIdx="5" presStyleCnt="6" custScaleX="818975" custScaleY="154069">
        <dgm:presLayoutVars>
          <dgm:chPref val="3"/>
        </dgm:presLayoutVars>
      </dgm:prSet>
      <dgm:spPr/>
      <dgm:t>
        <a:bodyPr/>
        <a:lstStyle/>
        <a:p>
          <a:endParaRPr lang="pt-BR"/>
        </a:p>
      </dgm:t>
    </dgm:pt>
    <dgm:pt modelId="{612A7253-3D5E-474C-B754-8BE1EE8FB12E}" type="pres">
      <dgm:prSet presAssocID="{D00F952D-B115-4552-AEB3-1016C90A64B8}" presName="level3hierChild" presStyleCnt="0"/>
      <dgm:spPr/>
    </dgm:pt>
  </dgm:ptLst>
  <dgm:cxnLst>
    <dgm:cxn modelId="{86A2D82B-08D8-4649-8934-3B60E67BCB4E}" type="presOf" srcId="{593AAECF-6356-4A36-82E9-47502328A57A}" destId="{40D9F5F8-0F32-4BAC-92F9-10841CF31EB8}" srcOrd="0" destOrd="0" presId="urn:microsoft.com/office/officeart/2005/8/layout/hierarchy2"/>
    <dgm:cxn modelId="{71336E30-C69C-4C68-B559-A6A5CA8C0D5D}" type="presOf" srcId="{D4DB05EA-AA18-41B0-8FF6-6E43BA1D4BA2}" destId="{099A7A09-06CE-470A-8568-166D759D6D7A}" srcOrd="0" destOrd="0" presId="urn:microsoft.com/office/officeart/2005/8/layout/hierarchy2"/>
    <dgm:cxn modelId="{52C8DA16-9EE2-48E8-8CC3-582A3BC326C1}" srcId="{AC69D048-926C-40AA-A8D0-20BE071FC367}" destId="{269B615E-97C1-4688-9A76-317A2B4F3C3F}" srcOrd="2" destOrd="0" parTransId="{C41C9827-B060-4637-A679-C0058D95AD84}" sibTransId="{4A4E358D-2AC4-4013-9A98-5636EF9B1BA3}"/>
    <dgm:cxn modelId="{4FD008D6-FC10-481D-9178-EFE5CF7AE01B}" type="presOf" srcId="{593AAECF-6356-4A36-82E9-47502328A57A}" destId="{84329975-3718-4FCB-A6A3-18158D6ABE72}" srcOrd="1" destOrd="0" presId="urn:microsoft.com/office/officeart/2005/8/layout/hierarchy2"/>
    <dgm:cxn modelId="{59CB4F16-7FDD-4540-9970-BEAD8188A316}" type="presOf" srcId="{C41C9827-B060-4637-A679-C0058D95AD84}" destId="{21DA302E-0CBA-40C3-BB91-52ABA4389971}" srcOrd="1" destOrd="0" presId="urn:microsoft.com/office/officeart/2005/8/layout/hierarchy2"/>
    <dgm:cxn modelId="{2C87DFC1-43F7-4DAA-B0AE-AC877B0824FE}" srcId="{AC69D048-926C-40AA-A8D0-20BE071FC367}" destId="{627398B1-B304-4DD4-89AA-C5CF42DB4E38}" srcOrd="0" destOrd="0" parTransId="{2171AA93-28BA-47A2-A28F-28622CED1D45}" sibTransId="{D7236553-8168-4B4B-914E-21D5F49FC2FC}"/>
    <dgm:cxn modelId="{148DC505-08EF-44CE-8E3D-51BAEA20ED52}" type="presOf" srcId="{FB28A954-C38F-4F95-BB7F-017E4A217561}" destId="{7FBE6542-B6E2-4FC1-93CE-6682F14460F6}" srcOrd="0" destOrd="0" presId="urn:microsoft.com/office/officeart/2005/8/layout/hierarchy2"/>
    <dgm:cxn modelId="{C268E200-EEC4-4BC1-B9BC-352978C9CD61}" type="presOf" srcId="{AC69D048-926C-40AA-A8D0-20BE071FC367}" destId="{9D1ECEC9-4BC7-4669-9ABD-BDB395596A33}" srcOrd="0" destOrd="0" presId="urn:microsoft.com/office/officeart/2005/8/layout/hierarchy2"/>
    <dgm:cxn modelId="{90DC45E1-BC6D-4A19-9E3D-4383BBDF67EA}" type="presOf" srcId="{EF9EF22A-D61F-4813-9C3C-0B440A37275D}" destId="{716C3271-B4CD-43CE-A7E5-B46ADC3CA8CA}" srcOrd="0" destOrd="0" presId="urn:microsoft.com/office/officeart/2005/8/layout/hierarchy2"/>
    <dgm:cxn modelId="{E8469D40-527A-40F3-9A60-D92F1A55F7F4}" srcId="{AC69D048-926C-40AA-A8D0-20BE071FC367}" destId="{D00F952D-B115-4552-AEB3-1016C90A64B8}" srcOrd="5" destOrd="0" parTransId="{593AAECF-6356-4A36-82E9-47502328A57A}" sibTransId="{B3C01D0A-D52A-47E8-BD32-0B96408DE19A}"/>
    <dgm:cxn modelId="{E1E03142-1E49-4869-A71C-6975E4CD0A4B}" srcId="{1B1143AE-1F7E-402F-9AEC-46005F272B20}" destId="{AC69D048-926C-40AA-A8D0-20BE071FC367}" srcOrd="0" destOrd="0" parTransId="{3FD7D493-AD16-438A-940E-E59D907594F2}" sibTransId="{FADDDD9A-3E10-4F2A-9368-95844E1155BE}"/>
    <dgm:cxn modelId="{D9E3139B-F998-4580-AF27-D66B3140CBAD}" srcId="{AC69D048-926C-40AA-A8D0-20BE071FC367}" destId="{EF9EF22A-D61F-4813-9C3C-0B440A37275D}" srcOrd="4" destOrd="0" parTransId="{D4DB05EA-AA18-41B0-8FF6-6E43BA1D4BA2}" sibTransId="{36F6339C-DA98-4797-9113-F709CF3081AD}"/>
    <dgm:cxn modelId="{3A74F094-2918-4C40-B6CC-9E8854B6AA1B}" type="presOf" srcId="{D4DB05EA-AA18-41B0-8FF6-6E43BA1D4BA2}" destId="{DF91E26D-AE11-4BE1-BDDF-A4E529F15BAE}" srcOrd="1" destOrd="0" presId="urn:microsoft.com/office/officeart/2005/8/layout/hierarchy2"/>
    <dgm:cxn modelId="{EF063D85-E440-43E9-A893-F9C33FA692D3}" type="presOf" srcId="{2171AA93-28BA-47A2-A28F-28622CED1D45}" destId="{674697FD-430F-46BD-8C88-E59715379398}" srcOrd="1" destOrd="0" presId="urn:microsoft.com/office/officeart/2005/8/layout/hierarchy2"/>
    <dgm:cxn modelId="{0A5CEF19-9BDE-4360-8D0C-78BEF46CB65E}" srcId="{AC69D048-926C-40AA-A8D0-20BE071FC367}" destId="{FB28A954-C38F-4F95-BB7F-017E4A217561}" srcOrd="3" destOrd="0" parTransId="{E056EF8C-527E-4BB0-8A24-10488BE66A0A}" sibTransId="{46BA02ED-35B0-4E26-B945-512C1256DA12}"/>
    <dgm:cxn modelId="{9D3904DF-4314-4F6A-8940-AA4BFEFB80C2}" type="presOf" srcId="{AF1F5B6C-48E3-4CDF-9EF7-27F58FF41856}" destId="{984BA145-CD15-44A4-91BD-69A6C180B6FA}" srcOrd="1" destOrd="0" presId="urn:microsoft.com/office/officeart/2005/8/layout/hierarchy2"/>
    <dgm:cxn modelId="{160F52F4-A196-4DE1-85FA-F509670C38F8}" type="presOf" srcId="{C41C9827-B060-4637-A679-C0058D95AD84}" destId="{728D3F18-C3CA-4713-8413-B98FEE73BA10}" srcOrd="0" destOrd="0" presId="urn:microsoft.com/office/officeart/2005/8/layout/hierarchy2"/>
    <dgm:cxn modelId="{9D7FFDAB-2E10-47B7-B0B7-58B10B71D6BB}" type="presOf" srcId="{269B615E-97C1-4688-9A76-317A2B4F3C3F}" destId="{FD05F78B-AA3E-437F-849C-45439381446F}" srcOrd="0" destOrd="0" presId="urn:microsoft.com/office/officeart/2005/8/layout/hierarchy2"/>
    <dgm:cxn modelId="{C300D146-AFFE-4F24-AB99-192FB3A8CEC2}" type="presOf" srcId="{2171AA93-28BA-47A2-A28F-28622CED1D45}" destId="{E0CDE703-C2B1-46B5-AF80-D14292691922}" srcOrd="0" destOrd="0" presId="urn:microsoft.com/office/officeart/2005/8/layout/hierarchy2"/>
    <dgm:cxn modelId="{71131407-A426-4FC8-A199-1C0593C8B26D}" type="presOf" srcId="{A14BE06E-4820-4456-B908-73D9C1E873FF}" destId="{F97B7BCA-1959-4292-8204-1D1DD9FCAD14}" srcOrd="0" destOrd="0" presId="urn:microsoft.com/office/officeart/2005/8/layout/hierarchy2"/>
    <dgm:cxn modelId="{E7963F08-9790-4532-9EAC-91428453673B}" srcId="{AC69D048-926C-40AA-A8D0-20BE071FC367}" destId="{A14BE06E-4820-4456-B908-73D9C1E873FF}" srcOrd="1" destOrd="0" parTransId="{AF1F5B6C-48E3-4CDF-9EF7-27F58FF41856}" sibTransId="{066540BB-F750-4155-A65F-4CD71360486B}"/>
    <dgm:cxn modelId="{BD721AA3-1090-44D6-BA53-3EF76163A352}" type="presOf" srcId="{D00F952D-B115-4552-AEB3-1016C90A64B8}" destId="{5FD125A3-991E-46A3-B490-C5BBD278A77B}" srcOrd="0" destOrd="0" presId="urn:microsoft.com/office/officeart/2005/8/layout/hierarchy2"/>
    <dgm:cxn modelId="{59A11005-2A53-4085-A298-46E1E161AA64}" type="presOf" srcId="{AF1F5B6C-48E3-4CDF-9EF7-27F58FF41856}" destId="{D551B484-576F-49F3-9CA2-E0504CD10F2E}" srcOrd="0" destOrd="0" presId="urn:microsoft.com/office/officeart/2005/8/layout/hierarchy2"/>
    <dgm:cxn modelId="{626A1719-A279-4CB6-8F16-FEC4C8279581}" type="presOf" srcId="{1B1143AE-1F7E-402F-9AEC-46005F272B20}" destId="{150D9844-AC83-48EC-A350-252451317A6C}" srcOrd="0" destOrd="0" presId="urn:microsoft.com/office/officeart/2005/8/layout/hierarchy2"/>
    <dgm:cxn modelId="{29206FFE-8282-4CD0-8684-4524EE7039C1}" type="presOf" srcId="{E056EF8C-527E-4BB0-8A24-10488BE66A0A}" destId="{E84EE8F5-B700-4A6D-8887-2F393B465229}" srcOrd="0" destOrd="0" presId="urn:microsoft.com/office/officeart/2005/8/layout/hierarchy2"/>
    <dgm:cxn modelId="{44CED6AA-E7C0-4265-9A5A-4379B304DF56}" type="presOf" srcId="{E056EF8C-527E-4BB0-8A24-10488BE66A0A}" destId="{4FB6BCB6-644D-4981-9A26-9C3D2FEFB9CF}" srcOrd="1" destOrd="0" presId="urn:microsoft.com/office/officeart/2005/8/layout/hierarchy2"/>
    <dgm:cxn modelId="{C223E2F3-5EB8-4120-BC40-E562C0E17112}" type="presOf" srcId="{627398B1-B304-4DD4-89AA-C5CF42DB4E38}" destId="{50C56261-BCEF-4F6D-BE7D-4E241131C75D}" srcOrd="0" destOrd="0" presId="urn:microsoft.com/office/officeart/2005/8/layout/hierarchy2"/>
    <dgm:cxn modelId="{21FD7C9E-8D40-4FB2-BF40-CA7529BA3B0D}" type="presParOf" srcId="{150D9844-AC83-48EC-A350-252451317A6C}" destId="{AA2AFD0B-103D-46FB-B42F-6ED86F188EC0}" srcOrd="0" destOrd="0" presId="urn:microsoft.com/office/officeart/2005/8/layout/hierarchy2"/>
    <dgm:cxn modelId="{BD49674A-226D-4850-BE4E-6DAD1EED2C2D}" type="presParOf" srcId="{AA2AFD0B-103D-46FB-B42F-6ED86F188EC0}" destId="{9D1ECEC9-4BC7-4669-9ABD-BDB395596A33}" srcOrd="0" destOrd="0" presId="urn:microsoft.com/office/officeart/2005/8/layout/hierarchy2"/>
    <dgm:cxn modelId="{4BF6F2B5-B9FE-4891-9903-DDAF32C4C0DC}" type="presParOf" srcId="{AA2AFD0B-103D-46FB-B42F-6ED86F188EC0}" destId="{B8F02F3D-4286-4249-B4E8-466C861DD7E2}" srcOrd="1" destOrd="0" presId="urn:microsoft.com/office/officeart/2005/8/layout/hierarchy2"/>
    <dgm:cxn modelId="{1AB09932-B977-427C-83DE-BFB6B3DD76BB}" type="presParOf" srcId="{B8F02F3D-4286-4249-B4E8-466C861DD7E2}" destId="{E0CDE703-C2B1-46B5-AF80-D14292691922}" srcOrd="0" destOrd="0" presId="urn:microsoft.com/office/officeart/2005/8/layout/hierarchy2"/>
    <dgm:cxn modelId="{A5F01F0D-0D2E-4113-A4E8-0B7962C97B65}" type="presParOf" srcId="{E0CDE703-C2B1-46B5-AF80-D14292691922}" destId="{674697FD-430F-46BD-8C88-E59715379398}" srcOrd="0" destOrd="0" presId="urn:microsoft.com/office/officeart/2005/8/layout/hierarchy2"/>
    <dgm:cxn modelId="{2A9BA1C4-AE7A-43EC-917B-05F89308C688}" type="presParOf" srcId="{B8F02F3D-4286-4249-B4E8-466C861DD7E2}" destId="{6BB21DF2-3526-4671-86A8-541C79F6BEDC}" srcOrd="1" destOrd="0" presId="urn:microsoft.com/office/officeart/2005/8/layout/hierarchy2"/>
    <dgm:cxn modelId="{FD4FB849-4447-481C-97A5-59BAF33AC691}" type="presParOf" srcId="{6BB21DF2-3526-4671-86A8-541C79F6BEDC}" destId="{50C56261-BCEF-4F6D-BE7D-4E241131C75D}" srcOrd="0" destOrd="0" presId="urn:microsoft.com/office/officeart/2005/8/layout/hierarchy2"/>
    <dgm:cxn modelId="{0945203C-6ACE-487C-AF53-8DED7433828C}" type="presParOf" srcId="{6BB21DF2-3526-4671-86A8-541C79F6BEDC}" destId="{9FF41A4A-96EB-485C-8A2A-67B02E2F8169}" srcOrd="1" destOrd="0" presId="urn:microsoft.com/office/officeart/2005/8/layout/hierarchy2"/>
    <dgm:cxn modelId="{B12C13EC-D851-4ABD-9B1D-8615D407E186}" type="presParOf" srcId="{B8F02F3D-4286-4249-B4E8-466C861DD7E2}" destId="{D551B484-576F-49F3-9CA2-E0504CD10F2E}" srcOrd="2" destOrd="0" presId="urn:microsoft.com/office/officeart/2005/8/layout/hierarchy2"/>
    <dgm:cxn modelId="{FD7D4FBD-F91D-406E-B32A-B7C3AF7F1E25}" type="presParOf" srcId="{D551B484-576F-49F3-9CA2-E0504CD10F2E}" destId="{984BA145-CD15-44A4-91BD-69A6C180B6FA}" srcOrd="0" destOrd="0" presId="urn:microsoft.com/office/officeart/2005/8/layout/hierarchy2"/>
    <dgm:cxn modelId="{CEF298A1-DA92-4E6B-BF52-79E4123D54EF}" type="presParOf" srcId="{B8F02F3D-4286-4249-B4E8-466C861DD7E2}" destId="{9456FA03-3D92-496D-AE76-82C52F15CE87}" srcOrd="3" destOrd="0" presId="urn:microsoft.com/office/officeart/2005/8/layout/hierarchy2"/>
    <dgm:cxn modelId="{53F246EC-6038-4C26-B2C6-CD98C2370F1A}" type="presParOf" srcId="{9456FA03-3D92-496D-AE76-82C52F15CE87}" destId="{F97B7BCA-1959-4292-8204-1D1DD9FCAD14}" srcOrd="0" destOrd="0" presId="urn:microsoft.com/office/officeart/2005/8/layout/hierarchy2"/>
    <dgm:cxn modelId="{C7E00177-D740-4C52-9CB2-37059CCB9AC9}" type="presParOf" srcId="{9456FA03-3D92-496D-AE76-82C52F15CE87}" destId="{1B3D8EAF-D5AF-4DE4-8699-6D63BED2B9A1}" srcOrd="1" destOrd="0" presId="urn:microsoft.com/office/officeart/2005/8/layout/hierarchy2"/>
    <dgm:cxn modelId="{15FFE239-1B17-4FB8-B837-AE8FC5D27D42}" type="presParOf" srcId="{B8F02F3D-4286-4249-B4E8-466C861DD7E2}" destId="{728D3F18-C3CA-4713-8413-B98FEE73BA10}" srcOrd="4" destOrd="0" presId="urn:microsoft.com/office/officeart/2005/8/layout/hierarchy2"/>
    <dgm:cxn modelId="{5ADDD93D-E911-41F8-B68F-FCAE618B333C}" type="presParOf" srcId="{728D3F18-C3CA-4713-8413-B98FEE73BA10}" destId="{21DA302E-0CBA-40C3-BB91-52ABA4389971}" srcOrd="0" destOrd="0" presId="urn:microsoft.com/office/officeart/2005/8/layout/hierarchy2"/>
    <dgm:cxn modelId="{7C82D488-16F6-4FC4-912F-2641A954DF57}" type="presParOf" srcId="{B8F02F3D-4286-4249-B4E8-466C861DD7E2}" destId="{DBD67FC9-F098-4C50-BEC2-A31527621D4E}" srcOrd="5" destOrd="0" presId="urn:microsoft.com/office/officeart/2005/8/layout/hierarchy2"/>
    <dgm:cxn modelId="{525F3A91-91A9-4948-B6EC-B7E032078634}" type="presParOf" srcId="{DBD67FC9-F098-4C50-BEC2-A31527621D4E}" destId="{FD05F78B-AA3E-437F-849C-45439381446F}" srcOrd="0" destOrd="0" presId="urn:microsoft.com/office/officeart/2005/8/layout/hierarchy2"/>
    <dgm:cxn modelId="{6428039E-8C31-459A-86DD-9716EB394A87}" type="presParOf" srcId="{DBD67FC9-F098-4C50-BEC2-A31527621D4E}" destId="{33B2AEB6-6611-4D16-8EF3-E8D98CF73EBF}" srcOrd="1" destOrd="0" presId="urn:microsoft.com/office/officeart/2005/8/layout/hierarchy2"/>
    <dgm:cxn modelId="{9F18302E-1BF9-4C95-A804-2A510C5F61BE}" type="presParOf" srcId="{B8F02F3D-4286-4249-B4E8-466C861DD7E2}" destId="{E84EE8F5-B700-4A6D-8887-2F393B465229}" srcOrd="6" destOrd="0" presId="urn:microsoft.com/office/officeart/2005/8/layout/hierarchy2"/>
    <dgm:cxn modelId="{BED3EE2F-E270-45DD-A298-E959A62FF916}" type="presParOf" srcId="{E84EE8F5-B700-4A6D-8887-2F393B465229}" destId="{4FB6BCB6-644D-4981-9A26-9C3D2FEFB9CF}" srcOrd="0" destOrd="0" presId="urn:microsoft.com/office/officeart/2005/8/layout/hierarchy2"/>
    <dgm:cxn modelId="{4ABAF340-951F-42DA-8375-DDD3FC5170A8}" type="presParOf" srcId="{B8F02F3D-4286-4249-B4E8-466C861DD7E2}" destId="{59A6414A-DADB-46DD-BED6-2B006485C410}" srcOrd="7" destOrd="0" presId="urn:microsoft.com/office/officeart/2005/8/layout/hierarchy2"/>
    <dgm:cxn modelId="{46887B10-B85F-416D-98C8-608894A0AD19}" type="presParOf" srcId="{59A6414A-DADB-46DD-BED6-2B006485C410}" destId="{7FBE6542-B6E2-4FC1-93CE-6682F14460F6}" srcOrd="0" destOrd="0" presId="urn:microsoft.com/office/officeart/2005/8/layout/hierarchy2"/>
    <dgm:cxn modelId="{A359777D-17AE-498E-93D1-6EFFE95D0F6D}" type="presParOf" srcId="{59A6414A-DADB-46DD-BED6-2B006485C410}" destId="{AC1EF3D6-C36C-4F31-8633-24FEAEC03C47}" srcOrd="1" destOrd="0" presId="urn:microsoft.com/office/officeart/2005/8/layout/hierarchy2"/>
    <dgm:cxn modelId="{0828E8BA-6AFA-4119-A883-61CDA321F9EA}" type="presParOf" srcId="{B8F02F3D-4286-4249-B4E8-466C861DD7E2}" destId="{099A7A09-06CE-470A-8568-166D759D6D7A}" srcOrd="8" destOrd="0" presId="urn:microsoft.com/office/officeart/2005/8/layout/hierarchy2"/>
    <dgm:cxn modelId="{C74C1C6B-D9D0-4331-98C6-9803E6767F18}" type="presParOf" srcId="{099A7A09-06CE-470A-8568-166D759D6D7A}" destId="{DF91E26D-AE11-4BE1-BDDF-A4E529F15BAE}" srcOrd="0" destOrd="0" presId="urn:microsoft.com/office/officeart/2005/8/layout/hierarchy2"/>
    <dgm:cxn modelId="{5FD834ED-A18C-400C-B714-3FE85F842E4C}" type="presParOf" srcId="{B8F02F3D-4286-4249-B4E8-466C861DD7E2}" destId="{4D9BEEC8-5180-4F2D-970A-DFAD01295ED0}" srcOrd="9" destOrd="0" presId="urn:microsoft.com/office/officeart/2005/8/layout/hierarchy2"/>
    <dgm:cxn modelId="{EED05C64-9B10-42B4-A528-B87CA45CFB43}" type="presParOf" srcId="{4D9BEEC8-5180-4F2D-970A-DFAD01295ED0}" destId="{716C3271-B4CD-43CE-A7E5-B46ADC3CA8CA}" srcOrd="0" destOrd="0" presId="urn:microsoft.com/office/officeart/2005/8/layout/hierarchy2"/>
    <dgm:cxn modelId="{A6256634-33A2-44A3-AFFA-28BAFDE7A2E5}" type="presParOf" srcId="{4D9BEEC8-5180-4F2D-970A-DFAD01295ED0}" destId="{35AAB843-1F19-4F9C-86EF-1A8540E84EB2}" srcOrd="1" destOrd="0" presId="urn:microsoft.com/office/officeart/2005/8/layout/hierarchy2"/>
    <dgm:cxn modelId="{F00DDD09-F8DE-483B-954E-F68D52A93A9F}" type="presParOf" srcId="{B8F02F3D-4286-4249-B4E8-466C861DD7E2}" destId="{40D9F5F8-0F32-4BAC-92F9-10841CF31EB8}" srcOrd="10" destOrd="0" presId="urn:microsoft.com/office/officeart/2005/8/layout/hierarchy2"/>
    <dgm:cxn modelId="{92B14765-7F11-4691-AB0E-C1D93FC8DDB0}" type="presParOf" srcId="{40D9F5F8-0F32-4BAC-92F9-10841CF31EB8}" destId="{84329975-3718-4FCB-A6A3-18158D6ABE72}" srcOrd="0" destOrd="0" presId="urn:microsoft.com/office/officeart/2005/8/layout/hierarchy2"/>
    <dgm:cxn modelId="{0795C3AF-E509-4723-96DB-8025CD383208}" type="presParOf" srcId="{B8F02F3D-4286-4249-B4E8-466C861DD7E2}" destId="{292B0D1B-FCC6-45C5-9503-80E82EDCEFF6}" srcOrd="11" destOrd="0" presId="urn:microsoft.com/office/officeart/2005/8/layout/hierarchy2"/>
    <dgm:cxn modelId="{1737F25D-938D-445B-B762-B3C197C0D634}" type="presParOf" srcId="{292B0D1B-FCC6-45C5-9503-80E82EDCEFF6}" destId="{5FD125A3-991E-46A3-B490-C5BBD278A77B}" srcOrd="0" destOrd="0" presId="urn:microsoft.com/office/officeart/2005/8/layout/hierarchy2"/>
    <dgm:cxn modelId="{27ABD346-BEFC-4C3F-BF28-2BEB515E4FF6}" type="presParOf" srcId="{292B0D1B-FCC6-45C5-9503-80E82EDCEFF6}" destId="{612A7253-3D5E-474C-B754-8BE1EE8FB12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1143AE-1F7E-402F-9AEC-46005F272B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AC69D048-926C-40AA-A8D0-20BE071FC367}">
      <dgm:prSet phldrT="[Texto]" custT="1"/>
      <dgm:spPr/>
      <dgm:t>
        <a:bodyPr/>
        <a:lstStyle/>
        <a:p>
          <a:r>
            <a:rPr lang="pt-BR" sz="2000" dirty="0" smtClean="0"/>
            <a:t>I) A presidência caberá ao Ministro Chefe da Casa Civil da Presidência da República</a:t>
          </a:r>
          <a:endParaRPr lang="pt-BR" sz="2000" dirty="0"/>
        </a:p>
      </dgm:t>
    </dgm:pt>
    <dgm:pt modelId="{3FD7D493-AD16-438A-940E-E59D907594F2}" type="parTrans" cxnId="{E1E03142-1E49-4869-A71C-6975E4CD0A4B}">
      <dgm:prSet/>
      <dgm:spPr/>
      <dgm:t>
        <a:bodyPr/>
        <a:lstStyle/>
        <a:p>
          <a:endParaRPr lang="pt-BR" sz="3200"/>
        </a:p>
      </dgm:t>
    </dgm:pt>
    <dgm:pt modelId="{FADDDD9A-3E10-4F2A-9368-95844E1155BE}" type="sibTrans" cxnId="{E1E03142-1E49-4869-A71C-6975E4CD0A4B}">
      <dgm:prSet/>
      <dgm:spPr/>
      <dgm:t>
        <a:bodyPr/>
        <a:lstStyle/>
        <a:p>
          <a:endParaRPr lang="pt-BR" sz="3200"/>
        </a:p>
      </dgm:t>
    </dgm:pt>
    <dgm:pt modelId="{627398B1-B304-4DD4-89AA-C5CF42DB4E38}">
      <dgm:prSet phldrT="[Texto]" custT="1"/>
      <dgm:spPr/>
      <dgm:t>
        <a:bodyPr/>
        <a:lstStyle/>
        <a:p>
          <a:r>
            <a:rPr lang="pt-BR" sz="2000" dirty="0" smtClean="0"/>
            <a:t>II) Ministro da Ciência e Tecnologia</a:t>
          </a:r>
          <a:endParaRPr lang="pt-BR" sz="2000" dirty="0"/>
        </a:p>
      </dgm:t>
    </dgm:pt>
    <dgm:pt modelId="{2171AA93-28BA-47A2-A28F-28622CED1D45}" type="parTrans" cxnId="{2C87DFC1-43F7-4DAA-B0AE-AC877B0824FE}">
      <dgm:prSet custT="1"/>
      <dgm:spPr/>
      <dgm:t>
        <a:bodyPr/>
        <a:lstStyle/>
        <a:p>
          <a:endParaRPr lang="pt-BR" sz="2000"/>
        </a:p>
      </dgm:t>
    </dgm:pt>
    <dgm:pt modelId="{D7236553-8168-4B4B-914E-21D5F49FC2FC}" type="sibTrans" cxnId="{2C87DFC1-43F7-4DAA-B0AE-AC877B0824FE}">
      <dgm:prSet/>
      <dgm:spPr/>
      <dgm:t>
        <a:bodyPr/>
        <a:lstStyle/>
        <a:p>
          <a:endParaRPr lang="pt-BR" sz="3200"/>
        </a:p>
      </dgm:t>
    </dgm:pt>
    <dgm:pt modelId="{A14BE06E-4820-4456-B908-73D9C1E873FF}">
      <dgm:prSet phldrT="[Texto]" custT="1"/>
      <dgm:spPr/>
      <dgm:t>
        <a:bodyPr/>
        <a:lstStyle/>
        <a:p>
          <a:r>
            <a:rPr lang="pt-BR" sz="2000" dirty="0" smtClean="0"/>
            <a:t>III) Ministro do Desenvolvimento Agrário</a:t>
          </a:r>
          <a:endParaRPr lang="pt-BR" sz="2000" dirty="0"/>
        </a:p>
      </dgm:t>
    </dgm:pt>
    <dgm:pt modelId="{AF1F5B6C-48E3-4CDF-9EF7-27F58FF41856}" type="parTrans" cxnId="{E7963F08-9790-4532-9EAC-91428453673B}">
      <dgm:prSet custT="1"/>
      <dgm:spPr/>
      <dgm:t>
        <a:bodyPr/>
        <a:lstStyle/>
        <a:p>
          <a:endParaRPr lang="pt-BR" sz="2000"/>
        </a:p>
      </dgm:t>
    </dgm:pt>
    <dgm:pt modelId="{066540BB-F750-4155-A65F-4CD71360486B}" type="sibTrans" cxnId="{E7963F08-9790-4532-9EAC-91428453673B}">
      <dgm:prSet/>
      <dgm:spPr/>
      <dgm:t>
        <a:bodyPr/>
        <a:lstStyle/>
        <a:p>
          <a:endParaRPr lang="pt-BR" sz="3200"/>
        </a:p>
      </dgm:t>
    </dgm:pt>
    <dgm:pt modelId="{269B615E-97C1-4688-9A76-317A2B4F3C3F}">
      <dgm:prSet phldrT="[Texto]" custT="1"/>
      <dgm:spPr/>
      <dgm:t>
        <a:bodyPr/>
        <a:lstStyle/>
        <a:p>
          <a:r>
            <a:rPr lang="pt-BR" sz="2000" dirty="0" smtClean="0"/>
            <a:t>IV) Ministro da Agricultura, Pecuária e Abastecimento</a:t>
          </a:r>
          <a:endParaRPr lang="pt-BR" sz="2000" dirty="0"/>
        </a:p>
      </dgm:t>
    </dgm:pt>
    <dgm:pt modelId="{C41C9827-B060-4637-A679-C0058D95AD84}" type="parTrans" cxnId="{52C8DA16-9EE2-48E8-8CC3-582A3BC326C1}">
      <dgm:prSet custT="1"/>
      <dgm:spPr/>
      <dgm:t>
        <a:bodyPr/>
        <a:lstStyle/>
        <a:p>
          <a:endParaRPr lang="pt-BR" sz="2000"/>
        </a:p>
      </dgm:t>
    </dgm:pt>
    <dgm:pt modelId="{4A4E358D-2AC4-4013-9A98-5636EF9B1BA3}" type="sibTrans" cxnId="{52C8DA16-9EE2-48E8-8CC3-582A3BC326C1}">
      <dgm:prSet/>
      <dgm:spPr/>
      <dgm:t>
        <a:bodyPr/>
        <a:lstStyle/>
        <a:p>
          <a:endParaRPr lang="pt-BR" sz="3200"/>
        </a:p>
      </dgm:t>
    </dgm:pt>
    <dgm:pt modelId="{FB28A954-C38F-4F95-BB7F-017E4A217561}">
      <dgm:prSet phldrT="[Texto]" custT="1"/>
      <dgm:spPr/>
      <dgm:t>
        <a:bodyPr/>
        <a:lstStyle/>
        <a:p>
          <a:r>
            <a:rPr lang="pt-BR" sz="2000" dirty="0" smtClean="0"/>
            <a:t>V) Ministro da Justiça</a:t>
          </a:r>
          <a:endParaRPr lang="pt-BR" sz="2000" dirty="0"/>
        </a:p>
      </dgm:t>
    </dgm:pt>
    <dgm:pt modelId="{E056EF8C-527E-4BB0-8A24-10488BE66A0A}" type="parTrans" cxnId="{0A5CEF19-9BDE-4360-8D0C-78BEF46CB65E}">
      <dgm:prSet custT="1"/>
      <dgm:spPr/>
      <dgm:t>
        <a:bodyPr/>
        <a:lstStyle/>
        <a:p>
          <a:endParaRPr lang="pt-BR" sz="2000"/>
        </a:p>
      </dgm:t>
    </dgm:pt>
    <dgm:pt modelId="{46BA02ED-35B0-4E26-B945-512C1256DA12}" type="sibTrans" cxnId="{0A5CEF19-9BDE-4360-8D0C-78BEF46CB65E}">
      <dgm:prSet/>
      <dgm:spPr/>
      <dgm:t>
        <a:bodyPr/>
        <a:lstStyle/>
        <a:p>
          <a:endParaRPr lang="pt-BR" sz="3200"/>
        </a:p>
      </dgm:t>
    </dgm:pt>
    <dgm:pt modelId="{EF9EF22A-D61F-4813-9C3C-0B440A37275D}">
      <dgm:prSet phldrT="[Texto]" custT="1"/>
      <dgm:spPr/>
      <dgm:t>
        <a:bodyPr/>
        <a:lstStyle/>
        <a:p>
          <a:r>
            <a:rPr lang="pt-BR" sz="2000" dirty="0" smtClean="0"/>
            <a:t>VI) Ministro da Saúde</a:t>
          </a:r>
          <a:endParaRPr lang="pt-BR" sz="2000" dirty="0"/>
        </a:p>
      </dgm:t>
    </dgm:pt>
    <dgm:pt modelId="{D4DB05EA-AA18-41B0-8FF6-6E43BA1D4BA2}" type="parTrans" cxnId="{D9E3139B-F998-4580-AF27-D66B3140CBAD}">
      <dgm:prSet custT="1"/>
      <dgm:spPr/>
      <dgm:t>
        <a:bodyPr/>
        <a:lstStyle/>
        <a:p>
          <a:endParaRPr lang="pt-BR" sz="2000"/>
        </a:p>
      </dgm:t>
    </dgm:pt>
    <dgm:pt modelId="{36F6339C-DA98-4797-9113-F709CF3081AD}" type="sibTrans" cxnId="{D9E3139B-F998-4580-AF27-D66B3140CBAD}">
      <dgm:prSet/>
      <dgm:spPr/>
      <dgm:t>
        <a:bodyPr/>
        <a:lstStyle/>
        <a:p>
          <a:endParaRPr lang="pt-BR" sz="3200"/>
        </a:p>
      </dgm:t>
    </dgm:pt>
    <dgm:pt modelId="{D00F952D-B115-4552-AEB3-1016C90A64B8}">
      <dgm:prSet phldrT="[Texto]" custT="1"/>
      <dgm:spPr/>
      <dgm:t>
        <a:bodyPr/>
        <a:lstStyle/>
        <a:p>
          <a:r>
            <a:rPr lang="pt-BR" sz="2000" dirty="0" smtClean="0"/>
            <a:t>VII) Ministro do Meio Ambiente</a:t>
          </a:r>
          <a:endParaRPr lang="pt-BR" sz="2000" dirty="0"/>
        </a:p>
      </dgm:t>
    </dgm:pt>
    <dgm:pt modelId="{593AAECF-6356-4A36-82E9-47502328A57A}" type="parTrans" cxnId="{E8469D40-527A-40F3-9A60-D92F1A55F7F4}">
      <dgm:prSet custT="1"/>
      <dgm:spPr/>
      <dgm:t>
        <a:bodyPr/>
        <a:lstStyle/>
        <a:p>
          <a:endParaRPr lang="pt-BR" sz="2000"/>
        </a:p>
      </dgm:t>
    </dgm:pt>
    <dgm:pt modelId="{B3C01D0A-D52A-47E8-BD32-0B96408DE19A}" type="sibTrans" cxnId="{E8469D40-527A-40F3-9A60-D92F1A55F7F4}">
      <dgm:prSet/>
      <dgm:spPr/>
      <dgm:t>
        <a:bodyPr/>
        <a:lstStyle/>
        <a:p>
          <a:endParaRPr lang="pt-BR" sz="3200"/>
        </a:p>
      </dgm:t>
    </dgm:pt>
    <dgm:pt modelId="{2F39443B-C8E8-4EE8-A5C6-BC24E54AB4D6}">
      <dgm:prSet phldrT="[Texto]" custT="1"/>
      <dgm:spPr/>
      <dgm:t>
        <a:bodyPr/>
        <a:lstStyle/>
        <a:p>
          <a:r>
            <a:rPr lang="pt-BR" sz="2000" dirty="0" smtClean="0"/>
            <a:t>VIII) Ministro do Desenvolvimento, Indústria e Comércio Exterior</a:t>
          </a:r>
          <a:endParaRPr lang="pt-BR" sz="2000" dirty="0"/>
        </a:p>
      </dgm:t>
    </dgm:pt>
    <dgm:pt modelId="{6B4E1D37-16DD-4E9A-B847-98669748A5AD}" type="parTrans" cxnId="{02A25035-2CA1-4957-A294-9110601FF0C8}">
      <dgm:prSet custT="1"/>
      <dgm:spPr/>
      <dgm:t>
        <a:bodyPr/>
        <a:lstStyle/>
        <a:p>
          <a:endParaRPr lang="pt-BR" sz="2000"/>
        </a:p>
      </dgm:t>
    </dgm:pt>
    <dgm:pt modelId="{A79C4AB7-9B07-45D0-9EFB-639F21EE5F8F}" type="sibTrans" cxnId="{02A25035-2CA1-4957-A294-9110601FF0C8}">
      <dgm:prSet/>
      <dgm:spPr/>
      <dgm:t>
        <a:bodyPr/>
        <a:lstStyle/>
        <a:p>
          <a:endParaRPr lang="pt-BR" sz="3200"/>
        </a:p>
      </dgm:t>
    </dgm:pt>
    <dgm:pt modelId="{4A85F9B7-4AB3-48AA-A8D0-3E0F3CFC0238}">
      <dgm:prSet phldrT="[Texto]" custT="1"/>
      <dgm:spPr/>
      <dgm:t>
        <a:bodyPr/>
        <a:lstStyle/>
        <a:p>
          <a:r>
            <a:rPr lang="pt-BR" sz="2000" dirty="0" smtClean="0"/>
            <a:t>XI) Secretaria Especial de Aqüicultura e Pesca da Presidência da República</a:t>
          </a:r>
          <a:endParaRPr lang="pt-BR" sz="2000" dirty="0"/>
        </a:p>
      </dgm:t>
    </dgm:pt>
    <dgm:pt modelId="{F5E50FFA-AC82-43C0-A3DA-5A100F03917A}" type="parTrans" cxnId="{5C7A374E-501E-4236-A966-356F51B7DD64}">
      <dgm:prSet custT="1"/>
      <dgm:spPr/>
      <dgm:t>
        <a:bodyPr/>
        <a:lstStyle/>
        <a:p>
          <a:endParaRPr lang="pt-BR" sz="2000"/>
        </a:p>
      </dgm:t>
    </dgm:pt>
    <dgm:pt modelId="{B0EFBF7C-2D43-4FCA-8E50-171B84DFF878}" type="sibTrans" cxnId="{5C7A374E-501E-4236-A966-356F51B7DD64}">
      <dgm:prSet/>
      <dgm:spPr/>
      <dgm:t>
        <a:bodyPr/>
        <a:lstStyle/>
        <a:p>
          <a:endParaRPr lang="pt-BR" sz="3200"/>
        </a:p>
      </dgm:t>
    </dgm:pt>
    <dgm:pt modelId="{CE368AD8-1CDD-4820-8370-599E8D5CFE96}">
      <dgm:prSet phldrT="[Texto]" custT="1"/>
      <dgm:spPr/>
      <dgm:t>
        <a:bodyPr/>
        <a:lstStyle/>
        <a:p>
          <a:r>
            <a:rPr lang="pt-BR" sz="2000" dirty="0" smtClean="0"/>
            <a:t>IX) Ministro das Relações Exteriores</a:t>
          </a:r>
          <a:endParaRPr lang="pt-BR" sz="2000" dirty="0"/>
        </a:p>
      </dgm:t>
    </dgm:pt>
    <dgm:pt modelId="{46C795CB-A457-4E9F-8C72-1F3CF3D47614}" type="parTrans" cxnId="{81A38298-7CAE-43B7-9521-E655770BAE50}">
      <dgm:prSet/>
      <dgm:spPr/>
      <dgm:t>
        <a:bodyPr/>
        <a:lstStyle/>
        <a:p>
          <a:endParaRPr lang="pt-BR"/>
        </a:p>
      </dgm:t>
    </dgm:pt>
    <dgm:pt modelId="{D47DD7B8-ECA1-40AC-928E-9E7EA8D6F438}" type="sibTrans" cxnId="{81A38298-7CAE-43B7-9521-E655770BAE50}">
      <dgm:prSet/>
      <dgm:spPr/>
      <dgm:t>
        <a:bodyPr/>
        <a:lstStyle/>
        <a:p>
          <a:endParaRPr lang="pt-BR"/>
        </a:p>
      </dgm:t>
    </dgm:pt>
    <dgm:pt modelId="{DF8F858A-260B-46C3-8DFF-CEB8BC9C119D}">
      <dgm:prSet phldrT="[Texto]" custT="1"/>
      <dgm:spPr/>
      <dgm:t>
        <a:bodyPr/>
        <a:lstStyle/>
        <a:p>
          <a:r>
            <a:rPr lang="pt-BR" sz="2000" dirty="0" smtClean="0"/>
            <a:t>X) Ministro da Defesa</a:t>
          </a:r>
          <a:endParaRPr lang="pt-BR" sz="2000" dirty="0"/>
        </a:p>
      </dgm:t>
    </dgm:pt>
    <dgm:pt modelId="{D930E588-1726-4BA7-AAB1-B0455BD491FE}" type="parTrans" cxnId="{95FAA289-CAA5-49E9-B33E-8BD6A01D93DD}">
      <dgm:prSet/>
      <dgm:spPr/>
      <dgm:t>
        <a:bodyPr/>
        <a:lstStyle/>
        <a:p>
          <a:endParaRPr lang="pt-BR"/>
        </a:p>
      </dgm:t>
    </dgm:pt>
    <dgm:pt modelId="{35BAC2C5-95D2-48FC-A0D2-80FAF40F01FB}" type="sibTrans" cxnId="{95FAA289-CAA5-49E9-B33E-8BD6A01D93DD}">
      <dgm:prSet/>
      <dgm:spPr/>
      <dgm:t>
        <a:bodyPr/>
        <a:lstStyle/>
        <a:p>
          <a:endParaRPr lang="pt-BR"/>
        </a:p>
      </dgm:t>
    </dgm:pt>
    <dgm:pt modelId="{150D9844-AC83-48EC-A350-252451317A6C}" type="pres">
      <dgm:prSet presAssocID="{1B1143AE-1F7E-402F-9AEC-46005F272B20}" presName="diagram" presStyleCnt="0">
        <dgm:presLayoutVars>
          <dgm:chPref val="1"/>
          <dgm:dir/>
          <dgm:animOne val="branch"/>
          <dgm:animLvl val="lvl"/>
          <dgm:resizeHandles val="exact"/>
        </dgm:presLayoutVars>
      </dgm:prSet>
      <dgm:spPr/>
      <dgm:t>
        <a:bodyPr/>
        <a:lstStyle/>
        <a:p>
          <a:endParaRPr lang="pt-BR"/>
        </a:p>
      </dgm:t>
    </dgm:pt>
    <dgm:pt modelId="{AA2AFD0B-103D-46FB-B42F-6ED86F188EC0}" type="pres">
      <dgm:prSet presAssocID="{AC69D048-926C-40AA-A8D0-20BE071FC367}" presName="root1" presStyleCnt="0"/>
      <dgm:spPr/>
    </dgm:pt>
    <dgm:pt modelId="{9D1ECEC9-4BC7-4669-9ABD-BDB395596A33}" type="pres">
      <dgm:prSet presAssocID="{AC69D048-926C-40AA-A8D0-20BE071FC367}" presName="LevelOneTextNode" presStyleLbl="node0" presStyleIdx="0" presStyleCnt="1" custScaleX="243245" custScaleY="460935" custLinFactX="-100000" custLinFactNeighborX="-193889" custLinFactNeighborY="17057">
        <dgm:presLayoutVars>
          <dgm:chPref val="3"/>
        </dgm:presLayoutVars>
      </dgm:prSet>
      <dgm:spPr/>
      <dgm:t>
        <a:bodyPr/>
        <a:lstStyle/>
        <a:p>
          <a:endParaRPr lang="pt-BR"/>
        </a:p>
      </dgm:t>
    </dgm:pt>
    <dgm:pt modelId="{B8F02F3D-4286-4249-B4E8-466C861DD7E2}" type="pres">
      <dgm:prSet presAssocID="{AC69D048-926C-40AA-A8D0-20BE071FC367}" presName="level2hierChild" presStyleCnt="0"/>
      <dgm:spPr/>
    </dgm:pt>
    <dgm:pt modelId="{E0CDE703-C2B1-46B5-AF80-D14292691922}" type="pres">
      <dgm:prSet presAssocID="{2171AA93-28BA-47A2-A28F-28622CED1D45}" presName="conn2-1" presStyleLbl="parChTrans1D2" presStyleIdx="0" presStyleCnt="10"/>
      <dgm:spPr/>
      <dgm:t>
        <a:bodyPr/>
        <a:lstStyle/>
        <a:p>
          <a:endParaRPr lang="pt-BR"/>
        </a:p>
      </dgm:t>
    </dgm:pt>
    <dgm:pt modelId="{674697FD-430F-46BD-8C88-E59715379398}" type="pres">
      <dgm:prSet presAssocID="{2171AA93-28BA-47A2-A28F-28622CED1D45}" presName="connTx" presStyleLbl="parChTrans1D2" presStyleIdx="0" presStyleCnt="10"/>
      <dgm:spPr/>
      <dgm:t>
        <a:bodyPr/>
        <a:lstStyle/>
        <a:p>
          <a:endParaRPr lang="pt-BR"/>
        </a:p>
      </dgm:t>
    </dgm:pt>
    <dgm:pt modelId="{6BB21DF2-3526-4671-86A8-541C79F6BEDC}" type="pres">
      <dgm:prSet presAssocID="{627398B1-B304-4DD4-89AA-C5CF42DB4E38}" presName="root2" presStyleCnt="0"/>
      <dgm:spPr/>
    </dgm:pt>
    <dgm:pt modelId="{50C56261-BCEF-4F6D-BE7D-4E241131C75D}" type="pres">
      <dgm:prSet presAssocID="{627398B1-B304-4DD4-89AA-C5CF42DB4E38}" presName="LevelTwoTextNode" presStyleLbl="node2" presStyleIdx="0" presStyleCnt="10" custScaleX="541129" custScaleY="101089">
        <dgm:presLayoutVars>
          <dgm:chPref val="3"/>
        </dgm:presLayoutVars>
      </dgm:prSet>
      <dgm:spPr/>
      <dgm:t>
        <a:bodyPr/>
        <a:lstStyle/>
        <a:p>
          <a:endParaRPr lang="pt-BR"/>
        </a:p>
      </dgm:t>
    </dgm:pt>
    <dgm:pt modelId="{9FF41A4A-96EB-485C-8A2A-67B02E2F8169}" type="pres">
      <dgm:prSet presAssocID="{627398B1-B304-4DD4-89AA-C5CF42DB4E38}" presName="level3hierChild" presStyleCnt="0"/>
      <dgm:spPr/>
    </dgm:pt>
    <dgm:pt modelId="{D551B484-576F-49F3-9CA2-E0504CD10F2E}" type="pres">
      <dgm:prSet presAssocID="{AF1F5B6C-48E3-4CDF-9EF7-27F58FF41856}" presName="conn2-1" presStyleLbl="parChTrans1D2" presStyleIdx="1" presStyleCnt="10"/>
      <dgm:spPr/>
      <dgm:t>
        <a:bodyPr/>
        <a:lstStyle/>
        <a:p>
          <a:endParaRPr lang="pt-BR"/>
        </a:p>
      </dgm:t>
    </dgm:pt>
    <dgm:pt modelId="{984BA145-CD15-44A4-91BD-69A6C180B6FA}" type="pres">
      <dgm:prSet presAssocID="{AF1F5B6C-48E3-4CDF-9EF7-27F58FF41856}" presName="connTx" presStyleLbl="parChTrans1D2" presStyleIdx="1" presStyleCnt="10"/>
      <dgm:spPr/>
      <dgm:t>
        <a:bodyPr/>
        <a:lstStyle/>
        <a:p>
          <a:endParaRPr lang="pt-BR"/>
        </a:p>
      </dgm:t>
    </dgm:pt>
    <dgm:pt modelId="{9456FA03-3D92-496D-AE76-82C52F15CE87}" type="pres">
      <dgm:prSet presAssocID="{A14BE06E-4820-4456-B908-73D9C1E873FF}" presName="root2" presStyleCnt="0"/>
      <dgm:spPr/>
    </dgm:pt>
    <dgm:pt modelId="{F97B7BCA-1959-4292-8204-1D1DD9FCAD14}" type="pres">
      <dgm:prSet presAssocID="{A14BE06E-4820-4456-B908-73D9C1E873FF}" presName="LevelTwoTextNode" presStyleLbl="node2" presStyleIdx="1" presStyleCnt="10" custScaleX="541129" custScaleY="113950">
        <dgm:presLayoutVars>
          <dgm:chPref val="3"/>
        </dgm:presLayoutVars>
      </dgm:prSet>
      <dgm:spPr/>
      <dgm:t>
        <a:bodyPr/>
        <a:lstStyle/>
        <a:p>
          <a:endParaRPr lang="pt-BR"/>
        </a:p>
      </dgm:t>
    </dgm:pt>
    <dgm:pt modelId="{1B3D8EAF-D5AF-4DE4-8699-6D63BED2B9A1}" type="pres">
      <dgm:prSet presAssocID="{A14BE06E-4820-4456-B908-73D9C1E873FF}" presName="level3hierChild" presStyleCnt="0"/>
      <dgm:spPr/>
    </dgm:pt>
    <dgm:pt modelId="{728D3F18-C3CA-4713-8413-B98FEE73BA10}" type="pres">
      <dgm:prSet presAssocID="{C41C9827-B060-4637-A679-C0058D95AD84}" presName="conn2-1" presStyleLbl="parChTrans1D2" presStyleIdx="2" presStyleCnt="10"/>
      <dgm:spPr/>
      <dgm:t>
        <a:bodyPr/>
        <a:lstStyle/>
        <a:p>
          <a:endParaRPr lang="pt-BR"/>
        </a:p>
      </dgm:t>
    </dgm:pt>
    <dgm:pt modelId="{21DA302E-0CBA-40C3-BB91-52ABA4389971}" type="pres">
      <dgm:prSet presAssocID="{C41C9827-B060-4637-A679-C0058D95AD84}" presName="connTx" presStyleLbl="parChTrans1D2" presStyleIdx="2" presStyleCnt="10"/>
      <dgm:spPr/>
      <dgm:t>
        <a:bodyPr/>
        <a:lstStyle/>
        <a:p>
          <a:endParaRPr lang="pt-BR"/>
        </a:p>
      </dgm:t>
    </dgm:pt>
    <dgm:pt modelId="{DBD67FC9-F098-4C50-BEC2-A31527621D4E}" type="pres">
      <dgm:prSet presAssocID="{269B615E-97C1-4688-9A76-317A2B4F3C3F}" presName="root2" presStyleCnt="0"/>
      <dgm:spPr/>
    </dgm:pt>
    <dgm:pt modelId="{FD05F78B-AA3E-437F-849C-45439381446F}" type="pres">
      <dgm:prSet presAssocID="{269B615E-97C1-4688-9A76-317A2B4F3C3F}" presName="LevelTwoTextNode" presStyleLbl="node2" presStyleIdx="2" presStyleCnt="10" custScaleX="541129" custScaleY="141775">
        <dgm:presLayoutVars>
          <dgm:chPref val="3"/>
        </dgm:presLayoutVars>
      </dgm:prSet>
      <dgm:spPr/>
      <dgm:t>
        <a:bodyPr/>
        <a:lstStyle/>
        <a:p>
          <a:endParaRPr lang="pt-BR"/>
        </a:p>
      </dgm:t>
    </dgm:pt>
    <dgm:pt modelId="{33B2AEB6-6611-4D16-8EF3-E8D98CF73EBF}" type="pres">
      <dgm:prSet presAssocID="{269B615E-97C1-4688-9A76-317A2B4F3C3F}" presName="level3hierChild" presStyleCnt="0"/>
      <dgm:spPr/>
    </dgm:pt>
    <dgm:pt modelId="{E84EE8F5-B700-4A6D-8887-2F393B465229}" type="pres">
      <dgm:prSet presAssocID="{E056EF8C-527E-4BB0-8A24-10488BE66A0A}" presName="conn2-1" presStyleLbl="parChTrans1D2" presStyleIdx="3" presStyleCnt="10"/>
      <dgm:spPr/>
      <dgm:t>
        <a:bodyPr/>
        <a:lstStyle/>
        <a:p>
          <a:endParaRPr lang="pt-BR"/>
        </a:p>
      </dgm:t>
    </dgm:pt>
    <dgm:pt modelId="{4FB6BCB6-644D-4981-9A26-9C3D2FEFB9CF}" type="pres">
      <dgm:prSet presAssocID="{E056EF8C-527E-4BB0-8A24-10488BE66A0A}" presName="connTx" presStyleLbl="parChTrans1D2" presStyleIdx="3" presStyleCnt="10"/>
      <dgm:spPr/>
      <dgm:t>
        <a:bodyPr/>
        <a:lstStyle/>
        <a:p>
          <a:endParaRPr lang="pt-BR"/>
        </a:p>
      </dgm:t>
    </dgm:pt>
    <dgm:pt modelId="{59A6414A-DADB-46DD-BED6-2B006485C410}" type="pres">
      <dgm:prSet presAssocID="{FB28A954-C38F-4F95-BB7F-017E4A217561}" presName="root2" presStyleCnt="0"/>
      <dgm:spPr/>
    </dgm:pt>
    <dgm:pt modelId="{7FBE6542-B6E2-4FC1-93CE-6682F14460F6}" type="pres">
      <dgm:prSet presAssocID="{FB28A954-C38F-4F95-BB7F-017E4A217561}" presName="LevelTwoTextNode" presStyleLbl="node2" presStyleIdx="3" presStyleCnt="10" custScaleX="541129">
        <dgm:presLayoutVars>
          <dgm:chPref val="3"/>
        </dgm:presLayoutVars>
      </dgm:prSet>
      <dgm:spPr/>
      <dgm:t>
        <a:bodyPr/>
        <a:lstStyle/>
        <a:p>
          <a:endParaRPr lang="pt-BR"/>
        </a:p>
      </dgm:t>
    </dgm:pt>
    <dgm:pt modelId="{AC1EF3D6-C36C-4F31-8633-24FEAEC03C47}" type="pres">
      <dgm:prSet presAssocID="{FB28A954-C38F-4F95-BB7F-017E4A217561}" presName="level3hierChild" presStyleCnt="0"/>
      <dgm:spPr/>
    </dgm:pt>
    <dgm:pt modelId="{099A7A09-06CE-470A-8568-166D759D6D7A}" type="pres">
      <dgm:prSet presAssocID="{D4DB05EA-AA18-41B0-8FF6-6E43BA1D4BA2}" presName="conn2-1" presStyleLbl="parChTrans1D2" presStyleIdx="4" presStyleCnt="10"/>
      <dgm:spPr/>
      <dgm:t>
        <a:bodyPr/>
        <a:lstStyle/>
        <a:p>
          <a:endParaRPr lang="pt-BR"/>
        </a:p>
      </dgm:t>
    </dgm:pt>
    <dgm:pt modelId="{DF91E26D-AE11-4BE1-BDDF-A4E529F15BAE}" type="pres">
      <dgm:prSet presAssocID="{D4DB05EA-AA18-41B0-8FF6-6E43BA1D4BA2}" presName="connTx" presStyleLbl="parChTrans1D2" presStyleIdx="4" presStyleCnt="10"/>
      <dgm:spPr/>
      <dgm:t>
        <a:bodyPr/>
        <a:lstStyle/>
        <a:p>
          <a:endParaRPr lang="pt-BR"/>
        </a:p>
      </dgm:t>
    </dgm:pt>
    <dgm:pt modelId="{4D9BEEC8-5180-4F2D-970A-DFAD01295ED0}" type="pres">
      <dgm:prSet presAssocID="{EF9EF22A-D61F-4813-9C3C-0B440A37275D}" presName="root2" presStyleCnt="0"/>
      <dgm:spPr/>
    </dgm:pt>
    <dgm:pt modelId="{716C3271-B4CD-43CE-A7E5-B46ADC3CA8CA}" type="pres">
      <dgm:prSet presAssocID="{EF9EF22A-D61F-4813-9C3C-0B440A37275D}" presName="LevelTwoTextNode" presStyleLbl="node2" presStyleIdx="4" presStyleCnt="10" custScaleX="541129">
        <dgm:presLayoutVars>
          <dgm:chPref val="3"/>
        </dgm:presLayoutVars>
      </dgm:prSet>
      <dgm:spPr/>
      <dgm:t>
        <a:bodyPr/>
        <a:lstStyle/>
        <a:p>
          <a:endParaRPr lang="pt-BR"/>
        </a:p>
      </dgm:t>
    </dgm:pt>
    <dgm:pt modelId="{35AAB843-1F19-4F9C-86EF-1A8540E84EB2}" type="pres">
      <dgm:prSet presAssocID="{EF9EF22A-D61F-4813-9C3C-0B440A37275D}" presName="level3hierChild" presStyleCnt="0"/>
      <dgm:spPr/>
    </dgm:pt>
    <dgm:pt modelId="{40D9F5F8-0F32-4BAC-92F9-10841CF31EB8}" type="pres">
      <dgm:prSet presAssocID="{593AAECF-6356-4A36-82E9-47502328A57A}" presName="conn2-1" presStyleLbl="parChTrans1D2" presStyleIdx="5" presStyleCnt="10"/>
      <dgm:spPr/>
      <dgm:t>
        <a:bodyPr/>
        <a:lstStyle/>
        <a:p>
          <a:endParaRPr lang="pt-BR"/>
        </a:p>
      </dgm:t>
    </dgm:pt>
    <dgm:pt modelId="{84329975-3718-4FCB-A6A3-18158D6ABE72}" type="pres">
      <dgm:prSet presAssocID="{593AAECF-6356-4A36-82E9-47502328A57A}" presName="connTx" presStyleLbl="parChTrans1D2" presStyleIdx="5" presStyleCnt="10"/>
      <dgm:spPr/>
      <dgm:t>
        <a:bodyPr/>
        <a:lstStyle/>
        <a:p>
          <a:endParaRPr lang="pt-BR"/>
        </a:p>
      </dgm:t>
    </dgm:pt>
    <dgm:pt modelId="{292B0D1B-FCC6-45C5-9503-80E82EDCEFF6}" type="pres">
      <dgm:prSet presAssocID="{D00F952D-B115-4552-AEB3-1016C90A64B8}" presName="root2" presStyleCnt="0"/>
      <dgm:spPr/>
    </dgm:pt>
    <dgm:pt modelId="{5FD125A3-991E-46A3-B490-C5BBD278A77B}" type="pres">
      <dgm:prSet presAssocID="{D00F952D-B115-4552-AEB3-1016C90A64B8}" presName="LevelTwoTextNode" presStyleLbl="node2" presStyleIdx="5" presStyleCnt="10" custScaleX="541129" custScaleY="129271">
        <dgm:presLayoutVars>
          <dgm:chPref val="3"/>
        </dgm:presLayoutVars>
      </dgm:prSet>
      <dgm:spPr/>
      <dgm:t>
        <a:bodyPr/>
        <a:lstStyle/>
        <a:p>
          <a:endParaRPr lang="pt-BR"/>
        </a:p>
      </dgm:t>
    </dgm:pt>
    <dgm:pt modelId="{612A7253-3D5E-474C-B754-8BE1EE8FB12E}" type="pres">
      <dgm:prSet presAssocID="{D00F952D-B115-4552-AEB3-1016C90A64B8}" presName="level3hierChild" presStyleCnt="0"/>
      <dgm:spPr/>
    </dgm:pt>
    <dgm:pt modelId="{27E4D5CA-A197-4D69-8617-DB21CEC5AA5B}" type="pres">
      <dgm:prSet presAssocID="{6B4E1D37-16DD-4E9A-B847-98669748A5AD}" presName="conn2-1" presStyleLbl="parChTrans1D2" presStyleIdx="6" presStyleCnt="10"/>
      <dgm:spPr/>
      <dgm:t>
        <a:bodyPr/>
        <a:lstStyle/>
        <a:p>
          <a:endParaRPr lang="pt-BR"/>
        </a:p>
      </dgm:t>
    </dgm:pt>
    <dgm:pt modelId="{BA146B45-4CEB-4380-AB00-69A35D230C0B}" type="pres">
      <dgm:prSet presAssocID="{6B4E1D37-16DD-4E9A-B847-98669748A5AD}" presName="connTx" presStyleLbl="parChTrans1D2" presStyleIdx="6" presStyleCnt="10"/>
      <dgm:spPr/>
      <dgm:t>
        <a:bodyPr/>
        <a:lstStyle/>
        <a:p>
          <a:endParaRPr lang="pt-BR"/>
        </a:p>
      </dgm:t>
    </dgm:pt>
    <dgm:pt modelId="{DBB84FBA-FC8A-47FE-A97F-80F8CDFE53C9}" type="pres">
      <dgm:prSet presAssocID="{2F39443B-C8E8-4EE8-A5C6-BC24E54AB4D6}" presName="root2" presStyleCnt="0"/>
      <dgm:spPr/>
    </dgm:pt>
    <dgm:pt modelId="{4FF50249-3649-4168-9874-2D1577E0481D}" type="pres">
      <dgm:prSet presAssocID="{2F39443B-C8E8-4EE8-A5C6-BC24E54AB4D6}" presName="LevelTwoTextNode" presStyleLbl="node2" presStyleIdx="6" presStyleCnt="10" custScaleX="541129" custScaleY="133371">
        <dgm:presLayoutVars>
          <dgm:chPref val="3"/>
        </dgm:presLayoutVars>
      </dgm:prSet>
      <dgm:spPr/>
      <dgm:t>
        <a:bodyPr/>
        <a:lstStyle/>
        <a:p>
          <a:endParaRPr lang="pt-BR"/>
        </a:p>
      </dgm:t>
    </dgm:pt>
    <dgm:pt modelId="{CD5F7D1C-EC7C-4DEF-8489-E9F162117A44}" type="pres">
      <dgm:prSet presAssocID="{2F39443B-C8E8-4EE8-A5C6-BC24E54AB4D6}" presName="level3hierChild" presStyleCnt="0"/>
      <dgm:spPr/>
    </dgm:pt>
    <dgm:pt modelId="{B1A256F8-93CC-449F-9344-0DF37B9BBA42}" type="pres">
      <dgm:prSet presAssocID="{46C795CB-A457-4E9F-8C72-1F3CF3D47614}" presName="conn2-1" presStyleLbl="parChTrans1D2" presStyleIdx="7" presStyleCnt="10"/>
      <dgm:spPr/>
      <dgm:t>
        <a:bodyPr/>
        <a:lstStyle/>
        <a:p>
          <a:endParaRPr lang="pt-BR"/>
        </a:p>
      </dgm:t>
    </dgm:pt>
    <dgm:pt modelId="{5BBC14F5-08A5-4CDE-97F3-C386B16EC555}" type="pres">
      <dgm:prSet presAssocID="{46C795CB-A457-4E9F-8C72-1F3CF3D47614}" presName="connTx" presStyleLbl="parChTrans1D2" presStyleIdx="7" presStyleCnt="10"/>
      <dgm:spPr/>
      <dgm:t>
        <a:bodyPr/>
        <a:lstStyle/>
        <a:p>
          <a:endParaRPr lang="pt-BR"/>
        </a:p>
      </dgm:t>
    </dgm:pt>
    <dgm:pt modelId="{762752E4-58FA-4906-A7D8-18C99097947F}" type="pres">
      <dgm:prSet presAssocID="{CE368AD8-1CDD-4820-8370-599E8D5CFE96}" presName="root2" presStyleCnt="0"/>
      <dgm:spPr/>
    </dgm:pt>
    <dgm:pt modelId="{F3517C8F-A0E1-4BB6-B420-851055D1CABE}" type="pres">
      <dgm:prSet presAssocID="{CE368AD8-1CDD-4820-8370-599E8D5CFE96}" presName="LevelTwoTextNode" presStyleLbl="node2" presStyleIdx="7" presStyleCnt="10" custScaleX="541129">
        <dgm:presLayoutVars>
          <dgm:chPref val="3"/>
        </dgm:presLayoutVars>
      </dgm:prSet>
      <dgm:spPr/>
      <dgm:t>
        <a:bodyPr/>
        <a:lstStyle/>
        <a:p>
          <a:endParaRPr lang="pt-BR"/>
        </a:p>
      </dgm:t>
    </dgm:pt>
    <dgm:pt modelId="{7770AB5C-91D6-498E-982B-F83E100DD9E9}" type="pres">
      <dgm:prSet presAssocID="{CE368AD8-1CDD-4820-8370-599E8D5CFE96}" presName="level3hierChild" presStyleCnt="0"/>
      <dgm:spPr/>
    </dgm:pt>
    <dgm:pt modelId="{7AAC0963-7601-4E14-825F-2A8B8EDF7351}" type="pres">
      <dgm:prSet presAssocID="{D930E588-1726-4BA7-AAB1-B0455BD491FE}" presName="conn2-1" presStyleLbl="parChTrans1D2" presStyleIdx="8" presStyleCnt="10"/>
      <dgm:spPr/>
      <dgm:t>
        <a:bodyPr/>
        <a:lstStyle/>
        <a:p>
          <a:endParaRPr lang="pt-BR"/>
        </a:p>
      </dgm:t>
    </dgm:pt>
    <dgm:pt modelId="{CE6EE02B-862E-4CDF-811B-2689E4DA46AE}" type="pres">
      <dgm:prSet presAssocID="{D930E588-1726-4BA7-AAB1-B0455BD491FE}" presName="connTx" presStyleLbl="parChTrans1D2" presStyleIdx="8" presStyleCnt="10"/>
      <dgm:spPr/>
      <dgm:t>
        <a:bodyPr/>
        <a:lstStyle/>
        <a:p>
          <a:endParaRPr lang="pt-BR"/>
        </a:p>
      </dgm:t>
    </dgm:pt>
    <dgm:pt modelId="{35022794-3E37-49F3-91A5-D64634550C7E}" type="pres">
      <dgm:prSet presAssocID="{DF8F858A-260B-46C3-8DFF-CEB8BC9C119D}" presName="root2" presStyleCnt="0"/>
      <dgm:spPr/>
    </dgm:pt>
    <dgm:pt modelId="{908F42ED-5A88-49F7-A509-F3B68E3C12FF}" type="pres">
      <dgm:prSet presAssocID="{DF8F858A-260B-46C3-8DFF-CEB8BC9C119D}" presName="LevelTwoTextNode" presStyleLbl="node2" presStyleIdx="8" presStyleCnt="10" custScaleX="541791">
        <dgm:presLayoutVars>
          <dgm:chPref val="3"/>
        </dgm:presLayoutVars>
      </dgm:prSet>
      <dgm:spPr/>
      <dgm:t>
        <a:bodyPr/>
        <a:lstStyle/>
        <a:p>
          <a:endParaRPr lang="pt-BR"/>
        </a:p>
      </dgm:t>
    </dgm:pt>
    <dgm:pt modelId="{23AC17F2-02C7-4ECF-AD38-FC57D8D80FF0}" type="pres">
      <dgm:prSet presAssocID="{DF8F858A-260B-46C3-8DFF-CEB8BC9C119D}" presName="level3hierChild" presStyleCnt="0"/>
      <dgm:spPr/>
    </dgm:pt>
    <dgm:pt modelId="{6C161BDC-54C8-4241-AAD6-24DE7D40ADF2}" type="pres">
      <dgm:prSet presAssocID="{F5E50FFA-AC82-43C0-A3DA-5A100F03917A}" presName="conn2-1" presStyleLbl="parChTrans1D2" presStyleIdx="9" presStyleCnt="10"/>
      <dgm:spPr/>
      <dgm:t>
        <a:bodyPr/>
        <a:lstStyle/>
        <a:p>
          <a:endParaRPr lang="pt-BR"/>
        </a:p>
      </dgm:t>
    </dgm:pt>
    <dgm:pt modelId="{37D93F7D-70CC-4D1C-9917-A37BA4585963}" type="pres">
      <dgm:prSet presAssocID="{F5E50FFA-AC82-43C0-A3DA-5A100F03917A}" presName="connTx" presStyleLbl="parChTrans1D2" presStyleIdx="9" presStyleCnt="10"/>
      <dgm:spPr/>
      <dgm:t>
        <a:bodyPr/>
        <a:lstStyle/>
        <a:p>
          <a:endParaRPr lang="pt-BR"/>
        </a:p>
      </dgm:t>
    </dgm:pt>
    <dgm:pt modelId="{42653BFB-A34E-4C94-8B6E-47F8E9660AFF}" type="pres">
      <dgm:prSet presAssocID="{4A85F9B7-4AB3-48AA-A8D0-3E0F3CFC0238}" presName="root2" presStyleCnt="0"/>
      <dgm:spPr/>
    </dgm:pt>
    <dgm:pt modelId="{AB6C9FF5-4DA8-4501-9D70-3B9AE24A4C9E}" type="pres">
      <dgm:prSet presAssocID="{4A85F9B7-4AB3-48AA-A8D0-3E0F3CFC0238}" presName="LevelTwoTextNode" presStyleLbl="node2" presStyleIdx="9" presStyleCnt="10" custScaleX="541129" custScaleY="156287">
        <dgm:presLayoutVars>
          <dgm:chPref val="3"/>
        </dgm:presLayoutVars>
      </dgm:prSet>
      <dgm:spPr/>
      <dgm:t>
        <a:bodyPr/>
        <a:lstStyle/>
        <a:p>
          <a:endParaRPr lang="pt-BR"/>
        </a:p>
      </dgm:t>
    </dgm:pt>
    <dgm:pt modelId="{84BD10F5-AC37-4C21-8EF8-54B60842096D}" type="pres">
      <dgm:prSet presAssocID="{4A85F9B7-4AB3-48AA-A8D0-3E0F3CFC0238}" presName="level3hierChild" presStyleCnt="0"/>
      <dgm:spPr/>
    </dgm:pt>
  </dgm:ptLst>
  <dgm:cxnLst>
    <dgm:cxn modelId="{0644296F-DCF0-4BE6-9F63-C8B6BA88D52B}" type="presOf" srcId="{F5E50FFA-AC82-43C0-A3DA-5A100F03917A}" destId="{6C161BDC-54C8-4241-AAD6-24DE7D40ADF2}" srcOrd="0" destOrd="0" presId="urn:microsoft.com/office/officeart/2005/8/layout/hierarchy2"/>
    <dgm:cxn modelId="{4032BA19-D8BF-4F73-B954-C941872A08D1}" type="presOf" srcId="{D4DB05EA-AA18-41B0-8FF6-6E43BA1D4BA2}" destId="{DF91E26D-AE11-4BE1-BDDF-A4E529F15BAE}" srcOrd="1" destOrd="0" presId="urn:microsoft.com/office/officeart/2005/8/layout/hierarchy2"/>
    <dgm:cxn modelId="{CCDF200D-61C7-485E-BC82-5276FE7215D0}" type="presOf" srcId="{CE368AD8-1CDD-4820-8370-599E8D5CFE96}" destId="{F3517C8F-A0E1-4BB6-B420-851055D1CABE}" srcOrd="0" destOrd="0" presId="urn:microsoft.com/office/officeart/2005/8/layout/hierarchy2"/>
    <dgm:cxn modelId="{5C7A374E-501E-4236-A966-356F51B7DD64}" srcId="{AC69D048-926C-40AA-A8D0-20BE071FC367}" destId="{4A85F9B7-4AB3-48AA-A8D0-3E0F3CFC0238}" srcOrd="9" destOrd="0" parTransId="{F5E50FFA-AC82-43C0-A3DA-5A100F03917A}" sibTransId="{B0EFBF7C-2D43-4FCA-8E50-171B84DFF878}"/>
    <dgm:cxn modelId="{BCF4DF7B-8C8A-44C0-B59F-EAACC4D7D5D2}" type="presOf" srcId="{4A85F9B7-4AB3-48AA-A8D0-3E0F3CFC0238}" destId="{AB6C9FF5-4DA8-4501-9D70-3B9AE24A4C9E}" srcOrd="0" destOrd="0" presId="urn:microsoft.com/office/officeart/2005/8/layout/hierarchy2"/>
    <dgm:cxn modelId="{75AA0DF3-FDF2-41E8-8438-541A438E2BCC}" type="presOf" srcId="{D930E588-1726-4BA7-AAB1-B0455BD491FE}" destId="{7AAC0963-7601-4E14-825F-2A8B8EDF7351}" srcOrd="0" destOrd="0" presId="urn:microsoft.com/office/officeart/2005/8/layout/hierarchy2"/>
    <dgm:cxn modelId="{95FAA289-CAA5-49E9-B33E-8BD6A01D93DD}" srcId="{AC69D048-926C-40AA-A8D0-20BE071FC367}" destId="{DF8F858A-260B-46C3-8DFF-CEB8BC9C119D}" srcOrd="8" destOrd="0" parTransId="{D930E588-1726-4BA7-AAB1-B0455BD491FE}" sibTransId="{35BAC2C5-95D2-48FC-A0D2-80FAF40F01FB}"/>
    <dgm:cxn modelId="{0A5CEF19-9BDE-4360-8D0C-78BEF46CB65E}" srcId="{AC69D048-926C-40AA-A8D0-20BE071FC367}" destId="{FB28A954-C38F-4F95-BB7F-017E4A217561}" srcOrd="3" destOrd="0" parTransId="{E056EF8C-527E-4BB0-8A24-10488BE66A0A}" sibTransId="{46BA02ED-35B0-4E26-B945-512C1256DA12}"/>
    <dgm:cxn modelId="{4F37F604-B20D-41FC-9FD0-0D3ED200EBAF}" type="presOf" srcId="{2171AA93-28BA-47A2-A28F-28622CED1D45}" destId="{E0CDE703-C2B1-46B5-AF80-D14292691922}" srcOrd="0" destOrd="0" presId="urn:microsoft.com/office/officeart/2005/8/layout/hierarchy2"/>
    <dgm:cxn modelId="{1B98804E-8FD5-4B0A-A389-99FEC63517EA}" type="presOf" srcId="{269B615E-97C1-4688-9A76-317A2B4F3C3F}" destId="{FD05F78B-AA3E-437F-849C-45439381446F}" srcOrd="0" destOrd="0" presId="urn:microsoft.com/office/officeart/2005/8/layout/hierarchy2"/>
    <dgm:cxn modelId="{AEB45BD5-296F-4928-AC74-32D7AE113706}" type="presOf" srcId="{DF8F858A-260B-46C3-8DFF-CEB8BC9C119D}" destId="{908F42ED-5A88-49F7-A509-F3B68E3C12FF}" srcOrd="0" destOrd="0" presId="urn:microsoft.com/office/officeart/2005/8/layout/hierarchy2"/>
    <dgm:cxn modelId="{8B93289D-F6C8-4EE6-B42D-D8E2CDB57C23}" type="presOf" srcId="{A14BE06E-4820-4456-B908-73D9C1E873FF}" destId="{F97B7BCA-1959-4292-8204-1D1DD9FCAD14}" srcOrd="0" destOrd="0" presId="urn:microsoft.com/office/officeart/2005/8/layout/hierarchy2"/>
    <dgm:cxn modelId="{2BFC93C4-86D5-46A0-BE23-3685FEF156C6}" type="presOf" srcId="{D00F952D-B115-4552-AEB3-1016C90A64B8}" destId="{5FD125A3-991E-46A3-B490-C5BBD278A77B}" srcOrd="0" destOrd="0" presId="urn:microsoft.com/office/officeart/2005/8/layout/hierarchy2"/>
    <dgm:cxn modelId="{E7963F08-9790-4532-9EAC-91428453673B}" srcId="{AC69D048-926C-40AA-A8D0-20BE071FC367}" destId="{A14BE06E-4820-4456-B908-73D9C1E873FF}" srcOrd="1" destOrd="0" parTransId="{AF1F5B6C-48E3-4CDF-9EF7-27F58FF41856}" sibTransId="{066540BB-F750-4155-A65F-4CD71360486B}"/>
    <dgm:cxn modelId="{E8469D40-527A-40F3-9A60-D92F1A55F7F4}" srcId="{AC69D048-926C-40AA-A8D0-20BE071FC367}" destId="{D00F952D-B115-4552-AEB3-1016C90A64B8}" srcOrd="5" destOrd="0" parTransId="{593AAECF-6356-4A36-82E9-47502328A57A}" sibTransId="{B3C01D0A-D52A-47E8-BD32-0B96408DE19A}"/>
    <dgm:cxn modelId="{81A38298-7CAE-43B7-9521-E655770BAE50}" srcId="{AC69D048-926C-40AA-A8D0-20BE071FC367}" destId="{CE368AD8-1CDD-4820-8370-599E8D5CFE96}" srcOrd="7" destOrd="0" parTransId="{46C795CB-A457-4E9F-8C72-1F3CF3D47614}" sibTransId="{D47DD7B8-ECA1-40AC-928E-9E7EA8D6F438}"/>
    <dgm:cxn modelId="{F6DB76CC-E169-4676-BC51-AD32FFDD8D8A}" type="presOf" srcId="{2F39443B-C8E8-4EE8-A5C6-BC24E54AB4D6}" destId="{4FF50249-3649-4168-9874-2D1577E0481D}" srcOrd="0" destOrd="0" presId="urn:microsoft.com/office/officeart/2005/8/layout/hierarchy2"/>
    <dgm:cxn modelId="{A7A2CFD6-9D76-4DD7-8D82-5FADB91F81E6}" type="presOf" srcId="{627398B1-B304-4DD4-89AA-C5CF42DB4E38}" destId="{50C56261-BCEF-4F6D-BE7D-4E241131C75D}" srcOrd="0" destOrd="0" presId="urn:microsoft.com/office/officeart/2005/8/layout/hierarchy2"/>
    <dgm:cxn modelId="{29B45165-AACC-4658-BEA0-FE83F153CB6A}" type="presOf" srcId="{C41C9827-B060-4637-A679-C0058D95AD84}" destId="{21DA302E-0CBA-40C3-BB91-52ABA4389971}" srcOrd="1" destOrd="0" presId="urn:microsoft.com/office/officeart/2005/8/layout/hierarchy2"/>
    <dgm:cxn modelId="{FE70B3B4-D0A8-4D6B-8E93-BE9F1DE26A1D}" type="presOf" srcId="{2171AA93-28BA-47A2-A28F-28622CED1D45}" destId="{674697FD-430F-46BD-8C88-E59715379398}" srcOrd="1" destOrd="0" presId="urn:microsoft.com/office/officeart/2005/8/layout/hierarchy2"/>
    <dgm:cxn modelId="{4D145C57-9B37-4CA3-9B0C-B24D5687E358}" type="presOf" srcId="{E056EF8C-527E-4BB0-8A24-10488BE66A0A}" destId="{E84EE8F5-B700-4A6D-8887-2F393B465229}" srcOrd="0" destOrd="0" presId="urn:microsoft.com/office/officeart/2005/8/layout/hierarchy2"/>
    <dgm:cxn modelId="{9F489534-F959-4E97-B464-58D3695B0D24}" type="presOf" srcId="{593AAECF-6356-4A36-82E9-47502328A57A}" destId="{40D9F5F8-0F32-4BAC-92F9-10841CF31EB8}" srcOrd="0" destOrd="0" presId="urn:microsoft.com/office/officeart/2005/8/layout/hierarchy2"/>
    <dgm:cxn modelId="{02A25035-2CA1-4957-A294-9110601FF0C8}" srcId="{AC69D048-926C-40AA-A8D0-20BE071FC367}" destId="{2F39443B-C8E8-4EE8-A5C6-BC24E54AB4D6}" srcOrd="6" destOrd="0" parTransId="{6B4E1D37-16DD-4E9A-B847-98669748A5AD}" sibTransId="{A79C4AB7-9B07-45D0-9EFB-639F21EE5F8F}"/>
    <dgm:cxn modelId="{E1E03142-1E49-4869-A71C-6975E4CD0A4B}" srcId="{1B1143AE-1F7E-402F-9AEC-46005F272B20}" destId="{AC69D048-926C-40AA-A8D0-20BE071FC367}" srcOrd="0" destOrd="0" parTransId="{3FD7D493-AD16-438A-940E-E59D907594F2}" sibTransId="{FADDDD9A-3E10-4F2A-9368-95844E1155BE}"/>
    <dgm:cxn modelId="{F8DD4240-E3BF-49D2-91E2-A9FFD5DE5A52}" type="presOf" srcId="{EF9EF22A-D61F-4813-9C3C-0B440A37275D}" destId="{716C3271-B4CD-43CE-A7E5-B46ADC3CA8CA}" srcOrd="0" destOrd="0" presId="urn:microsoft.com/office/officeart/2005/8/layout/hierarchy2"/>
    <dgm:cxn modelId="{97C14F91-AD61-4E41-A851-29FA791BF13B}" type="presOf" srcId="{46C795CB-A457-4E9F-8C72-1F3CF3D47614}" destId="{5BBC14F5-08A5-4CDE-97F3-C386B16EC555}" srcOrd="1" destOrd="0" presId="urn:microsoft.com/office/officeart/2005/8/layout/hierarchy2"/>
    <dgm:cxn modelId="{CFEDF880-3A50-409B-B9D6-5F741D82DB14}" type="presOf" srcId="{AC69D048-926C-40AA-A8D0-20BE071FC367}" destId="{9D1ECEC9-4BC7-4669-9ABD-BDB395596A33}" srcOrd="0" destOrd="0" presId="urn:microsoft.com/office/officeart/2005/8/layout/hierarchy2"/>
    <dgm:cxn modelId="{4396948E-29E9-4B55-ABD2-6D07E7BD33E4}" type="presOf" srcId="{F5E50FFA-AC82-43C0-A3DA-5A100F03917A}" destId="{37D93F7D-70CC-4D1C-9917-A37BA4585963}" srcOrd="1" destOrd="0" presId="urn:microsoft.com/office/officeart/2005/8/layout/hierarchy2"/>
    <dgm:cxn modelId="{4112CEED-FF0B-48FE-ACAE-8C870728799F}" type="presOf" srcId="{D930E588-1726-4BA7-AAB1-B0455BD491FE}" destId="{CE6EE02B-862E-4CDF-811B-2689E4DA46AE}" srcOrd="1" destOrd="0" presId="urn:microsoft.com/office/officeart/2005/8/layout/hierarchy2"/>
    <dgm:cxn modelId="{8652B0A5-2C80-46B5-9478-1D5D1A650382}" type="presOf" srcId="{AF1F5B6C-48E3-4CDF-9EF7-27F58FF41856}" destId="{984BA145-CD15-44A4-91BD-69A6C180B6FA}" srcOrd="1" destOrd="0" presId="urn:microsoft.com/office/officeart/2005/8/layout/hierarchy2"/>
    <dgm:cxn modelId="{A8D26510-4FDE-4EF9-8FC2-DAFDF3ED4ACC}" type="presOf" srcId="{46C795CB-A457-4E9F-8C72-1F3CF3D47614}" destId="{B1A256F8-93CC-449F-9344-0DF37B9BBA42}" srcOrd="0" destOrd="0" presId="urn:microsoft.com/office/officeart/2005/8/layout/hierarchy2"/>
    <dgm:cxn modelId="{FCD76C44-119F-456A-8AC5-72EF1F5A6F96}" type="presOf" srcId="{E056EF8C-527E-4BB0-8A24-10488BE66A0A}" destId="{4FB6BCB6-644D-4981-9A26-9C3D2FEFB9CF}" srcOrd="1" destOrd="0" presId="urn:microsoft.com/office/officeart/2005/8/layout/hierarchy2"/>
    <dgm:cxn modelId="{A87FE003-FC0B-4ADD-B416-28E24F942E11}" type="presOf" srcId="{D4DB05EA-AA18-41B0-8FF6-6E43BA1D4BA2}" destId="{099A7A09-06CE-470A-8568-166D759D6D7A}" srcOrd="0" destOrd="0" presId="urn:microsoft.com/office/officeart/2005/8/layout/hierarchy2"/>
    <dgm:cxn modelId="{25C4C7D2-9142-49D9-A248-A2C41226B4A1}" type="presOf" srcId="{1B1143AE-1F7E-402F-9AEC-46005F272B20}" destId="{150D9844-AC83-48EC-A350-252451317A6C}" srcOrd="0" destOrd="0" presId="urn:microsoft.com/office/officeart/2005/8/layout/hierarchy2"/>
    <dgm:cxn modelId="{B6025B25-5D9E-422F-948B-0691F15821B3}" type="presOf" srcId="{593AAECF-6356-4A36-82E9-47502328A57A}" destId="{84329975-3718-4FCB-A6A3-18158D6ABE72}" srcOrd="1" destOrd="0" presId="urn:microsoft.com/office/officeart/2005/8/layout/hierarchy2"/>
    <dgm:cxn modelId="{2C87DFC1-43F7-4DAA-B0AE-AC877B0824FE}" srcId="{AC69D048-926C-40AA-A8D0-20BE071FC367}" destId="{627398B1-B304-4DD4-89AA-C5CF42DB4E38}" srcOrd="0" destOrd="0" parTransId="{2171AA93-28BA-47A2-A28F-28622CED1D45}" sibTransId="{D7236553-8168-4B4B-914E-21D5F49FC2FC}"/>
    <dgm:cxn modelId="{C4515CDD-3F95-4023-8C9C-A9F75A0A9928}" type="presOf" srcId="{6B4E1D37-16DD-4E9A-B847-98669748A5AD}" destId="{BA146B45-4CEB-4380-AB00-69A35D230C0B}" srcOrd="1" destOrd="0" presId="urn:microsoft.com/office/officeart/2005/8/layout/hierarchy2"/>
    <dgm:cxn modelId="{1EF48853-5D8F-44FC-9F79-23484B68DBAA}" type="presOf" srcId="{6B4E1D37-16DD-4E9A-B847-98669748A5AD}" destId="{27E4D5CA-A197-4D69-8617-DB21CEC5AA5B}" srcOrd="0" destOrd="0" presId="urn:microsoft.com/office/officeart/2005/8/layout/hierarchy2"/>
    <dgm:cxn modelId="{D9E3139B-F998-4580-AF27-D66B3140CBAD}" srcId="{AC69D048-926C-40AA-A8D0-20BE071FC367}" destId="{EF9EF22A-D61F-4813-9C3C-0B440A37275D}" srcOrd="4" destOrd="0" parTransId="{D4DB05EA-AA18-41B0-8FF6-6E43BA1D4BA2}" sibTransId="{36F6339C-DA98-4797-9113-F709CF3081AD}"/>
    <dgm:cxn modelId="{7892B523-3BC4-4AB4-9898-6C52A231255B}" type="presOf" srcId="{C41C9827-B060-4637-A679-C0058D95AD84}" destId="{728D3F18-C3CA-4713-8413-B98FEE73BA10}" srcOrd="0" destOrd="0" presId="urn:microsoft.com/office/officeart/2005/8/layout/hierarchy2"/>
    <dgm:cxn modelId="{52C8DA16-9EE2-48E8-8CC3-582A3BC326C1}" srcId="{AC69D048-926C-40AA-A8D0-20BE071FC367}" destId="{269B615E-97C1-4688-9A76-317A2B4F3C3F}" srcOrd="2" destOrd="0" parTransId="{C41C9827-B060-4637-A679-C0058D95AD84}" sibTransId="{4A4E358D-2AC4-4013-9A98-5636EF9B1BA3}"/>
    <dgm:cxn modelId="{0DC7F5E7-A561-426B-B4EC-565631F88742}" type="presOf" srcId="{AF1F5B6C-48E3-4CDF-9EF7-27F58FF41856}" destId="{D551B484-576F-49F3-9CA2-E0504CD10F2E}" srcOrd="0" destOrd="0" presId="urn:microsoft.com/office/officeart/2005/8/layout/hierarchy2"/>
    <dgm:cxn modelId="{F251410A-AF67-4793-AA8B-6C0AF43CCBEE}" type="presOf" srcId="{FB28A954-C38F-4F95-BB7F-017E4A217561}" destId="{7FBE6542-B6E2-4FC1-93CE-6682F14460F6}" srcOrd="0" destOrd="0" presId="urn:microsoft.com/office/officeart/2005/8/layout/hierarchy2"/>
    <dgm:cxn modelId="{67967123-5A56-45B7-8992-0860FAD3C5C1}" type="presParOf" srcId="{150D9844-AC83-48EC-A350-252451317A6C}" destId="{AA2AFD0B-103D-46FB-B42F-6ED86F188EC0}" srcOrd="0" destOrd="0" presId="urn:microsoft.com/office/officeart/2005/8/layout/hierarchy2"/>
    <dgm:cxn modelId="{BD34B0FE-1DAA-48C7-A7B5-8380048C9D98}" type="presParOf" srcId="{AA2AFD0B-103D-46FB-B42F-6ED86F188EC0}" destId="{9D1ECEC9-4BC7-4669-9ABD-BDB395596A33}" srcOrd="0" destOrd="0" presId="urn:microsoft.com/office/officeart/2005/8/layout/hierarchy2"/>
    <dgm:cxn modelId="{A9F6E1AC-41F9-4B2A-A8A3-719E2047C58A}" type="presParOf" srcId="{AA2AFD0B-103D-46FB-B42F-6ED86F188EC0}" destId="{B8F02F3D-4286-4249-B4E8-466C861DD7E2}" srcOrd="1" destOrd="0" presId="urn:microsoft.com/office/officeart/2005/8/layout/hierarchy2"/>
    <dgm:cxn modelId="{F1BA3F59-DACF-49D1-A988-49A58B014D82}" type="presParOf" srcId="{B8F02F3D-4286-4249-B4E8-466C861DD7E2}" destId="{E0CDE703-C2B1-46B5-AF80-D14292691922}" srcOrd="0" destOrd="0" presId="urn:microsoft.com/office/officeart/2005/8/layout/hierarchy2"/>
    <dgm:cxn modelId="{33F00E38-AF2A-4CB8-9AEB-398594FE5D5C}" type="presParOf" srcId="{E0CDE703-C2B1-46B5-AF80-D14292691922}" destId="{674697FD-430F-46BD-8C88-E59715379398}" srcOrd="0" destOrd="0" presId="urn:microsoft.com/office/officeart/2005/8/layout/hierarchy2"/>
    <dgm:cxn modelId="{C57FB8AD-8F44-44E6-8341-8D68817F41A8}" type="presParOf" srcId="{B8F02F3D-4286-4249-B4E8-466C861DD7E2}" destId="{6BB21DF2-3526-4671-86A8-541C79F6BEDC}" srcOrd="1" destOrd="0" presId="urn:microsoft.com/office/officeart/2005/8/layout/hierarchy2"/>
    <dgm:cxn modelId="{CFCD3619-B948-45EC-B6BA-F5419DB93A8D}" type="presParOf" srcId="{6BB21DF2-3526-4671-86A8-541C79F6BEDC}" destId="{50C56261-BCEF-4F6D-BE7D-4E241131C75D}" srcOrd="0" destOrd="0" presId="urn:microsoft.com/office/officeart/2005/8/layout/hierarchy2"/>
    <dgm:cxn modelId="{4273374F-CB2C-4038-B1AA-89CF09CBCA03}" type="presParOf" srcId="{6BB21DF2-3526-4671-86A8-541C79F6BEDC}" destId="{9FF41A4A-96EB-485C-8A2A-67B02E2F8169}" srcOrd="1" destOrd="0" presId="urn:microsoft.com/office/officeart/2005/8/layout/hierarchy2"/>
    <dgm:cxn modelId="{5A811157-A465-47A5-8B4E-6999C5AA548B}" type="presParOf" srcId="{B8F02F3D-4286-4249-B4E8-466C861DD7E2}" destId="{D551B484-576F-49F3-9CA2-E0504CD10F2E}" srcOrd="2" destOrd="0" presId="urn:microsoft.com/office/officeart/2005/8/layout/hierarchy2"/>
    <dgm:cxn modelId="{5A151209-8995-4896-89A9-44A90B20F5A8}" type="presParOf" srcId="{D551B484-576F-49F3-9CA2-E0504CD10F2E}" destId="{984BA145-CD15-44A4-91BD-69A6C180B6FA}" srcOrd="0" destOrd="0" presId="urn:microsoft.com/office/officeart/2005/8/layout/hierarchy2"/>
    <dgm:cxn modelId="{6334700F-4EEA-4057-81EF-8B5BCD00A863}" type="presParOf" srcId="{B8F02F3D-4286-4249-B4E8-466C861DD7E2}" destId="{9456FA03-3D92-496D-AE76-82C52F15CE87}" srcOrd="3" destOrd="0" presId="urn:microsoft.com/office/officeart/2005/8/layout/hierarchy2"/>
    <dgm:cxn modelId="{485AFA8D-B0F7-48C0-8A81-E85CCE4F4714}" type="presParOf" srcId="{9456FA03-3D92-496D-AE76-82C52F15CE87}" destId="{F97B7BCA-1959-4292-8204-1D1DD9FCAD14}" srcOrd="0" destOrd="0" presId="urn:microsoft.com/office/officeart/2005/8/layout/hierarchy2"/>
    <dgm:cxn modelId="{C0A0AA7B-732D-4049-B695-9C3E76E620D9}" type="presParOf" srcId="{9456FA03-3D92-496D-AE76-82C52F15CE87}" destId="{1B3D8EAF-D5AF-4DE4-8699-6D63BED2B9A1}" srcOrd="1" destOrd="0" presId="urn:microsoft.com/office/officeart/2005/8/layout/hierarchy2"/>
    <dgm:cxn modelId="{615B526D-A31E-4F51-9617-1C05E6B7CA6B}" type="presParOf" srcId="{B8F02F3D-4286-4249-B4E8-466C861DD7E2}" destId="{728D3F18-C3CA-4713-8413-B98FEE73BA10}" srcOrd="4" destOrd="0" presId="urn:microsoft.com/office/officeart/2005/8/layout/hierarchy2"/>
    <dgm:cxn modelId="{EDC9B2C0-1FEB-494F-AFF0-21FDEF3EAEE3}" type="presParOf" srcId="{728D3F18-C3CA-4713-8413-B98FEE73BA10}" destId="{21DA302E-0CBA-40C3-BB91-52ABA4389971}" srcOrd="0" destOrd="0" presId="urn:microsoft.com/office/officeart/2005/8/layout/hierarchy2"/>
    <dgm:cxn modelId="{770D00B0-AD3D-4406-A945-4AF40589F657}" type="presParOf" srcId="{B8F02F3D-4286-4249-B4E8-466C861DD7E2}" destId="{DBD67FC9-F098-4C50-BEC2-A31527621D4E}" srcOrd="5" destOrd="0" presId="urn:microsoft.com/office/officeart/2005/8/layout/hierarchy2"/>
    <dgm:cxn modelId="{4DC2B3CB-59C8-4FA6-8885-F7D0980B538F}" type="presParOf" srcId="{DBD67FC9-F098-4C50-BEC2-A31527621D4E}" destId="{FD05F78B-AA3E-437F-849C-45439381446F}" srcOrd="0" destOrd="0" presId="urn:microsoft.com/office/officeart/2005/8/layout/hierarchy2"/>
    <dgm:cxn modelId="{AC150D82-161B-47EE-8988-68EF4B0A2166}" type="presParOf" srcId="{DBD67FC9-F098-4C50-BEC2-A31527621D4E}" destId="{33B2AEB6-6611-4D16-8EF3-E8D98CF73EBF}" srcOrd="1" destOrd="0" presId="urn:microsoft.com/office/officeart/2005/8/layout/hierarchy2"/>
    <dgm:cxn modelId="{84C6AE09-70E1-4BFA-A6C5-0A9BB35D155A}" type="presParOf" srcId="{B8F02F3D-4286-4249-B4E8-466C861DD7E2}" destId="{E84EE8F5-B700-4A6D-8887-2F393B465229}" srcOrd="6" destOrd="0" presId="urn:microsoft.com/office/officeart/2005/8/layout/hierarchy2"/>
    <dgm:cxn modelId="{D86E8C85-AFCB-46DC-97C6-22CBDB27FF74}" type="presParOf" srcId="{E84EE8F5-B700-4A6D-8887-2F393B465229}" destId="{4FB6BCB6-644D-4981-9A26-9C3D2FEFB9CF}" srcOrd="0" destOrd="0" presId="urn:microsoft.com/office/officeart/2005/8/layout/hierarchy2"/>
    <dgm:cxn modelId="{40A9C260-2CF0-400A-8AAB-6EA46601D19A}" type="presParOf" srcId="{B8F02F3D-4286-4249-B4E8-466C861DD7E2}" destId="{59A6414A-DADB-46DD-BED6-2B006485C410}" srcOrd="7" destOrd="0" presId="urn:microsoft.com/office/officeart/2005/8/layout/hierarchy2"/>
    <dgm:cxn modelId="{CC316731-CA27-4223-978A-6CD50C6BC9A1}" type="presParOf" srcId="{59A6414A-DADB-46DD-BED6-2B006485C410}" destId="{7FBE6542-B6E2-4FC1-93CE-6682F14460F6}" srcOrd="0" destOrd="0" presId="urn:microsoft.com/office/officeart/2005/8/layout/hierarchy2"/>
    <dgm:cxn modelId="{BCDB1632-9E9B-4FE4-8FCC-AA7CC36FD8DF}" type="presParOf" srcId="{59A6414A-DADB-46DD-BED6-2B006485C410}" destId="{AC1EF3D6-C36C-4F31-8633-24FEAEC03C47}" srcOrd="1" destOrd="0" presId="urn:microsoft.com/office/officeart/2005/8/layout/hierarchy2"/>
    <dgm:cxn modelId="{16D637F2-5AB1-4D4C-8A7E-8BAE9A6E5A75}" type="presParOf" srcId="{B8F02F3D-4286-4249-B4E8-466C861DD7E2}" destId="{099A7A09-06CE-470A-8568-166D759D6D7A}" srcOrd="8" destOrd="0" presId="urn:microsoft.com/office/officeart/2005/8/layout/hierarchy2"/>
    <dgm:cxn modelId="{57CECCD3-377C-4F1D-8F8D-4F28DE3BE469}" type="presParOf" srcId="{099A7A09-06CE-470A-8568-166D759D6D7A}" destId="{DF91E26D-AE11-4BE1-BDDF-A4E529F15BAE}" srcOrd="0" destOrd="0" presId="urn:microsoft.com/office/officeart/2005/8/layout/hierarchy2"/>
    <dgm:cxn modelId="{823C1FE3-CB23-4E35-BA35-1DD909C10481}" type="presParOf" srcId="{B8F02F3D-4286-4249-B4E8-466C861DD7E2}" destId="{4D9BEEC8-5180-4F2D-970A-DFAD01295ED0}" srcOrd="9" destOrd="0" presId="urn:microsoft.com/office/officeart/2005/8/layout/hierarchy2"/>
    <dgm:cxn modelId="{7D2AAE32-B9DA-4DFA-8528-8A8194CCE54E}" type="presParOf" srcId="{4D9BEEC8-5180-4F2D-970A-DFAD01295ED0}" destId="{716C3271-B4CD-43CE-A7E5-B46ADC3CA8CA}" srcOrd="0" destOrd="0" presId="urn:microsoft.com/office/officeart/2005/8/layout/hierarchy2"/>
    <dgm:cxn modelId="{E108B7DD-EA59-4033-9FF5-50842A5E0A07}" type="presParOf" srcId="{4D9BEEC8-5180-4F2D-970A-DFAD01295ED0}" destId="{35AAB843-1F19-4F9C-86EF-1A8540E84EB2}" srcOrd="1" destOrd="0" presId="urn:microsoft.com/office/officeart/2005/8/layout/hierarchy2"/>
    <dgm:cxn modelId="{722F868C-0E92-436B-A55D-899AA40D601A}" type="presParOf" srcId="{B8F02F3D-4286-4249-B4E8-466C861DD7E2}" destId="{40D9F5F8-0F32-4BAC-92F9-10841CF31EB8}" srcOrd="10" destOrd="0" presId="urn:microsoft.com/office/officeart/2005/8/layout/hierarchy2"/>
    <dgm:cxn modelId="{567DA9FD-AD27-4A6C-90BE-ACB4F5791555}" type="presParOf" srcId="{40D9F5F8-0F32-4BAC-92F9-10841CF31EB8}" destId="{84329975-3718-4FCB-A6A3-18158D6ABE72}" srcOrd="0" destOrd="0" presId="urn:microsoft.com/office/officeart/2005/8/layout/hierarchy2"/>
    <dgm:cxn modelId="{5E9FB182-DF23-4272-BDEF-5A8CF14AC91F}" type="presParOf" srcId="{B8F02F3D-4286-4249-B4E8-466C861DD7E2}" destId="{292B0D1B-FCC6-45C5-9503-80E82EDCEFF6}" srcOrd="11" destOrd="0" presId="urn:microsoft.com/office/officeart/2005/8/layout/hierarchy2"/>
    <dgm:cxn modelId="{B7F6BD11-1A47-486D-8AA0-D9181360DD57}" type="presParOf" srcId="{292B0D1B-FCC6-45C5-9503-80E82EDCEFF6}" destId="{5FD125A3-991E-46A3-B490-C5BBD278A77B}" srcOrd="0" destOrd="0" presId="urn:microsoft.com/office/officeart/2005/8/layout/hierarchy2"/>
    <dgm:cxn modelId="{8961337F-EE95-4B22-AC4D-5A4A3EBEC82D}" type="presParOf" srcId="{292B0D1B-FCC6-45C5-9503-80E82EDCEFF6}" destId="{612A7253-3D5E-474C-B754-8BE1EE8FB12E}" srcOrd="1" destOrd="0" presId="urn:microsoft.com/office/officeart/2005/8/layout/hierarchy2"/>
    <dgm:cxn modelId="{214D70CD-8D72-4BD3-B5B5-B23DF3B840F6}" type="presParOf" srcId="{B8F02F3D-4286-4249-B4E8-466C861DD7E2}" destId="{27E4D5CA-A197-4D69-8617-DB21CEC5AA5B}" srcOrd="12" destOrd="0" presId="urn:microsoft.com/office/officeart/2005/8/layout/hierarchy2"/>
    <dgm:cxn modelId="{6267B6CF-5DAD-4E36-BF80-678D8FC599A3}" type="presParOf" srcId="{27E4D5CA-A197-4D69-8617-DB21CEC5AA5B}" destId="{BA146B45-4CEB-4380-AB00-69A35D230C0B}" srcOrd="0" destOrd="0" presId="urn:microsoft.com/office/officeart/2005/8/layout/hierarchy2"/>
    <dgm:cxn modelId="{B639A78C-C494-4AC4-A5D2-F04BA7BD312B}" type="presParOf" srcId="{B8F02F3D-4286-4249-B4E8-466C861DD7E2}" destId="{DBB84FBA-FC8A-47FE-A97F-80F8CDFE53C9}" srcOrd="13" destOrd="0" presId="urn:microsoft.com/office/officeart/2005/8/layout/hierarchy2"/>
    <dgm:cxn modelId="{336F31A2-D9EA-44A6-8A1F-0904C94748C0}" type="presParOf" srcId="{DBB84FBA-FC8A-47FE-A97F-80F8CDFE53C9}" destId="{4FF50249-3649-4168-9874-2D1577E0481D}" srcOrd="0" destOrd="0" presId="urn:microsoft.com/office/officeart/2005/8/layout/hierarchy2"/>
    <dgm:cxn modelId="{8165D257-0191-43BC-83B2-BFBEDB620B24}" type="presParOf" srcId="{DBB84FBA-FC8A-47FE-A97F-80F8CDFE53C9}" destId="{CD5F7D1C-EC7C-4DEF-8489-E9F162117A44}" srcOrd="1" destOrd="0" presId="urn:microsoft.com/office/officeart/2005/8/layout/hierarchy2"/>
    <dgm:cxn modelId="{D858EB20-654D-41BB-B90E-A6DFA2596145}" type="presParOf" srcId="{B8F02F3D-4286-4249-B4E8-466C861DD7E2}" destId="{B1A256F8-93CC-449F-9344-0DF37B9BBA42}" srcOrd="14" destOrd="0" presId="urn:microsoft.com/office/officeart/2005/8/layout/hierarchy2"/>
    <dgm:cxn modelId="{91B38E16-432B-4FAD-A970-FEA035BE866A}" type="presParOf" srcId="{B1A256F8-93CC-449F-9344-0DF37B9BBA42}" destId="{5BBC14F5-08A5-4CDE-97F3-C386B16EC555}" srcOrd="0" destOrd="0" presId="urn:microsoft.com/office/officeart/2005/8/layout/hierarchy2"/>
    <dgm:cxn modelId="{FDD040F2-F4E9-418B-B1EB-593A37678824}" type="presParOf" srcId="{B8F02F3D-4286-4249-B4E8-466C861DD7E2}" destId="{762752E4-58FA-4906-A7D8-18C99097947F}" srcOrd="15" destOrd="0" presId="urn:microsoft.com/office/officeart/2005/8/layout/hierarchy2"/>
    <dgm:cxn modelId="{ABD6F125-86D3-4965-B409-E81841175046}" type="presParOf" srcId="{762752E4-58FA-4906-A7D8-18C99097947F}" destId="{F3517C8F-A0E1-4BB6-B420-851055D1CABE}" srcOrd="0" destOrd="0" presId="urn:microsoft.com/office/officeart/2005/8/layout/hierarchy2"/>
    <dgm:cxn modelId="{8DEDA4C9-2B2A-4539-9BC7-0272181331F8}" type="presParOf" srcId="{762752E4-58FA-4906-A7D8-18C99097947F}" destId="{7770AB5C-91D6-498E-982B-F83E100DD9E9}" srcOrd="1" destOrd="0" presId="urn:microsoft.com/office/officeart/2005/8/layout/hierarchy2"/>
    <dgm:cxn modelId="{A086F3A1-9287-40BC-A24F-02A985CF7514}" type="presParOf" srcId="{B8F02F3D-4286-4249-B4E8-466C861DD7E2}" destId="{7AAC0963-7601-4E14-825F-2A8B8EDF7351}" srcOrd="16" destOrd="0" presId="urn:microsoft.com/office/officeart/2005/8/layout/hierarchy2"/>
    <dgm:cxn modelId="{EA14BAE7-A9D8-4FE1-890F-839BC48566D4}" type="presParOf" srcId="{7AAC0963-7601-4E14-825F-2A8B8EDF7351}" destId="{CE6EE02B-862E-4CDF-811B-2689E4DA46AE}" srcOrd="0" destOrd="0" presId="urn:microsoft.com/office/officeart/2005/8/layout/hierarchy2"/>
    <dgm:cxn modelId="{F3A70C28-80B5-431B-95BE-AC7A3CBE06E9}" type="presParOf" srcId="{B8F02F3D-4286-4249-B4E8-466C861DD7E2}" destId="{35022794-3E37-49F3-91A5-D64634550C7E}" srcOrd="17" destOrd="0" presId="urn:microsoft.com/office/officeart/2005/8/layout/hierarchy2"/>
    <dgm:cxn modelId="{465A67D0-982E-42DC-9AED-E7C79404D196}" type="presParOf" srcId="{35022794-3E37-49F3-91A5-D64634550C7E}" destId="{908F42ED-5A88-49F7-A509-F3B68E3C12FF}" srcOrd="0" destOrd="0" presId="urn:microsoft.com/office/officeart/2005/8/layout/hierarchy2"/>
    <dgm:cxn modelId="{4B0B022E-674F-4CF7-98ED-8B2DBB6F5CF7}" type="presParOf" srcId="{35022794-3E37-49F3-91A5-D64634550C7E}" destId="{23AC17F2-02C7-4ECF-AD38-FC57D8D80FF0}" srcOrd="1" destOrd="0" presId="urn:microsoft.com/office/officeart/2005/8/layout/hierarchy2"/>
    <dgm:cxn modelId="{CECE3247-1CA8-4E04-97A3-B9170CFE0A35}" type="presParOf" srcId="{B8F02F3D-4286-4249-B4E8-466C861DD7E2}" destId="{6C161BDC-54C8-4241-AAD6-24DE7D40ADF2}" srcOrd="18" destOrd="0" presId="urn:microsoft.com/office/officeart/2005/8/layout/hierarchy2"/>
    <dgm:cxn modelId="{8BF1BA5D-670A-430B-99F0-5560961B5842}" type="presParOf" srcId="{6C161BDC-54C8-4241-AAD6-24DE7D40ADF2}" destId="{37D93F7D-70CC-4D1C-9917-A37BA4585963}" srcOrd="0" destOrd="0" presId="urn:microsoft.com/office/officeart/2005/8/layout/hierarchy2"/>
    <dgm:cxn modelId="{62246412-2D41-461C-BC5C-37C637E98B90}" type="presParOf" srcId="{B8F02F3D-4286-4249-B4E8-466C861DD7E2}" destId="{42653BFB-A34E-4C94-8B6E-47F8E9660AFF}" srcOrd="19" destOrd="0" presId="urn:microsoft.com/office/officeart/2005/8/layout/hierarchy2"/>
    <dgm:cxn modelId="{F272ABDC-2939-4685-9B21-1B7932D4C8B2}" type="presParOf" srcId="{42653BFB-A34E-4C94-8B6E-47F8E9660AFF}" destId="{AB6C9FF5-4DA8-4501-9D70-3B9AE24A4C9E}" srcOrd="0" destOrd="0" presId="urn:microsoft.com/office/officeart/2005/8/layout/hierarchy2"/>
    <dgm:cxn modelId="{2E29B5DC-8485-4170-AA43-72C89D26504F}" type="presParOf" srcId="{42653BFB-A34E-4C94-8B6E-47F8E9660AFF}" destId="{84BD10F5-AC37-4C21-8EF8-54B60842096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936FC7-E2E8-46F4-8293-9D8FD22A462B}">
      <dsp:nvSpPr>
        <dsp:cNvPr id="0" name=""/>
        <dsp:cNvSpPr/>
      </dsp:nvSpPr>
      <dsp:spPr>
        <a:xfrm>
          <a:off x="251819" y="117016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Normas de segurança e fiscalização de OGM e seus derivados </a:t>
          </a:r>
          <a:endParaRPr lang="pt-BR" sz="1600" kern="1200" dirty="0"/>
        </a:p>
      </dsp:txBody>
      <dsp:txXfrm>
        <a:off x="251819" y="1170164"/>
        <a:ext cx="2033147" cy="1016573"/>
      </dsp:txXfrm>
    </dsp:sp>
    <dsp:sp modelId="{E0A3304D-964E-4703-A7E4-4CB81897FAD7}">
      <dsp:nvSpPr>
        <dsp:cNvPr id="0" name=""/>
        <dsp:cNvSpPr/>
      </dsp:nvSpPr>
      <dsp:spPr>
        <a:xfrm rot="18165840">
          <a:off x="1968248" y="1077768"/>
          <a:ext cx="1380577" cy="40429"/>
        </a:xfrm>
        <a:custGeom>
          <a:avLst/>
          <a:gdLst/>
          <a:ahLst/>
          <a:cxnLst/>
          <a:rect l="0" t="0" r="0" b="0"/>
          <a:pathLst>
            <a:path>
              <a:moveTo>
                <a:pt x="0" y="20214"/>
              </a:moveTo>
              <a:lnTo>
                <a:pt x="1380577"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18165840">
        <a:off x="2624023" y="1063468"/>
        <a:ext cx="69028" cy="69028"/>
      </dsp:txXfrm>
    </dsp:sp>
    <dsp:sp modelId="{CAD72134-06A0-4FDD-B6CE-027E0A308F9C}">
      <dsp:nvSpPr>
        <dsp:cNvPr id="0" name=""/>
        <dsp:cNvSpPr/>
      </dsp:nvSpPr>
      <dsp:spPr>
        <a:xfrm>
          <a:off x="3032108" y="9227"/>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Conselho Nacional de Biossegurança – CNBS</a:t>
          </a:r>
          <a:endParaRPr lang="pt-BR" sz="1600" kern="1200" dirty="0"/>
        </a:p>
      </dsp:txBody>
      <dsp:txXfrm>
        <a:off x="3032108" y="9227"/>
        <a:ext cx="2033147" cy="1016573"/>
      </dsp:txXfrm>
    </dsp:sp>
    <dsp:sp modelId="{355CB7A9-B219-4569-84A5-C68368E49302}">
      <dsp:nvSpPr>
        <dsp:cNvPr id="0" name=""/>
        <dsp:cNvSpPr/>
      </dsp:nvSpPr>
      <dsp:spPr>
        <a:xfrm rot="21568248">
          <a:off x="5065237" y="493238"/>
          <a:ext cx="879414" cy="40429"/>
        </a:xfrm>
        <a:custGeom>
          <a:avLst/>
          <a:gdLst/>
          <a:ahLst/>
          <a:cxnLst/>
          <a:rect l="0" t="0" r="0" b="0"/>
          <a:pathLst>
            <a:path>
              <a:moveTo>
                <a:pt x="0" y="20214"/>
              </a:moveTo>
              <a:lnTo>
                <a:pt x="87941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21568248">
        <a:off x="5482958" y="491467"/>
        <a:ext cx="43970" cy="43970"/>
      </dsp:txXfrm>
    </dsp:sp>
    <dsp:sp modelId="{D0817278-56C1-4B48-B647-A55CB6504EAC}">
      <dsp:nvSpPr>
        <dsp:cNvPr id="0" name=""/>
        <dsp:cNvSpPr/>
      </dsp:nvSpPr>
      <dsp:spPr>
        <a:xfrm>
          <a:off x="5944632" y="110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Política Nacional de Biossegurança – PNB</a:t>
          </a:r>
          <a:endParaRPr lang="pt-BR" sz="1600" kern="1200" dirty="0"/>
        </a:p>
      </dsp:txBody>
      <dsp:txXfrm>
        <a:off x="5944632" y="1104"/>
        <a:ext cx="2033147" cy="1016573"/>
      </dsp:txXfrm>
    </dsp:sp>
    <dsp:sp modelId="{5DFC95DE-B400-43FE-B574-D583E6507264}">
      <dsp:nvSpPr>
        <dsp:cNvPr id="0" name=""/>
        <dsp:cNvSpPr/>
      </dsp:nvSpPr>
      <dsp:spPr>
        <a:xfrm rot="3310531">
          <a:off x="1979541" y="2242766"/>
          <a:ext cx="1424110" cy="40429"/>
        </a:xfrm>
        <a:custGeom>
          <a:avLst/>
          <a:gdLst/>
          <a:ahLst/>
          <a:cxnLst/>
          <a:rect l="0" t="0" r="0" b="0"/>
          <a:pathLst>
            <a:path>
              <a:moveTo>
                <a:pt x="0" y="20214"/>
              </a:moveTo>
              <a:lnTo>
                <a:pt x="142411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3310531">
        <a:off x="2655994" y="2227378"/>
        <a:ext cx="71205" cy="71205"/>
      </dsp:txXfrm>
    </dsp:sp>
    <dsp:sp modelId="{315536F6-776B-4459-BC5B-CA44445F527C}">
      <dsp:nvSpPr>
        <dsp:cNvPr id="0" name=""/>
        <dsp:cNvSpPr/>
      </dsp:nvSpPr>
      <dsp:spPr>
        <a:xfrm>
          <a:off x="3098226" y="233922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Comissão Técnica Nacional de Biossegurança – CTNBio</a:t>
          </a:r>
          <a:endParaRPr lang="pt-BR" sz="1600" kern="1200" dirty="0"/>
        </a:p>
      </dsp:txBody>
      <dsp:txXfrm>
        <a:off x="3098226" y="2339224"/>
        <a:ext cx="2033147" cy="1016573"/>
      </dsp:txXfrm>
    </dsp:sp>
    <dsp:sp modelId="{4B61C15F-EB7B-4E9F-ABA7-7547CC70178C}">
      <dsp:nvSpPr>
        <dsp:cNvPr id="0" name=""/>
        <dsp:cNvSpPr/>
      </dsp:nvSpPr>
      <dsp:spPr>
        <a:xfrm rot="18289469">
          <a:off x="4825947" y="2242766"/>
          <a:ext cx="1424110" cy="40429"/>
        </a:xfrm>
        <a:custGeom>
          <a:avLst/>
          <a:gdLst/>
          <a:ahLst/>
          <a:cxnLst/>
          <a:rect l="0" t="0" r="0" b="0"/>
          <a:pathLst>
            <a:path>
              <a:moveTo>
                <a:pt x="0" y="20214"/>
              </a:moveTo>
              <a:lnTo>
                <a:pt x="1424110"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18289469">
        <a:off x="5502400" y="2227378"/>
        <a:ext cx="71205" cy="71205"/>
      </dsp:txXfrm>
    </dsp:sp>
    <dsp:sp modelId="{C9A54391-07E8-49CB-A1B1-32C0209CE236}">
      <dsp:nvSpPr>
        <dsp:cNvPr id="0" name=""/>
        <dsp:cNvSpPr/>
      </dsp:nvSpPr>
      <dsp:spPr>
        <a:xfrm>
          <a:off x="5944632" y="117016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Apoio técnico e de </a:t>
          </a:r>
          <a:r>
            <a:rPr lang="pt-BR" sz="1600" b="1" kern="1200" dirty="0" smtClean="0"/>
            <a:t>assessoramento na PNB </a:t>
          </a:r>
          <a:r>
            <a:rPr lang="pt-BR" sz="1600" kern="1200" dirty="0" smtClean="0"/>
            <a:t>de OGM e seus derivados</a:t>
          </a:r>
          <a:endParaRPr lang="pt-BR" sz="1600" kern="1200" dirty="0"/>
        </a:p>
      </dsp:txBody>
      <dsp:txXfrm>
        <a:off x="5944632" y="1170164"/>
        <a:ext cx="2033147" cy="1016573"/>
      </dsp:txXfrm>
    </dsp:sp>
    <dsp:sp modelId="{55E502DD-BBBD-4CB4-9076-C8C7CC245929}">
      <dsp:nvSpPr>
        <dsp:cNvPr id="0" name=""/>
        <dsp:cNvSpPr/>
      </dsp:nvSpPr>
      <dsp:spPr>
        <a:xfrm>
          <a:off x="5131373" y="2827296"/>
          <a:ext cx="813258" cy="40429"/>
        </a:xfrm>
        <a:custGeom>
          <a:avLst/>
          <a:gdLst/>
          <a:ahLst/>
          <a:cxnLst/>
          <a:rect l="0" t="0" r="0" b="0"/>
          <a:pathLst>
            <a:path>
              <a:moveTo>
                <a:pt x="0" y="20214"/>
              </a:moveTo>
              <a:lnTo>
                <a:pt x="813258"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517671" y="2827179"/>
        <a:ext cx="40662" cy="40662"/>
      </dsp:txXfrm>
    </dsp:sp>
    <dsp:sp modelId="{2E5F4627-F55E-44A1-8A58-AC1A9C7EFB17}">
      <dsp:nvSpPr>
        <dsp:cNvPr id="0" name=""/>
        <dsp:cNvSpPr/>
      </dsp:nvSpPr>
      <dsp:spPr>
        <a:xfrm>
          <a:off x="5944632" y="233922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smtClean="0"/>
            <a:t>Normas técnicas </a:t>
          </a:r>
          <a:r>
            <a:rPr lang="pt-BR" sz="1600" kern="1200" dirty="0" smtClean="0"/>
            <a:t>de segurança </a:t>
          </a:r>
        </a:p>
      </dsp:txBody>
      <dsp:txXfrm>
        <a:off x="5944632" y="2339224"/>
        <a:ext cx="2033147" cy="1016573"/>
      </dsp:txXfrm>
    </dsp:sp>
    <dsp:sp modelId="{AA066D11-F000-4E84-80F0-A3B66797D3C8}">
      <dsp:nvSpPr>
        <dsp:cNvPr id="0" name=""/>
        <dsp:cNvSpPr/>
      </dsp:nvSpPr>
      <dsp:spPr>
        <a:xfrm rot="3310531">
          <a:off x="4825947" y="3411826"/>
          <a:ext cx="1424110" cy="40429"/>
        </a:xfrm>
        <a:custGeom>
          <a:avLst/>
          <a:gdLst/>
          <a:ahLst/>
          <a:cxnLst/>
          <a:rect l="0" t="0" r="0" b="0"/>
          <a:pathLst>
            <a:path>
              <a:moveTo>
                <a:pt x="0" y="20214"/>
              </a:moveTo>
              <a:lnTo>
                <a:pt x="1424110"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3310531">
        <a:off x="5502400" y="3396438"/>
        <a:ext cx="71205" cy="71205"/>
      </dsp:txXfrm>
    </dsp:sp>
    <dsp:sp modelId="{EC615F26-DC3D-424E-8FEB-1B4D52A992ED}">
      <dsp:nvSpPr>
        <dsp:cNvPr id="0" name=""/>
        <dsp:cNvSpPr/>
      </dsp:nvSpPr>
      <dsp:spPr>
        <a:xfrm>
          <a:off x="5944632" y="350828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smtClean="0"/>
            <a:t>Pareceres técnicos </a:t>
          </a:r>
          <a:r>
            <a:rPr lang="pt-BR" sz="1600" kern="1200" dirty="0" smtClean="0"/>
            <a:t>referentes à autorização para OGM e seus derivados</a:t>
          </a:r>
        </a:p>
      </dsp:txBody>
      <dsp:txXfrm>
        <a:off x="5944632" y="3508284"/>
        <a:ext cx="2033147" cy="101657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C305BC-98E3-4BEE-825A-31EEB21CDB60}">
      <dsp:nvSpPr>
        <dsp:cNvPr id="0" name=""/>
        <dsp:cNvSpPr/>
      </dsp:nvSpPr>
      <dsp:spPr>
        <a:xfrm>
          <a:off x="0" y="1559695"/>
          <a:ext cx="2473003" cy="2472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pt-BR" sz="3600" kern="1200" dirty="0" smtClean="0"/>
            <a:t>Contatos CTNBio</a:t>
          </a:r>
          <a:endParaRPr lang="pt-BR" sz="3600" kern="1200" dirty="0"/>
        </a:p>
      </dsp:txBody>
      <dsp:txXfrm>
        <a:off x="0" y="1559695"/>
        <a:ext cx="2473003" cy="2472782"/>
      </dsp:txXfrm>
    </dsp:sp>
    <dsp:sp modelId="{CFE1F6DF-AD85-4894-BA13-79DB9CEF78F4}">
      <dsp:nvSpPr>
        <dsp:cNvPr id="0" name=""/>
        <dsp:cNvSpPr/>
      </dsp:nvSpPr>
      <dsp:spPr>
        <a:xfrm>
          <a:off x="-1721175" y="299446"/>
          <a:ext cx="4984488" cy="5195836"/>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EAE98-8F6A-4AA1-BE56-A1BCDF4FD6D7}">
      <dsp:nvSpPr>
        <dsp:cNvPr id="0" name=""/>
        <dsp:cNvSpPr/>
      </dsp:nvSpPr>
      <dsp:spPr>
        <a:xfrm>
          <a:off x="1372040" y="0"/>
          <a:ext cx="1325082" cy="1324805"/>
        </a:xfrm>
        <a:prstGeom prst="ellipse">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17A3B-6429-4788-ABC8-C83730CEEA4F}">
      <dsp:nvSpPr>
        <dsp:cNvPr id="0" name=""/>
        <dsp:cNvSpPr/>
      </dsp:nvSpPr>
      <dsp:spPr>
        <a:xfrm>
          <a:off x="2747727" y="125583"/>
          <a:ext cx="3254630" cy="70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pt-BR" sz="1700" kern="1200" dirty="0" smtClean="0"/>
            <a:t>(061) 3411 5516</a:t>
          </a:r>
          <a:endParaRPr lang="pt-BR" sz="1700" kern="1200" dirty="0"/>
        </a:p>
      </dsp:txBody>
      <dsp:txXfrm>
        <a:off x="2747727" y="125583"/>
        <a:ext cx="3254630" cy="701696"/>
      </dsp:txXfrm>
    </dsp:sp>
    <dsp:sp modelId="{F96111AF-D0C6-46A3-9E7D-3D77C58A73DE}">
      <dsp:nvSpPr>
        <dsp:cNvPr id="0" name=""/>
        <dsp:cNvSpPr/>
      </dsp:nvSpPr>
      <dsp:spPr>
        <a:xfrm>
          <a:off x="2586783" y="1294061"/>
          <a:ext cx="1325082" cy="1324805"/>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7A80B-5BEE-45E0-A29C-62BC70233CD3}">
      <dsp:nvSpPr>
        <dsp:cNvPr id="0" name=""/>
        <dsp:cNvSpPr/>
      </dsp:nvSpPr>
      <dsp:spPr>
        <a:xfrm>
          <a:off x="4114798" y="1294067"/>
          <a:ext cx="3472062" cy="80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pt-BR" sz="1600" kern="1200" dirty="0" smtClean="0"/>
            <a:t>Secretaria.ctnbio@mcti.gov.br</a:t>
          </a:r>
          <a:endParaRPr lang="pt-BR" sz="1600" kern="1200" dirty="0"/>
        </a:p>
      </dsp:txBody>
      <dsp:txXfrm>
        <a:off x="4114798" y="1294067"/>
        <a:ext cx="3472062" cy="807279"/>
      </dsp:txXfrm>
    </dsp:sp>
    <dsp:sp modelId="{F89EAD6B-DAD7-4366-A8E6-3E81EDD30E36}">
      <dsp:nvSpPr>
        <dsp:cNvPr id="0" name=""/>
        <dsp:cNvSpPr/>
      </dsp:nvSpPr>
      <dsp:spPr>
        <a:xfrm>
          <a:off x="2586789" y="3001850"/>
          <a:ext cx="1325082" cy="1324805"/>
        </a:xfrm>
        <a:prstGeom prst="ellipse">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6D391-9096-4CD3-AF47-5ABA2BD08AD0}">
      <dsp:nvSpPr>
        <dsp:cNvPr id="0" name=""/>
        <dsp:cNvSpPr/>
      </dsp:nvSpPr>
      <dsp:spPr>
        <a:xfrm>
          <a:off x="4019563" y="2822089"/>
          <a:ext cx="4376201" cy="110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pt-BR" sz="1500" kern="1200" dirty="0" smtClean="0"/>
            <a:t>Setor Policial Sul, Área 5, Bloco 3, Térreo – Sala 10 a 14, Brasília-DF, CEP 70.610-200</a:t>
          </a:r>
          <a:endParaRPr lang="pt-BR" sz="1500" kern="1200" dirty="0"/>
        </a:p>
      </dsp:txBody>
      <dsp:txXfrm>
        <a:off x="4019563" y="2822089"/>
        <a:ext cx="4376201" cy="1109408"/>
      </dsp:txXfrm>
    </dsp:sp>
    <dsp:sp modelId="{FF8D789E-C474-4F94-AE1D-B13EA01AFF21}">
      <dsp:nvSpPr>
        <dsp:cNvPr id="0" name=""/>
        <dsp:cNvSpPr/>
      </dsp:nvSpPr>
      <dsp:spPr>
        <a:xfrm>
          <a:off x="1328418" y="4260220"/>
          <a:ext cx="1325082" cy="1324805"/>
        </a:xfrm>
        <a:prstGeom prst="ellipse">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EC2D-80A3-4117-AF36-099F979FBAD2}">
      <dsp:nvSpPr>
        <dsp:cNvPr id="0" name=""/>
        <dsp:cNvSpPr/>
      </dsp:nvSpPr>
      <dsp:spPr>
        <a:xfrm>
          <a:off x="2946321" y="4529868"/>
          <a:ext cx="3314088" cy="69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pt-BR" sz="2400" kern="1200" dirty="0" smtClean="0"/>
            <a:t>www.ctnbio.gov.br</a:t>
          </a:r>
          <a:endParaRPr lang="pt-BR" sz="2400" kern="1200" dirty="0"/>
        </a:p>
      </dsp:txBody>
      <dsp:txXfrm>
        <a:off x="2946321" y="4529868"/>
        <a:ext cx="3314088" cy="6915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D15314-8A06-4C9B-964D-32B8B3EDD87B}">
      <dsp:nvSpPr>
        <dsp:cNvPr id="0" name=""/>
        <dsp:cNvSpPr/>
      </dsp:nvSpPr>
      <dsp:spPr>
        <a:xfrm>
          <a:off x="5344"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Lei</a:t>
          </a:r>
          <a:endParaRPr lang="pt-BR" sz="1200" kern="1200" dirty="0"/>
        </a:p>
      </dsp:txBody>
      <dsp:txXfrm>
        <a:off x="5344" y="0"/>
        <a:ext cx="986224" cy="1205507"/>
      </dsp:txXfrm>
    </dsp:sp>
    <dsp:sp modelId="{FFA4A55B-AEEE-4BD4-B574-05FB472258D8}">
      <dsp:nvSpPr>
        <dsp:cNvPr id="0" name=""/>
        <dsp:cNvSpPr/>
      </dsp:nvSpPr>
      <dsp:spPr>
        <a:xfrm>
          <a:off x="103966" y="1206684"/>
          <a:ext cx="788979" cy="121159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11.105/2005</a:t>
          </a:r>
          <a:endParaRPr lang="pt-BR" sz="1000" b="1" kern="1200" dirty="0"/>
        </a:p>
      </dsp:txBody>
      <dsp:txXfrm>
        <a:off x="103966" y="1206684"/>
        <a:ext cx="788979" cy="1211590"/>
      </dsp:txXfrm>
    </dsp:sp>
    <dsp:sp modelId="{E26F8116-BE78-424D-8910-31410EDBC1CC}">
      <dsp:nvSpPr>
        <dsp:cNvPr id="0" name=""/>
        <dsp:cNvSpPr/>
      </dsp:nvSpPr>
      <dsp:spPr>
        <a:xfrm>
          <a:off x="103966" y="2604673"/>
          <a:ext cx="788979" cy="121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11.460/2007</a:t>
          </a:r>
          <a:endParaRPr lang="pt-BR" sz="1000" kern="1200" dirty="0"/>
        </a:p>
      </dsp:txBody>
      <dsp:txXfrm>
        <a:off x="103966" y="2604673"/>
        <a:ext cx="788979" cy="1211590"/>
      </dsp:txXfrm>
    </dsp:sp>
    <dsp:sp modelId="{66A98B7E-5CA6-4062-A201-D387980A888F}">
      <dsp:nvSpPr>
        <dsp:cNvPr id="0" name=""/>
        <dsp:cNvSpPr/>
      </dsp:nvSpPr>
      <dsp:spPr>
        <a:xfrm>
          <a:off x="1065535"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Decreto</a:t>
          </a:r>
          <a:endParaRPr lang="pt-BR" sz="1200" kern="1200" dirty="0"/>
        </a:p>
      </dsp:txBody>
      <dsp:txXfrm>
        <a:off x="1065535" y="0"/>
        <a:ext cx="986224" cy="1205507"/>
      </dsp:txXfrm>
    </dsp:sp>
    <dsp:sp modelId="{A15B8C33-2902-45AA-BD1F-DDC45569C571}">
      <dsp:nvSpPr>
        <dsp:cNvPr id="0" name=""/>
        <dsp:cNvSpPr/>
      </dsp:nvSpPr>
      <dsp:spPr>
        <a:xfrm>
          <a:off x="1164158" y="1206684"/>
          <a:ext cx="788979" cy="121159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5.591/2005</a:t>
          </a:r>
          <a:endParaRPr lang="pt-BR" sz="1000" b="1" kern="1200" dirty="0"/>
        </a:p>
      </dsp:txBody>
      <dsp:txXfrm>
        <a:off x="1164158" y="1206684"/>
        <a:ext cx="788979" cy="1211590"/>
      </dsp:txXfrm>
    </dsp:sp>
    <dsp:sp modelId="{7124A91E-35D2-4EB6-A396-CCEAD9FCEC80}">
      <dsp:nvSpPr>
        <dsp:cNvPr id="0" name=""/>
        <dsp:cNvSpPr/>
      </dsp:nvSpPr>
      <dsp:spPr>
        <a:xfrm>
          <a:off x="1164158" y="2604673"/>
          <a:ext cx="788979" cy="121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6.925/2009</a:t>
          </a:r>
          <a:endParaRPr lang="pt-BR" sz="1000" kern="1200" dirty="0"/>
        </a:p>
      </dsp:txBody>
      <dsp:txXfrm>
        <a:off x="1164158" y="2604673"/>
        <a:ext cx="788979" cy="1211590"/>
      </dsp:txXfrm>
    </dsp:sp>
    <dsp:sp modelId="{7FB40986-1F51-479D-BCD9-75403119B7C3}">
      <dsp:nvSpPr>
        <dsp:cNvPr id="0" name=""/>
        <dsp:cNvSpPr/>
      </dsp:nvSpPr>
      <dsp:spPr>
        <a:xfrm>
          <a:off x="2125727"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Portaria</a:t>
          </a:r>
          <a:endParaRPr lang="pt-BR" sz="1200" kern="1200" dirty="0"/>
        </a:p>
      </dsp:txBody>
      <dsp:txXfrm>
        <a:off x="2125727" y="0"/>
        <a:ext cx="986224" cy="1205507"/>
      </dsp:txXfrm>
    </dsp:sp>
    <dsp:sp modelId="{41F44B4E-3E27-4BFE-89E7-0691DEA442F5}">
      <dsp:nvSpPr>
        <dsp:cNvPr id="0" name=""/>
        <dsp:cNvSpPr/>
      </dsp:nvSpPr>
      <dsp:spPr>
        <a:xfrm>
          <a:off x="2224349" y="1205851"/>
          <a:ext cx="788979" cy="789446"/>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CTNBio: 146 e 373</a:t>
          </a:r>
          <a:endParaRPr lang="pt-BR" sz="1000" b="1" kern="1200" dirty="0"/>
        </a:p>
      </dsp:txBody>
      <dsp:txXfrm>
        <a:off x="2224349" y="1205851"/>
        <a:ext cx="788979" cy="789446"/>
      </dsp:txXfrm>
    </dsp:sp>
    <dsp:sp modelId="{CAA308C3-357C-4C87-9475-902B295BE1CA}">
      <dsp:nvSpPr>
        <dsp:cNvPr id="0" name=""/>
        <dsp:cNvSpPr/>
      </dsp:nvSpPr>
      <dsp:spPr>
        <a:xfrm>
          <a:off x="2224349" y="2116751"/>
          <a:ext cx="788979" cy="789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MAPA: Plantio de Algodão</a:t>
          </a:r>
          <a:endParaRPr lang="pt-BR" sz="1000" kern="1200" dirty="0"/>
        </a:p>
      </dsp:txBody>
      <dsp:txXfrm>
        <a:off x="2224349" y="2116751"/>
        <a:ext cx="788979" cy="789446"/>
      </dsp:txXfrm>
    </dsp:sp>
    <dsp:sp modelId="{405F2BF1-3679-4C39-B70C-2DDEBF9D1BF2}">
      <dsp:nvSpPr>
        <dsp:cNvPr id="0" name=""/>
        <dsp:cNvSpPr/>
      </dsp:nvSpPr>
      <dsp:spPr>
        <a:xfrm>
          <a:off x="2224349" y="3027651"/>
          <a:ext cx="788979" cy="789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CNBS</a:t>
          </a:r>
          <a:endParaRPr lang="pt-BR" sz="1000" kern="1200" dirty="0"/>
        </a:p>
      </dsp:txBody>
      <dsp:txXfrm>
        <a:off x="2224349" y="3027651"/>
        <a:ext cx="788979" cy="789446"/>
      </dsp:txXfrm>
    </dsp:sp>
    <dsp:sp modelId="{DAE08A82-9C88-4191-B4EB-D5F955D210F9}">
      <dsp:nvSpPr>
        <dsp:cNvPr id="0" name=""/>
        <dsp:cNvSpPr/>
      </dsp:nvSpPr>
      <dsp:spPr>
        <a:xfrm>
          <a:off x="3185919"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Resoluções CTNBio</a:t>
          </a:r>
          <a:endParaRPr lang="pt-BR" sz="1200" kern="1200" dirty="0"/>
        </a:p>
      </dsp:txBody>
      <dsp:txXfrm>
        <a:off x="3185919" y="0"/>
        <a:ext cx="986224" cy="1205507"/>
      </dsp:txXfrm>
    </dsp:sp>
    <dsp:sp modelId="{93DD1A6B-1D62-49E7-B5DD-295FA8F70629}">
      <dsp:nvSpPr>
        <dsp:cNvPr id="0" name=""/>
        <dsp:cNvSpPr/>
      </dsp:nvSpPr>
      <dsp:spPr>
        <a:xfrm>
          <a:off x="3284541" y="1206206"/>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a:t>
          </a:r>
          <a:endParaRPr lang="pt-BR" sz="1000" b="1" kern="1200" dirty="0"/>
        </a:p>
      </dsp:txBody>
      <dsp:txXfrm>
        <a:off x="3284541" y="1206206"/>
        <a:ext cx="788979" cy="208202"/>
      </dsp:txXfrm>
    </dsp:sp>
    <dsp:sp modelId="{DC67F505-E945-48B7-93A3-7A709C7FE754}">
      <dsp:nvSpPr>
        <dsp:cNvPr id="0" name=""/>
        <dsp:cNvSpPr/>
      </dsp:nvSpPr>
      <dsp:spPr>
        <a:xfrm>
          <a:off x="3284541" y="1446440"/>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2</a:t>
          </a:r>
          <a:endParaRPr lang="pt-BR" sz="1000" b="1" kern="1200" dirty="0"/>
        </a:p>
      </dsp:txBody>
      <dsp:txXfrm>
        <a:off x="3284541" y="1446440"/>
        <a:ext cx="788979" cy="208202"/>
      </dsp:txXfrm>
    </dsp:sp>
    <dsp:sp modelId="{EA7509C5-BDEF-4A27-85AA-CF0D133AD94C}">
      <dsp:nvSpPr>
        <dsp:cNvPr id="0" name=""/>
        <dsp:cNvSpPr/>
      </dsp:nvSpPr>
      <dsp:spPr>
        <a:xfrm>
          <a:off x="3284541" y="1686673"/>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3</a:t>
          </a:r>
          <a:endParaRPr lang="pt-BR" sz="1000" b="1" kern="1200" dirty="0"/>
        </a:p>
      </dsp:txBody>
      <dsp:txXfrm>
        <a:off x="3284541" y="1686673"/>
        <a:ext cx="788979" cy="208202"/>
      </dsp:txXfrm>
    </dsp:sp>
    <dsp:sp modelId="{9A163147-CD76-4187-80CD-4F054C8C6817}">
      <dsp:nvSpPr>
        <dsp:cNvPr id="0" name=""/>
        <dsp:cNvSpPr/>
      </dsp:nvSpPr>
      <dsp:spPr>
        <a:xfrm>
          <a:off x="3284541" y="1926906"/>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4</a:t>
          </a:r>
          <a:endParaRPr lang="pt-BR" sz="1000" b="1" kern="1200" dirty="0"/>
        </a:p>
      </dsp:txBody>
      <dsp:txXfrm>
        <a:off x="3284541" y="1926906"/>
        <a:ext cx="788979" cy="208202"/>
      </dsp:txXfrm>
    </dsp:sp>
    <dsp:sp modelId="{D6919FEE-6BAD-4137-B854-160F2F597C1F}">
      <dsp:nvSpPr>
        <dsp:cNvPr id="0" name=""/>
        <dsp:cNvSpPr/>
      </dsp:nvSpPr>
      <dsp:spPr>
        <a:xfrm>
          <a:off x="3284541" y="2167139"/>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5</a:t>
          </a:r>
          <a:endParaRPr lang="pt-BR" sz="1000" b="1" kern="1200" dirty="0"/>
        </a:p>
      </dsp:txBody>
      <dsp:txXfrm>
        <a:off x="3284541" y="2167139"/>
        <a:ext cx="788979" cy="208202"/>
      </dsp:txXfrm>
    </dsp:sp>
    <dsp:sp modelId="{B85945BA-C217-46C3-9FA4-75806E11BC34}">
      <dsp:nvSpPr>
        <dsp:cNvPr id="0" name=""/>
        <dsp:cNvSpPr/>
      </dsp:nvSpPr>
      <dsp:spPr>
        <a:xfrm>
          <a:off x="3284541" y="2407373"/>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6</a:t>
          </a:r>
          <a:endParaRPr lang="pt-BR" sz="1000" b="1" kern="1200" dirty="0"/>
        </a:p>
      </dsp:txBody>
      <dsp:txXfrm>
        <a:off x="3284541" y="2407373"/>
        <a:ext cx="788979" cy="208202"/>
      </dsp:txXfrm>
    </dsp:sp>
    <dsp:sp modelId="{D8D088ED-0BDF-4012-91B1-4FB0FDB429EB}">
      <dsp:nvSpPr>
        <dsp:cNvPr id="0" name=""/>
        <dsp:cNvSpPr/>
      </dsp:nvSpPr>
      <dsp:spPr>
        <a:xfrm>
          <a:off x="3284541" y="2647606"/>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7</a:t>
          </a:r>
          <a:endParaRPr lang="pt-BR" sz="1000" b="1" kern="1200" dirty="0"/>
        </a:p>
      </dsp:txBody>
      <dsp:txXfrm>
        <a:off x="3284541" y="2647606"/>
        <a:ext cx="788979" cy="208202"/>
      </dsp:txXfrm>
    </dsp:sp>
    <dsp:sp modelId="{1CE48447-F22E-45C5-8716-519D5B1795DF}">
      <dsp:nvSpPr>
        <dsp:cNvPr id="0" name=""/>
        <dsp:cNvSpPr/>
      </dsp:nvSpPr>
      <dsp:spPr>
        <a:xfrm>
          <a:off x="3284541" y="2887839"/>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8</a:t>
          </a:r>
          <a:endParaRPr lang="pt-BR" sz="1000" b="1" kern="1200" dirty="0"/>
        </a:p>
      </dsp:txBody>
      <dsp:txXfrm>
        <a:off x="3284541" y="2887839"/>
        <a:ext cx="788979" cy="208202"/>
      </dsp:txXfrm>
    </dsp:sp>
    <dsp:sp modelId="{6558938C-D7F2-4C30-A2B2-EDBEC71DC152}">
      <dsp:nvSpPr>
        <dsp:cNvPr id="0" name=""/>
        <dsp:cNvSpPr/>
      </dsp:nvSpPr>
      <dsp:spPr>
        <a:xfrm>
          <a:off x="3284541" y="3128073"/>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9</a:t>
          </a:r>
          <a:endParaRPr lang="pt-BR" sz="1000" b="1" kern="1200" dirty="0"/>
        </a:p>
      </dsp:txBody>
      <dsp:txXfrm>
        <a:off x="3284541" y="3128073"/>
        <a:ext cx="788979" cy="208202"/>
      </dsp:txXfrm>
    </dsp:sp>
    <dsp:sp modelId="{6171DF85-9944-4248-94F4-013B2A3C9A44}">
      <dsp:nvSpPr>
        <dsp:cNvPr id="0" name=""/>
        <dsp:cNvSpPr/>
      </dsp:nvSpPr>
      <dsp:spPr>
        <a:xfrm>
          <a:off x="3284541" y="3368306"/>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10</a:t>
          </a:r>
          <a:endParaRPr lang="pt-BR" sz="1000" b="1" kern="1200" dirty="0"/>
        </a:p>
      </dsp:txBody>
      <dsp:txXfrm>
        <a:off x="3284541" y="3368306"/>
        <a:ext cx="788979" cy="208202"/>
      </dsp:txXfrm>
    </dsp:sp>
    <dsp:sp modelId="{8CFA033C-DF4C-416D-AD12-CEECC84EA8F0}">
      <dsp:nvSpPr>
        <dsp:cNvPr id="0" name=""/>
        <dsp:cNvSpPr/>
      </dsp:nvSpPr>
      <dsp:spPr>
        <a:xfrm>
          <a:off x="3284541" y="3608539"/>
          <a:ext cx="788979" cy="20820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11</a:t>
          </a:r>
          <a:endParaRPr lang="pt-BR" sz="1000" b="1" kern="1200" dirty="0"/>
        </a:p>
      </dsp:txBody>
      <dsp:txXfrm>
        <a:off x="3284541" y="3608539"/>
        <a:ext cx="788979" cy="208202"/>
      </dsp:txXfrm>
    </dsp:sp>
    <dsp:sp modelId="{4FAD341F-D9C3-4321-878F-35031E20AF4B}">
      <dsp:nvSpPr>
        <dsp:cNvPr id="0" name=""/>
        <dsp:cNvSpPr/>
      </dsp:nvSpPr>
      <dsp:spPr>
        <a:xfrm>
          <a:off x="4246110"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Resoluções CNBS</a:t>
          </a:r>
          <a:endParaRPr lang="pt-BR" sz="1200" kern="1200" dirty="0"/>
        </a:p>
      </dsp:txBody>
      <dsp:txXfrm>
        <a:off x="4246110" y="0"/>
        <a:ext cx="986224" cy="1205507"/>
      </dsp:txXfrm>
    </dsp:sp>
    <dsp:sp modelId="{358691A5-48A8-47E6-A1A3-E943796B5B56}">
      <dsp:nvSpPr>
        <dsp:cNvPr id="0" name=""/>
        <dsp:cNvSpPr/>
      </dsp:nvSpPr>
      <dsp:spPr>
        <a:xfrm>
          <a:off x="4344733" y="1205605"/>
          <a:ext cx="788979" cy="585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1</a:t>
          </a:r>
          <a:endParaRPr lang="pt-BR" sz="1000" kern="1200" dirty="0"/>
        </a:p>
      </dsp:txBody>
      <dsp:txXfrm>
        <a:off x="4344733" y="1205605"/>
        <a:ext cx="788979" cy="585389"/>
      </dsp:txXfrm>
    </dsp:sp>
    <dsp:sp modelId="{57BCF124-3708-4344-84A7-62F19960431C}">
      <dsp:nvSpPr>
        <dsp:cNvPr id="0" name=""/>
        <dsp:cNvSpPr/>
      </dsp:nvSpPr>
      <dsp:spPr>
        <a:xfrm>
          <a:off x="4344733" y="1881055"/>
          <a:ext cx="788979" cy="585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2</a:t>
          </a:r>
          <a:endParaRPr lang="pt-BR" sz="1000" kern="1200" dirty="0"/>
        </a:p>
      </dsp:txBody>
      <dsp:txXfrm>
        <a:off x="4344733" y="1881055"/>
        <a:ext cx="788979" cy="585389"/>
      </dsp:txXfrm>
    </dsp:sp>
    <dsp:sp modelId="{D9660DC3-7245-4441-BDB1-BCA9B03B6CDD}">
      <dsp:nvSpPr>
        <dsp:cNvPr id="0" name=""/>
        <dsp:cNvSpPr/>
      </dsp:nvSpPr>
      <dsp:spPr>
        <a:xfrm>
          <a:off x="4344733" y="2556504"/>
          <a:ext cx="788979" cy="585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3</a:t>
          </a:r>
          <a:endParaRPr lang="pt-BR" sz="1000" kern="1200" dirty="0"/>
        </a:p>
      </dsp:txBody>
      <dsp:txXfrm>
        <a:off x="4344733" y="2556504"/>
        <a:ext cx="788979" cy="585389"/>
      </dsp:txXfrm>
    </dsp:sp>
    <dsp:sp modelId="{D5BCF052-D8C6-4274-8A46-48384B81A006}">
      <dsp:nvSpPr>
        <dsp:cNvPr id="0" name=""/>
        <dsp:cNvSpPr/>
      </dsp:nvSpPr>
      <dsp:spPr>
        <a:xfrm>
          <a:off x="4344733" y="3231953"/>
          <a:ext cx="788979" cy="585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kern="1200" dirty="0" smtClean="0"/>
            <a:t>4</a:t>
          </a:r>
          <a:endParaRPr lang="pt-BR" sz="1000" kern="1200" dirty="0"/>
        </a:p>
      </dsp:txBody>
      <dsp:txXfrm>
        <a:off x="4344733" y="3231953"/>
        <a:ext cx="788979" cy="585389"/>
      </dsp:txXfrm>
    </dsp:sp>
    <dsp:sp modelId="{C6883D98-0212-4BFB-B26B-515A05807963}">
      <dsp:nvSpPr>
        <dsp:cNvPr id="0" name=""/>
        <dsp:cNvSpPr/>
      </dsp:nvSpPr>
      <dsp:spPr>
        <a:xfrm>
          <a:off x="5306302"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Comunicados</a:t>
          </a:r>
          <a:endParaRPr lang="pt-BR" sz="1200" kern="1200" dirty="0"/>
        </a:p>
      </dsp:txBody>
      <dsp:txXfrm>
        <a:off x="5306302" y="0"/>
        <a:ext cx="986224" cy="1205507"/>
      </dsp:txXfrm>
    </dsp:sp>
    <dsp:sp modelId="{73ABF654-F496-4034-BD86-FF338BC0E10B}">
      <dsp:nvSpPr>
        <dsp:cNvPr id="0" name=""/>
        <dsp:cNvSpPr/>
      </dsp:nvSpPr>
      <dsp:spPr>
        <a:xfrm>
          <a:off x="5404924" y="1207960"/>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a:t>
          </a:r>
          <a:endParaRPr lang="pt-BR" sz="1000" b="1" kern="1200" dirty="0"/>
        </a:p>
      </dsp:txBody>
      <dsp:txXfrm>
        <a:off x="5404924" y="1207960"/>
        <a:ext cx="788979" cy="329042"/>
      </dsp:txXfrm>
    </dsp:sp>
    <dsp:sp modelId="{DE18F741-2C60-4399-9DA0-5D912C04C81E}">
      <dsp:nvSpPr>
        <dsp:cNvPr id="0" name=""/>
        <dsp:cNvSpPr/>
      </dsp:nvSpPr>
      <dsp:spPr>
        <a:xfrm>
          <a:off x="5404924" y="1587624"/>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2</a:t>
          </a:r>
          <a:endParaRPr lang="pt-BR" sz="1000" b="1" kern="1200" dirty="0"/>
        </a:p>
      </dsp:txBody>
      <dsp:txXfrm>
        <a:off x="5404924" y="1587624"/>
        <a:ext cx="788979" cy="329042"/>
      </dsp:txXfrm>
    </dsp:sp>
    <dsp:sp modelId="{479FFD8A-FE37-496C-A710-D40C635D2EDB}">
      <dsp:nvSpPr>
        <dsp:cNvPr id="0" name=""/>
        <dsp:cNvSpPr/>
      </dsp:nvSpPr>
      <dsp:spPr>
        <a:xfrm>
          <a:off x="5404924" y="1967288"/>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3</a:t>
          </a:r>
          <a:endParaRPr lang="pt-BR" sz="1000" b="1" kern="1200" dirty="0"/>
        </a:p>
      </dsp:txBody>
      <dsp:txXfrm>
        <a:off x="5404924" y="1967288"/>
        <a:ext cx="788979" cy="329042"/>
      </dsp:txXfrm>
    </dsp:sp>
    <dsp:sp modelId="{87A49D15-C758-44BC-ADE1-22AFD329A1D2}">
      <dsp:nvSpPr>
        <dsp:cNvPr id="0" name=""/>
        <dsp:cNvSpPr/>
      </dsp:nvSpPr>
      <dsp:spPr>
        <a:xfrm>
          <a:off x="5404924" y="2346953"/>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4</a:t>
          </a:r>
          <a:endParaRPr lang="pt-BR" sz="1000" b="1" kern="1200" dirty="0"/>
        </a:p>
      </dsp:txBody>
      <dsp:txXfrm>
        <a:off x="5404924" y="2346953"/>
        <a:ext cx="788979" cy="329042"/>
      </dsp:txXfrm>
    </dsp:sp>
    <dsp:sp modelId="{0EE2BABB-65A0-4751-92B3-1C98C4A68E7F}">
      <dsp:nvSpPr>
        <dsp:cNvPr id="0" name=""/>
        <dsp:cNvSpPr/>
      </dsp:nvSpPr>
      <dsp:spPr>
        <a:xfrm>
          <a:off x="5404924" y="2726617"/>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5</a:t>
          </a:r>
          <a:endParaRPr lang="pt-BR" sz="1000" b="1" kern="1200" dirty="0"/>
        </a:p>
      </dsp:txBody>
      <dsp:txXfrm>
        <a:off x="5404924" y="2726617"/>
        <a:ext cx="788979" cy="329042"/>
      </dsp:txXfrm>
    </dsp:sp>
    <dsp:sp modelId="{ACFCC5F7-D120-45E5-B121-342F15B491E7}">
      <dsp:nvSpPr>
        <dsp:cNvPr id="0" name=""/>
        <dsp:cNvSpPr/>
      </dsp:nvSpPr>
      <dsp:spPr>
        <a:xfrm>
          <a:off x="5404924" y="3106281"/>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6</a:t>
          </a:r>
          <a:endParaRPr lang="pt-BR" sz="1000" b="1" kern="1200" dirty="0"/>
        </a:p>
      </dsp:txBody>
      <dsp:txXfrm>
        <a:off x="5404924" y="3106281"/>
        <a:ext cx="788979" cy="329042"/>
      </dsp:txXfrm>
    </dsp:sp>
    <dsp:sp modelId="{BFD7D5CA-A990-487E-88E9-6B710FEA902B}">
      <dsp:nvSpPr>
        <dsp:cNvPr id="0" name=""/>
        <dsp:cNvSpPr/>
      </dsp:nvSpPr>
      <dsp:spPr>
        <a:xfrm>
          <a:off x="5404924" y="3485946"/>
          <a:ext cx="788979" cy="3290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7</a:t>
          </a:r>
          <a:endParaRPr lang="pt-BR" sz="1000" b="1" kern="1200" dirty="0"/>
        </a:p>
      </dsp:txBody>
      <dsp:txXfrm>
        <a:off x="5404924" y="3485946"/>
        <a:ext cx="788979" cy="329042"/>
      </dsp:txXfrm>
    </dsp:sp>
    <dsp:sp modelId="{26475891-38EF-4ADD-9A0C-BEA33AD3396C}">
      <dsp:nvSpPr>
        <dsp:cNvPr id="0" name=""/>
        <dsp:cNvSpPr/>
      </dsp:nvSpPr>
      <dsp:spPr>
        <a:xfrm>
          <a:off x="6366493" y="0"/>
          <a:ext cx="986224" cy="4018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Instruções</a:t>
          </a:r>
          <a:endParaRPr lang="pt-BR" sz="1200" kern="1200" dirty="0"/>
        </a:p>
      </dsp:txBody>
      <dsp:txXfrm>
        <a:off x="6366493" y="0"/>
        <a:ext cx="986224" cy="1205507"/>
      </dsp:txXfrm>
    </dsp:sp>
    <dsp:sp modelId="{19C759A2-BB19-4134-81DC-92A62EE231ED}">
      <dsp:nvSpPr>
        <dsp:cNvPr id="0" name=""/>
        <dsp:cNvSpPr/>
      </dsp:nvSpPr>
      <dsp:spPr>
        <a:xfrm>
          <a:off x="6465116" y="1206243"/>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2</a:t>
          </a:r>
          <a:endParaRPr lang="pt-BR" sz="1000" b="1" kern="1200" dirty="0"/>
        </a:p>
      </dsp:txBody>
      <dsp:txXfrm>
        <a:off x="6465116" y="1206243"/>
        <a:ext cx="788979" cy="287593"/>
      </dsp:txXfrm>
    </dsp:sp>
    <dsp:sp modelId="{B4A6354F-A117-4D9E-804B-D7ECE8D16742}">
      <dsp:nvSpPr>
        <dsp:cNvPr id="0" name=""/>
        <dsp:cNvSpPr/>
      </dsp:nvSpPr>
      <dsp:spPr>
        <a:xfrm>
          <a:off x="6465116" y="1538081"/>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4</a:t>
          </a:r>
          <a:endParaRPr lang="pt-BR" sz="1000" b="1" kern="1200" dirty="0"/>
        </a:p>
      </dsp:txBody>
      <dsp:txXfrm>
        <a:off x="6465116" y="1538081"/>
        <a:ext cx="788979" cy="287593"/>
      </dsp:txXfrm>
    </dsp:sp>
    <dsp:sp modelId="{2DCADF50-173F-45F2-9AB2-5F5BAE7C9E3C}">
      <dsp:nvSpPr>
        <dsp:cNvPr id="0" name=""/>
        <dsp:cNvSpPr/>
      </dsp:nvSpPr>
      <dsp:spPr>
        <a:xfrm>
          <a:off x="6465116" y="1869920"/>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8</a:t>
          </a:r>
          <a:endParaRPr lang="pt-BR" sz="1000" b="1" kern="1200" dirty="0"/>
        </a:p>
      </dsp:txBody>
      <dsp:txXfrm>
        <a:off x="6465116" y="1869920"/>
        <a:ext cx="788979" cy="287593"/>
      </dsp:txXfrm>
    </dsp:sp>
    <dsp:sp modelId="{F0148815-0987-4E37-B322-00AAA22C23E0}">
      <dsp:nvSpPr>
        <dsp:cNvPr id="0" name=""/>
        <dsp:cNvSpPr/>
      </dsp:nvSpPr>
      <dsp:spPr>
        <a:xfrm>
          <a:off x="6465116" y="2201758"/>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9</a:t>
          </a:r>
          <a:endParaRPr lang="pt-BR" sz="1000" b="1" kern="1200" dirty="0"/>
        </a:p>
      </dsp:txBody>
      <dsp:txXfrm>
        <a:off x="6465116" y="2201758"/>
        <a:ext cx="788979" cy="287593"/>
      </dsp:txXfrm>
    </dsp:sp>
    <dsp:sp modelId="{BAE89519-A348-47F7-83C6-66CF3B51B59B}">
      <dsp:nvSpPr>
        <dsp:cNvPr id="0" name=""/>
        <dsp:cNvSpPr/>
      </dsp:nvSpPr>
      <dsp:spPr>
        <a:xfrm>
          <a:off x="6465116" y="2533596"/>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13</a:t>
          </a:r>
          <a:endParaRPr lang="pt-BR" sz="1000" b="1" kern="1200" dirty="0"/>
        </a:p>
      </dsp:txBody>
      <dsp:txXfrm>
        <a:off x="6465116" y="2533596"/>
        <a:ext cx="788979" cy="287593"/>
      </dsp:txXfrm>
    </dsp:sp>
    <dsp:sp modelId="{6AA6168C-F7A8-4E7F-889C-16309144204E}">
      <dsp:nvSpPr>
        <dsp:cNvPr id="0" name=""/>
        <dsp:cNvSpPr/>
      </dsp:nvSpPr>
      <dsp:spPr>
        <a:xfrm>
          <a:off x="6465116" y="2865435"/>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17</a:t>
          </a:r>
          <a:endParaRPr lang="pt-BR" sz="1000" b="1" kern="1200" dirty="0"/>
        </a:p>
      </dsp:txBody>
      <dsp:txXfrm>
        <a:off x="6465116" y="2865435"/>
        <a:ext cx="788979" cy="287593"/>
      </dsp:txXfrm>
    </dsp:sp>
    <dsp:sp modelId="{227607F7-3E28-473F-9935-AB0999B7CDFC}">
      <dsp:nvSpPr>
        <dsp:cNvPr id="0" name=""/>
        <dsp:cNvSpPr/>
      </dsp:nvSpPr>
      <dsp:spPr>
        <a:xfrm>
          <a:off x="6465116" y="3197273"/>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18</a:t>
          </a:r>
          <a:endParaRPr lang="pt-BR" sz="1000" b="1" kern="1200" dirty="0"/>
        </a:p>
      </dsp:txBody>
      <dsp:txXfrm>
        <a:off x="6465116" y="3197273"/>
        <a:ext cx="788979" cy="287593"/>
      </dsp:txXfrm>
    </dsp:sp>
    <dsp:sp modelId="{FFD22D78-723F-4A5E-A5AD-9FF2D541118D}">
      <dsp:nvSpPr>
        <dsp:cNvPr id="0" name=""/>
        <dsp:cNvSpPr/>
      </dsp:nvSpPr>
      <dsp:spPr>
        <a:xfrm>
          <a:off x="6465116" y="3529112"/>
          <a:ext cx="788979" cy="2875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t-BR" sz="1000" b="1" kern="1200" dirty="0" smtClean="0"/>
            <a:t>19</a:t>
          </a:r>
          <a:endParaRPr lang="pt-BR" sz="1000" b="1" kern="1200" dirty="0"/>
        </a:p>
      </dsp:txBody>
      <dsp:txXfrm>
        <a:off x="6465116" y="3529112"/>
        <a:ext cx="788979" cy="2875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ADD044-3E52-4211-B0CE-D0FF0AD8B73D}">
      <dsp:nvSpPr>
        <dsp:cNvPr id="0" name=""/>
        <dsp:cNvSpPr/>
      </dsp:nvSpPr>
      <dsp:spPr>
        <a:xfrm>
          <a:off x="0" y="2232251"/>
          <a:ext cx="1284960" cy="1254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27 membros</a:t>
          </a:r>
          <a:endParaRPr lang="pt-BR" sz="2000" kern="1200" dirty="0"/>
        </a:p>
      </dsp:txBody>
      <dsp:txXfrm>
        <a:off x="0" y="2232251"/>
        <a:ext cx="1284960" cy="1254628"/>
      </dsp:txXfrm>
    </dsp:sp>
    <dsp:sp modelId="{FE5E4260-843A-46B5-BF8F-A3B967448ECB}">
      <dsp:nvSpPr>
        <dsp:cNvPr id="0" name=""/>
        <dsp:cNvSpPr/>
      </dsp:nvSpPr>
      <dsp:spPr>
        <a:xfrm rot="17228998">
          <a:off x="351969" y="1583785"/>
          <a:ext cx="2646309" cy="22917"/>
        </a:xfrm>
        <a:custGeom>
          <a:avLst/>
          <a:gdLst/>
          <a:ahLst/>
          <a:cxnLst/>
          <a:rect l="0" t="0" r="0" b="0"/>
          <a:pathLst>
            <a:path>
              <a:moveTo>
                <a:pt x="0" y="11458"/>
              </a:moveTo>
              <a:lnTo>
                <a:pt x="2646309"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7228998">
        <a:off x="1608966" y="1529086"/>
        <a:ext cx="132315" cy="132315"/>
      </dsp:txXfrm>
    </dsp:sp>
    <dsp:sp modelId="{3D11E020-362D-4270-B4B0-A11A8E9C4263}">
      <dsp:nvSpPr>
        <dsp:cNvPr id="0" name=""/>
        <dsp:cNvSpPr/>
      </dsp:nvSpPr>
      <dsp:spPr>
        <a:xfrm>
          <a:off x="2065287" y="7539"/>
          <a:ext cx="6571959" cy="646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12 (doze) especialistas de notório saber científico e técnico, em efetivo exercício profissional  (Próximo Slide)</a:t>
          </a:r>
          <a:endParaRPr lang="pt-BR" sz="2000" kern="1200" dirty="0"/>
        </a:p>
      </dsp:txBody>
      <dsp:txXfrm>
        <a:off x="2065287" y="7539"/>
        <a:ext cx="6571959" cy="646765"/>
      </dsp:txXfrm>
    </dsp:sp>
    <dsp:sp modelId="{854E351C-2BD7-4A53-888A-CB1980819BE6}">
      <dsp:nvSpPr>
        <dsp:cNvPr id="0" name=""/>
        <dsp:cNvSpPr/>
      </dsp:nvSpPr>
      <dsp:spPr>
        <a:xfrm rot="17627945">
          <a:off x="708249" y="1963449"/>
          <a:ext cx="1933750" cy="22917"/>
        </a:xfrm>
        <a:custGeom>
          <a:avLst/>
          <a:gdLst/>
          <a:ahLst/>
          <a:cxnLst/>
          <a:rect l="0" t="0" r="0" b="0"/>
          <a:pathLst>
            <a:path>
              <a:moveTo>
                <a:pt x="0" y="11458"/>
              </a:moveTo>
              <a:lnTo>
                <a:pt x="1933750"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pt-BR" sz="1000" kern="1200"/>
        </a:p>
      </dsp:txBody>
      <dsp:txXfrm rot="17627945">
        <a:off x="1626780" y="1926564"/>
        <a:ext cx="96687" cy="96687"/>
      </dsp:txXfrm>
    </dsp:sp>
    <dsp:sp modelId="{E1044099-6F25-4FF9-A602-770680A58D4B}">
      <dsp:nvSpPr>
        <dsp:cNvPr id="0" name=""/>
        <dsp:cNvSpPr/>
      </dsp:nvSpPr>
      <dsp:spPr>
        <a:xfrm>
          <a:off x="2065287" y="766867"/>
          <a:ext cx="6599095" cy="646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9 (nove) representantes de ministérios e secretaria</a:t>
          </a:r>
          <a:endParaRPr lang="pt-BR" sz="2000" kern="1200" dirty="0"/>
        </a:p>
      </dsp:txBody>
      <dsp:txXfrm>
        <a:off x="2065287" y="766867"/>
        <a:ext cx="6599095" cy="646765"/>
      </dsp:txXfrm>
    </dsp:sp>
    <dsp:sp modelId="{330BD4BD-A9CB-4EDB-BE53-CA1A80B935C1}">
      <dsp:nvSpPr>
        <dsp:cNvPr id="0" name=""/>
        <dsp:cNvSpPr/>
      </dsp:nvSpPr>
      <dsp:spPr>
        <a:xfrm rot="18461398">
          <a:off x="1036964" y="2343111"/>
          <a:ext cx="1276320" cy="22917"/>
        </a:xfrm>
        <a:custGeom>
          <a:avLst/>
          <a:gdLst/>
          <a:ahLst/>
          <a:cxnLst/>
          <a:rect l="0" t="0" r="0" b="0"/>
          <a:pathLst>
            <a:path>
              <a:moveTo>
                <a:pt x="0" y="11458"/>
              </a:moveTo>
              <a:lnTo>
                <a:pt x="1276320"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a:p>
      </dsp:txBody>
      <dsp:txXfrm rot="18461398">
        <a:off x="1643216" y="2322662"/>
        <a:ext cx="63816" cy="63816"/>
      </dsp:txXfrm>
    </dsp:sp>
    <dsp:sp modelId="{709E0458-57F5-48BC-AD3B-BADC47224B0A}">
      <dsp:nvSpPr>
        <dsp:cNvPr id="0" name=""/>
        <dsp:cNvSpPr/>
      </dsp:nvSpPr>
      <dsp:spPr>
        <a:xfrm>
          <a:off x="2065287" y="1526195"/>
          <a:ext cx="6586803" cy="646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em </a:t>
          </a:r>
          <a:r>
            <a:rPr lang="pt-BR" sz="2000" kern="1200" dirty="0" smtClean="0">
              <a:solidFill>
                <a:srgbClr val="FFFF00"/>
              </a:solidFill>
            </a:rPr>
            <a:t>defesa do consumidor</a:t>
          </a:r>
          <a:r>
            <a:rPr lang="pt-BR" sz="2000" kern="1200" dirty="0" smtClean="0"/>
            <a:t>, indicado pelo Ministro da Justiça</a:t>
          </a:r>
          <a:endParaRPr lang="pt-BR" sz="2000" kern="1200" dirty="0"/>
        </a:p>
      </dsp:txBody>
      <dsp:txXfrm>
        <a:off x="2065287" y="1526195"/>
        <a:ext cx="6586803" cy="646757"/>
      </dsp:txXfrm>
    </dsp:sp>
    <dsp:sp modelId="{ECE4502F-F164-44F4-870F-EE5234FED11B}">
      <dsp:nvSpPr>
        <dsp:cNvPr id="0" name=""/>
        <dsp:cNvSpPr/>
      </dsp:nvSpPr>
      <dsp:spPr>
        <a:xfrm rot="20531476">
          <a:off x="1265324" y="2722774"/>
          <a:ext cx="819600" cy="22917"/>
        </a:xfrm>
        <a:custGeom>
          <a:avLst/>
          <a:gdLst/>
          <a:ahLst/>
          <a:cxnLst/>
          <a:rect l="0" t="0" r="0" b="0"/>
          <a:pathLst>
            <a:path>
              <a:moveTo>
                <a:pt x="0" y="11458"/>
              </a:moveTo>
              <a:lnTo>
                <a:pt x="819600"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a:p>
      </dsp:txBody>
      <dsp:txXfrm rot="20531476">
        <a:off x="1654634" y="2713742"/>
        <a:ext cx="40980" cy="40980"/>
      </dsp:txXfrm>
    </dsp:sp>
    <dsp:sp modelId="{0A185C66-F90A-4CF6-99DC-19B0321B83D8}">
      <dsp:nvSpPr>
        <dsp:cNvPr id="0" name=""/>
        <dsp:cNvSpPr/>
      </dsp:nvSpPr>
      <dsp:spPr>
        <a:xfrm>
          <a:off x="2065287" y="2285516"/>
          <a:ext cx="6606359" cy="646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na </a:t>
          </a:r>
          <a:r>
            <a:rPr lang="pt-BR" sz="2000" kern="1200" dirty="0" smtClean="0">
              <a:solidFill>
                <a:srgbClr val="FFFF00"/>
              </a:solidFill>
            </a:rPr>
            <a:t>área de saúde</a:t>
          </a:r>
          <a:r>
            <a:rPr lang="pt-BR" sz="2000" kern="1200" dirty="0" smtClean="0"/>
            <a:t>, indicado pelo Ministro da Saúde</a:t>
          </a:r>
          <a:endParaRPr lang="pt-BR" sz="2000" kern="1200" dirty="0"/>
        </a:p>
      </dsp:txBody>
      <dsp:txXfrm>
        <a:off x="2065287" y="2285516"/>
        <a:ext cx="6606359" cy="646765"/>
      </dsp:txXfrm>
    </dsp:sp>
    <dsp:sp modelId="{3716D21C-A909-4732-A18E-F6336BD39497}">
      <dsp:nvSpPr>
        <dsp:cNvPr id="0" name=""/>
        <dsp:cNvSpPr/>
      </dsp:nvSpPr>
      <dsp:spPr>
        <a:xfrm rot="1985915">
          <a:off x="1209386" y="3102438"/>
          <a:ext cx="931475" cy="22917"/>
        </a:xfrm>
        <a:custGeom>
          <a:avLst/>
          <a:gdLst/>
          <a:ahLst/>
          <a:cxnLst/>
          <a:rect l="0" t="0" r="0" b="0"/>
          <a:pathLst>
            <a:path>
              <a:moveTo>
                <a:pt x="0" y="11458"/>
              </a:moveTo>
              <a:lnTo>
                <a:pt x="931475"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a:p>
      </dsp:txBody>
      <dsp:txXfrm rot="1985915">
        <a:off x="1651837" y="3090609"/>
        <a:ext cx="46573" cy="46573"/>
      </dsp:txXfrm>
    </dsp:sp>
    <dsp:sp modelId="{E3AA5AF3-5495-4966-89AE-CD038ECDA3E5}">
      <dsp:nvSpPr>
        <dsp:cNvPr id="0" name=""/>
        <dsp:cNvSpPr/>
      </dsp:nvSpPr>
      <dsp:spPr>
        <a:xfrm>
          <a:off x="2065287" y="3044844"/>
          <a:ext cx="6623453" cy="646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em </a:t>
          </a:r>
          <a:r>
            <a:rPr lang="pt-BR" sz="2000" kern="1200" dirty="0" smtClean="0">
              <a:solidFill>
                <a:srgbClr val="FFFF00"/>
              </a:solidFill>
            </a:rPr>
            <a:t>meio ambiente</a:t>
          </a:r>
          <a:r>
            <a:rPr lang="pt-BR" sz="2000" kern="1200" dirty="0" smtClean="0"/>
            <a:t>, indicado pelo Ministro do Meio Ambiente</a:t>
          </a:r>
          <a:endParaRPr lang="pt-BR" sz="2000" kern="1200" dirty="0"/>
        </a:p>
      </dsp:txBody>
      <dsp:txXfrm>
        <a:off x="2065287" y="3044844"/>
        <a:ext cx="6623453" cy="646765"/>
      </dsp:txXfrm>
    </dsp:sp>
    <dsp:sp modelId="{D54860AE-D2B4-4BB0-9DA4-E981F9DCA52C}">
      <dsp:nvSpPr>
        <dsp:cNvPr id="0" name=""/>
        <dsp:cNvSpPr/>
      </dsp:nvSpPr>
      <dsp:spPr>
        <a:xfrm rot="3503494">
          <a:off x="930694" y="3482100"/>
          <a:ext cx="1488858" cy="22917"/>
        </a:xfrm>
        <a:custGeom>
          <a:avLst/>
          <a:gdLst/>
          <a:ahLst/>
          <a:cxnLst/>
          <a:rect l="0" t="0" r="0" b="0"/>
          <a:pathLst>
            <a:path>
              <a:moveTo>
                <a:pt x="0" y="11458"/>
              </a:moveTo>
              <a:lnTo>
                <a:pt x="1488858"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a:p>
      </dsp:txBody>
      <dsp:txXfrm rot="3503494">
        <a:off x="1637902" y="3456337"/>
        <a:ext cx="74442" cy="74442"/>
      </dsp:txXfrm>
    </dsp:sp>
    <dsp:sp modelId="{A21F9162-DCDE-4CCD-8680-AF21EA87F46E}">
      <dsp:nvSpPr>
        <dsp:cNvPr id="0" name=""/>
        <dsp:cNvSpPr/>
      </dsp:nvSpPr>
      <dsp:spPr>
        <a:xfrm>
          <a:off x="2065287" y="3804173"/>
          <a:ext cx="6638252" cy="646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em </a:t>
          </a:r>
          <a:r>
            <a:rPr lang="pt-BR" sz="2000" kern="1200" dirty="0" smtClean="0">
              <a:solidFill>
                <a:srgbClr val="FFFF00"/>
              </a:solidFill>
            </a:rPr>
            <a:t>biotecnologia</a:t>
          </a:r>
          <a:r>
            <a:rPr lang="pt-BR" sz="2000" kern="1200" dirty="0" smtClean="0"/>
            <a:t>, indicado pelo Ministro da Agricultura, Pecuária e Abastecimento</a:t>
          </a:r>
          <a:endParaRPr lang="pt-BR" sz="2000" kern="1200" dirty="0"/>
        </a:p>
      </dsp:txBody>
      <dsp:txXfrm>
        <a:off x="2065287" y="3804173"/>
        <a:ext cx="6638252" cy="646757"/>
      </dsp:txXfrm>
    </dsp:sp>
    <dsp:sp modelId="{CFDF7CED-CEA7-44B0-8A5D-6E234892659C}">
      <dsp:nvSpPr>
        <dsp:cNvPr id="0" name=""/>
        <dsp:cNvSpPr/>
      </dsp:nvSpPr>
      <dsp:spPr>
        <a:xfrm rot="4136872">
          <a:off x="588974" y="3861760"/>
          <a:ext cx="2172299" cy="22917"/>
        </a:xfrm>
        <a:custGeom>
          <a:avLst/>
          <a:gdLst/>
          <a:ahLst/>
          <a:cxnLst/>
          <a:rect l="0" t="0" r="0" b="0"/>
          <a:pathLst>
            <a:path>
              <a:moveTo>
                <a:pt x="0" y="11458"/>
              </a:moveTo>
              <a:lnTo>
                <a:pt x="2172299"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a:p>
      </dsp:txBody>
      <dsp:txXfrm rot="4136872">
        <a:off x="1620816" y="3818911"/>
        <a:ext cx="108614" cy="108614"/>
      </dsp:txXfrm>
    </dsp:sp>
    <dsp:sp modelId="{63332122-72EF-4C52-B0B5-5C516896FA32}">
      <dsp:nvSpPr>
        <dsp:cNvPr id="0" name=""/>
        <dsp:cNvSpPr/>
      </dsp:nvSpPr>
      <dsp:spPr>
        <a:xfrm>
          <a:off x="2065287" y="4563493"/>
          <a:ext cx="6671075" cy="646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em </a:t>
          </a:r>
          <a:r>
            <a:rPr lang="pt-BR" sz="2000" kern="1200" dirty="0" smtClean="0">
              <a:solidFill>
                <a:srgbClr val="FFFF00"/>
              </a:solidFill>
            </a:rPr>
            <a:t>agricultura familiar</a:t>
          </a:r>
          <a:r>
            <a:rPr lang="pt-BR" sz="2000" kern="1200" dirty="0" smtClean="0"/>
            <a:t>, indicado pelo Ministro do Desenvolvimento Agrário</a:t>
          </a:r>
          <a:endParaRPr lang="pt-BR" sz="2000" kern="1200" dirty="0"/>
        </a:p>
      </dsp:txBody>
      <dsp:txXfrm>
        <a:off x="2065287" y="4563493"/>
        <a:ext cx="6671075" cy="646757"/>
      </dsp:txXfrm>
    </dsp:sp>
    <dsp:sp modelId="{73D586FF-E1E6-4A83-8925-CEBF0DE89B92}">
      <dsp:nvSpPr>
        <dsp:cNvPr id="0" name=""/>
        <dsp:cNvSpPr/>
      </dsp:nvSpPr>
      <dsp:spPr>
        <a:xfrm rot="4447904">
          <a:off x="248182" y="4220672"/>
          <a:ext cx="2853882" cy="22917"/>
        </a:xfrm>
        <a:custGeom>
          <a:avLst/>
          <a:gdLst/>
          <a:ahLst/>
          <a:cxnLst/>
          <a:rect l="0" t="0" r="0" b="0"/>
          <a:pathLst>
            <a:path>
              <a:moveTo>
                <a:pt x="0" y="11458"/>
              </a:moveTo>
              <a:lnTo>
                <a:pt x="2853882"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pt-BR" sz="1050" kern="1200"/>
        </a:p>
      </dsp:txBody>
      <dsp:txXfrm rot="4447904">
        <a:off x="1603777" y="4160783"/>
        <a:ext cx="142694" cy="142694"/>
      </dsp:txXfrm>
    </dsp:sp>
    <dsp:sp modelId="{238FDA53-1E73-48BD-A728-C017FC503D1A}">
      <dsp:nvSpPr>
        <dsp:cNvPr id="0" name=""/>
        <dsp:cNvSpPr/>
      </dsp:nvSpPr>
      <dsp:spPr>
        <a:xfrm>
          <a:off x="2065287" y="5322814"/>
          <a:ext cx="6683712" cy="5637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smtClean="0"/>
            <a:t>1 (um) especialista em </a:t>
          </a:r>
          <a:r>
            <a:rPr lang="pt-BR" sz="2000" kern="1200" dirty="0" smtClean="0">
              <a:solidFill>
                <a:srgbClr val="FFFF00"/>
              </a:solidFill>
            </a:rPr>
            <a:t>saúde do trabalhador</a:t>
          </a:r>
          <a:r>
            <a:rPr lang="pt-BR" sz="2000" kern="1200" dirty="0" smtClean="0"/>
            <a:t>, indicado pelo Ministro do Trabalho e Emprego</a:t>
          </a:r>
          <a:endParaRPr lang="pt-BR" sz="2000" kern="1200" dirty="0"/>
        </a:p>
      </dsp:txBody>
      <dsp:txXfrm>
        <a:off x="2065287" y="5322814"/>
        <a:ext cx="6683712" cy="56376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E29C6B2-0605-4E25-995E-31CDC2A4A31C}" type="datetimeFigureOut">
              <a:rPr lang="pt-BR" smtClean="0"/>
              <a:pPr/>
              <a:t>11/08/2015</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22FE0CF-9C91-43BF-885C-C42378B78886}" type="slidenum">
              <a:rPr lang="pt-BR" smtClean="0"/>
              <a:pPr/>
              <a:t>‹nº›</a:t>
            </a:fld>
            <a:endParaRPr lang="pt-BR"/>
          </a:p>
        </p:txBody>
      </p:sp>
    </p:spTree>
    <p:extLst>
      <p:ext uri="{BB962C8B-B14F-4D97-AF65-F5344CB8AC3E}">
        <p14:creationId xmlns="" xmlns:p14="http://schemas.microsoft.com/office/powerpoint/2010/main" val="58822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22FE0CF-9C91-43BF-885C-C42378B78886}" type="slidenum">
              <a:rPr lang="pt-BR" smtClean="0"/>
              <a:pPr/>
              <a:t>1</a:t>
            </a:fld>
            <a:endParaRPr lang="pt-BR"/>
          </a:p>
        </p:txBody>
      </p:sp>
    </p:spTree>
    <p:extLst>
      <p:ext uri="{BB962C8B-B14F-4D97-AF65-F5344CB8AC3E}">
        <p14:creationId xmlns="" xmlns:p14="http://schemas.microsoft.com/office/powerpoint/2010/main" val="202233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5E9874F-D72A-4220-BC99-098A103C87A2}" type="slidenum">
              <a:rPr lang="es-ES_tradnl" smtClean="0">
                <a:solidFill>
                  <a:prstClr val="black"/>
                </a:solidFill>
              </a:rPr>
              <a:pPr/>
              <a:t>5</a:t>
            </a:fld>
            <a:endParaRPr lang="es-ES_tradnl">
              <a:solidFill>
                <a:prstClr val="black"/>
              </a:solidFill>
            </a:endParaRPr>
          </a:p>
        </p:txBody>
      </p:sp>
    </p:spTree>
    <p:extLst>
      <p:ext uri="{BB962C8B-B14F-4D97-AF65-F5344CB8AC3E}">
        <p14:creationId xmlns="" xmlns:p14="http://schemas.microsoft.com/office/powerpoint/2010/main" val="376451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240769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386931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26702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80915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72739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009501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56963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es-ES_tradnl">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20371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es-ES_tradnl">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094951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es-ES_tradnl">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33310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00551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365650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059374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54359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260770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0592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2335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741967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71212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es-ES_tradnl">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48232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es-ES_tradnl">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35230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es-ES_tradnl">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29396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254143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134196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s-ES_tradnl">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714740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004650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s-ES_tradnl">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192996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 name="Shape 5"/>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rPr/>
              <a:pPr lvl="0"/>
              <a:t>‹nº›</a:t>
            </a:fld>
            <a:endParaRPr/>
          </a:p>
        </p:txBody>
      </p:sp>
    </p:spTree>
    <p:extLst>
      <p:ext uri="{BB962C8B-B14F-4D97-AF65-F5344CB8AC3E}">
        <p14:creationId xmlns="" xmlns:p14="http://schemas.microsoft.com/office/powerpoint/2010/main" val="42862415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347011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68447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38663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33057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24093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1B0B20C-7BB2-4E1D-9B99-C783EEEBDE91}" type="datetimeFigureOut">
              <a:rPr lang="pt-BR" smtClean="0"/>
              <a:pPr/>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215680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0B20C-7BB2-4E1D-9B99-C783EEEBDE91}" type="datetimeFigureOut">
              <a:rPr lang="pt-BR" smtClean="0"/>
              <a:pPr/>
              <a:t>11/08/2015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5F540-3B8F-4F6F-AF9A-EDC0EE7D92A3}" type="slidenum">
              <a:rPr lang="pt-BR" smtClean="0"/>
              <a:pPr/>
              <a:t>‹nº›</a:t>
            </a:fld>
            <a:endParaRPr lang="pt-BR"/>
          </a:p>
        </p:txBody>
      </p:sp>
    </p:spTree>
    <p:extLst>
      <p:ext uri="{BB962C8B-B14F-4D97-AF65-F5344CB8AC3E}">
        <p14:creationId xmlns="" xmlns:p14="http://schemas.microsoft.com/office/powerpoint/2010/main" val="415137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214424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7090A-16F9-4AEE-95F1-76E02E1DCBFF}" type="datetimeFigureOut">
              <a:rPr lang="es-ES_tradnl" smtClean="0">
                <a:solidFill>
                  <a:prstClr val="black">
                    <a:tint val="75000"/>
                  </a:prstClr>
                </a:solidFill>
              </a:rPr>
              <a:pPr/>
              <a:t>11/08/2015</a:t>
            </a:fld>
            <a:endParaRPr lang="es-ES_tradnl">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175D-329E-498C-83C8-28BCEFCED9A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464026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tnbio.gov.br/"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2130425"/>
            <a:ext cx="8147795" cy="1470025"/>
          </a:xfrm>
        </p:spPr>
        <p:txBody>
          <a:bodyPr>
            <a:noAutofit/>
          </a:bodyPr>
          <a:lstStyle/>
          <a:p>
            <a:r>
              <a:rPr lang="pt-BR" sz="4000" b="1" i="1" dirty="0"/>
              <a:t>Biossegurança e o marco regulatório brasileiro em Biotecnologia</a:t>
            </a:r>
            <a:endParaRPr lang="pt-BR" sz="4000" i="1" dirty="0"/>
          </a:p>
        </p:txBody>
      </p:sp>
      <p:sp>
        <p:nvSpPr>
          <p:cNvPr id="3" name="Subtítulo 2"/>
          <p:cNvSpPr>
            <a:spLocks noGrp="1"/>
          </p:cNvSpPr>
          <p:nvPr>
            <p:ph type="subTitle" idx="1"/>
          </p:nvPr>
        </p:nvSpPr>
        <p:spPr>
          <a:xfrm>
            <a:off x="1475656" y="4869160"/>
            <a:ext cx="6440760" cy="1368152"/>
          </a:xfrm>
        </p:spPr>
        <p:txBody>
          <a:bodyPr>
            <a:normAutofit/>
          </a:bodyPr>
          <a:lstStyle/>
          <a:p>
            <a:r>
              <a:rPr lang="pt-BR" sz="1400" dirty="0" smtClean="0">
                <a:latin typeface="+mj-lt"/>
              </a:rPr>
              <a:t>Edivaldo Domingues </a:t>
            </a:r>
            <a:r>
              <a:rPr lang="pt-BR" sz="1400" dirty="0" err="1" smtClean="0">
                <a:latin typeface="+mj-lt"/>
              </a:rPr>
              <a:t>Velini</a:t>
            </a:r>
            <a:endParaRPr lang="pt-BR" sz="1400" dirty="0" smtClean="0">
              <a:latin typeface="+mj-lt"/>
            </a:endParaRPr>
          </a:p>
          <a:p>
            <a:r>
              <a:rPr lang="pt-BR" sz="1400" dirty="0" smtClean="0">
                <a:latin typeface="+mj-lt"/>
              </a:rPr>
              <a:t>Presidente</a:t>
            </a:r>
            <a:br>
              <a:rPr lang="pt-BR" sz="1400" dirty="0" smtClean="0">
                <a:latin typeface="+mj-lt"/>
              </a:rPr>
            </a:br>
            <a:r>
              <a:rPr lang="pt-BR" sz="1400" dirty="0" smtClean="0">
                <a:latin typeface="+mj-lt"/>
              </a:rPr>
              <a:t>Comissão Técnica Nacional de Biossegurança – CTNBio</a:t>
            </a:r>
          </a:p>
          <a:p>
            <a:endParaRPr lang="pt-BR" sz="1400" dirty="0">
              <a:latin typeface="+mj-lt"/>
            </a:endParaRPr>
          </a:p>
          <a:p>
            <a:r>
              <a:rPr lang="pt-BR" sz="1400" smtClean="0">
                <a:latin typeface="+mj-lt"/>
              </a:rPr>
              <a:t>11/08/2015</a:t>
            </a:r>
            <a:endParaRPr lang="pt-BR" sz="1400" dirty="0">
              <a:latin typeface="+mj-lt"/>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94141"/>
            <a:ext cx="1512168" cy="773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http://www.mct.gov.br/upd_blob/0221/2215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8144" y="484080"/>
            <a:ext cx="2965451" cy="55602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35896" y="425450"/>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53488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Atribuições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1976744129"/>
              </p:ext>
            </p:extLst>
          </p:nvPr>
        </p:nvGraphicFramePr>
        <p:xfrm>
          <a:off x="457200" y="764704"/>
          <a:ext cx="8147248"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07088" y="6059737"/>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20072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229600" cy="1143000"/>
          </a:xfrm>
        </p:spPr>
        <p:txBody>
          <a:bodyPr/>
          <a:lstStyle/>
          <a:p>
            <a:pPr algn="l"/>
            <a:r>
              <a:rPr lang="pt-BR" dirty="0" smtClean="0"/>
              <a:t>Atribuições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1493456234"/>
              </p:ext>
            </p:extLst>
          </p:nvPr>
        </p:nvGraphicFramePr>
        <p:xfrm>
          <a:off x="179512" y="1032694"/>
          <a:ext cx="8856984" cy="556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64288" y="188640"/>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834181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66" y="5796"/>
            <a:ext cx="3600401" cy="1143000"/>
          </a:xfrm>
        </p:spPr>
        <p:txBody>
          <a:bodyPr>
            <a:normAutofit fontScale="90000"/>
          </a:bodyPr>
          <a:lstStyle/>
          <a:p>
            <a:pPr algn="l"/>
            <a:r>
              <a:rPr lang="pt-BR" altLang="pt-BR" dirty="0" smtClean="0"/>
              <a:t>Composição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2887293885"/>
              </p:ext>
            </p:extLst>
          </p:nvPr>
        </p:nvGraphicFramePr>
        <p:xfrm>
          <a:off x="395536" y="836712"/>
          <a:ext cx="8928991" cy="589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1520" y="5949280"/>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340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smtClean="0"/>
              <a:t>Composição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39714751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40352" y="6059738"/>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71171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266"/>
            <a:ext cx="8229600" cy="1143000"/>
          </a:xfrm>
        </p:spPr>
        <p:txBody>
          <a:bodyPr/>
          <a:lstStyle/>
          <a:p>
            <a:pPr algn="l"/>
            <a:r>
              <a:rPr lang="pt-BR" dirty="0" smtClean="0"/>
              <a:t>Composição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3733200182"/>
              </p:ext>
            </p:extLst>
          </p:nvPr>
        </p:nvGraphicFramePr>
        <p:xfrm>
          <a:off x="457200" y="1124744"/>
          <a:ext cx="8229600" cy="5390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08304" y="116632"/>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43712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Composição da CTNBio</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32258261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1520" y="332656"/>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54638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266"/>
            <a:ext cx="8229600" cy="1143000"/>
          </a:xfrm>
        </p:spPr>
        <p:txBody>
          <a:bodyPr/>
          <a:lstStyle/>
          <a:p>
            <a:pPr algn="l"/>
            <a:r>
              <a:rPr lang="pt-BR" dirty="0" smtClean="0"/>
              <a:t>Composição do CNBS</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4233738356"/>
              </p:ext>
            </p:extLst>
          </p:nvPr>
        </p:nvGraphicFramePr>
        <p:xfrm>
          <a:off x="457200" y="1124744"/>
          <a:ext cx="8229600" cy="5390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80312" y="188640"/>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724252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3855" y="1556792"/>
            <a:ext cx="86868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41458" tIns="70729" rIns="141458" bIns="70729"/>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50000"/>
              </a:spcBef>
            </a:pPr>
            <a:r>
              <a:rPr lang="pt-BR" altLang="pt-BR" sz="2000" b="1" dirty="0">
                <a:solidFill>
                  <a:srgbClr val="003366"/>
                </a:solidFill>
                <a:latin typeface="Verdana" charset="0"/>
                <a:cs typeface="Times New Roman" pitchFamily="18" charset="0"/>
              </a:rPr>
              <a:t>Fixar princípios e </a:t>
            </a:r>
            <a:r>
              <a:rPr lang="pt-BR" altLang="pt-BR" sz="2000" b="1" dirty="0" smtClean="0">
                <a:solidFill>
                  <a:srgbClr val="003366"/>
                </a:solidFill>
                <a:latin typeface="Verdana" charset="0"/>
                <a:cs typeface="Times New Roman" pitchFamily="18" charset="0"/>
              </a:rPr>
              <a:t>diretrizes </a:t>
            </a:r>
            <a:r>
              <a:rPr lang="pt-BR" altLang="pt-BR" sz="2000" b="1" dirty="0">
                <a:solidFill>
                  <a:srgbClr val="003366"/>
                </a:solidFill>
                <a:latin typeface="Verdana" charset="0"/>
                <a:cs typeface="Times New Roman" pitchFamily="18" charset="0"/>
              </a:rPr>
              <a:t>para a ação administrativa dos órgãos e entidades federais com competência sobre a matéria</a:t>
            </a:r>
          </a:p>
          <a:p>
            <a:pPr algn="just">
              <a:spcBef>
                <a:spcPct val="50000"/>
              </a:spcBef>
            </a:pPr>
            <a:r>
              <a:rPr lang="pt-BR" altLang="pt-BR" sz="2000" b="1" dirty="0">
                <a:solidFill>
                  <a:srgbClr val="003366"/>
                </a:solidFill>
                <a:latin typeface="Verdana" charset="0"/>
                <a:cs typeface="Times New Roman" pitchFamily="18" charset="0"/>
              </a:rPr>
              <a:t>analisar, a pedido da CTNBio, quanto aos aspectos da </a:t>
            </a:r>
            <a:r>
              <a:rPr lang="pt-BR" altLang="pt-BR" sz="2000" b="1" u="sng" dirty="0">
                <a:solidFill>
                  <a:srgbClr val="003366"/>
                </a:solidFill>
                <a:latin typeface="Verdana" charset="0"/>
                <a:cs typeface="Times New Roman" pitchFamily="18" charset="0"/>
              </a:rPr>
              <a:t>conveniência e oportunidade</a:t>
            </a:r>
            <a:r>
              <a:rPr lang="pt-BR" altLang="pt-BR" sz="2000" b="1" dirty="0">
                <a:solidFill>
                  <a:srgbClr val="003366"/>
                </a:solidFill>
                <a:latin typeface="Verdana" charset="0"/>
                <a:cs typeface="Times New Roman" pitchFamily="18" charset="0"/>
              </a:rPr>
              <a:t> </a:t>
            </a:r>
            <a:r>
              <a:rPr lang="pt-BR" altLang="pt-BR" sz="2000" b="1" u="sng" dirty="0">
                <a:solidFill>
                  <a:srgbClr val="003366"/>
                </a:solidFill>
                <a:latin typeface="Verdana" charset="0"/>
                <a:cs typeface="Times New Roman" pitchFamily="18" charset="0"/>
              </a:rPr>
              <a:t>socioeconômica e do interesse nacional</a:t>
            </a:r>
            <a:r>
              <a:rPr lang="pt-BR" altLang="pt-BR" sz="2000" b="1" dirty="0">
                <a:solidFill>
                  <a:srgbClr val="003366"/>
                </a:solidFill>
                <a:latin typeface="Verdana" charset="0"/>
                <a:cs typeface="Times New Roman" pitchFamily="18" charset="0"/>
              </a:rPr>
              <a:t>, os pedidos de liberação comercial de OGM</a:t>
            </a:r>
          </a:p>
          <a:p>
            <a:pPr algn="just">
              <a:spcBef>
                <a:spcPct val="50000"/>
              </a:spcBef>
            </a:pPr>
            <a:r>
              <a:rPr lang="pt-BR" altLang="pt-BR" sz="2000" b="1" dirty="0">
                <a:solidFill>
                  <a:srgbClr val="003366"/>
                </a:solidFill>
                <a:latin typeface="Verdana" charset="0"/>
                <a:cs typeface="Times New Roman" pitchFamily="18" charset="0"/>
              </a:rPr>
              <a:t>avocar os processos relativos a atividades que envolvam o uso comercial de OGM para análise em última e definitiva instância.</a:t>
            </a:r>
          </a:p>
          <a:p>
            <a:pPr algn="just">
              <a:spcBef>
                <a:spcPct val="50000"/>
              </a:spcBef>
            </a:pPr>
            <a:r>
              <a:rPr lang="pt-BR" altLang="pt-BR" sz="2000" b="1" dirty="0">
                <a:solidFill>
                  <a:srgbClr val="003366"/>
                </a:solidFill>
                <a:latin typeface="Verdana" charset="0"/>
                <a:cs typeface="Times New Roman" pitchFamily="18" charset="0"/>
              </a:rPr>
              <a:t>analisar </a:t>
            </a:r>
            <a:r>
              <a:rPr lang="pt-BR" altLang="pt-BR" sz="2000" b="1" u="sng" dirty="0">
                <a:solidFill>
                  <a:srgbClr val="003366"/>
                </a:solidFill>
                <a:latin typeface="Verdana" charset="0"/>
                <a:cs typeface="Times New Roman" pitchFamily="18" charset="0"/>
              </a:rPr>
              <a:t>os recursos dos OERF</a:t>
            </a:r>
            <a:r>
              <a:rPr lang="pt-BR" altLang="pt-BR" sz="2000" b="1" dirty="0">
                <a:solidFill>
                  <a:srgbClr val="003366"/>
                </a:solidFill>
                <a:latin typeface="Verdana" charset="0"/>
                <a:cs typeface="Times New Roman" pitchFamily="18" charset="0"/>
              </a:rPr>
              <a:t> à decisão da CTNBio, em casos de liberação comercial de OGM, apresentados até 30 dias após a publicação da decisão da CTNBio.</a:t>
            </a:r>
          </a:p>
        </p:txBody>
      </p:sp>
      <p:sp>
        <p:nvSpPr>
          <p:cNvPr id="32772" name="Rectangle 4"/>
          <p:cNvSpPr>
            <a:spLocks noChangeArrowheads="1"/>
          </p:cNvSpPr>
          <p:nvPr/>
        </p:nvSpPr>
        <p:spPr bwMode="auto">
          <a:xfrm>
            <a:off x="1331640" y="1084858"/>
            <a:ext cx="655320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pt-BR" altLang="pt-BR" sz="2900" b="1" dirty="0">
                <a:latin typeface="Verdana" charset="0"/>
              </a:rPr>
              <a:t>COMPETÊNCIAS DO CNBS</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4134" y="260648"/>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3522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908720"/>
            <a:ext cx="7772400" cy="1470025"/>
          </a:xfrm>
        </p:spPr>
        <p:txBody>
          <a:bodyPr>
            <a:normAutofit fontScale="90000"/>
          </a:bodyPr>
          <a:lstStyle/>
          <a:p>
            <a:r>
              <a:rPr lang="pt-BR" b="1" i="1" dirty="0" smtClean="0"/>
              <a:t>O Sistema Brasileiro de Biossegurança é eficiente e confiável?</a:t>
            </a:r>
            <a:endParaRPr lang="pt-BR" b="1" i="1" dirty="0"/>
          </a:p>
        </p:txBody>
      </p:sp>
      <p:sp>
        <p:nvSpPr>
          <p:cNvPr id="3" name="Subtítulo 2"/>
          <p:cNvSpPr>
            <a:spLocks noGrp="1"/>
          </p:cNvSpPr>
          <p:nvPr>
            <p:ph type="subTitle" idx="1"/>
          </p:nvPr>
        </p:nvSpPr>
        <p:spPr>
          <a:xfrm>
            <a:off x="1331640" y="3140968"/>
            <a:ext cx="6400800" cy="1752600"/>
          </a:xfrm>
        </p:spPr>
        <p:txBody>
          <a:bodyPr/>
          <a:lstStyle/>
          <a:p>
            <a:r>
              <a:rPr lang="pt-BR" dirty="0" smtClean="0">
                <a:solidFill>
                  <a:schemeClr val="tx1">
                    <a:lumMod val="75000"/>
                    <a:lumOff val="25000"/>
                  </a:schemeClr>
                </a:solidFill>
              </a:rPr>
              <a:t>Tomando como exemplo a agricultura e pecuária</a:t>
            </a:r>
            <a:endParaRPr lang="pt-BR" dirty="0">
              <a:solidFill>
                <a:schemeClr val="tx1">
                  <a:lumMod val="75000"/>
                  <a:lumOff val="2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697" y="188640"/>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6915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idx="4294967295"/>
          </p:nvPr>
        </p:nvSpPr>
        <p:spPr>
          <a:xfrm>
            <a:off x="457200" y="630237"/>
            <a:ext cx="8229600" cy="1143001"/>
          </a:xfrm>
          <a:prstGeom prst="rect">
            <a:avLst/>
          </a:prstGeom>
        </p:spPr>
        <p:txBody>
          <a:bodyPr lIns="0" tIns="0" rIns="0" bIns="0"/>
          <a:lstStyle/>
          <a:p>
            <a:pPr lvl="0" defTabSz="795527">
              <a:defRPr sz="1800">
                <a:uFillTx/>
              </a:defRPr>
            </a:pPr>
            <a:r>
              <a:rPr lang="pt-BR" sz="3828" dirty="0" smtClean="0"/>
              <a:t>Taxas de adoção de culturas GM</a:t>
            </a:r>
            <a:br>
              <a:rPr lang="pt-BR" sz="3828" dirty="0" smtClean="0"/>
            </a:br>
            <a:r>
              <a:rPr lang="pt-BR" sz="1566" dirty="0" smtClean="0"/>
              <a:t>Em milhões de ha</a:t>
            </a:r>
            <a:endParaRPr sz="1566" dirty="0"/>
          </a:p>
        </p:txBody>
      </p:sp>
      <p:graphicFrame>
        <p:nvGraphicFramePr>
          <p:cNvPr id="217" name="Table 217"/>
          <p:cNvGraphicFramePr/>
          <p:nvPr>
            <p:extLst>
              <p:ext uri="{D42A27DB-BD31-4B8C-83A1-F6EECF244321}">
                <p14:modId xmlns="" xmlns:p14="http://schemas.microsoft.com/office/powerpoint/2010/main" val="396234406"/>
              </p:ext>
            </p:extLst>
          </p:nvPr>
        </p:nvGraphicFramePr>
        <p:xfrm>
          <a:off x="468312" y="2349500"/>
          <a:ext cx="6851648" cy="3813174"/>
        </p:xfrm>
        <a:graphic>
          <a:graphicData uri="http://schemas.openxmlformats.org/drawingml/2006/table">
            <a:tbl>
              <a:tblPr/>
              <a:tblGrid>
                <a:gridCol w="1712912"/>
                <a:gridCol w="1712912"/>
                <a:gridCol w="1712912"/>
                <a:gridCol w="1712912"/>
              </a:tblGrid>
              <a:tr h="604837">
                <a:tc>
                  <a:txBody>
                    <a:bodyPr/>
                    <a:lstStyle/>
                    <a:p>
                      <a:pPr lvl="0" algn="ctr">
                        <a:defRPr b="0" i="0">
                          <a:uFillTx/>
                        </a:defRPr>
                      </a:pPr>
                      <a:r>
                        <a:rPr sz="2000" b="1" dirty="0" err="1">
                          <a:solidFill>
                            <a:srgbClr val="FFFFFF"/>
                          </a:solidFill>
                        </a:rPr>
                        <a:t>Cultivo</a:t>
                      </a:r>
                      <a:endParaRPr sz="2000" b="1" dirty="0">
                        <a:solidFill>
                          <a:srgbClr val="FFFFFF"/>
                        </a:solidFill>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b="0" i="0">
                          <a:uFillTx/>
                        </a:defRPr>
                      </a:pPr>
                      <a:r>
                        <a:rPr sz="2000" b="1">
                          <a:solidFill>
                            <a:srgbClr val="FFFFFF"/>
                          </a:solidFill>
                        </a:rPr>
                        <a:t>convencional</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b="0" i="0">
                          <a:uFillTx/>
                        </a:defRPr>
                      </a:pPr>
                      <a:r>
                        <a:rPr sz="2000" b="1">
                          <a:solidFill>
                            <a:srgbClr val="FFFFFF"/>
                          </a:solidFill>
                        </a:rPr>
                        <a:t>GM</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b="0" i="0">
                          <a:uFillTx/>
                        </a:defRPr>
                      </a:pPr>
                      <a:r>
                        <a:rPr sz="2000" b="1">
                          <a:solidFill>
                            <a:srgbClr val="FFFFFF"/>
                          </a:solidFill>
                        </a:rPr>
                        <a:t>Total</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r>
              <a:tr h="1068387">
                <a:tc>
                  <a:txBody>
                    <a:bodyPr/>
                    <a:lstStyle/>
                    <a:p>
                      <a:pPr lvl="0" algn="ctr">
                        <a:defRPr b="0" i="0">
                          <a:uFillTx/>
                        </a:defRPr>
                      </a:pPr>
                      <a:endParaRPr sz="2000" b="1" dirty="0"/>
                    </a:p>
                    <a:p>
                      <a:pPr lvl="0" algn="ctr">
                        <a:defRPr b="0" i="0">
                          <a:uFillTx/>
                        </a:defRPr>
                      </a:pPr>
                      <a:r>
                        <a:rPr lang="pt-BR" sz="2000" b="1" dirty="0" smtClean="0"/>
                        <a:t>Soja</a:t>
                      </a:r>
                      <a:endParaRPr sz="2000" b="1" dirty="0"/>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b="0" i="0">
                          <a:uFillTx/>
                        </a:defRPr>
                      </a:pPr>
                      <a:endParaRPr sz="2000"/>
                    </a:p>
                    <a:p>
                      <a:pPr lvl="0" algn="ctr">
                        <a:defRPr b="0" i="0">
                          <a:uFillTx/>
                        </a:defRPr>
                      </a:pPr>
                      <a:r>
                        <a:rPr sz="2000"/>
                        <a:t>2,45</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b="0" i="0">
                          <a:uFillTx/>
                        </a:defRPr>
                      </a:pPr>
                      <a:endParaRPr sz="2000"/>
                    </a:p>
                    <a:p>
                      <a:pPr lvl="0" algn="ctr">
                        <a:defRPr b="0" i="0">
                          <a:uFillTx/>
                        </a:defRPr>
                      </a:pPr>
                      <a:r>
                        <a:rPr sz="2000"/>
                        <a:t>27,41</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b="0" i="0">
                          <a:uFillTx/>
                        </a:defRPr>
                      </a:pPr>
                      <a:endParaRPr sz="2000"/>
                    </a:p>
                    <a:p>
                      <a:pPr lvl="0" algn="ctr">
                        <a:defRPr b="0" i="0">
                          <a:uFillTx/>
                        </a:defRPr>
                      </a:pPr>
                      <a:r>
                        <a:rPr sz="2000"/>
                        <a:t>29,86</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r>
              <a:tr h="1069975">
                <a:tc>
                  <a:txBody>
                    <a:bodyPr/>
                    <a:lstStyle/>
                    <a:p>
                      <a:pPr lvl="0" algn="ctr">
                        <a:defRPr b="0" i="0">
                          <a:uFillTx/>
                        </a:defRPr>
                      </a:pPr>
                      <a:endParaRPr sz="2000" b="1" dirty="0"/>
                    </a:p>
                    <a:p>
                      <a:pPr lvl="0" algn="ctr">
                        <a:defRPr b="0" i="0">
                          <a:uFillTx/>
                        </a:defRPr>
                      </a:pPr>
                      <a:r>
                        <a:rPr lang="pt-BR" sz="2000" b="1" dirty="0" smtClean="0"/>
                        <a:t>Milho</a:t>
                      </a:r>
                      <a:endParaRPr sz="2000" b="1" dirty="0"/>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b="0" i="0">
                          <a:uFillTx/>
                        </a:defRPr>
                      </a:pPr>
                      <a:endParaRPr sz="2000"/>
                    </a:p>
                    <a:p>
                      <a:pPr lvl="0" algn="ctr">
                        <a:defRPr b="0" i="0">
                          <a:uFillTx/>
                        </a:defRPr>
                      </a:pPr>
                      <a:r>
                        <a:rPr sz="2000"/>
                        <a:t>2,82</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b="0" i="0">
                          <a:uFillTx/>
                        </a:defRPr>
                      </a:pPr>
                      <a:endParaRPr sz="2000"/>
                    </a:p>
                    <a:p>
                      <a:pPr lvl="0" algn="ctr">
                        <a:defRPr b="0" i="0">
                          <a:uFillTx/>
                        </a:defRPr>
                      </a:pPr>
                      <a:r>
                        <a:rPr sz="2000"/>
                        <a:t>12,45</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b="0" i="0">
                          <a:uFillTx/>
                        </a:defRPr>
                      </a:pPr>
                      <a:endParaRPr sz="2000"/>
                    </a:p>
                    <a:p>
                      <a:pPr lvl="0" algn="ctr">
                        <a:defRPr b="0" i="0">
                          <a:uFillTx/>
                        </a:defRPr>
                      </a:pPr>
                      <a:r>
                        <a:rPr sz="2000"/>
                        <a:t>15,27</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r>
              <a:tr h="1069975">
                <a:tc>
                  <a:txBody>
                    <a:bodyPr/>
                    <a:lstStyle/>
                    <a:p>
                      <a:pPr lvl="0" algn="ctr">
                        <a:defRPr b="0" i="0">
                          <a:uFillTx/>
                        </a:defRPr>
                      </a:pPr>
                      <a:endParaRPr sz="2000" b="1" dirty="0"/>
                    </a:p>
                    <a:p>
                      <a:pPr lvl="0" algn="ctr">
                        <a:defRPr b="0" i="0">
                          <a:uFillTx/>
                        </a:defRPr>
                      </a:pPr>
                      <a:r>
                        <a:rPr lang="pt-BR" sz="2000" b="1" dirty="0" smtClean="0"/>
                        <a:t>Algodão</a:t>
                      </a:r>
                      <a:endParaRPr sz="2000" b="1" dirty="0"/>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b="0" i="0">
                          <a:uFillTx/>
                        </a:defRPr>
                      </a:pPr>
                      <a:endParaRPr sz="2000"/>
                    </a:p>
                    <a:p>
                      <a:pPr lvl="0" algn="ctr">
                        <a:defRPr b="0" i="0">
                          <a:uFillTx/>
                        </a:defRPr>
                      </a:pPr>
                      <a:r>
                        <a:rPr sz="2000"/>
                        <a:t>0,39</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b="0" i="0">
                          <a:uFillTx/>
                        </a:defRPr>
                      </a:pPr>
                      <a:endParaRPr sz="2000"/>
                    </a:p>
                    <a:p>
                      <a:pPr lvl="0" algn="ctr">
                        <a:defRPr b="0" i="0">
                          <a:uFillTx/>
                        </a:defRPr>
                      </a:pPr>
                      <a:r>
                        <a:rPr sz="2000"/>
                        <a:t>0,71</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b="0" i="0">
                          <a:uFillTx/>
                        </a:defRPr>
                      </a:pPr>
                      <a:endParaRPr sz="2000" dirty="0"/>
                    </a:p>
                    <a:p>
                      <a:pPr lvl="0" algn="ctr">
                        <a:defRPr b="0" i="0">
                          <a:uFillTx/>
                        </a:defRPr>
                      </a:pPr>
                      <a:r>
                        <a:rPr sz="2000" dirty="0"/>
                        <a:t>1,10</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r>
            </a:tbl>
          </a:graphicData>
        </a:graphic>
      </p:graphicFrame>
      <p:pic>
        <p:nvPicPr>
          <p:cNvPr id="218" name="image.png"/>
          <p:cNvPicPr/>
          <p:nvPr/>
        </p:nvPicPr>
        <p:blipFill>
          <a:blip r:embed="rId2" cstate="print">
            <a:extLst/>
          </a:blip>
          <a:stretch>
            <a:fillRect/>
          </a:stretch>
        </p:blipFill>
        <p:spPr>
          <a:xfrm>
            <a:off x="7453312" y="3128416"/>
            <a:ext cx="787400" cy="949325"/>
          </a:xfrm>
          <a:prstGeom prst="rect">
            <a:avLst/>
          </a:prstGeom>
          <a:ln w="12700">
            <a:miter lim="400000"/>
          </a:ln>
        </p:spPr>
      </p:pic>
      <p:pic>
        <p:nvPicPr>
          <p:cNvPr id="219" name="image.png"/>
          <p:cNvPicPr/>
          <p:nvPr/>
        </p:nvPicPr>
        <p:blipFill>
          <a:blip r:embed="rId3" cstate="print">
            <a:extLst/>
          </a:blip>
          <a:stretch>
            <a:fillRect/>
          </a:stretch>
        </p:blipFill>
        <p:spPr>
          <a:xfrm>
            <a:off x="7453312" y="4220616"/>
            <a:ext cx="881063" cy="1081088"/>
          </a:xfrm>
          <a:prstGeom prst="rect">
            <a:avLst/>
          </a:prstGeom>
          <a:ln w="12700">
            <a:miter lim="400000"/>
          </a:ln>
        </p:spPr>
      </p:pic>
      <p:pic>
        <p:nvPicPr>
          <p:cNvPr id="220" name="image.png"/>
          <p:cNvPicPr/>
          <p:nvPr/>
        </p:nvPicPr>
        <p:blipFill>
          <a:blip r:embed="rId4" cstate="print">
            <a:extLst/>
          </a:blip>
          <a:stretch>
            <a:fillRect/>
          </a:stretch>
        </p:blipFill>
        <p:spPr>
          <a:xfrm>
            <a:off x="7596187" y="5219153"/>
            <a:ext cx="760413" cy="946151"/>
          </a:xfrm>
          <a:prstGeom prst="rect">
            <a:avLst/>
          </a:prstGeom>
          <a:ln w="12700">
            <a:miter lim="400000"/>
          </a:ln>
        </p:spPr>
      </p:pic>
      <p:sp>
        <p:nvSpPr>
          <p:cNvPr id="221" name="Shape 221"/>
          <p:cNvSpPr/>
          <p:nvPr/>
        </p:nvSpPr>
        <p:spPr>
          <a:xfrm>
            <a:off x="8245474" y="3418928"/>
            <a:ext cx="86360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pPr lvl="0">
              <a:defRPr b="0"/>
            </a:pPr>
            <a:r>
              <a:rPr b="1"/>
              <a:t>91,8%</a:t>
            </a:r>
          </a:p>
        </p:txBody>
      </p:sp>
      <p:sp>
        <p:nvSpPr>
          <p:cNvPr id="222" name="Shape 222"/>
          <p:cNvSpPr/>
          <p:nvPr/>
        </p:nvSpPr>
        <p:spPr>
          <a:xfrm>
            <a:off x="8316912" y="4500016"/>
            <a:ext cx="863600"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pPr lvl="0">
              <a:defRPr b="0"/>
            </a:pPr>
            <a:r>
              <a:rPr b="1"/>
              <a:t>81,6%</a:t>
            </a:r>
          </a:p>
        </p:txBody>
      </p:sp>
      <p:sp>
        <p:nvSpPr>
          <p:cNvPr id="223" name="Shape 223"/>
          <p:cNvSpPr/>
          <p:nvPr/>
        </p:nvSpPr>
        <p:spPr>
          <a:xfrm>
            <a:off x="8245474" y="5508078"/>
            <a:ext cx="86360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pPr lvl="0">
              <a:defRPr b="0"/>
            </a:pPr>
            <a:r>
              <a:rPr b="1"/>
              <a:t>65%</a:t>
            </a:r>
          </a:p>
        </p:txBody>
      </p:sp>
      <p:sp>
        <p:nvSpPr>
          <p:cNvPr id="224" name="Shape 224"/>
          <p:cNvSpPr/>
          <p:nvPr/>
        </p:nvSpPr>
        <p:spPr>
          <a:xfrm>
            <a:off x="3924300" y="6453187"/>
            <a:ext cx="4824412" cy="2946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lvl1pPr>
          </a:lstStyle>
          <a:p>
            <a:pPr lvl="0">
              <a:defRPr sz="1800"/>
            </a:pPr>
            <a:r>
              <a:rPr sz="1400"/>
              <a:t>Fuente: Celeres Informativo em Biotecnologia -2014</a:t>
            </a:r>
          </a:p>
        </p:txBody>
      </p:sp>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967" y="116632"/>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1969094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ço Reservado para Conteúdo 2"/>
          <p:cNvSpPr txBox="1">
            <a:spLocks/>
          </p:cNvSpPr>
          <p:nvPr/>
        </p:nvSpPr>
        <p:spPr bwMode="auto">
          <a:xfrm>
            <a:off x="214313" y="1817688"/>
            <a:ext cx="8750300" cy="477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spcBef>
                <a:spcPct val="20000"/>
              </a:spcBef>
            </a:pPr>
            <a:endParaRPr lang="en-US" sz="2000">
              <a:solidFill>
                <a:prstClr val="black"/>
              </a:solidFill>
              <a:latin typeface="Trebuchet MS" pitchFamily="34" charset="0"/>
            </a:endParaRPr>
          </a:p>
        </p:txBody>
      </p:sp>
      <p:sp>
        <p:nvSpPr>
          <p:cNvPr id="6" name="Texto explicativo retangular com cantos arredondados 5"/>
          <p:cNvSpPr/>
          <p:nvPr/>
        </p:nvSpPr>
        <p:spPr>
          <a:xfrm>
            <a:off x="468313" y="1487488"/>
            <a:ext cx="1655762" cy="587375"/>
          </a:xfrm>
          <a:prstGeom prst="wedgeRoundRectCallout">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1995 - 2004</a:t>
            </a:r>
          </a:p>
        </p:txBody>
      </p:sp>
      <p:sp>
        <p:nvSpPr>
          <p:cNvPr id="7" name="Texto explicativo retangular com cantos arredondados 6"/>
          <p:cNvSpPr/>
          <p:nvPr/>
        </p:nvSpPr>
        <p:spPr>
          <a:xfrm>
            <a:off x="3465513" y="1493838"/>
            <a:ext cx="1368425" cy="587375"/>
          </a:xfrm>
          <a:prstGeom prst="wedgeRoundRectCallout">
            <a:avLst/>
          </a:prstGeom>
          <a:solidFill>
            <a:srgbClr val="C6F4C4"/>
          </a:solidFill>
          <a:ln w="12700">
            <a:noFill/>
          </a:ln>
        </p:spPr>
        <p:style>
          <a:lnRef idx="2">
            <a:schemeClr val="dk1"/>
          </a:lnRef>
          <a:fillRef idx="1">
            <a:schemeClr val="lt1"/>
          </a:fillRef>
          <a:effectRef idx="0">
            <a:schemeClr val="dk1"/>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2004</a:t>
            </a:r>
          </a:p>
        </p:txBody>
      </p:sp>
      <p:sp>
        <p:nvSpPr>
          <p:cNvPr id="8" name="Texto explicativo retangular 7"/>
          <p:cNvSpPr/>
          <p:nvPr/>
        </p:nvSpPr>
        <p:spPr>
          <a:xfrm>
            <a:off x="323850" y="2862263"/>
            <a:ext cx="2520950" cy="3600450"/>
          </a:xfrm>
          <a:prstGeom prst="wedgeRectCallout">
            <a:avLst>
              <a:gd name="adj1" fmla="val -23713"/>
              <a:gd name="adj2" fmla="val -57280"/>
            </a:avLst>
          </a:prstGeom>
          <a:solidFill>
            <a:schemeClr val="accent1">
              <a:lumMod val="20000"/>
              <a:lumOff val="80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Lei 8974/95 </a:t>
            </a:r>
          </a:p>
          <a:p>
            <a:pPr algn="ctr">
              <a:defRPr/>
            </a:pPr>
            <a:r>
              <a:rPr lang="pt-BR" sz="1600" b="1" dirty="0">
                <a:solidFill>
                  <a:prstClr val="black"/>
                </a:solidFill>
                <a:latin typeface="Verdana" pitchFamily="34" charset="0"/>
                <a:ea typeface="Verdana" pitchFamily="34" charset="0"/>
                <a:cs typeface="Verdana" pitchFamily="34" charset="0"/>
              </a:rPr>
              <a:t>Lei de Biossegurança</a:t>
            </a:r>
          </a:p>
          <a:p>
            <a:pPr algn="ctr">
              <a:defRPr/>
            </a:pPr>
            <a:r>
              <a:rPr lang="pt-BR" sz="1600" dirty="0">
                <a:solidFill>
                  <a:prstClr val="black"/>
                </a:solidFill>
                <a:latin typeface="Verdana" pitchFamily="34" charset="0"/>
                <a:ea typeface="Verdana" pitchFamily="34" charset="0"/>
                <a:cs typeface="Verdana" pitchFamily="34" charset="0"/>
              </a:rPr>
              <a:t>Cada OGM deve ser analisado separadamente</a:t>
            </a:r>
          </a:p>
          <a:p>
            <a:pPr algn="ctr">
              <a:defRPr/>
            </a:pPr>
            <a:r>
              <a:rPr lang="pt-BR" sz="1600" b="1" dirty="0">
                <a:solidFill>
                  <a:srgbClr val="1F497D">
                    <a:lumMod val="75000"/>
                  </a:srgbClr>
                </a:solidFill>
                <a:latin typeface="Verdana" pitchFamily="34" charset="0"/>
                <a:ea typeface="Verdana" pitchFamily="34" charset="0"/>
                <a:cs typeface="Verdana" pitchFamily="34" charset="0"/>
              </a:rPr>
              <a:t>X</a:t>
            </a:r>
          </a:p>
          <a:p>
            <a:pPr algn="ctr">
              <a:defRPr/>
            </a:pPr>
            <a:r>
              <a:rPr lang="pt-BR" sz="1600" b="1" dirty="0">
                <a:solidFill>
                  <a:prstClr val="black"/>
                </a:solidFill>
                <a:latin typeface="Verdana" pitchFamily="34" charset="0"/>
                <a:ea typeface="Verdana" pitchFamily="34" charset="0"/>
                <a:cs typeface="Verdana" pitchFamily="34" charset="0"/>
              </a:rPr>
              <a:t>Lei </a:t>
            </a:r>
            <a:r>
              <a:rPr lang="pt-BR" sz="1600" b="1" dirty="0" smtClean="0">
                <a:solidFill>
                  <a:prstClr val="black"/>
                </a:solidFill>
                <a:latin typeface="Verdana" pitchFamily="34" charset="0"/>
                <a:ea typeface="Verdana" pitchFamily="34" charset="0"/>
                <a:cs typeface="Verdana" pitchFamily="34" charset="0"/>
              </a:rPr>
              <a:t>6938/81</a:t>
            </a:r>
            <a:endParaRPr lang="pt-BR" sz="1600" b="1" dirty="0">
              <a:solidFill>
                <a:prstClr val="black"/>
              </a:solidFill>
              <a:latin typeface="Verdana" pitchFamily="34" charset="0"/>
              <a:ea typeface="Verdana" pitchFamily="34" charset="0"/>
              <a:cs typeface="Verdana" pitchFamily="34" charset="0"/>
            </a:endParaRPr>
          </a:p>
          <a:p>
            <a:pPr algn="ctr">
              <a:defRPr/>
            </a:pPr>
            <a:r>
              <a:rPr lang="pt-BR" sz="1600" b="1" dirty="0">
                <a:solidFill>
                  <a:prstClr val="black"/>
                </a:solidFill>
                <a:latin typeface="Verdana" pitchFamily="34" charset="0"/>
                <a:ea typeface="Verdana" pitchFamily="34" charset="0"/>
                <a:cs typeface="Verdana" pitchFamily="34" charset="0"/>
              </a:rPr>
              <a:t>Política Nacional do Meio Ambiente</a:t>
            </a:r>
          </a:p>
          <a:p>
            <a:pPr algn="ctr">
              <a:defRPr/>
            </a:pPr>
            <a:r>
              <a:rPr lang="pt-BR" sz="1600" dirty="0">
                <a:solidFill>
                  <a:prstClr val="black"/>
                </a:solidFill>
                <a:latin typeface="Verdana" pitchFamily="34" charset="0"/>
                <a:ea typeface="Verdana" pitchFamily="34" charset="0"/>
                <a:cs typeface="Verdana" pitchFamily="34" charset="0"/>
              </a:rPr>
              <a:t>Todos os OGM são potencialmente poluidores do meio ambiente</a:t>
            </a:r>
          </a:p>
        </p:txBody>
      </p:sp>
      <p:sp>
        <p:nvSpPr>
          <p:cNvPr id="9" name="Texto explicativo retangular 8"/>
          <p:cNvSpPr/>
          <p:nvPr/>
        </p:nvSpPr>
        <p:spPr>
          <a:xfrm>
            <a:off x="3190875" y="2871788"/>
            <a:ext cx="2519363" cy="3600450"/>
          </a:xfrm>
          <a:prstGeom prst="wedgeRectCallout">
            <a:avLst>
              <a:gd name="adj1" fmla="val -23713"/>
              <a:gd name="adj2" fmla="val -57280"/>
            </a:avLst>
          </a:prstGeom>
          <a:solidFill>
            <a:srgbClr val="C6F4C4"/>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TRF</a:t>
            </a:r>
            <a:r>
              <a:rPr lang="pt-BR" sz="1600" dirty="0">
                <a:solidFill>
                  <a:prstClr val="black"/>
                </a:solidFill>
                <a:latin typeface="Verdana" pitchFamily="34" charset="0"/>
                <a:ea typeface="Verdana" pitchFamily="34" charset="0"/>
                <a:cs typeface="Verdana" pitchFamily="34" charset="0"/>
              </a:rPr>
              <a:t> (Tribunal Regional Federal) decide que</a:t>
            </a:r>
          </a:p>
          <a:p>
            <a:pPr algn="ctr">
              <a:defRPr/>
            </a:pPr>
            <a:r>
              <a:rPr lang="pt-BR" sz="1600" dirty="0">
                <a:solidFill>
                  <a:prstClr val="black"/>
                </a:solidFill>
                <a:latin typeface="Verdana" pitchFamily="34" charset="0"/>
                <a:ea typeface="Verdana" pitchFamily="34" charset="0"/>
                <a:cs typeface="Verdana" pitchFamily="34" charset="0"/>
              </a:rPr>
              <a:t> a </a:t>
            </a:r>
            <a:r>
              <a:rPr lang="pt-BR" sz="1600" u="sng" dirty="0">
                <a:solidFill>
                  <a:prstClr val="black"/>
                </a:solidFill>
                <a:latin typeface="Verdana" pitchFamily="34" charset="0"/>
                <a:ea typeface="Verdana" pitchFamily="34" charset="0"/>
                <a:cs typeface="Verdana" pitchFamily="34" charset="0"/>
              </a:rPr>
              <a:t>lei específica</a:t>
            </a:r>
            <a:r>
              <a:rPr lang="pt-BR" sz="1600" dirty="0">
                <a:solidFill>
                  <a:prstClr val="black"/>
                </a:solidFill>
                <a:latin typeface="Verdana" pitchFamily="34" charset="0"/>
                <a:ea typeface="Verdana" pitchFamily="34" charset="0"/>
                <a:cs typeface="Verdana" pitchFamily="34" charset="0"/>
              </a:rPr>
              <a:t>  (</a:t>
            </a:r>
            <a:r>
              <a:rPr lang="pt-BR" sz="1600" b="1" dirty="0">
                <a:solidFill>
                  <a:prstClr val="black"/>
                </a:solidFill>
                <a:latin typeface="Verdana" pitchFamily="34" charset="0"/>
                <a:ea typeface="Verdana" pitchFamily="34" charset="0"/>
                <a:cs typeface="Verdana" pitchFamily="34" charset="0"/>
              </a:rPr>
              <a:t>Lei 8974/95</a:t>
            </a:r>
            <a:r>
              <a:rPr lang="pt-BR" sz="1600" dirty="0">
                <a:solidFill>
                  <a:prstClr val="black"/>
                </a:solidFill>
                <a:latin typeface="Verdana" pitchFamily="34" charset="0"/>
                <a:ea typeface="Verdana" pitchFamily="34" charset="0"/>
                <a:cs typeface="Verdana" pitchFamily="34" charset="0"/>
              </a:rPr>
              <a:t>) se </a:t>
            </a:r>
            <a:r>
              <a:rPr lang="pt-BR" sz="1600" b="1" dirty="0">
                <a:solidFill>
                  <a:prstClr val="black"/>
                </a:solidFill>
                <a:latin typeface="Verdana" pitchFamily="34" charset="0"/>
                <a:ea typeface="Verdana" pitchFamily="34" charset="0"/>
                <a:cs typeface="Verdana" pitchFamily="34" charset="0"/>
              </a:rPr>
              <a:t>sobrepõe</a:t>
            </a:r>
            <a:r>
              <a:rPr lang="pt-BR" sz="1600" dirty="0">
                <a:solidFill>
                  <a:prstClr val="black"/>
                </a:solidFill>
                <a:latin typeface="Verdana" pitchFamily="34" charset="0"/>
                <a:ea typeface="Verdana" pitchFamily="34" charset="0"/>
                <a:cs typeface="Verdana" pitchFamily="34" charset="0"/>
              </a:rPr>
              <a:t> à </a:t>
            </a:r>
            <a:r>
              <a:rPr lang="pt-BR" sz="1600" u="sng" dirty="0">
                <a:solidFill>
                  <a:prstClr val="black"/>
                </a:solidFill>
                <a:latin typeface="Verdana" pitchFamily="34" charset="0"/>
                <a:ea typeface="Verdana" pitchFamily="34" charset="0"/>
                <a:cs typeface="Verdana" pitchFamily="34" charset="0"/>
              </a:rPr>
              <a:t>lei geral </a:t>
            </a:r>
            <a:r>
              <a:rPr lang="pt-BR" sz="1600" dirty="0">
                <a:solidFill>
                  <a:prstClr val="black"/>
                </a:solidFill>
                <a:latin typeface="Verdana" pitchFamily="34" charset="0"/>
                <a:ea typeface="Verdana" pitchFamily="34" charset="0"/>
                <a:cs typeface="Verdana" pitchFamily="34" charset="0"/>
              </a:rPr>
              <a:t>(</a:t>
            </a:r>
            <a:r>
              <a:rPr lang="pt-BR" sz="1600" b="1" dirty="0">
                <a:solidFill>
                  <a:prstClr val="black"/>
                </a:solidFill>
                <a:latin typeface="Verdana" pitchFamily="34" charset="0"/>
                <a:ea typeface="Verdana" pitchFamily="34" charset="0"/>
                <a:cs typeface="Verdana" pitchFamily="34" charset="0"/>
              </a:rPr>
              <a:t>Lei do Meio Ambiente</a:t>
            </a:r>
            <a:r>
              <a:rPr lang="pt-BR" sz="1600" dirty="0">
                <a:solidFill>
                  <a:prstClr val="black"/>
                </a:solidFill>
                <a:latin typeface="Verdana" pitchFamily="34" charset="0"/>
                <a:ea typeface="Verdana" pitchFamily="34" charset="0"/>
                <a:cs typeface="Verdana" pitchFamily="34" charset="0"/>
              </a:rPr>
              <a:t>)</a:t>
            </a:r>
          </a:p>
        </p:txBody>
      </p:sp>
      <p:sp>
        <p:nvSpPr>
          <p:cNvPr id="10" name="Texto explicativo retangular com cantos arredondados 9"/>
          <p:cNvSpPr/>
          <p:nvPr/>
        </p:nvSpPr>
        <p:spPr>
          <a:xfrm>
            <a:off x="6221413" y="1474788"/>
            <a:ext cx="1368425" cy="585787"/>
          </a:xfrm>
          <a:prstGeom prst="wedgeRoundRectCallout">
            <a:avLst/>
          </a:prstGeom>
          <a:solidFill>
            <a:srgbClr val="ACC777"/>
          </a:solidFill>
          <a:ln w="12700">
            <a:noFill/>
          </a:ln>
        </p:spPr>
        <p:style>
          <a:lnRef idx="2">
            <a:schemeClr val="dk1"/>
          </a:lnRef>
          <a:fillRef idx="1">
            <a:schemeClr val="lt1"/>
          </a:fillRef>
          <a:effectRef idx="0">
            <a:schemeClr val="dk1"/>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A partir de 2005 </a:t>
            </a:r>
          </a:p>
        </p:txBody>
      </p:sp>
      <p:sp>
        <p:nvSpPr>
          <p:cNvPr id="11" name="Texto explicativo retangular 10"/>
          <p:cNvSpPr/>
          <p:nvPr/>
        </p:nvSpPr>
        <p:spPr>
          <a:xfrm>
            <a:off x="6053138" y="2871788"/>
            <a:ext cx="2519362" cy="3600450"/>
          </a:xfrm>
          <a:prstGeom prst="wedgeRectCallout">
            <a:avLst>
              <a:gd name="adj1" fmla="val -23713"/>
              <a:gd name="adj2" fmla="val -57280"/>
            </a:avLst>
          </a:prstGeom>
          <a:solidFill>
            <a:srgbClr val="ACC777"/>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600" b="1" dirty="0">
                <a:solidFill>
                  <a:prstClr val="black"/>
                </a:solidFill>
                <a:latin typeface="Verdana" pitchFamily="34" charset="0"/>
                <a:ea typeface="Verdana" pitchFamily="34" charset="0"/>
                <a:cs typeface="Verdana" pitchFamily="34" charset="0"/>
              </a:rPr>
              <a:t>Lei 11.105/05 – Nova Lei de Biossegurança</a:t>
            </a:r>
          </a:p>
          <a:p>
            <a:pPr algn="ctr">
              <a:defRPr/>
            </a:pPr>
            <a:endParaRPr lang="pt-BR" sz="1600" dirty="0">
              <a:solidFill>
                <a:prstClr val="black"/>
              </a:solidFill>
              <a:latin typeface="Verdana" pitchFamily="34" charset="0"/>
              <a:ea typeface="Verdana" pitchFamily="34" charset="0"/>
              <a:cs typeface="Verdana" pitchFamily="34" charset="0"/>
            </a:endParaRPr>
          </a:p>
          <a:p>
            <a:pPr algn="ctr">
              <a:buFont typeface="Wingdings" pitchFamily="2" charset="2"/>
              <a:buChar char="ü"/>
              <a:defRPr/>
            </a:pPr>
            <a:r>
              <a:rPr lang="pt-BR" sz="1600" dirty="0">
                <a:solidFill>
                  <a:prstClr val="black"/>
                </a:solidFill>
                <a:latin typeface="Verdana" pitchFamily="34" charset="0"/>
                <a:ea typeface="Verdana" pitchFamily="34" charset="0"/>
                <a:cs typeface="Verdana" pitchFamily="34" charset="0"/>
              </a:rPr>
              <a:t> Harmoniza o aparato legal</a:t>
            </a:r>
          </a:p>
          <a:p>
            <a:pPr algn="ctr">
              <a:defRPr/>
            </a:pPr>
            <a:endParaRPr lang="pt-BR" sz="1600" dirty="0">
              <a:solidFill>
                <a:prstClr val="black"/>
              </a:solidFill>
              <a:latin typeface="Verdana" pitchFamily="34" charset="0"/>
              <a:ea typeface="Verdana" pitchFamily="34" charset="0"/>
              <a:cs typeface="Verdana" pitchFamily="34" charset="0"/>
            </a:endParaRPr>
          </a:p>
          <a:p>
            <a:pPr algn="ctr">
              <a:buFont typeface="Wingdings" pitchFamily="2" charset="2"/>
              <a:buChar char="ü"/>
              <a:defRPr/>
            </a:pPr>
            <a:r>
              <a:rPr lang="pt-BR" sz="1600" dirty="0">
                <a:solidFill>
                  <a:prstClr val="black"/>
                </a:solidFill>
                <a:latin typeface="Verdana" pitchFamily="34" charset="0"/>
                <a:ea typeface="Verdana" pitchFamily="34" charset="0"/>
                <a:cs typeface="Verdana" pitchFamily="34" charset="0"/>
              </a:rPr>
              <a:t> Estabelece normas de segurança e mecanismos de fiscalização de OGM</a:t>
            </a:r>
          </a:p>
        </p:txBody>
      </p:sp>
      <p:sp>
        <p:nvSpPr>
          <p:cNvPr id="15" name="Seta para a direita 14"/>
          <p:cNvSpPr/>
          <p:nvPr/>
        </p:nvSpPr>
        <p:spPr>
          <a:xfrm>
            <a:off x="89940" y="1995004"/>
            <a:ext cx="8964488" cy="720080"/>
          </a:xfrm>
          <a:prstGeom prst="rightArrow">
            <a:avLst/>
          </a:prstGeom>
          <a:gradFill flip="none" rotWithShape="1">
            <a:gsLst>
              <a:gs pos="0">
                <a:schemeClr val="accent3">
                  <a:lumMod val="75000"/>
                </a:schemeClr>
              </a:gs>
              <a:gs pos="94000">
                <a:schemeClr val="accent1">
                  <a:tint val="44500"/>
                  <a:satMod val="160000"/>
                </a:schemeClr>
              </a:gs>
              <a:gs pos="100000">
                <a:schemeClr val="accent1">
                  <a:tint val="23500"/>
                  <a:satMod val="160000"/>
                </a:schemeClr>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3084" name="CaixaDeTexto 12"/>
          <p:cNvSpPr txBox="1">
            <a:spLocks noChangeArrowheads="1"/>
          </p:cNvSpPr>
          <p:nvPr/>
        </p:nvSpPr>
        <p:spPr bwMode="auto">
          <a:xfrm>
            <a:off x="2483768" y="476672"/>
            <a:ext cx="6660084" cy="584775"/>
          </a:xfrm>
          <a:prstGeom prst="rect">
            <a:avLst/>
          </a:prstGeom>
          <a:solidFill>
            <a:schemeClr val="tx2">
              <a:lumMod val="60000"/>
              <a:lumOff val="40000"/>
            </a:schemeClr>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sz="3200" b="1" dirty="0">
                <a:solidFill>
                  <a:srgbClr val="000000"/>
                </a:solidFill>
                <a:latin typeface="Calibri"/>
              </a:rPr>
              <a:t>Marco Regulatório Brasileiro</a:t>
            </a:r>
          </a:p>
        </p:txBody>
      </p:sp>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229" y="90067"/>
            <a:ext cx="1512168" cy="773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2095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769918"/>
            <a:ext cx="7416348" cy="4800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41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9496" y="171877"/>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79512" y="5589240"/>
            <a:ext cx="8879854" cy="86177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pt-BR" sz="2000" b="1" i="1" dirty="0" smtClean="0">
                <a:solidFill>
                  <a:srgbClr val="000000"/>
                </a:solidFill>
              </a:rPr>
              <a:t>A produção havia estabilizado em 120 milhões de t até 2006</a:t>
            </a:r>
          </a:p>
          <a:p>
            <a:pPr marL="342900" indent="-342900">
              <a:spcBef>
                <a:spcPts val="600"/>
              </a:spcBef>
              <a:spcAft>
                <a:spcPts val="600"/>
              </a:spcAft>
              <a:buFont typeface="Arial" panose="020B0604020202020204" pitchFamily="34" charset="0"/>
              <a:buChar char="•"/>
            </a:pPr>
            <a:r>
              <a:rPr lang="pt-BR" sz="2000" b="1" i="1" dirty="0" smtClean="0">
                <a:solidFill>
                  <a:srgbClr val="000000"/>
                </a:solidFill>
              </a:rPr>
              <a:t>A partir de 2007 a produção cresceu continuamente e superou 200 milhões de t</a:t>
            </a:r>
          </a:p>
        </p:txBody>
      </p:sp>
      <p:sp>
        <p:nvSpPr>
          <p:cNvPr id="4" name="CaixaDeTexto 3"/>
          <p:cNvSpPr txBox="1"/>
          <p:nvPr/>
        </p:nvSpPr>
        <p:spPr>
          <a:xfrm>
            <a:off x="5436096" y="6474822"/>
            <a:ext cx="3600400" cy="338554"/>
          </a:xfrm>
          <a:prstGeom prst="rect">
            <a:avLst/>
          </a:prstGeom>
          <a:noFill/>
        </p:spPr>
        <p:txBody>
          <a:bodyPr wrap="square" rtlCol="0">
            <a:spAutoFit/>
          </a:bodyPr>
          <a:lstStyle/>
          <a:p>
            <a:r>
              <a:rPr lang="pt-BR" sz="1600" dirty="0" smtClean="0"/>
              <a:t>Fonte / </a:t>
            </a:r>
            <a:r>
              <a:rPr lang="pt-BR" sz="1600" dirty="0" err="1" smtClean="0"/>
              <a:t>Source</a:t>
            </a:r>
            <a:r>
              <a:rPr lang="pt-BR" sz="1600" dirty="0" smtClean="0"/>
              <a:t>: IBGE, MAPA e Mídia</a:t>
            </a:r>
            <a:endParaRPr lang="pt-BR" sz="1600" dirty="0"/>
          </a:p>
        </p:txBody>
      </p: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532" y="88369"/>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4" name="Conector de seta reta 13"/>
          <p:cNvCxnSpPr/>
          <p:nvPr/>
        </p:nvCxnSpPr>
        <p:spPr bwMode="auto">
          <a:xfrm>
            <a:off x="4529708" y="3384702"/>
            <a:ext cx="2880000" cy="0"/>
          </a:xfrm>
          <a:prstGeom prst="straightConnector1">
            <a:avLst/>
          </a:prstGeom>
          <a:solidFill>
            <a:schemeClr val="accent1"/>
          </a:solidFill>
          <a:ln w="25400" cap="flat" cmpd="sng" algn="ctr">
            <a:solidFill>
              <a:srgbClr val="CC00CC"/>
            </a:solidFill>
            <a:prstDash val="solid"/>
            <a:miter lim="800000"/>
            <a:headEnd type="none" w="med" len="med"/>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479470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39496" y="171877"/>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835696" y="231031"/>
            <a:ext cx="5557675" cy="461665"/>
          </a:xfrm>
          <a:prstGeom prst="rect">
            <a:avLst/>
          </a:prstGeom>
          <a:noFill/>
        </p:spPr>
        <p:txBody>
          <a:bodyPr wrap="none" rtlCol="0">
            <a:spAutoFit/>
          </a:bodyPr>
          <a:lstStyle/>
          <a:p>
            <a:r>
              <a:rPr lang="en-US" sz="2400" b="1" i="1" dirty="0" err="1" smtClean="0">
                <a:solidFill>
                  <a:srgbClr val="000000"/>
                </a:solidFill>
              </a:rPr>
              <a:t>Balança</a:t>
            </a:r>
            <a:r>
              <a:rPr lang="en-US" sz="2400" b="1" i="1" dirty="0" smtClean="0">
                <a:solidFill>
                  <a:srgbClr val="000000"/>
                </a:solidFill>
              </a:rPr>
              <a:t> </a:t>
            </a:r>
            <a:r>
              <a:rPr lang="en-US" sz="2400" b="1" i="1" dirty="0" err="1" smtClean="0">
                <a:solidFill>
                  <a:srgbClr val="000000"/>
                </a:solidFill>
              </a:rPr>
              <a:t>comercial</a:t>
            </a:r>
            <a:r>
              <a:rPr lang="en-US" sz="2400" b="1" i="1" dirty="0" smtClean="0">
                <a:solidFill>
                  <a:srgbClr val="000000"/>
                </a:solidFill>
              </a:rPr>
              <a:t> </a:t>
            </a:r>
            <a:r>
              <a:rPr lang="en-US" sz="2400" b="1" i="1" dirty="0" err="1" smtClean="0">
                <a:solidFill>
                  <a:srgbClr val="000000"/>
                </a:solidFill>
              </a:rPr>
              <a:t>brasileira</a:t>
            </a:r>
            <a:r>
              <a:rPr lang="en-US" sz="2400" b="1" i="1" dirty="0" smtClean="0">
                <a:solidFill>
                  <a:srgbClr val="000000"/>
                </a:solidFill>
              </a:rPr>
              <a:t> – 1989 a 2014</a:t>
            </a:r>
          </a:p>
        </p:txBody>
      </p:sp>
      <p:sp>
        <p:nvSpPr>
          <p:cNvPr id="2" name="CaixaDeTexto 1"/>
          <p:cNvSpPr txBox="1"/>
          <p:nvPr/>
        </p:nvSpPr>
        <p:spPr>
          <a:xfrm>
            <a:off x="539552" y="4904000"/>
            <a:ext cx="8519814" cy="1477328"/>
          </a:xfrm>
          <a:prstGeom prst="rect">
            <a:avLst/>
          </a:prstGeom>
          <a:noFill/>
        </p:spPr>
        <p:txBody>
          <a:bodyPr wrap="square" rtlCol="0">
            <a:spAutoFit/>
          </a:bodyPr>
          <a:lstStyle/>
          <a:p>
            <a:pPr>
              <a:spcBef>
                <a:spcPts val="600"/>
              </a:spcBef>
              <a:spcAft>
                <a:spcPts val="600"/>
              </a:spcAft>
            </a:pPr>
            <a:r>
              <a:rPr lang="pt-BR" sz="2000" b="1" i="1" dirty="0" smtClean="0">
                <a:solidFill>
                  <a:srgbClr val="000000"/>
                </a:solidFill>
              </a:rPr>
              <a:t>O superávit da agricultura tem sido fundamental para a estabilidade econômica brasileira</a:t>
            </a:r>
          </a:p>
          <a:p>
            <a:pPr>
              <a:spcBef>
                <a:spcPts val="600"/>
              </a:spcBef>
              <a:spcAft>
                <a:spcPts val="600"/>
              </a:spcAft>
            </a:pPr>
            <a:r>
              <a:rPr lang="pt-BR" sz="2000" b="1" i="1" dirty="0" smtClean="0">
                <a:solidFill>
                  <a:srgbClr val="000000"/>
                </a:solidFill>
              </a:rPr>
              <a:t>O amplo reconhecimento </a:t>
            </a:r>
            <a:r>
              <a:rPr lang="pt-BR" sz="2000" b="1" i="1" dirty="0">
                <a:solidFill>
                  <a:srgbClr val="000000"/>
                </a:solidFill>
              </a:rPr>
              <a:t>internacional de que os alimentos produzidos no Brasil são </a:t>
            </a:r>
            <a:r>
              <a:rPr lang="pt-BR" sz="2000" b="1" i="1" dirty="0" smtClean="0">
                <a:solidFill>
                  <a:srgbClr val="000000"/>
                </a:solidFill>
              </a:rPr>
              <a:t>seguros é basilar para o avanço das exportações </a:t>
            </a:r>
          </a:p>
        </p:txBody>
      </p:sp>
      <p:sp>
        <p:nvSpPr>
          <p:cNvPr id="4" name="CaixaDeTexto 3"/>
          <p:cNvSpPr txBox="1"/>
          <p:nvPr/>
        </p:nvSpPr>
        <p:spPr>
          <a:xfrm>
            <a:off x="6115504" y="6474822"/>
            <a:ext cx="2920992" cy="338554"/>
          </a:xfrm>
          <a:prstGeom prst="rect">
            <a:avLst/>
          </a:prstGeom>
          <a:noFill/>
        </p:spPr>
        <p:txBody>
          <a:bodyPr wrap="none" rtlCol="0">
            <a:spAutoFit/>
          </a:bodyPr>
          <a:lstStyle/>
          <a:p>
            <a:r>
              <a:rPr lang="pt-BR" sz="1600" dirty="0" smtClean="0"/>
              <a:t>Fonte / </a:t>
            </a:r>
            <a:r>
              <a:rPr lang="pt-BR" sz="1600" dirty="0" err="1" smtClean="0"/>
              <a:t>Source</a:t>
            </a:r>
            <a:r>
              <a:rPr lang="pt-BR" sz="1600" dirty="0" smtClean="0"/>
              <a:t>: SECEX/MDIC</a:t>
            </a:r>
            <a:endParaRPr lang="pt-BR" sz="16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9287" y="744509"/>
            <a:ext cx="7325121" cy="4052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Conector de seta reta 7"/>
          <p:cNvCxnSpPr/>
          <p:nvPr/>
        </p:nvCxnSpPr>
        <p:spPr bwMode="auto">
          <a:xfrm>
            <a:off x="6156541" y="4412129"/>
            <a:ext cx="1548000" cy="0"/>
          </a:xfrm>
          <a:prstGeom prst="straightConnector1">
            <a:avLst/>
          </a:prstGeom>
          <a:solidFill>
            <a:schemeClr val="accent1"/>
          </a:solidFill>
          <a:ln w="25400" cap="flat" cmpd="sng" algn="ctr">
            <a:solidFill>
              <a:srgbClr val="CC00CC"/>
            </a:solidFill>
            <a:prstDash val="dash"/>
            <a:miter lim="800000"/>
            <a:headEnd type="none" w="med" len="med"/>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Conector reto 12"/>
          <p:cNvCxnSpPr/>
          <p:nvPr/>
        </p:nvCxnSpPr>
        <p:spPr bwMode="auto">
          <a:xfrm>
            <a:off x="6147016" y="1124744"/>
            <a:ext cx="9525" cy="3503409"/>
          </a:xfrm>
          <a:prstGeom prst="line">
            <a:avLst/>
          </a:prstGeom>
          <a:solidFill>
            <a:schemeClr val="accent1"/>
          </a:solidFill>
          <a:ln w="25400" cap="flat" cmpd="sng" algn="ctr">
            <a:solidFill>
              <a:srgbClr val="CC00CC"/>
            </a:solidFill>
            <a:prstDash val="dash"/>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532" y="88369"/>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4" name="Conector de seta reta 13"/>
          <p:cNvCxnSpPr/>
          <p:nvPr/>
        </p:nvCxnSpPr>
        <p:spPr bwMode="auto">
          <a:xfrm>
            <a:off x="6156176" y="1281877"/>
            <a:ext cx="1548000" cy="0"/>
          </a:xfrm>
          <a:prstGeom prst="straightConnector1">
            <a:avLst/>
          </a:prstGeom>
          <a:solidFill>
            <a:schemeClr val="accent1"/>
          </a:solidFill>
          <a:ln w="25400" cap="flat" cmpd="sng" algn="ctr">
            <a:solidFill>
              <a:srgbClr val="CC00CC"/>
            </a:solidFill>
            <a:prstDash val="dash"/>
            <a:miter lim="800000"/>
            <a:headEnd type="none" w="med" len="med"/>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40507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40427" y="73545"/>
            <a:ext cx="828414" cy="280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716016" y="6503397"/>
            <a:ext cx="4368105" cy="338554"/>
          </a:xfrm>
          <a:prstGeom prst="rect">
            <a:avLst/>
          </a:prstGeom>
          <a:noFill/>
        </p:spPr>
        <p:txBody>
          <a:bodyPr wrap="square" rtlCol="0">
            <a:spAutoFit/>
          </a:bodyPr>
          <a:lstStyle/>
          <a:p>
            <a:r>
              <a:rPr lang="pt-BR" sz="1600" dirty="0" smtClean="0"/>
              <a:t>Fonte / </a:t>
            </a:r>
            <a:r>
              <a:rPr lang="pt-BR" sz="1600" dirty="0" err="1" smtClean="0"/>
              <a:t>Source</a:t>
            </a:r>
            <a:r>
              <a:rPr lang="pt-BR" sz="1600" dirty="0" smtClean="0"/>
              <a:t>: IBGE, ABRASCO, MAPA e Mídia</a:t>
            </a:r>
            <a:endParaRPr lang="pt-BR" sz="1600" dirty="0"/>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84230"/>
            <a:ext cx="634008" cy="32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7710" y="348258"/>
            <a:ext cx="3708450" cy="5193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404664"/>
            <a:ext cx="4090609" cy="4976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79512" y="5264040"/>
            <a:ext cx="8879854" cy="147732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pt-BR" sz="2000" b="1" i="1" dirty="0" smtClean="0">
                <a:solidFill>
                  <a:srgbClr val="000000"/>
                </a:solidFill>
              </a:rPr>
              <a:t>O consumo de agrotóxicos e a produção de grãos guardam dependência logarítmica indicando aumento menos do que proporcional</a:t>
            </a:r>
          </a:p>
          <a:p>
            <a:pPr marL="342900" indent="-342900">
              <a:spcBef>
                <a:spcPts val="600"/>
              </a:spcBef>
              <a:spcAft>
                <a:spcPts val="600"/>
              </a:spcAft>
              <a:buFont typeface="Arial" panose="020B0604020202020204" pitchFamily="34" charset="0"/>
              <a:buChar char="•"/>
            </a:pPr>
            <a:r>
              <a:rPr lang="pt-BR" sz="2000" b="1" i="1" dirty="0" smtClean="0">
                <a:solidFill>
                  <a:srgbClr val="000000"/>
                </a:solidFill>
              </a:rPr>
              <a:t>Entre 2012 e 2014 a produção aumentou 17% e o consumo de agrotóxicos aumentou 11%</a:t>
            </a:r>
          </a:p>
        </p:txBody>
      </p:sp>
    </p:spTree>
    <p:extLst>
      <p:ext uri="{BB962C8B-B14F-4D97-AF65-F5344CB8AC3E}">
        <p14:creationId xmlns="" xmlns:p14="http://schemas.microsoft.com/office/powerpoint/2010/main" val="611317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smtClean="0">
                <a:solidFill>
                  <a:srgbClr val="000066"/>
                </a:solidFill>
              </a:rPr>
              <a:t>Conclusão</a:t>
            </a:r>
            <a:endParaRPr lang="pt-BR" b="1" i="1" dirty="0">
              <a:solidFill>
                <a:srgbClr val="000066"/>
              </a:solidFill>
            </a:endParaRPr>
          </a:p>
        </p:txBody>
      </p:sp>
      <p:sp>
        <p:nvSpPr>
          <p:cNvPr id="3" name="Espaço Reservado para Conteúdo 2"/>
          <p:cNvSpPr>
            <a:spLocks noGrp="1"/>
          </p:cNvSpPr>
          <p:nvPr>
            <p:ph idx="1"/>
          </p:nvPr>
        </p:nvSpPr>
        <p:spPr/>
        <p:txBody>
          <a:bodyPr>
            <a:normAutofit fontScale="85000" lnSpcReduction="10000"/>
          </a:bodyPr>
          <a:lstStyle/>
          <a:p>
            <a:pPr algn="just">
              <a:spcBef>
                <a:spcPts val="1200"/>
              </a:spcBef>
              <a:spcAft>
                <a:spcPts val="1200"/>
              </a:spcAft>
            </a:pPr>
            <a:r>
              <a:rPr lang="pt-BR" dirty="0" smtClean="0"/>
              <a:t>Não é possível concluir pela segurança ou insegurança coletiva de </a:t>
            </a:r>
            <a:r>
              <a:rPr lang="pt-BR" dirty="0" err="1" smtClean="0"/>
              <a:t>OGMs</a:t>
            </a:r>
            <a:r>
              <a:rPr lang="pt-BR" dirty="0" smtClean="0"/>
              <a:t>. A lei 11.105 determina que a avaliação deve ser feita caso a caso.</a:t>
            </a:r>
          </a:p>
          <a:p>
            <a:pPr algn="just">
              <a:spcBef>
                <a:spcPts val="1200"/>
              </a:spcBef>
              <a:spcAft>
                <a:spcPts val="1200"/>
              </a:spcAft>
            </a:pPr>
            <a:r>
              <a:rPr lang="pt-BR" dirty="0" err="1"/>
              <a:t>OGMs</a:t>
            </a:r>
            <a:r>
              <a:rPr lang="pt-BR" dirty="0"/>
              <a:t> aprovados pela CTNBio / CNBS são </a:t>
            </a:r>
            <a:r>
              <a:rPr lang="pt-BR" dirty="0" smtClean="0"/>
              <a:t>seguros e </a:t>
            </a:r>
            <a:r>
              <a:rPr lang="pt-BR" dirty="0" err="1" smtClean="0"/>
              <a:t>nutricionalmente</a:t>
            </a:r>
            <a:r>
              <a:rPr lang="pt-BR" dirty="0" smtClean="0"/>
              <a:t> equivalentes aos convencionais.</a:t>
            </a:r>
            <a:endParaRPr lang="pt-BR" dirty="0"/>
          </a:p>
          <a:p>
            <a:pPr algn="just">
              <a:spcBef>
                <a:spcPts val="1200"/>
              </a:spcBef>
              <a:spcAft>
                <a:spcPts val="1200"/>
              </a:spcAft>
            </a:pPr>
            <a:r>
              <a:rPr lang="pt-BR" dirty="0" smtClean="0"/>
              <a:t>O consumidor deve ser informado sobre o consumo de alimentos transgênicos. Porém, o uso de símbolos ou mensagens que indiquem que há algum risco adicional ao consumi-los é incorreto e desnecessário no Brasil.</a:t>
            </a: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32656"/>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4325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smtClean="0">
                <a:solidFill>
                  <a:srgbClr val="000066"/>
                </a:solidFill>
              </a:rPr>
              <a:t>Conclusão</a:t>
            </a:r>
            <a:endParaRPr lang="pt-BR" b="1" i="1" dirty="0">
              <a:solidFill>
                <a:srgbClr val="000066"/>
              </a:solidFill>
            </a:endParaRPr>
          </a:p>
        </p:txBody>
      </p:sp>
      <p:sp>
        <p:nvSpPr>
          <p:cNvPr id="3" name="Espaço Reservado para Conteúdo 2"/>
          <p:cNvSpPr>
            <a:spLocks noGrp="1"/>
          </p:cNvSpPr>
          <p:nvPr>
            <p:ph idx="1"/>
          </p:nvPr>
        </p:nvSpPr>
        <p:spPr/>
        <p:txBody>
          <a:bodyPr>
            <a:normAutofit fontScale="85000" lnSpcReduction="20000"/>
          </a:bodyPr>
          <a:lstStyle/>
          <a:p>
            <a:pPr algn="just">
              <a:spcBef>
                <a:spcPts val="1200"/>
              </a:spcBef>
              <a:spcAft>
                <a:spcPts val="1200"/>
              </a:spcAft>
            </a:pPr>
            <a:r>
              <a:rPr lang="pt-BR" dirty="0" smtClean="0"/>
              <a:t>No portal da CTNBio </a:t>
            </a:r>
            <a:r>
              <a:rPr lang="pt-BR" dirty="0" smtClean="0">
                <a:hlinkClick r:id="rId2"/>
              </a:rPr>
              <a:t>www.ctnbio.gov.br</a:t>
            </a:r>
            <a:r>
              <a:rPr lang="pt-BR" dirty="0" smtClean="0"/>
              <a:t> estão descritos todos os eventos biotecnológicos aprovados para cada cultura.</a:t>
            </a:r>
            <a:endParaRPr lang="pt-BR" dirty="0"/>
          </a:p>
          <a:p>
            <a:pPr algn="just">
              <a:spcBef>
                <a:spcPts val="1200"/>
              </a:spcBef>
              <a:spcAft>
                <a:spcPts val="1200"/>
              </a:spcAft>
            </a:pPr>
            <a:r>
              <a:rPr lang="pt-BR" dirty="0" smtClean="0"/>
              <a:t>A atualização do portal é continua.</a:t>
            </a:r>
          </a:p>
          <a:p>
            <a:pPr algn="just">
              <a:spcBef>
                <a:spcPts val="1200"/>
              </a:spcBef>
              <a:spcAft>
                <a:spcPts val="1200"/>
              </a:spcAft>
            </a:pPr>
            <a:r>
              <a:rPr lang="pt-BR" dirty="0" smtClean="0"/>
              <a:t>Através do portal o consumidor pode ter acesso a um conjunto amplo e atual de informações.</a:t>
            </a:r>
          </a:p>
          <a:p>
            <a:pPr algn="just">
              <a:spcBef>
                <a:spcPts val="1200"/>
              </a:spcBef>
              <a:spcAft>
                <a:spcPts val="1200"/>
              </a:spcAft>
            </a:pPr>
            <a:r>
              <a:rPr lang="pt-BR" dirty="0" smtClean="0"/>
              <a:t>Face ao aumento do número de eventos biotecnológicos aprovados e em uso nas várias culturas, a caracterização desses eventos na embalagem do produto mostra-se inviável.</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32656"/>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7684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58" y="116632"/>
            <a:ext cx="9166657" cy="6272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48977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4004209441"/>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mct.gov.br/upd_blob/0221/22152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84168" y="6237312"/>
            <a:ext cx="2965451" cy="556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960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smtClean="0"/>
              <a:t>Lei n° 11.105/2005</a:t>
            </a:r>
            <a:endParaRPr lang="pt-BR" dirty="0"/>
          </a:p>
        </p:txBody>
      </p:sp>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21516062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5536" y="260648"/>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524328" y="118948"/>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866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solidFill>
            <a:schemeClr val="bg2">
              <a:lumMod val="75000"/>
            </a:schemeClr>
          </a:solidFill>
        </p:spPr>
        <p:txBody>
          <a:bodyPr/>
          <a:lstStyle/>
          <a:p>
            <a:pPr eaLnBrk="1"/>
            <a:r>
              <a:rPr lang="pt-BR" sz="3400" dirty="0" smtClean="0"/>
              <a:t>Sistema de Regulamentação Brasileira da </a:t>
            </a:r>
            <a:r>
              <a:rPr lang="pt-BR" sz="3400" dirty="0"/>
              <a:t>Biossegurança</a:t>
            </a:r>
          </a:p>
        </p:txBody>
      </p:sp>
      <p:graphicFrame>
        <p:nvGraphicFramePr>
          <p:cNvPr id="6" name="Espaço Reservado para Conteúdo 5"/>
          <p:cNvGraphicFramePr>
            <a:graphicFrameLocks noGrp="1"/>
          </p:cNvGraphicFramePr>
          <p:nvPr>
            <p:ph idx="1"/>
            <p:extLst>
              <p:ext uri="{D42A27DB-BD31-4B8C-83A1-F6EECF244321}">
                <p14:modId xmlns="" xmlns:p14="http://schemas.microsoft.com/office/powerpoint/2010/main" val="4154945671"/>
              </p:ext>
            </p:extLst>
          </p:nvPr>
        </p:nvGraphicFramePr>
        <p:xfrm>
          <a:off x="892969" y="1946672"/>
          <a:ext cx="7358063" cy="4018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40352" y="6059738"/>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67544" y="6154575"/>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707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79971" y="1001242"/>
            <a:ext cx="7992070" cy="4854401"/>
            <a:chOff x="479971" y="1001242"/>
            <a:chExt cx="7992070" cy="4854401"/>
          </a:xfrm>
        </p:grpSpPr>
        <p:pic>
          <p:nvPicPr>
            <p:cNvPr id="6146" name="Picture 1" descr="image.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9971" y="1001242"/>
              <a:ext cx="7992070" cy="4854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47" name="AutoShape 2"/>
            <p:cNvSpPr>
              <a:spLocks/>
            </p:cNvSpPr>
            <p:nvPr/>
          </p:nvSpPr>
          <p:spPr bwMode="auto">
            <a:xfrm>
              <a:off x="1187624" y="5115595"/>
              <a:ext cx="6624736" cy="464344"/>
            </a:xfrm>
            <a:custGeom>
              <a:avLst/>
              <a:gdLst>
                <a:gd name="T0" fmla="*/ 2147483647 w 21600"/>
                <a:gd name="T1" fmla="*/ 10095559 h 21600"/>
                <a:gd name="T2" fmla="*/ 2147483647 w 21600"/>
                <a:gd name="T3" fmla="*/ 10095559 h 21600"/>
                <a:gd name="T4" fmla="*/ 2147483647 w 21600"/>
                <a:gd name="T5" fmla="*/ 10095559 h 21600"/>
                <a:gd name="T6" fmla="*/ 2147483647 w 21600"/>
                <a:gd name="T7" fmla="*/ 100955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8896" tIns="50798" rIns="88896" bIns="50798"/>
            <a:lstStyle/>
            <a:p>
              <a:pPr algn="ctr" defTabSz="914145"/>
              <a:r>
                <a:rPr lang="pt-BR" b="1" dirty="0">
                  <a:solidFill>
                    <a:prstClr val="black"/>
                  </a:solidFill>
                  <a:latin typeface="Verdana" pitchFamily="34" charset="0"/>
                  <a:ea typeface="Verdana" pitchFamily="34" charset="0"/>
                  <a:cs typeface="Verdana" pitchFamily="34" charset="0"/>
                  <a:sym typeface="Verdana" pitchFamily="34" charset="0"/>
                </a:rPr>
                <a:t>SISTEMA BRASILEIRO DE BIOSSEGURANÇA</a:t>
              </a:r>
              <a:endParaRPr lang="pt-BR" dirty="0">
                <a:solidFill>
                  <a:prstClr val="black"/>
                </a:solidFill>
              </a:endParaRPr>
            </a:p>
          </p:txBody>
        </p:sp>
        <p:sp>
          <p:nvSpPr>
            <p:cNvPr id="2" name="CaixaDeTexto 1"/>
            <p:cNvSpPr txBox="1"/>
            <p:nvPr/>
          </p:nvSpPr>
          <p:spPr>
            <a:xfrm>
              <a:off x="3158141" y="3284984"/>
              <a:ext cx="712759" cy="338554"/>
            </a:xfrm>
            <a:prstGeom prst="rect">
              <a:avLst/>
            </a:prstGeom>
            <a:solidFill>
              <a:srgbClr val="5B6877"/>
            </a:solidFill>
          </p:spPr>
          <p:txBody>
            <a:bodyPr wrap="none" rtlCol="0">
              <a:spAutoFit/>
            </a:bodyPr>
            <a:lstStyle/>
            <a:p>
              <a:r>
                <a:rPr lang="pt-BR" sz="1600" b="1" dirty="0" err="1" smtClean="0">
                  <a:solidFill>
                    <a:schemeClr val="bg1"/>
                  </a:solidFill>
                </a:rPr>
                <a:t>OERFs</a:t>
              </a:r>
              <a:endParaRPr lang="pt-BR" sz="1600" b="1" dirty="0">
                <a:solidFill>
                  <a:schemeClr val="bg1"/>
                </a:solidFill>
              </a:endParaRPr>
            </a:p>
          </p:txBody>
        </p:sp>
      </p:gr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73440"/>
            <a:ext cx="1296144" cy="66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75041" y="294482"/>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479971" y="6381328"/>
            <a:ext cx="8217314" cy="369332"/>
          </a:xfrm>
          <a:prstGeom prst="rect">
            <a:avLst/>
          </a:prstGeom>
          <a:noFill/>
        </p:spPr>
        <p:txBody>
          <a:bodyPr wrap="none" rtlCol="0">
            <a:spAutoFit/>
          </a:bodyPr>
          <a:lstStyle/>
          <a:p>
            <a:r>
              <a:rPr lang="pt-BR" dirty="0" err="1" smtClean="0"/>
              <a:t>OERFs</a:t>
            </a:r>
            <a:r>
              <a:rPr lang="pt-BR" dirty="0" smtClean="0"/>
              <a:t> - Órgãos e Entidades de Registro e Fiscalização: MAPA,  ANVISA,  MMA e MPA.  </a:t>
            </a:r>
            <a:endParaRPr lang="pt-BR" dirty="0"/>
          </a:p>
        </p:txBody>
      </p:sp>
    </p:spTree>
    <p:extLst>
      <p:ext uri="{BB962C8B-B14F-4D97-AF65-F5344CB8AC3E}">
        <p14:creationId xmlns="" xmlns:p14="http://schemas.microsoft.com/office/powerpoint/2010/main" val="42115821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4"/>
          <p:cNvSpPr>
            <a:spLocks noChangeArrowheads="1"/>
          </p:cNvSpPr>
          <p:nvPr/>
        </p:nvSpPr>
        <p:spPr bwMode="auto">
          <a:xfrm>
            <a:off x="1447800" y="2808288"/>
            <a:ext cx="228600" cy="6858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4641" name="Text Box 65"/>
          <p:cNvSpPr txBox="1">
            <a:spLocks noChangeArrowheads="1"/>
          </p:cNvSpPr>
          <p:nvPr/>
        </p:nvSpPr>
        <p:spPr bwMode="auto">
          <a:xfrm rot="16168158">
            <a:off x="938408" y="1252863"/>
            <a:ext cx="1568058" cy="523220"/>
          </a:xfrm>
          <a:prstGeom prst="rect">
            <a:avLst/>
          </a:prstGeom>
          <a:noFill/>
          <a:ln w="9525">
            <a:noFill/>
            <a:miter lim="800000"/>
            <a:headEnd/>
            <a:tailEnd/>
          </a:ln>
          <a:effectLst/>
        </p:spPr>
        <p:txBody>
          <a:bodyPr wrap="none">
            <a:spAutoFit/>
          </a:bodyPr>
          <a:lstStyle/>
          <a:p>
            <a:pPr>
              <a:defRPr/>
            </a:pPr>
            <a:r>
              <a:rPr lang="en-US" sz="1400" b="1" i="1">
                <a:solidFill>
                  <a:srgbClr val="CC0099"/>
                </a:solidFill>
                <a:effectLst>
                  <a:outerShdw blurRad="38100" dist="38100" dir="2700000" algn="tl">
                    <a:srgbClr val="C0C0C0"/>
                  </a:outerShdw>
                </a:effectLst>
              </a:rPr>
              <a:t>Lei Biossegurnaça</a:t>
            </a:r>
          </a:p>
          <a:p>
            <a:pPr>
              <a:defRPr/>
            </a:pPr>
            <a:r>
              <a:rPr lang="en-US" sz="1400" b="1" i="1">
                <a:solidFill>
                  <a:srgbClr val="CC0099"/>
                </a:solidFill>
                <a:effectLst>
                  <a:outerShdw blurRad="38100" dist="38100" dir="2700000" algn="tl">
                    <a:srgbClr val="C0C0C0"/>
                  </a:outerShdw>
                </a:effectLst>
              </a:rPr>
              <a:t>&amp; Lei Ambiental</a:t>
            </a:r>
            <a:endParaRPr lang="pt-BR" sz="1400" b="1" i="1">
              <a:solidFill>
                <a:srgbClr val="CC0099"/>
              </a:solidFill>
              <a:effectLst>
                <a:outerShdw blurRad="38100" dist="38100" dir="2700000" algn="tl">
                  <a:srgbClr val="C0C0C0"/>
                </a:outerShdw>
              </a:effectLst>
            </a:endParaRPr>
          </a:p>
        </p:txBody>
      </p:sp>
      <p:sp>
        <p:nvSpPr>
          <p:cNvPr id="28676" name="AutoShape 66"/>
          <p:cNvSpPr>
            <a:spLocks noChangeArrowheads="1"/>
          </p:cNvSpPr>
          <p:nvPr/>
        </p:nvSpPr>
        <p:spPr bwMode="auto">
          <a:xfrm>
            <a:off x="33528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677" name="AutoShape 67"/>
          <p:cNvSpPr>
            <a:spLocks noChangeArrowheads="1"/>
          </p:cNvSpPr>
          <p:nvPr/>
        </p:nvSpPr>
        <p:spPr bwMode="auto">
          <a:xfrm>
            <a:off x="45720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678" name="AutoShape 68"/>
          <p:cNvSpPr>
            <a:spLocks noChangeArrowheads="1"/>
          </p:cNvSpPr>
          <p:nvPr/>
        </p:nvSpPr>
        <p:spPr bwMode="auto">
          <a:xfrm>
            <a:off x="39624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4645" name="Text Box 69"/>
          <p:cNvSpPr txBox="1">
            <a:spLocks noChangeArrowheads="1"/>
          </p:cNvSpPr>
          <p:nvPr/>
        </p:nvSpPr>
        <p:spPr bwMode="auto">
          <a:xfrm rot="16200000">
            <a:off x="1652065" y="1261516"/>
            <a:ext cx="1880643" cy="769441"/>
          </a:xfrm>
          <a:prstGeom prst="rect">
            <a:avLst/>
          </a:prstGeom>
          <a:noFill/>
          <a:ln w="9525">
            <a:noFill/>
            <a:miter lim="800000"/>
            <a:headEnd/>
            <a:tailEnd/>
          </a:ln>
          <a:effectLst/>
        </p:spPr>
        <p:txBody>
          <a:bodyPr wrap="none">
            <a:spAutoFit/>
          </a:bodyPr>
          <a:lstStyle/>
          <a:p>
            <a:pPr>
              <a:defRPr/>
            </a:pPr>
            <a:r>
              <a:rPr lang="pt-BR" sz="1100" b="1">
                <a:solidFill>
                  <a:schemeClr val="accent2"/>
                </a:solidFill>
              </a:rPr>
              <a:t>CTNBio</a:t>
            </a:r>
            <a:endParaRPr lang="en-US" sz="1100" b="1">
              <a:solidFill>
                <a:schemeClr val="accent2"/>
              </a:solidFill>
            </a:endParaRPr>
          </a:p>
          <a:p>
            <a:pPr>
              <a:defRPr/>
            </a:pPr>
            <a:r>
              <a:rPr lang="en-US" sz="1100" b="1">
                <a:solidFill>
                  <a:schemeClr val="accent2"/>
                </a:solidFill>
              </a:rPr>
              <a:t>CQB</a:t>
            </a:r>
          </a:p>
          <a:p>
            <a:pPr>
              <a:defRPr/>
            </a:pPr>
            <a:r>
              <a:rPr lang="en-US" sz="1100" b="1">
                <a:solidFill>
                  <a:srgbClr val="FF0000"/>
                </a:solidFill>
                <a:effectLst>
                  <a:outerShdw blurRad="38100" dist="38100" dir="2700000" algn="tl">
                    <a:srgbClr val="C0C0C0"/>
                  </a:outerShdw>
                </a:effectLst>
              </a:rPr>
              <a:t>Parecer P. Técn Conclusivo.</a:t>
            </a:r>
          </a:p>
          <a:p>
            <a:pPr>
              <a:defRPr/>
            </a:pPr>
            <a:r>
              <a:rPr lang="en-US" sz="1100" b="1">
                <a:solidFill>
                  <a:srgbClr val="FF0000"/>
                </a:solidFill>
                <a:effectLst>
                  <a:outerShdw blurRad="38100" dist="38100" dir="2700000" algn="tl">
                    <a:srgbClr val="C0C0C0"/>
                  </a:outerShdw>
                </a:effectLst>
              </a:rPr>
              <a:t>(sem impacto ambiental)</a:t>
            </a:r>
            <a:r>
              <a:rPr lang="en-US" sz="1100" b="1">
                <a:solidFill>
                  <a:schemeClr val="accent2"/>
                </a:solidFill>
              </a:rPr>
              <a:t>  </a:t>
            </a:r>
            <a:endParaRPr lang="pt-BR" sz="1100" b="1">
              <a:solidFill>
                <a:schemeClr val="accent2"/>
              </a:solidFill>
            </a:endParaRPr>
          </a:p>
        </p:txBody>
      </p:sp>
      <p:sp>
        <p:nvSpPr>
          <p:cNvPr id="28680" name="Rectangle 70"/>
          <p:cNvSpPr>
            <a:spLocks noChangeArrowheads="1"/>
          </p:cNvSpPr>
          <p:nvPr/>
        </p:nvSpPr>
        <p:spPr bwMode="auto">
          <a:xfrm rot="-5400000">
            <a:off x="-571500" y="3227388"/>
            <a:ext cx="2971800" cy="6096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pt-BR" altLang="pt-BR" sz="1600"/>
          </a:p>
          <a:p>
            <a:pPr algn="ctr">
              <a:spcBef>
                <a:spcPct val="0"/>
              </a:spcBef>
              <a:buFontTx/>
              <a:buNone/>
            </a:pPr>
            <a:r>
              <a:rPr lang="en-US" altLang="pt-BR" sz="1600" b="1"/>
              <a:t>P&amp;D - PLANTAS (I)</a:t>
            </a:r>
          </a:p>
          <a:p>
            <a:pPr algn="ctr">
              <a:spcBef>
                <a:spcPct val="0"/>
              </a:spcBef>
              <a:buFontTx/>
              <a:buNone/>
            </a:pPr>
            <a:endParaRPr lang="pt-BR" altLang="pt-BR" sz="1600"/>
          </a:p>
        </p:txBody>
      </p:sp>
      <p:sp>
        <p:nvSpPr>
          <p:cNvPr id="28681" name="AutoShape 71"/>
          <p:cNvSpPr>
            <a:spLocks noChangeArrowheads="1"/>
          </p:cNvSpPr>
          <p:nvPr/>
        </p:nvSpPr>
        <p:spPr bwMode="auto">
          <a:xfrm>
            <a:off x="1524000" y="3189288"/>
            <a:ext cx="6705600" cy="1143000"/>
          </a:xfrm>
          <a:prstGeom prst="leftRightArrow">
            <a:avLst>
              <a:gd name="adj1" fmla="val 50000"/>
              <a:gd name="adj2" fmla="val 117333"/>
            </a:avLst>
          </a:prstGeom>
          <a:solidFill>
            <a:srgbClr val="FFFF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pt-BR" altLang="pt-BR" sz="1600" b="1"/>
              <a:t>Biotecnologia/Biossegurança </a:t>
            </a:r>
          </a:p>
          <a:p>
            <a:pPr algn="ctr">
              <a:spcBef>
                <a:spcPct val="0"/>
              </a:spcBef>
              <a:buFontTx/>
              <a:buNone/>
            </a:pPr>
            <a:r>
              <a:rPr lang="pt-BR" altLang="pt-BR" sz="1600" b="1"/>
              <a:t>Regulamentação no Brasil</a:t>
            </a:r>
          </a:p>
        </p:txBody>
      </p:sp>
      <p:sp>
        <p:nvSpPr>
          <p:cNvPr id="28682" name="Rectangle 72"/>
          <p:cNvSpPr>
            <a:spLocks noChangeArrowheads="1"/>
          </p:cNvSpPr>
          <p:nvPr/>
        </p:nvSpPr>
        <p:spPr bwMode="auto">
          <a:xfrm rot="-5400000">
            <a:off x="7353300" y="3227388"/>
            <a:ext cx="2971800" cy="609600"/>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pt-BR" altLang="pt-BR" sz="1600"/>
          </a:p>
          <a:p>
            <a:pPr algn="ctr">
              <a:spcBef>
                <a:spcPct val="0"/>
              </a:spcBef>
              <a:buFontTx/>
              <a:buNone/>
            </a:pPr>
            <a:r>
              <a:rPr lang="en-US" altLang="pt-BR" sz="1600" b="1"/>
              <a:t>PRODUTO</a:t>
            </a:r>
          </a:p>
          <a:p>
            <a:pPr algn="ctr">
              <a:spcBef>
                <a:spcPct val="0"/>
              </a:spcBef>
              <a:buFontTx/>
              <a:buNone/>
            </a:pPr>
            <a:r>
              <a:rPr lang="en-US" altLang="pt-BR" sz="1600" b="1"/>
              <a:t>Protocolo de Cartagena</a:t>
            </a:r>
          </a:p>
          <a:p>
            <a:pPr algn="ctr">
              <a:spcBef>
                <a:spcPct val="0"/>
              </a:spcBef>
              <a:buFontTx/>
              <a:buNone/>
            </a:pPr>
            <a:endParaRPr lang="pt-BR" altLang="pt-BR" sz="1600"/>
          </a:p>
        </p:txBody>
      </p:sp>
      <p:sp>
        <p:nvSpPr>
          <p:cNvPr id="28683" name="Text Box 73"/>
          <p:cNvSpPr txBox="1">
            <a:spLocks noChangeArrowheads="1"/>
          </p:cNvSpPr>
          <p:nvPr/>
        </p:nvSpPr>
        <p:spPr bwMode="auto">
          <a:xfrm rot="-5372197">
            <a:off x="2663323" y="1022062"/>
            <a:ext cx="171232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pt-BR" sz="1600" b="1"/>
              <a:t>Autorização Lab.</a:t>
            </a:r>
          </a:p>
          <a:p>
            <a:pPr>
              <a:spcBef>
                <a:spcPct val="0"/>
              </a:spcBef>
              <a:buFontTx/>
              <a:buNone/>
            </a:pPr>
            <a:r>
              <a:rPr lang="en-US" altLang="pt-BR" sz="1600" b="1"/>
              <a:t>         MAPA </a:t>
            </a:r>
            <a:endParaRPr lang="pt-BR" altLang="pt-BR" sz="1600" b="1"/>
          </a:p>
        </p:txBody>
      </p:sp>
      <p:sp>
        <p:nvSpPr>
          <p:cNvPr id="24650" name="Text Box 74"/>
          <p:cNvSpPr txBox="1">
            <a:spLocks noChangeArrowheads="1"/>
          </p:cNvSpPr>
          <p:nvPr/>
        </p:nvSpPr>
        <p:spPr bwMode="auto">
          <a:xfrm rot="16187025">
            <a:off x="3752760" y="1006981"/>
            <a:ext cx="1975028" cy="584775"/>
          </a:xfrm>
          <a:prstGeom prst="rect">
            <a:avLst/>
          </a:prstGeom>
          <a:noFill/>
          <a:ln w="9525">
            <a:noFill/>
            <a:miter lim="800000"/>
            <a:headEnd/>
            <a:tailEnd/>
          </a:ln>
          <a:effectLst/>
        </p:spPr>
        <p:txBody>
          <a:bodyPr wrap="none">
            <a:spAutoFit/>
          </a:bodyPr>
          <a:lstStyle/>
          <a:p>
            <a:pPr>
              <a:defRPr/>
            </a:pPr>
            <a:r>
              <a:rPr lang="en-US" sz="1600" b="1"/>
              <a:t>Autorização Campo</a:t>
            </a:r>
          </a:p>
          <a:p>
            <a:pPr>
              <a:defRPr/>
            </a:pPr>
            <a:r>
              <a:rPr lang="en-US" sz="1600" b="1"/>
              <a:t>         MAPA</a:t>
            </a:r>
            <a:r>
              <a:rPr lang="en-US" sz="1600" b="1">
                <a:solidFill>
                  <a:srgbClr val="FF3300"/>
                </a:solidFill>
                <a:effectLst>
                  <a:outerShdw blurRad="38100" dist="38100" dir="2700000" algn="tl">
                    <a:srgbClr val="C0C0C0"/>
                  </a:outerShdw>
                </a:effectLst>
              </a:rPr>
              <a:t> (ATEC)</a:t>
            </a:r>
            <a:endParaRPr lang="pt-BR" sz="1600" b="1">
              <a:solidFill>
                <a:srgbClr val="FF3300"/>
              </a:solidFill>
              <a:effectLst>
                <a:outerShdw blurRad="38100" dist="38100" dir="2700000" algn="tl">
                  <a:srgbClr val="C0C0C0"/>
                </a:outerShdw>
              </a:effectLst>
            </a:endParaRPr>
          </a:p>
        </p:txBody>
      </p:sp>
      <p:sp>
        <p:nvSpPr>
          <p:cNvPr id="28685" name="AutoShape 75"/>
          <p:cNvSpPr>
            <a:spLocks noChangeArrowheads="1"/>
          </p:cNvSpPr>
          <p:nvPr/>
        </p:nvSpPr>
        <p:spPr bwMode="auto">
          <a:xfrm>
            <a:off x="6781800" y="598488"/>
            <a:ext cx="180975" cy="5791200"/>
          </a:xfrm>
          <a:prstGeom prst="upDownArrow">
            <a:avLst>
              <a:gd name="adj1" fmla="val 50000"/>
              <a:gd name="adj2" fmla="val 640000"/>
            </a:avLst>
          </a:prstGeom>
          <a:solidFill>
            <a:srgbClr val="9933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4652" name="Text Box 76"/>
          <p:cNvSpPr txBox="1">
            <a:spLocks noChangeArrowheads="1"/>
          </p:cNvSpPr>
          <p:nvPr/>
        </p:nvSpPr>
        <p:spPr bwMode="auto">
          <a:xfrm>
            <a:off x="6096000" y="6461125"/>
            <a:ext cx="1370888" cy="307777"/>
          </a:xfrm>
          <a:prstGeom prst="rect">
            <a:avLst/>
          </a:prstGeom>
          <a:noFill/>
          <a:ln w="9525">
            <a:noFill/>
            <a:miter lim="800000"/>
            <a:headEnd/>
            <a:tailEnd/>
          </a:ln>
          <a:effectLst/>
        </p:spPr>
        <p:txBody>
          <a:bodyPr wrap="none">
            <a:spAutoFit/>
          </a:bodyPr>
          <a:lstStyle/>
          <a:p>
            <a:pPr>
              <a:defRPr/>
            </a:pPr>
            <a:r>
              <a:rPr lang="en-US" sz="1400" b="1">
                <a:solidFill>
                  <a:srgbClr val="9933FF"/>
                </a:solidFill>
                <a:effectLst>
                  <a:outerShdw blurRad="38100" dist="38100" dir="2700000" algn="tl">
                    <a:srgbClr val="C0C0C0"/>
                  </a:outerShdw>
                </a:effectLst>
              </a:rPr>
              <a:t>Mult. Sementes</a:t>
            </a:r>
            <a:endParaRPr lang="pt-BR" sz="1400" b="1">
              <a:solidFill>
                <a:srgbClr val="9933FF"/>
              </a:solidFill>
              <a:effectLst>
                <a:outerShdw blurRad="38100" dist="38100" dir="2700000" algn="tl">
                  <a:srgbClr val="C0C0C0"/>
                </a:outerShdw>
              </a:effectLst>
            </a:endParaRPr>
          </a:p>
        </p:txBody>
      </p:sp>
      <p:sp>
        <p:nvSpPr>
          <p:cNvPr id="24653" name="Rectangle 77"/>
          <p:cNvSpPr>
            <a:spLocks noChangeArrowheads="1"/>
          </p:cNvSpPr>
          <p:nvPr/>
        </p:nvSpPr>
        <p:spPr bwMode="auto">
          <a:xfrm rot="-5400000">
            <a:off x="4342463" y="1548268"/>
            <a:ext cx="1802096" cy="430887"/>
          </a:xfrm>
          <a:prstGeom prst="rect">
            <a:avLst/>
          </a:prstGeom>
          <a:noFill/>
          <a:ln w="9525">
            <a:noFill/>
            <a:miter lim="800000"/>
            <a:headEnd/>
            <a:tailEnd/>
          </a:ln>
          <a:effectLst/>
        </p:spPr>
        <p:txBody>
          <a:bodyPr wrap="none">
            <a:spAutoFit/>
          </a:bodyPr>
          <a:lstStyle/>
          <a:p>
            <a:pPr>
              <a:defRPr/>
            </a:pPr>
            <a:r>
              <a:rPr lang="en-US" sz="1100" b="1">
                <a:solidFill>
                  <a:srgbClr val="FF0000"/>
                </a:solidFill>
                <a:effectLst>
                  <a:outerShdw blurRad="38100" dist="38100" dir="2700000" algn="tl">
                    <a:srgbClr val="C0C0C0"/>
                  </a:outerShdw>
                </a:effectLst>
              </a:rPr>
              <a:t>Parecer P. Tec. Conclusivo</a:t>
            </a:r>
          </a:p>
          <a:p>
            <a:pPr>
              <a:defRPr/>
            </a:pPr>
            <a:r>
              <a:rPr lang="en-US" sz="1100" b="1">
                <a:solidFill>
                  <a:srgbClr val="FF0000"/>
                </a:solidFill>
                <a:effectLst>
                  <a:outerShdw blurRad="38100" dist="38100" dir="2700000" algn="tl">
                    <a:srgbClr val="C0C0C0"/>
                  </a:outerShdw>
                </a:effectLst>
              </a:rPr>
              <a:t> (com impacto ambiental)</a:t>
            </a:r>
            <a:endParaRPr lang="pt-BR" sz="1100" b="1">
              <a:solidFill>
                <a:srgbClr val="FF0000"/>
              </a:solidFill>
              <a:effectLst>
                <a:outerShdw blurRad="38100" dist="38100" dir="2700000" algn="tl">
                  <a:srgbClr val="C0C0C0"/>
                </a:outerShdw>
              </a:effectLst>
            </a:endParaRPr>
          </a:p>
        </p:txBody>
      </p:sp>
      <p:sp>
        <p:nvSpPr>
          <p:cNvPr id="28688" name="Text Box 78"/>
          <p:cNvSpPr txBox="1">
            <a:spLocks noChangeArrowheads="1"/>
          </p:cNvSpPr>
          <p:nvPr/>
        </p:nvSpPr>
        <p:spPr bwMode="auto">
          <a:xfrm rot="-5400000">
            <a:off x="3287277" y="1177638"/>
            <a:ext cx="153439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pt-BR" sz="1600" b="1"/>
              <a:t>Registro Lab.</a:t>
            </a:r>
          </a:p>
          <a:p>
            <a:pPr>
              <a:spcBef>
                <a:spcPct val="0"/>
              </a:spcBef>
              <a:buFontTx/>
              <a:buNone/>
            </a:pPr>
            <a:r>
              <a:rPr lang="en-US" altLang="pt-BR" sz="1600" b="1"/>
              <a:t> IBAMA/MMA</a:t>
            </a:r>
            <a:endParaRPr lang="pt-BR" altLang="pt-BR" sz="1600" b="1"/>
          </a:p>
        </p:txBody>
      </p:sp>
      <p:sp>
        <p:nvSpPr>
          <p:cNvPr id="28689" name="AutoShape 79"/>
          <p:cNvSpPr>
            <a:spLocks noChangeArrowheads="1"/>
          </p:cNvSpPr>
          <p:nvPr/>
        </p:nvSpPr>
        <p:spPr bwMode="auto">
          <a:xfrm>
            <a:off x="56388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4656" name="Text Box 80"/>
          <p:cNvSpPr txBox="1">
            <a:spLocks noChangeArrowheads="1"/>
          </p:cNvSpPr>
          <p:nvPr/>
        </p:nvSpPr>
        <p:spPr bwMode="auto">
          <a:xfrm rot="16192266">
            <a:off x="5077139" y="797350"/>
            <a:ext cx="2036135" cy="830997"/>
          </a:xfrm>
          <a:prstGeom prst="rect">
            <a:avLst/>
          </a:prstGeom>
          <a:noFill/>
          <a:ln w="9525">
            <a:noFill/>
            <a:miter lim="800000"/>
            <a:headEnd/>
            <a:tailEnd/>
          </a:ln>
          <a:effectLst/>
        </p:spPr>
        <p:txBody>
          <a:bodyPr wrap="none">
            <a:spAutoFit/>
          </a:bodyPr>
          <a:lstStyle/>
          <a:p>
            <a:pPr>
              <a:defRPr/>
            </a:pPr>
            <a:r>
              <a:rPr lang="en-US" sz="1600" b="1"/>
              <a:t>Licenciamento</a:t>
            </a:r>
          </a:p>
          <a:p>
            <a:pPr>
              <a:defRPr/>
            </a:pPr>
            <a:r>
              <a:rPr lang="en-US" sz="1600" b="1"/>
              <a:t>Exp.Campo </a:t>
            </a:r>
            <a:r>
              <a:rPr lang="en-US" sz="1600" b="1">
                <a:solidFill>
                  <a:srgbClr val="FF3300"/>
                </a:solidFill>
                <a:effectLst>
                  <a:outerShdw blurRad="38100" dist="38100" dir="2700000" algn="tl">
                    <a:srgbClr val="C0C0C0"/>
                  </a:outerShdw>
                </a:effectLst>
              </a:rPr>
              <a:t>(LOAP)</a:t>
            </a:r>
            <a:r>
              <a:rPr lang="en-US" sz="1600" b="1"/>
              <a:t> </a:t>
            </a:r>
          </a:p>
          <a:p>
            <a:pPr>
              <a:defRPr/>
            </a:pPr>
            <a:r>
              <a:rPr lang="en-US" sz="1600" b="1"/>
              <a:t>IBAMA / MMA</a:t>
            </a:r>
            <a:endParaRPr lang="pt-BR" sz="1600" b="1"/>
          </a:p>
        </p:txBody>
      </p:sp>
      <p:sp>
        <p:nvSpPr>
          <p:cNvPr id="28691" name="AutoShape 81"/>
          <p:cNvSpPr>
            <a:spLocks noChangeArrowheads="1"/>
          </p:cNvSpPr>
          <p:nvPr/>
        </p:nvSpPr>
        <p:spPr bwMode="auto">
          <a:xfrm>
            <a:off x="70104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692" name="AutoShape 82"/>
          <p:cNvSpPr>
            <a:spLocks noChangeArrowheads="1"/>
          </p:cNvSpPr>
          <p:nvPr/>
        </p:nvSpPr>
        <p:spPr bwMode="auto">
          <a:xfrm>
            <a:off x="7772400" y="2503488"/>
            <a:ext cx="228600" cy="315912"/>
          </a:xfrm>
          <a:prstGeom prst="downArrow">
            <a:avLst>
              <a:gd name="adj1" fmla="val 50000"/>
              <a:gd name="adj2" fmla="val 3454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693" name="AutoShape 83"/>
          <p:cNvSpPr>
            <a:spLocks noChangeArrowheads="1"/>
          </p:cNvSpPr>
          <p:nvPr/>
        </p:nvSpPr>
        <p:spPr bwMode="auto">
          <a:xfrm>
            <a:off x="7010400" y="141288"/>
            <a:ext cx="2133600" cy="914400"/>
          </a:xfrm>
          <a:prstGeom prst="leftRightArrow">
            <a:avLst>
              <a:gd name="adj1" fmla="val 50000"/>
              <a:gd name="adj2" fmla="val 46667"/>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pt-BR" sz="1050" b="1">
              <a:solidFill>
                <a:schemeClr val="bg1"/>
              </a:solidFill>
            </a:endParaRPr>
          </a:p>
          <a:p>
            <a:pPr algn="ctr">
              <a:spcBef>
                <a:spcPct val="0"/>
              </a:spcBef>
              <a:buFontTx/>
              <a:buNone/>
            </a:pPr>
            <a:r>
              <a:rPr lang="en-US" altLang="pt-BR" sz="1050" b="1">
                <a:solidFill>
                  <a:schemeClr val="bg1"/>
                </a:solidFill>
              </a:rPr>
              <a:t>Macrozoneamento </a:t>
            </a:r>
          </a:p>
          <a:p>
            <a:pPr algn="ctr">
              <a:spcBef>
                <a:spcPct val="0"/>
              </a:spcBef>
              <a:buFontTx/>
              <a:buNone/>
            </a:pPr>
            <a:endParaRPr lang="pt-BR" altLang="pt-BR" sz="1050" b="1">
              <a:solidFill>
                <a:schemeClr val="bg1"/>
              </a:solidFill>
            </a:endParaRPr>
          </a:p>
        </p:txBody>
      </p:sp>
      <p:sp>
        <p:nvSpPr>
          <p:cNvPr id="28694" name="AutoShape 84"/>
          <p:cNvSpPr>
            <a:spLocks noChangeArrowheads="1"/>
          </p:cNvSpPr>
          <p:nvPr/>
        </p:nvSpPr>
        <p:spPr bwMode="auto">
          <a:xfrm>
            <a:off x="7010400" y="5780088"/>
            <a:ext cx="2133600" cy="914400"/>
          </a:xfrm>
          <a:prstGeom prst="leftRightArrow">
            <a:avLst>
              <a:gd name="adj1" fmla="val 50000"/>
              <a:gd name="adj2" fmla="val 46667"/>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pt-BR" altLang="pt-BR" sz="1050" b="1">
                <a:solidFill>
                  <a:schemeClr val="bg1"/>
                </a:solidFill>
              </a:rPr>
              <a:t>Macrozoneamento</a:t>
            </a:r>
          </a:p>
        </p:txBody>
      </p:sp>
      <p:sp>
        <p:nvSpPr>
          <p:cNvPr id="28695" name="Text Box 85"/>
          <p:cNvSpPr txBox="1">
            <a:spLocks noChangeArrowheads="1"/>
          </p:cNvSpPr>
          <p:nvPr/>
        </p:nvSpPr>
        <p:spPr bwMode="auto">
          <a:xfrm rot="-5413597">
            <a:off x="211967" y="739488"/>
            <a:ext cx="14366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pt-BR" sz="1600" b="1"/>
              <a:t>(não - </a:t>
            </a:r>
          </a:p>
          <a:p>
            <a:pPr>
              <a:spcBef>
                <a:spcPct val="0"/>
              </a:spcBef>
              <a:buFontTx/>
              <a:buNone/>
            </a:pPr>
            <a:r>
              <a:rPr lang="en-US" altLang="pt-BR" sz="1600" b="1"/>
              <a:t>biopesticidas )</a:t>
            </a:r>
            <a:endParaRPr lang="pt-BR" altLang="pt-BR" sz="1600" b="1"/>
          </a:p>
        </p:txBody>
      </p:sp>
      <p:sp>
        <p:nvSpPr>
          <p:cNvPr id="28696" name="Rectangle 86"/>
          <p:cNvSpPr>
            <a:spLocks noChangeArrowheads="1"/>
          </p:cNvSpPr>
          <p:nvPr/>
        </p:nvSpPr>
        <p:spPr bwMode="auto">
          <a:xfrm rot="-5487960">
            <a:off x="-288131" y="5622716"/>
            <a:ext cx="21320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pt-BR" sz="1600" b="1"/>
              <a:t>(Biopesticidas) (PIP)</a:t>
            </a:r>
            <a:endParaRPr lang="pt-BR" altLang="pt-BR" sz="1600" b="1"/>
          </a:p>
        </p:txBody>
      </p:sp>
      <p:sp>
        <p:nvSpPr>
          <p:cNvPr id="24663" name="Text Box 87"/>
          <p:cNvSpPr txBox="1">
            <a:spLocks noChangeArrowheads="1"/>
          </p:cNvSpPr>
          <p:nvPr/>
        </p:nvSpPr>
        <p:spPr bwMode="auto">
          <a:xfrm rot="16177139">
            <a:off x="6515894" y="1211688"/>
            <a:ext cx="2057400" cy="830997"/>
          </a:xfrm>
          <a:prstGeom prst="rect">
            <a:avLst/>
          </a:prstGeom>
          <a:noFill/>
          <a:ln w="9525">
            <a:noFill/>
            <a:miter lim="800000"/>
            <a:headEnd/>
            <a:tailEnd/>
          </a:ln>
          <a:effectLst/>
        </p:spPr>
        <p:txBody>
          <a:bodyPr>
            <a:spAutoFit/>
          </a:bodyPr>
          <a:lstStyle/>
          <a:p>
            <a:pPr>
              <a:defRPr/>
            </a:pPr>
            <a:r>
              <a:rPr lang="en-US" sz="1600" b="1" dirty="0"/>
              <a:t> EIA</a:t>
            </a:r>
          </a:p>
          <a:p>
            <a:pPr>
              <a:defRPr/>
            </a:pPr>
            <a:r>
              <a:rPr lang="en-US" sz="1600" b="1" dirty="0"/>
              <a:t> EIA/RIMA</a:t>
            </a:r>
          </a:p>
          <a:p>
            <a:pPr>
              <a:defRPr/>
            </a:pPr>
            <a:r>
              <a:rPr lang="en-US" sz="1600" b="1" dirty="0"/>
              <a:t> </a:t>
            </a:r>
            <a:r>
              <a:rPr lang="en-US" sz="1600" b="1" dirty="0">
                <a:solidFill>
                  <a:srgbClr val="FF3300"/>
                </a:solidFill>
                <a:effectLst>
                  <a:outerShdw blurRad="38100" dist="38100" dir="2700000" algn="tl">
                    <a:srgbClr val="C0C0C0"/>
                  </a:outerShdw>
                </a:effectLst>
              </a:rPr>
              <a:t> I , II – (LALC)</a:t>
            </a:r>
            <a:endParaRPr lang="pt-BR" sz="1600" b="1" dirty="0">
              <a:solidFill>
                <a:srgbClr val="FF3300"/>
              </a:solidFill>
              <a:effectLst>
                <a:outerShdw blurRad="38100" dist="38100" dir="2700000" algn="tl">
                  <a:srgbClr val="C0C0C0"/>
                </a:outerShdw>
              </a:effectLst>
            </a:endParaRPr>
          </a:p>
        </p:txBody>
      </p:sp>
      <p:sp>
        <p:nvSpPr>
          <p:cNvPr id="24664" name="Text Box 88"/>
          <p:cNvSpPr txBox="1">
            <a:spLocks noChangeArrowheads="1"/>
          </p:cNvSpPr>
          <p:nvPr/>
        </p:nvSpPr>
        <p:spPr bwMode="auto">
          <a:xfrm>
            <a:off x="7006951" y="3776553"/>
            <a:ext cx="1021433" cy="1092607"/>
          </a:xfrm>
          <a:prstGeom prst="rect">
            <a:avLst/>
          </a:prstGeom>
          <a:noFill/>
          <a:ln w="9525">
            <a:noFill/>
            <a:miter lim="800000"/>
            <a:headEnd/>
            <a:tailEnd/>
          </a:ln>
          <a:effectLst/>
        </p:spPr>
        <p:txBody>
          <a:bodyPr wrap="none">
            <a:spAutoFit/>
          </a:bodyPr>
          <a:lstStyle/>
          <a:p>
            <a:pPr>
              <a:defRPr/>
            </a:pPr>
            <a:r>
              <a:rPr lang="en-US" sz="1100" b="1" dirty="0" err="1">
                <a:solidFill>
                  <a:srgbClr val="FF0000"/>
                </a:solidFill>
                <a:effectLst>
                  <a:outerShdw blurRad="38100" dist="38100" dir="2700000" algn="tl">
                    <a:srgbClr val="C0C0C0"/>
                  </a:outerShdw>
                </a:effectLst>
              </a:rPr>
              <a:t>P.Cult</a:t>
            </a:r>
            <a:r>
              <a:rPr lang="en-US" sz="1100" b="1" dirty="0">
                <a:solidFill>
                  <a:srgbClr val="FF0000"/>
                </a:solidFill>
                <a:effectLst>
                  <a:outerShdw blurRad="38100" dist="38100" dir="2700000" algn="tl">
                    <a:srgbClr val="C0C0C0"/>
                  </a:outerShdw>
                </a:effectLst>
              </a:rPr>
              <a:t>.</a:t>
            </a:r>
          </a:p>
          <a:p>
            <a:pPr>
              <a:defRPr/>
            </a:pPr>
            <a:endParaRPr lang="en-US" sz="1050" b="1" dirty="0">
              <a:solidFill>
                <a:srgbClr val="FF0000"/>
              </a:solidFill>
              <a:effectLst>
                <a:outerShdw blurRad="38100" dist="38100" dir="2700000" algn="tl">
                  <a:srgbClr val="C0C0C0"/>
                </a:outerShdw>
              </a:effectLst>
            </a:endParaRPr>
          </a:p>
          <a:p>
            <a:pPr>
              <a:defRPr/>
            </a:pPr>
            <a:endParaRPr lang="en-US" sz="1050" b="1" dirty="0">
              <a:solidFill>
                <a:srgbClr val="FF0000"/>
              </a:solidFill>
              <a:effectLst>
                <a:outerShdw blurRad="38100" dist="38100" dir="2700000" algn="tl">
                  <a:srgbClr val="C0C0C0"/>
                </a:outerShdw>
              </a:effectLst>
            </a:endParaRPr>
          </a:p>
          <a:p>
            <a:pPr>
              <a:defRPr/>
            </a:pPr>
            <a:r>
              <a:rPr lang="en-US" sz="1100" b="1" dirty="0" err="1">
                <a:solidFill>
                  <a:srgbClr val="FF0000"/>
                </a:solidFill>
                <a:effectLst>
                  <a:outerShdw blurRad="38100" dist="38100" dir="2700000" algn="tl">
                    <a:srgbClr val="C0C0C0"/>
                  </a:outerShdw>
                </a:effectLst>
              </a:rPr>
              <a:t>Registro</a:t>
            </a:r>
            <a:r>
              <a:rPr lang="en-US" sz="1100" b="1" dirty="0">
                <a:solidFill>
                  <a:srgbClr val="FF0000"/>
                </a:solidFill>
                <a:effectLst>
                  <a:outerShdw blurRad="38100" dist="38100" dir="2700000" algn="tl">
                    <a:srgbClr val="C0C0C0"/>
                  </a:outerShdw>
                </a:effectLst>
              </a:rPr>
              <a:t> Sem.</a:t>
            </a:r>
          </a:p>
          <a:p>
            <a:pPr>
              <a:defRPr/>
            </a:pPr>
            <a:r>
              <a:rPr lang="en-US" sz="1100" b="1" dirty="0">
                <a:solidFill>
                  <a:srgbClr val="FF0000"/>
                </a:solidFill>
                <a:effectLst>
                  <a:outerShdw blurRad="38100" dist="38100" dir="2700000" algn="tl">
                    <a:srgbClr val="C0C0C0"/>
                  </a:outerShdw>
                </a:effectLst>
              </a:rPr>
              <a:t>MAPA ??</a:t>
            </a:r>
          </a:p>
          <a:p>
            <a:pPr>
              <a:defRPr/>
            </a:pPr>
            <a:endParaRPr lang="pt-BR" sz="1100" b="1" dirty="0"/>
          </a:p>
        </p:txBody>
      </p:sp>
      <p:sp>
        <p:nvSpPr>
          <p:cNvPr id="24665" name="Rectangle 89"/>
          <p:cNvSpPr>
            <a:spLocks noChangeArrowheads="1"/>
          </p:cNvSpPr>
          <p:nvPr/>
        </p:nvSpPr>
        <p:spPr bwMode="auto">
          <a:xfrm rot="16145028">
            <a:off x="1035050" y="4971976"/>
            <a:ext cx="2433638" cy="1151084"/>
          </a:xfrm>
          <a:prstGeom prst="rect">
            <a:avLst/>
          </a:prstGeom>
          <a:noFill/>
          <a:ln w="9525">
            <a:noFill/>
            <a:miter lim="800000"/>
            <a:headEnd/>
            <a:tailEnd/>
          </a:ln>
          <a:effectLst/>
        </p:spPr>
        <p:txBody>
          <a:bodyPr>
            <a:spAutoFit/>
          </a:bodyPr>
          <a:lstStyle/>
          <a:p>
            <a:pPr>
              <a:lnSpc>
                <a:spcPct val="70000"/>
              </a:lnSpc>
              <a:spcBef>
                <a:spcPct val="50000"/>
              </a:spcBef>
              <a:defRPr/>
            </a:pPr>
            <a:r>
              <a:rPr lang="pt-BR" sz="1600" b="1" i="1">
                <a:solidFill>
                  <a:srgbClr val="CC0099"/>
                </a:solidFill>
                <a:effectLst>
                  <a:outerShdw blurRad="38100" dist="38100" dir="2700000" algn="tl">
                    <a:srgbClr val="C0C0C0"/>
                  </a:outerShdw>
                </a:effectLst>
              </a:rPr>
              <a:t>Lei Biossegurança </a:t>
            </a:r>
            <a:endParaRPr lang="en-US" sz="1600" b="1" i="1">
              <a:solidFill>
                <a:srgbClr val="CC0099"/>
              </a:solidFill>
              <a:effectLst>
                <a:outerShdw blurRad="38100" dist="38100" dir="2700000" algn="tl">
                  <a:srgbClr val="C0C0C0"/>
                </a:outerShdw>
              </a:effectLst>
            </a:endParaRPr>
          </a:p>
          <a:p>
            <a:pPr>
              <a:lnSpc>
                <a:spcPct val="70000"/>
              </a:lnSpc>
              <a:spcBef>
                <a:spcPct val="50000"/>
              </a:spcBef>
              <a:defRPr/>
            </a:pPr>
            <a:r>
              <a:rPr lang="en-US" sz="1600" b="1" i="1">
                <a:solidFill>
                  <a:srgbClr val="CC0099"/>
                </a:solidFill>
                <a:effectLst>
                  <a:outerShdw blurRad="38100" dist="38100" dir="2700000" algn="tl">
                    <a:srgbClr val="C0C0C0"/>
                  </a:outerShdw>
                </a:effectLst>
              </a:rPr>
              <a:t>&amp; Lei Ambiental </a:t>
            </a:r>
          </a:p>
          <a:p>
            <a:pPr>
              <a:lnSpc>
                <a:spcPct val="70000"/>
              </a:lnSpc>
              <a:spcBef>
                <a:spcPct val="50000"/>
              </a:spcBef>
              <a:defRPr/>
            </a:pPr>
            <a:r>
              <a:rPr lang="en-US" sz="1600" b="1" i="1">
                <a:solidFill>
                  <a:srgbClr val="CC0099"/>
                </a:solidFill>
                <a:effectLst>
                  <a:outerShdw blurRad="38100" dist="38100" dir="2700000" algn="tl">
                    <a:srgbClr val="C0C0C0"/>
                  </a:outerShdw>
                </a:effectLst>
              </a:rPr>
              <a:t>&amp; Lei Agrotóxicos</a:t>
            </a:r>
          </a:p>
          <a:p>
            <a:pPr>
              <a:lnSpc>
                <a:spcPct val="70000"/>
              </a:lnSpc>
              <a:spcBef>
                <a:spcPct val="50000"/>
              </a:spcBef>
              <a:defRPr/>
            </a:pPr>
            <a:r>
              <a:rPr lang="en-US" sz="1600" b="1">
                <a:solidFill>
                  <a:srgbClr val="FF0000"/>
                </a:solidFill>
                <a:effectLst>
                  <a:outerShdw blurRad="38100" dist="38100" dir="2700000" algn="tl">
                    <a:srgbClr val="C0C0C0"/>
                  </a:outerShdw>
                </a:effectLst>
              </a:rPr>
              <a:t>(</a:t>
            </a:r>
            <a:r>
              <a:rPr lang="en-US" sz="1400" b="1">
                <a:solidFill>
                  <a:srgbClr val="FF0000"/>
                </a:solidFill>
                <a:effectLst>
                  <a:outerShdw blurRad="38100" dist="38100" dir="2700000" algn="tl">
                    <a:srgbClr val="C0C0C0"/>
                  </a:outerShdw>
                </a:effectLst>
              </a:rPr>
              <a:t>RET) </a:t>
            </a:r>
            <a:r>
              <a:rPr lang="pt-BR" sz="1100" b="1">
                <a:solidFill>
                  <a:schemeClr val="accent2"/>
                </a:solidFill>
              </a:rPr>
              <a:t>CTNBio </a:t>
            </a:r>
            <a:r>
              <a:rPr lang="en-US" sz="1100" b="1">
                <a:solidFill>
                  <a:schemeClr val="accent2"/>
                </a:solidFill>
              </a:rPr>
              <a:t>CQB</a:t>
            </a:r>
            <a:endParaRPr lang="pt-BR" sz="1100" b="1">
              <a:solidFill>
                <a:schemeClr val="accent2"/>
              </a:solidFill>
            </a:endParaRPr>
          </a:p>
        </p:txBody>
      </p:sp>
      <p:sp>
        <p:nvSpPr>
          <p:cNvPr id="28700" name="AutoShape 90"/>
          <p:cNvSpPr>
            <a:spLocks noChangeArrowheads="1"/>
          </p:cNvSpPr>
          <p:nvPr/>
        </p:nvSpPr>
        <p:spPr bwMode="auto">
          <a:xfrm>
            <a:off x="1447800" y="39512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01" name="Text Box 91"/>
          <p:cNvSpPr txBox="1">
            <a:spLocks noChangeArrowheads="1"/>
          </p:cNvSpPr>
          <p:nvPr/>
        </p:nvSpPr>
        <p:spPr bwMode="auto">
          <a:xfrm rot="-5502991">
            <a:off x="7924538" y="3563307"/>
            <a:ext cx="84189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pt-BR" sz="1100" b="1"/>
              <a:t>Rotulagem</a:t>
            </a:r>
            <a:endParaRPr lang="pt-BR" altLang="pt-BR" sz="1100" b="1"/>
          </a:p>
        </p:txBody>
      </p:sp>
      <p:sp>
        <p:nvSpPr>
          <p:cNvPr id="24668" name="Text Box 92"/>
          <p:cNvSpPr txBox="1">
            <a:spLocks noChangeArrowheads="1"/>
          </p:cNvSpPr>
          <p:nvPr/>
        </p:nvSpPr>
        <p:spPr bwMode="auto">
          <a:xfrm>
            <a:off x="7391400" y="4789488"/>
            <a:ext cx="904415" cy="769441"/>
          </a:xfrm>
          <a:prstGeom prst="rect">
            <a:avLst/>
          </a:prstGeom>
          <a:noFill/>
          <a:ln w="9525">
            <a:noFill/>
            <a:miter lim="800000"/>
            <a:headEnd/>
            <a:tailEnd/>
          </a:ln>
          <a:effectLst/>
        </p:spPr>
        <p:txBody>
          <a:bodyPr wrap="none">
            <a:spAutoFit/>
          </a:bodyPr>
          <a:lstStyle/>
          <a:p>
            <a:pPr>
              <a:defRPr/>
            </a:pPr>
            <a:r>
              <a:rPr lang="en-US" sz="1100" b="1">
                <a:solidFill>
                  <a:srgbClr val="FF0000"/>
                </a:solidFill>
                <a:effectLst>
                  <a:outerShdw blurRad="38100" dist="38100" dir="2700000" algn="tl">
                    <a:srgbClr val="C0C0C0"/>
                  </a:outerShdw>
                </a:effectLst>
              </a:rPr>
              <a:t>Registro </a:t>
            </a:r>
          </a:p>
          <a:p>
            <a:pPr>
              <a:defRPr/>
            </a:pPr>
            <a:r>
              <a:rPr lang="en-US" sz="1100" b="1">
                <a:solidFill>
                  <a:srgbClr val="FF0000"/>
                </a:solidFill>
                <a:effectLst>
                  <a:outerShdw blurRad="38100" dist="38100" dir="2700000" algn="tl">
                    <a:srgbClr val="C0C0C0"/>
                  </a:outerShdw>
                </a:effectLst>
              </a:rPr>
              <a:t>Produto</a:t>
            </a:r>
          </a:p>
          <a:p>
            <a:pPr>
              <a:defRPr/>
            </a:pPr>
            <a:r>
              <a:rPr lang="en-US" sz="1100" b="1">
                <a:solidFill>
                  <a:srgbClr val="FF0000"/>
                </a:solidFill>
                <a:effectLst>
                  <a:outerShdw blurRad="38100" dist="38100" dir="2700000" algn="tl">
                    <a:srgbClr val="C0C0C0"/>
                  </a:outerShdw>
                </a:effectLst>
              </a:rPr>
              <a:t>ANVISA ??</a:t>
            </a:r>
          </a:p>
          <a:p>
            <a:pPr>
              <a:defRPr/>
            </a:pPr>
            <a:r>
              <a:rPr lang="en-US" sz="1100" b="1">
                <a:solidFill>
                  <a:srgbClr val="FF0000"/>
                </a:solidFill>
                <a:effectLst>
                  <a:outerShdw blurRad="38100" dist="38100" dir="2700000" algn="tl">
                    <a:srgbClr val="C0C0C0"/>
                  </a:outerShdw>
                </a:effectLst>
              </a:rPr>
              <a:t>IBAMA ??</a:t>
            </a:r>
            <a:endParaRPr lang="pt-BR" sz="1100" b="1">
              <a:solidFill>
                <a:srgbClr val="FF0000"/>
              </a:solidFill>
              <a:effectLst>
                <a:outerShdw blurRad="38100" dist="38100" dir="2700000" algn="tl">
                  <a:srgbClr val="C0C0C0"/>
                </a:outerShdw>
              </a:effectLst>
            </a:endParaRPr>
          </a:p>
        </p:txBody>
      </p:sp>
      <p:sp>
        <p:nvSpPr>
          <p:cNvPr id="24669" name="Text Box 93"/>
          <p:cNvSpPr txBox="1">
            <a:spLocks noChangeArrowheads="1"/>
          </p:cNvSpPr>
          <p:nvPr/>
        </p:nvSpPr>
        <p:spPr bwMode="auto">
          <a:xfrm>
            <a:off x="3290139" y="4077072"/>
            <a:ext cx="3154069" cy="800219"/>
          </a:xfrm>
          <a:prstGeom prst="rect">
            <a:avLst/>
          </a:prstGeom>
          <a:noFill/>
          <a:ln w="9525">
            <a:noFill/>
            <a:miter lim="800000"/>
            <a:headEnd/>
            <a:tailEnd/>
          </a:ln>
          <a:effectLst/>
        </p:spPr>
        <p:txBody>
          <a:bodyPr wrap="none">
            <a:spAutoFit/>
          </a:bodyPr>
          <a:lstStyle/>
          <a:p>
            <a:pPr>
              <a:defRPr/>
            </a:pPr>
            <a:r>
              <a:rPr lang="en-US" sz="1600" b="1" dirty="0"/>
              <a:t>ANVISA        IBAMA          DDIV</a:t>
            </a:r>
          </a:p>
          <a:p>
            <a:pPr>
              <a:defRPr/>
            </a:pPr>
            <a:r>
              <a:rPr lang="en-US" sz="1600" b="1" dirty="0"/>
              <a:t>    MS              MMA            MAPA</a:t>
            </a:r>
          </a:p>
          <a:p>
            <a:pPr>
              <a:defRPr/>
            </a:pPr>
            <a:endParaRPr lang="pt-BR" sz="1400" b="1" u="sng" dirty="0">
              <a:solidFill>
                <a:srgbClr val="FF0000"/>
              </a:solidFill>
              <a:effectLst>
                <a:outerShdw blurRad="38100" dist="38100" dir="2700000" algn="tl">
                  <a:srgbClr val="C0C0C0"/>
                </a:outerShdw>
              </a:effectLst>
            </a:endParaRPr>
          </a:p>
        </p:txBody>
      </p:sp>
      <p:sp>
        <p:nvSpPr>
          <p:cNvPr id="24670" name="Text Box 94"/>
          <p:cNvSpPr txBox="1">
            <a:spLocks noChangeArrowheads="1"/>
          </p:cNvSpPr>
          <p:nvPr/>
        </p:nvSpPr>
        <p:spPr bwMode="auto">
          <a:xfrm>
            <a:off x="2971800" y="5246688"/>
            <a:ext cx="2794355" cy="1323439"/>
          </a:xfrm>
          <a:prstGeom prst="rect">
            <a:avLst/>
          </a:prstGeom>
          <a:noFill/>
          <a:ln w="9525">
            <a:noFill/>
            <a:miter lim="800000"/>
            <a:headEnd/>
            <a:tailEnd/>
          </a:ln>
          <a:effectLst/>
        </p:spPr>
        <p:txBody>
          <a:bodyPr wrap="none">
            <a:spAutoFit/>
          </a:bodyPr>
          <a:lstStyle/>
          <a:p>
            <a:pPr>
              <a:defRPr/>
            </a:pPr>
            <a:r>
              <a:rPr lang="en-US" sz="1600" b="1"/>
              <a:t>Licenciamento  labs.,CVeg.,</a:t>
            </a:r>
          </a:p>
          <a:p>
            <a:pPr>
              <a:defRPr/>
            </a:pPr>
            <a:r>
              <a:rPr lang="en-US" sz="1600" b="1"/>
              <a:t>Exp. campo pequenos (2 ha)</a:t>
            </a:r>
          </a:p>
          <a:p>
            <a:pPr>
              <a:defRPr/>
            </a:pPr>
            <a:r>
              <a:rPr lang="en-US" sz="1600" b="1"/>
              <a:t>Exp.campo maiores ( 5 ha) </a:t>
            </a:r>
          </a:p>
          <a:p>
            <a:pPr>
              <a:defRPr/>
            </a:pPr>
            <a:r>
              <a:rPr lang="en-US" sz="1600" b="1"/>
              <a:t>Campos de multipl.  sementes</a:t>
            </a:r>
          </a:p>
          <a:p>
            <a:pPr>
              <a:defRPr/>
            </a:pPr>
            <a:r>
              <a:rPr lang="en-US" sz="1600" b="1">
                <a:solidFill>
                  <a:srgbClr val="FF3300"/>
                </a:solidFill>
                <a:effectLst>
                  <a:outerShdw blurRad="38100" dist="38100" dir="2700000" algn="tl">
                    <a:srgbClr val="C0C0C0"/>
                  </a:outerShdw>
                </a:effectLst>
              </a:rPr>
              <a:t>3 fases mais licenças acima </a:t>
            </a:r>
            <a:endParaRPr lang="pt-BR" sz="1600" b="1">
              <a:solidFill>
                <a:srgbClr val="FF3300"/>
              </a:solidFill>
              <a:effectLst>
                <a:outerShdw blurRad="38100" dist="38100" dir="2700000" algn="tl">
                  <a:srgbClr val="C0C0C0"/>
                </a:outerShdw>
              </a:effectLst>
            </a:endParaRPr>
          </a:p>
        </p:txBody>
      </p:sp>
      <p:sp>
        <p:nvSpPr>
          <p:cNvPr id="28705" name="AutoShape 95"/>
          <p:cNvSpPr>
            <a:spLocks noChangeArrowheads="1"/>
          </p:cNvSpPr>
          <p:nvPr/>
        </p:nvSpPr>
        <p:spPr bwMode="auto">
          <a:xfrm>
            <a:off x="5334000" y="43322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06" name="AutoShape 96"/>
          <p:cNvSpPr>
            <a:spLocks noChangeArrowheads="1"/>
          </p:cNvSpPr>
          <p:nvPr/>
        </p:nvSpPr>
        <p:spPr bwMode="auto">
          <a:xfrm>
            <a:off x="3886200" y="43322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07" name="AutoShape 97"/>
          <p:cNvSpPr>
            <a:spLocks noChangeArrowheads="1"/>
          </p:cNvSpPr>
          <p:nvPr/>
        </p:nvSpPr>
        <p:spPr bwMode="auto">
          <a:xfrm>
            <a:off x="4038600" y="44846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08" name="AutoShape 98"/>
          <p:cNvSpPr>
            <a:spLocks noChangeArrowheads="1"/>
          </p:cNvSpPr>
          <p:nvPr/>
        </p:nvSpPr>
        <p:spPr bwMode="auto">
          <a:xfrm>
            <a:off x="4191000" y="46370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09" name="AutoShape 99"/>
          <p:cNvSpPr>
            <a:spLocks noChangeArrowheads="1"/>
          </p:cNvSpPr>
          <p:nvPr/>
        </p:nvSpPr>
        <p:spPr bwMode="auto">
          <a:xfrm>
            <a:off x="5486400" y="44846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10" name="AutoShape 100"/>
          <p:cNvSpPr>
            <a:spLocks noChangeArrowheads="1"/>
          </p:cNvSpPr>
          <p:nvPr/>
        </p:nvSpPr>
        <p:spPr bwMode="auto">
          <a:xfrm>
            <a:off x="5638800" y="4637088"/>
            <a:ext cx="228600" cy="6858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sp>
        <p:nvSpPr>
          <p:cNvPr id="28711" name="Text Box 101"/>
          <p:cNvSpPr txBox="1">
            <a:spLocks noChangeArrowheads="1"/>
          </p:cNvSpPr>
          <p:nvPr/>
        </p:nvSpPr>
        <p:spPr bwMode="auto">
          <a:xfrm>
            <a:off x="7467600" y="141288"/>
            <a:ext cx="24447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pt-BR" sz="700"/>
          </a:p>
        </p:txBody>
      </p:sp>
      <p:sp>
        <p:nvSpPr>
          <p:cNvPr id="28712" name="Text Box 102"/>
          <p:cNvSpPr txBox="1">
            <a:spLocks noChangeArrowheads="1"/>
          </p:cNvSpPr>
          <p:nvPr/>
        </p:nvSpPr>
        <p:spPr bwMode="auto">
          <a:xfrm>
            <a:off x="5715000" y="2579688"/>
            <a:ext cx="1128835" cy="338554"/>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pt-BR" altLang="pt-BR" sz="1600" b="1"/>
              <a:t>CONAMA</a:t>
            </a:r>
          </a:p>
        </p:txBody>
      </p:sp>
      <p:sp>
        <p:nvSpPr>
          <p:cNvPr id="24679" name="Text Box 103"/>
          <p:cNvSpPr txBox="1">
            <a:spLocks noChangeArrowheads="1"/>
          </p:cNvSpPr>
          <p:nvPr/>
        </p:nvSpPr>
        <p:spPr bwMode="auto">
          <a:xfrm>
            <a:off x="1752600" y="3570288"/>
            <a:ext cx="912429" cy="338554"/>
          </a:xfrm>
          <a:prstGeom prst="rect">
            <a:avLst/>
          </a:prstGeom>
          <a:noFill/>
          <a:ln w="9525">
            <a:noFill/>
            <a:miter lim="800000"/>
            <a:headEnd/>
            <a:tailEnd/>
          </a:ln>
          <a:effectLst/>
        </p:spPr>
        <p:txBody>
          <a:bodyPr wrap="none">
            <a:spAutoFit/>
          </a:bodyPr>
          <a:lstStyle/>
          <a:p>
            <a:pPr>
              <a:defRPr/>
            </a:pPr>
            <a:r>
              <a:rPr lang="pt-BR" sz="1600" b="1">
                <a:solidFill>
                  <a:srgbClr val="12126C"/>
                </a:solidFill>
                <a:effectLst>
                  <a:outerShdw blurRad="38100" dist="38100" dir="2700000" algn="tl">
                    <a:srgbClr val="C0C0C0"/>
                  </a:outerShdw>
                </a:effectLst>
              </a:rPr>
              <a:t>CTNBio</a:t>
            </a:r>
            <a:endParaRPr lang="en-US" sz="1600" b="1">
              <a:solidFill>
                <a:srgbClr val="12126C"/>
              </a:solidFill>
              <a:effectLst>
                <a:outerShdw blurRad="38100" dist="38100" dir="2700000" algn="tl">
                  <a:srgbClr val="C0C0C0"/>
                </a:outerShdw>
              </a:effectLst>
            </a:endParaRPr>
          </a:p>
        </p:txBody>
      </p:sp>
      <p:sp>
        <p:nvSpPr>
          <p:cNvPr id="24683" name="Text Box 107"/>
          <p:cNvSpPr txBox="1">
            <a:spLocks noChangeArrowheads="1"/>
          </p:cNvSpPr>
          <p:nvPr/>
        </p:nvSpPr>
        <p:spPr bwMode="auto">
          <a:xfrm>
            <a:off x="6248400" y="0"/>
            <a:ext cx="468398" cy="338554"/>
          </a:xfrm>
          <a:prstGeom prst="rect">
            <a:avLst/>
          </a:prstGeom>
          <a:solidFill>
            <a:srgbClr val="FF0000"/>
          </a:solidFill>
          <a:ln w="9525">
            <a:noFill/>
            <a:miter lim="800000"/>
            <a:headEnd/>
            <a:tailEnd/>
          </a:ln>
          <a:effectLst/>
        </p:spPr>
        <p:txBody>
          <a:bodyPr wrap="none">
            <a:spAutoFit/>
          </a:bodyPr>
          <a:lstStyle/>
          <a:p>
            <a:pPr>
              <a:defRPr/>
            </a:pPr>
            <a:r>
              <a:rPr lang="pt-BR" sz="1600" b="1" u="sng">
                <a:effectLst>
                  <a:outerShdw blurRad="38100" dist="38100" dir="2700000" algn="tl">
                    <a:srgbClr val="FFFFFF"/>
                  </a:outerShdw>
                </a:effectLst>
              </a:rPr>
              <a:t>TR</a:t>
            </a:r>
            <a:endParaRPr lang="en-GB" sz="1600" b="1" u="sng">
              <a:effectLst>
                <a:outerShdw blurRad="38100" dist="38100" dir="2700000" algn="tl">
                  <a:srgbClr val="FFFFFF"/>
                </a:outerShdw>
              </a:effectLst>
            </a:endParaRPr>
          </a:p>
        </p:txBody>
      </p:sp>
      <p:sp>
        <p:nvSpPr>
          <p:cNvPr id="28715" name="Oval 108"/>
          <p:cNvSpPr>
            <a:spLocks noChangeArrowheads="1"/>
          </p:cNvSpPr>
          <p:nvPr/>
        </p:nvSpPr>
        <p:spPr bwMode="auto">
          <a:xfrm>
            <a:off x="4419600" y="4005064"/>
            <a:ext cx="914400" cy="914400"/>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pt-BR" altLang="pt-BR" sz="1600"/>
          </a:p>
        </p:txBody>
      </p:sp>
      <p:cxnSp>
        <p:nvCxnSpPr>
          <p:cNvPr id="28716" name="AutoShape 109"/>
          <p:cNvCxnSpPr>
            <a:cxnSpLocks noChangeShapeType="1"/>
          </p:cNvCxnSpPr>
          <p:nvPr/>
        </p:nvCxnSpPr>
        <p:spPr bwMode="auto">
          <a:xfrm flipV="1">
            <a:off x="5105400" y="457200"/>
            <a:ext cx="1344613" cy="3752850"/>
          </a:xfrm>
          <a:prstGeom prst="straightConnector1">
            <a:avLst/>
          </a:prstGeom>
          <a:noFill/>
          <a:ln w="76200">
            <a:solidFill>
              <a:srgbClr val="CC3300"/>
            </a:solidFill>
            <a:prstDash val="dash"/>
            <a:round/>
            <a:headEnd/>
            <a:tailEnd/>
          </a:ln>
          <a:extLst>
            <a:ext uri="{909E8E84-426E-40DD-AFC4-6F175D3DCCD1}">
              <a14:hiddenFill xmlns="" xmlns:a14="http://schemas.microsoft.com/office/drawing/2010/main">
                <a:noFill/>
              </a14:hiddenFill>
            </a:ext>
          </a:extLst>
        </p:spPr>
      </p:cxnSp>
      <p:sp>
        <p:nvSpPr>
          <p:cNvPr id="28717" name="Text Box 110"/>
          <p:cNvSpPr txBox="1">
            <a:spLocks noChangeArrowheads="1"/>
          </p:cNvSpPr>
          <p:nvPr/>
        </p:nvSpPr>
        <p:spPr bwMode="auto">
          <a:xfrm>
            <a:off x="6934200" y="0"/>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pt-BR" sz="1600"/>
          </a:p>
        </p:txBody>
      </p:sp>
      <p:sp>
        <p:nvSpPr>
          <p:cNvPr id="28718" name="CaixaDeTexto 46"/>
          <p:cNvSpPr txBox="1">
            <a:spLocks noChangeArrowheads="1"/>
          </p:cNvSpPr>
          <p:nvPr/>
        </p:nvSpPr>
        <p:spPr bwMode="auto">
          <a:xfrm>
            <a:off x="8027988" y="6524625"/>
            <a:ext cx="93662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pt-BR" altLang="pt-BR" sz="500"/>
              <a:t>Fonte: Amancio, M. C</a:t>
            </a:r>
          </a:p>
        </p:txBody>
      </p:sp>
    </p:spTree>
    <p:extLst>
      <p:ext uri="{BB962C8B-B14F-4D97-AF65-F5344CB8AC3E}">
        <p14:creationId xmlns="" xmlns:p14="http://schemas.microsoft.com/office/powerpoint/2010/main" val="189199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328" y="116632"/>
            <a:ext cx="8316168"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30800" y="5589240"/>
            <a:ext cx="5405296" cy="1143000"/>
          </a:xfrm>
        </p:spPr>
        <p:txBody>
          <a:bodyPr>
            <a:normAutofit fontScale="90000"/>
          </a:bodyPr>
          <a:lstStyle/>
          <a:p>
            <a:r>
              <a:rPr lang="pt-BR" sz="2400" b="1" i="1" dirty="0" smtClean="0"/>
              <a:t>Do Trâmite dos Processos na CTNBio e CNBS</a:t>
            </a:r>
            <a:r>
              <a:rPr lang="pt-BR" sz="2400" b="1" i="1" dirty="0" smtClean="0">
                <a:solidFill>
                  <a:schemeClr val="bg1"/>
                </a:solidFill>
              </a:rPr>
              <a:t/>
            </a:r>
            <a:br>
              <a:rPr lang="pt-BR" sz="2400" b="1" i="1" dirty="0" smtClean="0">
                <a:solidFill>
                  <a:schemeClr val="bg1"/>
                </a:solidFill>
              </a:rPr>
            </a:br>
            <a:endParaRPr lang="pt-BR" sz="2400" b="1" i="1"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44624"/>
            <a:ext cx="1512168" cy="773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96336" y="130463"/>
            <a:ext cx="1397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7493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0"/>
            <a:ext cx="5760640" cy="638051"/>
          </a:xfrm>
        </p:spPr>
        <p:txBody>
          <a:bodyPr>
            <a:normAutofit fontScale="90000"/>
          </a:bodyPr>
          <a:lstStyle/>
          <a:p>
            <a:r>
              <a:rPr lang="pt-BR" sz="2400" b="1" i="1" dirty="0" smtClean="0"/>
              <a:t>Evolução das Liberações Comerciais de </a:t>
            </a:r>
            <a:r>
              <a:rPr lang="pt-BR" sz="2400" b="1" i="1" dirty="0" err="1" smtClean="0"/>
              <a:t>OGMs</a:t>
            </a:r>
            <a:endParaRPr lang="pt-BR" sz="2400" b="1" i="1"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39" y="36885"/>
            <a:ext cx="661508" cy="338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595977"/>
            <a:ext cx="7148810" cy="5294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82464"/>
            <a:ext cx="729655" cy="24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ítulo 1"/>
          <p:cNvSpPr txBox="1">
            <a:spLocks/>
          </p:cNvSpPr>
          <p:nvPr/>
        </p:nvSpPr>
        <p:spPr>
          <a:xfrm>
            <a:off x="121939" y="5661248"/>
            <a:ext cx="8842549" cy="796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spcAft>
                <a:spcPts val="600"/>
              </a:spcAft>
              <a:buFont typeface="Arial" panose="020B0604020202020204" pitchFamily="34" charset="0"/>
              <a:buChar char="•"/>
            </a:pPr>
            <a:r>
              <a:rPr lang="pt-BR" sz="1700" b="1" i="1" dirty="0" smtClean="0"/>
              <a:t>92% das liberações comerciais são voltadas à agricultura, pecuária e produção florestal</a:t>
            </a:r>
          </a:p>
          <a:p>
            <a:pPr marL="285750" indent="-285750" algn="l">
              <a:spcBef>
                <a:spcPts val="600"/>
              </a:spcBef>
              <a:spcAft>
                <a:spcPts val="600"/>
              </a:spcAft>
              <a:buFont typeface="Arial" panose="020B0604020202020204" pitchFamily="34" charset="0"/>
              <a:buChar char="•"/>
            </a:pPr>
            <a:r>
              <a:rPr lang="pt-BR" sz="1700" b="1" i="1" dirty="0" smtClean="0"/>
              <a:t>Aproximadamente ~1% das decisões da CTNBio se referem a Liberações Comerciais</a:t>
            </a:r>
            <a:endParaRPr lang="pt-BR" sz="1700" b="1" i="1" dirty="0"/>
          </a:p>
        </p:txBody>
      </p:sp>
    </p:spTree>
    <p:extLst>
      <p:ext uri="{BB962C8B-B14F-4D97-AF65-F5344CB8AC3E}">
        <p14:creationId xmlns="" xmlns:p14="http://schemas.microsoft.com/office/powerpoint/2010/main" val="203969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50000"/>
            </a:schemeClr>
          </a:solidFill>
        </p:spPr>
        <p:txBody>
          <a:bodyPr/>
          <a:lstStyle/>
          <a:p>
            <a:r>
              <a:rPr lang="pt-BR" dirty="0" smtClean="0"/>
              <a:t>CTNBio</a:t>
            </a:r>
            <a:endParaRPr lang="es-ES_tradnl" dirty="0"/>
          </a:p>
        </p:txBody>
      </p:sp>
      <p:sp>
        <p:nvSpPr>
          <p:cNvPr id="3" name="Espaço Reservado para Conteúdo 2"/>
          <p:cNvSpPr>
            <a:spLocks noGrp="1"/>
          </p:cNvSpPr>
          <p:nvPr>
            <p:ph idx="1"/>
          </p:nvPr>
        </p:nvSpPr>
        <p:spPr>
          <a:solidFill>
            <a:schemeClr val="accent3">
              <a:lumMod val="40000"/>
              <a:lumOff val="60000"/>
            </a:schemeClr>
          </a:solidFill>
        </p:spPr>
        <p:txBody>
          <a:bodyPr>
            <a:normAutofit fontScale="85000" lnSpcReduction="10000"/>
          </a:bodyPr>
          <a:lstStyle/>
          <a:p>
            <a:pPr algn="just"/>
            <a:r>
              <a:rPr lang="pt-BR" dirty="0"/>
              <a:t>Art. 10. A CTNBio, integrante do Ministério da Ciência e Tecnologia, é </a:t>
            </a:r>
            <a:r>
              <a:rPr lang="pt-BR" dirty="0">
                <a:solidFill>
                  <a:schemeClr val="accent1"/>
                </a:solidFill>
              </a:rPr>
              <a:t>instância colegiada multidisciplinar de caráter consultivo e deliberativo, </a:t>
            </a:r>
            <a:r>
              <a:rPr lang="pt-BR" dirty="0"/>
              <a:t>para prestar apoio técnico e de assessoramento ao Governo Federal na formulação, atualização e implementação da PNB de OGM e seus derivados, bem como no estabelecimento de normas técnicas de segurança e de pareceres técnicos referentes à autorização para atividades que envolvam pesquisa e uso comercial de OGM e seus derivados, com base na avaliação de seu risco </a:t>
            </a:r>
            <a:r>
              <a:rPr lang="pt-BR" dirty="0" err="1"/>
              <a:t>zoofitossanitário</a:t>
            </a:r>
            <a:r>
              <a:rPr lang="pt-BR" dirty="0"/>
              <a:t>, à saúde humana e ao meio ambiente</a:t>
            </a:r>
            <a:r>
              <a:rPr lang="pt-BR" dirty="0" smtClean="0"/>
              <a:t>.</a:t>
            </a:r>
            <a:endParaRPr lang="es-ES_tradnl" dirty="0"/>
          </a:p>
        </p:txBody>
      </p:sp>
    </p:spTree>
    <p:extLst>
      <p:ext uri="{BB962C8B-B14F-4D97-AF65-F5344CB8AC3E}">
        <p14:creationId xmlns="" xmlns:p14="http://schemas.microsoft.com/office/powerpoint/2010/main" val="1843250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5188</TotalTime>
  <Words>1673</Words>
  <Application>Microsoft Office PowerPoint</Application>
  <PresentationFormat>Apresentação na tela (4:3)</PresentationFormat>
  <Paragraphs>273</Paragraphs>
  <Slides>26</Slides>
  <Notes>2</Notes>
  <HiddenSlides>6</HiddenSlides>
  <MMClips>0</MMClips>
  <ScaleCrop>false</ScaleCrop>
  <HeadingPairs>
    <vt:vector size="4" baseType="variant">
      <vt:variant>
        <vt:lpstr>Tema</vt:lpstr>
      </vt:variant>
      <vt:variant>
        <vt:i4>3</vt:i4>
      </vt:variant>
      <vt:variant>
        <vt:lpstr>Títulos de slides</vt:lpstr>
      </vt:variant>
      <vt:variant>
        <vt:i4>26</vt:i4>
      </vt:variant>
    </vt:vector>
  </HeadingPairs>
  <TitlesOfParts>
    <vt:vector size="29" baseType="lpstr">
      <vt:lpstr>Tema do Office</vt:lpstr>
      <vt:lpstr>1_Tema do Office</vt:lpstr>
      <vt:lpstr>2_Tema do Office</vt:lpstr>
      <vt:lpstr>Biossegurança e o marco regulatório brasileiro em Biotecnologia</vt:lpstr>
      <vt:lpstr>Slide 2</vt:lpstr>
      <vt:lpstr>Lei n° 11.105/2005</vt:lpstr>
      <vt:lpstr>Sistema de Regulamentação Brasileira da Biossegurança</vt:lpstr>
      <vt:lpstr>Slide 5</vt:lpstr>
      <vt:lpstr>Slide 6</vt:lpstr>
      <vt:lpstr>Do Trâmite dos Processos na CTNBio e CNBS </vt:lpstr>
      <vt:lpstr>Evolução das Liberações Comerciais de OGMs</vt:lpstr>
      <vt:lpstr>CTNBio</vt:lpstr>
      <vt:lpstr>Atribuições da CTNBio</vt:lpstr>
      <vt:lpstr>Atribuições da CTNBio</vt:lpstr>
      <vt:lpstr>Composição da CTNBio</vt:lpstr>
      <vt:lpstr>Composição da CTNBio</vt:lpstr>
      <vt:lpstr>Composição da CTNBio</vt:lpstr>
      <vt:lpstr>Composição da CTNBio</vt:lpstr>
      <vt:lpstr>Composição do CNBS</vt:lpstr>
      <vt:lpstr>Slide 17</vt:lpstr>
      <vt:lpstr>O Sistema Brasileiro de Biossegurança é eficiente e confiável?</vt:lpstr>
      <vt:lpstr>Taxas de adoção de culturas GM Em milhões de ha</vt:lpstr>
      <vt:lpstr>Slide 20</vt:lpstr>
      <vt:lpstr>Slide 21</vt:lpstr>
      <vt:lpstr>Slide 22</vt:lpstr>
      <vt:lpstr>Conclusão</vt:lpstr>
      <vt:lpstr>Conclusão</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Regimento Interno e Funcionamento da CTNBio</dc:title>
  <dc:creator>teste</dc:creator>
  <cp:lastModifiedBy>amandavs</cp:lastModifiedBy>
  <cp:revision>143</cp:revision>
  <cp:lastPrinted>2014-04-14T17:20:41Z</cp:lastPrinted>
  <dcterms:created xsi:type="dcterms:W3CDTF">2014-03-10T13:44:00Z</dcterms:created>
  <dcterms:modified xsi:type="dcterms:W3CDTF">2015-08-11T12:48:16Z</dcterms:modified>
</cp:coreProperties>
</file>