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theme/themeOverride27.xml" ContentType="application/vnd.openxmlformats-officedocument.themeOverride+xml"/>
  <Override PartName="/ppt/theme/themeOverride28.xml" ContentType="application/vnd.openxmlformats-officedocument.themeOverride+xml"/>
  <Override PartName="/ppt/theme/themeOverride29.xml" ContentType="application/vnd.openxmlformats-officedocument.themeOverride+xml"/>
  <Override PartName="/ppt/theme/themeOverride30.xml" ContentType="application/vnd.openxmlformats-officedocument.themeOverride+xml"/>
  <Override PartName="/ppt/theme/themeOverride3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2" r:id="rId1"/>
    <p:sldMasterId id="2147483695" r:id="rId2"/>
  </p:sldMasterIdLst>
  <p:notesMasterIdLst>
    <p:notesMasterId r:id="rId39"/>
  </p:notesMasterIdLst>
  <p:sldIdLst>
    <p:sldId id="1193" r:id="rId3"/>
    <p:sldId id="1223" r:id="rId4"/>
    <p:sldId id="1212" r:id="rId5"/>
    <p:sldId id="1222" r:id="rId6"/>
    <p:sldId id="393" r:id="rId7"/>
    <p:sldId id="1204" r:id="rId8"/>
    <p:sldId id="409" r:id="rId9"/>
    <p:sldId id="1231" r:id="rId10"/>
    <p:sldId id="1209" r:id="rId11"/>
    <p:sldId id="1210" r:id="rId12"/>
    <p:sldId id="1232" r:id="rId13"/>
    <p:sldId id="1211" r:id="rId14"/>
    <p:sldId id="1205" r:id="rId15"/>
    <p:sldId id="1188" r:id="rId16"/>
    <p:sldId id="1189" r:id="rId17"/>
    <p:sldId id="308" r:id="rId18"/>
    <p:sldId id="1233" r:id="rId19"/>
    <p:sldId id="1220" r:id="rId20"/>
    <p:sldId id="1206" r:id="rId21"/>
    <p:sldId id="1221" r:id="rId22"/>
    <p:sldId id="1194" r:id="rId23"/>
    <p:sldId id="1197" r:id="rId24"/>
    <p:sldId id="1198" r:id="rId25"/>
    <p:sldId id="1226" r:id="rId26"/>
    <p:sldId id="1200" r:id="rId27"/>
    <p:sldId id="1199" r:id="rId28"/>
    <p:sldId id="1184" r:id="rId29"/>
    <p:sldId id="1201" r:id="rId30"/>
    <p:sldId id="1190" r:id="rId31"/>
    <p:sldId id="1207" r:id="rId32"/>
    <p:sldId id="1234" r:id="rId33"/>
    <p:sldId id="1229" r:id="rId34"/>
    <p:sldId id="1228" r:id="rId35"/>
    <p:sldId id="1230" r:id="rId36"/>
    <p:sldId id="1203" r:id="rId37"/>
    <p:sldId id="1185" r:id="rId38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0000CC"/>
    <a:srgbClr val="333399"/>
    <a:srgbClr val="336600"/>
    <a:srgbClr val="FF54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Estilo Mé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249" autoAdjust="0"/>
  </p:normalViewPr>
  <p:slideViewPr>
    <p:cSldViewPr snapToGrid="0">
      <p:cViewPr varScale="1">
        <p:scale>
          <a:sx n="115" d="100"/>
          <a:sy n="115" d="100"/>
        </p:scale>
        <p:origin x="714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5C5228-C8D4-45B9-B29E-5C8838F2DE07}" type="doc">
      <dgm:prSet loTypeId="urn:microsoft.com/office/officeart/2005/8/layout/vList4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pt-BR"/>
        </a:p>
      </dgm:t>
    </dgm:pt>
    <dgm:pt modelId="{77BE688B-B5FF-4A12-9482-13BF97E0036E}">
      <dgm:prSet phldrT="[Texto]"/>
      <dgm:spPr/>
      <dgm:t>
        <a:bodyPr/>
        <a:lstStyle/>
        <a:p>
          <a:r>
            <a:rPr lang="pt-BR" dirty="0"/>
            <a:t>Planejamento</a:t>
          </a:r>
        </a:p>
      </dgm:t>
    </dgm:pt>
    <dgm:pt modelId="{5DCBDB5D-C5A1-487A-BF0A-69B0144BAE5E}" type="parTrans" cxnId="{DED87B94-8501-4B6E-B9CD-14FBDC2B9104}">
      <dgm:prSet/>
      <dgm:spPr/>
      <dgm:t>
        <a:bodyPr/>
        <a:lstStyle/>
        <a:p>
          <a:endParaRPr lang="pt-BR"/>
        </a:p>
      </dgm:t>
    </dgm:pt>
    <dgm:pt modelId="{526825F1-F0BF-452E-8B03-FDCCC626F597}" type="sibTrans" cxnId="{DED87B94-8501-4B6E-B9CD-14FBDC2B9104}">
      <dgm:prSet/>
      <dgm:spPr/>
      <dgm:t>
        <a:bodyPr/>
        <a:lstStyle/>
        <a:p>
          <a:endParaRPr lang="pt-BR"/>
        </a:p>
      </dgm:t>
    </dgm:pt>
    <dgm:pt modelId="{AC6333C6-40B5-493F-A613-E070EA3DF9CC}">
      <dgm:prSet phldrT="[Texto]"/>
      <dgm:spPr/>
      <dgm:t>
        <a:bodyPr/>
        <a:lstStyle/>
        <a:p>
          <a:r>
            <a:rPr lang="pt-BR" dirty="0"/>
            <a:t>Alinhamento</a:t>
          </a:r>
        </a:p>
      </dgm:t>
    </dgm:pt>
    <dgm:pt modelId="{84A18D40-046A-4290-8CFC-E0850C0D6439}" type="parTrans" cxnId="{57F82FA6-7D84-49A4-AA34-9B48556FE7C9}">
      <dgm:prSet/>
      <dgm:spPr/>
      <dgm:t>
        <a:bodyPr/>
        <a:lstStyle/>
        <a:p>
          <a:endParaRPr lang="pt-BR"/>
        </a:p>
      </dgm:t>
    </dgm:pt>
    <dgm:pt modelId="{FA5E0C0E-0038-41ED-A0BD-B2DA80C3D16D}" type="sibTrans" cxnId="{57F82FA6-7D84-49A4-AA34-9B48556FE7C9}">
      <dgm:prSet/>
      <dgm:spPr/>
      <dgm:t>
        <a:bodyPr/>
        <a:lstStyle/>
        <a:p>
          <a:endParaRPr lang="pt-BR"/>
        </a:p>
      </dgm:t>
    </dgm:pt>
    <dgm:pt modelId="{B0C09088-B29A-481C-8C5D-E74A0B2DFC17}">
      <dgm:prSet phldrT="[Texto]"/>
      <dgm:spPr/>
      <dgm:t>
        <a:bodyPr/>
        <a:lstStyle/>
        <a:p>
          <a:r>
            <a:rPr lang="pt-BR" dirty="0"/>
            <a:t>Desenvolvimento</a:t>
          </a:r>
        </a:p>
      </dgm:t>
    </dgm:pt>
    <dgm:pt modelId="{7DE392ED-EAB8-4F64-865C-100E1BD6D65A}" type="parTrans" cxnId="{3E943D47-32B9-4195-959B-C25A28DDB6A5}">
      <dgm:prSet/>
      <dgm:spPr/>
      <dgm:t>
        <a:bodyPr/>
        <a:lstStyle/>
        <a:p>
          <a:endParaRPr lang="pt-BR"/>
        </a:p>
      </dgm:t>
    </dgm:pt>
    <dgm:pt modelId="{F5D1390F-21B1-4A4F-AD34-405960AA25C7}" type="sibTrans" cxnId="{3E943D47-32B9-4195-959B-C25A28DDB6A5}">
      <dgm:prSet/>
      <dgm:spPr/>
      <dgm:t>
        <a:bodyPr/>
        <a:lstStyle/>
        <a:p>
          <a:endParaRPr lang="pt-BR"/>
        </a:p>
      </dgm:t>
    </dgm:pt>
    <dgm:pt modelId="{871D041E-5F9C-48A0-88AE-74898D064738}">
      <dgm:prSet phldrT="[Texto]"/>
      <dgm:spPr/>
      <dgm:t>
        <a:bodyPr/>
        <a:lstStyle/>
        <a:p>
          <a:r>
            <a:rPr lang="pt-BR" dirty="0"/>
            <a:t>Integração</a:t>
          </a:r>
        </a:p>
      </dgm:t>
    </dgm:pt>
    <dgm:pt modelId="{05EAEDA0-11F5-462C-90F5-47F96B87D6C8}" type="parTrans" cxnId="{3B4B2FE7-A641-499A-B28A-F888E9B9FE5B}">
      <dgm:prSet/>
      <dgm:spPr/>
      <dgm:t>
        <a:bodyPr/>
        <a:lstStyle/>
        <a:p>
          <a:endParaRPr lang="pt-BR"/>
        </a:p>
      </dgm:t>
    </dgm:pt>
    <dgm:pt modelId="{2163A8C4-F24F-47F7-844E-240642D12C42}" type="sibTrans" cxnId="{3B4B2FE7-A641-499A-B28A-F888E9B9FE5B}">
      <dgm:prSet/>
      <dgm:spPr/>
      <dgm:t>
        <a:bodyPr/>
        <a:lstStyle/>
        <a:p>
          <a:endParaRPr lang="pt-BR"/>
        </a:p>
      </dgm:t>
    </dgm:pt>
    <dgm:pt modelId="{784243E3-98CD-4BA8-81EA-E234E99984D3}">
      <dgm:prSet phldrT="[Texto]"/>
      <dgm:spPr/>
      <dgm:t>
        <a:bodyPr/>
        <a:lstStyle/>
        <a:p>
          <a:r>
            <a:rPr lang="pt-BR" dirty="0"/>
            <a:t>Otimização</a:t>
          </a:r>
        </a:p>
      </dgm:t>
    </dgm:pt>
    <dgm:pt modelId="{3E927CC1-09B9-4DEF-A22A-46C5D8CBCC11}" type="parTrans" cxnId="{8C847BD8-69FB-4A45-BF26-19D6DF9EDA17}">
      <dgm:prSet/>
      <dgm:spPr/>
      <dgm:t>
        <a:bodyPr/>
        <a:lstStyle/>
        <a:p>
          <a:endParaRPr lang="pt-BR"/>
        </a:p>
      </dgm:t>
    </dgm:pt>
    <dgm:pt modelId="{BD1DA61A-A56B-4AB7-8013-3CEB305CF629}" type="sibTrans" cxnId="{8C847BD8-69FB-4A45-BF26-19D6DF9EDA17}">
      <dgm:prSet/>
      <dgm:spPr/>
      <dgm:t>
        <a:bodyPr/>
        <a:lstStyle/>
        <a:p>
          <a:endParaRPr lang="pt-BR"/>
        </a:p>
      </dgm:t>
    </dgm:pt>
    <dgm:pt modelId="{30EBD67F-D16C-4A54-9365-BAAC4DE8C5D7}" type="pres">
      <dgm:prSet presAssocID="{FE5C5228-C8D4-45B9-B29E-5C8838F2DE07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0ADA4AB0-D136-4747-8368-BEEB7E6FC262}" type="pres">
      <dgm:prSet presAssocID="{77BE688B-B5FF-4A12-9482-13BF97E0036E}" presName="comp" presStyleCnt="0"/>
      <dgm:spPr/>
    </dgm:pt>
    <dgm:pt modelId="{459DD40B-89CE-48C2-9C85-908AB1900176}" type="pres">
      <dgm:prSet presAssocID="{77BE688B-B5FF-4A12-9482-13BF97E0036E}" presName="box" presStyleLbl="node1" presStyleIdx="0" presStyleCnt="5"/>
      <dgm:spPr/>
      <dgm:t>
        <a:bodyPr/>
        <a:lstStyle/>
        <a:p>
          <a:endParaRPr lang="pt-BR"/>
        </a:p>
      </dgm:t>
    </dgm:pt>
    <dgm:pt modelId="{30B2EE27-D9A6-442E-96EF-E5D65F901A90}" type="pres">
      <dgm:prSet presAssocID="{77BE688B-B5FF-4A12-9482-13BF97E0036E}" presName="img" presStyleLbl="fgImgPlace1" presStyleIdx="0" presStyleCnt="5"/>
      <dgm:spPr/>
    </dgm:pt>
    <dgm:pt modelId="{B4D365CD-EAB6-46CB-A369-52F604516EEE}" type="pres">
      <dgm:prSet presAssocID="{77BE688B-B5FF-4A12-9482-13BF97E0036E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00DDC5A-E4F9-45C1-B631-97C721126F49}" type="pres">
      <dgm:prSet presAssocID="{526825F1-F0BF-452E-8B03-FDCCC626F597}" presName="spacer" presStyleCnt="0"/>
      <dgm:spPr/>
    </dgm:pt>
    <dgm:pt modelId="{2AA6FCA2-F9D3-4369-A028-6119788B7D59}" type="pres">
      <dgm:prSet presAssocID="{AC6333C6-40B5-493F-A613-E070EA3DF9CC}" presName="comp" presStyleCnt="0"/>
      <dgm:spPr/>
    </dgm:pt>
    <dgm:pt modelId="{7503D990-DF0E-442B-9122-F23984B28700}" type="pres">
      <dgm:prSet presAssocID="{AC6333C6-40B5-493F-A613-E070EA3DF9CC}" presName="box" presStyleLbl="node1" presStyleIdx="1" presStyleCnt="5"/>
      <dgm:spPr/>
      <dgm:t>
        <a:bodyPr/>
        <a:lstStyle/>
        <a:p>
          <a:endParaRPr lang="pt-BR"/>
        </a:p>
      </dgm:t>
    </dgm:pt>
    <dgm:pt modelId="{F9D57D5B-3F1F-45D5-9C26-10DF7E22BCC2}" type="pres">
      <dgm:prSet presAssocID="{AC6333C6-40B5-493F-A613-E070EA3DF9CC}" presName="img" presStyleLbl="fgImgPlace1" presStyleIdx="1" presStyleCnt="5"/>
      <dgm:spPr/>
    </dgm:pt>
    <dgm:pt modelId="{611872FF-9DAC-4786-8CDB-0CC010F3E870}" type="pres">
      <dgm:prSet presAssocID="{AC6333C6-40B5-493F-A613-E070EA3DF9CC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740A2B9-61B7-469B-B64B-41AE55EDE0CC}" type="pres">
      <dgm:prSet presAssocID="{FA5E0C0E-0038-41ED-A0BD-B2DA80C3D16D}" presName="spacer" presStyleCnt="0"/>
      <dgm:spPr/>
    </dgm:pt>
    <dgm:pt modelId="{923DD754-8C4A-4612-9DEF-77383912A75F}" type="pres">
      <dgm:prSet presAssocID="{B0C09088-B29A-481C-8C5D-E74A0B2DFC17}" presName="comp" presStyleCnt="0"/>
      <dgm:spPr/>
    </dgm:pt>
    <dgm:pt modelId="{8206118B-40DF-4BF5-927E-07C1BE97D54E}" type="pres">
      <dgm:prSet presAssocID="{B0C09088-B29A-481C-8C5D-E74A0B2DFC17}" presName="box" presStyleLbl="node1" presStyleIdx="2" presStyleCnt="5"/>
      <dgm:spPr/>
      <dgm:t>
        <a:bodyPr/>
        <a:lstStyle/>
        <a:p>
          <a:endParaRPr lang="pt-BR"/>
        </a:p>
      </dgm:t>
    </dgm:pt>
    <dgm:pt modelId="{F12E0C73-4367-4CFE-8B8D-F0D82C6FFDD3}" type="pres">
      <dgm:prSet presAssocID="{B0C09088-B29A-481C-8C5D-E74A0B2DFC17}" presName="img" presStyleLbl="fgImgPlace1" presStyleIdx="2" presStyleCnt="5"/>
      <dgm:spPr/>
    </dgm:pt>
    <dgm:pt modelId="{4E3143B4-1993-455A-9353-ED9C11577869}" type="pres">
      <dgm:prSet presAssocID="{B0C09088-B29A-481C-8C5D-E74A0B2DFC17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2BF68F3-C5A8-426E-8E5F-FE08B941C603}" type="pres">
      <dgm:prSet presAssocID="{F5D1390F-21B1-4A4F-AD34-405960AA25C7}" presName="spacer" presStyleCnt="0"/>
      <dgm:spPr/>
    </dgm:pt>
    <dgm:pt modelId="{B2046F1C-32CB-480D-8C1C-4A0696646B58}" type="pres">
      <dgm:prSet presAssocID="{871D041E-5F9C-48A0-88AE-74898D064738}" presName="comp" presStyleCnt="0"/>
      <dgm:spPr/>
    </dgm:pt>
    <dgm:pt modelId="{B303D505-7493-4C29-8241-CEAC37F74B37}" type="pres">
      <dgm:prSet presAssocID="{871D041E-5F9C-48A0-88AE-74898D064738}" presName="box" presStyleLbl="node1" presStyleIdx="3" presStyleCnt="5"/>
      <dgm:spPr/>
      <dgm:t>
        <a:bodyPr/>
        <a:lstStyle/>
        <a:p>
          <a:endParaRPr lang="pt-BR"/>
        </a:p>
      </dgm:t>
    </dgm:pt>
    <dgm:pt modelId="{2CD0EA0D-6D4C-4E4C-9880-CC636132EB23}" type="pres">
      <dgm:prSet presAssocID="{871D041E-5F9C-48A0-88AE-74898D064738}" presName="img" presStyleLbl="fgImgPlace1" presStyleIdx="3" presStyleCnt="5"/>
      <dgm:spPr/>
    </dgm:pt>
    <dgm:pt modelId="{AAA1A602-E4B4-480A-9058-395711246A99}" type="pres">
      <dgm:prSet presAssocID="{871D041E-5F9C-48A0-88AE-74898D064738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D574069-C214-4E7D-98CF-CFC7D0023DD0}" type="pres">
      <dgm:prSet presAssocID="{2163A8C4-F24F-47F7-844E-240642D12C42}" presName="spacer" presStyleCnt="0"/>
      <dgm:spPr/>
    </dgm:pt>
    <dgm:pt modelId="{7DF1C6A0-6B1D-4363-896A-8F5AE1E95575}" type="pres">
      <dgm:prSet presAssocID="{784243E3-98CD-4BA8-81EA-E234E99984D3}" presName="comp" presStyleCnt="0"/>
      <dgm:spPr/>
    </dgm:pt>
    <dgm:pt modelId="{24C502E4-3C47-401B-8716-3E49558052A2}" type="pres">
      <dgm:prSet presAssocID="{784243E3-98CD-4BA8-81EA-E234E99984D3}" presName="box" presStyleLbl="node1" presStyleIdx="4" presStyleCnt="5"/>
      <dgm:spPr/>
      <dgm:t>
        <a:bodyPr/>
        <a:lstStyle/>
        <a:p>
          <a:endParaRPr lang="pt-BR"/>
        </a:p>
      </dgm:t>
    </dgm:pt>
    <dgm:pt modelId="{14ABAA4C-7210-43E4-809C-BB8BCA066987}" type="pres">
      <dgm:prSet presAssocID="{784243E3-98CD-4BA8-81EA-E234E99984D3}" presName="img" presStyleLbl="fgImgPlace1" presStyleIdx="4" presStyleCnt="5"/>
      <dgm:spPr/>
    </dgm:pt>
    <dgm:pt modelId="{11965E92-DDC2-45A3-A9A3-889C50B1BC7F}" type="pres">
      <dgm:prSet presAssocID="{784243E3-98CD-4BA8-81EA-E234E99984D3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29166A99-6E82-4C55-ABC3-94FDACC95188}" type="presOf" srcId="{B0C09088-B29A-481C-8C5D-E74A0B2DFC17}" destId="{8206118B-40DF-4BF5-927E-07C1BE97D54E}" srcOrd="0" destOrd="0" presId="urn:microsoft.com/office/officeart/2005/8/layout/vList4"/>
    <dgm:cxn modelId="{3E943D47-32B9-4195-959B-C25A28DDB6A5}" srcId="{FE5C5228-C8D4-45B9-B29E-5C8838F2DE07}" destId="{B0C09088-B29A-481C-8C5D-E74A0B2DFC17}" srcOrd="2" destOrd="0" parTransId="{7DE392ED-EAB8-4F64-865C-100E1BD6D65A}" sibTransId="{F5D1390F-21B1-4A4F-AD34-405960AA25C7}"/>
    <dgm:cxn modelId="{F847D56C-F66B-4708-BE8D-63B8991D4AE7}" type="presOf" srcId="{AC6333C6-40B5-493F-A613-E070EA3DF9CC}" destId="{611872FF-9DAC-4786-8CDB-0CC010F3E870}" srcOrd="1" destOrd="0" presId="urn:microsoft.com/office/officeart/2005/8/layout/vList4"/>
    <dgm:cxn modelId="{3B4B2FE7-A641-499A-B28A-F888E9B9FE5B}" srcId="{FE5C5228-C8D4-45B9-B29E-5C8838F2DE07}" destId="{871D041E-5F9C-48A0-88AE-74898D064738}" srcOrd="3" destOrd="0" parTransId="{05EAEDA0-11F5-462C-90F5-47F96B87D6C8}" sibTransId="{2163A8C4-F24F-47F7-844E-240642D12C42}"/>
    <dgm:cxn modelId="{4554C236-7914-4659-A9D7-EBAD4F1F7B45}" type="presOf" srcId="{784243E3-98CD-4BA8-81EA-E234E99984D3}" destId="{24C502E4-3C47-401B-8716-3E49558052A2}" srcOrd="0" destOrd="0" presId="urn:microsoft.com/office/officeart/2005/8/layout/vList4"/>
    <dgm:cxn modelId="{6371AB31-D452-4356-841F-D9DF799122F8}" type="presOf" srcId="{871D041E-5F9C-48A0-88AE-74898D064738}" destId="{B303D505-7493-4C29-8241-CEAC37F74B37}" srcOrd="0" destOrd="0" presId="urn:microsoft.com/office/officeart/2005/8/layout/vList4"/>
    <dgm:cxn modelId="{01D8EE19-E244-4407-A5E1-0EE941D44CB8}" type="presOf" srcId="{FE5C5228-C8D4-45B9-B29E-5C8838F2DE07}" destId="{30EBD67F-D16C-4A54-9365-BAAC4DE8C5D7}" srcOrd="0" destOrd="0" presId="urn:microsoft.com/office/officeart/2005/8/layout/vList4"/>
    <dgm:cxn modelId="{DED87B94-8501-4B6E-B9CD-14FBDC2B9104}" srcId="{FE5C5228-C8D4-45B9-B29E-5C8838F2DE07}" destId="{77BE688B-B5FF-4A12-9482-13BF97E0036E}" srcOrd="0" destOrd="0" parTransId="{5DCBDB5D-C5A1-487A-BF0A-69B0144BAE5E}" sibTransId="{526825F1-F0BF-452E-8B03-FDCCC626F597}"/>
    <dgm:cxn modelId="{8C847BD8-69FB-4A45-BF26-19D6DF9EDA17}" srcId="{FE5C5228-C8D4-45B9-B29E-5C8838F2DE07}" destId="{784243E3-98CD-4BA8-81EA-E234E99984D3}" srcOrd="4" destOrd="0" parTransId="{3E927CC1-09B9-4DEF-A22A-46C5D8CBCC11}" sibTransId="{BD1DA61A-A56B-4AB7-8013-3CEB305CF629}"/>
    <dgm:cxn modelId="{57F82FA6-7D84-49A4-AA34-9B48556FE7C9}" srcId="{FE5C5228-C8D4-45B9-B29E-5C8838F2DE07}" destId="{AC6333C6-40B5-493F-A613-E070EA3DF9CC}" srcOrd="1" destOrd="0" parTransId="{84A18D40-046A-4290-8CFC-E0850C0D6439}" sibTransId="{FA5E0C0E-0038-41ED-A0BD-B2DA80C3D16D}"/>
    <dgm:cxn modelId="{4AC2EF40-235A-4001-81BC-C402A911EDB4}" type="presOf" srcId="{AC6333C6-40B5-493F-A613-E070EA3DF9CC}" destId="{7503D990-DF0E-442B-9122-F23984B28700}" srcOrd="0" destOrd="0" presId="urn:microsoft.com/office/officeart/2005/8/layout/vList4"/>
    <dgm:cxn modelId="{94755084-E480-4BE9-9905-A1EC6DCC5E6C}" type="presOf" srcId="{77BE688B-B5FF-4A12-9482-13BF97E0036E}" destId="{459DD40B-89CE-48C2-9C85-908AB1900176}" srcOrd="0" destOrd="0" presId="urn:microsoft.com/office/officeart/2005/8/layout/vList4"/>
    <dgm:cxn modelId="{AB4B487E-7C16-4516-90CC-BCA5B0860C15}" type="presOf" srcId="{B0C09088-B29A-481C-8C5D-E74A0B2DFC17}" destId="{4E3143B4-1993-455A-9353-ED9C11577869}" srcOrd="1" destOrd="0" presId="urn:microsoft.com/office/officeart/2005/8/layout/vList4"/>
    <dgm:cxn modelId="{E67AE8AC-45AB-4CCF-AEFA-F53EC93AA873}" type="presOf" srcId="{784243E3-98CD-4BA8-81EA-E234E99984D3}" destId="{11965E92-DDC2-45A3-A9A3-889C50B1BC7F}" srcOrd="1" destOrd="0" presId="urn:microsoft.com/office/officeart/2005/8/layout/vList4"/>
    <dgm:cxn modelId="{74BF24BA-245B-4A58-988B-C4B411479F69}" type="presOf" srcId="{77BE688B-B5FF-4A12-9482-13BF97E0036E}" destId="{B4D365CD-EAB6-46CB-A369-52F604516EEE}" srcOrd="1" destOrd="0" presId="urn:microsoft.com/office/officeart/2005/8/layout/vList4"/>
    <dgm:cxn modelId="{36C845F2-B1A1-445A-B914-D44E9CC1F1DF}" type="presOf" srcId="{871D041E-5F9C-48A0-88AE-74898D064738}" destId="{AAA1A602-E4B4-480A-9058-395711246A99}" srcOrd="1" destOrd="0" presId="urn:microsoft.com/office/officeart/2005/8/layout/vList4"/>
    <dgm:cxn modelId="{432B0E3E-D5B9-4305-AC98-3EC3FFCE1723}" type="presParOf" srcId="{30EBD67F-D16C-4A54-9365-BAAC4DE8C5D7}" destId="{0ADA4AB0-D136-4747-8368-BEEB7E6FC262}" srcOrd="0" destOrd="0" presId="urn:microsoft.com/office/officeart/2005/8/layout/vList4"/>
    <dgm:cxn modelId="{9443A9B5-3185-4B01-A197-472A07C03165}" type="presParOf" srcId="{0ADA4AB0-D136-4747-8368-BEEB7E6FC262}" destId="{459DD40B-89CE-48C2-9C85-908AB1900176}" srcOrd="0" destOrd="0" presId="urn:microsoft.com/office/officeart/2005/8/layout/vList4"/>
    <dgm:cxn modelId="{44AA48C5-B69F-41A5-9D00-F07D795B6E93}" type="presParOf" srcId="{0ADA4AB0-D136-4747-8368-BEEB7E6FC262}" destId="{30B2EE27-D9A6-442E-96EF-E5D65F901A90}" srcOrd="1" destOrd="0" presId="urn:microsoft.com/office/officeart/2005/8/layout/vList4"/>
    <dgm:cxn modelId="{6123F4C9-0465-494F-92ED-DC598C710548}" type="presParOf" srcId="{0ADA4AB0-D136-4747-8368-BEEB7E6FC262}" destId="{B4D365CD-EAB6-46CB-A369-52F604516EEE}" srcOrd="2" destOrd="0" presId="urn:microsoft.com/office/officeart/2005/8/layout/vList4"/>
    <dgm:cxn modelId="{C33EA05B-7332-4A95-8010-15F9A077486C}" type="presParOf" srcId="{30EBD67F-D16C-4A54-9365-BAAC4DE8C5D7}" destId="{800DDC5A-E4F9-45C1-B631-97C721126F49}" srcOrd="1" destOrd="0" presId="urn:microsoft.com/office/officeart/2005/8/layout/vList4"/>
    <dgm:cxn modelId="{02860F41-A425-4B92-B8F9-FEBC135927DF}" type="presParOf" srcId="{30EBD67F-D16C-4A54-9365-BAAC4DE8C5D7}" destId="{2AA6FCA2-F9D3-4369-A028-6119788B7D59}" srcOrd="2" destOrd="0" presId="urn:microsoft.com/office/officeart/2005/8/layout/vList4"/>
    <dgm:cxn modelId="{633B995C-2AFB-4703-9C4A-25F40B75B670}" type="presParOf" srcId="{2AA6FCA2-F9D3-4369-A028-6119788B7D59}" destId="{7503D990-DF0E-442B-9122-F23984B28700}" srcOrd="0" destOrd="0" presId="urn:microsoft.com/office/officeart/2005/8/layout/vList4"/>
    <dgm:cxn modelId="{B0BFECD2-788F-4C4B-AE58-BF346D625932}" type="presParOf" srcId="{2AA6FCA2-F9D3-4369-A028-6119788B7D59}" destId="{F9D57D5B-3F1F-45D5-9C26-10DF7E22BCC2}" srcOrd="1" destOrd="0" presId="urn:microsoft.com/office/officeart/2005/8/layout/vList4"/>
    <dgm:cxn modelId="{E453A282-DDBF-4E38-B679-AD9C3CDEDF3E}" type="presParOf" srcId="{2AA6FCA2-F9D3-4369-A028-6119788B7D59}" destId="{611872FF-9DAC-4786-8CDB-0CC010F3E870}" srcOrd="2" destOrd="0" presId="urn:microsoft.com/office/officeart/2005/8/layout/vList4"/>
    <dgm:cxn modelId="{F252BCF6-3A9A-4813-B2D2-7755927BE78F}" type="presParOf" srcId="{30EBD67F-D16C-4A54-9365-BAAC4DE8C5D7}" destId="{9740A2B9-61B7-469B-B64B-41AE55EDE0CC}" srcOrd="3" destOrd="0" presId="urn:microsoft.com/office/officeart/2005/8/layout/vList4"/>
    <dgm:cxn modelId="{008EF385-D30F-4D58-8760-3EC60DE871B4}" type="presParOf" srcId="{30EBD67F-D16C-4A54-9365-BAAC4DE8C5D7}" destId="{923DD754-8C4A-4612-9DEF-77383912A75F}" srcOrd="4" destOrd="0" presId="urn:microsoft.com/office/officeart/2005/8/layout/vList4"/>
    <dgm:cxn modelId="{ED345EF8-1810-454C-B67B-F9BF1E771B1B}" type="presParOf" srcId="{923DD754-8C4A-4612-9DEF-77383912A75F}" destId="{8206118B-40DF-4BF5-927E-07C1BE97D54E}" srcOrd="0" destOrd="0" presId="urn:microsoft.com/office/officeart/2005/8/layout/vList4"/>
    <dgm:cxn modelId="{6A28062A-A970-4AE5-8431-BD04B48BA049}" type="presParOf" srcId="{923DD754-8C4A-4612-9DEF-77383912A75F}" destId="{F12E0C73-4367-4CFE-8B8D-F0D82C6FFDD3}" srcOrd="1" destOrd="0" presId="urn:microsoft.com/office/officeart/2005/8/layout/vList4"/>
    <dgm:cxn modelId="{44DD9A8C-60DC-419E-8228-F803B88E6260}" type="presParOf" srcId="{923DD754-8C4A-4612-9DEF-77383912A75F}" destId="{4E3143B4-1993-455A-9353-ED9C11577869}" srcOrd="2" destOrd="0" presId="urn:microsoft.com/office/officeart/2005/8/layout/vList4"/>
    <dgm:cxn modelId="{106F2A77-260B-4BC0-9C09-9CDC6425C995}" type="presParOf" srcId="{30EBD67F-D16C-4A54-9365-BAAC4DE8C5D7}" destId="{C2BF68F3-C5A8-426E-8E5F-FE08B941C603}" srcOrd="5" destOrd="0" presId="urn:microsoft.com/office/officeart/2005/8/layout/vList4"/>
    <dgm:cxn modelId="{784ED6FC-DE6B-43B3-A6AC-0F9451F1D399}" type="presParOf" srcId="{30EBD67F-D16C-4A54-9365-BAAC4DE8C5D7}" destId="{B2046F1C-32CB-480D-8C1C-4A0696646B58}" srcOrd="6" destOrd="0" presId="urn:microsoft.com/office/officeart/2005/8/layout/vList4"/>
    <dgm:cxn modelId="{F4A8C61E-36DB-4C0C-881C-407C39EC2244}" type="presParOf" srcId="{B2046F1C-32CB-480D-8C1C-4A0696646B58}" destId="{B303D505-7493-4C29-8241-CEAC37F74B37}" srcOrd="0" destOrd="0" presId="urn:microsoft.com/office/officeart/2005/8/layout/vList4"/>
    <dgm:cxn modelId="{5AB8ED1C-370C-4D31-9B93-F2A013A00609}" type="presParOf" srcId="{B2046F1C-32CB-480D-8C1C-4A0696646B58}" destId="{2CD0EA0D-6D4C-4E4C-9880-CC636132EB23}" srcOrd="1" destOrd="0" presId="urn:microsoft.com/office/officeart/2005/8/layout/vList4"/>
    <dgm:cxn modelId="{5E3E1415-87D7-4029-8517-ADDC5D0EDFCE}" type="presParOf" srcId="{B2046F1C-32CB-480D-8C1C-4A0696646B58}" destId="{AAA1A602-E4B4-480A-9058-395711246A99}" srcOrd="2" destOrd="0" presId="urn:microsoft.com/office/officeart/2005/8/layout/vList4"/>
    <dgm:cxn modelId="{35D78004-0C91-4E96-B718-38D5CFAA8321}" type="presParOf" srcId="{30EBD67F-D16C-4A54-9365-BAAC4DE8C5D7}" destId="{5D574069-C214-4E7D-98CF-CFC7D0023DD0}" srcOrd="7" destOrd="0" presId="urn:microsoft.com/office/officeart/2005/8/layout/vList4"/>
    <dgm:cxn modelId="{950515E3-810F-4759-93DE-AA85C8C903FE}" type="presParOf" srcId="{30EBD67F-D16C-4A54-9365-BAAC4DE8C5D7}" destId="{7DF1C6A0-6B1D-4363-896A-8F5AE1E95575}" srcOrd="8" destOrd="0" presId="urn:microsoft.com/office/officeart/2005/8/layout/vList4"/>
    <dgm:cxn modelId="{9A410B61-7BEE-4C75-8E55-25BFA70075CE}" type="presParOf" srcId="{7DF1C6A0-6B1D-4363-896A-8F5AE1E95575}" destId="{24C502E4-3C47-401B-8716-3E49558052A2}" srcOrd="0" destOrd="0" presId="urn:microsoft.com/office/officeart/2005/8/layout/vList4"/>
    <dgm:cxn modelId="{DA4B7ACE-1785-458C-8F8D-0E08028840A1}" type="presParOf" srcId="{7DF1C6A0-6B1D-4363-896A-8F5AE1E95575}" destId="{14ABAA4C-7210-43E4-809C-BB8BCA066987}" srcOrd="1" destOrd="0" presId="urn:microsoft.com/office/officeart/2005/8/layout/vList4"/>
    <dgm:cxn modelId="{B2D92FD8-A136-4EE4-9DEA-471F147D445A}" type="presParOf" srcId="{7DF1C6A0-6B1D-4363-896A-8F5AE1E95575}" destId="{11965E92-DDC2-45A3-A9A3-889C50B1BC7F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0090CD5-4C47-45F8-8D3D-F337BAE6ED7C}" type="doc">
      <dgm:prSet loTypeId="urn:microsoft.com/office/officeart/2005/8/layout/vList2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pt-BR"/>
        </a:p>
      </dgm:t>
    </dgm:pt>
    <dgm:pt modelId="{C46AEFFE-0C83-4DE7-A8E7-1433EB8EB153}">
      <dgm:prSet phldrT="[Texto]" custT="1"/>
      <dgm:spPr>
        <a:solidFill>
          <a:schemeClr val="accent4"/>
        </a:solidFill>
      </dgm:spPr>
      <dgm:t>
        <a:bodyPr/>
        <a:lstStyle/>
        <a:p>
          <a:r>
            <a:rPr lang="pt-BR" sz="2000" b="0" i="0" u="none" dirty="0">
              <a:solidFill>
                <a:schemeClr val="tx1"/>
              </a:solidFill>
            </a:rPr>
            <a:t>Cidades </a:t>
          </a:r>
          <a:r>
            <a:rPr lang="pt-BR" sz="2000" b="1" i="0" u="none" dirty="0">
              <a:solidFill>
                <a:schemeClr val="tx1"/>
              </a:solidFill>
            </a:rPr>
            <a:t>sem</a:t>
          </a:r>
          <a:r>
            <a:rPr lang="pt-BR" sz="2000" b="0" i="0" u="none" dirty="0">
              <a:solidFill>
                <a:schemeClr val="tx1"/>
              </a:solidFill>
            </a:rPr>
            <a:t> </a:t>
          </a:r>
        </a:p>
        <a:p>
          <a:r>
            <a:rPr lang="pt-BR" sz="2000" b="0" i="0" u="none" dirty="0">
              <a:solidFill>
                <a:schemeClr val="tx1"/>
              </a:solidFill>
            </a:rPr>
            <a:t>rede metropolitana</a:t>
          </a:r>
          <a:endParaRPr lang="pt-BR" sz="2000" b="0" dirty="0">
            <a:solidFill>
              <a:schemeClr val="tx1"/>
            </a:solidFill>
          </a:endParaRPr>
        </a:p>
      </dgm:t>
    </dgm:pt>
    <dgm:pt modelId="{892A10BB-BAE8-4E37-837F-729544468A54}" type="parTrans" cxnId="{477D14B2-8554-44DC-8EB7-4738776A0466}">
      <dgm:prSet/>
      <dgm:spPr/>
      <dgm:t>
        <a:bodyPr/>
        <a:lstStyle/>
        <a:p>
          <a:endParaRPr lang="pt-BR" sz="1100" b="0">
            <a:solidFill>
              <a:schemeClr val="tx1"/>
            </a:solidFill>
          </a:endParaRPr>
        </a:p>
      </dgm:t>
    </dgm:pt>
    <dgm:pt modelId="{C2F875C1-1A37-44A9-929C-DAB0F2D2F844}" type="sibTrans" cxnId="{477D14B2-8554-44DC-8EB7-4738776A0466}">
      <dgm:prSet/>
      <dgm:spPr/>
      <dgm:t>
        <a:bodyPr/>
        <a:lstStyle/>
        <a:p>
          <a:endParaRPr lang="pt-BR" sz="1100" b="0">
            <a:solidFill>
              <a:schemeClr val="tx1"/>
            </a:solidFill>
          </a:endParaRPr>
        </a:p>
      </dgm:t>
    </dgm:pt>
    <dgm:pt modelId="{08EFF057-EC49-4882-BBA2-CCAA6C1FE91B}">
      <dgm:prSet phldrT="[Texto]" custT="1"/>
      <dgm:spPr>
        <a:solidFill>
          <a:srgbClr val="FFFF00"/>
        </a:solidFill>
      </dgm:spPr>
      <dgm:t>
        <a:bodyPr/>
        <a:lstStyle/>
        <a:p>
          <a:r>
            <a:rPr lang="pt-BR" sz="2000" b="0" i="0" u="none" dirty="0">
              <a:solidFill>
                <a:schemeClr val="tx1"/>
              </a:solidFill>
            </a:rPr>
            <a:t>Cidades </a:t>
          </a:r>
          <a:r>
            <a:rPr lang="pt-BR" sz="2000" b="1" i="0" u="none" dirty="0">
              <a:solidFill>
                <a:schemeClr val="tx1"/>
              </a:solidFill>
            </a:rPr>
            <a:t>com</a:t>
          </a:r>
          <a:r>
            <a:rPr lang="pt-BR" sz="2000" b="0" i="0" u="none" dirty="0">
              <a:solidFill>
                <a:schemeClr val="tx1"/>
              </a:solidFill>
            </a:rPr>
            <a:t> </a:t>
          </a:r>
        </a:p>
        <a:p>
          <a:r>
            <a:rPr lang="pt-BR" sz="2000" b="0" i="0" u="none" dirty="0">
              <a:solidFill>
                <a:schemeClr val="tx1"/>
              </a:solidFill>
            </a:rPr>
            <a:t>rede metropolitana</a:t>
          </a:r>
          <a:endParaRPr lang="pt-BR" sz="2000" b="0" dirty="0">
            <a:solidFill>
              <a:schemeClr val="tx1"/>
            </a:solidFill>
          </a:endParaRPr>
        </a:p>
      </dgm:t>
    </dgm:pt>
    <dgm:pt modelId="{9B200FA2-8286-48AD-92F1-ABE445B2C671}" type="parTrans" cxnId="{3B1F4883-DEE5-4D7E-9840-1ACD2ADEEDAA}">
      <dgm:prSet/>
      <dgm:spPr/>
      <dgm:t>
        <a:bodyPr/>
        <a:lstStyle/>
        <a:p>
          <a:endParaRPr lang="pt-BR" sz="1100" b="0">
            <a:solidFill>
              <a:schemeClr val="tx1"/>
            </a:solidFill>
          </a:endParaRPr>
        </a:p>
      </dgm:t>
    </dgm:pt>
    <dgm:pt modelId="{713E35B1-B918-4B33-BD31-82CFC6C73318}" type="sibTrans" cxnId="{3B1F4883-DEE5-4D7E-9840-1ACD2ADEEDAA}">
      <dgm:prSet/>
      <dgm:spPr/>
      <dgm:t>
        <a:bodyPr/>
        <a:lstStyle/>
        <a:p>
          <a:endParaRPr lang="pt-BR" sz="1100" b="0">
            <a:solidFill>
              <a:schemeClr val="tx1"/>
            </a:solidFill>
          </a:endParaRPr>
        </a:p>
      </dgm:t>
    </dgm:pt>
    <dgm:pt modelId="{A1A26732-7D37-4A59-9804-8E55D7BDC352}">
      <dgm:prSet phldrT="[Texto]" custT="1"/>
      <dgm:spPr>
        <a:solidFill>
          <a:srgbClr val="00B050"/>
        </a:solidFill>
      </dgm:spPr>
      <dgm:t>
        <a:bodyPr/>
        <a:lstStyle/>
        <a:p>
          <a:r>
            <a:rPr lang="pt-BR" sz="2000" b="0" i="0" u="none" dirty="0">
              <a:solidFill>
                <a:schemeClr val="tx1"/>
              </a:solidFill>
            </a:rPr>
            <a:t>Cidades </a:t>
          </a:r>
          <a:r>
            <a:rPr lang="pt-BR" sz="2000" b="1" i="0" u="none" dirty="0">
              <a:solidFill>
                <a:schemeClr val="tx1"/>
              </a:solidFill>
            </a:rPr>
            <a:t>com</a:t>
          </a:r>
          <a:r>
            <a:rPr lang="pt-BR" sz="2000" b="0" i="0" u="none" dirty="0">
              <a:solidFill>
                <a:schemeClr val="tx1"/>
              </a:solidFill>
            </a:rPr>
            <a:t> </a:t>
          </a:r>
        </a:p>
        <a:p>
          <a:r>
            <a:rPr lang="pt-BR" sz="2000" b="0" i="0" u="none" dirty="0">
              <a:solidFill>
                <a:schemeClr val="tx1"/>
              </a:solidFill>
            </a:rPr>
            <a:t>rede metropolitana </a:t>
          </a:r>
          <a:r>
            <a:rPr lang="pt-BR" sz="2000" b="1" i="0" u="none" dirty="0">
              <a:solidFill>
                <a:schemeClr val="tx1"/>
              </a:solidFill>
            </a:rPr>
            <a:t>e gestão</a:t>
          </a:r>
          <a:endParaRPr lang="pt-BR" sz="2000" b="1" dirty="0">
            <a:solidFill>
              <a:schemeClr val="tx1"/>
            </a:solidFill>
          </a:endParaRPr>
        </a:p>
      </dgm:t>
    </dgm:pt>
    <dgm:pt modelId="{1ECDEDD5-3B53-465F-9114-EE2263251FB0}" type="parTrans" cxnId="{B05A3EE2-79A9-4246-973F-900D24783080}">
      <dgm:prSet/>
      <dgm:spPr/>
      <dgm:t>
        <a:bodyPr/>
        <a:lstStyle/>
        <a:p>
          <a:endParaRPr lang="pt-BR" sz="1100" b="0">
            <a:solidFill>
              <a:schemeClr val="tx1"/>
            </a:solidFill>
          </a:endParaRPr>
        </a:p>
      </dgm:t>
    </dgm:pt>
    <dgm:pt modelId="{DF1A7693-1243-4C35-83B4-8C7E1A60F6FE}" type="sibTrans" cxnId="{B05A3EE2-79A9-4246-973F-900D24783080}">
      <dgm:prSet/>
      <dgm:spPr/>
      <dgm:t>
        <a:bodyPr/>
        <a:lstStyle/>
        <a:p>
          <a:endParaRPr lang="pt-BR" sz="1100" b="0">
            <a:solidFill>
              <a:schemeClr val="tx1"/>
            </a:solidFill>
          </a:endParaRPr>
        </a:p>
      </dgm:t>
    </dgm:pt>
    <dgm:pt modelId="{0B75EB0E-089C-4B33-863C-12155C4AD64C}" type="pres">
      <dgm:prSet presAssocID="{60090CD5-4C47-45F8-8D3D-F337BAE6ED7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4F1AA262-92F6-4BF3-B183-38D8AF03EF92}" type="pres">
      <dgm:prSet presAssocID="{C46AEFFE-0C83-4DE7-A8E7-1433EB8EB153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CEDB25F-DACD-4B60-B49A-C5C1976B53D4}" type="pres">
      <dgm:prSet presAssocID="{C2F875C1-1A37-44A9-929C-DAB0F2D2F844}" presName="spacer" presStyleCnt="0"/>
      <dgm:spPr/>
    </dgm:pt>
    <dgm:pt modelId="{605E3ED0-F00F-4BD2-90C7-B5296F2AB655}" type="pres">
      <dgm:prSet presAssocID="{08EFF057-EC49-4882-BBA2-CCAA6C1FE91B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2103F79-8CF1-4D18-AC83-C3F7AA1381E1}" type="pres">
      <dgm:prSet presAssocID="{713E35B1-B918-4B33-BD31-82CFC6C73318}" presName="spacer" presStyleCnt="0"/>
      <dgm:spPr/>
    </dgm:pt>
    <dgm:pt modelId="{C41619B3-265B-46C8-BDF5-D2D85A0A0BD3}" type="pres">
      <dgm:prSet presAssocID="{A1A26732-7D37-4A59-9804-8E55D7BDC352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B05A3EE2-79A9-4246-973F-900D24783080}" srcId="{60090CD5-4C47-45F8-8D3D-F337BAE6ED7C}" destId="{A1A26732-7D37-4A59-9804-8E55D7BDC352}" srcOrd="2" destOrd="0" parTransId="{1ECDEDD5-3B53-465F-9114-EE2263251FB0}" sibTransId="{DF1A7693-1243-4C35-83B4-8C7E1A60F6FE}"/>
    <dgm:cxn modelId="{AFB009F5-FD6E-4B3E-830B-B4A408C410DC}" type="presOf" srcId="{C46AEFFE-0C83-4DE7-A8E7-1433EB8EB153}" destId="{4F1AA262-92F6-4BF3-B183-38D8AF03EF92}" srcOrd="0" destOrd="0" presId="urn:microsoft.com/office/officeart/2005/8/layout/vList2"/>
    <dgm:cxn modelId="{6CC76A2F-DC79-4436-982E-A7EFD7EA19DE}" type="presOf" srcId="{60090CD5-4C47-45F8-8D3D-F337BAE6ED7C}" destId="{0B75EB0E-089C-4B33-863C-12155C4AD64C}" srcOrd="0" destOrd="0" presId="urn:microsoft.com/office/officeart/2005/8/layout/vList2"/>
    <dgm:cxn modelId="{477D14B2-8554-44DC-8EB7-4738776A0466}" srcId="{60090CD5-4C47-45F8-8D3D-F337BAE6ED7C}" destId="{C46AEFFE-0C83-4DE7-A8E7-1433EB8EB153}" srcOrd="0" destOrd="0" parTransId="{892A10BB-BAE8-4E37-837F-729544468A54}" sibTransId="{C2F875C1-1A37-44A9-929C-DAB0F2D2F844}"/>
    <dgm:cxn modelId="{3B1F4883-DEE5-4D7E-9840-1ACD2ADEEDAA}" srcId="{60090CD5-4C47-45F8-8D3D-F337BAE6ED7C}" destId="{08EFF057-EC49-4882-BBA2-CCAA6C1FE91B}" srcOrd="1" destOrd="0" parTransId="{9B200FA2-8286-48AD-92F1-ABE445B2C671}" sibTransId="{713E35B1-B918-4B33-BD31-82CFC6C73318}"/>
    <dgm:cxn modelId="{6A54BA08-E682-4144-852B-0D27E62E2FAC}" type="presOf" srcId="{A1A26732-7D37-4A59-9804-8E55D7BDC352}" destId="{C41619B3-265B-46C8-BDF5-D2D85A0A0BD3}" srcOrd="0" destOrd="0" presId="urn:microsoft.com/office/officeart/2005/8/layout/vList2"/>
    <dgm:cxn modelId="{7F124051-62A9-4624-951E-3EDFCA0734BE}" type="presOf" srcId="{08EFF057-EC49-4882-BBA2-CCAA6C1FE91B}" destId="{605E3ED0-F00F-4BD2-90C7-B5296F2AB655}" srcOrd="0" destOrd="0" presId="urn:microsoft.com/office/officeart/2005/8/layout/vList2"/>
    <dgm:cxn modelId="{C3ECF01A-A13C-4205-BE8D-F7ABBC4686CE}" type="presParOf" srcId="{0B75EB0E-089C-4B33-863C-12155C4AD64C}" destId="{4F1AA262-92F6-4BF3-B183-38D8AF03EF92}" srcOrd="0" destOrd="0" presId="urn:microsoft.com/office/officeart/2005/8/layout/vList2"/>
    <dgm:cxn modelId="{813BEED4-FB98-4183-B5E0-17D58D5F3645}" type="presParOf" srcId="{0B75EB0E-089C-4B33-863C-12155C4AD64C}" destId="{6CEDB25F-DACD-4B60-B49A-C5C1976B53D4}" srcOrd="1" destOrd="0" presId="urn:microsoft.com/office/officeart/2005/8/layout/vList2"/>
    <dgm:cxn modelId="{A44FB1B3-73F4-4578-837B-3A4D6C9F1550}" type="presParOf" srcId="{0B75EB0E-089C-4B33-863C-12155C4AD64C}" destId="{605E3ED0-F00F-4BD2-90C7-B5296F2AB655}" srcOrd="2" destOrd="0" presId="urn:microsoft.com/office/officeart/2005/8/layout/vList2"/>
    <dgm:cxn modelId="{755BB72F-0FF1-4258-A3F6-800D6193811E}" type="presParOf" srcId="{0B75EB0E-089C-4B33-863C-12155C4AD64C}" destId="{72103F79-8CF1-4D18-AC83-C3F7AA1381E1}" srcOrd="3" destOrd="0" presId="urn:microsoft.com/office/officeart/2005/8/layout/vList2"/>
    <dgm:cxn modelId="{6D8F0C3C-D5E6-4B90-8AE0-FF4D25DFC00B}" type="presParOf" srcId="{0B75EB0E-089C-4B33-863C-12155C4AD64C}" destId="{C41619B3-265B-46C8-BDF5-D2D85A0A0BD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BBC4851-46E2-4735-A959-B17BF974BC79}" type="doc">
      <dgm:prSet loTypeId="urn:microsoft.com/office/officeart/2005/8/layout/lProcess2" loCatId="list" qsTypeId="urn:microsoft.com/office/officeart/2005/8/quickstyle/3d2" qsCatId="3D" csTypeId="urn:microsoft.com/office/officeart/2005/8/colors/colorful1" csCatId="colorful" phldr="1"/>
      <dgm:spPr/>
    </dgm:pt>
    <dgm:pt modelId="{B9B4F0F8-1C5C-4B57-A99D-DCCEEAFCD8B7}">
      <dgm:prSet phldrT="[Texto]" custT="1"/>
      <dgm:spPr>
        <a:solidFill>
          <a:schemeClr val="accent1"/>
        </a:solidFill>
      </dgm:spPr>
      <dgm:t>
        <a:bodyPr/>
        <a:lstStyle/>
        <a:p>
          <a:r>
            <a:rPr lang="pt-BR" sz="2000" b="0" i="0" u="none" dirty="0"/>
            <a:t>Infra básica</a:t>
          </a:r>
          <a:endParaRPr lang="pt-BR" sz="2000" dirty="0"/>
        </a:p>
      </dgm:t>
    </dgm:pt>
    <dgm:pt modelId="{217B229A-5AA0-4706-A621-1477342A4A31}" type="parTrans" cxnId="{21195905-067A-43C7-A643-BF687F3295D5}">
      <dgm:prSet/>
      <dgm:spPr/>
      <dgm:t>
        <a:bodyPr/>
        <a:lstStyle/>
        <a:p>
          <a:endParaRPr lang="pt-BR" sz="1600"/>
        </a:p>
      </dgm:t>
    </dgm:pt>
    <dgm:pt modelId="{E5DD8411-374C-4F65-B895-7795FE766D4F}" type="sibTrans" cxnId="{21195905-067A-43C7-A643-BF687F3295D5}">
      <dgm:prSet/>
      <dgm:spPr/>
      <dgm:t>
        <a:bodyPr/>
        <a:lstStyle/>
        <a:p>
          <a:endParaRPr lang="pt-BR" sz="1600"/>
        </a:p>
      </dgm:t>
    </dgm:pt>
    <dgm:pt modelId="{65B00B2A-15D5-4944-B702-244D196FC81F}">
      <dgm:prSet phldrT="[Texto]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pt-BR" sz="2000" b="0" i="0" u="none" dirty="0" err="1"/>
            <a:t>Backhaul</a:t>
          </a:r>
          <a:endParaRPr lang="pt-BR" sz="2000" dirty="0"/>
        </a:p>
      </dgm:t>
    </dgm:pt>
    <dgm:pt modelId="{45428179-2E7C-447A-80FC-078A88668C41}" type="parTrans" cxnId="{B8EFBFED-A5AF-4552-8A62-E23E9822E003}">
      <dgm:prSet/>
      <dgm:spPr/>
      <dgm:t>
        <a:bodyPr/>
        <a:lstStyle/>
        <a:p>
          <a:endParaRPr lang="pt-BR" sz="1600"/>
        </a:p>
      </dgm:t>
    </dgm:pt>
    <dgm:pt modelId="{DC7B88FD-F209-40F7-86B1-9BB041EDFA85}" type="sibTrans" cxnId="{B8EFBFED-A5AF-4552-8A62-E23E9822E003}">
      <dgm:prSet/>
      <dgm:spPr/>
      <dgm:t>
        <a:bodyPr/>
        <a:lstStyle/>
        <a:p>
          <a:endParaRPr lang="pt-BR" sz="1600"/>
        </a:p>
      </dgm:t>
    </dgm:pt>
    <dgm:pt modelId="{2D4DE6D9-FC53-431A-B5DE-FE181FFD8717}">
      <dgm:prSet phldrT="[Texto]" custT="1"/>
      <dgm:spPr>
        <a:solidFill>
          <a:srgbClr val="FF6600"/>
        </a:solidFill>
      </dgm:spPr>
      <dgm:t>
        <a:bodyPr/>
        <a:lstStyle/>
        <a:p>
          <a:r>
            <a:rPr lang="pt-BR" sz="2000" b="0" i="0" u="none" dirty="0"/>
            <a:t>Gestão e internet</a:t>
          </a:r>
          <a:endParaRPr lang="pt-BR" sz="2000" dirty="0"/>
        </a:p>
      </dgm:t>
    </dgm:pt>
    <dgm:pt modelId="{020F1B1F-6ED6-4922-8588-7DD7CC487EB4}" type="parTrans" cxnId="{65B7AE29-F9F3-46CC-B860-5B99923DC375}">
      <dgm:prSet/>
      <dgm:spPr/>
      <dgm:t>
        <a:bodyPr/>
        <a:lstStyle/>
        <a:p>
          <a:endParaRPr lang="pt-BR" sz="1600"/>
        </a:p>
      </dgm:t>
    </dgm:pt>
    <dgm:pt modelId="{B8DC9C26-CD2A-4C81-8226-B00B86CB3D91}" type="sibTrans" cxnId="{65B7AE29-F9F3-46CC-B860-5B99923DC375}">
      <dgm:prSet/>
      <dgm:spPr/>
      <dgm:t>
        <a:bodyPr/>
        <a:lstStyle/>
        <a:p>
          <a:endParaRPr lang="pt-BR" sz="1600"/>
        </a:p>
      </dgm:t>
    </dgm:pt>
    <dgm:pt modelId="{E4D8D035-7F0C-4200-AFDA-E99B7BEE134D}">
      <dgm:prSet phldrT="[Texto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pt-BR" sz="2000" b="0" i="0" u="none"/>
            <a:t>Aplicações</a:t>
          </a:r>
          <a:endParaRPr lang="pt-BR" sz="2000" dirty="0"/>
        </a:p>
      </dgm:t>
    </dgm:pt>
    <dgm:pt modelId="{6A01AC26-EA48-4C7E-B803-E55ED61E9B74}" type="parTrans" cxnId="{6E166440-0843-4DA8-940E-BDF05A7B1E8D}">
      <dgm:prSet/>
      <dgm:spPr/>
      <dgm:t>
        <a:bodyPr/>
        <a:lstStyle/>
        <a:p>
          <a:endParaRPr lang="pt-BR" sz="1600"/>
        </a:p>
      </dgm:t>
    </dgm:pt>
    <dgm:pt modelId="{4F9C9395-CE7D-41C6-9AC0-4C94B9C59D79}" type="sibTrans" cxnId="{6E166440-0843-4DA8-940E-BDF05A7B1E8D}">
      <dgm:prSet/>
      <dgm:spPr/>
      <dgm:t>
        <a:bodyPr/>
        <a:lstStyle/>
        <a:p>
          <a:endParaRPr lang="pt-BR" sz="1600"/>
        </a:p>
      </dgm:t>
    </dgm:pt>
    <dgm:pt modelId="{E5AA7178-66BC-4648-91C6-9AB53C8ABB98}" type="pres">
      <dgm:prSet presAssocID="{0BBC4851-46E2-4735-A959-B17BF974BC79}" presName="theList" presStyleCnt="0">
        <dgm:presLayoutVars>
          <dgm:dir/>
          <dgm:animLvl val="lvl"/>
          <dgm:resizeHandles val="exact"/>
        </dgm:presLayoutVars>
      </dgm:prSet>
      <dgm:spPr/>
    </dgm:pt>
    <dgm:pt modelId="{4FCFF7E4-1EA2-4240-8ADB-FFCECFE9AF5D}" type="pres">
      <dgm:prSet presAssocID="{B9B4F0F8-1C5C-4B57-A99D-DCCEEAFCD8B7}" presName="compNode" presStyleCnt="0"/>
      <dgm:spPr/>
    </dgm:pt>
    <dgm:pt modelId="{A83C76D1-F041-4A13-AB4B-8451086E4F72}" type="pres">
      <dgm:prSet presAssocID="{B9B4F0F8-1C5C-4B57-A99D-DCCEEAFCD8B7}" presName="aNode" presStyleLbl="bgShp" presStyleIdx="0" presStyleCnt="4" custLinFactNeighborY="2058"/>
      <dgm:spPr/>
      <dgm:t>
        <a:bodyPr/>
        <a:lstStyle/>
        <a:p>
          <a:endParaRPr lang="pt-BR"/>
        </a:p>
      </dgm:t>
    </dgm:pt>
    <dgm:pt modelId="{38D5B5A9-1CC3-4DAF-BF97-CB729E7652FA}" type="pres">
      <dgm:prSet presAssocID="{B9B4F0F8-1C5C-4B57-A99D-DCCEEAFCD8B7}" presName="textNode" presStyleLbl="bgShp" presStyleIdx="0" presStyleCnt="4"/>
      <dgm:spPr/>
      <dgm:t>
        <a:bodyPr/>
        <a:lstStyle/>
        <a:p>
          <a:endParaRPr lang="pt-BR"/>
        </a:p>
      </dgm:t>
    </dgm:pt>
    <dgm:pt modelId="{5C3AEB3F-0781-46C1-939F-9450A1380969}" type="pres">
      <dgm:prSet presAssocID="{B9B4F0F8-1C5C-4B57-A99D-DCCEEAFCD8B7}" presName="compChildNode" presStyleCnt="0"/>
      <dgm:spPr/>
    </dgm:pt>
    <dgm:pt modelId="{3239573E-A4F7-4143-8547-23EC464F2F90}" type="pres">
      <dgm:prSet presAssocID="{B9B4F0F8-1C5C-4B57-A99D-DCCEEAFCD8B7}" presName="theInnerList" presStyleCnt="0"/>
      <dgm:spPr/>
    </dgm:pt>
    <dgm:pt modelId="{3799ED86-5D4E-4298-8D1B-2D12C062F920}" type="pres">
      <dgm:prSet presAssocID="{B9B4F0F8-1C5C-4B57-A99D-DCCEEAFCD8B7}" presName="aSpace" presStyleCnt="0"/>
      <dgm:spPr/>
    </dgm:pt>
    <dgm:pt modelId="{88B4A63E-95D8-46B6-9B2B-4B893A1FF920}" type="pres">
      <dgm:prSet presAssocID="{65B00B2A-15D5-4944-B702-244D196FC81F}" presName="compNode" presStyleCnt="0"/>
      <dgm:spPr/>
    </dgm:pt>
    <dgm:pt modelId="{B23BFE1F-C16D-484F-861A-94965823586C}" type="pres">
      <dgm:prSet presAssocID="{65B00B2A-15D5-4944-B702-244D196FC81F}" presName="aNode" presStyleLbl="bgShp" presStyleIdx="1" presStyleCnt="4"/>
      <dgm:spPr/>
      <dgm:t>
        <a:bodyPr/>
        <a:lstStyle/>
        <a:p>
          <a:endParaRPr lang="pt-BR"/>
        </a:p>
      </dgm:t>
    </dgm:pt>
    <dgm:pt modelId="{AB5158EC-9292-445A-9EA3-203287008759}" type="pres">
      <dgm:prSet presAssocID="{65B00B2A-15D5-4944-B702-244D196FC81F}" presName="textNode" presStyleLbl="bgShp" presStyleIdx="1" presStyleCnt="4"/>
      <dgm:spPr/>
      <dgm:t>
        <a:bodyPr/>
        <a:lstStyle/>
        <a:p>
          <a:endParaRPr lang="pt-BR"/>
        </a:p>
      </dgm:t>
    </dgm:pt>
    <dgm:pt modelId="{7C6DF4CD-254D-4717-80A0-E9D469404B7C}" type="pres">
      <dgm:prSet presAssocID="{65B00B2A-15D5-4944-B702-244D196FC81F}" presName="compChildNode" presStyleCnt="0"/>
      <dgm:spPr/>
    </dgm:pt>
    <dgm:pt modelId="{A62D36A0-9EF5-45AC-BE21-58020973F8D8}" type="pres">
      <dgm:prSet presAssocID="{65B00B2A-15D5-4944-B702-244D196FC81F}" presName="theInnerList" presStyleCnt="0"/>
      <dgm:spPr/>
    </dgm:pt>
    <dgm:pt modelId="{C7F3AEAC-E8E6-4ED1-BC1F-343D656C4AFE}" type="pres">
      <dgm:prSet presAssocID="{65B00B2A-15D5-4944-B702-244D196FC81F}" presName="aSpace" presStyleCnt="0"/>
      <dgm:spPr/>
    </dgm:pt>
    <dgm:pt modelId="{52F130EE-46FB-4277-BE85-FFB8408B2C4E}" type="pres">
      <dgm:prSet presAssocID="{2D4DE6D9-FC53-431A-B5DE-FE181FFD8717}" presName="compNode" presStyleCnt="0"/>
      <dgm:spPr/>
    </dgm:pt>
    <dgm:pt modelId="{C91F2ABF-015F-4E4C-880B-9DA3B22BA4C7}" type="pres">
      <dgm:prSet presAssocID="{2D4DE6D9-FC53-431A-B5DE-FE181FFD8717}" presName="aNode" presStyleLbl="bgShp" presStyleIdx="2" presStyleCnt="4"/>
      <dgm:spPr/>
      <dgm:t>
        <a:bodyPr/>
        <a:lstStyle/>
        <a:p>
          <a:endParaRPr lang="pt-BR"/>
        </a:p>
      </dgm:t>
    </dgm:pt>
    <dgm:pt modelId="{A4C1822D-2304-42C8-BF94-1BE4C1C23D17}" type="pres">
      <dgm:prSet presAssocID="{2D4DE6D9-FC53-431A-B5DE-FE181FFD8717}" presName="textNode" presStyleLbl="bgShp" presStyleIdx="2" presStyleCnt="4"/>
      <dgm:spPr/>
      <dgm:t>
        <a:bodyPr/>
        <a:lstStyle/>
        <a:p>
          <a:endParaRPr lang="pt-BR"/>
        </a:p>
      </dgm:t>
    </dgm:pt>
    <dgm:pt modelId="{5C184179-F2B8-425E-8CC5-7E79336021D1}" type="pres">
      <dgm:prSet presAssocID="{2D4DE6D9-FC53-431A-B5DE-FE181FFD8717}" presName="compChildNode" presStyleCnt="0"/>
      <dgm:spPr/>
    </dgm:pt>
    <dgm:pt modelId="{25FD2F20-47F1-43BA-8AA0-E31363B3992C}" type="pres">
      <dgm:prSet presAssocID="{2D4DE6D9-FC53-431A-B5DE-FE181FFD8717}" presName="theInnerList" presStyleCnt="0"/>
      <dgm:spPr/>
    </dgm:pt>
    <dgm:pt modelId="{D5EB611A-DD6B-4299-A170-3F46A5E9F6F0}" type="pres">
      <dgm:prSet presAssocID="{2D4DE6D9-FC53-431A-B5DE-FE181FFD8717}" presName="aSpace" presStyleCnt="0"/>
      <dgm:spPr/>
    </dgm:pt>
    <dgm:pt modelId="{ACF99804-141F-49E6-ADC9-95CA47245A56}" type="pres">
      <dgm:prSet presAssocID="{E4D8D035-7F0C-4200-AFDA-E99B7BEE134D}" presName="compNode" presStyleCnt="0"/>
      <dgm:spPr/>
    </dgm:pt>
    <dgm:pt modelId="{2E95C5DE-A121-4E96-9446-753A285AA98B}" type="pres">
      <dgm:prSet presAssocID="{E4D8D035-7F0C-4200-AFDA-E99B7BEE134D}" presName="aNode" presStyleLbl="bgShp" presStyleIdx="3" presStyleCnt="4"/>
      <dgm:spPr/>
      <dgm:t>
        <a:bodyPr/>
        <a:lstStyle/>
        <a:p>
          <a:endParaRPr lang="pt-BR"/>
        </a:p>
      </dgm:t>
    </dgm:pt>
    <dgm:pt modelId="{1803CE82-7C34-444C-BFD4-B8CEDA7267DA}" type="pres">
      <dgm:prSet presAssocID="{E4D8D035-7F0C-4200-AFDA-E99B7BEE134D}" presName="textNode" presStyleLbl="bgShp" presStyleIdx="3" presStyleCnt="4"/>
      <dgm:spPr/>
      <dgm:t>
        <a:bodyPr/>
        <a:lstStyle/>
        <a:p>
          <a:endParaRPr lang="pt-BR"/>
        </a:p>
      </dgm:t>
    </dgm:pt>
    <dgm:pt modelId="{FE253A7E-2D08-41F9-A824-9A57712ECE08}" type="pres">
      <dgm:prSet presAssocID="{E4D8D035-7F0C-4200-AFDA-E99B7BEE134D}" presName="compChildNode" presStyleCnt="0"/>
      <dgm:spPr/>
    </dgm:pt>
    <dgm:pt modelId="{3DF768D8-6244-446C-AE27-321B735FB61E}" type="pres">
      <dgm:prSet presAssocID="{E4D8D035-7F0C-4200-AFDA-E99B7BEE134D}" presName="theInnerList" presStyleCnt="0"/>
      <dgm:spPr/>
    </dgm:pt>
  </dgm:ptLst>
  <dgm:cxnLst>
    <dgm:cxn modelId="{65B7AE29-F9F3-46CC-B860-5B99923DC375}" srcId="{0BBC4851-46E2-4735-A959-B17BF974BC79}" destId="{2D4DE6D9-FC53-431A-B5DE-FE181FFD8717}" srcOrd="2" destOrd="0" parTransId="{020F1B1F-6ED6-4922-8588-7DD7CC487EB4}" sibTransId="{B8DC9C26-CD2A-4C81-8226-B00B86CB3D91}"/>
    <dgm:cxn modelId="{3DA963BC-5C5D-489D-A0D7-EDD902AFC120}" type="presOf" srcId="{E4D8D035-7F0C-4200-AFDA-E99B7BEE134D}" destId="{2E95C5DE-A121-4E96-9446-753A285AA98B}" srcOrd="0" destOrd="0" presId="urn:microsoft.com/office/officeart/2005/8/layout/lProcess2"/>
    <dgm:cxn modelId="{D6160608-270D-4859-B14E-76010138BE19}" type="presOf" srcId="{2D4DE6D9-FC53-431A-B5DE-FE181FFD8717}" destId="{C91F2ABF-015F-4E4C-880B-9DA3B22BA4C7}" srcOrd="0" destOrd="0" presId="urn:microsoft.com/office/officeart/2005/8/layout/lProcess2"/>
    <dgm:cxn modelId="{21195905-067A-43C7-A643-BF687F3295D5}" srcId="{0BBC4851-46E2-4735-A959-B17BF974BC79}" destId="{B9B4F0F8-1C5C-4B57-A99D-DCCEEAFCD8B7}" srcOrd="0" destOrd="0" parTransId="{217B229A-5AA0-4706-A621-1477342A4A31}" sibTransId="{E5DD8411-374C-4F65-B895-7795FE766D4F}"/>
    <dgm:cxn modelId="{367229A0-4B85-4753-ABFA-1446B313CFD6}" type="presOf" srcId="{65B00B2A-15D5-4944-B702-244D196FC81F}" destId="{AB5158EC-9292-445A-9EA3-203287008759}" srcOrd="1" destOrd="0" presId="urn:microsoft.com/office/officeart/2005/8/layout/lProcess2"/>
    <dgm:cxn modelId="{6E166440-0843-4DA8-940E-BDF05A7B1E8D}" srcId="{0BBC4851-46E2-4735-A959-B17BF974BC79}" destId="{E4D8D035-7F0C-4200-AFDA-E99B7BEE134D}" srcOrd="3" destOrd="0" parTransId="{6A01AC26-EA48-4C7E-B803-E55ED61E9B74}" sibTransId="{4F9C9395-CE7D-41C6-9AC0-4C94B9C59D79}"/>
    <dgm:cxn modelId="{6D0B852B-697F-458F-AA8C-BECA489E5CBC}" type="presOf" srcId="{B9B4F0F8-1C5C-4B57-A99D-DCCEEAFCD8B7}" destId="{38D5B5A9-1CC3-4DAF-BF97-CB729E7652FA}" srcOrd="1" destOrd="0" presId="urn:microsoft.com/office/officeart/2005/8/layout/lProcess2"/>
    <dgm:cxn modelId="{B8EFBFED-A5AF-4552-8A62-E23E9822E003}" srcId="{0BBC4851-46E2-4735-A959-B17BF974BC79}" destId="{65B00B2A-15D5-4944-B702-244D196FC81F}" srcOrd="1" destOrd="0" parTransId="{45428179-2E7C-447A-80FC-078A88668C41}" sibTransId="{DC7B88FD-F209-40F7-86B1-9BB041EDFA85}"/>
    <dgm:cxn modelId="{98B871DA-6235-4B45-AA4F-428BD3608430}" type="presOf" srcId="{E4D8D035-7F0C-4200-AFDA-E99B7BEE134D}" destId="{1803CE82-7C34-444C-BFD4-B8CEDA7267DA}" srcOrd="1" destOrd="0" presId="urn:microsoft.com/office/officeart/2005/8/layout/lProcess2"/>
    <dgm:cxn modelId="{564D32FA-65D1-4C8D-AEF7-B8EF490F068A}" type="presOf" srcId="{B9B4F0F8-1C5C-4B57-A99D-DCCEEAFCD8B7}" destId="{A83C76D1-F041-4A13-AB4B-8451086E4F72}" srcOrd="0" destOrd="0" presId="urn:microsoft.com/office/officeart/2005/8/layout/lProcess2"/>
    <dgm:cxn modelId="{1D353879-CB1C-4D97-ABD2-888E699B2D7E}" type="presOf" srcId="{65B00B2A-15D5-4944-B702-244D196FC81F}" destId="{B23BFE1F-C16D-484F-861A-94965823586C}" srcOrd="0" destOrd="0" presId="urn:microsoft.com/office/officeart/2005/8/layout/lProcess2"/>
    <dgm:cxn modelId="{4D6AFC29-582A-49AE-B7FA-A0D2B4B5C1EF}" type="presOf" srcId="{0BBC4851-46E2-4735-A959-B17BF974BC79}" destId="{E5AA7178-66BC-4648-91C6-9AB53C8ABB98}" srcOrd="0" destOrd="0" presId="urn:microsoft.com/office/officeart/2005/8/layout/lProcess2"/>
    <dgm:cxn modelId="{507ED24C-D0E1-4B77-AACC-779CF95EB101}" type="presOf" srcId="{2D4DE6D9-FC53-431A-B5DE-FE181FFD8717}" destId="{A4C1822D-2304-42C8-BF94-1BE4C1C23D17}" srcOrd="1" destOrd="0" presId="urn:microsoft.com/office/officeart/2005/8/layout/lProcess2"/>
    <dgm:cxn modelId="{74E1CAE6-E7FB-446B-9A54-46E19C9213C2}" type="presParOf" srcId="{E5AA7178-66BC-4648-91C6-9AB53C8ABB98}" destId="{4FCFF7E4-1EA2-4240-8ADB-FFCECFE9AF5D}" srcOrd="0" destOrd="0" presId="urn:microsoft.com/office/officeart/2005/8/layout/lProcess2"/>
    <dgm:cxn modelId="{AD3E47BA-B42F-40F7-A70D-A9A7B51AB174}" type="presParOf" srcId="{4FCFF7E4-1EA2-4240-8ADB-FFCECFE9AF5D}" destId="{A83C76D1-F041-4A13-AB4B-8451086E4F72}" srcOrd="0" destOrd="0" presId="urn:microsoft.com/office/officeart/2005/8/layout/lProcess2"/>
    <dgm:cxn modelId="{81237F83-6CB4-4C40-9E59-1520C6AABF4A}" type="presParOf" srcId="{4FCFF7E4-1EA2-4240-8ADB-FFCECFE9AF5D}" destId="{38D5B5A9-1CC3-4DAF-BF97-CB729E7652FA}" srcOrd="1" destOrd="0" presId="urn:microsoft.com/office/officeart/2005/8/layout/lProcess2"/>
    <dgm:cxn modelId="{8F765D6D-7BA7-419D-B241-94784C5BAD2A}" type="presParOf" srcId="{4FCFF7E4-1EA2-4240-8ADB-FFCECFE9AF5D}" destId="{5C3AEB3F-0781-46C1-939F-9450A1380969}" srcOrd="2" destOrd="0" presId="urn:microsoft.com/office/officeart/2005/8/layout/lProcess2"/>
    <dgm:cxn modelId="{46679E97-BC13-4F34-8848-1613D1DFFA48}" type="presParOf" srcId="{5C3AEB3F-0781-46C1-939F-9450A1380969}" destId="{3239573E-A4F7-4143-8547-23EC464F2F90}" srcOrd="0" destOrd="0" presId="urn:microsoft.com/office/officeart/2005/8/layout/lProcess2"/>
    <dgm:cxn modelId="{F170C446-0680-4546-8D1A-02AA123D35CA}" type="presParOf" srcId="{E5AA7178-66BC-4648-91C6-9AB53C8ABB98}" destId="{3799ED86-5D4E-4298-8D1B-2D12C062F920}" srcOrd="1" destOrd="0" presId="urn:microsoft.com/office/officeart/2005/8/layout/lProcess2"/>
    <dgm:cxn modelId="{5F644221-6F94-4739-AB6A-4D63DD580CB2}" type="presParOf" srcId="{E5AA7178-66BC-4648-91C6-9AB53C8ABB98}" destId="{88B4A63E-95D8-46B6-9B2B-4B893A1FF920}" srcOrd="2" destOrd="0" presId="urn:microsoft.com/office/officeart/2005/8/layout/lProcess2"/>
    <dgm:cxn modelId="{96CBADA2-81C4-4A4F-8297-05A66E3ADE30}" type="presParOf" srcId="{88B4A63E-95D8-46B6-9B2B-4B893A1FF920}" destId="{B23BFE1F-C16D-484F-861A-94965823586C}" srcOrd="0" destOrd="0" presId="urn:microsoft.com/office/officeart/2005/8/layout/lProcess2"/>
    <dgm:cxn modelId="{E1E506B9-0387-44AB-8167-120512842B5E}" type="presParOf" srcId="{88B4A63E-95D8-46B6-9B2B-4B893A1FF920}" destId="{AB5158EC-9292-445A-9EA3-203287008759}" srcOrd="1" destOrd="0" presId="urn:microsoft.com/office/officeart/2005/8/layout/lProcess2"/>
    <dgm:cxn modelId="{335F1161-B184-4E1B-B4D6-6DB2D5010AC2}" type="presParOf" srcId="{88B4A63E-95D8-46B6-9B2B-4B893A1FF920}" destId="{7C6DF4CD-254D-4717-80A0-E9D469404B7C}" srcOrd="2" destOrd="0" presId="urn:microsoft.com/office/officeart/2005/8/layout/lProcess2"/>
    <dgm:cxn modelId="{C433C652-B96D-4D25-801E-18BDF9CE5B2E}" type="presParOf" srcId="{7C6DF4CD-254D-4717-80A0-E9D469404B7C}" destId="{A62D36A0-9EF5-45AC-BE21-58020973F8D8}" srcOrd="0" destOrd="0" presId="urn:microsoft.com/office/officeart/2005/8/layout/lProcess2"/>
    <dgm:cxn modelId="{6724C80D-2FE6-473C-AEEB-AB5FB4D0B32E}" type="presParOf" srcId="{E5AA7178-66BC-4648-91C6-9AB53C8ABB98}" destId="{C7F3AEAC-E8E6-4ED1-BC1F-343D656C4AFE}" srcOrd="3" destOrd="0" presId="urn:microsoft.com/office/officeart/2005/8/layout/lProcess2"/>
    <dgm:cxn modelId="{35ABCF72-F243-4E5A-A09B-20569DFF225D}" type="presParOf" srcId="{E5AA7178-66BC-4648-91C6-9AB53C8ABB98}" destId="{52F130EE-46FB-4277-BE85-FFB8408B2C4E}" srcOrd="4" destOrd="0" presId="urn:microsoft.com/office/officeart/2005/8/layout/lProcess2"/>
    <dgm:cxn modelId="{7E08D813-D48C-43E7-BCED-1D013E058746}" type="presParOf" srcId="{52F130EE-46FB-4277-BE85-FFB8408B2C4E}" destId="{C91F2ABF-015F-4E4C-880B-9DA3B22BA4C7}" srcOrd="0" destOrd="0" presId="urn:microsoft.com/office/officeart/2005/8/layout/lProcess2"/>
    <dgm:cxn modelId="{FF51582B-D4D2-45BF-891B-6043A218392B}" type="presParOf" srcId="{52F130EE-46FB-4277-BE85-FFB8408B2C4E}" destId="{A4C1822D-2304-42C8-BF94-1BE4C1C23D17}" srcOrd="1" destOrd="0" presId="urn:microsoft.com/office/officeart/2005/8/layout/lProcess2"/>
    <dgm:cxn modelId="{BD61A754-F21C-4E27-85A1-CC4E49615EE0}" type="presParOf" srcId="{52F130EE-46FB-4277-BE85-FFB8408B2C4E}" destId="{5C184179-F2B8-425E-8CC5-7E79336021D1}" srcOrd="2" destOrd="0" presId="urn:microsoft.com/office/officeart/2005/8/layout/lProcess2"/>
    <dgm:cxn modelId="{232B8E47-D6E8-4D4F-92F0-9BB07F00DB89}" type="presParOf" srcId="{5C184179-F2B8-425E-8CC5-7E79336021D1}" destId="{25FD2F20-47F1-43BA-8AA0-E31363B3992C}" srcOrd="0" destOrd="0" presId="urn:microsoft.com/office/officeart/2005/8/layout/lProcess2"/>
    <dgm:cxn modelId="{C1F6C371-D756-495D-8B14-BFE2C7CC5073}" type="presParOf" srcId="{E5AA7178-66BC-4648-91C6-9AB53C8ABB98}" destId="{D5EB611A-DD6B-4299-A170-3F46A5E9F6F0}" srcOrd="5" destOrd="0" presId="urn:microsoft.com/office/officeart/2005/8/layout/lProcess2"/>
    <dgm:cxn modelId="{C85166B5-04E9-4DA2-9ED0-8496A31C9285}" type="presParOf" srcId="{E5AA7178-66BC-4648-91C6-9AB53C8ABB98}" destId="{ACF99804-141F-49E6-ADC9-95CA47245A56}" srcOrd="6" destOrd="0" presId="urn:microsoft.com/office/officeart/2005/8/layout/lProcess2"/>
    <dgm:cxn modelId="{DAB0126F-D982-460A-A28D-FAF18255158F}" type="presParOf" srcId="{ACF99804-141F-49E6-ADC9-95CA47245A56}" destId="{2E95C5DE-A121-4E96-9446-753A285AA98B}" srcOrd="0" destOrd="0" presId="urn:microsoft.com/office/officeart/2005/8/layout/lProcess2"/>
    <dgm:cxn modelId="{F20356A6-DA14-4E8F-B291-7CDD63B5E07A}" type="presParOf" srcId="{ACF99804-141F-49E6-ADC9-95CA47245A56}" destId="{1803CE82-7C34-444C-BFD4-B8CEDA7267DA}" srcOrd="1" destOrd="0" presId="urn:microsoft.com/office/officeart/2005/8/layout/lProcess2"/>
    <dgm:cxn modelId="{F6128014-40F0-4E52-924A-0D6EC3FB4C65}" type="presParOf" srcId="{ACF99804-141F-49E6-ADC9-95CA47245A56}" destId="{FE253A7E-2D08-41F9-A824-9A57712ECE08}" srcOrd="2" destOrd="0" presId="urn:microsoft.com/office/officeart/2005/8/layout/lProcess2"/>
    <dgm:cxn modelId="{3CCC69F9-0C02-44AE-A546-167CC1922730}" type="presParOf" srcId="{FE253A7E-2D08-41F9-A824-9A57712ECE08}" destId="{3DF768D8-6244-446C-AE27-321B735FB61E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FE6CEA-0A8C-4C0E-BC02-7EFC107DDE12}" type="datetimeFigureOut">
              <a:rPr lang="pt-BR" smtClean="0"/>
              <a:t>04/12/2019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FFAE0B-270D-4538-A2F2-E5638EEBE70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6580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146AE-0E5E-4C5E-8E15-8977D6A1EC6B}" type="datetimeFigureOut">
              <a:rPr lang="pt-BR" smtClean="0"/>
              <a:t>04/12/2019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06696-B13E-4A19-AE50-D889B26C052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9990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146AE-0E5E-4C5E-8E15-8977D6A1EC6B}" type="datetimeFigureOut">
              <a:rPr lang="pt-BR" smtClean="0"/>
              <a:t>04/12/2019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06696-B13E-4A19-AE50-D889B26C052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1111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146AE-0E5E-4C5E-8E15-8977D6A1EC6B}" type="datetimeFigureOut">
              <a:rPr lang="pt-BR" smtClean="0"/>
              <a:t>04/12/2019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06696-B13E-4A19-AE50-D889B26C052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3529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ângulo retângulo 9"/>
          <p:cNvSpPr/>
          <p:nvPr userDrawn="1"/>
        </p:nvSpPr>
        <p:spPr>
          <a:xfrm rot="10800000" flipH="1">
            <a:off x="1" y="0"/>
            <a:ext cx="4860032" cy="2085696"/>
          </a:xfrm>
          <a:prstGeom prst="rtTriangle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 dirty="0"/>
          </a:p>
        </p:txBody>
      </p:sp>
      <p:sp>
        <p:nvSpPr>
          <p:cNvPr id="9" name="Triângulo retângulo 8"/>
          <p:cNvSpPr/>
          <p:nvPr userDrawn="1"/>
        </p:nvSpPr>
        <p:spPr>
          <a:xfrm rot="10800000" flipH="1">
            <a:off x="0" y="1"/>
            <a:ext cx="3635896" cy="2177135"/>
          </a:xfrm>
          <a:prstGeom prst="rtTriangle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 dirty="0"/>
          </a:p>
        </p:txBody>
      </p:sp>
      <p:sp>
        <p:nvSpPr>
          <p:cNvPr id="8" name="Triângulo retângulo 7"/>
          <p:cNvSpPr/>
          <p:nvPr userDrawn="1"/>
        </p:nvSpPr>
        <p:spPr>
          <a:xfrm rot="10800000" flipH="1">
            <a:off x="1" y="0"/>
            <a:ext cx="2880320" cy="2322258"/>
          </a:xfrm>
          <a:prstGeom prst="rtTriangle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 dirty="0"/>
          </a:p>
        </p:txBody>
      </p:sp>
      <p:pic>
        <p:nvPicPr>
          <p:cNvPr id="12" name="Imagem 11" descr="Brasão da República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51522" y="228565"/>
            <a:ext cx="932565" cy="9325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72328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ângulo retângulo 9"/>
          <p:cNvSpPr/>
          <p:nvPr userDrawn="1"/>
        </p:nvSpPr>
        <p:spPr>
          <a:xfrm rot="10800000" flipH="1">
            <a:off x="1" y="0"/>
            <a:ext cx="4860032" cy="2085696"/>
          </a:xfrm>
          <a:prstGeom prst="rtTriangle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 dirty="0"/>
          </a:p>
        </p:txBody>
      </p:sp>
      <p:sp>
        <p:nvSpPr>
          <p:cNvPr id="9" name="Triângulo retângulo 8"/>
          <p:cNvSpPr/>
          <p:nvPr userDrawn="1"/>
        </p:nvSpPr>
        <p:spPr>
          <a:xfrm rot="10800000" flipH="1">
            <a:off x="0" y="1"/>
            <a:ext cx="3635896" cy="2177135"/>
          </a:xfrm>
          <a:prstGeom prst="rtTriangle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 dirty="0"/>
          </a:p>
        </p:txBody>
      </p:sp>
      <p:sp>
        <p:nvSpPr>
          <p:cNvPr id="8" name="Triângulo retângulo 7"/>
          <p:cNvSpPr/>
          <p:nvPr userDrawn="1"/>
        </p:nvSpPr>
        <p:spPr>
          <a:xfrm rot="10800000" flipH="1">
            <a:off x="1" y="0"/>
            <a:ext cx="2880320" cy="2322258"/>
          </a:xfrm>
          <a:prstGeom prst="rtTriangle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 dirty="0"/>
          </a:p>
        </p:txBody>
      </p:sp>
      <p:pic>
        <p:nvPicPr>
          <p:cNvPr id="12" name="Imagem 11" descr="Brasão da República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51522" y="228565"/>
            <a:ext cx="932565" cy="9325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09965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ângulo retângulo 9"/>
          <p:cNvSpPr/>
          <p:nvPr userDrawn="1"/>
        </p:nvSpPr>
        <p:spPr>
          <a:xfrm rot="10800000" flipH="1">
            <a:off x="1" y="0"/>
            <a:ext cx="4860032" cy="2085696"/>
          </a:xfrm>
          <a:prstGeom prst="rtTriangle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 dirty="0"/>
          </a:p>
        </p:txBody>
      </p:sp>
      <p:sp>
        <p:nvSpPr>
          <p:cNvPr id="9" name="Triângulo retângulo 8"/>
          <p:cNvSpPr/>
          <p:nvPr userDrawn="1"/>
        </p:nvSpPr>
        <p:spPr>
          <a:xfrm rot="10800000" flipH="1">
            <a:off x="0" y="1"/>
            <a:ext cx="3635896" cy="2177135"/>
          </a:xfrm>
          <a:prstGeom prst="rtTriangle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 dirty="0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25"/>
            <a:ext cx="7772400" cy="1102519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8" name="Triângulo retângulo 7"/>
          <p:cNvSpPr/>
          <p:nvPr userDrawn="1"/>
        </p:nvSpPr>
        <p:spPr>
          <a:xfrm rot="10800000" flipH="1">
            <a:off x="1" y="0"/>
            <a:ext cx="2880320" cy="2322258"/>
          </a:xfrm>
          <a:prstGeom prst="rtTriangle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 dirty="0"/>
          </a:p>
        </p:txBody>
      </p:sp>
      <p:pic>
        <p:nvPicPr>
          <p:cNvPr id="11" name="Imagem 10" descr="Brasão da República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51520" y="195486"/>
            <a:ext cx="1224136" cy="9181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9353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/>
          <p:cNvGrpSpPr/>
          <p:nvPr userDrawn="1"/>
        </p:nvGrpSpPr>
        <p:grpSpPr>
          <a:xfrm flipH="1" flipV="1">
            <a:off x="4067944" y="4191930"/>
            <a:ext cx="5076056" cy="951570"/>
            <a:chOff x="0" y="0"/>
            <a:chExt cx="4860032" cy="3096344"/>
          </a:xfrm>
        </p:grpSpPr>
        <p:sp>
          <p:nvSpPr>
            <p:cNvPr id="7" name="Triângulo retângulo 6"/>
            <p:cNvSpPr/>
            <p:nvPr userDrawn="1"/>
          </p:nvSpPr>
          <p:spPr>
            <a:xfrm rot="10800000" flipH="1">
              <a:off x="0" y="0"/>
              <a:ext cx="4860032" cy="2780928"/>
            </a:xfrm>
            <a:prstGeom prst="rtTriangle">
              <a:avLst/>
            </a:prstGeom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 dirty="0"/>
            </a:p>
          </p:txBody>
        </p:sp>
        <p:sp>
          <p:nvSpPr>
            <p:cNvPr id="8" name="Triângulo retângulo 7"/>
            <p:cNvSpPr/>
            <p:nvPr userDrawn="1"/>
          </p:nvSpPr>
          <p:spPr>
            <a:xfrm rot="10800000" flipH="1">
              <a:off x="0" y="0"/>
              <a:ext cx="3635896" cy="2902846"/>
            </a:xfrm>
            <a:prstGeom prst="rtTriangle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 dirty="0"/>
            </a:p>
          </p:txBody>
        </p:sp>
        <p:sp>
          <p:nvSpPr>
            <p:cNvPr id="9" name="Triângulo retângulo 8"/>
            <p:cNvSpPr/>
            <p:nvPr userDrawn="1"/>
          </p:nvSpPr>
          <p:spPr>
            <a:xfrm rot="10800000" flipH="1">
              <a:off x="0" y="0"/>
              <a:ext cx="2880320" cy="3096344"/>
            </a:xfrm>
            <a:prstGeom prst="rtTriangle">
              <a:avLst/>
            </a:prstGeom>
            <a:solidFill>
              <a:srgbClr val="00B050"/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 dirty="0"/>
            </a:p>
          </p:txBody>
        </p:sp>
      </p:grpSp>
      <p:pic>
        <p:nvPicPr>
          <p:cNvPr id="1026" name="Picture 2" descr="Resultado de imagem para nova logo do governo federal 2019">
            <a:extLst>
              <a:ext uri="{FF2B5EF4-FFF2-40B4-BE49-F238E27FC236}">
                <a16:creationId xmlns:a16="http://schemas.microsoft.com/office/drawing/2014/main" xmlns="" id="{E0BA7C20-2451-4E0D-B870-86661629D33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428" y="225718"/>
            <a:ext cx="885877" cy="1053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1" b="314"/>
          <a:stretch/>
        </p:blipFill>
        <p:spPr bwMode="auto">
          <a:xfrm>
            <a:off x="7315237" y="4547938"/>
            <a:ext cx="1828765" cy="59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54952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7983939" y="180228"/>
            <a:ext cx="984306" cy="11390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0" name="Grupo 9"/>
          <p:cNvGrpSpPr/>
          <p:nvPr userDrawn="1"/>
        </p:nvGrpSpPr>
        <p:grpSpPr>
          <a:xfrm flipH="1" flipV="1">
            <a:off x="4067944" y="4191930"/>
            <a:ext cx="5076056" cy="951570"/>
            <a:chOff x="0" y="0"/>
            <a:chExt cx="4860032" cy="3096344"/>
          </a:xfrm>
        </p:grpSpPr>
        <p:sp>
          <p:nvSpPr>
            <p:cNvPr id="7" name="Triângulo retângulo 6"/>
            <p:cNvSpPr/>
            <p:nvPr userDrawn="1"/>
          </p:nvSpPr>
          <p:spPr>
            <a:xfrm rot="10800000" flipH="1">
              <a:off x="0" y="0"/>
              <a:ext cx="4860032" cy="2780928"/>
            </a:xfrm>
            <a:prstGeom prst="rtTriangle">
              <a:avLst/>
            </a:prstGeom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 dirty="0"/>
            </a:p>
          </p:txBody>
        </p:sp>
        <p:sp>
          <p:nvSpPr>
            <p:cNvPr id="8" name="Triângulo retângulo 7"/>
            <p:cNvSpPr/>
            <p:nvPr userDrawn="1"/>
          </p:nvSpPr>
          <p:spPr>
            <a:xfrm rot="10800000" flipH="1">
              <a:off x="0" y="0"/>
              <a:ext cx="3635896" cy="2902846"/>
            </a:xfrm>
            <a:prstGeom prst="rtTriangle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 dirty="0"/>
            </a:p>
          </p:txBody>
        </p:sp>
        <p:sp>
          <p:nvSpPr>
            <p:cNvPr id="9" name="Triângulo retângulo 8"/>
            <p:cNvSpPr/>
            <p:nvPr userDrawn="1"/>
          </p:nvSpPr>
          <p:spPr>
            <a:xfrm rot="10800000" flipH="1">
              <a:off x="0" y="0"/>
              <a:ext cx="2880320" cy="3096344"/>
            </a:xfrm>
            <a:prstGeom prst="rtTriangle">
              <a:avLst/>
            </a:prstGeom>
            <a:solidFill>
              <a:srgbClr val="00B050"/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 dirty="0"/>
            </a:p>
          </p:txBody>
        </p:sp>
      </p:grpSp>
      <p:pic>
        <p:nvPicPr>
          <p:cNvPr id="1026" name="Picture 2" descr="Resultado de imagem para nova logo do governo federal 2019">
            <a:extLst>
              <a:ext uri="{FF2B5EF4-FFF2-40B4-BE49-F238E27FC236}">
                <a16:creationId xmlns:a16="http://schemas.microsoft.com/office/drawing/2014/main" xmlns="" id="{E0BA7C20-2451-4E0D-B870-86661629D33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428" y="225718"/>
            <a:ext cx="885877" cy="1053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9" t="24719" r="3592"/>
          <a:stretch/>
        </p:blipFill>
        <p:spPr bwMode="auto">
          <a:xfrm>
            <a:off x="7517472" y="4580660"/>
            <a:ext cx="1538296" cy="498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9318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/>
          <p:cNvGrpSpPr/>
          <p:nvPr userDrawn="1"/>
        </p:nvGrpSpPr>
        <p:grpSpPr>
          <a:xfrm flipH="1" flipV="1">
            <a:off x="4067944" y="4191930"/>
            <a:ext cx="5076056" cy="951570"/>
            <a:chOff x="0" y="0"/>
            <a:chExt cx="4860032" cy="3096344"/>
          </a:xfrm>
        </p:grpSpPr>
        <p:sp>
          <p:nvSpPr>
            <p:cNvPr id="7" name="Triângulo retângulo 6"/>
            <p:cNvSpPr/>
            <p:nvPr userDrawn="1"/>
          </p:nvSpPr>
          <p:spPr>
            <a:xfrm rot="10800000" flipH="1">
              <a:off x="0" y="0"/>
              <a:ext cx="4860032" cy="2780928"/>
            </a:xfrm>
            <a:prstGeom prst="rtTriangle">
              <a:avLst/>
            </a:prstGeom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 dirty="0"/>
            </a:p>
          </p:txBody>
        </p:sp>
        <p:sp>
          <p:nvSpPr>
            <p:cNvPr id="8" name="Triângulo retângulo 7"/>
            <p:cNvSpPr/>
            <p:nvPr userDrawn="1"/>
          </p:nvSpPr>
          <p:spPr>
            <a:xfrm rot="10800000" flipH="1">
              <a:off x="0" y="0"/>
              <a:ext cx="3635896" cy="2902846"/>
            </a:xfrm>
            <a:prstGeom prst="rtTriangle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 dirty="0"/>
            </a:p>
          </p:txBody>
        </p:sp>
        <p:sp>
          <p:nvSpPr>
            <p:cNvPr id="9" name="Triângulo retângulo 8"/>
            <p:cNvSpPr/>
            <p:nvPr userDrawn="1"/>
          </p:nvSpPr>
          <p:spPr>
            <a:xfrm rot="10800000" flipH="1">
              <a:off x="0" y="0"/>
              <a:ext cx="2880320" cy="3096344"/>
            </a:xfrm>
            <a:prstGeom prst="rtTriangle">
              <a:avLst/>
            </a:prstGeom>
            <a:solidFill>
              <a:srgbClr val="00B050"/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 dirty="0"/>
            </a:p>
          </p:txBody>
        </p:sp>
      </p:grpSp>
      <p:pic>
        <p:nvPicPr>
          <p:cNvPr id="1026" name="Picture 2" descr="Resultado de imagem para nova logo do governo federal 2019">
            <a:extLst>
              <a:ext uri="{FF2B5EF4-FFF2-40B4-BE49-F238E27FC236}">
                <a16:creationId xmlns:a16="http://schemas.microsoft.com/office/drawing/2014/main" xmlns="" id="{E0BA7C20-2451-4E0D-B870-86661629D33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426" y="225718"/>
            <a:ext cx="885877" cy="1053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1" b="314"/>
          <a:stretch/>
        </p:blipFill>
        <p:spPr bwMode="auto">
          <a:xfrm>
            <a:off x="7315235" y="4547937"/>
            <a:ext cx="1828765" cy="59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7601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146AE-0E5E-4C5E-8E15-8977D6A1EC6B}" type="datetimeFigureOut">
              <a:rPr lang="pt-BR" smtClean="0"/>
              <a:t>04/12/2019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06696-B13E-4A19-AE50-D889B26C052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5349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146AE-0E5E-4C5E-8E15-8977D6A1EC6B}" type="datetimeFigureOut">
              <a:rPr lang="pt-BR" smtClean="0"/>
              <a:t>04/12/2019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06696-B13E-4A19-AE50-D889B26C052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0698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146AE-0E5E-4C5E-8E15-8977D6A1EC6B}" type="datetimeFigureOut">
              <a:rPr lang="pt-BR" smtClean="0"/>
              <a:t>04/12/2019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06696-B13E-4A19-AE50-D889B26C052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325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273846"/>
            <a:ext cx="7886700" cy="994172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146AE-0E5E-4C5E-8E15-8977D6A1EC6B}" type="datetimeFigureOut">
              <a:rPr lang="pt-BR" smtClean="0"/>
              <a:t>04/12/2019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06696-B13E-4A19-AE50-D889B26C052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7618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146AE-0E5E-4C5E-8E15-8977D6A1EC6B}" type="datetimeFigureOut">
              <a:rPr lang="pt-BR" smtClean="0"/>
              <a:t>04/12/2019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06696-B13E-4A19-AE50-D889B26C052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7544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146AE-0E5E-4C5E-8E15-8977D6A1EC6B}" type="datetimeFigureOut">
              <a:rPr lang="pt-BR" smtClean="0"/>
              <a:t>04/12/2019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06696-B13E-4A19-AE50-D889B26C052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4489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146AE-0E5E-4C5E-8E15-8977D6A1EC6B}" type="datetimeFigureOut">
              <a:rPr lang="pt-BR" smtClean="0"/>
              <a:t>04/12/2019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06696-B13E-4A19-AE50-D889B26C052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0243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146AE-0E5E-4C5E-8E15-8977D6A1EC6B}" type="datetimeFigureOut">
              <a:rPr lang="pt-BR" smtClean="0"/>
              <a:t>04/12/2019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06696-B13E-4A19-AE50-D889B26C052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7726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6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7146AE-0E5E-4C5E-8E15-8977D6A1EC6B}" type="datetimeFigureOut">
              <a:rPr lang="pt-BR" smtClean="0"/>
              <a:t>04/12/2019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E06696-B13E-4A19-AE50-D889B26C052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5850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xmlns="" id="{C22473E8-0B90-4C71-A74C-96FCA22CE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C29399A1-7653-4456-92D4-142FDA481E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76F30033-7D8E-42E7-AC66-2843D91100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AFBB05-E70D-4316-BF40-7FABE90CCE6B}" type="datetimeFigureOut">
              <a:rPr lang="pt-BR" smtClean="0"/>
              <a:t>04/12/2019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0DEC9312-2F23-44BC-A5F2-5359E3BEEB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6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5C7CFCB0-ED46-4B55-AE19-D0AF86A359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D82F1-B0E6-43CB-A47D-09BEBFED438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6735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9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0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3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4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Relationship Id="rId1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5.xml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8.xml"/><Relationship Id="rId4" Type="http://schemas.openxmlformats.org/officeDocument/2006/relationships/image" Target="../media/image4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9.xml"/><Relationship Id="rId4" Type="http://schemas.openxmlformats.org/officeDocument/2006/relationships/image" Target="../media/image4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0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79684" y="1976808"/>
            <a:ext cx="8664315" cy="9155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pt-BR" sz="36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Cidades Inteligentes Sustentáveis</a:t>
            </a:r>
            <a:endParaRPr lang="pt-BR" sz="3600" b="1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FFFA20E9-0A6B-4842-9B16-8D1D104AD1E1}"/>
              </a:ext>
            </a:extLst>
          </p:cNvPr>
          <p:cNvSpPr txBox="1">
            <a:spLocks/>
          </p:cNvSpPr>
          <p:nvPr/>
        </p:nvSpPr>
        <p:spPr>
          <a:xfrm>
            <a:off x="1775460" y="3032760"/>
            <a:ext cx="5798820" cy="381001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2000" b="1" i="1" dirty="0">
                <a:solidFill>
                  <a:schemeClr val="bg1">
                    <a:lumMod val="50000"/>
                  </a:schemeClr>
                </a:solidFill>
              </a:rPr>
              <a:t>Secretaria de Telecomunicações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200" b="1" i="1" dirty="0">
                <a:solidFill>
                  <a:schemeClr val="bg1">
                    <a:lumMod val="50000"/>
                  </a:schemeClr>
                </a:solidFill>
              </a:rPr>
              <a:t>Departamento de Inclusão Digital</a:t>
            </a:r>
            <a:endParaRPr lang="pt-BR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3136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01552" y="12439"/>
            <a:ext cx="5148064" cy="5065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pt-BR" sz="20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Soluções inteligentes</a:t>
            </a:r>
          </a:p>
        </p:txBody>
      </p:sp>
      <p:sp>
        <p:nvSpPr>
          <p:cNvPr id="5" name="Retângulo 4"/>
          <p:cNvSpPr/>
          <p:nvPr/>
        </p:nvSpPr>
        <p:spPr>
          <a:xfrm>
            <a:off x="1076247" y="2039733"/>
            <a:ext cx="1999337" cy="369287"/>
          </a:xfrm>
          <a:prstGeom prst="rect">
            <a:avLst/>
          </a:prstGeom>
        </p:spPr>
        <p:txBody>
          <a:bodyPr wrap="square" lIns="121877" tIns="60938" rIns="121877" bIns="60938">
            <a:spAutoFit/>
          </a:bodyPr>
          <a:lstStyle/>
          <a:p>
            <a:pPr algn="ctr" defTabSz="1218720"/>
            <a:r>
              <a:rPr lang="pt-BR" sz="1600" b="1" dirty="0">
                <a:solidFill>
                  <a:prstClr val="black"/>
                </a:solidFill>
              </a:rPr>
              <a:t>Identificação facial</a:t>
            </a:r>
          </a:p>
        </p:txBody>
      </p:sp>
      <p:sp>
        <p:nvSpPr>
          <p:cNvPr id="7" name="Retângulo 6"/>
          <p:cNvSpPr/>
          <p:nvPr/>
        </p:nvSpPr>
        <p:spPr>
          <a:xfrm>
            <a:off x="3397369" y="2023715"/>
            <a:ext cx="2172021" cy="615509"/>
          </a:xfrm>
          <a:prstGeom prst="rect">
            <a:avLst/>
          </a:prstGeom>
        </p:spPr>
        <p:txBody>
          <a:bodyPr wrap="square" lIns="121877" tIns="60938" rIns="121877" bIns="60938">
            <a:spAutoFit/>
          </a:bodyPr>
          <a:lstStyle/>
          <a:p>
            <a:pPr algn="ctr" defTabSz="1218720"/>
            <a:r>
              <a:rPr lang="pt-BR" sz="1600" b="1" dirty="0">
                <a:solidFill>
                  <a:prstClr val="black"/>
                </a:solidFill>
              </a:rPr>
              <a:t>Câmeras de Segurança Inteligentes</a:t>
            </a:r>
          </a:p>
        </p:txBody>
      </p:sp>
      <p:sp>
        <p:nvSpPr>
          <p:cNvPr id="9" name="Retângulo 8"/>
          <p:cNvSpPr/>
          <p:nvPr/>
        </p:nvSpPr>
        <p:spPr>
          <a:xfrm>
            <a:off x="6072962" y="2039733"/>
            <a:ext cx="1999337" cy="615509"/>
          </a:xfrm>
          <a:prstGeom prst="rect">
            <a:avLst/>
          </a:prstGeom>
        </p:spPr>
        <p:txBody>
          <a:bodyPr wrap="square" lIns="121877" tIns="60938" rIns="121877" bIns="60938">
            <a:spAutoFit/>
          </a:bodyPr>
          <a:lstStyle/>
          <a:p>
            <a:pPr algn="ctr" defTabSz="1218720"/>
            <a:r>
              <a:rPr lang="pt-BR" sz="1600" b="1" dirty="0">
                <a:solidFill>
                  <a:prstClr val="black"/>
                </a:solidFill>
              </a:rPr>
              <a:t>Monitoramento de lavouras</a:t>
            </a:r>
          </a:p>
        </p:txBody>
      </p:sp>
      <p:sp>
        <p:nvSpPr>
          <p:cNvPr id="10" name="Retângulo 9"/>
          <p:cNvSpPr/>
          <p:nvPr/>
        </p:nvSpPr>
        <p:spPr>
          <a:xfrm>
            <a:off x="1076246" y="4192928"/>
            <a:ext cx="1999337" cy="369287"/>
          </a:xfrm>
          <a:prstGeom prst="rect">
            <a:avLst/>
          </a:prstGeom>
        </p:spPr>
        <p:txBody>
          <a:bodyPr wrap="square" lIns="121877" tIns="60938" rIns="121877" bIns="60938">
            <a:spAutoFit/>
          </a:bodyPr>
          <a:lstStyle/>
          <a:p>
            <a:pPr algn="ctr" defTabSz="1218720"/>
            <a:r>
              <a:rPr lang="pt-BR" sz="1600" b="1" dirty="0">
                <a:solidFill>
                  <a:prstClr val="black"/>
                </a:solidFill>
              </a:rPr>
              <a:t>Gestão Escolar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3574604" y="4192928"/>
            <a:ext cx="1999337" cy="615509"/>
          </a:xfrm>
          <a:prstGeom prst="rect">
            <a:avLst/>
          </a:prstGeom>
        </p:spPr>
        <p:txBody>
          <a:bodyPr wrap="square" lIns="121877" tIns="60938" rIns="121877" bIns="60938">
            <a:spAutoFit/>
          </a:bodyPr>
          <a:lstStyle/>
          <a:p>
            <a:pPr algn="ctr" defTabSz="1218720"/>
            <a:r>
              <a:rPr lang="pt-BR" sz="1600" b="1" dirty="0">
                <a:solidFill>
                  <a:prstClr val="black"/>
                </a:solidFill>
              </a:rPr>
              <a:t>Prontuário Eletrônico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6072961" y="4192928"/>
            <a:ext cx="1999337" cy="369287"/>
          </a:xfrm>
          <a:prstGeom prst="rect">
            <a:avLst/>
          </a:prstGeom>
        </p:spPr>
        <p:txBody>
          <a:bodyPr wrap="square" lIns="121877" tIns="60938" rIns="121877" bIns="60938">
            <a:spAutoFit/>
          </a:bodyPr>
          <a:lstStyle/>
          <a:p>
            <a:pPr algn="ctr" defTabSz="1218720"/>
            <a:r>
              <a:rPr lang="pt-BR" sz="1600" b="1" dirty="0">
                <a:solidFill>
                  <a:prstClr val="black"/>
                </a:solidFill>
              </a:rPr>
              <a:t>Mobilidade Urbana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06137" y="2809337"/>
            <a:ext cx="1591511" cy="1263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133" y="770509"/>
            <a:ext cx="1907563" cy="1269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005" y="747232"/>
            <a:ext cx="2213611" cy="1245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391" y="712995"/>
            <a:ext cx="2274476" cy="1279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486" y="2893801"/>
            <a:ext cx="2338855" cy="1094453"/>
          </a:xfrm>
          <a:prstGeom prst="rect">
            <a:avLst/>
          </a:prstGeom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391" y="2655242"/>
            <a:ext cx="2274476" cy="1432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5E515AF6-96C6-4618-BD3D-05E102F2F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032" y="273846"/>
            <a:ext cx="7886700" cy="994172"/>
          </a:xfr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27C0D374-A59D-4419-B262-6A2220183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6032" y="1369219"/>
            <a:ext cx="7886700" cy="3263504"/>
          </a:xfrm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768222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01552" y="12439"/>
            <a:ext cx="5148064" cy="5065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Soluções inteligentes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20F09E85-6C63-4F54-8F4C-6FD8B468E7C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1552" y="739392"/>
            <a:ext cx="6308886" cy="252846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FD8C741D-7D5E-48BC-BAA5-FFD484B16A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9555" y="3267856"/>
            <a:ext cx="4307783" cy="160386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B2708C95-3FDB-4351-8193-0F99EE00A9A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1552" y="3297211"/>
            <a:ext cx="3978944" cy="164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30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772482" y="67733"/>
            <a:ext cx="5148064" cy="5065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pt-BR" sz="20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Soluções inteligentes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08" y="852831"/>
            <a:ext cx="7656699" cy="3653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A4BB6DB0-11CA-44BE-87FC-3FB5E9A4A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6962" y="273846"/>
            <a:ext cx="7886700" cy="994172"/>
          </a:xfr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59783C15-A209-43AE-B996-FBB9D3FB68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6962" y="1369219"/>
            <a:ext cx="7886700" cy="3263504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71836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278AFA22-8DCC-4A0A-89E9-DCFF9C6738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379" y="853410"/>
            <a:ext cx="2987241" cy="298724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8DDDDD4-A9CB-4A1A-84FD-6E905291F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xmlns="" id="{91682D7B-4B48-499B-BB0C-B5078E2CF4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28619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Resultado de imagem para cidades digitais mctic">
            <a:extLst>
              <a:ext uri="{FF2B5EF4-FFF2-40B4-BE49-F238E27FC236}">
                <a16:creationId xmlns:a16="http://schemas.microsoft.com/office/drawing/2014/main" xmlns="" id="{A5652DD4-0979-45C3-BD11-F183B66E3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019" y="708283"/>
            <a:ext cx="7071914" cy="3726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4499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Agrupar 8">
            <a:extLst>
              <a:ext uri="{FF2B5EF4-FFF2-40B4-BE49-F238E27FC236}">
                <a16:creationId xmlns:a16="http://schemas.microsoft.com/office/drawing/2014/main" xmlns="" id="{7BA71CCA-02F8-40A0-AA03-F5EBB9F92AA3}"/>
              </a:ext>
            </a:extLst>
          </p:cNvPr>
          <p:cNvGrpSpPr/>
          <p:nvPr/>
        </p:nvGrpSpPr>
        <p:grpSpPr>
          <a:xfrm>
            <a:off x="2795921" y="438210"/>
            <a:ext cx="5496480" cy="4267080"/>
            <a:chOff x="3211994" y="611822"/>
            <a:chExt cx="5496480" cy="4267080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xmlns="" id="{87A402FE-9D4C-439B-9251-4EA14811FAC6}"/>
                </a:ext>
              </a:extLst>
            </p:cNvPr>
            <p:cNvPicPr/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/>
          </p:blipFill>
          <p:spPr>
            <a:xfrm>
              <a:off x="4141874" y="611822"/>
              <a:ext cx="4389840" cy="4267080"/>
            </a:xfrm>
            <a:prstGeom prst="rect">
              <a:avLst/>
            </a:prstGeom>
            <a:ln w="9360">
              <a:noFill/>
            </a:ln>
          </p:spPr>
        </p:pic>
        <p:sp>
          <p:nvSpPr>
            <p:cNvPr id="3" name="CustomShape 1">
              <a:extLst>
                <a:ext uri="{FF2B5EF4-FFF2-40B4-BE49-F238E27FC236}">
                  <a16:creationId xmlns:a16="http://schemas.microsoft.com/office/drawing/2014/main" xmlns="" id="{E529E28E-9FAA-4D83-8C7C-394E4A282CA6}"/>
                </a:ext>
              </a:extLst>
            </p:cNvPr>
            <p:cNvSpPr/>
            <p:nvPr/>
          </p:nvSpPr>
          <p:spPr>
            <a:xfrm>
              <a:off x="3211994" y="1331822"/>
              <a:ext cx="1450800" cy="91044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pt-BR" sz="1600" b="0" strike="noStrike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Tahoma"/>
                  <a:ea typeface="Tahoma"/>
                </a:rPr>
                <a:t>Região Norte:</a:t>
              </a:r>
              <a:endPara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pt-BR" sz="1600" b="0" strike="noStrike" spc="-1">
                  <a:solidFill>
                    <a:srgbClr val="0000FF"/>
                  </a:solidFill>
                  <a:uFill>
                    <a:solidFill>
                      <a:srgbClr val="FFFFFF"/>
                    </a:solidFill>
                  </a:uFill>
                  <a:latin typeface="Tahoma"/>
                  <a:ea typeface="Tahoma"/>
                </a:rPr>
                <a:t>13 Piloto</a:t>
              </a:r>
              <a:endPara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pt-BR" sz="1600" b="0" strike="noStrike" spc="-1">
                  <a:solidFill>
                    <a:srgbClr val="FF0000"/>
                  </a:solidFill>
                  <a:uFill>
                    <a:solidFill>
                      <a:srgbClr val="FFFFFF"/>
                    </a:solidFill>
                  </a:uFill>
                  <a:latin typeface="Tahoma"/>
                  <a:ea typeface="Tahoma"/>
                </a:rPr>
                <a:t>34 PAC</a:t>
              </a:r>
              <a:endPara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4" name="CustomShape 2">
              <a:extLst>
                <a:ext uri="{FF2B5EF4-FFF2-40B4-BE49-F238E27FC236}">
                  <a16:creationId xmlns:a16="http://schemas.microsoft.com/office/drawing/2014/main" xmlns="" id="{1840F35F-A04C-4783-A331-6255C862428A}"/>
                </a:ext>
              </a:extLst>
            </p:cNvPr>
            <p:cNvSpPr/>
            <p:nvPr/>
          </p:nvSpPr>
          <p:spPr>
            <a:xfrm>
              <a:off x="6828554" y="706142"/>
              <a:ext cx="1767600" cy="91044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/>
            <a:lstStyle/>
            <a:p>
              <a:pPr algn="r">
                <a:lnSpc>
                  <a:spcPct val="100000"/>
                </a:lnSpc>
              </a:pPr>
              <a:r>
                <a:rPr lang="pt-BR" sz="1600" b="0" strike="noStrike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Tahoma"/>
                  <a:ea typeface="Tahoma"/>
                </a:rPr>
                <a:t>Região Nordeste:</a:t>
              </a:r>
              <a:endPara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  <a:p>
              <a:pPr algn="r">
                <a:lnSpc>
                  <a:spcPct val="100000"/>
                </a:lnSpc>
              </a:pPr>
              <a:r>
                <a:rPr lang="pt-BR" sz="1600" b="0" strike="noStrike" spc="-1">
                  <a:solidFill>
                    <a:srgbClr val="0000FF"/>
                  </a:solidFill>
                  <a:uFill>
                    <a:solidFill>
                      <a:srgbClr val="FFFFFF"/>
                    </a:solidFill>
                  </a:uFill>
                  <a:latin typeface="Tahoma"/>
                  <a:ea typeface="Tahoma"/>
                </a:rPr>
                <a:t>34 Piloto</a:t>
              </a:r>
              <a:endPara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  <a:p>
              <a:pPr algn="r">
                <a:lnSpc>
                  <a:spcPct val="100000"/>
                </a:lnSpc>
              </a:pPr>
              <a:r>
                <a:rPr lang="pt-BR" sz="1600" b="0" strike="noStrike" spc="-1">
                  <a:solidFill>
                    <a:srgbClr val="FF0000"/>
                  </a:solidFill>
                  <a:uFill>
                    <a:solidFill>
                      <a:srgbClr val="FFFFFF"/>
                    </a:solidFill>
                  </a:uFill>
                  <a:latin typeface="Tahoma"/>
                  <a:ea typeface="Tahoma"/>
                </a:rPr>
                <a:t>119 PAC</a:t>
              </a:r>
              <a:endPara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5" name="CustomShape 3">
              <a:extLst>
                <a:ext uri="{FF2B5EF4-FFF2-40B4-BE49-F238E27FC236}">
                  <a16:creationId xmlns:a16="http://schemas.microsoft.com/office/drawing/2014/main" xmlns="" id="{3C91C0E8-C700-4D2D-BFB1-032CD762AC73}"/>
                </a:ext>
              </a:extLst>
            </p:cNvPr>
            <p:cNvSpPr/>
            <p:nvPr/>
          </p:nvSpPr>
          <p:spPr>
            <a:xfrm>
              <a:off x="7059674" y="3855422"/>
              <a:ext cx="1648800" cy="91044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pt-BR" sz="16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Tahoma"/>
                  <a:ea typeface="Tahoma"/>
                </a:rPr>
                <a:t>Região Sudeste:</a:t>
              </a:r>
              <a:endParaRPr lang="pt-B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pt-BR" sz="1600" b="0" strike="noStrike" spc="-1" dirty="0">
                  <a:solidFill>
                    <a:srgbClr val="0000FF"/>
                  </a:solidFill>
                  <a:uFill>
                    <a:solidFill>
                      <a:srgbClr val="FFFFFF"/>
                    </a:solidFill>
                  </a:uFill>
                  <a:latin typeface="Tahoma"/>
                  <a:ea typeface="Tahoma"/>
                </a:rPr>
                <a:t>14 Piloto</a:t>
              </a:r>
              <a:endParaRPr lang="pt-B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pt-BR" sz="1600" b="0" strike="noStrike" spc="-1" dirty="0">
                  <a:solidFill>
                    <a:srgbClr val="FF0000"/>
                  </a:solidFill>
                  <a:uFill>
                    <a:solidFill>
                      <a:srgbClr val="FFFFFF"/>
                    </a:solidFill>
                  </a:uFill>
                  <a:latin typeface="Tahoma"/>
                  <a:ea typeface="Tahoma"/>
                </a:rPr>
                <a:t>68 PAC</a:t>
              </a:r>
              <a:endParaRPr lang="pt-BR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6" name="CustomShape 4">
              <a:extLst>
                <a:ext uri="{FF2B5EF4-FFF2-40B4-BE49-F238E27FC236}">
                  <a16:creationId xmlns:a16="http://schemas.microsoft.com/office/drawing/2014/main" xmlns="" id="{1C6597A8-FB83-4C34-A83A-9F15A0BC6137}"/>
                </a:ext>
              </a:extLst>
            </p:cNvPr>
            <p:cNvSpPr/>
            <p:nvPr/>
          </p:nvSpPr>
          <p:spPr>
            <a:xfrm>
              <a:off x="5131874" y="3855422"/>
              <a:ext cx="1193040" cy="91044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pt-BR" sz="1600" b="0" strike="noStrike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Tahoma"/>
                  <a:ea typeface="Tahoma"/>
                </a:rPr>
                <a:t>Região Sul:</a:t>
              </a:r>
              <a:endPara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pt-BR" sz="1600" b="0" strike="noStrike" spc="-1">
                  <a:solidFill>
                    <a:srgbClr val="0000FF"/>
                  </a:solidFill>
                  <a:uFill>
                    <a:solidFill>
                      <a:srgbClr val="FFFFFF"/>
                    </a:solidFill>
                  </a:uFill>
                  <a:latin typeface="Tahoma"/>
                  <a:ea typeface="Tahoma"/>
                </a:rPr>
                <a:t>15 Piloto</a:t>
              </a:r>
              <a:endPara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pt-BR" sz="1600" b="0" strike="noStrike" spc="-1">
                  <a:solidFill>
                    <a:srgbClr val="FF0000"/>
                  </a:solidFill>
                  <a:uFill>
                    <a:solidFill>
                      <a:srgbClr val="FFFFFF"/>
                    </a:solidFill>
                  </a:uFill>
                  <a:latin typeface="Tahoma"/>
                  <a:ea typeface="Tahoma"/>
                </a:rPr>
                <a:t>24 PAC</a:t>
              </a:r>
              <a:endPara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7" name="CustomShape 5">
              <a:extLst>
                <a:ext uri="{FF2B5EF4-FFF2-40B4-BE49-F238E27FC236}">
                  <a16:creationId xmlns:a16="http://schemas.microsoft.com/office/drawing/2014/main" xmlns="" id="{1E78FB0B-4071-4887-86CC-9A8496DCB31B}"/>
                </a:ext>
              </a:extLst>
            </p:cNvPr>
            <p:cNvSpPr/>
            <p:nvPr/>
          </p:nvSpPr>
          <p:spPr>
            <a:xfrm>
              <a:off x="3502514" y="2772182"/>
              <a:ext cx="2151720" cy="91044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/>
            <a:lstStyle/>
            <a:p>
              <a:pPr algn="r">
                <a:lnSpc>
                  <a:spcPct val="100000"/>
                </a:lnSpc>
              </a:pPr>
              <a:r>
                <a:rPr lang="pt-BR" sz="1600" b="0" strike="noStrike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Tahoma"/>
                  <a:ea typeface="Tahoma"/>
                </a:rPr>
                <a:t>Região Centro-Oeste:</a:t>
              </a:r>
              <a:endPara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  <a:p>
              <a:pPr algn="r">
                <a:lnSpc>
                  <a:spcPct val="100000"/>
                </a:lnSpc>
              </a:pPr>
              <a:r>
                <a:rPr lang="pt-BR" sz="1600" b="0" strike="noStrike" spc="-1">
                  <a:solidFill>
                    <a:srgbClr val="0000FF"/>
                  </a:solidFill>
                  <a:uFill>
                    <a:solidFill>
                      <a:srgbClr val="FFFFFF"/>
                    </a:solidFill>
                  </a:uFill>
                  <a:latin typeface="Tahoma"/>
                  <a:ea typeface="Tahoma"/>
                </a:rPr>
                <a:t>1 Piloto</a:t>
              </a:r>
              <a:endPara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  <a:p>
              <a:pPr algn="r">
                <a:lnSpc>
                  <a:spcPct val="100000"/>
                </a:lnSpc>
              </a:pPr>
              <a:r>
                <a:rPr lang="pt-BR" sz="1600" b="0" strike="noStrike" spc="-1">
                  <a:solidFill>
                    <a:srgbClr val="FF0000"/>
                  </a:solidFill>
                  <a:uFill>
                    <a:solidFill>
                      <a:srgbClr val="FFFFFF"/>
                    </a:solidFill>
                  </a:uFill>
                  <a:latin typeface="Tahoma"/>
                  <a:ea typeface="Tahoma"/>
                </a:rPr>
                <a:t>17 PAC</a:t>
              </a:r>
              <a:endPara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</p:grpSp>
      <p:sp>
        <p:nvSpPr>
          <p:cNvPr id="10" name="CustomShape 7">
            <a:extLst>
              <a:ext uri="{FF2B5EF4-FFF2-40B4-BE49-F238E27FC236}">
                <a16:creationId xmlns:a16="http://schemas.microsoft.com/office/drawing/2014/main" xmlns="" id="{CA6C245B-4EE3-477D-B105-5A7597E81C81}"/>
              </a:ext>
            </a:extLst>
          </p:cNvPr>
          <p:cNvSpPr/>
          <p:nvPr/>
        </p:nvSpPr>
        <p:spPr>
          <a:xfrm>
            <a:off x="727932" y="2708550"/>
            <a:ext cx="3444480" cy="2660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2000" b="0" strike="noStrike" spc="-1" dirty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Chamada 2012</a:t>
            </a:r>
            <a:endParaRPr lang="pt-BR" sz="1800" b="0" strike="noStrike" spc="-1" dirty="0">
              <a:solidFill>
                <a:srgbClr val="0000CC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2000" b="0" strike="noStrike" spc="-1" dirty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Projeto Piloto –  77 municípios</a:t>
            </a:r>
            <a:endParaRPr lang="pt-BR" sz="1800" b="0" strike="noStrike" spc="-1" dirty="0">
              <a:solidFill>
                <a:srgbClr val="0000CC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2000" b="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Chamada 2013</a:t>
            </a:r>
            <a:endParaRPr lang="pt-BR" sz="1800" b="0" strike="noStrike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2000" b="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PAC – 262 municípios</a:t>
            </a:r>
            <a:endParaRPr lang="pt-BR" sz="1800" b="0" strike="noStrike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41AF6ABC-5094-4CDB-BD2C-2761FFACB5BE}"/>
              </a:ext>
            </a:extLst>
          </p:cNvPr>
          <p:cNvSpPr/>
          <p:nvPr/>
        </p:nvSpPr>
        <p:spPr>
          <a:xfrm>
            <a:off x="601492" y="301698"/>
            <a:ext cx="1981312" cy="9079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3187" defTabSz="358775">
              <a:spcAft>
                <a:spcPts val="600"/>
              </a:spcAft>
            </a:pPr>
            <a:r>
              <a:rPr lang="pt-BR" sz="24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Números </a:t>
            </a:r>
          </a:p>
          <a:p>
            <a:pPr marL="103187" defTabSz="358775">
              <a:spcAft>
                <a:spcPts val="600"/>
              </a:spcAft>
            </a:pPr>
            <a:r>
              <a:rPr lang="pt-BR" sz="24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Originais</a:t>
            </a:r>
            <a:r>
              <a:rPr lang="pt-BR" sz="24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</p:txBody>
      </p:sp>
      <p:sp>
        <p:nvSpPr>
          <p:cNvPr id="11" name="Título 10">
            <a:extLst>
              <a:ext uri="{FF2B5EF4-FFF2-40B4-BE49-F238E27FC236}">
                <a16:creationId xmlns:a16="http://schemas.microsoft.com/office/drawing/2014/main" xmlns="" id="{9B200CAA-C2F3-4E2A-9804-76E6508A7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920" y="273846"/>
            <a:ext cx="7886700" cy="994172"/>
          </a:xfrm>
        </p:spPr>
        <p:txBody>
          <a:bodyPr/>
          <a:lstStyle/>
          <a:p>
            <a:endParaRPr lang="pt-BR"/>
          </a:p>
        </p:txBody>
      </p:sp>
      <p:sp>
        <p:nvSpPr>
          <p:cNvPr id="12" name="Espaço Reservado para Conteúdo 11">
            <a:extLst>
              <a:ext uri="{FF2B5EF4-FFF2-40B4-BE49-F238E27FC236}">
                <a16:creationId xmlns:a16="http://schemas.microsoft.com/office/drawing/2014/main" xmlns="" id="{7DA04BE3-9171-4ADF-9258-0D68BF6E4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8920" y="1369219"/>
            <a:ext cx="7886700" cy="3263504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65098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82307" y="975067"/>
            <a:ext cx="7452320" cy="38917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03187" defTabSz="358775">
              <a:spcAft>
                <a:spcPts val="600"/>
              </a:spcAft>
            </a:pP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Números</a:t>
            </a:r>
            <a:r>
              <a:rPr lang="pt-BR" sz="2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  <a:p>
            <a:pPr marL="723900" lvl="1" indent="-163513" defTabSz="358775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20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723900" lvl="1" indent="-163513" defTabSz="3587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Implantadas: </a:t>
            </a:r>
            <a:r>
              <a:rPr lang="pt-BR" sz="20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160 </a:t>
            </a:r>
            <a:r>
              <a:rPr lang="pt-BR" sz="2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cidades</a:t>
            </a:r>
          </a:p>
          <a:p>
            <a:pPr marL="1181100" lvl="2" indent="-163513" defTabSz="3587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Fase 1 (Piloto):72</a:t>
            </a:r>
          </a:p>
          <a:p>
            <a:pPr marL="1181100" lvl="2" indent="-163513" defTabSz="3587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Fase 2 (PAC): </a:t>
            </a:r>
            <a:r>
              <a:rPr lang="pt-BR" sz="20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88</a:t>
            </a:r>
            <a:endParaRPr lang="pt-BR" sz="20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723900" lvl="1" indent="-163513" defTabSz="358775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20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723900" lvl="1" indent="-163513" defTabSz="3587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2019:39 </a:t>
            </a:r>
            <a:r>
              <a:rPr lang="pt-BR" sz="2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já instaladas</a:t>
            </a:r>
          </a:p>
        </p:txBody>
      </p:sp>
      <p:sp>
        <p:nvSpPr>
          <p:cNvPr id="5" name="Retângulo 4"/>
          <p:cNvSpPr/>
          <p:nvPr/>
        </p:nvSpPr>
        <p:spPr>
          <a:xfrm>
            <a:off x="640245" y="168957"/>
            <a:ext cx="5148064" cy="589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pt-BR" sz="28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Cidades Digitais</a:t>
            </a:r>
          </a:p>
        </p:txBody>
      </p:sp>
      <p:pic>
        <p:nvPicPr>
          <p:cNvPr id="6146" name="Picture 2" descr="Imagem relacionada">
            <a:extLst>
              <a:ext uri="{FF2B5EF4-FFF2-40B4-BE49-F238E27FC236}">
                <a16:creationId xmlns:a16="http://schemas.microsoft.com/office/drawing/2014/main" xmlns="" id="{71B55C3B-C2EB-4147-92DF-F24A561AA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D1D1D1"/>
              </a:clrFrom>
              <a:clrTo>
                <a:srgbClr val="D1D1D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688" y="1423441"/>
            <a:ext cx="3736486" cy="2638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93576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40245" y="168957"/>
            <a:ext cx="5148064" cy="589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Cidades Digitais</a:t>
            </a:r>
          </a:p>
        </p:txBody>
      </p:sp>
      <p:pic>
        <p:nvPicPr>
          <p:cNvPr id="1026" name="Picture 2" descr="ef39163616a2ba06b5c6d4224d41af0ad4ab0d1d@zimbr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676" y="992203"/>
            <a:ext cx="5184037" cy="4047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88256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m para assinando documento">
            <a:extLst>
              <a:ext uri="{FF2B5EF4-FFF2-40B4-BE49-F238E27FC236}">
                <a16:creationId xmlns:a16="http://schemas.microsoft.com/office/drawing/2014/main" xmlns="" id="{7FFFE0D2-7655-4B09-BD12-319A002C0A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2" r="17125" b="-1"/>
          <a:stretch/>
        </p:blipFill>
        <p:spPr bwMode="auto">
          <a:xfrm rot="21480000">
            <a:off x="853377" y="752443"/>
            <a:ext cx="7437246" cy="3573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69A569A7-99A1-4824-878E-E633304AEEED}"/>
              </a:ext>
            </a:extLst>
          </p:cNvPr>
          <p:cNvSpPr/>
          <p:nvPr/>
        </p:nvSpPr>
        <p:spPr>
          <a:xfrm>
            <a:off x="3091545" y="4233925"/>
            <a:ext cx="6052455" cy="9155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r>
              <a:rPr lang="pt-BR" sz="28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Políticas Públicas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4E6867D2-E23B-4D29-B526-998926A319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153774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550041" y="975067"/>
            <a:ext cx="7452320" cy="38917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03187" defTabSz="358775">
              <a:lnSpc>
                <a:spcPct val="150000"/>
              </a:lnSpc>
              <a:spcAft>
                <a:spcPts val="600"/>
              </a:spcAft>
            </a:pPr>
            <a:r>
              <a:rPr lang="pt-BR" sz="16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Dispõe sobre políticas públicas de telecomunicações</a:t>
            </a:r>
            <a:r>
              <a:rPr lang="pt-BR" sz="16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  <a:p>
            <a:pPr marL="103187" defTabSz="358775">
              <a:lnSpc>
                <a:spcPct val="150000"/>
              </a:lnSpc>
              <a:spcAft>
                <a:spcPts val="600"/>
              </a:spcAft>
            </a:pPr>
            <a:endParaRPr lang="pt-BR" sz="16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03187" defTabSz="358775">
              <a:lnSpc>
                <a:spcPct val="150000"/>
              </a:lnSpc>
              <a:spcAft>
                <a:spcPts val="600"/>
              </a:spcAft>
            </a:pPr>
            <a:r>
              <a:rPr lang="pt-BR" sz="14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Art. 6º O Ministério da Ciência, Tecnologia, Inovações e Comunicações promoverá a implantação de infraestrutura e de serviços baseados em TIC destinadas ao desenvolvimento de cidades digitais e inteligentes, por meio das seguintes iniciativas:</a:t>
            </a:r>
          </a:p>
          <a:p>
            <a:pPr marL="103187" defTabSz="358775">
              <a:lnSpc>
                <a:spcPct val="150000"/>
              </a:lnSpc>
              <a:spcAft>
                <a:spcPts val="600"/>
              </a:spcAft>
            </a:pPr>
            <a:r>
              <a:rPr lang="pt-BR" sz="14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[...]</a:t>
            </a:r>
          </a:p>
          <a:p>
            <a:pPr marL="103187" defTabSz="358775">
              <a:lnSpc>
                <a:spcPct val="150000"/>
              </a:lnSpc>
              <a:spcAft>
                <a:spcPts val="600"/>
              </a:spcAft>
            </a:pPr>
            <a:r>
              <a:rPr lang="pt-BR" sz="14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§ 1º A implantação de infraestrutura para </a:t>
            </a:r>
            <a:r>
              <a:rPr lang="pt-BR" sz="14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cidades inteligentes sucederá o programa de Cidades Digitais</a:t>
            </a:r>
            <a:r>
              <a:rPr lang="pt-BR" sz="14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do Ministério da Ciência, Tecnologia, Inovações e Comunicações.</a:t>
            </a:r>
          </a:p>
        </p:txBody>
      </p:sp>
      <p:sp>
        <p:nvSpPr>
          <p:cNvPr id="5" name="Retângulo 4"/>
          <p:cNvSpPr/>
          <p:nvPr/>
        </p:nvSpPr>
        <p:spPr>
          <a:xfrm>
            <a:off x="707978" y="168957"/>
            <a:ext cx="6983725" cy="589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pt-BR" sz="24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DECRETO Nº 9.612/2018</a:t>
            </a:r>
          </a:p>
        </p:txBody>
      </p:sp>
    </p:spTree>
    <p:extLst>
      <p:ext uri="{BB962C8B-B14F-4D97-AF65-F5344CB8AC3E}">
        <p14:creationId xmlns:p14="http://schemas.microsoft.com/office/powerpoint/2010/main" val="12274640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xmlns="" id="{A2509F26-B5DC-4BA7-B476-4CB044237A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DB103EB1-B135-4526-B883-33228FC27F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1480000">
            <a:off x="611505" y="512553"/>
            <a:ext cx="7920990" cy="4053078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074" name="Picture 2" descr="Imagem relacionada">
            <a:extLst>
              <a:ext uri="{FF2B5EF4-FFF2-40B4-BE49-F238E27FC236}">
                <a16:creationId xmlns:a16="http://schemas.microsoft.com/office/drawing/2014/main" xmlns="" id="{674F4141-368E-44E5-8266-C0F8CA7820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8021"/>
          <a:stretch/>
        </p:blipFill>
        <p:spPr bwMode="auto">
          <a:xfrm rot="21480000">
            <a:off x="853377" y="752443"/>
            <a:ext cx="7437246" cy="3573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B853EC32-0AB2-463F-968D-41A347E2BC43}"/>
              </a:ext>
            </a:extLst>
          </p:cNvPr>
          <p:cNvSpPr/>
          <p:nvPr/>
        </p:nvSpPr>
        <p:spPr>
          <a:xfrm>
            <a:off x="1828801" y="4244833"/>
            <a:ext cx="9144000" cy="9155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pt-BR" sz="32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Dados sobre o Brasil</a:t>
            </a:r>
          </a:p>
        </p:txBody>
      </p:sp>
    </p:spTree>
    <p:extLst>
      <p:ext uri="{BB962C8B-B14F-4D97-AF65-F5344CB8AC3E}">
        <p14:creationId xmlns:p14="http://schemas.microsoft.com/office/powerpoint/2010/main" val="10898226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37151" y="975067"/>
            <a:ext cx="7452320" cy="38917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03187" defTabSz="358775">
              <a:spcAft>
                <a:spcPts val="600"/>
              </a:spcAft>
            </a:pPr>
            <a:endParaRPr lang="pt-BR" sz="1600" b="1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03187" defTabSz="358775">
              <a:spcAft>
                <a:spcPts val="600"/>
              </a:spcAft>
            </a:pPr>
            <a:r>
              <a:rPr lang="pt-BR" sz="16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Institui: </a:t>
            </a:r>
          </a:p>
          <a:p>
            <a:pPr marL="388937" indent="-285750" defTabSz="3587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 Plano Nacional de Internet das Coisas e </a:t>
            </a:r>
          </a:p>
          <a:p>
            <a:pPr marL="388937" indent="-285750" defTabSz="3587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Câmara de Gestão e Acompanhamento do Desenvolvimento de Sistemas de Comunicação Máquina a Máquina e Internet das Coisas</a:t>
            </a:r>
          </a:p>
          <a:p>
            <a:pPr marL="103187" defTabSz="358775">
              <a:spcAft>
                <a:spcPts val="600"/>
              </a:spcAft>
            </a:pPr>
            <a:endParaRPr lang="pt-BR" sz="14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03187" defTabSz="358775">
              <a:spcAft>
                <a:spcPts val="600"/>
              </a:spcAft>
            </a:pPr>
            <a:r>
              <a:rPr lang="pt-BR" sz="14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Define:</a:t>
            </a:r>
          </a:p>
          <a:p>
            <a:pPr marL="103187" defTabSz="358775">
              <a:spcAft>
                <a:spcPts val="600"/>
              </a:spcAft>
            </a:pPr>
            <a:r>
              <a:rPr lang="pt-BR" sz="14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“Art. 4º  Ato do Ministro de Estado da Ciência, Tecnologia, Inovações e Comunicações indicará os ambientes priorizados para aplicações de soluções de </a:t>
            </a:r>
            <a:r>
              <a:rPr lang="pt-BR" sz="14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IoT</a:t>
            </a:r>
            <a:r>
              <a:rPr lang="pt-BR" sz="14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 incluirá, no mínimo, os ambientes de saúde, de </a:t>
            </a: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cidades</a:t>
            </a:r>
            <a:r>
              <a:rPr lang="pt-BR" sz="14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de indústrias e rural.”</a:t>
            </a:r>
          </a:p>
        </p:txBody>
      </p:sp>
      <p:sp>
        <p:nvSpPr>
          <p:cNvPr id="5" name="Retângulo 4"/>
          <p:cNvSpPr/>
          <p:nvPr/>
        </p:nvSpPr>
        <p:spPr>
          <a:xfrm>
            <a:off x="595088" y="168957"/>
            <a:ext cx="6983725" cy="589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pt-BR" sz="24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DECRETO Nº 9.854/2019</a:t>
            </a:r>
          </a:p>
        </p:txBody>
      </p:sp>
    </p:spTree>
    <p:extLst>
      <p:ext uri="{BB962C8B-B14F-4D97-AF65-F5344CB8AC3E}">
        <p14:creationId xmlns:p14="http://schemas.microsoft.com/office/powerpoint/2010/main" val="31821417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98"/>
            <a:ext cx="9144000" cy="5147399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20" y="119257"/>
            <a:ext cx="771396" cy="771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34157833-A661-4539-BA0D-DCC8283C39C5}"/>
              </a:ext>
            </a:extLst>
          </p:cNvPr>
          <p:cNvSpPr/>
          <p:nvPr/>
        </p:nvSpPr>
        <p:spPr>
          <a:xfrm>
            <a:off x="362465" y="4111577"/>
            <a:ext cx="8419069" cy="9155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pt-BR" sz="3600" b="1" dirty="0" err="1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Smart</a:t>
            </a:r>
            <a:r>
              <a:rPr lang="pt-BR" sz="3600" b="1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t-BR" sz="3600" b="1" dirty="0" err="1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Sustainable</a:t>
            </a:r>
            <a:r>
              <a:rPr lang="pt-BR" sz="3600" b="1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t-BR" sz="3600" b="1" dirty="0" err="1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Cities</a:t>
            </a:r>
            <a:endParaRPr lang="pt-BR" sz="3600" b="1" dirty="0">
              <a:solidFill>
                <a:schemeClr val="bg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01ADE83B-ABB3-45E2-8C14-A29438B7B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xmlns="" id="{FFF87630-920A-4180-A9A7-697D783E34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6426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24BF6C82-F5BF-4620-95C6-80ED42DD6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830" y="273846"/>
            <a:ext cx="7886700" cy="994172"/>
          </a:xfrm>
        </p:spPr>
        <p:txBody>
          <a:bodyPr/>
          <a:lstStyle/>
          <a:p>
            <a:endParaRPr lang="pt-BR"/>
          </a:p>
        </p:txBody>
      </p:sp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xmlns="" id="{631010CA-FB62-E542-A13A-72EAD2BF88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830" y="1369219"/>
            <a:ext cx="7886700" cy="3263504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" sz="2800" dirty="0">
                <a:solidFill>
                  <a:schemeClr val="tx2">
                    <a:lumMod val="50000"/>
                  </a:schemeClr>
                </a:solidFill>
              </a:rPr>
              <a:t>O que é uma cidade inteligente sustentável?</a:t>
            </a:r>
          </a:p>
          <a:p>
            <a:pPr marL="0" indent="0">
              <a:buNone/>
            </a:pPr>
            <a:r>
              <a:rPr lang="pt-BR" sz="2400" dirty="0">
                <a:solidFill>
                  <a:schemeClr val="tx2">
                    <a:lumMod val="50000"/>
                  </a:schemeClr>
                </a:solidFill>
              </a:rPr>
              <a:t>É uma cidade inovadora, que utiliza as tecnologias da informação e comunicação (</a:t>
            </a:r>
            <a:r>
              <a:rPr lang="pt-BR" sz="2400" b="1" dirty="0" err="1">
                <a:solidFill>
                  <a:schemeClr val="tx2">
                    <a:lumMod val="50000"/>
                  </a:schemeClr>
                </a:solidFill>
              </a:rPr>
              <a:t>TICs</a:t>
            </a:r>
            <a:r>
              <a:rPr lang="pt-BR" sz="2400" dirty="0">
                <a:solidFill>
                  <a:schemeClr val="tx2">
                    <a:lumMod val="50000"/>
                  </a:schemeClr>
                </a:solidFill>
              </a:rPr>
              <a:t>) e outros meios para melhorar a </a:t>
            </a:r>
            <a:r>
              <a:rPr lang="pt-BR" sz="2400" b="1" dirty="0">
                <a:solidFill>
                  <a:schemeClr val="tx2">
                    <a:lumMod val="50000"/>
                  </a:schemeClr>
                </a:solidFill>
              </a:rPr>
              <a:t>qualidade de vida</a:t>
            </a:r>
            <a:r>
              <a:rPr lang="pt-BR" sz="2400" dirty="0">
                <a:solidFill>
                  <a:schemeClr val="tx2">
                    <a:lumMod val="50000"/>
                  </a:schemeClr>
                </a:solidFill>
              </a:rPr>
              <a:t>, a </a:t>
            </a:r>
            <a:r>
              <a:rPr lang="pt-BR" sz="2400" b="1" dirty="0">
                <a:solidFill>
                  <a:schemeClr val="tx2">
                    <a:lumMod val="50000"/>
                  </a:schemeClr>
                </a:solidFill>
              </a:rPr>
              <a:t>eficiência da operação dos serviços urbanos</a:t>
            </a:r>
            <a:r>
              <a:rPr lang="pt-BR" sz="2400" dirty="0">
                <a:solidFill>
                  <a:schemeClr val="tx2">
                    <a:lumMod val="50000"/>
                  </a:schemeClr>
                </a:solidFill>
              </a:rPr>
              <a:t> e a </a:t>
            </a:r>
            <a:r>
              <a:rPr lang="pt-BR" sz="2400" b="1" dirty="0">
                <a:solidFill>
                  <a:schemeClr val="tx2">
                    <a:lumMod val="50000"/>
                  </a:schemeClr>
                </a:solidFill>
              </a:rPr>
              <a:t>produtividade sustentável</a:t>
            </a:r>
            <a:r>
              <a:rPr lang="pt-BR" sz="2400" dirty="0">
                <a:solidFill>
                  <a:schemeClr val="tx2">
                    <a:lumMod val="50000"/>
                  </a:schemeClr>
                </a:solidFill>
              </a:rPr>
              <a:t>, garantindo que sejam atendidas as necessidades das gerações atuais e futuras em relação aos aspectos </a:t>
            </a:r>
            <a:r>
              <a:rPr lang="pt-BR" sz="2400" b="1" dirty="0">
                <a:solidFill>
                  <a:schemeClr val="tx2">
                    <a:lumMod val="50000"/>
                  </a:schemeClr>
                </a:solidFill>
              </a:rPr>
              <a:t>econômicos, sociais, ambientais e culturais</a:t>
            </a:r>
            <a:r>
              <a:rPr lang="pt-BR" sz="2400" dirty="0">
                <a:solidFill>
                  <a:schemeClr val="tx2">
                    <a:lumMod val="50000"/>
                  </a:schemeClr>
                </a:solidFill>
              </a:rPr>
              <a:t>.</a:t>
            </a:r>
            <a:endParaRPr lang="pt-BR" dirty="0"/>
          </a:p>
          <a:p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414464" y="168957"/>
            <a:ext cx="7189671" cy="589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SMART SUSTAINABLE CITIES MATURITY MODEL</a:t>
            </a:r>
          </a:p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SG-20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abril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2019</a:t>
            </a:r>
          </a:p>
        </p:txBody>
      </p:sp>
    </p:spTree>
    <p:extLst>
      <p:ext uri="{BB962C8B-B14F-4D97-AF65-F5344CB8AC3E}">
        <p14:creationId xmlns:p14="http://schemas.microsoft.com/office/powerpoint/2010/main" val="8210383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3646287-56F4-1B45-9BD7-41F5D3C6CF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616" y="1396113"/>
            <a:ext cx="1152128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10CE5ED-AF84-EF4A-843D-A4EDA04DF7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694" y="4517969"/>
            <a:ext cx="628549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504825" algn="l"/>
                <a:tab pos="755650" algn="l"/>
                <a:tab pos="1008063" algn="l"/>
                <a:tab pos="1260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504825" algn="l"/>
                <a:tab pos="755650" algn="l"/>
                <a:tab pos="1008063" algn="l"/>
                <a:tab pos="1260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504825" algn="l"/>
                <a:tab pos="755650" algn="l"/>
                <a:tab pos="1008063" algn="l"/>
                <a:tab pos="1260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504825" algn="l"/>
                <a:tab pos="755650" algn="l"/>
                <a:tab pos="1008063" algn="l"/>
                <a:tab pos="1260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504825" algn="l"/>
                <a:tab pos="755650" algn="l"/>
                <a:tab pos="1008063" algn="l"/>
                <a:tab pos="1260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04825" algn="l"/>
                <a:tab pos="755650" algn="l"/>
                <a:tab pos="1008063" algn="l"/>
                <a:tab pos="1260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04825" algn="l"/>
                <a:tab pos="755650" algn="l"/>
                <a:tab pos="1008063" algn="l"/>
                <a:tab pos="1260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04825" algn="l"/>
                <a:tab pos="755650" algn="l"/>
                <a:tab pos="1008063" algn="l"/>
                <a:tab pos="1260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04825" algn="l"/>
                <a:tab pos="755650" algn="l"/>
                <a:tab pos="1008063" algn="l"/>
                <a:tab pos="1260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4825" algn="l"/>
                <a:tab pos="755650" algn="l"/>
                <a:tab pos="1008063" algn="l"/>
                <a:tab pos="1260475" algn="l"/>
              </a:tabLst>
            </a:pPr>
            <a:endParaRPr kumimoji="0" lang="en-GB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9" y="941662"/>
            <a:ext cx="6627814" cy="3591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ângulo 5"/>
          <p:cNvSpPr/>
          <p:nvPr/>
        </p:nvSpPr>
        <p:spPr>
          <a:xfrm>
            <a:off x="410205" y="168957"/>
            <a:ext cx="7189671" cy="589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SMART SUSTAINABLE CITIES MATURITY MODEL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E150F85-121F-4D60-97EF-591CD566B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71" y="273846"/>
            <a:ext cx="7886700" cy="994172"/>
          </a:xfr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xmlns="" id="{5ACA4A17-8F57-45CA-B130-CF5A0DBBA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571" y="1369219"/>
            <a:ext cx="7886700" cy="3263504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73292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3646287-56F4-1B45-9BD7-41F5D3C6CF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616" y="1396113"/>
            <a:ext cx="1152128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10CE5ED-AF84-EF4A-843D-A4EDA04DF7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694" y="4517969"/>
            <a:ext cx="628549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504825" algn="l"/>
                <a:tab pos="755650" algn="l"/>
                <a:tab pos="1008063" algn="l"/>
                <a:tab pos="1260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504825" algn="l"/>
                <a:tab pos="755650" algn="l"/>
                <a:tab pos="1008063" algn="l"/>
                <a:tab pos="1260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504825" algn="l"/>
                <a:tab pos="755650" algn="l"/>
                <a:tab pos="1008063" algn="l"/>
                <a:tab pos="1260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504825" algn="l"/>
                <a:tab pos="755650" algn="l"/>
                <a:tab pos="1008063" algn="l"/>
                <a:tab pos="1260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504825" algn="l"/>
                <a:tab pos="755650" algn="l"/>
                <a:tab pos="1008063" algn="l"/>
                <a:tab pos="1260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04825" algn="l"/>
                <a:tab pos="755650" algn="l"/>
                <a:tab pos="1008063" algn="l"/>
                <a:tab pos="1260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04825" algn="l"/>
                <a:tab pos="755650" algn="l"/>
                <a:tab pos="1008063" algn="l"/>
                <a:tab pos="1260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04825" algn="l"/>
                <a:tab pos="755650" algn="l"/>
                <a:tab pos="1008063" algn="l"/>
                <a:tab pos="1260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04825" algn="l"/>
                <a:tab pos="755650" algn="l"/>
                <a:tab pos="1008063" algn="l"/>
                <a:tab pos="1260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4825" algn="l"/>
                <a:tab pos="755650" algn="l"/>
                <a:tab pos="1008063" algn="l"/>
                <a:tab pos="1260475" algn="l"/>
              </a:tabLst>
              <a:defRPr/>
            </a:pPr>
            <a:endParaRPr kumimoji="0" lang="en-GB" alt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410205" y="168957"/>
            <a:ext cx="7189671" cy="589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SMART SUSTAINABLE CITIES MATURITY MODEL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xmlns="" id="{5ACA4A17-8F57-45CA-B130-CF5A0DBBA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571" y="1139252"/>
            <a:ext cx="7886700" cy="34934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400" b="1" dirty="0"/>
              <a:t>Verticais do modelo:</a:t>
            </a:r>
          </a:p>
          <a:p>
            <a:r>
              <a:rPr lang="pt-BR" sz="2400" dirty="0"/>
              <a:t>Estratégia</a:t>
            </a:r>
          </a:p>
          <a:p>
            <a:r>
              <a:rPr lang="pt-BR" sz="2400" dirty="0"/>
              <a:t>Infraestrutura</a:t>
            </a:r>
          </a:p>
          <a:p>
            <a:r>
              <a:rPr lang="pt-BR" sz="2400" dirty="0"/>
              <a:t>Dados</a:t>
            </a:r>
          </a:p>
          <a:p>
            <a:r>
              <a:rPr lang="pt-BR" sz="2400" dirty="0"/>
              <a:t>Serviços e Aplicações</a:t>
            </a:r>
          </a:p>
          <a:p>
            <a:r>
              <a:rPr lang="pt-BR" sz="2400" dirty="0"/>
              <a:t>Modelo Avaliativo</a:t>
            </a:r>
          </a:p>
          <a:p>
            <a:r>
              <a:rPr lang="pt-BR" sz="2400" dirty="0"/>
              <a:t>Indicadores</a:t>
            </a:r>
          </a:p>
          <a:p>
            <a:pPr marL="0" indent="0">
              <a:buNone/>
            </a:pP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42047598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3646287-56F4-1B45-9BD7-41F5D3C6CF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616" y="1396113"/>
            <a:ext cx="1152128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862314045"/>
              </p:ext>
            </p:extLst>
          </p:nvPr>
        </p:nvGraphicFramePr>
        <p:xfrm>
          <a:off x="769709" y="1062993"/>
          <a:ext cx="6383866" cy="35623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Retângulo 1"/>
          <p:cNvSpPr/>
          <p:nvPr/>
        </p:nvSpPr>
        <p:spPr>
          <a:xfrm>
            <a:off x="842012" y="1098150"/>
            <a:ext cx="121046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t-BR" sz="2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Nível 1</a:t>
            </a:r>
          </a:p>
        </p:txBody>
      </p:sp>
      <p:sp>
        <p:nvSpPr>
          <p:cNvPr id="6" name="Retângulo 5"/>
          <p:cNvSpPr/>
          <p:nvPr/>
        </p:nvSpPr>
        <p:spPr>
          <a:xfrm>
            <a:off x="842011" y="1838875"/>
            <a:ext cx="1210461" cy="52322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Nível 2</a:t>
            </a:r>
          </a:p>
        </p:txBody>
      </p:sp>
      <p:sp>
        <p:nvSpPr>
          <p:cNvPr id="7" name="Retângulo 6"/>
          <p:cNvSpPr/>
          <p:nvPr/>
        </p:nvSpPr>
        <p:spPr>
          <a:xfrm>
            <a:off x="786643" y="2579600"/>
            <a:ext cx="132119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Nível 3</a:t>
            </a:r>
          </a:p>
        </p:txBody>
      </p:sp>
      <p:sp>
        <p:nvSpPr>
          <p:cNvPr id="8" name="Retângulo 7"/>
          <p:cNvSpPr/>
          <p:nvPr/>
        </p:nvSpPr>
        <p:spPr>
          <a:xfrm>
            <a:off x="842011" y="3320325"/>
            <a:ext cx="121046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Nível 4</a:t>
            </a:r>
          </a:p>
        </p:txBody>
      </p:sp>
      <p:sp>
        <p:nvSpPr>
          <p:cNvPr id="10" name="Retângulo 9"/>
          <p:cNvSpPr/>
          <p:nvPr/>
        </p:nvSpPr>
        <p:spPr>
          <a:xfrm>
            <a:off x="856960" y="4061049"/>
            <a:ext cx="121046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Nível 5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425195" y="168957"/>
            <a:ext cx="7189671" cy="589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SMART SUSTAINABLE CITIES MATURITY MODEL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xmlns="" id="{48323E31-89C4-42E9-84C3-BC88B36EA81B}"/>
              </a:ext>
            </a:extLst>
          </p:cNvPr>
          <p:cNvSpPr/>
          <p:nvPr/>
        </p:nvSpPr>
        <p:spPr>
          <a:xfrm rot="16200000">
            <a:off x="-2500756" y="2277233"/>
            <a:ext cx="5175617" cy="589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Estratégia</a:t>
            </a:r>
            <a:endParaRPr lang="en-US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1422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3646287-56F4-1B45-9BD7-41F5D3C6CF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616" y="1396113"/>
            <a:ext cx="1152128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>
              <a:solidFill>
                <a:prstClr val="black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F29DDC7-1124-4F07-804F-6ADD3A9B3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561" y="273846"/>
            <a:ext cx="7886700" cy="994172"/>
          </a:xfrm>
        </p:spPr>
        <p:txBody>
          <a:bodyPr/>
          <a:lstStyle/>
          <a:p>
            <a:endParaRPr lang="pt-BR"/>
          </a:p>
        </p:txBody>
      </p:sp>
      <p:graphicFrame>
        <p:nvGraphicFramePr>
          <p:cNvPr id="5" name="Espaço Reservado para Conteú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5802230"/>
              </p:ext>
            </p:extLst>
          </p:nvPr>
        </p:nvGraphicFramePr>
        <p:xfrm>
          <a:off x="763560" y="1370013"/>
          <a:ext cx="7886095" cy="323902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10991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7031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7474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1852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6339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3132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4081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77054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315606">
                <a:tc rowSpan="5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900" b="1" dirty="0">
                          <a:solidFill>
                            <a:schemeClr val="bg1"/>
                          </a:solidFill>
                          <a:effectLst/>
                        </a:rPr>
                        <a:t>DIMENSÃO</a:t>
                      </a:r>
                      <a:endParaRPr lang="en-US" sz="9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74817" marR="74817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900" b="1" dirty="0">
                          <a:solidFill>
                            <a:schemeClr val="bg1"/>
                          </a:solidFill>
                          <a:effectLst/>
                        </a:rPr>
                        <a:t>TÓPICO</a:t>
                      </a:r>
                      <a:endParaRPr lang="en-US" sz="9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74817" marR="74817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900" b="1" dirty="0">
                          <a:solidFill>
                            <a:schemeClr val="bg1"/>
                          </a:solidFill>
                          <a:effectLst/>
                        </a:rPr>
                        <a:t>KPIS</a:t>
                      </a:r>
                      <a:endParaRPr lang="en-US" sz="9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74817" marR="74817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r" latinLnBrk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NÍVEL</a:t>
                      </a:r>
                      <a:r>
                        <a:rPr lang="en-GB" sz="900" b="1" baseline="0" dirty="0">
                          <a:effectLst/>
                        </a:rPr>
                        <a:t> DE MATURIDADE 5</a:t>
                      </a:r>
                      <a:endParaRPr lang="en-US" sz="900" b="1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74817" marR="74817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56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dirty="0">
                          <a:effectLst/>
                        </a:rPr>
                        <a:t>NÍVEL</a:t>
                      </a:r>
                      <a:r>
                        <a:rPr lang="en-GB" sz="900" b="1" baseline="0" dirty="0">
                          <a:effectLst/>
                        </a:rPr>
                        <a:t> DE MATURIDADE 4</a:t>
                      </a:r>
                      <a:r>
                        <a:rPr lang="en-GB" sz="900" b="1" dirty="0">
                          <a:effectLst/>
                        </a:rPr>
                        <a:t> </a:t>
                      </a:r>
                      <a:endParaRPr lang="en-US" sz="900" b="1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74817" marR="74817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 </a:t>
                      </a:r>
                      <a:endParaRPr lang="en-US" sz="900" b="1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74817" marR="74817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56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11176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dirty="0">
                          <a:effectLst/>
                        </a:rPr>
                        <a:t>NÍVEL</a:t>
                      </a:r>
                      <a:r>
                        <a:rPr lang="en-GB" sz="900" b="1" baseline="0" dirty="0">
                          <a:effectLst/>
                        </a:rPr>
                        <a:t> DE MATURIDADE 3</a:t>
                      </a:r>
                      <a:r>
                        <a:rPr lang="en-GB" sz="900" b="1" dirty="0">
                          <a:effectLst/>
                        </a:rPr>
                        <a:t> </a:t>
                      </a:r>
                      <a:endParaRPr lang="en-US" sz="900" b="1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74817" marR="74817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 </a:t>
                      </a:r>
                      <a:endParaRPr lang="en-US" sz="900" b="1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74817" marR="74817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41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 latinLnBrk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NÍVEL</a:t>
                      </a:r>
                      <a:r>
                        <a:rPr lang="en-GB" sz="900" b="1" baseline="0" dirty="0">
                          <a:effectLst/>
                        </a:rPr>
                        <a:t> DE MATURIDADE 2</a:t>
                      </a:r>
                      <a:r>
                        <a:rPr lang="en-GB" sz="900" b="1" dirty="0">
                          <a:effectLst/>
                        </a:rPr>
                        <a:t> </a:t>
                      </a:r>
                      <a:endParaRPr lang="en-US" sz="900" b="1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74817" marR="74817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 </a:t>
                      </a:r>
                      <a:endParaRPr lang="en-US" sz="900" b="1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74817" marR="74817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661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NÍVEL</a:t>
                      </a:r>
                      <a:r>
                        <a:rPr lang="en-GB" sz="900" b="1" baseline="0" dirty="0">
                          <a:effectLst/>
                        </a:rPr>
                        <a:t> DE MATURIDADE 1</a:t>
                      </a:r>
                      <a:endParaRPr lang="en-US" sz="900" b="1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74817" marR="74817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</a:rPr>
                        <a:t> </a:t>
                      </a:r>
                      <a:endParaRPr lang="en-US" sz="900" b="1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74817" marR="74817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80560">
                <a:tc rowSpan="2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900" dirty="0" err="1">
                          <a:effectLst/>
                        </a:rPr>
                        <a:t>Econômico</a:t>
                      </a:r>
                      <a:endParaRPr lang="en-US" sz="9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74817" marR="74817" marT="0" marB="0" anchor="ctr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900" dirty="0" err="1">
                          <a:effectLst/>
                        </a:rPr>
                        <a:t>Infraestrutura</a:t>
                      </a:r>
                      <a:r>
                        <a:rPr lang="en-GB" sz="900" dirty="0">
                          <a:effectLst/>
                        </a:rPr>
                        <a:t> de TIC</a:t>
                      </a:r>
                      <a:endParaRPr lang="en-US" sz="9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74817" marR="74817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900" dirty="0" err="1">
                          <a:effectLst/>
                        </a:rPr>
                        <a:t>Residências</a:t>
                      </a:r>
                      <a:r>
                        <a:rPr lang="en-GB" sz="900" dirty="0">
                          <a:effectLst/>
                        </a:rPr>
                        <a:t> com </a:t>
                      </a:r>
                      <a:r>
                        <a:rPr lang="en-GB" sz="900" dirty="0" err="1">
                          <a:effectLst/>
                        </a:rPr>
                        <a:t>acesso</a:t>
                      </a:r>
                      <a:r>
                        <a:rPr lang="en-GB" sz="900" dirty="0">
                          <a:effectLst/>
                        </a:rPr>
                        <a:t> à Internet</a:t>
                      </a:r>
                      <a:endParaRPr lang="en-US" sz="9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74817" marR="74817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900" dirty="0" err="1">
                          <a:effectLst/>
                          <a:latin typeface="+mn-lt"/>
                          <a:ea typeface="+mn-ea"/>
                        </a:rPr>
                        <a:t>Linha</a:t>
                      </a:r>
                      <a:r>
                        <a:rPr lang="en-GB" sz="900" baseline="0" dirty="0">
                          <a:effectLst/>
                          <a:latin typeface="+mn-lt"/>
                          <a:ea typeface="+mn-ea"/>
                        </a:rPr>
                        <a:t> de base</a:t>
                      </a:r>
                      <a:endParaRPr lang="en-US" sz="9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74817" marR="74817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30%</a:t>
                      </a:r>
                      <a:endParaRPr lang="en-US" sz="9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74817" marR="74817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40%</a:t>
                      </a:r>
                      <a:endParaRPr lang="en-US" sz="9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74817" marR="74817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60%</a:t>
                      </a:r>
                      <a:endParaRPr lang="en-US" sz="9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74817" marR="74817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80%</a:t>
                      </a:r>
                      <a:endParaRPr lang="en-US" sz="9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74817" marR="74817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013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900" dirty="0" err="1">
                          <a:effectLst/>
                        </a:rPr>
                        <a:t>Espaços</a:t>
                      </a:r>
                      <a:r>
                        <a:rPr lang="en-GB" sz="900" dirty="0">
                          <a:effectLst/>
                        </a:rPr>
                        <a:t> </a:t>
                      </a:r>
                      <a:r>
                        <a:rPr lang="en-GB" sz="900" dirty="0" err="1">
                          <a:effectLst/>
                        </a:rPr>
                        <a:t>públicos</a:t>
                      </a:r>
                      <a:r>
                        <a:rPr lang="en-GB" sz="900" dirty="0">
                          <a:effectLst/>
                        </a:rPr>
                        <a:t> </a:t>
                      </a:r>
                      <a:r>
                        <a:rPr lang="en-GB" sz="900" dirty="0" err="1">
                          <a:effectLst/>
                        </a:rPr>
                        <a:t>conectados</a:t>
                      </a:r>
                      <a:r>
                        <a:rPr lang="en-GB" sz="900" dirty="0">
                          <a:effectLst/>
                        </a:rPr>
                        <a:t> à Internet</a:t>
                      </a:r>
                      <a:endParaRPr lang="en-US" sz="9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74817" marR="74817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900" dirty="0" err="1">
                          <a:effectLst/>
                          <a:latin typeface="+mn-lt"/>
                          <a:ea typeface="+mn-ea"/>
                        </a:rPr>
                        <a:t>Linha</a:t>
                      </a:r>
                      <a:r>
                        <a:rPr lang="en-GB" sz="900" baseline="0" dirty="0">
                          <a:effectLst/>
                          <a:latin typeface="+mn-lt"/>
                          <a:ea typeface="+mn-ea"/>
                        </a:rPr>
                        <a:t> de base</a:t>
                      </a:r>
                      <a:endParaRPr lang="en-US" sz="9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74817" marR="74817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25%</a:t>
                      </a:r>
                      <a:endParaRPr lang="en-US" sz="9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74817" marR="74817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900" dirty="0">
                          <a:effectLst/>
                        </a:rPr>
                        <a:t>50%</a:t>
                      </a:r>
                      <a:endParaRPr lang="en-US" sz="9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74817" marR="74817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900" dirty="0">
                          <a:effectLst/>
                        </a:rPr>
                        <a:t>70%</a:t>
                      </a:r>
                      <a:endParaRPr lang="en-US" sz="9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74817" marR="74817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900" dirty="0">
                          <a:effectLst/>
                          <a:latin typeface="+mn-lt"/>
                          <a:ea typeface="+mn-ea"/>
                        </a:rPr>
                        <a:t>90%</a:t>
                      </a:r>
                      <a:endParaRPr lang="en-US" sz="9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74817" marR="74817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6" name="CaixaDeTexto 5"/>
          <p:cNvSpPr txBox="1"/>
          <p:nvPr/>
        </p:nvSpPr>
        <p:spPr>
          <a:xfrm>
            <a:off x="720905" y="864601"/>
            <a:ext cx="55101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1F497D">
                    <a:lumMod val="50000"/>
                  </a:srgbClr>
                </a:solidFill>
              </a:rPr>
              <a:t>- Níveis de maturidade por dimensão, tópico e KPI: </a:t>
            </a:r>
            <a:endParaRPr lang="en-US" sz="2000" dirty="0">
              <a:solidFill>
                <a:srgbClr val="1F497D">
                  <a:lumMod val="50000"/>
                </a:srgbClr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425195" y="168957"/>
            <a:ext cx="7189671" cy="589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SMART SUSTAINABLE CITIES MATURITY MODEL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4EFBAE0C-81E7-46B6-B969-E95F3B632F5F}"/>
              </a:ext>
            </a:extLst>
          </p:cNvPr>
          <p:cNvSpPr/>
          <p:nvPr/>
        </p:nvSpPr>
        <p:spPr>
          <a:xfrm rot="16200000">
            <a:off x="-2500756" y="2277233"/>
            <a:ext cx="5175617" cy="589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Indicadores</a:t>
            </a:r>
            <a:endParaRPr lang="en-US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0735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Resultado de imagem para smart city">
            <a:extLst>
              <a:ext uri="{FF2B5EF4-FFF2-40B4-BE49-F238E27FC236}">
                <a16:creationId xmlns:a16="http://schemas.microsoft.com/office/drawing/2014/main" xmlns="" id="{B35E38C9-1CC9-4135-8197-DB424F7722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3"/>
          <a:stretch/>
        </p:blipFill>
        <p:spPr bwMode="auto">
          <a:xfrm>
            <a:off x="482602" y="482601"/>
            <a:ext cx="8178799" cy="417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84C81C4F-4291-4734-AA13-5C9CD784E8B5}"/>
              </a:ext>
            </a:extLst>
          </p:cNvPr>
          <p:cNvSpPr/>
          <p:nvPr/>
        </p:nvSpPr>
        <p:spPr>
          <a:xfrm>
            <a:off x="549973" y="1612265"/>
            <a:ext cx="2728686" cy="15199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pt-BR" sz="2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Programa</a:t>
            </a:r>
          </a:p>
          <a:p>
            <a:r>
              <a:rPr lang="pt-BR" sz="2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Brasileiro para</a:t>
            </a:r>
          </a:p>
          <a:p>
            <a:r>
              <a:rPr lang="pt-BR" sz="2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cidades inteligentes</a:t>
            </a:r>
          </a:p>
          <a:p>
            <a:r>
              <a:rPr lang="pt-BR" sz="20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Sustentáveis </a:t>
            </a:r>
          </a:p>
        </p:txBody>
      </p:sp>
    </p:spTree>
    <p:extLst>
      <p:ext uri="{BB962C8B-B14F-4D97-AF65-F5344CB8AC3E}">
        <p14:creationId xmlns:p14="http://schemas.microsoft.com/office/powerpoint/2010/main" val="24140915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29001" y="168957"/>
            <a:ext cx="5148064" cy="594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pt-BR" sz="20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 Programa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E4127506-A7AB-45CD-B1DF-287735BECB2F}"/>
              </a:ext>
            </a:extLst>
          </p:cNvPr>
          <p:cNvSpPr/>
          <p:nvPr/>
        </p:nvSpPr>
        <p:spPr>
          <a:xfrm>
            <a:off x="429001" y="1120347"/>
            <a:ext cx="7452320" cy="32786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rmAutofit lnSpcReduction="10000"/>
          </a:bodyPr>
          <a:lstStyle/>
          <a:p>
            <a:pPr marL="714375" indent="-3429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Baseado nas recomendações da UIT</a:t>
            </a:r>
            <a:r>
              <a:rPr lang="pt-BR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  <a:p>
            <a:pPr marL="1171575" lvl="1" indent="-3429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Smart Sustainable Cities Maturity Model; e </a:t>
            </a:r>
          </a:p>
          <a:p>
            <a:pPr marL="1171575" lvl="1" indent="-3429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Assessment Framework for Digital Transformation of Sectors in Smart Cities.</a:t>
            </a:r>
          </a:p>
          <a:p>
            <a:pPr marL="714375" indent="-3429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Objetivo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pt-BR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promover a adequação e a implantação da infraestrutura metropolitana de redes de telecomunicações, possibilitando sua integração com serviços e soluções para cidades inteligentes sustentáveis</a:t>
            </a:r>
          </a:p>
          <a:p>
            <a:pPr marL="714375" indent="-3429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714375" indent="-3429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465263" lvl="2" indent="-179388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465263" lvl="2" indent="-179388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579118E8-9C30-4D1B-8421-57E69E94D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481" y="273846"/>
            <a:ext cx="7886700" cy="994172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28073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54830" y="1492424"/>
            <a:ext cx="7452320" cy="30243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550863" indent="-179388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429001" y="795206"/>
            <a:ext cx="5148064" cy="594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pt-BR" sz="28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Cidades </a:t>
            </a:r>
          </a:p>
          <a:p>
            <a:r>
              <a:rPr lang="pt-BR" sz="28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Inteligentes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xmlns="" id="{8C0D88D5-43F1-414E-AF94-7274A8643E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9263688"/>
              </p:ext>
            </p:extLst>
          </p:nvPr>
        </p:nvGraphicFramePr>
        <p:xfrm>
          <a:off x="429001" y="1876345"/>
          <a:ext cx="8777324" cy="28208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xmlns="" id="{1632FCF1-5101-4416-9B30-19B7303115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6560738"/>
              </p:ext>
            </p:extLst>
          </p:nvPr>
        </p:nvGraphicFramePr>
        <p:xfrm>
          <a:off x="3575814" y="835385"/>
          <a:ext cx="5522229" cy="42599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1028" name="Picture 4" descr="Resultado de imagem para check[">
            <a:extLst>
              <a:ext uri="{FF2B5EF4-FFF2-40B4-BE49-F238E27FC236}">
                <a16:creationId xmlns:a16="http://schemas.microsoft.com/office/drawing/2014/main" xmlns="" id="{6FA8098C-2F08-4FD9-9F30-7E819DF3F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551" y="1999539"/>
            <a:ext cx="557082" cy="52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Resultado de imagem para check[">
            <a:extLst>
              <a:ext uri="{FF2B5EF4-FFF2-40B4-BE49-F238E27FC236}">
                <a16:creationId xmlns:a16="http://schemas.microsoft.com/office/drawing/2014/main" xmlns="" id="{39F9BB2F-EF69-49AB-93A7-84025CF29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11" y="1999539"/>
            <a:ext cx="557082" cy="52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Resultado de imagem para check[">
            <a:extLst>
              <a:ext uri="{FF2B5EF4-FFF2-40B4-BE49-F238E27FC236}">
                <a16:creationId xmlns:a16="http://schemas.microsoft.com/office/drawing/2014/main" xmlns="" id="{2EBFCE79-765C-492C-87B1-4300EF26A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271" y="1999539"/>
            <a:ext cx="557082" cy="52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Resultado de imagem para check[">
            <a:extLst>
              <a:ext uri="{FF2B5EF4-FFF2-40B4-BE49-F238E27FC236}">
                <a16:creationId xmlns:a16="http://schemas.microsoft.com/office/drawing/2014/main" xmlns="" id="{30298EB2-F3BB-4EDC-A6F1-4C89E2AEF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631" y="1999539"/>
            <a:ext cx="557082" cy="52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Resultado de imagem para check[">
            <a:extLst>
              <a:ext uri="{FF2B5EF4-FFF2-40B4-BE49-F238E27FC236}">
                <a16:creationId xmlns:a16="http://schemas.microsoft.com/office/drawing/2014/main" xmlns="" id="{E3A42F21-574C-4FF8-9145-D4822D0F4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11" y="2920459"/>
            <a:ext cx="557082" cy="52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Resultado de imagem para check[">
            <a:extLst>
              <a:ext uri="{FF2B5EF4-FFF2-40B4-BE49-F238E27FC236}">
                <a16:creationId xmlns:a16="http://schemas.microsoft.com/office/drawing/2014/main" xmlns="" id="{177F3890-DC46-4560-8BC2-A6CF7D7F2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271" y="2920459"/>
            <a:ext cx="557082" cy="52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Resultado de imagem para check[">
            <a:extLst>
              <a:ext uri="{FF2B5EF4-FFF2-40B4-BE49-F238E27FC236}">
                <a16:creationId xmlns:a16="http://schemas.microsoft.com/office/drawing/2014/main" xmlns="" id="{2528EA3A-D4F3-495E-9F6D-9D9F19173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631" y="2920459"/>
            <a:ext cx="557082" cy="52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Resultado de imagem para check[">
            <a:extLst>
              <a:ext uri="{FF2B5EF4-FFF2-40B4-BE49-F238E27FC236}">
                <a16:creationId xmlns:a16="http://schemas.microsoft.com/office/drawing/2014/main" xmlns="" id="{7DE99B3E-31BD-4A5D-A283-41CEE04C2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631" y="3921697"/>
            <a:ext cx="557082" cy="52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6E5C8167-3C53-4B8B-8AE5-B07072640D27}"/>
              </a:ext>
            </a:extLst>
          </p:cNvPr>
          <p:cNvSpPr txBox="1"/>
          <p:nvPr/>
        </p:nvSpPr>
        <p:spPr>
          <a:xfrm>
            <a:off x="5918104" y="2925032"/>
            <a:ext cx="261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*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00C6EC2-F9FA-4A30-B823-9726FE8AB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481" y="273846"/>
            <a:ext cx="7886700" cy="994172"/>
          </a:xfr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xmlns="" id="{C2C0824B-E511-49B7-A0A0-AF8537B4C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3481" y="1369219"/>
            <a:ext cx="7886700" cy="3263504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56245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3D8BDF97-ECBC-4DB0-A880-6CE18F677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4712" y="4532128"/>
            <a:ext cx="1769776" cy="539722"/>
          </a:xfrm>
        </p:spPr>
        <p:txBody>
          <a:bodyPr/>
          <a:lstStyle/>
          <a:p>
            <a:pPr marL="0" indent="0">
              <a:buNone/>
            </a:pPr>
            <a:r>
              <a:rPr lang="pt-BR" dirty="0"/>
              <a:t>Fonte: Google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AC9DF0BF-1BC8-4037-AC1B-515A79D3D7C8}"/>
              </a:ext>
            </a:extLst>
          </p:cNvPr>
          <p:cNvSpPr/>
          <p:nvPr/>
        </p:nvSpPr>
        <p:spPr>
          <a:xfrm>
            <a:off x="594275" y="139979"/>
            <a:ext cx="5148064" cy="9155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pt-BR" sz="28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Dados </a:t>
            </a:r>
          </a:p>
          <a:p>
            <a:r>
              <a:rPr lang="pt-BR" sz="28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Brasil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4F97F38E-83C1-439D-9901-E778C369260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4400" y="993375"/>
            <a:ext cx="3657600" cy="4150125"/>
          </a:xfrm>
          <a:prstGeom prst="rect">
            <a:avLst/>
          </a:prstGeom>
        </p:spPr>
      </p:pic>
      <p:pic>
        <p:nvPicPr>
          <p:cNvPr id="2050" name="Picture 2" descr="Resultado de imagem para data">
            <a:extLst>
              <a:ext uri="{FF2B5EF4-FFF2-40B4-BE49-F238E27FC236}">
                <a16:creationId xmlns:a16="http://schemas.microsoft.com/office/drawing/2014/main" xmlns="" id="{42345522-1853-429E-9D11-10FABD6D7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23" y="1802120"/>
            <a:ext cx="3387777" cy="187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94248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6FAB199C-7BC0-49EF-A9E2-AF87D36CAB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2972" y="1636284"/>
            <a:ext cx="5689650" cy="2326822"/>
          </a:xfrm>
        </p:spPr>
        <p:txBody>
          <a:bodyPr/>
          <a:lstStyle/>
          <a:p>
            <a:r>
              <a:rPr lang="pt-BR" dirty="0"/>
              <a:t>Atuação Conjunta com o </a:t>
            </a:r>
            <a:r>
              <a:rPr lang="pt-BR" b="1" dirty="0"/>
              <a:t>Ministério do Desenvolvimento Regional – MDR</a:t>
            </a:r>
            <a:r>
              <a:rPr lang="pt-BR" dirty="0"/>
              <a:t>;</a:t>
            </a:r>
          </a:p>
          <a:p>
            <a:r>
              <a:rPr lang="pt-BR" dirty="0"/>
              <a:t>Diretrizes; </a:t>
            </a:r>
          </a:p>
          <a:p>
            <a:r>
              <a:rPr lang="pt-BR" dirty="0"/>
              <a:t>Definição dos indicadores;</a:t>
            </a:r>
          </a:p>
          <a:p>
            <a:r>
              <a:rPr lang="pt-BR" dirty="0"/>
              <a:t>Grupos Temáticos;</a:t>
            </a:r>
          </a:p>
          <a:p>
            <a:r>
              <a:rPr lang="pt-BR" dirty="0" smtClean="0"/>
              <a:t>Lançamento: 05/12/2019</a:t>
            </a:r>
            <a:endParaRPr lang="pt-BR" dirty="0"/>
          </a:p>
        </p:txBody>
      </p:sp>
      <p:sp>
        <p:nvSpPr>
          <p:cNvPr id="2" name="Retângulo 1"/>
          <p:cNvSpPr/>
          <p:nvPr/>
        </p:nvSpPr>
        <p:spPr>
          <a:xfrm>
            <a:off x="414011" y="12439"/>
            <a:ext cx="5148064" cy="5065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pt-BR" sz="20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Próximos passos</a:t>
            </a:r>
          </a:p>
        </p:txBody>
      </p:sp>
      <p:sp>
        <p:nvSpPr>
          <p:cNvPr id="7" name="Retângulo 6"/>
          <p:cNvSpPr/>
          <p:nvPr/>
        </p:nvSpPr>
        <p:spPr>
          <a:xfrm>
            <a:off x="548109" y="3286042"/>
            <a:ext cx="2374090" cy="677064"/>
          </a:xfrm>
          <a:prstGeom prst="rect">
            <a:avLst/>
          </a:prstGeom>
        </p:spPr>
        <p:txBody>
          <a:bodyPr wrap="square" lIns="121877" tIns="60938" rIns="121877" bIns="60938">
            <a:spAutoFit/>
          </a:bodyPr>
          <a:lstStyle/>
          <a:p>
            <a:pPr algn="ctr" defTabSz="1218720"/>
            <a:r>
              <a:rPr lang="pt-BR" b="1" dirty="0">
                <a:solidFill>
                  <a:prstClr val="black"/>
                </a:solidFill>
              </a:rPr>
              <a:t>Câmara para </a:t>
            </a:r>
          </a:p>
          <a:p>
            <a:pPr algn="ctr" defTabSz="1218720"/>
            <a:r>
              <a:rPr lang="pt-BR" b="1" dirty="0">
                <a:solidFill>
                  <a:prstClr val="black"/>
                </a:solidFill>
              </a:rPr>
              <a:t>Cidades Inteligentes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90" y="1746752"/>
            <a:ext cx="1692928" cy="1218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91083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14011" y="12439"/>
            <a:ext cx="5148064" cy="5065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Próximos passos</a:t>
            </a:r>
          </a:p>
        </p:txBody>
      </p:sp>
      <p:sp>
        <p:nvSpPr>
          <p:cNvPr id="7" name="Retângulo 6"/>
          <p:cNvSpPr/>
          <p:nvPr/>
        </p:nvSpPr>
        <p:spPr>
          <a:xfrm>
            <a:off x="414011" y="1010053"/>
            <a:ext cx="8729989" cy="492398"/>
          </a:xfrm>
          <a:prstGeom prst="rect">
            <a:avLst/>
          </a:prstGeom>
        </p:spPr>
        <p:txBody>
          <a:bodyPr wrap="square" lIns="121877" tIns="60938" rIns="121877" bIns="60938">
            <a:spAutoFit/>
          </a:bodyPr>
          <a:lstStyle/>
          <a:p>
            <a:pPr marL="0" marR="0" lvl="0" indent="0" algn="ctr" defTabSz="12187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Sistema para avaliação do nível</a:t>
            </a:r>
            <a:r>
              <a:rPr kumimoji="0" lang="pt-BR" sz="24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maturidade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228" y="1867417"/>
            <a:ext cx="1385129" cy="1385129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330" y="2207976"/>
            <a:ext cx="1723921" cy="704010"/>
          </a:xfrm>
          <a:prstGeom prst="rect">
            <a:avLst/>
          </a:prstGeom>
        </p:spPr>
      </p:pic>
      <p:sp>
        <p:nvSpPr>
          <p:cNvPr id="12" name="Mais 11"/>
          <p:cNvSpPr/>
          <p:nvPr/>
        </p:nvSpPr>
        <p:spPr>
          <a:xfrm>
            <a:off x="5351998" y="2137750"/>
            <a:ext cx="747538" cy="774236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283" y="1973099"/>
            <a:ext cx="2435828" cy="938887"/>
          </a:xfrm>
          <a:prstGeom prst="rect">
            <a:avLst/>
          </a:prstGeom>
        </p:spPr>
      </p:pic>
      <p:sp>
        <p:nvSpPr>
          <p:cNvPr id="13" name="Seta para a Direita 12"/>
          <p:cNvSpPr/>
          <p:nvPr/>
        </p:nvSpPr>
        <p:spPr>
          <a:xfrm>
            <a:off x="2516269" y="2362756"/>
            <a:ext cx="734189" cy="3871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84E5745F-050C-4F9B-99C3-C58768C57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174" y="3783539"/>
            <a:ext cx="2331775" cy="1263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Chave Esquerda 15"/>
          <p:cNvSpPr/>
          <p:nvPr/>
        </p:nvSpPr>
        <p:spPr>
          <a:xfrm rot="16200000">
            <a:off x="5814088" y="668086"/>
            <a:ext cx="518414" cy="5193636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0641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6FAB199C-7BC0-49EF-A9E2-AF87D36CAB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9576" y="1334125"/>
            <a:ext cx="5689650" cy="3327816"/>
          </a:xfrm>
        </p:spPr>
        <p:txBody>
          <a:bodyPr/>
          <a:lstStyle/>
          <a:p>
            <a:r>
              <a:rPr lang="pt-BR" dirty="0"/>
              <a:t>Abrir sistema para </a:t>
            </a:r>
            <a:r>
              <a:rPr lang="pt-BR" b="1" dirty="0"/>
              <a:t>manifestação de interesse </a:t>
            </a:r>
            <a:r>
              <a:rPr lang="pt-BR" dirty="0"/>
              <a:t>das cidades para participar identificação do Nível de Maturidade;</a:t>
            </a:r>
          </a:p>
          <a:p>
            <a:r>
              <a:rPr lang="pt-BR" dirty="0"/>
              <a:t>Preenchimento de </a:t>
            </a:r>
            <a:r>
              <a:rPr lang="pt-BR" b="1" dirty="0"/>
              <a:t>formulário eletrônico</a:t>
            </a:r>
            <a:r>
              <a:rPr lang="pt-BR" dirty="0"/>
              <a:t>;</a:t>
            </a:r>
          </a:p>
          <a:p>
            <a:r>
              <a:rPr lang="pt-BR" b="1" dirty="0"/>
              <a:t>Cruzamentos dos dados </a:t>
            </a:r>
            <a:r>
              <a:rPr lang="pt-BR" dirty="0"/>
              <a:t>com as verticais do modelo;</a:t>
            </a:r>
          </a:p>
          <a:p>
            <a:r>
              <a:rPr lang="pt-BR" b="1" dirty="0"/>
              <a:t>Identificação </a:t>
            </a:r>
            <a:r>
              <a:rPr lang="pt-BR" dirty="0"/>
              <a:t>do Nível de Maturidade da Cidade;</a:t>
            </a:r>
          </a:p>
          <a:p>
            <a:r>
              <a:rPr lang="pt-BR" b="1" dirty="0"/>
              <a:t>Certificação </a:t>
            </a:r>
            <a:r>
              <a:rPr lang="pt-BR" dirty="0"/>
              <a:t>das Cidades Inteligentes.</a:t>
            </a:r>
          </a:p>
        </p:txBody>
      </p:sp>
      <p:sp>
        <p:nvSpPr>
          <p:cNvPr id="2" name="Retângulo 1"/>
          <p:cNvSpPr/>
          <p:nvPr/>
        </p:nvSpPr>
        <p:spPr>
          <a:xfrm>
            <a:off x="414011" y="12439"/>
            <a:ext cx="5148064" cy="5065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Próximos passos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421C4B0F-95C7-4265-898C-31B120A5C71C}"/>
              </a:ext>
            </a:extLst>
          </p:cNvPr>
          <p:cNvSpPr/>
          <p:nvPr/>
        </p:nvSpPr>
        <p:spPr>
          <a:xfrm>
            <a:off x="803823" y="4294663"/>
            <a:ext cx="1999337" cy="615509"/>
          </a:xfrm>
          <a:prstGeom prst="rect">
            <a:avLst/>
          </a:prstGeom>
        </p:spPr>
        <p:txBody>
          <a:bodyPr wrap="square" lIns="121877" tIns="60938" rIns="121877" bIns="60938">
            <a:spAutoFit/>
          </a:bodyPr>
          <a:lstStyle/>
          <a:p>
            <a:pPr algn="ctr" defTabSz="1218720"/>
            <a:r>
              <a:rPr lang="pt-BR" sz="1600" b="1" dirty="0">
                <a:solidFill>
                  <a:prstClr val="black"/>
                </a:solidFill>
              </a:rPr>
              <a:t>Nivelamento das Cidades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84E5745F-050C-4F9B-99C3-C58768C57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24" y="2911072"/>
            <a:ext cx="2331775" cy="1263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ABC5893B-1920-49D4-A809-3744939F1BF9}"/>
              </a:ext>
            </a:extLst>
          </p:cNvPr>
          <p:cNvSpPr/>
          <p:nvPr/>
        </p:nvSpPr>
        <p:spPr>
          <a:xfrm>
            <a:off x="831442" y="2140000"/>
            <a:ext cx="1999337" cy="615509"/>
          </a:xfrm>
          <a:prstGeom prst="rect">
            <a:avLst/>
          </a:prstGeom>
        </p:spPr>
        <p:txBody>
          <a:bodyPr wrap="square" lIns="121877" tIns="60938" rIns="121877" bIns="60938">
            <a:spAutoFit/>
          </a:bodyPr>
          <a:lstStyle/>
          <a:p>
            <a:pPr algn="ctr" defTabSz="1218720"/>
            <a:r>
              <a:rPr lang="pt-BR" sz="1600" b="1" dirty="0">
                <a:solidFill>
                  <a:prstClr val="black"/>
                </a:solidFill>
              </a:rPr>
              <a:t>Manifestação </a:t>
            </a:r>
          </a:p>
          <a:p>
            <a:pPr algn="ctr" defTabSz="1218720"/>
            <a:r>
              <a:rPr lang="pt-BR" sz="1600" b="1" dirty="0">
                <a:solidFill>
                  <a:prstClr val="black"/>
                </a:solidFill>
              </a:rPr>
              <a:t>de Interesse</a:t>
            </a: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xmlns="" id="{8C19C3DA-7BC0-4C31-8E14-B06E6C681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315" y="999950"/>
            <a:ext cx="1717589" cy="11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85442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6FAB199C-7BC0-49EF-A9E2-AF87D36CAB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9576" y="1334124"/>
            <a:ext cx="5689650" cy="3417758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pt-BR" dirty="0"/>
              <a:t>Regulamentar a Câmara Brasileira de </a:t>
            </a:r>
            <a:r>
              <a:rPr lang="pt-BR" b="1" dirty="0"/>
              <a:t>Cidades Inteligentes Sustentáveis</a:t>
            </a:r>
            <a:r>
              <a:rPr lang="pt-BR" dirty="0"/>
              <a:t>;</a:t>
            </a:r>
            <a:endParaRPr lang="pt-BR" b="1" dirty="0"/>
          </a:p>
          <a:p>
            <a:pPr>
              <a:lnSpc>
                <a:spcPct val="150000"/>
              </a:lnSpc>
            </a:pPr>
            <a:r>
              <a:rPr lang="pt-BR" dirty="0"/>
              <a:t>Instituir o </a:t>
            </a:r>
            <a:r>
              <a:rPr lang="pt-BR" b="1" dirty="0"/>
              <a:t>Modelo de Avaliação do Nível de Maturidade </a:t>
            </a:r>
            <a:r>
              <a:rPr lang="pt-BR" dirty="0"/>
              <a:t>das Cidades Inteligentes Sustentáveis;</a:t>
            </a:r>
          </a:p>
          <a:p>
            <a:pPr>
              <a:lnSpc>
                <a:spcPct val="150000"/>
              </a:lnSpc>
            </a:pPr>
            <a:r>
              <a:rPr lang="pt-BR" dirty="0"/>
              <a:t>Definir Atores e seus papeis;</a:t>
            </a:r>
          </a:p>
          <a:p>
            <a:pPr>
              <a:lnSpc>
                <a:spcPct val="150000"/>
              </a:lnSpc>
            </a:pPr>
            <a:r>
              <a:rPr lang="pt-BR" dirty="0"/>
              <a:t>Definir a Governança da Câmara.</a:t>
            </a:r>
          </a:p>
        </p:txBody>
      </p:sp>
      <p:sp>
        <p:nvSpPr>
          <p:cNvPr id="2" name="Retângulo 1"/>
          <p:cNvSpPr/>
          <p:nvPr/>
        </p:nvSpPr>
        <p:spPr>
          <a:xfrm>
            <a:off x="414011" y="12439"/>
            <a:ext cx="5148064" cy="5065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Próximos passos</a:t>
            </a:r>
          </a:p>
        </p:txBody>
      </p:sp>
      <p:sp>
        <p:nvSpPr>
          <p:cNvPr id="7" name="Retângulo 6"/>
          <p:cNvSpPr/>
          <p:nvPr/>
        </p:nvSpPr>
        <p:spPr>
          <a:xfrm>
            <a:off x="569585" y="3288654"/>
            <a:ext cx="2374090" cy="400065"/>
          </a:xfrm>
          <a:prstGeom prst="rect">
            <a:avLst/>
          </a:prstGeom>
        </p:spPr>
        <p:txBody>
          <a:bodyPr wrap="square" lIns="121877" tIns="60938" rIns="121877" bIns="60938">
            <a:spAutoFit/>
          </a:bodyPr>
          <a:lstStyle/>
          <a:p>
            <a:pPr marL="0" marR="0" lvl="0" indent="0" algn="ctr" defTabSz="12187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Publicação de Decreto</a:t>
            </a:r>
          </a:p>
        </p:txBody>
      </p:sp>
      <p:pic>
        <p:nvPicPr>
          <p:cNvPr id="8" name="Picture 2" descr="Resultado de imagem para assinando documento">
            <a:extLst>
              <a:ext uri="{FF2B5EF4-FFF2-40B4-BE49-F238E27FC236}">
                <a16:creationId xmlns:a16="http://schemas.microsoft.com/office/drawing/2014/main" xmlns="" id="{F400735D-BBF9-43EF-BBB3-BC8EC4BFA0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2" r="17125" b="-1"/>
          <a:stretch/>
        </p:blipFill>
        <p:spPr bwMode="auto">
          <a:xfrm rot="21480000">
            <a:off x="567275" y="1898506"/>
            <a:ext cx="2372224" cy="113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33955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6FAB199C-7BC0-49EF-A9E2-AF87D36CAB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9576" y="1334125"/>
            <a:ext cx="5689650" cy="3093296"/>
          </a:xfrm>
        </p:spPr>
        <p:txBody>
          <a:bodyPr/>
          <a:lstStyle/>
          <a:p>
            <a:r>
              <a:rPr lang="pt-BR" dirty="0"/>
              <a:t>A partir das discussões na Câmara, definir </a:t>
            </a:r>
            <a:r>
              <a:rPr lang="pt-BR" b="1" dirty="0"/>
              <a:t>foco de atuação </a:t>
            </a:r>
            <a:r>
              <a:rPr lang="pt-BR" dirty="0"/>
              <a:t>da execução da política pública;</a:t>
            </a:r>
          </a:p>
          <a:p>
            <a:r>
              <a:rPr lang="pt-BR" dirty="0"/>
              <a:t>Publicar o </a:t>
            </a:r>
            <a:r>
              <a:rPr lang="pt-BR" b="1" dirty="0"/>
              <a:t>Plano Nacional </a:t>
            </a:r>
            <a:r>
              <a:rPr lang="pt-BR" dirty="0"/>
              <a:t>para Cidades Inteligentes Sustentáveis;</a:t>
            </a:r>
          </a:p>
          <a:p>
            <a:r>
              <a:rPr lang="pt-BR" dirty="0"/>
              <a:t>Realizar Chamamento Público para </a:t>
            </a:r>
            <a:r>
              <a:rPr lang="pt-BR" b="1" dirty="0"/>
              <a:t>selecionar cidades</a:t>
            </a:r>
            <a:r>
              <a:rPr lang="pt-BR" dirty="0"/>
              <a:t>;</a:t>
            </a:r>
          </a:p>
          <a:p>
            <a:r>
              <a:rPr lang="pt-BR" dirty="0"/>
              <a:t>Realizar Licitação para </a:t>
            </a:r>
            <a:r>
              <a:rPr lang="pt-BR" b="1" dirty="0"/>
              <a:t>contratar empresas </a:t>
            </a:r>
            <a:r>
              <a:rPr lang="pt-BR" dirty="0"/>
              <a:t>para realizar a implantação de soluções inteligentes para as cidades.</a:t>
            </a:r>
          </a:p>
        </p:txBody>
      </p:sp>
      <p:sp>
        <p:nvSpPr>
          <p:cNvPr id="2" name="Retângulo 1"/>
          <p:cNvSpPr/>
          <p:nvPr/>
        </p:nvSpPr>
        <p:spPr>
          <a:xfrm>
            <a:off x="414011" y="12439"/>
            <a:ext cx="5148064" cy="5065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Próximos passos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3FDE61DE-6316-403A-97A5-6CA8B623C77F}"/>
              </a:ext>
            </a:extLst>
          </p:cNvPr>
          <p:cNvSpPr/>
          <p:nvPr/>
        </p:nvSpPr>
        <p:spPr>
          <a:xfrm>
            <a:off x="693893" y="3220758"/>
            <a:ext cx="1999337" cy="615509"/>
          </a:xfrm>
          <a:prstGeom prst="rect">
            <a:avLst/>
          </a:prstGeom>
        </p:spPr>
        <p:txBody>
          <a:bodyPr wrap="square" lIns="121877" tIns="60938" rIns="121877" bIns="60938">
            <a:spAutoFit/>
          </a:bodyPr>
          <a:lstStyle/>
          <a:p>
            <a:pPr algn="ctr" defTabSz="1218720"/>
            <a:r>
              <a:rPr lang="pt-BR" sz="1600" b="1" dirty="0">
                <a:solidFill>
                  <a:prstClr val="black"/>
                </a:solidFill>
              </a:rPr>
              <a:t>Plano Nacional para Cidades Inteligentes</a:t>
            </a:r>
          </a:p>
        </p:txBody>
      </p:sp>
      <p:pic>
        <p:nvPicPr>
          <p:cNvPr id="9" name="Picture 8" descr="Resultado de imagem para contrato">
            <a:extLst>
              <a:ext uri="{FF2B5EF4-FFF2-40B4-BE49-F238E27FC236}">
                <a16:creationId xmlns:a16="http://schemas.microsoft.com/office/drawing/2014/main" xmlns="" id="{9922AE24-AB10-4175-8137-4683DA7AA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630" y="1445782"/>
            <a:ext cx="1629861" cy="162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4867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14011" y="168957"/>
            <a:ext cx="5148064" cy="594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pt-BR" sz="20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Papel do MCTIC</a:t>
            </a:r>
          </a:p>
        </p:txBody>
      </p:sp>
      <p:sp>
        <p:nvSpPr>
          <p:cNvPr id="4" name="Retângulo 3"/>
          <p:cNvSpPr/>
          <p:nvPr/>
        </p:nvSpPr>
        <p:spPr>
          <a:xfrm>
            <a:off x="3650119" y="3354262"/>
            <a:ext cx="2131177" cy="492398"/>
          </a:xfrm>
          <a:prstGeom prst="rect">
            <a:avLst/>
          </a:prstGeom>
        </p:spPr>
        <p:txBody>
          <a:bodyPr wrap="square" lIns="121877" tIns="60938" rIns="121877" bIns="60938">
            <a:spAutoFit/>
          </a:bodyPr>
          <a:lstStyle/>
          <a:p>
            <a:pPr algn="ctr" defTabSz="1218720"/>
            <a:r>
              <a:rPr lang="pt-BR" sz="2400" b="1" dirty="0">
                <a:solidFill>
                  <a:prstClr val="black"/>
                </a:solidFill>
              </a:rPr>
              <a:t>Integração</a:t>
            </a:r>
            <a:endParaRPr lang="pt-BR" b="1" dirty="0">
              <a:solidFill>
                <a:prstClr val="black"/>
              </a:solidFill>
            </a:endParaRPr>
          </a:p>
        </p:txBody>
      </p:sp>
      <p:pic>
        <p:nvPicPr>
          <p:cNvPr id="1026" name="Picture 2" descr="Resultado de imagem para standardiz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475" y="1418945"/>
            <a:ext cx="2496759" cy="174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927389" y="3354262"/>
            <a:ext cx="1999337" cy="492398"/>
          </a:xfrm>
          <a:prstGeom prst="rect">
            <a:avLst/>
          </a:prstGeom>
        </p:spPr>
        <p:txBody>
          <a:bodyPr wrap="square" lIns="121877" tIns="60938" rIns="121877" bIns="60938">
            <a:spAutoFit/>
          </a:bodyPr>
          <a:lstStyle/>
          <a:p>
            <a:pPr algn="ctr" defTabSz="1218720"/>
            <a:r>
              <a:rPr lang="pt-BR" sz="2400" b="1" dirty="0">
                <a:solidFill>
                  <a:prstClr val="black"/>
                </a:solidFill>
              </a:rPr>
              <a:t>Padronização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389" y="1293144"/>
            <a:ext cx="1999337" cy="199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412" y="1783478"/>
            <a:ext cx="2914376" cy="125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ângulo 10"/>
          <p:cNvSpPr/>
          <p:nvPr/>
        </p:nvSpPr>
        <p:spPr>
          <a:xfrm>
            <a:off x="6500411" y="3354262"/>
            <a:ext cx="2636294" cy="492398"/>
          </a:xfrm>
          <a:prstGeom prst="rect">
            <a:avLst/>
          </a:prstGeom>
        </p:spPr>
        <p:txBody>
          <a:bodyPr wrap="square" lIns="121877" tIns="60938" rIns="121877" bIns="60938">
            <a:spAutoFit/>
          </a:bodyPr>
          <a:lstStyle/>
          <a:p>
            <a:pPr algn="ctr" defTabSz="1218720"/>
            <a:r>
              <a:rPr lang="pt-BR" sz="2400" b="1" dirty="0">
                <a:solidFill>
                  <a:prstClr val="black"/>
                </a:solidFill>
              </a:rPr>
              <a:t>Operacionalização</a:t>
            </a:r>
            <a:endParaRPr lang="pt-BR" b="1" dirty="0">
              <a:solidFill>
                <a:prstClr val="black"/>
              </a:solidFill>
            </a:endParaRP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E809DB1F-60BB-46EC-AB19-D4A2656B9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491" y="273846"/>
            <a:ext cx="7886700" cy="994172"/>
          </a:xfr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xmlns="" id="{1BBC45AA-D5E3-43E8-AA0C-C0CD41800E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491" y="1369219"/>
            <a:ext cx="7886700" cy="3263504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37889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1656184"/>
            <a:ext cx="9144000" cy="9155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pt-BR" sz="40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Obrigado!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E4127506-A7AB-45CD-B1DF-287735BECB2F}"/>
              </a:ext>
            </a:extLst>
          </p:cNvPr>
          <p:cNvSpPr/>
          <p:nvPr/>
        </p:nvSpPr>
        <p:spPr>
          <a:xfrm>
            <a:off x="0" y="4077730"/>
            <a:ext cx="4710867" cy="9391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rmAutofit/>
          </a:bodyPr>
          <a:lstStyle/>
          <a:p>
            <a:pPr marL="371475"/>
            <a:r>
              <a:rPr lang="pt-BR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Wilson Diniz Wellisch</a:t>
            </a:r>
            <a:endParaRPr lang="pt-BR" b="1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71475"/>
            <a:r>
              <a:rPr lang="pt-BR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Diretor de Inclusão Digital</a:t>
            </a:r>
            <a:endParaRPr lang="pt-BR" b="1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71475"/>
            <a:r>
              <a:rPr lang="pt-BR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wilson.diniz@mctic.gov.br</a:t>
            </a:r>
            <a:endParaRPr lang="pt-BR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465263" lvl="2" indent="-179388">
              <a:buFont typeface="Arial" panose="020B0604020202020204" pitchFamily="34" charset="0"/>
              <a:buChar char="•"/>
            </a:pPr>
            <a:endParaRPr lang="pt-BR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465263" lvl="2" indent="-179388">
              <a:buFont typeface="Arial" panose="020B0604020202020204" pitchFamily="34" charset="0"/>
              <a:buChar char="•"/>
            </a:pPr>
            <a:endParaRPr lang="pt-BR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508225D-B071-49F8-9666-E1107052F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6EDC2F46-72A4-45FB-8B2A-FF1B769DF6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42549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3D8BDF97-ECBC-4DB0-A880-6CE18F677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4712" y="4532128"/>
            <a:ext cx="1769776" cy="539722"/>
          </a:xfrm>
        </p:spPr>
        <p:txBody>
          <a:bodyPr/>
          <a:lstStyle/>
          <a:p>
            <a:pPr marL="0" indent="0">
              <a:buNone/>
            </a:pPr>
            <a:r>
              <a:rPr lang="pt-BR" dirty="0"/>
              <a:t>Fonte: Google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AC9DF0BF-1BC8-4037-AC1B-515A79D3D7C8}"/>
              </a:ext>
            </a:extLst>
          </p:cNvPr>
          <p:cNvSpPr/>
          <p:nvPr/>
        </p:nvSpPr>
        <p:spPr>
          <a:xfrm>
            <a:off x="594275" y="139979"/>
            <a:ext cx="5148064" cy="9155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Dados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Brasil</a:t>
            </a:r>
          </a:p>
        </p:txBody>
      </p:sp>
      <p:pic>
        <p:nvPicPr>
          <p:cNvPr id="2050" name="Picture 2" descr="Resultado de imagem para data">
            <a:extLst>
              <a:ext uri="{FF2B5EF4-FFF2-40B4-BE49-F238E27FC236}">
                <a16:creationId xmlns:a16="http://schemas.microsoft.com/office/drawing/2014/main" xmlns="" id="{42345522-1853-429E-9D11-10FABD6D7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23" y="1802120"/>
            <a:ext cx="3387777" cy="187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ço Reservado para Conteúdo 3">
            <a:extLst>
              <a:ext uri="{FF2B5EF4-FFF2-40B4-BE49-F238E27FC236}">
                <a16:creationId xmlns:a16="http://schemas.microsoft.com/office/drawing/2014/main" xmlns="" id="{36A1812C-0B8B-464A-8EAC-2B97F720D0F7}"/>
              </a:ext>
            </a:extLst>
          </p:cNvPr>
          <p:cNvSpPr txBox="1">
            <a:spLocks/>
          </p:cNvSpPr>
          <p:nvPr/>
        </p:nvSpPr>
        <p:spPr>
          <a:xfrm>
            <a:off x="706567" y="1401682"/>
            <a:ext cx="3985353" cy="345513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Nos últimos 4 anos, o consumo de vídeo online </a:t>
            </a:r>
            <a:r>
              <a:rPr lang="pt-BR" b="1" dirty="0"/>
              <a:t>cresceu 135%</a:t>
            </a:r>
            <a:r>
              <a:rPr lang="pt-BR" dirty="0"/>
              <a:t>;</a:t>
            </a:r>
          </a:p>
          <a:p>
            <a:r>
              <a:rPr lang="pt-BR" b="1" dirty="0"/>
              <a:t>86% </a:t>
            </a:r>
            <a:r>
              <a:rPr lang="pt-BR" dirty="0"/>
              <a:t>dos brasileiros conectados assistem a </a:t>
            </a:r>
            <a:r>
              <a:rPr lang="pt-BR" b="1" dirty="0"/>
              <a:t>vídeos online</a:t>
            </a:r>
            <a:r>
              <a:rPr lang="pt-BR" dirty="0"/>
              <a:t>.</a:t>
            </a:r>
          </a:p>
          <a:p>
            <a:r>
              <a:rPr lang="pt-BR" dirty="0"/>
              <a:t>O Brasil tem o </a:t>
            </a:r>
            <a:r>
              <a:rPr lang="pt-BR" b="1" dirty="0"/>
              <a:t>3º </a:t>
            </a:r>
            <a:r>
              <a:rPr lang="pt-BR" b="1" i="1" dirty="0" err="1"/>
              <a:t>watch</a:t>
            </a:r>
            <a:r>
              <a:rPr lang="pt-BR" b="1" i="1" dirty="0"/>
              <a:t> time</a:t>
            </a:r>
            <a:r>
              <a:rPr lang="pt-BR" b="1" dirty="0"/>
              <a:t> </a:t>
            </a:r>
            <a:r>
              <a:rPr lang="pt-BR" dirty="0"/>
              <a:t>de YouTube em todo o mundo.</a:t>
            </a:r>
          </a:p>
          <a:p>
            <a:r>
              <a:rPr lang="pt-BR" b="1" dirty="0"/>
              <a:t>9 entre 10 brasileiros </a:t>
            </a:r>
            <a:r>
              <a:rPr lang="pt-BR" dirty="0"/>
              <a:t>usam YouTube para obter algum conhecimento.</a:t>
            </a:r>
          </a:p>
          <a:p>
            <a:r>
              <a:rPr lang="pt-BR" b="1" dirty="0"/>
              <a:t>4ª maior </a:t>
            </a:r>
            <a:r>
              <a:rPr lang="pt-BR" dirty="0"/>
              <a:t>população online do mundo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83307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01D0AF59-99C3-4251-AB9A-C966C6AD440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1855405F-37A2-4869-9154-F8BE3BECE6C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7759" y="360045"/>
            <a:ext cx="8428482" cy="442341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Resultado de imagem para smart cities">
            <a:extLst>
              <a:ext uri="{FF2B5EF4-FFF2-40B4-BE49-F238E27FC236}">
                <a16:creationId xmlns:a16="http://schemas.microsoft.com/office/drawing/2014/main" xmlns="" id="{296D1E80-347B-4D0D-A808-64E1BC778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2" y="527051"/>
            <a:ext cx="8178799" cy="408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8491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594275" y="139979"/>
            <a:ext cx="5148064" cy="9155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pt-BR" sz="28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Cidades</a:t>
            </a:r>
          </a:p>
          <a:p>
            <a:r>
              <a:rPr lang="pt-BR" sz="28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Inteligentes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000DE463-75AD-4434-9D80-EBF60CB41A3E}"/>
              </a:ext>
            </a:extLst>
          </p:cNvPr>
          <p:cNvSpPr/>
          <p:nvPr/>
        </p:nvSpPr>
        <p:spPr>
          <a:xfrm>
            <a:off x="3782471" y="2731245"/>
            <a:ext cx="5523655" cy="30243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828675" lvl="1">
              <a:spcAft>
                <a:spcPts val="600"/>
              </a:spcAft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Escola europeia:</a:t>
            </a:r>
          </a:p>
          <a:p>
            <a:pPr marL="828675" lvl="1">
              <a:spcAft>
                <a:spcPts val="600"/>
              </a:spcAft>
            </a:pPr>
            <a:r>
              <a:rPr lang="pt-BR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considera a </a:t>
            </a:r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interação de </a:t>
            </a:r>
            <a:r>
              <a:rPr lang="pt-BR" b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aspectos </a:t>
            </a:r>
            <a:r>
              <a:rPr lang="pt-BR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econômicos, culturais, humanos, sociais, </a:t>
            </a:r>
            <a:r>
              <a:rPr lang="pt-BR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ambientais e tecnológicos. Soluções podem ser </a:t>
            </a:r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online e offline. </a:t>
            </a:r>
            <a:r>
              <a:rPr lang="pt-BR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Visão</a:t>
            </a:r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institucional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7B3A2C95-3B79-421D-9086-99EE42882FF1}"/>
              </a:ext>
            </a:extLst>
          </p:cNvPr>
          <p:cNvSpPr/>
          <p:nvPr/>
        </p:nvSpPr>
        <p:spPr>
          <a:xfrm>
            <a:off x="-113297" y="2794184"/>
            <a:ext cx="419742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8675" lvl="1">
              <a:spcAft>
                <a:spcPts val="600"/>
              </a:spcAft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Escola </a:t>
            </a:r>
            <a:r>
              <a:rPr lang="pt-BR" b="1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norteamericana</a:t>
            </a:r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  <a:p>
            <a:pPr marL="828675" lvl="1">
              <a:spcAft>
                <a:spcPts val="600"/>
              </a:spcAft>
            </a:pPr>
            <a:r>
              <a:rPr lang="pt-BR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enfoca o aspecto tecnológico, todas as soluções </a:t>
            </a:r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online.</a:t>
            </a:r>
          </a:p>
          <a:p>
            <a:pPr marL="828675" lvl="1">
              <a:spcAft>
                <a:spcPts val="600"/>
              </a:spcAft>
            </a:pPr>
            <a:r>
              <a:rPr lang="pt-BR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Visão </a:t>
            </a:r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corporativa</a:t>
            </a:r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xmlns="" id="{FEFF33BE-F4FB-4BB4-9C7D-222D80F56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0527" y="1251152"/>
            <a:ext cx="2007780" cy="1336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xmlns="" id="{2C8257A1-7A8F-4001-B69C-A993B4FD8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22947" y="891351"/>
            <a:ext cx="2248930" cy="207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5601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698"/>
            <a:ext cx="9144000" cy="5140802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5997145" y="90616"/>
            <a:ext cx="2833817" cy="1449859"/>
          </a:xfrm>
          <a:prstGeom prst="rect">
            <a:avLst/>
          </a:prstGeom>
          <a:gradFill>
            <a:gsLst>
              <a:gs pos="1000">
                <a:schemeClr val="accent3">
                  <a:satMod val="103000"/>
                  <a:lumMod val="102000"/>
                  <a:tint val="94000"/>
                  <a:alpha val="67000"/>
                </a:schemeClr>
              </a:gs>
              <a:gs pos="0">
                <a:schemeClr val="accent3">
                  <a:satMod val="110000"/>
                  <a:lumMod val="100000"/>
                  <a:shade val="100000"/>
                </a:schemeClr>
              </a:gs>
              <a:gs pos="0">
                <a:schemeClr val="accent3">
                  <a:lumMod val="99000"/>
                  <a:satMod val="120000"/>
                  <a:shade val="78000"/>
                </a:schemeClr>
              </a:gs>
            </a:gsLst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5313405" y="535836"/>
            <a:ext cx="4160108" cy="9155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pt-BR" sz="36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Principais Atores</a:t>
            </a:r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xmlns="" id="{CC65F607-2E95-4799-8D34-1BA1D44C9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xmlns="" id="{CD04DF04-5C53-4D4D-9260-A99EF44D80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30600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14011" y="12439"/>
            <a:ext cx="5148064" cy="5065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Principais atores</a:t>
            </a:r>
          </a:p>
        </p:txBody>
      </p:sp>
      <p:sp>
        <p:nvSpPr>
          <p:cNvPr id="7" name="Retângulo 6"/>
          <p:cNvSpPr/>
          <p:nvPr/>
        </p:nvSpPr>
        <p:spPr>
          <a:xfrm>
            <a:off x="1110240" y="1981897"/>
            <a:ext cx="1999337" cy="615509"/>
          </a:xfrm>
          <a:prstGeom prst="rect">
            <a:avLst/>
          </a:prstGeom>
        </p:spPr>
        <p:txBody>
          <a:bodyPr wrap="square" lIns="121877" tIns="60938" rIns="121877" bIns="60938">
            <a:spAutoFit/>
          </a:bodyPr>
          <a:lstStyle/>
          <a:p>
            <a:pPr marL="0" marR="0" lvl="0" indent="0" algn="ctr" defTabSz="12187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Poder Público Federal</a:t>
            </a:r>
          </a:p>
        </p:txBody>
      </p:sp>
      <p:sp>
        <p:nvSpPr>
          <p:cNvPr id="9" name="Retângulo 8"/>
          <p:cNvSpPr/>
          <p:nvPr/>
        </p:nvSpPr>
        <p:spPr>
          <a:xfrm>
            <a:off x="5985421" y="1946596"/>
            <a:ext cx="1999337" cy="369287"/>
          </a:xfrm>
          <a:prstGeom prst="rect">
            <a:avLst/>
          </a:prstGeom>
        </p:spPr>
        <p:txBody>
          <a:bodyPr wrap="square" lIns="121877" tIns="60938" rIns="121877" bIns="60938">
            <a:spAutoFit/>
          </a:bodyPr>
          <a:lstStyle/>
          <a:p>
            <a:pPr marL="0" marR="0" lvl="0" indent="0" algn="ctr" defTabSz="12187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Academia</a:t>
            </a:r>
          </a:p>
        </p:txBody>
      </p:sp>
      <p:sp>
        <p:nvSpPr>
          <p:cNvPr id="10" name="Retângulo 9"/>
          <p:cNvSpPr/>
          <p:nvPr/>
        </p:nvSpPr>
        <p:spPr>
          <a:xfrm>
            <a:off x="988705" y="4099791"/>
            <a:ext cx="1999337" cy="369287"/>
          </a:xfrm>
          <a:prstGeom prst="rect">
            <a:avLst/>
          </a:prstGeom>
        </p:spPr>
        <p:txBody>
          <a:bodyPr wrap="square" lIns="121877" tIns="60938" rIns="121877" bIns="60938">
            <a:spAutoFit/>
          </a:bodyPr>
          <a:lstStyle/>
          <a:p>
            <a:pPr marL="0" marR="0" lvl="0" indent="0" algn="ctr" defTabSz="12187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Indústria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3487063" y="4099791"/>
            <a:ext cx="1999337" cy="369287"/>
          </a:xfrm>
          <a:prstGeom prst="rect">
            <a:avLst/>
          </a:prstGeom>
        </p:spPr>
        <p:txBody>
          <a:bodyPr wrap="square" lIns="121877" tIns="60938" rIns="121877" bIns="60938">
            <a:spAutoFit/>
          </a:bodyPr>
          <a:lstStyle/>
          <a:p>
            <a:pPr marL="0" marR="0" lvl="0" indent="0" algn="ctr" defTabSz="12187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Setor Privado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5985420" y="4099791"/>
            <a:ext cx="1999337" cy="369287"/>
          </a:xfrm>
          <a:prstGeom prst="rect">
            <a:avLst/>
          </a:prstGeom>
        </p:spPr>
        <p:txBody>
          <a:bodyPr wrap="square" lIns="121877" tIns="60938" rIns="121877" bIns="60938">
            <a:spAutoFit/>
          </a:bodyPr>
          <a:lstStyle/>
          <a:p>
            <a:pPr marL="0" marR="0" lvl="0" indent="0" algn="ctr" defTabSz="12187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Cidadão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63444" y="982494"/>
            <a:ext cx="1692928" cy="85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54893" y="1039418"/>
            <a:ext cx="1260389" cy="639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48464" y="2756486"/>
            <a:ext cx="2331775" cy="1182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85420" y="2756486"/>
            <a:ext cx="2331776" cy="1182811"/>
          </a:xfrm>
          <a:prstGeom prst="rect">
            <a:avLst/>
          </a:prstGeom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xmlns="" id="{C869B698-9CCC-4BF5-9B09-A48A6E1B7143}"/>
              </a:ext>
            </a:extLst>
          </p:cNvPr>
          <p:cNvSpPr/>
          <p:nvPr/>
        </p:nvSpPr>
        <p:spPr>
          <a:xfrm>
            <a:off x="3264589" y="1962608"/>
            <a:ext cx="2221811" cy="615509"/>
          </a:xfrm>
          <a:prstGeom prst="rect">
            <a:avLst/>
          </a:prstGeom>
        </p:spPr>
        <p:txBody>
          <a:bodyPr wrap="square" lIns="121877" tIns="60938" rIns="121877" bIns="60938">
            <a:spAutoFit/>
          </a:bodyPr>
          <a:lstStyle/>
          <a:p>
            <a:pPr marL="0" marR="0" lvl="0" indent="0" algn="ctr" defTabSz="12187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Poderes Públicos Estaduais e Municipais</a:t>
            </a:r>
          </a:p>
        </p:txBody>
      </p:sp>
      <p:pic>
        <p:nvPicPr>
          <p:cNvPr id="18" name="Picture 3">
            <a:extLst>
              <a:ext uri="{FF2B5EF4-FFF2-40B4-BE49-F238E27FC236}">
                <a16:creationId xmlns:a16="http://schemas.microsoft.com/office/drawing/2014/main" xmlns="" id="{EB4BCC2C-A376-4265-B921-41F19CD58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05462" y="939473"/>
            <a:ext cx="1717589" cy="871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xmlns="" id="{862D463E-8073-4400-B621-0DEE28844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63444" y="2919223"/>
            <a:ext cx="1692927" cy="85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128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425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5997145" y="90616"/>
            <a:ext cx="2833817" cy="1449859"/>
          </a:xfrm>
          <a:prstGeom prst="rect">
            <a:avLst/>
          </a:prstGeom>
          <a:gradFill>
            <a:gsLst>
              <a:gs pos="1000">
                <a:schemeClr val="accent3">
                  <a:satMod val="103000"/>
                  <a:lumMod val="102000"/>
                  <a:tint val="94000"/>
                  <a:alpha val="67000"/>
                </a:schemeClr>
              </a:gs>
              <a:gs pos="0">
                <a:schemeClr val="accent3">
                  <a:satMod val="110000"/>
                  <a:lumMod val="100000"/>
                  <a:shade val="100000"/>
                </a:schemeClr>
              </a:gs>
              <a:gs pos="0">
                <a:schemeClr val="accent3">
                  <a:lumMod val="99000"/>
                  <a:satMod val="120000"/>
                  <a:shade val="78000"/>
                </a:schemeClr>
              </a:gs>
            </a:gsLst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5333999" y="357762"/>
            <a:ext cx="4160108" cy="9155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pt-BR" sz="32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Soluções</a:t>
            </a:r>
          </a:p>
          <a:p>
            <a:pPr algn="ctr"/>
            <a:r>
              <a:rPr lang="pt-BR" sz="32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Inteligentes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104743E-DCB8-4BD1-9EE1-3385A402C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xmlns="" id="{FB004F89-EE40-4C9A-BBF3-C1C98468DA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8114173"/>
      </p:ext>
    </p:extLst>
  </p:cSld>
  <p:clrMapOvr>
    <a:masterClrMapping/>
  </p:clrMapOvr>
</p:sld>
</file>

<file path=ppt/theme/theme1.xml><?xml version="1.0" encoding="utf-8"?>
<a:theme xmlns:a="http://schemas.openxmlformats.org/drawingml/2006/main" name="2_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ema do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Tema do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Tema do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Tema do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Tema do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Tema do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Tema do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Tema do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7.xml><?xml version="1.0" encoding="utf-8"?>
<a:themeOverride xmlns:a="http://schemas.openxmlformats.org/drawingml/2006/main">
  <a:clrScheme name="Tema do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8.xml><?xml version="1.0" encoding="utf-8"?>
<a:themeOverride xmlns:a="http://schemas.openxmlformats.org/drawingml/2006/main">
  <a:clrScheme name="Tema do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9.xml><?xml version="1.0" encoding="utf-8"?>
<a:themeOverride xmlns:a="http://schemas.openxmlformats.org/drawingml/2006/main">
  <a:clrScheme name="Tema do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Tema do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0.xml><?xml version="1.0" encoding="utf-8"?>
<a:themeOverride xmlns:a="http://schemas.openxmlformats.org/drawingml/2006/main">
  <a:clrScheme name="Tema do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1.xml><?xml version="1.0" encoding="utf-8"?>
<a:themeOverride xmlns:a="http://schemas.openxmlformats.org/drawingml/2006/main">
  <a:clrScheme name="Tema do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2.xml><?xml version="1.0" encoding="utf-8"?>
<a:themeOverride xmlns:a="http://schemas.openxmlformats.org/drawingml/2006/main">
  <a:clrScheme name="Tema do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3.xml><?xml version="1.0" encoding="utf-8"?>
<a:themeOverride xmlns:a="http://schemas.openxmlformats.org/drawingml/2006/main">
  <a:clrScheme name="Tema do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4.xml><?xml version="1.0" encoding="utf-8"?>
<a:themeOverride xmlns:a="http://schemas.openxmlformats.org/drawingml/2006/main">
  <a:clrScheme name="Tema do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5.xml><?xml version="1.0" encoding="utf-8"?>
<a:themeOverride xmlns:a="http://schemas.openxmlformats.org/drawingml/2006/main">
  <a:clrScheme name="Tema do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6.xml><?xml version="1.0" encoding="utf-8"?>
<a:themeOverride xmlns:a="http://schemas.openxmlformats.org/drawingml/2006/main">
  <a:clrScheme name="Tema do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7.xml><?xml version="1.0" encoding="utf-8"?>
<a:themeOverride xmlns:a="http://schemas.openxmlformats.org/drawingml/2006/main">
  <a:clrScheme name="Tema do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8.xml><?xml version="1.0" encoding="utf-8"?>
<a:themeOverride xmlns:a="http://schemas.openxmlformats.org/drawingml/2006/main">
  <a:clrScheme name="Tema do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9.xml><?xml version="1.0" encoding="utf-8"?>
<a:themeOverride xmlns:a="http://schemas.openxmlformats.org/drawingml/2006/main">
  <a:clrScheme name="Tema do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Tema do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0.xml><?xml version="1.0" encoding="utf-8"?>
<a:themeOverride xmlns:a="http://schemas.openxmlformats.org/drawingml/2006/main">
  <a:clrScheme name="Tema do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1.xml><?xml version="1.0" encoding="utf-8"?>
<a:themeOverride xmlns:a="http://schemas.openxmlformats.org/drawingml/2006/main">
  <a:clrScheme name="Tema do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Tema do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Tema do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Tema do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Tema do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Tema do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Tema do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22015</TotalTime>
  <Words>884</Words>
  <Application>Microsoft Office PowerPoint</Application>
  <PresentationFormat>Apresentação na tela (16:9)</PresentationFormat>
  <Paragraphs>205</Paragraphs>
  <Slides>36</Slides>
  <Notes>0</Notes>
  <HiddenSlides>1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36</vt:i4>
      </vt:variant>
    </vt:vector>
  </HeadingPairs>
  <TitlesOfParts>
    <vt:vector size="46" baseType="lpstr">
      <vt:lpstr>SimSun</vt:lpstr>
      <vt:lpstr>Arial</vt:lpstr>
      <vt:lpstr>Calibri</vt:lpstr>
      <vt:lpstr>Calibri Light</vt:lpstr>
      <vt:lpstr>Impact</vt:lpstr>
      <vt:lpstr>Tahoma</vt:lpstr>
      <vt:lpstr>Times New Roman</vt:lpstr>
      <vt:lpstr>Verdana</vt:lpstr>
      <vt:lpstr>2_Tema do Office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Wilson Wellisch</dc:creator>
  <cp:lastModifiedBy>Aguirre Estorilio Silva Pinto Neto</cp:lastModifiedBy>
  <cp:revision>17</cp:revision>
  <dcterms:created xsi:type="dcterms:W3CDTF">2019-07-23T02:35:07Z</dcterms:created>
  <dcterms:modified xsi:type="dcterms:W3CDTF">2019-12-04T13:06:55Z</dcterms:modified>
</cp:coreProperties>
</file>