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6" r:id="rId5"/>
    <p:sldId id="258" r:id="rId6"/>
    <p:sldId id="271" r:id="rId7"/>
    <p:sldId id="320" r:id="rId8"/>
    <p:sldId id="295" r:id="rId9"/>
    <p:sldId id="704" r:id="rId10"/>
    <p:sldId id="282" r:id="rId11"/>
    <p:sldId id="661" r:id="rId12"/>
    <p:sldId id="662" r:id="rId13"/>
    <p:sldId id="663" r:id="rId14"/>
    <p:sldId id="665" r:id="rId15"/>
    <p:sldId id="666" r:id="rId16"/>
    <p:sldId id="297" r:id="rId17"/>
    <p:sldId id="305" r:id="rId18"/>
    <p:sldId id="306" r:id="rId19"/>
    <p:sldId id="728" r:id="rId20"/>
    <p:sldId id="729" r:id="rId21"/>
    <p:sldId id="730" r:id="rId22"/>
  </p:sldIdLst>
  <p:sldSz cx="12192000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FFC000"/>
    <a:srgbClr val="9C9CA5"/>
    <a:srgbClr val="FFFF00"/>
    <a:srgbClr val="A9D18E"/>
    <a:srgbClr val="00B0F0"/>
    <a:srgbClr val="37CBFF"/>
    <a:srgbClr val="404040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8415" autoAdjust="0"/>
  </p:normalViewPr>
  <p:slideViewPr>
    <p:cSldViewPr snapToGrid="0" showGuides="1">
      <p:cViewPr varScale="1">
        <p:scale>
          <a:sx n="98" d="100"/>
          <a:sy n="98" d="100"/>
        </p:scale>
        <p:origin x="96" y="7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4" d="100"/>
        <a:sy n="114" d="100"/>
      </p:scale>
      <p:origin x="0" y="-1476"/>
    </p:cViewPr>
  </p:sorterViewPr>
  <p:notesViewPr>
    <p:cSldViewPr snapToGrid="0" showGuides="1">
      <p:cViewPr>
        <p:scale>
          <a:sx n="100" d="100"/>
          <a:sy n="100" d="100"/>
        </p:scale>
        <p:origin x="355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talo\Desktop\global-plastics-production.csv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854271339096846"/>
          <c:y val="2.7841136311875818E-3"/>
          <c:w val="0.65425872902250859"/>
          <c:h val="0.7580880514935632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Planilha1!$B$5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9999FF"/>
            </a:solidFill>
            <a:ln>
              <a:noFill/>
            </a:ln>
            <a:effectLst/>
          </c:spPr>
          <c:invertIfNegative val="0"/>
          <c:cat>
            <c:strRef>
              <c:f>Planilha1!$A$6:$A$12</c:f>
              <c:strCache>
                <c:ptCount val="7"/>
                <c:pt idx="0">
                  <c:v>Norte da Africa </c:v>
                </c:pt>
                <c:pt idx="1">
                  <c:v>Africa Sub-Saariana</c:v>
                </c:pt>
                <c:pt idx="2">
                  <c:v>América Latina e Caribe</c:v>
                </c:pt>
                <c:pt idx="3">
                  <c:v>América do Norte</c:v>
                </c:pt>
                <c:pt idx="4">
                  <c:v>Sul da Ásia</c:v>
                </c:pt>
                <c:pt idx="5">
                  <c:v>Europa + Ásia Central</c:v>
                </c:pt>
                <c:pt idx="6">
                  <c:v>Oeste da Ásia</c:v>
                </c:pt>
              </c:strCache>
            </c:strRef>
          </c:cat>
          <c:val>
            <c:numRef>
              <c:f>Planilha1!$B$6:$B$12</c:f>
              <c:numCache>
                <c:formatCode>General</c:formatCode>
                <c:ptCount val="7"/>
                <c:pt idx="0">
                  <c:v>129</c:v>
                </c:pt>
                <c:pt idx="1">
                  <c:v>147</c:v>
                </c:pt>
                <c:pt idx="2">
                  <c:v>231</c:v>
                </c:pt>
                <c:pt idx="3">
                  <c:v>289</c:v>
                </c:pt>
                <c:pt idx="4">
                  <c:v>334</c:v>
                </c:pt>
                <c:pt idx="5">
                  <c:v>392</c:v>
                </c:pt>
                <c:pt idx="6">
                  <c:v>468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C34-4569-9E5A-0F2DFF1E76BE}"/>
            </c:ext>
          </c:extLst>
        </c:ser>
        <c:ser>
          <c:idx val="1"/>
          <c:order val="1"/>
          <c:tx>
            <c:strRef>
              <c:f>Planilha1!$C$5</c:f>
              <c:strCache>
                <c:ptCount val="1"/>
                <c:pt idx="0">
                  <c:v>2030</c:v>
                </c:pt>
              </c:strCache>
            </c:strRef>
          </c:tx>
          <c:spPr>
            <a:solidFill>
              <a:srgbClr val="9900FF"/>
            </a:solidFill>
            <a:ln>
              <a:noFill/>
            </a:ln>
            <a:effectLst/>
          </c:spPr>
          <c:invertIfNegative val="0"/>
          <c:cat>
            <c:strRef>
              <c:f>Planilha1!$A$6:$A$12</c:f>
              <c:strCache>
                <c:ptCount val="7"/>
                <c:pt idx="0">
                  <c:v>Norte da Africa </c:v>
                </c:pt>
                <c:pt idx="1">
                  <c:v>Africa Sub-Saariana</c:v>
                </c:pt>
                <c:pt idx="2">
                  <c:v>América Latina e Caribe</c:v>
                </c:pt>
                <c:pt idx="3">
                  <c:v>América do Norte</c:v>
                </c:pt>
                <c:pt idx="4">
                  <c:v>Sul da Ásia</c:v>
                </c:pt>
                <c:pt idx="5">
                  <c:v>Europa + Ásia Central</c:v>
                </c:pt>
                <c:pt idx="6">
                  <c:v>Oeste da Ásia</c:v>
                </c:pt>
              </c:strCache>
            </c:strRef>
          </c:cat>
          <c:val>
            <c:numRef>
              <c:f>Planilha1!$C$6:$C$12</c:f>
              <c:numCache>
                <c:formatCode>General</c:formatCode>
                <c:ptCount val="7"/>
                <c:pt idx="0">
                  <c:v>177</c:v>
                </c:pt>
                <c:pt idx="1">
                  <c:v>269</c:v>
                </c:pt>
                <c:pt idx="2">
                  <c:v>290</c:v>
                </c:pt>
                <c:pt idx="3">
                  <c:v>342</c:v>
                </c:pt>
                <c:pt idx="4">
                  <c:v>466</c:v>
                </c:pt>
                <c:pt idx="5">
                  <c:v>440</c:v>
                </c:pt>
                <c:pt idx="6">
                  <c:v>602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C34-4569-9E5A-0F2DFF1E76BE}"/>
            </c:ext>
          </c:extLst>
        </c:ser>
        <c:ser>
          <c:idx val="2"/>
          <c:order val="2"/>
          <c:tx>
            <c:strRef>
              <c:f>Planilha1!$D$5</c:f>
              <c:strCache>
                <c:ptCount val="1"/>
                <c:pt idx="0">
                  <c:v>2050</c:v>
                </c:pt>
              </c:strCache>
            </c:strRef>
          </c:tx>
          <c:spPr>
            <a:solidFill>
              <a:srgbClr val="660066"/>
            </a:solidFill>
            <a:ln>
              <a:noFill/>
            </a:ln>
            <a:effectLst/>
          </c:spPr>
          <c:invertIfNegative val="0"/>
          <c:cat>
            <c:strRef>
              <c:f>Planilha1!$A$6:$A$12</c:f>
              <c:strCache>
                <c:ptCount val="7"/>
                <c:pt idx="0">
                  <c:v>Norte da Africa </c:v>
                </c:pt>
                <c:pt idx="1">
                  <c:v>Africa Sub-Saariana</c:v>
                </c:pt>
                <c:pt idx="2">
                  <c:v>América Latina e Caribe</c:v>
                </c:pt>
                <c:pt idx="3">
                  <c:v>América do Norte</c:v>
                </c:pt>
                <c:pt idx="4">
                  <c:v>Sul da Ásia</c:v>
                </c:pt>
                <c:pt idx="5">
                  <c:v>Europa + Ásia Central</c:v>
                </c:pt>
                <c:pt idx="6">
                  <c:v>Oeste da Ásia</c:v>
                </c:pt>
              </c:strCache>
            </c:strRef>
          </c:cat>
          <c:val>
            <c:numRef>
              <c:f>Planilha1!$D$6:$D$12</c:f>
              <c:numCache>
                <c:formatCode>General</c:formatCode>
                <c:ptCount val="7"/>
                <c:pt idx="0">
                  <c:v>255</c:v>
                </c:pt>
                <c:pt idx="1">
                  <c:v>516</c:v>
                </c:pt>
                <c:pt idx="2">
                  <c:v>369</c:v>
                </c:pt>
                <c:pt idx="3">
                  <c:v>396</c:v>
                </c:pt>
                <c:pt idx="4">
                  <c:v>661</c:v>
                </c:pt>
                <c:pt idx="5">
                  <c:v>490</c:v>
                </c:pt>
                <c:pt idx="6">
                  <c:v>714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C34-4569-9E5A-0F2DFF1E76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13536120"/>
        <c:axId val="315065760"/>
      </c:barChart>
      <c:catAx>
        <c:axId val="3135361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Agency FB" panose="020B0503020202020204" pitchFamily="34" charset="0"/>
                <a:ea typeface="+mn-ea"/>
                <a:cs typeface="+mn-cs"/>
              </a:defRPr>
            </a:pPr>
            <a:endParaRPr lang="pt-BR"/>
          </a:p>
        </c:txPr>
        <c:crossAx val="315065760"/>
        <c:crosses val="autoZero"/>
        <c:auto val="1"/>
        <c:lblAlgn val="ctr"/>
        <c:lblOffset val="100"/>
        <c:noMultiLvlLbl val="0"/>
      </c:catAx>
      <c:valAx>
        <c:axId val="3150657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ysClr val="windowText" lastClr="000000"/>
                    </a:solidFill>
                    <a:latin typeface="Agency FB" panose="020B0503020202020204" pitchFamily="34" charset="0"/>
                    <a:ea typeface="+mn-ea"/>
                    <a:cs typeface="+mn-cs"/>
                  </a:defRPr>
                </a:pPr>
                <a:r>
                  <a:rPr lang="en-US" sz="2400" b="1" dirty="0" err="1">
                    <a:solidFill>
                      <a:sysClr val="windowText" lastClr="000000"/>
                    </a:solidFill>
                    <a:latin typeface="Agency FB" panose="020B0503020202020204" pitchFamily="34" charset="0"/>
                  </a:rPr>
                  <a:t>Milhões</a:t>
                </a:r>
                <a:r>
                  <a:rPr lang="en-US" sz="2400" b="1" dirty="0">
                    <a:solidFill>
                      <a:sysClr val="windowText" lastClr="000000"/>
                    </a:solidFill>
                    <a:latin typeface="Agency FB" panose="020B0503020202020204" pitchFamily="34" charset="0"/>
                  </a:rPr>
                  <a:t> de </a:t>
                </a:r>
                <a:r>
                  <a:rPr lang="en-US" sz="2400" b="1" dirty="0" err="1">
                    <a:solidFill>
                      <a:sysClr val="windowText" lastClr="000000"/>
                    </a:solidFill>
                    <a:latin typeface="Agency FB" panose="020B0503020202020204" pitchFamily="34" charset="0"/>
                  </a:rPr>
                  <a:t>Toneladas</a:t>
                </a:r>
                <a:r>
                  <a:rPr lang="en-US" sz="2400" b="1" dirty="0">
                    <a:solidFill>
                      <a:sysClr val="windowText" lastClr="000000"/>
                    </a:solidFill>
                    <a:latin typeface="Agency FB" panose="020B0503020202020204" pitchFamily="34" charset="0"/>
                  </a:rPr>
                  <a:t> / Ano</a:t>
                </a:r>
              </a:p>
            </c:rich>
          </c:tx>
          <c:layout>
            <c:manualLayout>
              <c:xMode val="edge"/>
              <c:yMode val="edge"/>
              <c:x val="0.42541073197621637"/>
              <c:y val="0.850186648748649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800" b="1" i="0" u="none" strike="noStrike" kern="1200" baseline="0">
                  <a:solidFill>
                    <a:sysClr val="windowText" lastClr="000000"/>
                  </a:solidFill>
                  <a:latin typeface="Agency FB" panose="020B0503020202020204" pitchFamily="34" charset="0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Agency FB" panose="020B0503020202020204" pitchFamily="34" charset="0"/>
                <a:ea typeface="+mn-ea"/>
                <a:cs typeface="+mn-cs"/>
              </a:defRPr>
            </a:pPr>
            <a:endParaRPr lang="pt-BR"/>
          </a:p>
        </c:txPr>
        <c:crossAx val="313536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3996831835414514"/>
          <c:y val="0.64571441582420486"/>
          <c:w val="0.30592181659110795"/>
          <c:h val="6.63944350706161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ysClr val="windowText" lastClr="000000"/>
              </a:solidFill>
              <a:latin typeface="Agency FB" panose="020B0503020202020204" pitchFamily="34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'global-plastics-production'!$H$1</c:f>
              <c:strCache>
                <c:ptCount val="1"/>
                <c:pt idx="0">
                  <c:v>Produção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cat>
            <c:numRef>
              <c:f>'global-plastics-production'!$G$2:$G$67</c:f>
              <c:numCache>
                <c:formatCode>General</c:formatCode>
                <c:ptCount val="66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  <c:pt idx="65">
                  <c:v>2015</c:v>
                </c:pt>
              </c:numCache>
            </c:numRef>
          </c:cat>
          <c:val>
            <c:numRef>
              <c:f>'global-plastics-production'!$H$2:$H$67</c:f>
              <c:numCache>
                <c:formatCode>General</c:formatCode>
                <c:ptCount val="66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3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5</c:v>
                </c:pt>
                <c:pt idx="8">
                  <c:v>6</c:v>
                </c:pt>
                <c:pt idx="9">
                  <c:v>7</c:v>
                </c:pt>
                <c:pt idx="10">
                  <c:v>8</c:v>
                </c:pt>
                <c:pt idx="11">
                  <c:v>9</c:v>
                </c:pt>
                <c:pt idx="12">
                  <c:v>11</c:v>
                </c:pt>
                <c:pt idx="13">
                  <c:v>13</c:v>
                </c:pt>
                <c:pt idx="14">
                  <c:v>15</c:v>
                </c:pt>
                <c:pt idx="15">
                  <c:v>17</c:v>
                </c:pt>
                <c:pt idx="16">
                  <c:v>20</c:v>
                </c:pt>
                <c:pt idx="17">
                  <c:v>23</c:v>
                </c:pt>
                <c:pt idx="18">
                  <c:v>27</c:v>
                </c:pt>
                <c:pt idx="19">
                  <c:v>32</c:v>
                </c:pt>
                <c:pt idx="20">
                  <c:v>35</c:v>
                </c:pt>
                <c:pt idx="21">
                  <c:v>38</c:v>
                </c:pt>
                <c:pt idx="22">
                  <c:v>44</c:v>
                </c:pt>
                <c:pt idx="23">
                  <c:v>51</c:v>
                </c:pt>
                <c:pt idx="24">
                  <c:v>52</c:v>
                </c:pt>
                <c:pt idx="25">
                  <c:v>46</c:v>
                </c:pt>
                <c:pt idx="26">
                  <c:v>54</c:v>
                </c:pt>
                <c:pt idx="27">
                  <c:v>59</c:v>
                </c:pt>
                <c:pt idx="28">
                  <c:v>64</c:v>
                </c:pt>
                <c:pt idx="29">
                  <c:v>71</c:v>
                </c:pt>
                <c:pt idx="30">
                  <c:v>70</c:v>
                </c:pt>
                <c:pt idx="31">
                  <c:v>72</c:v>
                </c:pt>
                <c:pt idx="32">
                  <c:v>73</c:v>
                </c:pt>
                <c:pt idx="33">
                  <c:v>80</c:v>
                </c:pt>
                <c:pt idx="34">
                  <c:v>86</c:v>
                </c:pt>
                <c:pt idx="35">
                  <c:v>90</c:v>
                </c:pt>
                <c:pt idx="36">
                  <c:v>96</c:v>
                </c:pt>
                <c:pt idx="37">
                  <c:v>104</c:v>
                </c:pt>
                <c:pt idx="38">
                  <c:v>110</c:v>
                </c:pt>
                <c:pt idx="39">
                  <c:v>114</c:v>
                </c:pt>
                <c:pt idx="40">
                  <c:v>120</c:v>
                </c:pt>
                <c:pt idx="41">
                  <c:v>124</c:v>
                </c:pt>
                <c:pt idx="42">
                  <c:v>132</c:v>
                </c:pt>
                <c:pt idx="43">
                  <c:v>137</c:v>
                </c:pt>
                <c:pt idx="44">
                  <c:v>151</c:v>
                </c:pt>
                <c:pt idx="45">
                  <c:v>156</c:v>
                </c:pt>
                <c:pt idx="46">
                  <c:v>168</c:v>
                </c:pt>
                <c:pt idx="47">
                  <c:v>180</c:v>
                </c:pt>
                <c:pt idx="48">
                  <c:v>188</c:v>
                </c:pt>
                <c:pt idx="49">
                  <c:v>202</c:v>
                </c:pt>
                <c:pt idx="50">
                  <c:v>213</c:v>
                </c:pt>
                <c:pt idx="51">
                  <c:v>218</c:v>
                </c:pt>
                <c:pt idx="52">
                  <c:v>231</c:v>
                </c:pt>
                <c:pt idx="53">
                  <c:v>241</c:v>
                </c:pt>
                <c:pt idx="54">
                  <c:v>256</c:v>
                </c:pt>
                <c:pt idx="55">
                  <c:v>263</c:v>
                </c:pt>
                <c:pt idx="56">
                  <c:v>280</c:v>
                </c:pt>
                <c:pt idx="57">
                  <c:v>295</c:v>
                </c:pt>
                <c:pt idx="58">
                  <c:v>281</c:v>
                </c:pt>
                <c:pt idx="59">
                  <c:v>288</c:v>
                </c:pt>
                <c:pt idx="60">
                  <c:v>313</c:v>
                </c:pt>
                <c:pt idx="61">
                  <c:v>325</c:v>
                </c:pt>
                <c:pt idx="62">
                  <c:v>338</c:v>
                </c:pt>
                <c:pt idx="63">
                  <c:v>352</c:v>
                </c:pt>
                <c:pt idx="64">
                  <c:v>367</c:v>
                </c:pt>
                <c:pt idx="65">
                  <c:v>381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D9A-480C-8A58-18ED7E9691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5139976"/>
        <c:axId val="315140360"/>
      </c:areaChart>
      <c:dateAx>
        <c:axId val="3151399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Agency FB" panose="020B0503020202020204" pitchFamily="34" charset="0"/>
                <a:ea typeface="+mn-ea"/>
                <a:cs typeface="+mn-cs"/>
              </a:defRPr>
            </a:pPr>
            <a:endParaRPr lang="pt-BR"/>
          </a:p>
        </c:txPr>
        <c:crossAx val="315140360"/>
        <c:crosses val="autoZero"/>
        <c:auto val="0"/>
        <c:lblOffset val="100"/>
        <c:baseTimeUnit val="days"/>
      </c:dateAx>
      <c:valAx>
        <c:axId val="315140360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Agency FB" panose="020B0503020202020204" pitchFamily="34" charset="0"/>
                <a:ea typeface="+mn-ea"/>
                <a:cs typeface="+mn-cs"/>
              </a:defRPr>
            </a:pPr>
            <a:endParaRPr lang="pt-BR"/>
          </a:p>
        </c:txPr>
        <c:crossAx val="315139976"/>
        <c:crossesAt val="1950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45E747-EBB5-4F79-A61E-B0180B3ADE5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BDAD156-4D8A-4C95-B223-64E2C4AA288B}">
      <dgm:prSet phldrT="[Texto]" custT="1"/>
      <dgm:spPr/>
      <dgm:t>
        <a:bodyPr/>
        <a:lstStyle/>
        <a:p>
          <a:r>
            <a:rPr lang="pt-BR" sz="2400" dirty="0">
              <a:latin typeface="Agency FB" panose="020B0503020202020204" pitchFamily="34" charset="0"/>
            </a:rPr>
            <a:t>Primários</a:t>
          </a:r>
        </a:p>
      </dgm:t>
    </dgm:pt>
    <dgm:pt modelId="{E2C09B50-137E-4AC8-97DB-33DA333610FF}" type="parTrans" cxnId="{56AFAF77-C471-4D6A-BFA3-1E8483E8989A}">
      <dgm:prSet/>
      <dgm:spPr/>
      <dgm:t>
        <a:bodyPr/>
        <a:lstStyle/>
        <a:p>
          <a:endParaRPr lang="pt-BR" sz="2400">
            <a:latin typeface="Agency FB" panose="020B0503020202020204" pitchFamily="34" charset="0"/>
          </a:endParaRPr>
        </a:p>
      </dgm:t>
    </dgm:pt>
    <dgm:pt modelId="{C2139404-E4F6-4B70-8E4E-7BBAECE0A675}" type="sibTrans" cxnId="{56AFAF77-C471-4D6A-BFA3-1E8483E8989A}">
      <dgm:prSet/>
      <dgm:spPr/>
      <dgm:t>
        <a:bodyPr/>
        <a:lstStyle/>
        <a:p>
          <a:endParaRPr lang="pt-BR" sz="2400">
            <a:latin typeface="Agency FB" panose="020B0503020202020204" pitchFamily="34" charset="0"/>
          </a:endParaRPr>
        </a:p>
      </dgm:t>
    </dgm:pt>
    <dgm:pt modelId="{32F80AE3-2CE9-4722-BCF7-8329C72A4067}">
      <dgm:prSet/>
      <dgm:spPr/>
      <dgm:t>
        <a:bodyPr/>
        <a:lstStyle/>
        <a:p>
          <a:r>
            <a:rPr lang="pt-BR" dirty="0">
              <a:latin typeface="Agency FB" panose="020B0503020202020204" pitchFamily="34" charset="0"/>
            </a:rPr>
            <a:t>Cosméticos</a:t>
          </a:r>
        </a:p>
      </dgm:t>
    </dgm:pt>
    <dgm:pt modelId="{8D22EFA0-A4F1-4B09-BB7A-7C6ED87A2770}" type="parTrans" cxnId="{F1EDA9DC-E49B-4A6C-83D5-9FC96C95872F}">
      <dgm:prSet/>
      <dgm:spPr/>
      <dgm:t>
        <a:bodyPr/>
        <a:lstStyle/>
        <a:p>
          <a:endParaRPr lang="pt-BR"/>
        </a:p>
      </dgm:t>
    </dgm:pt>
    <dgm:pt modelId="{465AF99F-5984-442A-A4D6-D03C4F9C2E06}" type="sibTrans" cxnId="{F1EDA9DC-E49B-4A6C-83D5-9FC96C95872F}">
      <dgm:prSet/>
      <dgm:spPr/>
      <dgm:t>
        <a:bodyPr/>
        <a:lstStyle/>
        <a:p>
          <a:endParaRPr lang="pt-BR"/>
        </a:p>
      </dgm:t>
    </dgm:pt>
    <dgm:pt modelId="{228C768E-77AD-40C4-A1E1-B209D4017717}">
      <dgm:prSet/>
      <dgm:spPr/>
      <dgm:t>
        <a:bodyPr/>
        <a:lstStyle/>
        <a:p>
          <a:r>
            <a:rPr lang="pt-BR" dirty="0">
              <a:latin typeface="Agency FB" panose="020B0503020202020204" pitchFamily="34" charset="0"/>
            </a:rPr>
            <a:t>Pellets</a:t>
          </a:r>
        </a:p>
      </dgm:t>
    </dgm:pt>
    <dgm:pt modelId="{1541D88B-53CC-4ABB-8A6E-CBC139FD1D05}" type="parTrans" cxnId="{FC909F82-94C5-48F8-A0D7-E70AEFAFCC31}">
      <dgm:prSet/>
      <dgm:spPr/>
      <dgm:t>
        <a:bodyPr/>
        <a:lstStyle/>
        <a:p>
          <a:endParaRPr lang="pt-BR"/>
        </a:p>
      </dgm:t>
    </dgm:pt>
    <dgm:pt modelId="{B4045E56-48A9-40FD-8404-6D6D19FE5589}" type="sibTrans" cxnId="{FC909F82-94C5-48F8-A0D7-E70AEFAFCC31}">
      <dgm:prSet/>
      <dgm:spPr/>
      <dgm:t>
        <a:bodyPr/>
        <a:lstStyle/>
        <a:p>
          <a:endParaRPr lang="pt-BR"/>
        </a:p>
      </dgm:t>
    </dgm:pt>
    <dgm:pt modelId="{8D5165B1-FF17-47D9-B0A5-4088BCFA3691}" type="pres">
      <dgm:prSet presAssocID="{0445E747-EBB5-4F79-A61E-B0180B3ADE5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1FC8E98-3E59-4E79-85AE-FA8CC05DB0E1}" type="pres">
      <dgm:prSet presAssocID="{9BDAD156-4D8A-4C95-B223-64E2C4AA288B}" presName="parentLin" presStyleCnt="0"/>
      <dgm:spPr/>
    </dgm:pt>
    <dgm:pt modelId="{64E6E869-E981-43E3-8011-044BE8A74052}" type="pres">
      <dgm:prSet presAssocID="{9BDAD156-4D8A-4C95-B223-64E2C4AA288B}" presName="parentLeftMargin" presStyleLbl="node1" presStyleIdx="0" presStyleCnt="1"/>
      <dgm:spPr/>
      <dgm:t>
        <a:bodyPr/>
        <a:lstStyle/>
        <a:p>
          <a:endParaRPr lang="pt-BR"/>
        </a:p>
      </dgm:t>
    </dgm:pt>
    <dgm:pt modelId="{87BC9197-597D-42A6-BB36-7F93201C02A0}" type="pres">
      <dgm:prSet presAssocID="{9BDAD156-4D8A-4C95-B223-64E2C4AA288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FC23346-24FB-4796-8CCB-D23E51ABDB9C}" type="pres">
      <dgm:prSet presAssocID="{9BDAD156-4D8A-4C95-B223-64E2C4AA288B}" presName="negativeSpace" presStyleCnt="0"/>
      <dgm:spPr/>
    </dgm:pt>
    <dgm:pt modelId="{8397B3F5-8B97-44E9-9B5B-680FB9CF9464}" type="pres">
      <dgm:prSet presAssocID="{9BDAD156-4D8A-4C95-B223-64E2C4AA288B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FC909F82-94C5-48F8-A0D7-E70AEFAFCC31}" srcId="{9BDAD156-4D8A-4C95-B223-64E2C4AA288B}" destId="{228C768E-77AD-40C4-A1E1-B209D4017717}" srcOrd="1" destOrd="0" parTransId="{1541D88B-53CC-4ABB-8A6E-CBC139FD1D05}" sibTransId="{B4045E56-48A9-40FD-8404-6D6D19FE5589}"/>
    <dgm:cxn modelId="{56AFAF77-C471-4D6A-BFA3-1E8483E8989A}" srcId="{0445E747-EBB5-4F79-A61E-B0180B3ADE5D}" destId="{9BDAD156-4D8A-4C95-B223-64E2C4AA288B}" srcOrd="0" destOrd="0" parTransId="{E2C09B50-137E-4AC8-97DB-33DA333610FF}" sibTransId="{C2139404-E4F6-4B70-8E4E-7BBAECE0A675}"/>
    <dgm:cxn modelId="{04C7E7AC-24AD-4542-898C-226AE234F7CF}" type="presOf" srcId="{9BDAD156-4D8A-4C95-B223-64E2C4AA288B}" destId="{87BC9197-597D-42A6-BB36-7F93201C02A0}" srcOrd="1" destOrd="0" presId="urn:microsoft.com/office/officeart/2005/8/layout/list1"/>
    <dgm:cxn modelId="{4D183C39-CB64-4DBD-890A-69D74CD2203A}" type="presOf" srcId="{32F80AE3-2CE9-4722-BCF7-8329C72A4067}" destId="{8397B3F5-8B97-44E9-9B5B-680FB9CF9464}" srcOrd="0" destOrd="0" presId="urn:microsoft.com/office/officeart/2005/8/layout/list1"/>
    <dgm:cxn modelId="{4E75FB60-341E-4ACB-A844-32BF37648028}" type="presOf" srcId="{228C768E-77AD-40C4-A1E1-B209D4017717}" destId="{8397B3F5-8B97-44E9-9B5B-680FB9CF9464}" srcOrd="0" destOrd="1" presId="urn:microsoft.com/office/officeart/2005/8/layout/list1"/>
    <dgm:cxn modelId="{95ABF968-0528-4857-B28D-3AEB37F9719B}" type="presOf" srcId="{0445E747-EBB5-4F79-A61E-B0180B3ADE5D}" destId="{8D5165B1-FF17-47D9-B0A5-4088BCFA3691}" srcOrd="0" destOrd="0" presId="urn:microsoft.com/office/officeart/2005/8/layout/list1"/>
    <dgm:cxn modelId="{CEA1489F-F6F5-495C-9A95-C65A7178513B}" type="presOf" srcId="{9BDAD156-4D8A-4C95-B223-64E2C4AA288B}" destId="{64E6E869-E981-43E3-8011-044BE8A74052}" srcOrd="0" destOrd="0" presId="urn:microsoft.com/office/officeart/2005/8/layout/list1"/>
    <dgm:cxn modelId="{F1EDA9DC-E49B-4A6C-83D5-9FC96C95872F}" srcId="{9BDAD156-4D8A-4C95-B223-64E2C4AA288B}" destId="{32F80AE3-2CE9-4722-BCF7-8329C72A4067}" srcOrd="0" destOrd="0" parTransId="{8D22EFA0-A4F1-4B09-BB7A-7C6ED87A2770}" sibTransId="{465AF99F-5984-442A-A4D6-D03C4F9C2E06}"/>
    <dgm:cxn modelId="{FB658B4E-1BB3-46C2-B2BB-34953CDF2F82}" type="presParOf" srcId="{8D5165B1-FF17-47D9-B0A5-4088BCFA3691}" destId="{F1FC8E98-3E59-4E79-85AE-FA8CC05DB0E1}" srcOrd="0" destOrd="0" presId="urn:microsoft.com/office/officeart/2005/8/layout/list1"/>
    <dgm:cxn modelId="{96468675-FA26-4A91-9AB3-0BC463B6705C}" type="presParOf" srcId="{F1FC8E98-3E59-4E79-85AE-FA8CC05DB0E1}" destId="{64E6E869-E981-43E3-8011-044BE8A74052}" srcOrd="0" destOrd="0" presId="urn:microsoft.com/office/officeart/2005/8/layout/list1"/>
    <dgm:cxn modelId="{04DF9D43-AB04-4000-B24B-5A286FA9263C}" type="presParOf" srcId="{F1FC8E98-3E59-4E79-85AE-FA8CC05DB0E1}" destId="{87BC9197-597D-42A6-BB36-7F93201C02A0}" srcOrd="1" destOrd="0" presId="urn:microsoft.com/office/officeart/2005/8/layout/list1"/>
    <dgm:cxn modelId="{CEA0F690-2BB2-4ADE-8189-718BD499DEDF}" type="presParOf" srcId="{8D5165B1-FF17-47D9-B0A5-4088BCFA3691}" destId="{4FC23346-24FB-4796-8CCB-D23E51ABDB9C}" srcOrd="1" destOrd="0" presId="urn:microsoft.com/office/officeart/2005/8/layout/list1"/>
    <dgm:cxn modelId="{33F54499-AE26-4B28-AEE4-9F0D83DBBB60}" type="presParOf" srcId="{8D5165B1-FF17-47D9-B0A5-4088BCFA3691}" destId="{8397B3F5-8B97-44E9-9B5B-680FB9CF9464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45E747-EBB5-4F79-A61E-B0180B3ADE5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D5165B1-FF17-47D9-B0A5-4088BCFA3691}" type="pres">
      <dgm:prSet presAssocID="{0445E747-EBB5-4F79-A61E-B0180B3ADE5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</dgm:ptLst>
  <dgm:cxnLst>
    <dgm:cxn modelId="{95ABF968-0528-4857-B28D-3AEB37F9719B}" type="presOf" srcId="{0445E747-EBB5-4F79-A61E-B0180B3ADE5D}" destId="{8D5165B1-FF17-47D9-B0A5-4088BCFA3691}" srcOrd="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445E747-EBB5-4F79-A61E-B0180B3ADE5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BDAD156-4D8A-4C95-B223-64E2C4AA288B}">
      <dgm:prSet phldrT="[Texto]" custT="1"/>
      <dgm:spPr/>
      <dgm:t>
        <a:bodyPr/>
        <a:lstStyle/>
        <a:p>
          <a:r>
            <a:rPr lang="pt-BR" sz="2400" dirty="0">
              <a:latin typeface="Agency FB" panose="020B0503020202020204" pitchFamily="34" charset="0"/>
            </a:rPr>
            <a:t>Secundários</a:t>
          </a:r>
        </a:p>
      </dgm:t>
    </dgm:pt>
    <dgm:pt modelId="{E2C09B50-137E-4AC8-97DB-33DA333610FF}" type="parTrans" cxnId="{56AFAF77-C471-4D6A-BFA3-1E8483E8989A}">
      <dgm:prSet/>
      <dgm:spPr/>
      <dgm:t>
        <a:bodyPr/>
        <a:lstStyle/>
        <a:p>
          <a:endParaRPr lang="pt-BR" sz="2400">
            <a:latin typeface="Agency FB" panose="020B0503020202020204" pitchFamily="34" charset="0"/>
          </a:endParaRPr>
        </a:p>
      </dgm:t>
    </dgm:pt>
    <dgm:pt modelId="{C2139404-E4F6-4B70-8E4E-7BBAECE0A675}" type="sibTrans" cxnId="{56AFAF77-C471-4D6A-BFA3-1E8483E8989A}">
      <dgm:prSet/>
      <dgm:spPr/>
      <dgm:t>
        <a:bodyPr/>
        <a:lstStyle/>
        <a:p>
          <a:endParaRPr lang="pt-BR" sz="2400">
            <a:latin typeface="Agency FB" panose="020B0503020202020204" pitchFamily="34" charset="0"/>
          </a:endParaRPr>
        </a:p>
      </dgm:t>
    </dgm:pt>
    <dgm:pt modelId="{32F80AE3-2CE9-4722-BCF7-8329C72A4067}">
      <dgm:prSet/>
      <dgm:spPr/>
      <dgm:t>
        <a:bodyPr/>
        <a:lstStyle/>
        <a:p>
          <a:r>
            <a:rPr lang="pt-BR" dirty="0">
              <a:latin typeface="Agency FB" panose="020B0503020202020204" pitchFamily="34" charset="0"/>
            </a:rPr>
            <a:t>Fibras</a:t>
          </a:r>
        </a:p>
      </dgm:t>
    </dgm:pt>
    <dgm:pt modelId="{8D22EFA0-A4F1-4B09-BB7A-7C6ED87A2770}" type="parTrans" cxnId="{F1EDA9DC-E49B-4A6C-83D5-9FC96C95872F}">
      <dgm:prSet/>
      <dgm:spPr/>
      <dgm:t>
        <a:bodyPr/>
        <a:lstStyle/>
        <a:p>
          <a:endParaRPr lang="pt-BR"/>
        </a:p>
      </dgm:t>
    </dgm:pt>
    <dgm:pt modelId="{465AF99F-5984-442A-A4D6-D03C4F9C2E06}" type="sibTrans" cxnId="{F1EDA9DC-E49B-4A6C-83D5-9FC96C95872F}">
      <dgm:prSet/>
      <dgm:spPr/>
      <dgm:t>
        <a:bodyPr/>
        <a:lstStyle/>
        <a:p>
          <a:endParaRPr lang="pt-BR"/>
        </a:p>
      </dgm:t>
    </dgm:pt>
    <dgm:pt modelId="{228C768E-77AD-40C4-A1E1-B209D4017717}">
      <dgm:prSet/>
      <dgm:spPr/>
      <dgm:t>
        <a:bodyPr/>
        <a:lstStyle/>
        <a:p>
          <a:r>
            <a:rPr lang="pt-BR" dirty="0">
              <a:latin typeface="Agency FB" panose="020B0503020202020204" pitchFamily="34" charset="0"/>
            </a:rPr>
            <a:t>Fragmentos</a:t>
          </a:r>
        </a:p>
      </dgm:t>
    </dgm:pt>
    <dgm:pt modelId="{1541D88B-53CC-4ABB-8A6E-CBC139FD1D05}" type="parTrans" cxnId="{FC909F82-94C5-48F8-A0D7-E70AEFAFCC31}">
      <dgm:prSet/>
      <dgm:spPr/>
      <dgm:t>
        <a:bodyPr/>
        <a:lstStyle/>
        <a:p>
          <a:endParaRPr lang="pt-BR"/>
        </a:p>
      </dgm:t>
    </dgm:pt>
    <dgm:pt modelId="{B4045E56-48A9-40FD-8404-6D6D19FE5589}" type="sibTrans" cxnId="{FC909F82-94C5-48F8-A0D7-E70AEFAFCC31}">
      <dgm:prSet/>
      <dgm:spPr/>
      <dgm:t>
        <a:bodyPr/>
        <a:lstStyle/>
        <a:p>
          <a:endParaRPr lang="pt-BR"/>
        </a:p>
      </dgm:t>
    </dgm:pt>
    <dgm:pt modelId="{6AEF5A4B-5F2B-4207-BBCC-7C8F3C2FFA76}">
      <dgm:prSet/>
      <dgm:spPr/>
      <dgm:t>
        <a:bodyPr/>
        <a:lstStyle/>
        <a:p>
          <a:r>
            <a:rPr lang="pt-BR" dirty="0">
              <a:latin typeface="Agency FB" panose="020B0503020202020204" pitchFamily="34" charset="0"/>
            </a:rPr>
            <a:t>Filmes</a:t>
          </a:r>
        </a:p>
      </dgm:t>
    </dgm:pt>
    <dgm:pt modelId="{3C45D998-D017-4231-9DC7-C69B5EC94C28}" type="parTrans" cxnId="{C56CDFED-EBD5-427B-8B45-65FD0E5CD493}">
      <dgm:prSet/>
      <dgm:spPr/>
      <dgm:t>
        <a:bodyPr/>
        <a:lstStyle/>
        <a:p>
          <a:endParaRPr lang="pt-BR"/>
        </a:p>
      </dgm:t>
    </dgm:pt>
    <dgm:pt modelId="{F0846667-1307-4A4D-8DDD-50A2626B13D4}" type="sibTrans" cxnId="{C56CDFED-EBD5-427B-8B45-65FD0E5CD493}">
      <dgm:prSet/>
      <dgm:spPr/>
      <dgm:t>
        <a:bodyPr/>
        <a:lstStyle/>
        <a:p>
          <a:endParaRPr lang="pt-BR"/>
        </a:p>
      </dgm:t>
    </dgm:pt>
    <dgm:pt modelId="{8D5165B1-FF17-47D9-B0A5-4088BCFA3691}" type="pres">
      <dgm:prSet presAssocID="{0445E747-EBB5-4F79-A61E-B0180B3ADE5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1FC8E98-3E59-4E79-85AE-FA8CC05DB0E1}" type="pres">
      <dgm:prSet presAssocID="{9BDAD156-4D8A-4C95-B223-64E2C4AA288B}" presName="parentLin" presStyleCnt="0"/>
      <dgm:spPr/>
    </dgm:pt>
    <dgm:pt modelId="{64E6E869-E981-43E3-8011-044BE8A74052}" type="pres">
      <dgm:prSet presAssocID="{9BDAD156-4D8A-4C95-B223-64E2C4AA288B}" presName="parentLeftMargin" presStyleLbl="node1" presStyleIdx="0" presStyleCnt="1"/>
      <dgm:spPr/>
      <dgm:t>
        <a:bodyPr/>
        <a:lstStyle/>
        <a:p>
          <a:endParaRPr lang="pt-BR"/>
        </a:p>
      </dgm:t>
    </dgm:pt>
    <dgm:pt modelId="{87BC9197-597D-42A6-BB36-7F93201C02A0}" type="pres">
      <dgm:prSet presAssocID="{9BDAD156-4D8A-4C95-B223-64E2C4AA288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FC23346-24FB-4796-8CCB-D23E51ABDB9C}" type="pres">
      <dgm:prSet presAssocID="{9BDAD156-4D8A-4C95-B223-64E2C4AA288B}" presName="negativeSpace" presStyleCnt="0"/>
      <dgm:spPr/>
    </dgm:pt>
    <dgm:pt modelId="{8397B3F5-8B97-44E9-9B5B-680FB9CF9464}" type="pres">
      <dgm:prSet presAssocID="{9BDAD156-4D8A-4C95-B223-64E2C4AA288B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FC909F82-94C5-48F8-A0D7-E70AEFAFCC31}" srcId="{9BDAD156-4D8A-4C95-B223-64E2C4AA288B}" destId="{228C768E-77AD-40C4-A1E1-B209D4017717}" srcOrd="1" destOrd="0" parTransId="{1541D88B-53CC-4ABB-8A6E-CBC139FD1D05}" sibTransId="{B4045E56-48A9-40FD-8404-6D6D19FE5589}"/>
    <dgm:cxn modelId="{56AFAF77-C471-4D6A-BFA3-1E8483E8989A}" srcId="{0445E747-EBB5-4F79-A61E-B0180B3ADE5D}" destId="{9BDAD156-4D8A-4C95-B223-64E2C4AA288B}" srcOrd="0" destOrd="0" parTransId="{E2C09B50-137E-4AC8-97DB-33DA333610FF}" sibTransId="{C2139404-E4F6-4B70-8E4E-7BBAECE0A675}"/>
    <dgm:cxn modelId="{C3D0E1CF-2A11-4FB9-8A86-5E434A1E8845}" type="presOf" srcId="{6AEF5A4B-5F2B-4207-BBCC-7C8F3C2FFA76}" destId="{8397B3F5-8B97-44E9-9B5B-680FB9CF9464}" srcOrd="0" destOrd="2" presId="urn:microsoft.com/office/officeart/2005/8/layout/list1"/>
    <dgm:cxn modelId="{04C7E7AC-24AD-4542-898C-226AE234F7CF}" type="presOf" srcId="{9BDAD156-4D8A-4C95-B223-64E2C4AA288B}" destId="{87BC9197-597D-42A6-BB36-7F93201C02A0}" srcOrd="1" destOrd="0" presId="urn:microsoft.com/office/officeart/2005/8/layout/list1"/>
    <dgm:cxn modelId="{4D183C39-CB64-4DBD-890A-69D74CD2203A}" type="presOf" srcId="{32F80AE3-2CE9-4722-BCF7-8329C72A4067}" destId="{8397B3F5-8B97-44E9-9B5B-680FB9CF9464}" srcOrd="0" destOrd="0" presId="urn:microsoft.com/office/officeart/2005/8/layout/list1"/>
    <dgm:cxn modelId="{C56CDFED-EBD5-427B-8B45-65FD0E5CD493}" srcId="{9BDAD156-4D8A-4C95-B223-64E2C4AA288B}" destId="{6AEF5A4B-5F2B-4207-BBCC-7C8F3C2FFA76}" srcOrd="2" destOrd="0" parTransId="{3C45D998-D017-4231-9DC7-C69B5EC94C28}" sibTransId="{F0846667-1307-4A4D-8DDD-50A2626B13D4}"/>
    <dgm:cxn modelId="{4E75FB60-341E-4ACB-A844-32BF37648028}" type="presOf" srcId="{228C768E-77AD-40C4-A1E1-B209D4017717}" destId="{8397B3F5-8B97-44E9-9B5B-680FB9CF9464}" srcOrd="0" destOrd="1" presId="urn:microsoft.com/office/officeart/2005/8/layout/list1"/>
    <dgm:cxn modelId="{95ABF968-0528-4857-B28D-3AEB37F9719B}" type="presOf" srcId="{0445E747-EBB5-4F79-A61E-B0180B3ADE5D}" destId="{8D5165B1-FF17-47D9-B0A5-4088BCFA3691}" srcOrd="0" destOrd="0" presId="urn:microsoft.com/office/officeart/2005/8/layout/list1"/>
    <dgm:cxn modelId="{CEA1489F-F6F5-495C-9A95-C65A7178513B}" type="presOf" srcId="{9BDAD156-4D8A-4C95-B223-64E2C4AA288B}" destId="{64E6E869-E981-43E3-8011-044BE8A74052}" srcOrd="0" destOrd="0" presId="urn:microsoft.com/office/officeart/2005/8/layout/list1"/>
    <dgm:cxn modelId="{F1EDA9DC-E49B-4A6C-83D5-9FC96C95872F}" srcId="{9BDAD156-4D8A-4C95-B223-64E2C4AA288B}" destId="{32F80AE3-2CE9-4722-BCF7-8329C72A4067}" srcOrd="0" destOrd="0" parTransId="{8D22EFA0-A4F1-4B09-BB7A-7C6ED87A2770}" sibTransId="{465AF99F-5984-442A-A4D6-D03C4F9C2E06}"/>
    <dgm:cxn modelId="{FB658B4E-1BB3-46C2-B2BB-34953CDF2F82}" type="presParOf" srcId="{8D5165B1-FF17-47D9-B0A5-4088BCFA3691}" destId="{F1FC8E98-3E59-4E79-85AE-FA8CC05DB0E1}" srcOrd="0" destOrd="0" presId="urn:microsoft.com/office/officeart/2005/8/layout/list1"/>
    <dgm:cxn modelId="{96468675-FA26-4A91-9AB3-0BC463B6705C}" type="presParOf" srcId="{F1FC8E98-3E59-4E79-85AE-FA8CC05DB0E1}" destId="{64E6E869-E981-43E3-8011-044BE8A74052}" srcOrd="0" destOrd="0" presId="urn:microsoft.com/office/officeart/2005/8/layout/list1"/>
    <dgm:cxn modelId="{04DF9D43-AB04-4000-B24B-5A286FA9263C}" type="presParOf" srcId="{F1FC8E98-3E59-4E79-85AE-FA8CC05DB0E1}" destId="{87BC9197-597D-42A6-BB36-7F93201C02A0}" srcOrd="1" destOrd="0" presId="urn:microsoft.com/office/officeart/2005/8/layout/list1"/>
    <dgm:cxn modelId="{CEA0F690-2BB2-4ADE-8189-718BD499DEDF}" type="presParOf" srcId="{8D5165B1-FF17-47D9-B0A5-4088BCFA3691}" destId="{4FC23346-24FB-4796-8CCB-D23E51ABDB9C}" srcOrd="1" destOrd="0" presId="urn:microsoft.com/office/officeart/2005/8/layout/list1"/>
    <dgm:cxn modelId="{33F54499-AE26-4B28-AEE4-9F0D83DBBB60}" type="presParOf" srcId="{8D5165B1-FF17-47D9-B0A5-4088BCFA3691}" destId="{8397B3F5-8B97-44E9-9B5B-680FB9CF9464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xmlns="" id="{8AFA8042-29A1-4486-A765-7552698406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08D8449A-A734-4B2E-9806-61303F24B6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A18EA02-CE0E-4A52-A3A6-C42A32633F65}" type="datetime1">
              <a:rPr lang="pt-BR" smtClean="0"/>
              <a:t>11/10/2023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F6605C2A-990C-4531-8CBF-BC3BEC0AF3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xmlns="" id="{0D7358FE-F7D5-4C85-B0FD-2394F7F877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5BAE485-B3C6-4830-BBC8-C6E008BDD69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216289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noProof="0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966D78-DAD6-4B2D-90F3-952A1171C82C}" type="datetime1">
              <a:rPr lang="pt-BR" smtClean="0"/>
              <a:pPr/>
              <a:t>11/10/2023</a:t>
            </a:fld>
            <a:endParaRPr lang="pt-BR" dirty="0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noProof="0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noProof="0" dirty="0"/>
              <a:t>Editar estilos de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noProof="0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85ACE04-E13C-4837-B6DD-B388E7CAA05E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850441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85ACE04-E13C-4837-B6DD-B388E7CAA05E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9923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85ACE04-E13C-4837-B6DD-B388E7CAA05E}" type="slidenum">
              <a:rPr lang="pt-BR" smtClean="0"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42425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08582E5-8FA2-4056-805F-EF36F70668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6300" y="2726872"/>
            <a:ext cx="7233557" cy="832077"/>
          </a:xfrm>
        </p:spPr>
        <p:txBody>
          <a:bodyPr rtlCol="0" anchor="b">
            <a:normAutofit/>
          </a:bodyPr>
          <a:lstStyle>
            <a:lvl1pPr algn="l">
              <a:defRPr sz="4800" b="1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pt-BR" noProof="0" dirty="0"/>
              <a:t>Título da apresentação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1C085D6F-874B-44F8-B241-51EF13CA9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6300" y="3569380"/>
            <a:ext cx="7233557" cy="365125"/>
          </a:xfrm>
        </p:spPr>
        <p:txBody>
          <a:bodyPr lIns="0" rtlCol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Clique para editar o estilo do subtítulo mestre</a:t>
            </a:r>
            <a:endParaRPr lang="pt-BR" noProof="0" dirty="0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ABDE5D2F-535D-4D7C-9BE1-84BFEC7A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11693460-BDB0-450D-8E94-D4E31BAD3A71}" type="datetime1">
              <a:rPr lang="pt-BR" noProof="0" smtClean="0"/>
              <a:t>11/10/2023</a:t>
            </a:fld>
            <a:endParaRPr lang="pt-BR" noProof="0" dirty="0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64363625-95D4-4DF0-A1AA-D060728EC426}"/>
              </a:ext>
            </a:extLst>
          </p:cNvPr>
          <p:cNvCxnSpPr>
            <a:cxnSpLocks/>
          </p:cNvCxnSpPr>
          <p:nvPr userDrawn="1"/>
        </p:nvCxnSpPr>
        <p:spPr>
          <a:xfrm>
            <a:off x="4827813" y="4082142"/>
            <a:ext cx="148862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ECBCF8A4-C2B4-4945-8D79-C9D46B7FBECB}"/>
              </a:ext>
            </a:extLst>
          </p:cNvPr>
          <p:cNvGrpSpPr/>
          <p:nvPr userDrawn="1"/>
        </p:nvGrpSpPr>
        <p:grpSpPr>
          <a:xfrm>
            <a:off x="4793474" y="2475187"/>
            <a:ext cx="748798" cy="134113"/>
            <a:chOff x="4827813" y="2534636"/>
            <a:chExt cx="996651" cy="17850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479C2256-8A0F-4625-86F0-FB439F3EAD4E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253CF488-6D31-4B63-A3C6-C4D838C23FCE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E32985B6-7260-445A-A580-6993E0DEBFD9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t-BR" noProof="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3BC682E1-4E5D-4006-81EA-550DD98166E4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t-BR" noProof="0" dirty="0"/>
            </a:p>
          </p:txBody>
        </p:sp>
      </p:grp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xmlns="" id="{F0C7F772-E2DA-4B13-AC2E-28A0EE6D84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424363" cy="6858000"/>
          </a:xfr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47953C80-71A5-4AA2-AEAD-21948D1AA6DC}"/>
              </a:ext>
            </a:extLst>
          </p:cNvPr>
          <p:cNvSpPr/>
          <p:nvPr userDrawn="1"/>
        </p:nvSpPr>
        <p:spPr>
          <a:xfrm>
            <a:off x="8621485" y="4408714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9C4582D1-F710-4E2F-9868-CB89116D5932}"/>
              </a:ext>
            </a:extLst>
          </p:cNvPr>
          <p:cNvSpPr/>
          <p:nvPr userDrawn="1"/>
        </p:nvSpPr>
        <p:spPr>
          <a:xfrm>
            <a:off x="8303078" y="4184310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8994553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o Número do Slide 5">
            <a:extLst>
              <a:ext uri="{FF2B5EF4-FFF2-40B4-BE49-F238E27FC236}">
                <a16:creationId xmlns:a16="http://schemas.microsoft.com/office/drawing/2014/main" xmlns="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xmlns="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24055" y="1452565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xmlns="" id="{EF7AC837-D78F-424C-9FDC-C3A445A5E0B6}"/>
              </a:ext>
            </a:extLst>
          </p:cNvPr>
          <p:cNvCxnSpPr>
            <a:cxnSpLocks/>
          </p:cNvCxnSpPr>
          <p:nvPr userDrawn="1"/>
        </p:nvCxnSpPr>
        <p:spPr>
          <a:xfrm>
            <a:off x="1804745" y="1452565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xmlns="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2454442" y="1429119"/>
            <a:ext cx="9737558" cy="15383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upo 18">
            <a:extLst>
              <a:ext uri="{FF2B5EF4-FFF2-40B4-BE49-F238E27FC236}">
                <a16:creationId xmlns:a16="http://schemas.microsoft.com/office/drawing/2014/main" xmlns="" id="{EC7CCE55-AF4E-4245-BFBC-DEC36E1D4A4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13A9D50-C6EA-F04C-BB84-891959D759F9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2790B908-BCFE-FA4B-B5E3-36C62E088DE9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C96D4A9D-D054-044B-8920-BE06A68ED267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t-BR" noProof="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843643B7-9DFD-8C46-881C-69B3D67CA91A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t-BR" noProof="0" dirty="0"/>
            </a:p>
          </p:txBody>
        </p:sp>
      </p:grpSp>
      <p:sp>
        <p:nvSpPr>
          <p:cNvPr id="15" name="Espaço Reservado para Texto 2">
            <a:extLst>
              <a:ext uri="{FF2B5EF4-FFF2-40B4-BE49-F238E27FC236}">
                <a16:creationId xmlns:a16="http://schemas.microsoft.com/office/drawing/2014/main" xmlns="" id="{BE814D66-F00F-0D44-AD03-889FEE787EB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416" y="1825625"/>
            <a:ext cx="114651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0" dirty="0"/>
              <a:t>Editar estilos de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FF9B990C-5D9C-4A90-AC73-5889BC9F75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 dirty="0"/>
              <a:t>CLIQUE PARA EDITAR O ESTILO DO TÍTULO MESTRE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44C85E5F-5B5E-48CC-8469-0263621D91FF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7EE4E300-6C8E-4262-BE1D-587C7B70E7ED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12897028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92237E7-A574-47D2-9624-D12F4756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246186"/>
            <a:ext cx="11465168" cy="1037492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10" name="Espaço Reservado para o Número do Slide 5">
            <a:extLst>
              <a:ext uri="{FF2B5EF4-FFF2-40B4-BE49-F238E27FC236}">
                <a16:creationId xmlns:a16="http://schemas.microsoft.com/office/drawing/2014/main" xmlns="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xmlns="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24055" y="1452565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xmlns="" id="{EF7AC837-D78F-424C-9FDC-C3A445A5E0B6}"/>
              </a:ext>
            </a:extLst>
          </p:cNvPr>
          <p:cNvCxnSpPr>
            <a:cxnSpLocks/>
          </p:cNvCxnSpPr>
          <p:nvPr userDrawn="1"/>
        </p:nvCxnSpPr>
        <p:spPr>
          <a:xfrm>
            <a:off x="1804745" y="1452565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xmlns="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2454442" y="1429119"/>
            <a:ext cx="9737558" cy="15383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upo 18">
            <a:extLst>
              <a:ext uri="{FF2B5EF4-FFF2-40B4-BE49-F238E27FC236}">
                <a16:creationId xmlns:a16="http://schemas.microsoft.com/office/drawing/2014/main" xmlns="" id="{EC7CCE55-AF4E-4245-BFBC-DEC36E1D4A4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13A9D50-C6EA-F04C-BB84-891959D759F9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2790B908-BCFE-FA4B-B5E3-36C62E088DE9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C96D4A9D-D054-044B-8920-BE06A68ED267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t-BR" noProof="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843643B7-9DFD-8C46-881C-69B3D67CA91A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t-BR" noProof="0" dirty="0"/>
            </a:p>
          </p:txBody>
        </p:sp>
      </p:grpSp>
      <p:sp>
        <p:nvSpPr>
          <p:cNvPr id="16" name="Espaço reservado para conteúdo 3">
            <a:extLst>
              <a:ext uri="{FF2B5EF4-FFF2-40B4-BE49-F238E27FC236}">
                <a16:creationId xmlns:a16="http://schemas.microsoft.com/office/drawing/2014/main" xmlns="" id="{6E22FA8C-3243-4716-A6BD-F37D6058FB4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47381" y="1825625"/>
            <a:ext cx="5481203" cy="4351338"/>
          </a:xfrm>
        </p:spPr>
        <p:txBody>
          <a:bodyPr rtlCol="0"/>
          <a:lstStyle/>
          <a:p>
            <a:pPr lvl="0" rtl="0"/>
            <a:r>
              <a:rPr lang="pt-BR" noProof="0" dirty="0"/>
              <a:t>Editar estilos de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17" name="Espaço Reservado para Conteúdo 2">
            <a:extLst>
              <a:ext uri="{FF2B5EF4-FFF2-40B4-BE49-F238E27FC236}">
                <a16:creationId xmlns:a16="http://schemas.microsoft.com/office/drawing/2014/main" xmlns="" id="{8ABE3FD8-339C-4F75-876F-8347ADE67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3416" y="1825625"/>
            <a:ext cx="5481203" cy="4351338"/>
          </a:xfrm>
        </p:spPr>
        <p:txBody>
          <a:bodyPr rtlCol="0"/>
          <a:lstStyle/>
          <a:p>
            <a:pPr lvl="0" rtl="0"/>
            <a:r>
              <a:rPr lang="pt-BR" noProof="0" dirty="0"/>
              <a:t>Editar estilos de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E72FB389-5EA4-4084-B7A2-A4D0A43561F6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F7783FE1-0115-4345-89B2-C073569FB8EE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27366146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92237E7-A574-47D2-9624-D12F4756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246186"/>
            <a:ext cx="11465168" cy="1037492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10" name="Espaço Reservado para o Número do Slide 5">
            <a:extLst>
              <a:ext uri="{FF2B5EF4-FFF2-40B4-BE49-F238E27FC236}">
                <a16:creationId xmlns:a16="http://schemas.microsoft.com/office/drawing/2014/main" xmlns="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xmlns="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24055" y="1452565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xmlns="" id="{EF7AC837-D78F-424C-9FDC-C3A445A5E0B6}"/>
              </a:ext>
            </a:extLst>
          </p:cNvPr>
          <p:cNvCxnSpPr>
            <a:cxnSpLocks/>
          </p:cNvCxnSpPr>
          <p:nvPr userDrawn="1"/>
        </p:nvCxnSpPr>
        <p:spPr>
          <a:xfrm>
            <a:off x="1804745" y="1452565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xmlns="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2454442" y="1429119"/>
            <a:ext cx="9737558" cy="15383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upo 18">
            <a:extLst>
              <a:ext uri="{FF2B5EF4-FFF2-40B4-BE49-F238E27FC236}">
                <a16:creationId xmlns:a16="http://schemas.microsoft.com/office/drawing/2014/main" xmlns="" id="{EC7CCE55-AF4E-4245-BFBC-DEC36E1D4A4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13A9D50-C6EA-F04C-BB84-891959D759F9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2790B908-BCFE-FA4B-B5E3-36C62E088DE9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C96D4A9D-D054-044B-8920-BE06A68ED267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t-BR" noProof="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843643B7-9DFD-8C46-881C-69B3D67CA91A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t-BR" noProof="0" dirty="0"/>
            </a:p>
          </p:txBody>
        </p:sp>
      </p:grpSp>
      <p:sp>
        <p:nvSpPr>
          <p:cNvPr id="27" name="Espaço Reservado para Texto 4">
            <a:extLst>
              <a:ext uri="{FF2B5EF4-FFF2-40B4-BE49-F238E27FC236}">
                <a16:creationId xmlns:a16="http://schemas.microsoft.com/office/drawing/2014/main" xmlns="" id="{9F73353B-C50B-4A8A-87CF-657C1EB8940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47380" y="1681163"/>
            <a:ext cx="5481203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 dirty="0"/>
              <a:t>Editar estilos de texto Mestre</a:t>
            </a:r>
          </a:p>
        </p:txBody>
      </p:sp>
      <p:sp>
        <p:nvSpPr>
          <p:cNvPr id="28" name="Espaço reservado para conteúdo 5">
            <a:extLst>
              <a:ext uri="{FF2B5EF4-FFF2-40B4-BE49-F238E27FC236}">
                <a16:creationId xmlns:a16="http://schemas.microsoft.com/office/drawing/2014/main" xmlns="" id="{5EFF7F5E-3221-4390-9B17-D1944365BF1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47379" y="2586215"/>
            <a:ext cx="5481203" cy="3603448"/>
          </a:xfrm>
        </p:spPr>
        <p:txBody>
          <a:bodyPr rtlCol="0"/>
          <a:lstStyle/>
          <a:p>
            <a:pPr lvl="0" rtl="0"/>
            <a:r>
              <a:rPr lang="pt-BR" noProof="0" dirty="0"/>
              <a:t>Editar estilos de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29" name="Espaço Reservado para Texto 2">
            <a:extLst>
              <a:ext uri="{FF2B5EF4-FFF2-40B4-BE49-F238E27FC236}">
                <a16:creationId xmlns:a16="http://schemas.microsoft.com/office/drawing/2014/main" xmlns="" id="{9506B516-77C1-431B-A8A5-68FA5D4B6D7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63416" y="1681163"/>
            <a:ext cx="5481202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 dirty="0"/>
              <a:t>Editar estilos de texto Mestre</a:t>
            </a:r>
          </a:p>
        </p:txBody>
      </p:sp>
      <p:sp>
        <p:nvSpPr>
          <p:cNvPr id="30" name="Espaço reservado para conteúdo 3">
            <a:extLst>
              <a:ext uri="{FF2B5EF4-FFF2-40B4-BE49-F238E27FC236}">
                <a16:creationId xmlns:a16="http://schemas.microsoft.com/office/drawing/2014/main" xmlns="" id="{860F1452-CAB9-4154-ADCC-9245E71D0D2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63416" y="2586215"/>
            <a:ext cx="5481202" cy="3603448"/>
          </a:xfrm>
        </p:spPr>
        <p:txBody>
          <a:bodyPr rtlCol="0"/>
          <a:lstStyle/>
          <a:p>
            <a:pPr lvl="0" rtl="0"/>
            <a:r>
              <a:rPr lang="pt-BR" noProof="0" dirty="0"/>
              <a:t>Editar estilos de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12892DF4-5A8A-4E92-A425-210ABE570F58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99AE2680-A46C-4B06-9ED9-53E617C1F174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155278557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CD44E22-137C-4913-A29E-04F82EA87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3794663"/>
            <a:ext cx="10515600" cy="823232"/>
          </a:xfrm>
        </p:spPr>
        <p:txBody>
          <a:bodyPr vert="horz" lIns="91440" tIns="45720" rIns="91440" bIns="45720" rtlCol="0" anchor="b">
            <a:noAutofit/>
          </a:bodyPr>
          <a:lstStyle>
            <a:lvl1pPr algn="ctr">
              <a:defRPr lang="en-IN" sz="3600" b="1" cap="all" baseline="0"/>
            </a:lvl1pPr>
          </a:lstStyle>
          <a:p>
            <a:pPr lvl="0" rtl="0"/>
            <a:r>
              <a:rPr lang="pt-BR" noProof="0" dirty="0"/>
              <a:t>TÍTULO AQUI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xmlns="" id="{B44139FA-A83B-432B-9C7C-26634F46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D93E40EC-FFAE-4BC0-932E-60CC9A1785C0}"/>
              </a:ext>
            </a:extLst>
          </p:cNvPr>
          <p:cNvCxnSpPr>
            <a:cxnSpLocks/>
          </p:cNvCxnSpPr>
          <p:nvPr userDrawn="1"/>
        </p:nvCxnSpPr>
        <p:spPr>
          <a:xfrm>
            <a:off x="5351690" y="3748188"/>
            <a:ext cx="1488621" cy="0"/>
          </a:xfrm>
          <a:prstGeom prst="line">
            <a:avLst/>
          </a:prstGeom>
          <a:ln w="139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o 17">
            <a:extLst>
              <a:ext uri="{FF2B5EF4-FFF2-40B4-BE49-F238E27FC236}">
                <a16:creationId xmlns:a16="http://schemas.microsoft.com/office/drawing/2014/main" xmlns="" id="{65844635-8274-49B1-BBEC-354A0872E526}"/>
              </a:ext>
            </a:extLst>
          </p:cNvPr>
          <p:cNvGrpSpPr/>
          <p:nvPr userDrawn="1"/>
        </p:nvGrpSpPr>
        <p:grpSpPr>
          <a:xfrm>
            <a:off x="5721601" y="4594679"/>
            <a:ext cx="748798" cy="134113"/>
            <a:chOff x="4827813" y="2534636"/>
            <a:chExt cx="996651" cy="17850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9754643C-5B30-4FC2-BFAC-4FD007AC9EC7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23FDDB55-6BA5-4489-9E37-4A76254A5CD7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DA023CF8-2471-40A5-B2EF-E9BF4DF2C0E1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t-BR" noProof="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F9B0428F-5D1A-4CD3-BDA2-9CA7F5141455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t-BR" noProof="0" dirty="0"/>
            </a:p>
          </p:txBody>
        </p:sp>
      </p:grpSp>
      <p:sp>
        <p:nvSpPr>
          <p:cNvPr id="13" name="Espaço Reservado para Texto 3">
            <a:extLst>
              <a:ext uri="{FF2B5EF4-FFF2-40B4-BE49-F238E27FC236}">
                <a16:creationId xmlns:a16="http://schemas.microsoft.com/office/drawing/2014/main" xmlns="" id="{86E0573A-023B-4D1C-8224-56A5D0DDF37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4839679"/>
            <a:ext cx="10507662" cy="1305379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b="0" cap="none" baseline="0"/>
            </a:lvl1pPr>
          </a:lstStyle>
          <a:p>
            <a:pPr marL="228600" lvl="0" indent="-228600" algn="ctr" rtl="0">
              <a:lnSpc>
                <a:spcPct val="100000"/>
              </a:lnSpc>
            </a:pPr>
            <a:r>
              <a:rPr lang="pt-BR" noProof="0" dirty="0"/>
              <a:t>Editar estilos de texto Mestre</a:t>
            </a:r>
          </a:p>
        </p:txBody>
      </p:sp>
      <p:sp>
        <p:nvSpPr>
          <p:cNvPr id="15" name="Espaço Reservado para Imagem 2">
            <a:extLst>
              <a:ext uri="{FF2B5EF4-FFF2-40B4-BE49-F238E27FC236}">
                <a16:creationId xmlns:a16="http://schemas.microsoft.com/office/drawing/2014/main" xmlns="" id="{12087456-C0E8-4AA6-81E8-996CEC037E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3713017"/>
          </a:xfr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dirty="0"/>
            </a:lvl1pPr>
          </a:lstStyle>
          <a:p>
            <a:pPr marL="0" lvl="0" indent="0" algn="ctr" rtl="0">
              <a:buNone/>
            </a:pPr>
            <a:r>
              <a:rPr lang="pt-BR" noProof="0"/>
              <a:t>Clique no ícone para adicionar uma imagem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821192149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92237E7-A574-47D2-9624-D12F475605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416" y="246186"/>
            <a:ext cx="3206261" cy="1037492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pt-BR" noProof="0" dirty="0"/>
              <a:t>Título aqui</a:t>
            </a:r>
          </a:p>
        </p:txBody>
      </p:sp>
      <p:sp>
        <p:nvSpPr>
          <p:cNvPr id="10" name="Espaço reservado para o número do slide 5">
            <a:extLst>
              <a:ext uri="{FF2B5EF4-FFF2-40B4-BE49-F238E27FC236}">
                <a16:creationId xmlns:a16="http://schemas.microsoft.com/office/drawing/2014/main" xmlns="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A6A27954-3A0E-430B-AD48-05A3F3278D70}"/>
              </a:ext>
            </a:extLst>
          </p:cNvPr>
          <p:cNvGrpSpPr/>
          <p:nvPr userDrawn="1"/>
        </p:nvGrpSpPr>
        <p:grpSpPr>
          <a:xfrm>
            <a:off x="-24056" y="1452564"/>
            <a:ext cx="3385227" cy="134113"/>
            <a:chOff x="-24055" y="1452565"/>
            <a:chExt cx="2374534" cy="0"/>
          </a:xfrm>
        </p:grpSpPr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xmlns="" id="{D9C089FD-3BC7-434F-810A-04F78AFC84D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055" y="1452565"/>
              <a:ext cx="1717831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xmlns="" id="{EF7AC837-D78F-424C-9FDC-C3A445A5E0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804745" y="1452565"/>
              <a:ext cx="545734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3F366940-FB5E-4B76-8829-80C14F137B3A}"/>
              </a:ext>
            </a:extLst>
          </p:cNvPr>
          <p:cNvSpPr/>
          <p:nvPr userDrawn="1"/>
        </p:nvSpPr>
        <p:spPr>
          <a:xfrm>
            <a:off x="10251393" y="555158"/>
            <a:ext cx="3298372" cy="3298372"/>
          </a:xfrm>
          <a:prstGeom prst="ellipse">
            <a:avLst/>
          </a:prstGeom>
          <a:noFill/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75486FFB-46EF-4E74-BFFF-7ED054DB0D9C}"/>
              </a:ext>
            </a:extLst>
          </p:cNvPr>
          <p:cNvSpPr/>
          <p:nvPr userDrawn="1"/>
        </p:nvSpPr>
        <p:spPr>
          <a:xfrm>
            <a:off x="9932986" y="330754"/>
            <a:ext cx="1268186" cy="1268186"/>
          </a:xfrm>
          <a:prstGeom prst="ellipse">
            <a:avLst/>
          </a:prstGeom>
          <a:noFill/>
          <a:ln w="31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xmlns="" id="{6D35CCD2-B73F-944C-B572-7FBFC7DE22E4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9D8F78D8-558F-3540-A5F4-B1AD8942B341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3F8F621A-F298-2B48-B7E0-8D9BEE8AA763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C17A3A3B-82AE-0A46-AE32-9B111F975BDB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t-BR" noProof="0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DF206CE3-6B94-C340-8BA3-A2A4E407E499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t-BR" noProof="0" dirty="0"/>
            </a:p>
          </p:txBody>
        </p:sp>
      </p:grpSp>
      <p:sp>
        <p:nvSpPr>
          <p:cNvPr id="30" name="Espaço Reservado para Texto 3">
            <a:extLst>
              <a:ext uri="{FF2B5EF4-FFF2-40B4-BE49-F238E27FC236}">
                <a16:creationId xmlns:a16="http://schemas.microsoft.com/office/drawing/2014/main" xmlns="" id="{1B247C0B-04BA-4D5C-A41D-AEA60217241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3416" y="2057400"/>
            <a:ext cx="3206261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 dirty="0"/>
              <a:t>Editar estilos de texto Mestre</a:t>
            </a:r>
          </a:p>
        </p:txBody>
      </p:sp>
      <p:sp>
        <p:nvSpPr>
          <p:cNvPr id="31" name="Espaço Reservado para Conteúdo 2">
            <a:extLst>
              <a:ext uri="{FF2B5EF4-FFF2-40B4-BE49-F238E27FC236}">
                <a16:creationId xmlns:a16="http://schemas.microsoft.com/office/drawing/2014/main" xmlns="" id="{194C619D-34F6-4A29-857A-D7600721872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88084" y="246187"/>
            <a:ext cx="7467304" cy="561486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t-BR" noProof="0" dirty="0"/>
              <a:t>Editar estilos de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695175903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92237E7-A574-47D2-9624-D12F4756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246186"/>
            <a:ext cx="11465168" cy="1037492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10" name="Espaço Reservado para o Número do Slide 5">
            <a:extLst>
              <a:ext uri="{FF2B5EF4-FFF2-40B4-BE49-F238E27FC236}">
                <a16:creationId xmlns:a16="http://schemas.microsoft.com/office/drawing/2014/main" xmlns="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xmlns="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24055" y="1452565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xmlns="" id="{EF7AC837-D78F-424C-9FDC-C3A445A5E0B6}"/>
              </a:ext>
            </a:extLst>
          </p:cNvPr>
          <p:cNvCxnSpPr>
            <a:cxnSpLocks/>
          </p:cNvCxnSpPr>
          <p:nvPr userDrawn="1"/>
        </p:nvCxnSpPr>
        <p:spPr>
          <a:xfrm>
            <a:off x="1804745" y="1452565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xmlns="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2454442" y="1429119"/>
            <a:ext cx="9737558" cy="15383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upo 18">
            <a:extLst>
              <a:ext uri="{FF2B5EF4-FFF2-40B4-BE49-F238E27FC236}">
                <a16:creationId xmlns:a16="http://schemas.microsoft.com/office/drawing/2014/main" xmlns="" id="{EC7CCE55-AF4E-4245-BFBC-DEC36E1D4A4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13A9D50-C6EA-F04C-BB84-891959D759F9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2790B908-BCFE-FA4B-B5E3-36C62E088DE9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C96D4A9D-D054-044B-8920-BE06A68ED267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t-BR" noProof="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843643B7-9DFD-8C46-881C-69B3D67CA91A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t-BR" noProof="0" dirty="0"/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2D9D565-739D-4898-97BD-79EB8C7F91EC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620FADA3-E777-489C-976D-0B0C4FD31310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436514738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o Número do Slide 5">
            <a:extLst>
              <a:ext uri="{FF2B5EF4-FFF2-40B4-BE49-F238E27FC236}">
                <a16:creationId xmlns:a16="http://schemas.microsoft.com/office/drawing/2014/main" xmlns="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xmlns="" id="{8DCE8039-0D05-4A75-878A-907B8D44B9E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C1402252-45E8-45B3-BA5E-DFA33A45474E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1300C883-1ACE-4AF3-9875-792A769588D5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E75483D7-E612-43D2-9B0E-C69356C160DA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t-BR" noProof="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F279C5F2-4C7F-4470-A44F-E8AD69AC9FA0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t-BR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87506116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, Conteúdo e Fot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BC16441-0F1F-453B-BACF-543CEDE2A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430" y="1046163"/>
            <a:ext cx="5445369" cy="1114784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61EC9302-80D9-4A88-8591-DE2D4BA1F9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08430" y="2506662"/>
            <a:ext cx="5445370" cy="3454523"/>
          </a:xfrm>
        </p:spPr>
        <p:txBody>
          <a:bodyPr lIns="0" tIns="0" rIns="0" bIns="0" rtlCol="0">
            <a:noAutofit/>
          </a:bodyPr>
          <a:lstStyle>
            <a:lvl1pPr>
              <a:lnSpc>
                <a:spcPct val="100000"/>
              </a:lnSpc>
              <a:buClr>
                <a:schemeClr val="accent1"/>
              </a:buClr>
              <a:defRPr sz="1800"/>
            </a:lvl1pPr>
            <a:lvl2pPr>
              <a:lnSpc>
                <a:spcPct val="100000"/>
              </a:lnSpc>
              <a:buClr>
                <a:schemeClr val="accent1"/>
              </a:buClr>
              <a:defRPr sz="1600"/>
            </a:lvl2pPr>
            <a:lvl3pPr>
              <a:lnSpc>
                <a:spcPct val="100000"/>
              </a:lnSpc>
              <a:buClr>
                <a:schemeClr val="accent1"/>
              </a:buClr>
              <a:defRPr sz="1400"/>
            </a:lvl3pPr>
            <a:lvl4pPr>
              <a:lnSpc>
                <a:spcPct val="100000"/>
              </a:lnSpc>
              <a:buClr>
                <a:schemeClr val="accent1"/>
              </a:buClr>
              <a:defRPr sz="1200"/>
            </a:lvl4pPr>
            <a:lvl5pPr>
              <a:lnSpc>
                <a:spcPct val="100000"/>
              </a:lnSpc>
              <a:buClr>
                <a:schemeClr val="accent1"/>
              </a:buClr>
              <a:defRPr sz="1200"/>
            </a:lvl5pPr>
          </a:lstStyle>
          <a:p>
            <a:pPr lvl="0" rtl="0"/>
            <a:r>
              <a:rPr lang="pt-BR" noProof="0" dirty="0"/>
              <a:t>Editar estilos de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7" name="Espaço Reservado para o Número do Slide 5">
            <a:extLst>
              <a:ext uri="{FF2B5EF4-FFF2-40B4-BE49-F238E27FC236}">
                <a16:creationId xmlns:a16="http://schemas.microsoft.com/office/drawing/2014/main" xmlns="" id="{2C89B828-B338-413C-B008-0A8566F4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sp>
        <p:nvSpPr>
          <p:cNvPr id="8" name="Espaço Reservado para Conteúdo 16">
            <a:extLst>
              <a:ext uri="{FF2B5EF4-FFF2-40B4-BE49-F238E27FC236}">
                <a16:creationId xmlns:a16="http://schemas.microsoft.com/office/drawing/2014/main" xmlns="" id="{6AEAE6ED-58FA-4039-939A-E4032520CB3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6" y="6462713"/>
            <a:ext cx="2262187" cy="249237"/>
          </a:xfrm>
        </p:spPr>
        <p:txBody>
          <a:bodyPr rtlCol="0">
            <a:noAutofit/>
          </a:bodyPr>
          <a:lstStyle>
            <a:lvl1pPr marL="0" indent="0">
              <a:buNone/>
              <a:defRPr sz="1400" b="1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 dirty="0"/>
              <a:t>Nome da sua empresa</a:t>
            </a:r>
          </a:p>
        </p:txBody>
      </p:sp>
      <p:sp>
        <p:nvSpPr>
          <p:cNvPr id="10" name="Espaço Reservado para Imagem 9">
            <a:extLst>
              <a:ext uri="{FF2B5EF4-FFF2-40B4-BE49-F238E27FC236}">
                <a16:creationId xmlns:a16="http://schemas.microsoft.com/office/drawing/2014/main" xmlns="" id="{4502AABE-45EB-48A5-AD25-47BD8B79DF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9045" y="0"/>
            <a:ext cx="5210175" cy="5961063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xmlns="" id="{8888A4FD-81F4-4588-9E6D-70E57577D8BF}"/>
              </a:ext>
            </a:extLst>
          </p:cNvPr>
          <p:cNvCxnSpPr>
            <a:cxnSpLocks/>
          </p:cNvCxnSpPr>
          <p:nvPr userDrawn="1"/>
        </p:nvCxnSpPr>
        <p:spPr>
          <a:xfrm>
            <a:off x="5679219" y="2286312"/>
            <a:ext cx="2196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upo 11">
            <a:extLst>
              <a:ext uri="{FF2B5EF4-FFF2-40B4-BE49-F238E27FC236}">
                <a16:creationId xmlns:a16="http://schemas.microsoft.com/office/drawing/2014/main" xmlns="" id="{4CF1D2ED-7B25-4251-BF07-47FBAA534810}"/>
              </a:ext>
            </a:extLst>
          </p:cNvPr>
          <p:cNvGrpSpPr/>
          <p:nvPr userDrawn="1"/>
        </p:nvGrpSpPr>
        <p:grpSpPr>
          <a:xfrm>
            <a:off x="11079786" y="421045"/>
            <a:ext cx="748798" cy="134113"/>
            <a:chOff x="4827813" y="2534636"/>
            <a:chExt cx="996651" cy="17850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E397537E-DF51-4990-9447-2DAE98ABC683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3E99CAB5-81F4-4EA8-8B36-4A70C59861FD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16AADF9A-A507-4453-8CE3-3F78BB303FA4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t-BR" noProof="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C33AA69F-C4B8-479C-9F0F-69C184D0611F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t-BR" noProof="0" dirty="0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8725921A-0ED5-431E-899C-28A6920B5029}"/>
              </a:ext>
            </a:extLst>
          </p:cNvPr>
          <p:cNvSpPr/>
          <p:nvPr userDrawn="1"/>
        </p:nvSpPr>
        <p:spPr>
          <a:xfrm>
            <a:off x="10039330" y="896815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EE8B169A-8A2F-4425-A9A1-1B828428B434}"/>
              </a:ext>
            </a:extLst>
          </p:cNvPr>
          <p:cNvSpPr/>
          <p:nvPr userDrawn="1"/>
        </p:nvSpPr>
        <p:spPr>
          <a:xfrm>
            <a:off x="9720923" y="672411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xmlns="" id="{43B45974-F6C7-40D3-9399-E05FA19C565E}"/>
              </a:ext>
            </a:extLst>
          </p:cNvPr>
          <p:cNvCxnSpPr>
            <a:cxnSpLocks/>
          </p:cNvCxnSpPr>
          <p:nvPr userDrawn="1"/>
        </p:nvCxnSpPr>
        <p:spPr>
          <a:xfrm>
            <a:off x="8011876" y="2286312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84765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, Conteúdo e 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BC16441-0F1F-453B-BACF-543CEDE2A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1046163"/>
            <a:ext cx="5445369" cy="1114784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61EC9302-80D9-4A88-8591-DE2D4BA1F9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416" y="2506662"/>
            <a:ext cx="5445370" cy="3454523"/>
          </a:xfrm>
        </p:spPr>
        <p:txBody>
          <a:bodyPr lIns="0" tIns="0" rIns="0" bIns="0" rtlCol="0">
            <a:noAutofit/>
          </a:bodyPr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 rtl="0"/>
            <a:r>
              <a:rPr lang="pt-BR" noProof="0" dirty="0"/>
              <a:t>Editar estilos de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7" name="Espaço Reservado para o Número do Slide 5">
            <a:extLst>
              <a:ext uri="{FF2B5EF4-FFF2-40B4-BE49-F238E27FC236}">
                <a16:creationId xmlns:a16="http://schemas.microsoft.com/office/drawing/2014/main" xmlns="" id="{2C89B828-B338-413C-B008-0A8566F4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sp>
        <p:nvSpPr>
          <p:cNvPr id="8" name="Espaço Reservado para Conteúdo 16">
            <a:extLst>
              <a:ext uri="{FF2B5EF4-FFF2-40B4-BE49-F238E27FC236}">
                <a16:creationId xmlns:a16="http://schemas.microsoft.com/office/drawing/2014/main" xmlns="" id="{6AEAE6ED-58FA-4039-939A-E4032520CB3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6" y="6462713"/>
            <a:ext cx="2262187" cy="249237"/>
          </a:xfrm>
        </p:spPr>
        <p:txBody>
          <a:bodyPr rtlCol="0">
            <a:noAutofit/>
          </a:bodyPr>
          <a:lstStyle>
            <a:lvl1pPr marL="0" indent="0">
              <a:buNone/>
              <a:defRPr sz="14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 dirty="0"/>
              <a:t>Nome da sua empresa</a:t>
            </a:r>
          </a:p>
        </p:txBody>
      </p:sp>
      <p:sp>
        <p:nvSpPr>
          <p:cNvPr id="10" name="Espaço Reservado para Imagem 9">
            <a:extLst>
              <a:ext uri="{FF2B5EF4-FFF2-40B4-BE49-F238E27FC236}">
                <a16:creationId xmlns:a16="http://schemas.microsoft.com/office/drawing/2014/main" xmlns="" id="{4502AABE-45EB-48A5-AD25-47BD8B79DF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19755" y="1"/>
            <a:ext cx="3430408" cy="4091942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xmlns="" id="{8888A4FD-81F4-4588-9E6D-70E57577D8BF}"/>
              </a:ext>
            </a:extLst>
          </p:cNvPr>
          <p:cNvCxnSpPr>
            <a:cxnSpLocks/>
          </p:cNvCxnSpPr>
          <p:nvPr userDrawn="1"/>
        </p:nvCxnSpPr>
        <p:spPr>
          <a:xfrm>
            <a:off x="-24056" y="2286312"/>
            <a:ext cx="2196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upo 11">
            <a:extLst>
              <a:ext uri="{FF2B5EF4-FFF2-40B4-BE49-F238E27FC236}">
                <a16:creationId xmlns:a16="http://schemas.microsoft.com/office/drawing/2014/main" xmlns="" id="{4CF1D2ED-7B25-4251-BF07-47FBAA534810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E397537E-DF51-4990-9447-2DAE98ABC683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3E99CAB5-81F4-4EA8-8B36-4A70C59861FD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16AADF9A-A507-4453-8CE3-3F78BB303FA4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t-BR" noProof="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C33AA69F-C4B8-479C-9F0F-69C184D0611F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t-BR" noProof="0" dirty="0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8725921A-0ED5-431E-899C-28A6920B5029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EE8B169A-8A2F-4425-A9A1-1B828428B434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xmlns="" id="{43B45974-F6C7-40D3-9399-E05FA19C565E}"/>
              </a:ext>
            </a:extLst>
          </p:cNvPr>
          <p:cNvCxnSpPr>
            <a:cxnSpLocks/>
          </p:cNvCxnSpPr>
          <p:nvPr userDrawn="1"/>
        </p:nvCxnSpPr>
        <p:spPr>
          <a:xfrm>
            <a:off x="2289937" y="2286312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ço Reservado para Imagem 9">
            <a:extLst>
              <a:ext uri="{FF2B5EF4-FFF2-40B4-BE49-F238E27FC236}">
                <a16:creationId xmlns:a16="http://schemas.microsoft.com/office/drawing/2014/main" xmlns="" id="{63A2A33D-4D91-454D-A35B-6DA97069EC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42186" y="555157"/>
            <a:ext cx="2649814" cy="4298197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21" name="Espaço Reservado para Imagem 9">
            <a:extLst>
              <a:ext uri="{FF2B5EF4-FFF2-40B4-BE49-F238E27FC236}">
                <a16:creationId xmlns:a16="http://schemas.microsoft.com/office/drawing/2014/main" xmlns="" id="{7EC67FB7-777C-473E-95B8-585AA8E6640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19754" y="4289110"/>
            <a:ext cx="3430407" cy="1672075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3405895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ia Image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CD44E22-137C-4913-A29E-04F82EA87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3794663"/>
            <a:ext cx="10515600" cy="823232"/>
          </a:xfrm>
        </p:spPr>
        <p:txBody>
          <a:bodyPr vert="horz" lIns="91440" tIns="45720" rIns="91440" bIns="45720" rtlCol="0" anchor="b">
            <a:noAutofit/>
          </a:bodyPr>
          <a:lstStyle>
            <a:lvl1pPr algn="ctr">
              <a:defRPr lang="en-IN" sz="3600" b="1" cap="all" baseline="0"/>
            </a:lvl1pPr>
          </a:lstStyle>
          <a:p>
            <a:pPr lvl="0" rtl="0"/>
            <a:r>
              <a:rPr lang="pt-BR" noProof="0" dirty="0"/>
              <a:t>TÍTULO AQUI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6E8BFC94-FFEC-4290-AC27-760323F21B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839691"/>
            <a:ext cx="10515600" cy="1305379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800" b="0" cap="none" baseline="0" dirty="0" smtClean="0"/>
            </a:lvl1pPr>
          </a:lstStyle>
          <a:p>
            <a:pPr marL="228600" lvl="0" indent="-228600" rtl="0"/>
            <a:r>
              <a:rPr lang="pt-BR" noProof="0" dirty="0"/>
              <a:t>Editar o texto Mestre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xmlns="" id="{B44139FA-A83B-432B-9C7C-26634F46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xmlns="" id="{A7389277-B3D3-4AEE-8BE0-0559A73969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13018"/>
          </a:xfrm>
          <a:solidFill>
            <a:schemeClr val="bg1">
              <a:lumMod val="8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D93E40EC-FFAE-4BC0-932E-60CC9A1785C0}"/>
              </a:ext>
            </a:extLst>
          </p:cNvPr>
          <p:cNvCxnSpPr>
            <a:cxnSpLocks/>
          </p:cNvCxnSpPr>
          <p:nvPr userDrawn="1"/>
        </p:nvCxnSpPr>
        <p:spPr>
          <a:xfrm>
            <a:off x="5351690" y="3748188"/>
            <a:ext cx="1488621" cy="0"/>
          </a:xfrm>
          <a:prstGeom prst="line">
            <a:avLst/>
          </a:prstGeom>
          <a:ln w="139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ço Reservado para Conteúdo 16">
            <a:extLst>
              <a:ext uri="{FF2B5EF4-FFF2-40B4-BE49-F238E27FC236}">
                <a16:creationId xmlns:a16="http://schemas.microsoft.com/office/drawing/2014/main" xmlns="" id="{B34A1799-63F2-4B23-A188-7BAB23FB821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6" y="6462713"/>
            <a:ext cx="2262187" cy="249237"/>
          </a:xfrm>
        </p:spPr>
        <p:txBody>
          <a:bodyPr rtlCol="0">
            <a:noAutofit/>
          </a:bodyPr>
          <a:lstStyle>
            <a:lvl1pPr marL="0" indent="0">
              <a:buNone/>
              <a:defRPr sz="1400" b="1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 dirty="0"/>
              <a:t>Nome da sua empresa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xmlns="" id="{65844635-8274-49B1-BBEC-354A0872E526}"/>
              </a:ext>
            </a:extLst>
          </p:cNvPr>
          <p:cNvGrpSpPr/>
          <p:nvPr userDrawn="1"/>
        </p:nvGrpSpPr>
        <p:grpSpPr>
          <a:xfrm>
            <a:off x="5721601" y="4594679"/>
            <a:ext cx="748798" cy="134113"/>
            <a:chOff x="4827813" y="2534636"/>
            <a:chExt cx="996651" cy="17850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9754643C-5B30-4FC2-BFAC-4FD007AC9EC7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23FDDB55-6BA5-4489-9E37-4A76254A5CD7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DA023CF8-2471-40A5-B2EF-E9BF4DF2C0E1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t-BR" noProof="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F9B0428F-5D1A-4CD3-BDA2-9CA7F5141455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t-BR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27806385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92237E7-A574-47D2-9624-D12F475605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416" y="246186"/>
            <a:ext cx="3206261" cy="1037492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pt-BR" noProof="0" dirty="0"/>
              <a:t>Título aqui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712D9B6D-CE43-4FB1-87C0-D3565E73024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080986" y="2426274"/>
            <a:ext cx="3008434" cy="601087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 dirty="0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249D73CD-EB11-4ED6-80CF-B68320D57E9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080986" y="3097702"/>
            <a:ext cx="3008434" cy="3091961"/>
          </a:xfrm>
        </p:spPr>
        <p:txBody>
          <a:bodyPr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 rtl="0"/>
            <a:r>
              <a:rPr lang="pt-BR" noProof="0" dirty="0"/>
              <a:t>Editar estilos de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10" name="Espaço Reservado para o Número do Slide 5">
            <a:extLst>
              <a:ext uri="{FF2B5EF4-FFF2-40B4-BE49-F238E27FC236}">
                <a16:creationId xmlns:a16="http://schemas.microsoft.com/office/drawing/2014/main" xmlns="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sp>
        <p:nvSpPr>
          <p:cNvPr id="11" name="Espaço Reservado para Conteúdo 16">
            <a:extLst>
              <a:ext uri="{FF2B5EF4-FFF2-40B4-BE49-F238E27FC236}">
                <a16:creationId xmlns:a16="http://schemas.microsoft.com/office/drawing/2014/main" xmlns="" id="{57889B18-CC7E-47A7-B83B-45D7871D298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6" y="6462713"/>
            <a:ext cx="2262187" cy="249237"/>
          </a:xfrm>
        </p:spPr>
        <p:txBody>
          <a:bodyPr rtlCol="0">
            <a:noAutofit/>
          </a:bodyPr>
          <a:lstStyle>
            <a:lvl1pPr marL="0" indent="0">
              <a:buNone/>
              <a:defRPr sz="1400" b="1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 dirty="0"/>
              <a:t>Nome da sua empresa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A6A27954-3A0E-430B-AD48-05A3F3278D70}"/>
              </a:ext>
            </a:extLst>
          </p:cNvPr>
          <p:cNvGrpSpPr/>
          <p:nvPr userDrawn="1"/>
        </p:nvGrpSpPr>
        <p:grpSpPr>
          <a:xfrm>
            <a:off x="-24056" y="1452564"/>
            <a:ext cx="3385227" cy="134113"/>
            <a:chOff x="-24055" y="1452565"/>
            <a:chExt cx="2374534" cy="0"/>
          </a:xfrm>
        </p:grpSpPr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xmlns="" id="{D9C089FD-3BC7-434F-810A-04F78AFC84D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055" y="1452565"/>
              <a:ext cx="1717831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xmlns="" id="{EF7AC837-D78F-424C-9FDC-C3A445A5E0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804745" y="1452565"/>
              <a:ext cx="545734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xmlns="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3639489" y="421045"/>
            <a:ext cx="0" cy="5768619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ço Reservado para Texto 2">
            <a:extLst>
              <a:ext uri="{FF2B5EF4-FFF2-40B4-BE49-F238E27FC236}">
                <a16:creationId xmlns:a16="http://schemas.microsoft.com/office/drawing/2014/main" xmlns="" id="{A09F60F9-61AE-4464-B369-1CF86DB708D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870582" y="2426274"/>
            <a:ext cx="3008434" cy="601087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 dirty="0"/>
              <a:t>Editar estilos de texto Mestre</a:t>
            </a:r>
          </a:p>
        </p:txBody>
      </p:sp>
      <p:sp>
        <p:nvSpPr>
          <p:cNvPr id="20" name="Espaço reservado para conteúdo 3">
            <a:extLst>
              <a:ext uri="{FF2B5EF4-FFF2-40B4-BE49-F238E27FC236}">
                <a16:creationId xmlns:a16="http://schemas.microsoft.com/office/drawing/2014/main" xmlns="" id="{124CEF01-2C7C-4568-8A45-5F5A058ECFC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7870582" y="3097702"/>
            <a:ext cx="3008434" cy="3091961"/>
          </a:xfrm>
        </p:spPr>
        <p:txBody>
          <a:bodyPr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 rtl="0"/>
            <a:r>
              <a:rPr lang="pt-BR" noProof="0" dirty="0"/>
              <a:t>Editar estilos de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23" name="Espaço Reservado para Imagem 8">
            <a:extLst>
              <a:ext uri="{FF2B5EF4-FFF2-40B4-BE49-F238E27FC236}">
                <a16:creationId xmlns:a16="http://schemas.microsoft.com/office/drawing/2014/main" xmlns="" id="{BAF86618-E012-4E70-91E3-A72E71C63E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080986" y="1676296"/>
            <a:ext cx="587932" cy="587932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BR" noProof="0" dirty="0"/>
              <a:t>Ícone aqui</a:t>
            </a:r>
          </a:p>
        </p:txBody>
      </p:sp>
      <p:sp>
        <p:nvSpPr>
          <p:cNvPr id="24" name="Espaço Reservado para Imagem 8">
            <a:extLst>
              <a:ext uri="{FF2B5EF4-FFF2-40B4-BE49-F238E27FC236}">
                <a16:creationId xmlns:a16="http://schemas.microsoft.com/office/drawing/2014/main" xmlns="" id="{4FF378B9-734E-4C43-836C-CB80566DDB1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868008" y="1676296"/>
            <a:ext cx="587932" cy="587932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BR" noProof="0" dirty="0"/>
              <a:t>Ícone aqui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3F366940-FB5E-4B76-8829-80C14F137B3A}"/>
              </a:ext>
            </a:extLst>
          </p:cNvPr>
          <p:cNvSpPr/>
          <p:nvPr userDrawn="1"/>
        </p:nvSpPr>
        <p:spPr>
          <a:xfrm>
            <a:off x="10251393" y="555158"/>
            <a:ext cx="3298372" cy="3298372"/>
          </a:xfrm>
          <a:prstGeom prst="ellipse">
            <a:avLst/>
          </a:prstGeom>
          <a:noFill/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75486FFB-46EF-4E74-BFFF-7ED054DB0D9C}"/>
              </a:ext>
            </a:extLst>
          </p:cNvPr>
          <p:cNvSpPr/>
          <p:nvPr userDrawn="1"/>
        </p:nvSpPr>
        <p:spPr>
          <a:xfrm>
            <a:off x="9932986" y="330754"/>
            <a:ext cx="1268186" cy="1268186"/>
          </a:xfrm>
          <a:prstGeom prst="ellipse">
            <a:avLst/>
          </a:prstGeom>
          <a:noFill/>
          <a:ln w="31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9" name="Espaço Reservado para Texto 2">
            <a:extLst>
              <a:ext uri="{FF2B5EF4-FFF2-40B4-BE49-F238E27FC236}">
                <a16:creationId xmlns:a16="http://schemas.microsoft.com/office/drawing/2014/main" xmlns="" id="{76F2CCF2-293A-49CA-B2A9-134BB5DEF98E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4080985" y="480157"/>
            <a:ext cx="6944563" cy="823912"/>
          </a:xfrm>
        </p:spPr>
        <p:txBody>
          <a:bodyPr lIns="0" tIns="0" rIns="0" bIns="0" rtlCol="0" anchor="ctr"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 dirty="0"/>
              <a:t>Editar estilos de texto Mestre</a:t>
            </a: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xmlns="" id="{6D35CCD2-B73F-944C-B572-7FBFC7DE22E4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9D8F78D8-558F-3540-A5F4-B1AD8942B341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3F8F621A-F298-2B48-B7E0-8D9BEE8AA763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C17A3A3B-82AE-0A46-AE32-9B111F975BDB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t-BR" noProof="0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DF206CE3-6B94-C340-8BA3-A2A4E407E499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t-BR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21905163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ia Imagem Vertical Rox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xmlns="" id="{A7389277-B3D3-4AEE-8BE0-0559A73969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16488" y="0"/>
            <a:ext cx="6875511" cy="6858000"/>
          </a:xfrm>
          <a:solidFill>
            <a:schemeClr val="bg1">
              <a:lumMod val="8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9536DA47-61AF-4CF1-8DF3-3721934D13E3}"/>
              </a:ext>
            </a:extLst>
          </p:cNvPr>
          <p:cNvSpPr/>
          <p:nvPr userDrawn="1"/>
        </p:nvSpPr>
        <p:spPr>
          <a:xfrm>
            <a:off x="0" y="0"/>
            <a:ext cx="5316488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056FD760-FBDC-4410-A039-469F7931D3A3}"/>
              </a:ext>
            </a:extLst>
          </p:cNvPr>
          <p:cNvSpPr/>
          <p:nvPr userDrawn="1"/>
        </p:nvSpPr>
        <p:spPr>
          <a:xfrm>
            <a:off x="831850" y="1723292"/>
            <a:ext cx="5307246" cy="3745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CD44E22-137C-4913-A29E-04F82EA87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4651" y="1087907"/>
            <a:ext cx="4468698" cy="1444275"/>
          </a:xfrm>
        </p:spPr>
        <p:txBody>
          <a:bodyPr vert="horz" lIns="91440" tIns="792000" rIns="91440" bIns="45720" rtlCol="0" anchor="t">
            <a:noAutofit/>
          </a:bodyPr>
          <a:lstStyle>
            <a:lvl1pPr algn="l">
              <a:defRPr lang="en-IN" sz="3600" b="1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BR" noProof="0" dirty="0"/>
              <a:t>TÍTULO AQUI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6E8BFC94-FFEC-4290-AC27-760323F21B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68711" y="2552611"/>
            <a:ext cx="4097778" cy="1992819"/>
          </a:xfrm>
        </p:spPr>
        <p:txBody>
          <a:bodyPr vert="horz" lIns="91440" tIns="45720" rIns="91440" bIns="45720" rtlCol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800" b="0" cap="none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pt-BR" noProof="0" dirty="0"/>
              <a:t>Editar estilos de texto Mestre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xmlns="" id="{B44139FA-A83B-432B-9C7C-26634F46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D93E40EC-FFAE-4BC0-932E-60CC9A1785C0}"/>
              </a:ext>
            </a:extLst>
          </p:cNvPr>
          <p:cNvCxnSpPr>
            <a:cxnSpLocks/>
          </p:cNvCxnSpPr>
          <p:nvPr userDrawn="1"/>
        </p:nvCxnSpPr>
        <p:spPr>
          <a:xfrm>
            <a:off x="454991" y="1620451"/>
            <a:ext cx="22882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ço Reservado para Conteúdo 16">
            <a:extLst>
              <a:ext uri="{FF2B5EF4-FFF2-40B4-BE49-F238E27FC236}">
                <a16:creationId xmlns:a16="http://schemas.microsoft.com/office/drawing/2014/main" xmlns="" id="{B34A1799-63F2-4B23-A188-7BAB23FB821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6" y="6462713"/>
            <a:ext cx="2262187" cy="249237"/>
          </a:xfrm>
        </p:spPr>
        <p:txBody>
          <a:bodyPr rtlCol="0">
            <a:no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 dirty="0"/>
              <a:t>Nome da sua empresa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xmlns="" id="{C5F2EA84-5150-479B-86D5-F4BAE1263488}"/>
              </a:ext>
            </a:extLst>
          </p:cNvPr>
          <p:cNvGrpSpPr/>
          <p:nvPr userDrawn="1"/>
        </p:nvGrpSpPr>
        <p:grpSpPr>
          <a:xfrm flipH="1">
            <a:off x="1130928" y="4803540"/>
            <a:ext cx="3616779" cy="3522776"/>
            <a:chOff x="2555621" y="3917613"/>
            <a:chExt cx="3616779" cy="352277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C0699C4B-8D8E-47E2-A0C5-D71C25ABAC72}"/>
                </a:ext>
              </a:extLst>
            </p:cNvPr>
            <p:cNvSpPr/>
            <p:nvPr userDrawn="1"/>
          </p:nvSpPr>
          <p:spPr>
            <a:xfrm>
              <a:off x="2874028" y="4142017"/>
              <a:ext cx="3298372" cy="3298372"/>
            </a:xfrm>
            <a:prstGeom prst="ellipse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2F607AB9-31A7-4B79-9AFE-0DFDB792E20C}"/>
                </a:ext>
              </a:extLst>
            </p:cNvPr>
            <p:cNvSpPr/>
            <p:nvPr userDrawn="1"/>
          </p:nvSpPr>
          <p:spPr>
            <a:xfrm>
              <a:off x="2555621" y="3917613"/>
              <a:ext cx="1268186" cy="1268186"/>
            </a:xfrm>
            <a:prstGeom prst="ellipse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94174930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ig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33CABAC-B403-4354-A27F-4C38B08C1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2885" y="2704121"/>
            <a:ext cx="6556248" cy="750278"/>
          </a:xfrm>
        </p:spPr>
        <p:txBody>
          <a:bodyPr rtlCol="0"/>
          <a:lstStyle>
            <a:lvl1pPr>
              <a:defRPr lang="en-US" sz="4800" b="1" kern="1200" cap="all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r>
              <a:rPr lang="pt-BR" noProof="0" dirty="0"/>
              <a:t>Obrigado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ABDE5D2F-535D-4D7C-9BE1-84BFEC7A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7B88E691-2262-43F7-BCD3-55082BD16FF5}" type="datetime1">
              <a:rPr lang="pt-BR" noProof="0" smtClean="0"/>
              <a:t>11/10/2023</a:t>
            </a:fld>
            <a:endParaRPr lang="pt-BR" noProof="0" dirty="0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64363625-95D4-4DF0-A1AA-D060728EC426}"/>
              </a:ext>
            </a:extLst>
          </p:cNvPr>
          <p:cNvCxnSpPr>
            <a:cxnSpLocks/>
          </p:cNvCxnSpPr>
          <p:nvPr userDrawn="1"/>
        </p:nvCxnSpPr>
        <p:spPr>
          <a:xfrm>
            <a:off x="4827813" y="3760408"/>
            <a:ext cx="148862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xmlns="" id="{F0C7F772-E2DA-4B13-AC2E-28A0EE6D84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424363" cy="6858000"/>
          </a:xfr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47953C80-71A5-4AA2-AEAD-21948D1AA6DC}"/>
              </a:ext>
            </a:extLst>
          </p:cNvPr>
          <p:cNvSpPr/>
          <p:nvPr userDrawn="1"/>
        </p:nvSpPr>
        <p:spPr>
          <a:xfrm>
            <a:off x="8621485" y="4408714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9C4582D1-F710-4E2F-9868-CB89116D5932}"/>
              </a:ext>
            </a:extLst>
          </p:cNvPr>
          <p:cNvSpPr/>
          <p:nvPr userDrawn="1"/>
        </p:nvSpPr>
        <p:spPr>
          <a:xfrm>
            <a:off x="8303078" y="4184310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pic>
        <p:nvPicPr>
          <p:cNvPr id="23" name="Gráfico 22" descr="Envelope">
            <a:extLst>
              <a:ext uri="{FF2B5EF4-FFF2-40B4-BE49-F238E27FC236}">
                <a16:creationId xmlns:a16="http://schemas.microsoft.com/office/drawing/2014/main" xmlns="" id="{3C32C7E5-809C-4E12-8962-1B868951E6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834803" y="4029040"/>
            <a:ext cx="469232" cy="469232"/>
          </a:xfrm>
          <a:prstGeom prst="rect">
            <a:avLst/>
          </a:prstGeom>
        </p:spPr>
      </p:pic>
      <p:sp>
        <p:nvSpPr>
          <p:cNvPr id="34" name="Subtítulo 2">
            <a:extLst>
              <a:ext uri="{FF2B5EF4-FFF2-40B4-BE49-F238E27FC236}">
                <a16:creationId xmlns:a16="http://schemas.microsoft.com/office/drawing/2014/main" xmlns="" id="{31AD270F-1692-4526-B979-6B5945A20D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6809" y="4126311"/>
            <a:ext cx="3640478" cy="433938"/>
          </a:xfrm>
        </p:spPr>
        <p:txBody>
          <a:bodyPr rtlCol="0">
            <a:normAutofit/>
          </a:bodyPr>
          <a:lstStyle>
            <a:lvl1pPr marL="0" indent="0" algn="l">
              <a:buNone/>
              <a:defRPr sz="1800" b="0" cap="none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Clique para editar o estilo do subtítulo mestre</a:t>
            </a:r>
            <a:endParaRPr lang="pt-BR" noProof="0" dirty="0"/>
          </a:p>
        </p:txBody>
      </p:sp>
      <p:sp>
        <p:nvSpPr>
          <p:cNvPr id="39" name="Espaço Reservado para Conteúdo 38">
            <a:extLst>
              <a:ext uri="{FF2B5EF4-FFF2-40B4-BE49-F238E27FC236}">
                <a16:creationId xmlns:a16="http://schemas.microsoft.com/office/drawing/2014/main" xmlns="" id="{382940E6-7963-411F-B35A-57121171A98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408614" y="4836222"/>
            <a:ext cx="3638674" cy="45393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800" b="0" cap="none" baseline="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IN" sz="1600" dirty="0"/>
            </a:lvl5pPr>
          </a:lstStyle>
          <a:p>
            <a:pPr marL="228600" lvl="0" indent="-228600" rtl="0"/>
            <a:r>
              <a:rPr lang="pt-BR" noProof="0" dirty="0"/>
              <a:t>Editar estilos de texto Mestre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xmlns="" id="{1F8FC2D7-B114-3444-8684-995FC4D6D459}"/>
              </a:ext>
            </a:extLst>
          </p:cNvPr>
          <p:cNvGrpSpPr/>
          <p:nvPr userDrawn="1"/>
        </p:nvGrpSpPr>
        <p:grpSpPr>
          <a:xfrm>
            <a:off x="4793474" y="2475187"/>
            <a:ext cx="748798" cy="134113"/>
            <a:chOff x="4827813" y="2534636"/>
            <a:chExt cx="996651" cy="17850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CEE45073-ED8E-0544-85FA-9AF5A478417E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B8BAF06E-A8A8-484C-8F6C-E42EDC46BBCB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586EB62D-13C7-6E43-9D98-B706D2B9ADDF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t-BR" noProof="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35CF3453-ED5A-024D-8815-C08EFA13D1A6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t-BR" noProof="0" dirty="0"/>
            </a:p>
          </p:txBody>
        </p:sp>
      </p:grpSp>
      <p:pic>
        <p:nvPicPr>
          <p:cNvPr id="3" name="Gráfico 2" descr="Link">
            <a:extLst>
              <a:ext uri="{FF2B5EF4-FFF2-40B4-BE49-F238E27FC236}">
                <a16:creationId xmlns:a16="http://schemas.microsoft.com/office/drawing/2014/main" xmlns="" id="{16E3F5A0-978F-8D46-BBFB-19A7F7883D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787152" y="4809677"/>
            <a:ext cx="542081" cy="54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597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08582E5-8FA2-4056-805F-EF36F70668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6300" y="2726872"/>
            <a:ext cx="7233557" cy="832077"/>
          </a:xfrm>
        </p:spPr>
        <p:txBody>
          <a:bodyPr rtlCol="0" anchor="b">
            <a:normAutofit/>
          </a:bodyPr>
          <a:lstStyle>
            <a:lvl1pPr algn="l">
              <a:defRPr sz="4800" b="1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pt-BR" noProof="0" dirty="0"/>
              <a:t>Título da apresentação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1C085D6F-874B-44F8-B241-51EF13CA9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6300" y="3569380"/>
            <a:ext cx="7233557" cy="365125"/>
          </a:xfrm>
        </p:spPr>
        <p:txBody>
          <a:bodyPr lIns="0" rtlCol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Clique para editar o estilo do subtítulo mestre</a:t>
            </a:r>
            <a:endParaRPr lang="pt-BR" noProof="0" dirty="0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ABDE5D2F-535D-4D7C-9BE1-84BFEC7A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4C79FB0A-278F-4197-AE93-1012E94298E8}" type="datetime1">
              <a:rPr lang="pt-BR" noProof="0" smtClean="0"/>
              <a:t>11/10/2023</a:t>
            </a:fld>
            <a:endParaRPr lang="pt-BR" noProof="0" dirty="0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64363625-95D4-4DF0-A1AA-D060728EC426}"/>
              </a:ext>
            </a:extLst>
          </p:cNvPr>
          <p:cNvCxnSpPr>
            <a:cxnSpLocks/>
          </p:cNvCxnSpPr>
          <p:nvPr userDrawn="1"/>
        </p:nvCxnSpPr>
        <p:spPr>
          <a:xfrm>
            <a:off x="4827813" y="4082142"/>
            <a:ext cx="148862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ECBCF8A4-C2B4-4945-8D79-C9D46B7FBECB}"/>
              </a:ext>
            </a:extLst>
          </p:cNvPr>
          <p:cNvGrpSpPr/>
          <p:nvPr userDrawn="1"/>
        </p:nvGrpSpPr>
        <p:grpSpPr>
          <a:xfrm>
            <a:off x="4793474" y="2475187"/>
            <a:ext cx="748798" cy="134113"/>
            <a:chOff x="4827813" y="2534636"/>
            <a:chExt cx="996651" cy="17850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479C2256-8A0F-4625-86F0-FB439F3EAD4E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253CF488-6D31-4B63-A3C6-C4D838C23FCE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E32985B6-7260-445A-A580-6993E0DEBFD9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t-BR" noProof="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3BC682E1-4E5D-4006-81EA-550DD98166E4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t-BR" noProof="0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47953C80-71A5-4AA2-AEAD-21948D1AA6DC}"/>
              </a:ext>
            </a:extLst>
          </p:cNvPr>
          <p:cNvSpPr/>
          <p:nvPr userDrawn="1"/>
        </p:nvSpPr>
        <p:spPr>
          <a:xfrm>
            <a:off x="8621485" y="4408714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9C4582D1-F710-4E2F-9868-CB89116D5932}"/>
              </a:ext>
            </a:extLst>
          </p:cNvPr>
          <p:cNvSpPr/>
          <p:nvPr userDrawn="1"/>
        </p:nvSpPr>
        <p:spPr>
          <a:xfrm>
            <a:off x="8303078" y="4184310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25F8A1A8-E078-4836-ABD1-CD4E75BBF58F}"/>
              </a:ext>
            </a:extLst>
          </p:cNvPr>
          <p:cNvSpPr/>
          <p:nvPr userDrawn="1"/>
        </p:nvSpPr>
        <p:spPr>
          <a:xfrm>
            <a:off x="0" y="0"/>
            <a:ext cx="4424363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96177531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o número do slide 5">
            <a:extLst>
              <a:ext uri="{FF2B5EF4-FFF2-40B4-BE49-F238E27FC236}">
                <a16:creationId xmlns:a16="http://schemas.microsoft.com/office/drawing/2014/main" xmlns="" id="{2C89B828-B338-413C-B008-0A8566F4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xmlns="" id="{8888A4FD-81F4-4588-9E6D-70E57577D8BF}"/>
              </a:ext>
            </a:extLst>
          </p:cNvPr>
          <p:cNvCxnSpPr>
            <a:cxnSpLocks/>
          </p:cNvCxnSpPr>
          <p:nvPr userDrawn="1"/>
        </p:nvCxnSpPr>
        <p:spPr>
          <a:xfrm>
            <a:off x="5679220" y="2286312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upo 11">
            <a:extLst>
              <a:ext uri="{FF2B5EF4-FFF2-40B4-BE49-F238E27FC236}">
                <a16:creationId xmlns:a16="http://schemas.microsoft.com/office/drawing/2014/main" xmlns="" id="{4CF1D2ED-7B25-4251-BF07-47FBAA534810}"/>
              </a:ext>
            </a:extLst>
          </p:cNvPr>
          <p:cNvGrpSpPr/>
          <p:nvPr userDrawn="1"/>
        </p:nvGrpSpPr>
        <p:grpSpPr>
          <a:xfrm>
            <a:off x="11079786" y="421045"/>
            <a:ext cx="748798" cy="134113"/>
            <a:chOff x="4827813" y="2534636"/>
            <a:chExt cx="996651" cy="17850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E397537E-DF51-4990-9447-2DAE98ABC683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3E99CAB5-81F4-4EA8-8B36-4A70C59861FD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16AADF9A-A507-4453-8CE3-3F78BB303FA4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t-BR" noProof="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C33AA69F-C4B8-479C-9F0F-69C184D0611F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t-BR" noProof="0" dirty="0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8725921A-0ED5-431E-899C-28A6920B5029}"/>
              </a:ext>
            </a:extLst>
          </p:cNvPr>
          <p:cNvSpPr/>
          <p:nvPr userDrawn="1"/>
        </p:nvSpPr>
        <p:spPr>
          <a:xfrm>
            <a:off x="10039330" y="896815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EE8B169A-8A2F-4425-A9A1-1B828428B434}"/>
              </a:ext>
            </a:extLst>
          </p:cNvPr>
          <p:cNvSpPr/>
          <p:nvPr userDrawn="1"/>
        </p:nvSpPr>
        <p:spPr>
          <a:xfrm>
            <a:off x="9720923" y="672411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xmlns="" id="{43B45974-F6C7-40D3-9399-E05FA19C565E}"/>
              </a:ext>
            </a:extLst>
          </p:cNvPr>
          <p:cNvCxnSpPr>
            <a:cxnSpLocks/>
          </p:cNvCxnSpPr>
          <p:nvPr userDrawn="1"/>
        </p:nvCxnSpPr>
        <p:spPr>
          <a:xfrm>
            <a:off x="7508020" y="2286312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ângulo 18">
            <a:extLst>
              <a:ext uri="{FF2B5EF4-FFF2-40B4-BE49-F238E27FC236}">
                <a16:creationId xmlns:a16="http://schemas.microsoft.com/office/drawing/2014/main" xmlns="" id="{9A55704E-D515-4774-90C6-5F887DDAE55E}"/>
              </a:ext>
            </a:extLst>
          </p:cNvPr>
          <p:cNvSpPr/>
          <p:nvPr userDrawn="1"/>
        </p:nvSpPr>
        <p:spPr>
          <a:xfrm>
            <a:off x="469044" y="1"/>
            <a:ext cx="5210176" cy="5961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xmlns="" id="{84878778-0299-471F-A4C9-D0C1E82ED8D2}"/>
              </a:ext>
            </a:extLst>
          </p:cNvPr>
          <p:cNvCxnSpPr>
            <a:cxnSpLocks/>
          </p:cNvCxnSpPr>
          <p:nvPr userDrawn="1"/>
        </p:nvCxnSpPr>
        <p:spPr>
          <a:xfrm>
            <a:off x="1001746" y="1290512"/>
            <a:ext cx="1488621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E39D1C78-6110-4052-8455-7E7893F7F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466" y="1276857"/>
            <a:ext cx="4097778" cy="1255325"/>
          </a:xfrm>
        </p:spPr>
        <p:txBody>
          <a:bodyPr rtlCol="0"/>
          <a:lstStyle>
            <a:lvl1pPr>
              <a:defRPr lang="en-US" sz="3600" b="1" kern="1200" cap="all" baseline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24" name="Espaço Reservado para Texto 2">
            <a:extLst>
              <a:ext uri="{FF2B5EF4-FFF2-40B4-BE49-F238E27FC236}">
                <a16:creationId xmlns:a16="http://schemas.microsoft.com/office/drawing/2014/main" xmlns="" id="{E3405997-7AE2-4C6E-8A7D-735F58A49D1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15467" y="2620651"/>
            <a:ext cx="4097778" cy="1933681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b="0" cap="none" baseline="0">
                <a:solidFill>
                  <a:schemeClr val="bg1"/>
                </a:solidFill>
              </a:defRPr>
            </a:lvl1pPr>
          </a:lstStyle>
          <a:p>
            <a:pPr lvl="0" rtl="0">
              <a:lnSpc>
                <a:spcPct val="100000"/>
              </a:lnSpc>
              <a:buNone/>
            </a:pPr>
            <a:r>
              <a:rPr lang="pt-BR" noProof="0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293153372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640D79E1-5F46-41CA-85E7-44C2A6C62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365125"/>
            <a:ext cx="11465168" cy="91855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pPr rtl="0"/>
            <a:r>
              <a:rPr lang="pt-BR" noProof="0" dirty="0"/>
              <a:t>CLIQUE PARA EDITAR O ESTILO DO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D7B0B511-05FD-459E-AC79-A87540961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3416" y="1825625"/>
            <a:ext cx="114651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0" dirty="0"/>
              <a:t>Editar estilos de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FC32B635-1E22-483C-94B9-F587908DE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pt-BR" noProof="0" dirty="0"/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xmlns="" id="{6DB98321-594C-4030-A2B0-3492F77EE0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5384" y="6463207"/>
            <a:ext cx="2743200" cy="258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053652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62" r:id="rId5"/>
    <p:sldLayoutId id="2147483660" r:id="rId6"/>
    <p:sldLayoutId id="2147483663" r:id="rId7"/>
    <p:sldLayoutId id="2147483667" r:id="rId8"/>
    <p:sldLayoutId id="2147483668" r:id="rId9"/>
    <p:sldLayoutId id="2147483666" r:id="rId10"/>
    <p:sldLayoutId id="2147483669" r:id="rId11"/>
    <p:sldLayoutId id="2147483670" r:id="rId12"/>
    <p:sldLayoutId id="2147483671" r:id="rId13"/>
    <p:sldLayoutId id="2147483672" r:id="rId14"/>
    <p:sldLayoutId id="2147483664" r:id="rId15"/>
    <p:sldLayoutId id="214748366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image" Target="../media/image16.png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Espaço Reservado para Imagem 35" descr="vista aérea da ponte sobre a água">
            <a:extLst>
              <a:ext uri="{FF2B5EF4-FFF2-40B4-BE49-F238E27FC236}">
                <a16:creationId xmlns:a16="http://schemas.microsoft.com/office/drawing/2014/main" xmlns="" id="{F7CD9EDC-C949-4D72-B04B-A61A034595A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30359CD-8DFF-4AF2-B957-630ED2A60E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6299" y="317241"/>
            <a:ext cx="7233557" cy="1906459"/>
          </a:xfrm>
        </p:spPr>
        <p:txBody>
          <a:bodyPr rtlCol="0">
            <a:noAutofit/>
          </a:bodyPr>
          <a:lstStyle/>
          <a:p>
            <a:r>
              <a:rPr lang="pt-BR" sz="4000" dirty="0">
                <a:latin typeface="Agency FB" panose="020B0503020202020204" pitchFamily="34" charset="0"/>
              </a:rPr>
              <a:t>Impactos ambientais dos </a:t>
            </a:r>
            <a:r>
              <a:rPr lang="pt-BR" sz="4000" dirty="0" err="1">
                <a:latin typeface="Agency FB" panose="020B0503020202020204" pitchFamily="34" charset="0"/>
              </a:rPr>
              <a:t>pLÁSTICOS</a:t>
            </a:r>
            <a:endParaRPr lang="pt-BR" sz="4000" dirty="0">
              <a:latin typeface="Agency FB" panose="020B050302020202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F1DF7D53-1D50-48D8-B3B4-B9632324B2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6299" y="2781057"/>
            <a:ext cx="7233557" cy="365125"/>
          </a:xfrm>
        </p:spPr>
        <p:txBody>
          <a:bodyPr rtlCol="0">
            <a:noAutofit/>
          </a:bodyPr>
          <a:lstStyle/>
          <a:p>
            <a:r>
              <a:rPr lang="pt-BR" sz="2000" b="1" dirty="0">
                <a:latin typeface="Agency FB" panose="020B0503020202020204" pitchFamily="34" charset="0"/>
              </a:rPr>
              <a:t>PROF. DR. ítalo Braga de castro</a:t>
            </a:r>
          </a:p>
          <a:p>
            <a:r>
              <a:rPr lang="pt-BR" sz="2000" b="1" dirty="0">
                <a:latin typeface="Agency FB" panose="020B0503020202020204" pitchFamily="34" charset="0"/>
              </a:rPr>
              <a:t>Victor Vasques ribeiro</a:t>
            </a:r>
          </a:p>
          <a:p>
            <a:r>
              <a:rPr lang="pt-BR" sz="2000" b="1" dirty="0">
                <a:latin typeface="Agency FB" panose="020B0503020202020204" pitchFamily="34" charset="0"/>
              </a:rPr>
              <a:t>Beatriz Barbosa moreno</a:t>
            </a:r>
          </a:p>
        </p:txBody>
      </p:sp>
      <p:pic>
        <p:nvPicPr>
          <p:cNvPr id="6" name="Imagem 5" descr="Placa vermelha com letras brancas em fundo preto&#10;&#10;Descrição gerada automaticamente com confiança baixa">
            <a:extLst>
              <a:ext uri="{FF2B5EF4-FFF2-40B4-BE49-F238E27FC236}">
                <a16:creationId xmlns:a16="http://schemas.microsoft.com/office/drawing/2014/main" xmlns="" id="{1987A99E-9AD5-1FA1-802E-A8EA1CED6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299" y="4594598"/>
            <a:ext cx="1823088" cy="1057391"/>
          </a:xfrm>
          <a:prstGeom prst="rect">
            <a:avLst/>
          </a:prstGeom>
        </p:spPr>
      </p:pic>
      <p:pic>
        <p:nvPicPr>
          <p:cNvPr id="8" name="Imagem 7" descr="Cd com letras e números em fundo preto&#10;&#10;Descrição gerada automaticamente com confiança baixa">
            <a:extLst>
              <a:ext uri="{FF2B5EF4-FFF2-40B4-BE49-F238E27FC236}">
                <a16:creationId xmlns:a16="http://schemas.microsoft.com/office/drawing/2014/main" xmlns="" id="{E169434D-1911-8459-3823-5F2E5A8013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238" t="8430" r="18038" b="25271"/>
          <a:stretch/>
        </p:blipFill>
        <p:spPr>
          <a:xfrm>
            <a:off x="7581899" y="4361384"/>
            <a:ext cx="1240484" cy="1290605"/>
          </a:xfrm>
          <a:prstGeom prst="rect">
            <a:avLst/>
          </a:prstGeom>
        </p:spPr>
      </p:pic>
      <p:pic>
        <p:nvPicPr>
          <p:cNvPr id="10" name="Imagem 9" descr="Logotipo, nome da empresa&#10;&#10;Descrição gerada automaticamente">
            <a:extLst>
              <a:ext uri="{FF2B5EF4-FFF2-40B4-BE49-F238E27FC236}">
                <a16:creationId xmlns:a16="http://schemas.microsoft.com/office/drawing/2014/main" xmlns="" id="{64E6E382-A9D1-505B-6837-68D8470F53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0955" y="4514193"/>
            <a:ext cx="1100279" cy="107963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3B4F8445-B46B-0243-CC25-E715BEC54149}"/>
              </a:ext>
            </a:extLst>
          </p:cNvPr>
          <p:cNvSpPr txBox="1"/>
          <p:nvPr/>
        </p:nvSpPr>
        <p:spPr>
          <a:xfrm>
            <a:off x="9921625" y="5575789"/>
            <a:ext cx="170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gency FB" panose="020B0503020202020204" pitchFamily="34" charset="0"/>
              </a:rPr>
              <a:t>@lecmar.lab</a:t>
            </a:r>
          </a:p>
        </p:txBody>
      </p:sp>
    </p:spTree>
    <p:extLst>
      <p:ext uri="{BB962C8B-B14F-4D97-AF65-F5344CB8AC3E}">
        <p14:creationId xmlns:p14="http://schemas.microsoft.com/office/powerpoint/2010/main" val="2064406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778510" y="-134307"/>
            <a:ext cx="10515600" cy="823232"/>
          </a:xfrm>
        </p:spPr>
        <p:txBody>
          <a:bodyPr/>
          <a:lstStyle/>
          <a:p>
            <a:r>
              <a:rPr lang="pt-BR" sz="4000" dirty="0" err="1">
                <a:latin typeface="Agency FB" panose="020B0503020202020204" pitchFamily="34" charset="0"/>
              </a:rPr>
              <a:t>MicroplÁsticos</a:t>
            </a:r>
            <a:r>
              <a:rPr lang="pt-BR" sz="4000" dirty="0">
                <a:latin typeface="Agency FB" panose="020B0503020202020204" pitchFamily="34" charset="0"/>
              </a:rPr>
              <a:t> em alimentos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F0E0FC8D-27BE-8197-22C1-543F6DDA12EC}"/>
              </a:ext>
            </a:extLst>
          </p:cNvPr>
          <p:cNvSpPr/>
          <p:nvPr/>
        </p:nvSpPr>
        <p:spPr>
          <a:xfrm>
            <a:off x="5246914" y="3429000"/>
            <a:ext cx="1698171" cy="16095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xmlns="" id="{0177D070-EF15-7730-FF8E-480F7B9CCA71}"/>
              </a:ext>
            </a:extLst>
          </p:cNvPr>
          <p:cNvGrpSpPr/>
          <p:nvPr/>
        </p:nvGrpSpPr>
        <p:grpSpPr>
          <a:xfrm>
            <a:off x="347191" y="2946733"/>
            <a:ext cx="2080788" cy="760424"/>
            <a:chOff x="3566278" y="3064688"/>
            <a:chExt cx="2080788" cy="760424"/>
          </a:xfrm>
        </p:grpSpPr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xmlns="" id="{0691FDFE-C760-C7B5-50ED-9C870673148E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7" name="Retângulo: Cantos Arredondados 4">
              <a:extLst>
                <a:ext uri="{FF2B5EF4-FFF2-40B4-BE49-F238E27FC236}">
                  <a16:creationId xmlns:a16="http://schemas.microsoft.com/office/drawing/2014/main" xmlns="" id="{0BDD6818-5846-5F04-F19D-FC7500D67129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Mexilhão</a:t>
              </a:r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xmlns="" id="{DF02651D-C61B-9AAB-9989-7129CCFD805E}"/>
              </a:ext>
            </a:extLst>
          </p:cNvPr>
          <p:cNvGrpSpPr/>
          <p:nvPr/>
        </p:nvGrpSpPr>
        <p:grpSpPr>
          <a:xfrm>
            <a:off x="3500914" y="2927321"/>
            <a:ext cx="2080788" cy="760424"/>
            <a:chOff x="3566278" y="3064688"/>
            <a:chExt cx="2080788" cy="760424"/>
          </a:xfrm>
        </p:grpSpPr>
        <p:sp>
          <p:nvSpPr>
            <p:cNvPr id="20" name="Retângulo: Cantos Arredondados 19">
              <a:extLst>
                <a:ext uri="{FF2B5EF4-FFF2-40B4-BE49-F238E27FC236}">
                  <a16:creationId xmlns:a16="http://schemas.microsoft.com/office/drawing/2014/main" xmlns="" id="{21A507E6-1082-3D0E-77FD-7EA1432C0678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1" name="Retângulo: Cantos Arredondados 4">
              <a:extLst>
                <a:ext uri="{FF2B5EF4-FFF2-40B4-BE49-F238E27FC236}">
                  <a16:creationId xmlns:a16="http://schemas.microsoft.com/office/drawing/2014/main" xmlns="" id="{55240735-784C-948C-073F-AC9E122F3D1E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Pera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xmlns="" id="{E800CAE6-1BAB-3CCD-4920-3207C2789D4B}"/>
              </a:ext>
            </a:extLst>
          </p:cNvPr>
          <p:cNvGrpSpPr/>
          <p:nvPr/>
        </p:nvGrpSpPr>
        <p:grpSpPr>
          <a:xfrm>
            <a:off x="10029246" y="2905049"/>
            <a:ext cx="2080788" cy="760424"/>
            <a:chOff x="3566278" y="3064688"/>
            <a:chExt cx="2080788" cy="760424"/>
          </a:xfrm>
        </p:grpSpPr>
        <p:sp>
          <p:nvSpPr>
            <p:cNvPr id="26" name="Retângulo: Cantos Arredondados 25">
              <a:extLst>
                <a:ext uri="{FF2B5EF4-FFF2-40B4-BE49-F238E27FC236}">
                  <a16:creationId xmlns:a16="http://schemas.microsoft.com/office/drawing/2014/main" xmlns="" id="{0A7B1293-B4EE-FDC8-46AD-9B2C83801E69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7" name="Retângulo: Cantos Arredondados 4">
              <a:extLst>
                <a:ext uri="{FF2B5EF4-FFF2-40B4-BE49-F238E27FC236}">
                  <a16:creationId xmlns:a16="http://schemas.microsoft.com/office/drawing/2014/main" xmlns="" id="{ECBF1DA6-3CFB-653C-9D38-A2D7ECF974A1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Peixe</a:t>
              </a:r>
            </a:p>
          </p:txBody>
        </p: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xmlns="" id="{90B099D3-BE0B-10D3-4476-B86824ED4A29}"/>
              </a:ext>
            </a:extLst>
          </p:cNvPr>
          <p:cNvGrpSpPr/>
          <p:nvPr/>
        </p:nvGrpSpPr>
        <p:grpSpPr>
          <a:xfrm>
            <a:off x="6765745" y="6066659"/>
            <a:ext cx="2080788" cy="760424"/>
            <a:chOff x="3566278" y="3064688"/>
            <a:chExt cx="2080788" cy="760424"/>
          </a:xfrm>
        </p:grpSpPr>
        <p:sp>
          <p:nvSpPr>
            <p:cNvPr id="37" name="Retângulo: Cantos Arredondados 36">
              <a:extLst>
                <a:ext uri="{FF2B5EF4-FFF2-40B4-BE49-F238E27FC236}">
                  <a16:creationId xmlns:a16="http://schemas.microsoft.com/office/drawing/2014/main" xmlns="" id="{0047BE71-F3E9-1614-309F-A8F838E82114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38" name="Retângulo: Cantos Arredondados 4">
              <a:extLst>
                <a:ext uri="{FF2B5EF4-FFF2-40B4-BE49-F238E27FC236}">
                  <a16:creationId xmlns:a16="http://schemas.microsoft.com/office/drawing/2014/main" xmlns="" id="{E513F8D1-845F-810A-210A-9F2D93510D4C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Salmão</a:t>
              </a:r>
            </a:p>
          </p:txBody>
        </p:sp>
      </p:grp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xmlns="" id="{D9907F10-2BCD-A07C-D445-31F4ECA59619}"/>
              </a:ext>
            </a:extLst>
          </p:cNvPr>
          <p:cNvSpPr/>
          <p:nvPr/>
        </p:nvSpPr>
        <p:spPr>
          <a:xfrm>
            <a:off x="-39033" y="1047750"/>
            <a:ext cx="1415282" cy="2009351"/>
          </a:xfrm>
          <a:custGeom>
            <a:avLst/>
            <a:gdLst>
              <a:gd name="connsiteX0" fmla="*/ 1415282 w 1415282"/>
              <a:gd name="connsiteY0" fmla="*/ 180551 h 2009351"/>
              <a:gd name="connsiteX1" fmla="*/ 1164841 w 1415282"/>
              <a:gd name="connsiteY1" fmla="*/ 361101 h 2009351"/>
              <a:gd name="connsiteX2" fmla="*/ 570772 w 1415282"/>
              <a:gd name="connsiteY2" fmla="*/ 564948 h 2009351"/>
              <a:gd name="connsiteX3" fmla="*/ 372749 w 1415282"/>
              <a:gd name="connsiteY3" fmla="*/ 879455 h 2009351"/>
              <a:gd name="connsiteX4" fmla="*/ 104836 w 1415282"/>
              <a:gd name="connsiteY4" fmla="*/ 920225 h 2009351"/>
              <a:gd name="connsiteX5" fmla="*/ 64067 w 1415282"/>
              <a:gd name="connsiteY5" fmla="*/ 1555063 h 2009351"/>
              <a:gd name="connsiteX6" fmla="*/ 425167 w 1415282"/>
              <a:gd name="connsiteY6" fmla="*/ 1479348 h 2009351"/>
              <a:gd name="connsiteX7" fmla="*/ 698905 w 1415282"/>
              <a:gd name="connsiteY7" fmla="*/ 1671547 h 2009351"/>
              <a:gd name="connsiteX8" fmla="*/ 885279 w 1415282"/>
              <a:gd name="connsiteY8" fmla="*/ 1898691 h 2009351"/>
              <a:gd name="connsiteX9" fmla="*/ 629014 w 1415282"/>
              <a:gd name="connsiteY9" fmla="*/ 1991878 h 2009351"/>
              <a:gd name="connsiteX10" fmla="*/ 302859 w 1415282"/>
              <a:gd name="connsiteY10" fmla="*/ 2009351 h 2009351"/>
              <a:gd name="connsiteX11" fmla="*/ 0 w 1415282"/>
              <a:gd name="connsiteY11" fmla="*/ 1758910 h 2009351"/>
              <a:gd name="connsiteX12" fmla="*/ 0 w 1415282"/>
              <a:gd name="connsiteY12" fmla="*/ 780444 h 2009351"/>
              <a:gd name="connsiteX13" fmla="*/ 11649 w 1415282"/>
              <a:gd name="connsiteY13" fmla="*/ 0 h 2009351"/>
              <a:gd name="connsiteX14" fmla="*/ 1415282 w 1415282"/>
              <a:gd name="connsiteY14" fmla="*/ 180551 h 20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15282" h="2009351">
                <a:moveTo>
                  <a:pt x="1415282" y="180551"/>
                </a:moveTo>
                <a:lnTo>
                  <a:pt x="1164841" y="361101"/>
                </a:lnTo>
                <a:lnTo>
                  <a:pt x="570772" y="564948"/>
                </a:lnTo>
                <a:lnTo>
                  <a:pt x="372749" y="879455"/>
                </a:lnTo>
                <a:lnTo>
                  <a:pt x="104836" y="920225"/>
                </a:lnTo>
                <a:lnTo>
                  <a:pt x="64067" y="1555063"/>
                </a:lnTo>
                <a:lnTo>
                  <a:pt x="425167" y="1479348"/>
                </a:lnTo>
                <a:lnTo>
                  <a:pt x="698905" y="1671547"/>
                </a:lnTo>
                <a:lnTo>
                  <a:pt x="885279" y="1898691"/>
                </a:lnTo>
                <a:lnTo>
                  <a:pt x="629014" y="1991878"/>
                </a:lnTo>
                <a:lnTo>
                  <a:pt x="302859" y="2009351"/>
                </a:lnTo>
                <a:lnTo>
                  <a:pt x="0" y="1758910"/>
                </a:lnTo>
                <a:lnTo>
                  <a:pt x="0" y="780444"/>
                </a:lnTo>
                <a:lnTo>
                  <a:pt x="11649" y="0"/>
                </a:lnTo>
                <a:lnTo>
                  <a:pt x="1415282" y="18055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xmlns="" id="{A3649D5A-B187-46E1-3FCF-79047E682853}"/>
              </a:ext>
            </a:extLst>
          </p:cNvPr>
          <p:cNvGrpSpPr/>
          <p:nvPr/>
        </p:nvGrpSpPr>
        <p:grpSpPr>
          <a:xfrm>
            <a:off x="348646" y="2948033"/>
            <a:ext cx="2080788" cy="760424"/>
            <a:chOff x="3566278" y="3064688"/>
            <a:chExt cx="2080788" cy="760424"/>
          </a:xfrm>
        </p:grpSpPr>
        <p:sp>
          <p:nvSpPr>
            <p:cNvPr id="42" name="Retângulo: Cantos Arredondados 41">
              <a:extLst>
                <a:ext uri="{FF2B5EF4-FFF2-40B4-BE49-F238E27FC236}">
                  <a16:creationId xmlns:a16="http://schemas.microsoft.com/office/drawing/2014/main" xmlns="" id="{BE29498C-5879-1E72-D4E5-39D3023F5EDB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43" name="Retângulo: Cantos Arredondados 4">
              <a:extLst>
                <a:ext uri="{FF2B5EF4-FFF2-40B4-BE49-F238E27FC236}">
                  <a16:creationId xmlns:a16="http://schemas.microsoft.com/office/drawing/2014/main" xmlns="" id="{ECE87791-5750-209E-14FD-63BB3493BC52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Maçã</a:t>
              </a:r>
            </a:p>
          </p:txBody>
        </p:sp>
      </p:grpSp>
      <p:sp>
        <p:nvSpPr>
          <p:cNvPr id="44" name="Forma Livre: Forma 43">
            <a:extLst>
              <a:ext uri="{FF2B5EF4-FFF2-40B4-BE49-F238E27FC236}">
                <a16:creationId xmlns:a16="http://schemas.microsoft.com/office/drawing/2014/main" xmlns="" id="{698D0665-44B9-EA19-B2F2-EE9203705CAD}"/>
              </a:ext>
            </a:extLst>
          </p:cNvPr>
          <p:cNvSpPr/>
          <p:nvPr/>
        </p:nvSpPr>
        <p:spPr>
          <a:xfrm>
            <a:off x="9126415" y="1399233"/>
            <a:ext cx="703385" cy="1399233"/>
          </a:xfrm>
          <a:custGeom>
            <a:avLst/>
            <a:gdLst>
              <a:gd name="connsiteX0" fmla="*/ 243673 w 703385"/>
              <a:gd name="connsiteY0" fmla="*/ 0 h 1399233"/>
              <a:gd name="connsiteX1" fmla="*/ 575269 w 703385"/>
              <a:gd name="connsiteY1" fmla="*/ 261257 h 1399233"/>
              <a:gd name="connsiteX2" fmla="*/ 602901 w 703385"/>
              <a:gd name="connsiteY2" fmla="*/ 517490 h 1399233"/>
              <a:gd name="connsiteX3" fmla="*/ 648119 w 703385"/>
              <a:gd name="connsiteY3" fmla="*/ 751114 h 1399233"/>
              <a:gd name="connsiteX4" fmla="*/ 638071 w 703385"/>
              <a:gd name="connsiteY4" fmla="*/ 1019908 h 1399233"/>
              <a:gd name="connsiteX5" fmla="*/ 703385 w 703385"/>
              <a:gd name="connsiteY5" fmla="*/ 1170633 h 1399233"/>
              <a:gd name="connsiteX6" fmla="*/ 698361 w 703385"/>
              <a:gd name="connsiteY6" fmla="*/ 1341455 h 1399233"/>
              <a:gd name="connsiteX7" fmla="*/ 497394 w 703385"/>
              <a:gd name="connsiteY7" fmla="*/ 1381648 h 1399233"/>
              <a:gd name="connsiteX8" fmla="*/ 178359 w 703385"/>
              <a:gd name="connsiteY8" fmla="*/ 1399233 h 1399233"/>
              <a:gd name="connsiteX9" fmla="*/ 0 w 703385"/>
              <a:gd name="connsiteY9" fmla="*/ 1338943 h 1399233"/>
              <a:gd name="connsiteX10" fmla="*/ 52754 w 703385"/>
              <a:gd name="connsiteY10" fmla="*/ 1019908 h 1399233"/>
              <a:gd name="connsiteX11" fmla="*/ 243673 w 703385"/>
              <a:gd name="connsiteY11" fmla="*/ 0 h 1399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3385" h="1399233">
                <a:moveTo>
                  <a:pt x="243673" y="0"/>
                </a:moveTo>
                <a:lnTo>
                  <a:pt x="575269" y="261257"/>
                </a:lnTo>
                <a:lnTo>
                  <a:pt x="602901" y="517490"/>
                </a:lnTo>
                <a:lnTo>
                  <a:pt x="648119" y="751114"/>
                </a:lnTo>
                <a:lnTo>
                  <a:pt x="638071" y="1019908"/>
                </a:lnTo>
                <a:lnTo>
                  <a:pt x="703385" y="1170633"/>
                </a:lnTo>
                <a:lnTo>
                  <a:pt x="698361" y="1341455"/>
                </a:lnTo>
                <a:lnTo>
                  <a:pt x="497394" y="1381648"/>
                </a:lnTo>
                <a:lnTo>
                  <a:pt x="178359" y="1399233"/>
                </a:lnTo>
                <a:lnTo>
                  <a:pt x="0" y="1338943"/>
                </a:lnTo>
                <a:lnTo>
                  <a:pt x="52754" y="1019908"/>
                </a:lnTo>
                <a:lnTo>
                  <a:pt x="243673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Forma Livre: Forma 44">
            <a:extLst>
              <a:ext uri="{FF2B5EF4-FFF2-40B4-BE49-F238E27FC236}">
                <a16:creationId xmlns:a16="http://schemas.microsoft.com/office/drawing/2014/main" xmlns="" id="{1A45FB33-DBAF-B282-8974-56030E6092C0}"/>
              </a:ext>
            </a:extLst>
          </p:cNvPr>
          <p:cNvSpPr/>
          <p:nvPr/>
        </p:nvSpPr>
        <p:spPr>
          <a:xfrm>
            <a:off x="9352503" y="698360"/>
            <a:ext cx="2351315" cy="512466"/>
          </a:xfrm>
          <a:custGeom>
            <a:avLst/>
            <a:gdLst>
              <a:gd name="connsiteX0" fmla="*/ 170822 w 2351315"/>
              <a:gd name="connsiteY0" fmla="*/ 0 h 512466"/>
              <a:gd name="connsiteX1" fmla="*/ 2351315 w 2351315"/>
              <a:gd name="connsiteY1" fmla="*/ 339132 h 512466"/>
              <a:gd name="connsiteX2" fmla="*/ 2087545 w 2351315"/>
              <a:gd name="connsiteY2" fmla="*/ 512466 h 512466"/>
              <a:gd name="connsiteX3" fmla="*/ 1836337 w 2351315"/>
              <a:gd name="connsiteY3" fmla="*/ 507442 h 512466"/>
              <a:gd name="connsiteX4" fmla="*/ 1261068 w 2351315"/>
              <a:gd name="connsiteY4" fmla="*/ 389374 h 512466"/>
              <a:gd name="connsiteX5" fmla="*/ 0 w 2351315"/>
              <a:gd name="connsiteY5" fmla="*/ 298939 h 512466"/>
              <a:gd name="connsiteX6" fmla="*/ 170822 w 2351315"/>
              <a:gd name="connsiteY6" fmla="*/ 0 h 51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51315" h="512466">
                <a:moveTo>
                  <a:pt x="170822" y="0"/>
                </a:moveTo>
                <a:lnTo>
                  <a:pt x="2351315" y="339132"/>
                </a:lnTo>
                <a:lnTo>
                  <a:pt x="2087545" y="512466"/>
                </a:lnTo>
                <a:lnTo>
                  <a:pt x="1836337" y="507442"/>
                </a:lnTo>
                <a:lnTo>
                  <a:pt x="1261068" y="389374"/>
                </a:lnTo>
                <a:lnTo>
                  <a:pt x="0" y="298939"/>
                </a:lnTo>
                <a:lnTo>
                  <a:pt x="17082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Forma Livre: Forma 45">
            <a:extLst>
              <a:ext uri="{FF2B5EF4-FFF2-40B4-BE49-F238E27FC236}">
                <a16:creationId xmlns:a16="http://schemas.microsoft.com/office/drawing/2014/main" xmlns="" id="{D3399D4A-D5F9-EED8-262E-9B622ADAEDA0}"/>
              </a:ext>
            </a:extLst>
          </p:cNvPr>
          <p:cNvSpPr/>
          <p:nvPr/>
        </p:nvSpPr>
        <p:spPr>
          <a:xfrm>
            <a:off x="12047974" y="1037492"/>
            <a:ext cx="439615" cy="605413"/>
          </a:xfrm>
          <a:custGeom>
            <a:avLst/>
            <a:gdLst>
              <a:gd name="connsiteX0" fmla="*/ 0 w 439615"/>
              <a:gd name="connsiteY0" fmla="*/ 133141 h 605413"/>
              <a:gd name="connsiteX1" fmla="*/ 17584 w 439615"/>
              <a:gd name="connsiteY1" fmla="*/ 394398 h 605413"/>
              <a:gd name="connsiteX2" fmla="*/ 57778 w 439615"/>
              <a:gd name="connsiteY2" fmla="*/ 540099 h 605413"/>
              <a:gd name="connsiteX3" fmla="*/ 366764 w 439615"/>
              <a:gd name="connsiteY3" fmla="*/ 605413 h 605413"/>
              <a:gd name="connsiteX4" fmla="*/ 439615 w 439615"/>
              <a:gd name="connsiteY4" fmla="*/ 0 h 605413"/>
              <a:gd name="connsiteX5" fmla="*/ 0 w 439615"/>
              <a:gd name="connsiteY5" fmla="*/ 133141 h 60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9615" h="605413">
                <a:moveTo>
                  <a:pt x="0" y="133141"/>
                </a:moveTo>
                <a:lnTo>
                  <a:pt x="17584" y="394398"/>
                </a:lnTo>
                <a:lnTo>
                  <a:pt x="57778" y="540099"/>
                </a:lnTo>
                <a:lnTo>
                  <a:pt x="366764" y="605413"/>
                </a:lnTo>
                <a:lnTo>
                  <a:pt x="439615" y="0"/>
                </a:lnTo>
                <a:lnTo>
                  <a:pt x="0" y="13314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7" name="Agrupar 46">
            <a:extLst>
              <a:ext uri="{FF2B5EF4-FFF2-40B4-BE49-F238E27FC236}">
                <a16:creationId xmlns:a16="http://schemas.microsoft.com/office/drawing/2014/main" xmlns="" id="{C8DE4775-AF19-A09B-D3E0-4485C7246626}"/>
              </a:ext>
            </a:extLst>
          </p:cNvPr>
          <p:cNvGrpSpPr/>
          <p:nvPr/>
        </p:nvGrpSpPr>
        <p:grpSpPr>
          <a:xfrm>
            <a:off x="10029246" y="2911194"/>
            <a:ext cx="2080788" cy="760424"/>
            <a:chOff x="3566278" y="3064688"/>
            <a:chExt cx="2080788" cy="760424"/>
          </a:xfrm>
        </p:grpSpPr>
        <p:sp>
          <p:nvSpPr>
            <p:cNvPr id="48" name="Retângulo: Cantos Arredondados 47">
              <a:extLst>
                <a:ext uri="{FF2B5EF4-FFF2-40B4-BE49-F238E27FC236}">
                  <a16:creationId xmlns:a16="http://schemas.microsoft.com/office/drawing/2014/main" xmlns="" id="{00337081-1895-11FE-FB2E-D167CEBCC9B8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49" name="Retângulo: Cantos Arredondados 4">
              <a:extLst>
                <a:ext uri="{FF2B5EF4-FFF2-40B4-BE49-F238E27FC236}">
                  <a16:creationId xmlns:a16="http://schemas.microsoft.com/office/drawing/2014/main" xmlns="" id="{B36E1EA7-F580-A7E9-AAA7-146C54C01302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Banana</a:t>
              </a:r>
            </a:p>
          </p:txBody>
        </p:sp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xmlns="" id="{ACC9DA6B-EC0D-D0B1-475C-30C72ED66214}"/>
              </a:ext>
            </a:extLst>
          </p:cNvPr>
          <p:cNvGrpSpPr/>
          <p:nvPr/>
        </p:nvGrpSpPr>
        <p:grpSpPr>
          <a:xfrm>
            <a:off x="6754522" y="2927321"/>
            <a:ext cx="2080788" cy="760424"/>
            <a:chOff x="3566278" y="3064688"/>
            <a:chExt cx="2080788" cy="760424"/>
          </a:xfrm>
        </p:grpSpPr>
        <p:sp>
          <p:nvSpPr>
            <p:cNvPr id="51" name="Retângulo: Cantos Arredondados 50">
              <a:extLst>
                <a:ext uri="{FF2B5EF4-FFF2-40B4-BE49-F238E27FC236}">
                  <a16:creationId xmlns:a16="http://schemas.microsoft.com/office/drawing/2014/main" xmlns="" id="{E459E891-F837-EDE6-2E66-582FFE09FB96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52" name="Retângulo: Cantos Arredondados 4">
              <a:extLst>
                <a:ext uri="{FF2B5EF4-FFF2-40B4-BE49-F238E27FC236}">
                  <a16:creationId xmlns:a16="http://schemas.microsoft.com/office/drawing/2014/main" xmlns="" id="{E7C71214-9133-E451-5328-18D59D427CB5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Uva</a:t>
              </a:r>
            </a:p>
          </p:txBody>
        </p:sp>
      </p:grpSp>
      <p:grpSp>
        <p:nvGrpSpPr>
          <p:cNvPr id="53" name="Agrupar 52">
            <a:extLst>
              <a:ext uri="{FF2B5EF4-FFF2-40B4-BE49-F238E27FC236}">
                <a16:creationId xmlns:a16="http://schemas.microsoft.com/office/drawing/2014/main" xmlns="" id="{6588B752-8CC8-B14A-938B-165C1E16B5E9}"/>
              </a:ext>
            </a:extLst>
          </p:cNvPr>
          <p:cNvGrpSpPr/>
          <p:nvPr/>
        </p:nvGrpSpPr>
        <p:grpSpPr>
          <a:xfrm>
            <a:off x="343882" y="6074953"/>
            <a:ext cx="2080788" cy="760424"/>
            <a:chOff x="3566278" y="3064688"/>
            <a:chExt cx="2080788" cy="760424"/>
          </a:xfrm>
        </p:grpSpPr>
        <p:sp>
          <p:nvSpPr>
            <p:cNvPr id="54" name="Retângulo: Cantos Arredondados 53">
              <a:extLst>
                <a:ext uri="{FF2B5EF4-FFF2-40B4-BE49-F238E27FC236}">
                  <a16:creationId xmlns:a16="http://schemas.microsoft.com/office/drawing/2014/main" xmlns="" id="{DD818E9E-4C79-3758-283C-810BFFB7AE61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55" name="Retângulo: Cantos Arredondados 4">
              <a:extLst>
                <a:ext uri="{FF2B5EF4-FFF2-40B4-BE49-F238E27FC236}">
                  <a16:creationId xmlns:a16="http://schemas.microsoft.com/office/drawing/2014/main" xmlns="" id="{BCD28A5F-0830-4515-7AAE-2E036E190FB5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Morango</a:t>
              </a:r>
            </a:p>
          </p:txBody>
        </p:sp>
      </p:grpSp>
      <p:sp>
        <p:nvSpPr>
          <p:cNvPr id="56" name="Forma Livre: Forma 55">
            <a:extLst>
              <a:ext uri="{FF2B5EF4-FFF2-40B4-BE49-F238E27FC236}">
                <a16:creationId xmlns:a16="http://schemas.microsoft.com/office/drawing/2014/main" xmlns="" id="{759EC781-F5AA-D81A-84FA-9E9DFE4B969D}"/>
              </a:ext>
            </a:extLst>
          </p:cNvPr>
          <p:cNvSpPr/>
          <p:nvPr/>
        </p:nvSpPr>
        <p:spPr>
          <a:xfrm>
            <a:off x="1923010" y="5547946"/>
            <a:ext cx="523143" cy="518746"/>
          </a:xfrm>
          <a:custGeom>
            <a:avLst/>
            <a:gdLst>
              <a:gd name="connsiteX0" fmla="*/ 0 w 523143"/>
              <a:gd name="connsiteY0" fmla="*/ 452804 h 518746"/>
              <a:gd name="connsiteX1" fmla="*/ 26377 w 523143"/>
              <a:gd name="connsiteY1" fmla="*/ 518746 h 518746"/>
              <a:gd name="connsiteX2" fmla="*/ 417635 w 523143"/>
              <a:gd name="connsiteY2" fmla="*/ 514350 h 518746"/>
              <a:gd name="connsiteX3" fmla="*/ 523143 w 523143"/>
              <a:gd name="connsiteY3" fmla="*/ 0 h 518746"/>
              <a:gd name="connsiteX4" fmla="*/ 246185 w 523143"/>
              <a:gd name="connsiteY4" fmla="*/ 118696 h 518746"/>
              <a:gd name="connsiteX5" fmla="*/ 0 w 523143"/>
              <a:gd name="connsiteY5" fmla="*/ 452804 h 518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143" h="518746">
                <a:moveTo>
                  <a:pt x="0" y="452804"/>
                </a:moveTo>
                <a:lnTo>
                  <a:pt x="26377" y="518746"/>
                </a:lnTo>
                <a:lnTo>
                  <a:pt x="417635" y="514350"/>
                </a:lnTo>
                <a:lnTo>
                  <a:pt x="523143" y="0"/>
                </a:lnTo>
                <a:lnTo>
                  <a:pt x="246185" y="118696"/>
                </a:lnTo>
                <a:lnTo>
                  <a:pt x="0" y="45280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Forma Livre: Forma 56">
            <a:extLst>
              <a:ext uri="{FF2B5EF4-FFF2-40B4-BE49-F238E27FC236}">
                <a16:creationId xmlns:a16="http://schemas.microsoft.com/office/drawing/2014/main" xmlns="" id="{923E6FB9-3795-20CF-AF3C-16D0FD027416}"/>
              </a:ext>
            </a:extLst>
          </p:cNvPr>
          <p:cNvSpPr/>
          <p:nvPr/>
        </p:nvSpPr>
        <p:spPr>
          <a:xfrm>
            <a:off x="1830719" y="3974392"/>
            <a:ext cx="523143" cy="918527"/>
          </a:xfrm>
          <a:custGeom>
            <a:avLst/>
            <a:gdLst>
              <a:gd name="connsiteX0" fmla="*/ 0 w 523143"/>
              <a:gd name="connsiteY0" fmla="*/ 452804 h 518746"/>
              <a:gd name="connsiteX1" fmla="*/ 26377 w 523143"/>
              <a:gd name="connsiteY1" fmla="*/ 518746 h 518746"/>
              <a:gd name="connsiteX2" fmla="*/ 417635 w 523143"/>
              <a:gd name="connsiteY2" fmla="*/ 514350 h 518746"/>
              <a:gd name="connsiteX3" fmla="*/ 523143 w 523143"/>
              <a:gd name="connsiteY3" fmla="*/ 0 h 518746"/>
              <a:gd name="connsiteX4" fmla="*/ 246185 w 523143"/>
              <a:gd name="connsiteY4" fmla="*/ 118696 h 518746"/>
              <a:gd name="connsiteX5" fmla="*/ 0 w 523143"/>
              <a:gd name="connsiteY5" fmla="*/ 452804 h 518746"/>
              <a:gd name="connsiteX0" fmla="*/ 0 w 523143"/>
              <a:gd name="connsiteY0" fmla="*/ 452804 h 918527"/>
              <a:gd name="connsiteX1" fmla="*/ 26377 w 523143"/>
              <a:gd name="connsiteY1" fmla="*/ 518746 h 918527"/>
              <a:gd name="connsiteX2" fmla="*/ 417842 w 523143"/>
              <a:gd name="connsiteY2" fmla="*/ 918527 h 918527"/>
              <a:gd name="connsiteX3" fmla="*/ 523143 w 523143"/>
              <a:gd name="connsiteY3" fmla="*/ 0 h 918527"/>
              <a:gd name="connsiteX4" fmla="*/ 246185 w 523143"/>
              <a:gd name="connsiteY4" fmla="*/ 118696 h 918527"/>
              <a:gd name="connsiteX5" fmla="*/ 0 w 523143"/>
              <a:gd name="connsiteY5" fmla="*/ 452804 h 918527"/>
              <a:gd name="connsiteX0" fmla="*/ 0 w 523143"/>
              <a:gd name="connsiteY0" fmla="*/ 452804 h 918527"/>
              <a:gd name="connsiteX1" fmla="*/ 26377 w 523143"/>
              <a:gd name="connsiteY1" fmla="*/ 518746 h 918527"/>
              <a:gd name="connsiteX2" fmla="*/ 417842 w 523143"/>
              <a:gd name="connsiteY2" fmla="*/ 918527 h 918527"/>
              <a:gd name="connsiteX3" fmla="*/ 523143 w 523143"/>
              <a:gd name="connsiteY3" fmla="*/ 0 h 918527"/>
              <a:gd name="connsiteX4" fmla="*/ 246185 w 523143"/>
              <a:gd name="connsiteY4" fmla="*/ 118696 h 918527"/>
              <a:gd name="connsiteX5" fmla="*/ 0 w 523143"/>
              <a:gd name="connsiteY5" fmla="*/ 452804 h 918527"/>
              <a:gd name="connsiteX0" fmla="*/ 0 w 523143"/>
              <a:gd name="connsiteY0" fmla="*/ 452804 h 918527"/>
              <a:gd name="connsiteX1" fmla="*/ 26377 w 523143"/>
              <a:gd name="connsiteY1" fmla="*/ 518746 h 918527"/>
              <a:gd name="connsiteX2" fmla="*/ 417842 w 523143"/>
              <a:gd name="connsiteY2" fmla="*/ 918527 h 918527"/>
              <a:gd name="connsiteX3" fmla="*/ 523143 w 523143"/>
              <a:gd name="connsiteY3" fmla="*/ 0 h 918527"/>
              <a:gd name="connsiteX4" fmla="*/ 246185 w 523143"/>
              <a:gd name="connsiteY4" fmla="*/ 118696 h 918527"/>
              <a:gd name="connsiteX5" fmla="*/ 0 w 523143"/>
              <a:gd name="connsiteY5" fmla="*/ 452804 h 91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143" h="918527">
                <a:moveTo>
                  <a:pt x="0" y="452804"/>
                </a:moveTo>
                <a:lnTo>
                  <a:pt x="26377" y="518746"/>
                </a:lnTo>
                <a:cubicBezTo>
                  <a:pt x="156865" y="652006"/>
                  <a:pt x="224411" y="843793"/>
                  <a:pt x="417842" y="918527"/>
                </a:cubicBezTo>
                <a:lnTo>
                  <a:pt x="523143" y="0"/>
                </a:lnTo>
                <a:lnTo>
                  <a:pt x="246185" y="118696"/>
                </a:lnTo>
                <a:lnTo>
                  <a:pt x="0" y="45280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Forma Livre: Forma 58">
            <a:extLst>
              <a:ext uri="{FF2B5EF4-FFF2-40B4-BE49-F238E27FC236}">
                <a16:creationId xmlns:a16="http://schemas.microsoft.com/office/drawing/2014/main" xmlns="" id="{BDEF4D8A-3DD5-8604-5266-8EDEBE5703B1}"/>
              </a:ext>
            </a:extLst>
          </p:cNvPr>
          <p:cNvSpPr/>
          <p:nvPr/>
        </p:nvSpPr>
        <p:spPr>
          <a:xfrm>
            <a:off x="6276" y="3800392"/>
            <a:ext cx="743157" cy="1147104"/>
          </a:xfrm>
          <a:custGeom>
            <a:avLst/>
            <a:gdLst>
              <a:gd name="connsiteX0" fmla="*/ 0 w 523143"/>
              <a:gd name="connsiteY0" fmla="*/ 452804 h 518746"/>
              <a:gd name="connsiteX1" fmla="*/ 26377 w 523143"/>
              <a:gd name="connsiteY1" fmla="*/ 518746 h 518746"/>
              <a:gd name="connsiteX2" fmla="*/ 417635 w 523143"/>
              <a:gd name="connsiteY2" fmla="*/ 514350 h 518746"/>
              <a:gd name="connsiteX3" fmla="*/ 523143 w 523143"/>
              <a:gd name="connsiteY3" fmla="*/ 0 h 518746"/>
              <a:gd name="connsiteX4" fmla="*/ 246185 w 523143"/>
              <a:gd name="connsiteY4" fmla="*/ 118696 h 518746"/>
              <a:gd name="connsiteX5" fmla="*/ 0 w 523143"/>
              <a:gd name="connsiteY5" fmla="*/ 452804 h 518746"/>
              <a:gd name="connsiteX0" fmla="*/ 0 w 523143"/>
              <a:gd name="connsiteY0" fmla="*/ 452804 h 918527"/>
              <a:gd name="connsiteX1" fmla="*/ 26377 w 523143"/>
              <a:gd name="connsiteY1" fmla="*/ 518746 h 918527"/>
              <a:gd name="connsiteX2" fmla="*/ 417842 w 523143"/>
              <a:gd name="connsiteY2" fmla="*/ 918527 h 918527"/>
              <a:gd name="connsiteX3" fmla="*/ 523143 w 523143"/>
              <a:gd name="connsiteY3" fmla="*/ 0 h 918527"/>
              <a:gd name="connsiteX4" fmla="*/ 246185 w 523143"/>
              <a:gd name="connsiteY4" fmla="*/ 118696 h 918527"/>
              <a:gd name="connsiteX5" fmla="*/ 0 w 523143"/>
              <a:gd name="connsiteY5" fmla="*/ 452804 h 918527"/>
              <a:gd name="connsiteX0" fmla="*/ 0 w 523143"/>
              <a:gd name="connsiteY0" fmla="*/ 452804 h 918527"/>
              <a:gd name="connsiteX1" fmla="*/ 26377 w 523143"/>
              <a:gd name="connsiteY1" fmla="*/ 518746 h 918527"/>
              <a:gd name="connsiteX2" fmla="*/ 417842 w 523143"/>
              <a:gd name="connsiteY2" fmla="*/ 918527 h 918527"/>
              <a:gd name="connsiteX3" fmla="*/ 523143 w 523143"/>
              <a:gd name="connsiteY3" fmla="*/ 0 h 918527"/>
              <a:gd name="connsiteX4" fmla="*/ 246185 w 523143"/>
              <a:gd name="connsiteY4" fmla="*/ 118696 h 918527"/>
              <a:gd name="connsiteX5" fmla="*/ 0 w 523143"/>
              <a:gd name="connsiteY5" fmla="*/ 452804 h 918527"/>
              <a:gd name="connsiteX0" fmla="*/ 0 w 523143"/>
              <a:gd name="connsiteY0" fmla="*/ 452804 h 918527"/>
              <a:gd name="connsiteX1" fmla="*/ 26377 w 523143"/>
              <a:gd name="connsiteY1" fmla="*/ 518746 h 918527"/>
              <a:gd name="connsiteX2" fmla="*/ 417842 w 523143"/>
              <a:gd name="connsiteY2" fmla="*/ 918527 h 918527"/>
              <a:gd name="connsiteX3" fmla="*/ 523143 w 523143"/>
              <a:gd name="connsiteY3" fmla="*/ 0 h 918527"/>
              <a:gd name="connsiteX4" fmla="*/ 246185 w 523143"/>
              <a:gd name="connsiteY4" fmla="*/ 118696 h 918527"/>
              <a:gd name="connsiteX5" fmla="*/ 0 w 523143"/>
              <a:gd name="connsiteY5" fmla="*/ 452804 h 918527"/>
              <a:gd name="connsiteX0" fmla="*/ 0 w 523143"/>
              <a:gd name="connsiteY0" fmla="*/ 452804 h 1156165"/>
              <a:gd name="connsiteX1" fmla="*/ 276958 w 523143"/>
              <a:gd name="connsiteY1" fmla="*/ 1129812 h 1156165"/>
              <a:gd name="connsiteX2" fmla="*/ 417842 w 523143"/>
              <a:gd name="connsiteY2" fmla="*/ 918527 h 1156165"/>
              <a:gd name="connsiteX3" fmla="*/ 523143 w 523143"/>
              <a:gd name="connsiteY3" fmla="*/ 0 h 1156165"/>
              <a:gd name="connsiteX4" fmla="*/ 246185 w 523143"/>
              <a:gd name="connsiteY4" fmla="*/ 118696 h 1156165"/>
              <a:gd name="connsiteX5" fmla="*/ 0 w 523143"/>
              <a:gd name="connsiteY5" fmla="*/ 452804 h 1156165"/>
              <a:gd name="connsiteX0" fmla="*/ 0 w 743157"/>
              <a:gd name="connsiteY0" fmla="*/ 452804 h 1147104"/>
              <a:gd name="connsiteX1" fmla="*/ 276958 w 743157"/>
              <a:gd name="connsiteY1" fmla="*/ 1129812 h 1147104"/>
              <a:gd name="connsiteX2" fmla="*/ 743157 w 743157"/>
              <a:gd name="connsiteY2" fmla="*/ 654758 h 1147104"/>
              <a:gd name="connsiteX3" fmla="*/ 523143 w 743157"/>
              <a:gd name="connsiteY3" fmla="*/ 0 h 1147104"/>
              <a:gd name="connsiteX4" fmla="*/ 246185 w 743157"/>
              <a:gd name="connsiteY4" fmla="*/ 118696 h 1147104"/>
              <a:gd name="connsiteX5" fmla="*/ 0 w 743157"/>
              <a:gd name="connsiteY5" fmla="*/ 452804 h 114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3157" h="1147104">
                <a:moveTo>
                  <a:pt x="0" y="452804"/>
                </a:moveTo>
                <a:lnTo>
                  <a:pt x="276958" y="1129812"/>
                </a:lnTo>
                <a:cubicBezTo>
                  <a:pt x="407446" y="1263072"/>
                  <a:pt x="549726" y="580024"/>
                  <a:pt x="743157" y="654758"/>
                </a:cubicBezTo>
                <a:lnTo>
                  <a:pt x="523143" y="0"/>
                </a:lnTo>
                <a:lnTo>
                  <a:pt x="246185" y="118696"/>
                </a:lnTo>
                <a:lnTo>
                  <a:pt x="0" y="45280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0" name="Agrupar 59">
            <a:extLst>
              <a:ext uri="{FF2B5EF4-FFF2-40B4-BE49-F238E27FC236}">
                <a16:creationId xmlns:a16="http://schemas.microsoft.com/office/drawing/2014/main" xmlns="" id="{5899AD2D-1598-C607-7675-77D39AF4750D}"/>
              </a:ext>
            </a:extLst>
          </p:cNvPr>
          <p:cNvGrpSpPr/>
          <p:nvPr/>
        </p:nvGrpSpPr>
        <p:grpSpPr>
          <a:xfrm>
            <a:off x="3500914" y="6074953"/>
            <a:ext cx="2080788" cy="760424"/>
            <a:chOff x="3566278" y="3064688"/>
            <a:chExt cx="2080788" cy="760424"/>
          </a:xfrm>
        </p:grpSpPr>
        <p:sp>
          <p:nvSpPr>
            <p:cNvPr id="61" name="Retângulo: Cantos Arredondados 60">
              <a:extLst>
                <a:ext uri="{FF2B5EF4-FFF2-40B4-BE49-F238E27FC236}">
                  <a16:creationId xmlns:a16="http://schemas.microsoft.com/office/drawing/2014/main" xmlns="" id="{2BEE65A8-20C1-58BB-9F1D-6BFFA73E6D98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62" name="Retângulo: Cantos Arredondados 4">
              <a:extLst>
                <a:ext uri="{FF2B5EF4-FFF2-40B4-BE49-F238E27FC236}">
                  <a16:creationId xmlns:a16="http://schemas.microsoft.com/office/drawing/2014/main" xmlns="" id="{A8E39616-2AAB-5629-3880-4AD197002D31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Cenoura</a:t>
              </a:r>
            </a:p>
          </p:txBody>
        </p:sp>
      </p:grpSp>
      <p:grpSp>
        <p:nvGrpSpPr>
          <p:cNvPr id="63" name="Agrupar 62">
            <a:extLst>
              <a:ext uri="{FF2B5EF4-FFF2-40B4-BE49-F238E27FC236}">
                <a16:creationId xmlns:a16="http://schemas.microsoft.com/office/drawing/2014/main" xmlns="" id="{81959F82-9E38-3182-B436-AAED5FD8FE1E}"/>
              </a:ext>
            </a:extLst>
          </p:cNvPr>
          <p:cNvGrpSpPr/>
          <p:nvPr/>
        </p:nvGrpSpPr>
        <p:grpSpPr>
          <a:xfrm>
            <a:off x="6770661" y="6071577"/>
            <a:ext cx="2080788" cy="760424"/>
            <a:chOff x="3566278" y="3064688"/>
            <a:chExt cx="2080788" cy="760424"/>
          </a:xfrm>
        </p:grpSpPr>
        <p:sp>
          <p:nvSpPr>
            <p:cNvPr id="1024" name="Retângulo: Cantos Arredondados 1023">
              <a:extLst>
                <a:ext uri="{FF2B5EF4-FFF2-40B4-BE49-F238E27FC236}">
                  <a16:creationId xmlns:a16="http://schemas.microsoft.com/office/drawing/2014/main" xmlns="" id="{F78909FA-D222-CED1-1D34-6C6A53A43338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025" name="Retângulo: Cantos Arredondados 4">
              <a:extLst>
                <a:ext uri="{FF2B5EF4-FFF2-40B4-BE49-F238E27FC236}">
                  <a16:creationId xmlns:a16="http://schemas.microsoft.com/office/drawing/2014/main" xmlns="" id="{60EDB80A-267F-D8C7-BCA2-DC8882D83C0B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Tomate</a:t>
              </a:r>
            </a:p>
          </p:txBody>
        </p:sp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93193269-1CDF-C673-D326-A52078882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31" y="1061194"/>
            <a:ext cx="2109043" cy="210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3F0CF48C-DAC0-0183-2DC8-E636A4828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04" y="1147633"/>
            <a:ext cx="1962475" cy="19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enoura em Rama Orgânica">
            <a:extLst>
              <a:ext uri="{FF2B5EF4-FFF2-40B4-BE49-F238E27FC236}">
                <a16:creationId xmlns:a16="http://schemas.microsoft.com/office/drawing/2014/main" xmlns="" id="{B255A313-2481-287E-BBDC-3318D6DBB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727" y="3800392"/>
            <a:ext cx="2770479" cy="277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OMATE LONGA VIDA - Kg">
            <a:extLst>
              <a:ext uri="{FF2B5EF4-FFF2-40B4-BE49-F238E27FC236}">
                <a16:creationId xmlns:a16="http://schemas.microsoft.com/office/drawing/2014/main" xmlns="" id="{0E04531C-33BD-A2D7-BFB1-D19381B38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321" y="3998187"/>
            <a:ext cx="2353190" cy="197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Batata Inglesa Orgânica - Urban Farm Ipiranga">
            <a:extLst>
              <a:ext uri="{FF2B5EF4-FFF2-40B4-BE49-F238E27FC236}">
                <a16:creationId xmlns:a16="http://schemas.microsoft.com/office/drawing/2014/main" xmlns="" id="{43927A53-621E-2086-BF82-F2CF3B501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565" y="4233765"/>
            <a:ext cx="2397672" cy="239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xmlns="" id="{8066F6C5-1319-9A95-B454-FF3EE0B3799C}"/>
              </a:ext>
            </a:extLst>
          </p:cNvPr>
          <p:cNvGrpSpPr/>
          <p:nvPr/>
        </p:nvGrpSpPr>
        <p:grpSpPr>
          <a:xfrm>
            <a:off x="10000458" y="6036869"/>
            <a:ext cx="2080788" cy="760424"/>
            <a:chOff x="3566278" y="3064688"/>
            <a:chExt cx="2080788" cy="760424"/>
          </a:xfrm>
        </p:grpSpPr>
        <p:sp>
          <p:nvSpPr>
            <p:cNvPr id="6" name="Retângulo: Cantos Arredondados 5">
              <a:extLst>
                <a:ext uri="{FF2B5EF4-FFF2-40B4-BE49-F238E27FC236}">
                  <a16:creationId xmlns:a16="http://schemas.microsoft.com/office/drawing/2014/main" xmlns="" id="{C71DF715-755E-D53D-6F77-ABB2ADD1D6E7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8" name="Retângulo: Cantos Arredondados 4">
              <a:extLst>
                <a:ext uri="{FF2B5EF4-FFF2-40B4-BE49-F238E27FC236}">
                  <a16:creationId xmlns:a16="http://schemas.microsoft.com/office/drawing/2014/main" xmlns="" id="{88AB5D38-77B5-C1A1-2411-351A713F6319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dirty="0">
                  <a:latin typeface="Agency FB" panose="020B0503020202020204" pitchFamily="34" charset="0"/>
                </a:rPr>
                <a:t>Batata</a:t>
              </a:r>
              <a:endParaRPr lang="pt-BR" sz="3100" kern="1200" dirty="0">
                <a:latin typeface="Agency FB" panose="020B0503020202020204" pitchFamily="34" charset="0"/>
              </a:endParaRPr>
            </a:p>
          </p:txBody>
        </p:sp>
      </p:grpSp>
      <p:pic>
        <p:nvPicPr>
          <p:cNvPr id="4114" name="Picture 18" descr="Uva Thompson Sem Semente - Mercado Terra | Zona Cerealista">
            <a:extLst>
              <a:ext uri="{FF2B5EF4-FFF2-40B4-BE49-F238E27FC236}">
                <a16:creationId xmlns:a16="http://schemas.microsoft.com/office/drawing/2014/main" xmlns="" id="{99EA2715-DDB7-49DB-A5EF-E97A0717A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494" y="919554"/>
            <a:ext cx="3878317" cy="218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Banana da Terra - Frutas Brasil">
            <a:extLst>
              <a:ext uri="{FF2B5EF4-FFF2-40B4-BE49-F238E27FC236}">
                <a16:creationId xmlns:a16="http://schemas.microsoft.com/office/drawing/2014/main" xmlns="" id="{41947EA3-04EA-D596-F8CE-48D0FAA73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947" y="1042165"/>
            <a:ext cx="2273175" cy="227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frutas vermelhas frescas, morango png 8848372 PNG">
            <a:extLst>
              <a:ext uri="{FF2B5EF4-FFF2-40B4-BE49-F238E27FC236}">
                <a16:creationId xmlns:a16="http://schemas.microsoft.com/office/drawing/2014/main" xmlns="" id="{9FB97DF6-8E3E-E4A1-DE10-5974FC060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55" y="4034804"/>
            <a:ext cx="2596633" cy="259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730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778510" y="-134307"/>
            <a:ext cx="10515600" cy="823232"/>
          </a:xfrm>
        </p:spPr>
        <p:txBody>
          <a:bodyPr/>
          <a:lstStyle/>
          <a:p>
            <a:r>
              <a:rPr lang="pt-BR" sz="4000" dirty="0" err="1">
                <a:latin typeface="Agency FB" panose="020B0503020202020204" pitchFamily="34" charset="0"/>
              </a:rPr>
              <a:t>MicroplÁsticos</a:t>
            </a:r>
            <a:r>
              <a:rPr lang="pt-BR" sz="4000" dirty="0">
                <a:latin typeface="Agency FB" panose="020B0503020202020204" pitchFamily="34" charset="0"/>
              </a:rPr>
              <a:t> em alimentos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F0E0FC8D-27BE-8197-22C1-543F6DDA12EC}"/>
              </a:ext>
            </a:extLst>
          </p:cNvPr>
          <p:cNvSpPr/>
          <p:nvPr/>
        </p:nvSpPr>
        <p:spPr>
          <a:xfrm>
            <a:off x="5246914" y="3429000"/>
            <a:ext cx="1698171" cy="16095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xmlns="" id="{0177D070-EF15-7730-FF8E-480F7B9CCA71}"/>
              </a:ext>
            </a:extLst>
          </p:cNvPr>
          <p:cNvGrpSpPr/>
          <p:nvPr/>
        </p:nvGrpSpPr>
        <p:grpSpPr>
          <a:xfrm>
            <a:off x="347191" y="2946733"/>
            <a:ext cx="2080788" cy="760424"/>
            <a:chOff x="3566278" y="3064688"/>
            <a:chExt cx="2080788" cy="760424"/>
          </a:xfrm>
        </p:grpSpPr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xmlns="" id="{0691FDFE-C760-C7B5-50ED-9C870673148E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7" name="Retângulo: Cantos Arredondados 4">
              <a:extLst>
                <a:ext uri="{FF2B5EF4-FFF2-40B4-BE49-F238E27FC236}">
                  <a16:creationId xmlns:a16="http://schemas.microsoft.com/office/drawing/2014/main" xmlns="" id="{0BDD6818-5846-5F04-F19D-FC7500D67129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Mexilhão</a:t>
              </a:r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xmlns="" id="{DF02651D-C61B-9AAB-9989-7129CCFD805E}"/>
              </a:ext>
            </a:extLst>
          </p:cNvPr>
          <p:cNvGrpSpPr/>
          <p:nvPr/>
        </p:nvGrpSpPr>
        <p:grpSpPr>
          <a:xfrm>
            <a:off x="3500914" y="2927321"/>
            <a:ext cx="2080788" cy="760424"/>
            <a:chOff x="3566278" y="3064688"/>
            <a:chExt cx="2080788" cy="760424"/>
          </a:xfrm>
        </p:grpSpPr>
        <p:sp>
          <p:nvSpPr>
            <p:cNvPr id="20" name="Retângulo: Cantos Arredondados 19">
              <a:extLst>
                <a:ext uri="{FF2B5EF4-FFF2-40B4-BE49-F238E27FC236}">
                  <a16:creationId xmlns:a16="http://schemas.microsoft.com/office/drawing/2014/main" xmlns="" id="{21A507E6-1082-3D0E-77FD-7EA1432C0678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1" name="Retângulo: Cantos Arredondados 4">
              <a:extLst>
                <a:ext uri="{FF2B5EF4-FFF2-40B4-BE49-F238E27FC236}">
                  <a16:creationId xmlns:a16="http://schemas.microsoft.com/office/drawing/2014/main" xmlns="" id="{55240735-784C-948C-073F-AC9E122F3D1E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Alface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xmlns="" id="{E800CAE6-1BAB-3CCD-4920-3207C2789D4B}"/>
              </a:ext>
            </a:extLst>
          </p:cNvPr>
          <p:cNvGrpSpPr/>
          <p:nvPr/>
        </p:nvGrpSpPr>
        <p:grpSpPr>
          <a:xfrm>
            <a:off x="10029246" y="2905049"/>
            <a:ext cx="2080788" cy="760424"/>
            <a:chOff x="3566278" y="3064688"/>
            <a:chExt cx="2080788" cy="760424"/>
          </a:xfrm>
        </p:grpSpPr>
        <p:sp>
          <p:nvSpPr>
            <p:cNvPr id="26" name="Retângulo: Cantos Arredondados 25">
              <a:extLst>
                <a:ext uri="{FF2B5EF4-FFF2-40B4-BE49-F238E27FC236}">
                  <a16:creationId xmlns:a16="http://schemas.microsoft.com/office/drawing/2014/main" xmlns="" id="{0A7B1293-B4EE-FDC8-46AD-9B2C83801E69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7" name="Retângulo: Cantos Arredondados 4">
              <a:extLst>
                <a:ext uri="{FF2B5EF4-FFF2-40B4-BE49-F238E27FC236}">
                  <a16:creationId xmlns:a16="http://schemas.microsoft.com/office/drawing/2014/main" xmlns="" id="{ECBF1DA6-3CFB-653C-9D38-A2D7ECF974A1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Peixe</a:t>
              </a:r>
            </a:p>
          </p:txBody>
        </p: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xmlns="" id="{90B099D3-BE0B-10D3-4476-B86824ED4A29}"/>
              </a:ext>
            </a:extLst>
          </p:cNvPr>
          <p:cNvGrpSpPr/>
          <p:nvPr/>
        </p:nvGrpSpPr>
        <p:grpSpPr>
          <a:xfrm>
            <a:off x="6765745" y="6066659"/>
            <a:ext cx="2080788" cy="760424"/>
            <a:chOff x="3566278" y="3064688"/>
            <a:chExt cx="2080788" cy="760424"/>
          </a:xfrm>
        </p:grpSpPr>
        <p:sp>
          <p:nvSpPr>
            <p:cNvPr id="37" name="Retângulo: Cantos Arredondados 36">
              <a:extLst>
                <a:ext uri="{FF2B5EF4-FFF2-40B4-BE49-F238E27FC236}">
                  <a16:creationId xmlns:a16="http://schemas.microsoft.com/office/drawing/2014/main" xmlns="" id="{0047BE71-F3E9-1614-309F-A8F838E82114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38" name="Retângulo: Cantos Arredondados 4">
              <a:extLst>
                <a:ext uri="{FF2B5EF4-FFF2-40B4-BE49-F238E27FC236}">
                  <a16:creationId xmlns:a16="http://schemas.microsoft.com/office/drawing/2014/main" xmlns="" id="{E513F8D1-845F-810A-210A-9F2D93510D4C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Salmão</a:t>
              </a:r>
            </a:p>
          </p:txBody>
        </p:sp>
      </p:grp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xmlns="" id="{D9907F10-2BCD-A07C-D445-31F4ECA59619}"/>
              </a:ext>
            </a:extLst>
          </p:cNvPr>
          <p:cNvSpPr/>
          <p:nvPr/>
        </p:nvSpPr>
        <p:spPr>
          <a:xfrm>
            <a:off x="-39033" y="1047750"/>
            <a:ext cx="1415282" cy="2009351"/>
          </a:xfrm>
          <a:custGeom>
            <a:avLst/>
            <a:gdLst>
              <a:gd name="connsiteX0" fmla="*/ 1415282 w 1415282"/>
              <a:gd name="connsiteY0" fmla="*/ 180551 h 2009351"/>
              <a:gd name="connsiteX1" fmla="*/ 1164841 w 1415282"/>
              <a:gd name="connsiteY1" fmla="*/ 361101 h 2009351"/>
              <a:gd name="connsiteX2" fmla="*/ 570772 w 1415282"/>
              <a:gd name="connsiteY2" fmla="*/ 564948 h 2009351"/>
              <a:gd name="connsiteX3" fmla="*/ 372749 w 1415282"/>
              <a:gd name="connsiteY3" fmla="*/ 879455 h 2009351"/>
              <a:gd name="connsiteX4" fmla="*/ 104836 w 1415282"/>
              <a:gd name="connsiteY4" fmla="*/ 920225 h 2009351"/>
              <a:gd name="connsiteX5" fmla="*/ 64067 w 1415282"/>
              <a:gd name="connsiteY5" fmla="*/ 1555063 h 2009351"/>
              <a:gd name="connsiteX6" fmla="*/ 425167 w 1415282"/>
              <a:gd name="connsiteY6" fmla="*/ 1479348 h 2009351"/>
              <a:gd name="connsiteX7" fmla="*/ 698905 w 1415282"/>
              <a:gd name="connsiteY7" fmla="*/ 1671547 h 2009351"/>
              <a:gd name="connsiteX8" fmla="*/ 885279 w 1415282"/>
              <a:gd name="connsiteY8" fmla="*/ 1898691 h 2009351"/>
              <a:gd name="connsiteX9" fmla="*/ 629014 w 1415282"/>
              <a:gd name="connsiteY9" fmla="*/ 1991878 h 2009351"/>
              <a:gd name="connsiteX10" fmla="*/ 302859 w 1415282"/>
              <a:gd name="connsiteY10" fmla="*/ 2009351 h 2009351"/>
              <a:gd name="connsiteX11" fmla="*/ 0 w 1415282"/>
              <a:gd name="connsiteY11" fmla="*/ 1758910 h 2009351"/>
              <a:gd name="connsiteX12" fmla="*/ 0 w 1415282"/>
              <a:gd name="connsiteY12" fmla="*/ 780444 h 2009351"/>
              <a:gd name="connsiteX13" fmla="*/ 11649 w 1415282"/>
              <a:gd name="connsiteY13" fmla="*/ 0 h 2009351"/>
              <a:gd name="connsiteX14" fmla="*/ 1415282 w 1415282"/>
              <a:gd name="connsiteY14" fmla="*/ 180551 h 20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15282" h="2009351">
                <a:moveTo>
                  <a:pt x="1415282" y="180551"/>
                </a:moveTo>
                <a:lnTo>
                  <a:pt x="1164841" y="361101"/>
                </a:lnTo>
                <a:lnTo>
                  <a:pt x="570772" y="564948"/>
                </a:lnTo>
                <a:lnTo>
                  <a:pt x="372749" y="879455"/>
                </a:lnTo>
                <a:lnTo>
                  <a:pt x="104836" y="920225"/>
                </a:lnTo>
                <a:lnTo>
                  <a:pt x="64067" y="1555063"/>
                </a:lnTo>
                <a:lnTo>
                  <a:pt x="425167" y="1479348"/>
                </a:lnTo>
                <a:lnTo>
                  <a:pt x="698905" y="1671547"/>
                </a:lnTo>
                <a:lnTo>
                  <a:pt x="885279" y="1898691"/>
                </a:lnTo>
                <a:lnTo>
                  <a:pt x="629014" y="1991878"/>
                </a:lnTo>
                <a:lnTo>
                  <a:pt x="302859" y="2009351"/>
                </a:lnTo>
                <a:lnTo>
                  <a:pt x="0" y="1758910"/>
                </a:lnTo>
                <a:lnTo>
                  <a:pt x="0" y="780444"/>
                </a:lnTo>
                <a:lnTo>
                  <a:pt x="11649" y="0"/>
                </a:lnTo>
                <a:lnTo>
                  <a:pt x="1415282" y="18055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xmlns="" id="{A3649D5A-B187-46E1-3FCF-79047E682853}"/>
              </a:ext>
            </a:extLst>
          </p:cNvPr>
          <p:cNvGrpSpPr/>
          <p:nvPr/>
        </p:nvGrpSpPr>
        <p:grpSpPr>
          <a:xfrm>
            <a:off x="348646" y="2948033"/>
            <a:ext cx="2080788" cy="760424"/>
            <a:chOff x="3566278" y="3064688"/>
            <a:chExt cx="2080788" cy="760424"/>
          </a:xfrm>
        </p:grpSpPr>
        <p:sp>
          <p:nvSpPr>
            <p:cNvPr id="42" name="Retângulo: Cantos Arredondados 41">
              <a:extLst>
                <a:ext uri="{FF2B5EF4-FFF2-40B4-BE49-F238E27FC236}">
                  <a16:creationId xmlns:a16="http://schemas.microsoft.com/office/drawing/2014/main" xmlns="" id="{BE29498C-5879-1E72-D4E5-39D3023F5EDB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43" name="Retângulo: Cantos Arredondados 4">
              <a:extLst>
                <a:ext uri="{FF2B5EF4-FFF2-40B4-BE49-F238E27FC236}">
                  <a16:creationId xmlns:a16="http://schemas.microsoft.com/office/drawing/2014/main" xmlns="" id="{ECE87791-5750-209E-14FD-63BB3493BC52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Couve</a:t>
              </a:r>
            </a:p>
          </p:txBody>
        </p:sp>
      </p:grpSp>
      <p:sp>
        <p:nvSpPr>
          <p:cNvPr id="44" name="Forma Livre: Forma 43">
            <a:extLst>
              <a:ext uri="{FF2B5EF4-FFF2-40B4-BE49-F238E27FC236}">
                <a16:creationId xmlns:a16="http://schemas.microsoft.com/office/drawing/2014/main" xmlns="" id="{698D0665-44B9-EA19-B2F2-EE9203705CAD}"/>
              </a:ext>
            </a:extLst>
          </p:cNvPr>
          <p:cNvSpPr/>
          <p:nvPr/>
        </p:nvSpPr>
        <p:spPr>
          <a:xfrm>
            <a:off x="9126415" y="1399233"/>
            <a:ext cx="703385" cy="1399233"/>
          </a:xfrm>
          <a:custGeom>
            <a:avLst/>
            <a:gdLst>
              <a:gd name="connsiteX0" fmla="*/ 243673 w 703385"/>
              <a:gd name="connsiteY0" fmla="*/ 0 h 1399233"/>
              <a:gd name="connsiteX1" fmla="*/ 575269 w 703385"/>
              <a:gd name="connsiteY1" fmla="*/ 261257 h 1399233"/>
              <a:gd name="connsiteX2" fmla="*/ 602901 w 703385"/>
              <a:gd name="connsiteY2" fmla="*/ 517490 h 1399233"/>
              <a:gd name="connsiteX3" fmla="*/ 648119 w 703385"/>
              <a:gd name="connsiteY3" fmla="*/ 751114 h 1399233"/>
              <a:gd name="connsiteX4" fmla="*/ 638071 w 703385"/>
              <a:gd name="connsiteY4" fmla="*/ 1019908 h 1399233"/>
              <a:gd name="connsiteX5" fmla="*/ 703385 w 703385"/>
              <a:gd name="connsiteY5" fmla="*/ 1170633 h 1399233"/>
              <a:gd name="connsiteX6" fmla="*/ 698361 w 703385"/>
              <a:gd name="connsiteY6" fmla="*/ 1341455 h 1399233"/>
              <a:gd name="connsiteX7" fmla="*/ 497394 w 703385"/>
              <a:gd name="connsiteY7" fmla="*/ 1381648 h 1399233"/>
              <a:gd name="connsiteX8" fmla="*/ 178359 w 703385"/>
              <a:gd name="connsiteY8" fmla="*/ 1399233 h 1399233"/>
              <a:gd name="connsiteX9" fmla="*/ 0 w 703385"/>
              <a:gd name="connsiteY9" fmla="*/ 1338943 h 1399233"/>
              <a:gd name="connsiteX10" fmla="*/ 52754 w 703385"/>
              <a:gd name="connsiteY10" fmla="*/ 1019908 h 1399233"/>
              <a:gd name="connsiteX11" fmla="*/ 243673 w 703385"/>
              <a:gd name="connsiteY11" fmla="*/ 0 h 1399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3385" h="1399233">
                <a:moveTo>
                  <a:pt x="243673" y="0"/>
                </a:moveTo>
                <a:lnTo>
                  <a:pt x="575269" y="261257"/>
                </a:lnTo>
                <a:lnTo>
                  <a:pt x="602901" y="517490"/>
                </a:lnTo>
                <a:lnTo>
                  <a:pt x="648119" y="751114"/>
                </a:lnTo>
                <a:lnTo>
                  <a:pt x="638071" y="1019908"/>
                </a:lnTo>
                <a:lnTo>
                  <a:pt x="703385" y="1170633"/>
                </a:lnTo>
                <a:lnTo>
                  <a:pt x="698361" y="1341455"/>
                </a:lnTo>
                <a:lnTo>
                  <a:pt x="497394" y="1381648"/>
                </a:lnTo>
                <a:lnTo>
                  <a:pt x="178359" y="1399233"/>
                </a:lnTo>
                <a:lnTo>
                  <a:pt x="0" y="1338943"/>
                </a:lnTo>
                <a:lnTo>
                  <a:pt x="52754" y="1019908"/>
                </a:lnTo>
                <a:lnTo>
                  <a:pt x="243673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Forma Livre: Forma 44">
            <a:extLst>
              <a:ext uri="{FF2B5EF4-FFF2-40B4-BE49-F238E27FC236}">
                <a16:creationId xmlns:a16="http://schemas.microsoft.com/office/drawing/2014/main" xmlns="" id="{1A45FB33-DBAF-B282-8974-56030E6092C0}"/>
              </a:ext>
            </a:extLst>
          </p:cNvPr>
          <p:cNvSpPr/>
          <p:nvPr/>
        </p:nvSpPr>
        <p:spPr>
          <a:xfrm>
            <a:off x="9352503" y="698360"/>
            <a:ext cx="2351315" cy="512466"/>
          </a:xfrm>
          <a:custGeom>
            <a:avLst/>
            <a:gdLst>
              <a:gd name="connsiteX0" fmla="*/ 170822 w 2351315"/>
              <a:gd name="connsiteY0" fmla="*/ 0 h 512466"/>
              <a:gd name="connsiteX1" fmla="*/ 2351315 w 2351315"/>
              <a:gd name="connsiteY1" fmla="*/ 339132 h 512466"/>
              <a:gd name="connsiteX2" fmla="*/ 2087545 w 2351315"/>
              <a:gd name="connsiteY2" fmla="*/ 512466 h 512466"/>
              <a:gd name="connsiteX3" fmla="*/ 1836337 w 2351315"/>
              <a:gd name="connsiteY3" fmla="*/ 507442 h 512466"/>
              <a:gd name="connsiteX4" fmla="*/ 1261068 w 2351315"/>
              <a:gd name="connsiteY4" fmla="*/ 389374 h 512466"/>
              <a:gd name="connsiteX5" fmla="*/ 0 w 2351315"/>
              <a:gd name="connsiteY5" fmla="*/ 298939 h 512466"/>
              <a:gd name="connsiteX6" fmla="*/ 170822 w 2351315"/>
              <a:gd name="connsiteY6" fmla="*/ 0 h 51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51315" h="512466">
                <a:moveTo>
                  <a:pt x="170822" y="0"/>
                </a:moveTo>
                <a:lnTo>
                  <a:pt x="2351315" y="339132"/>
                </a:lnTo>
                <a:lnTo>
                  <a:pt x="2087545" y="512466"/>
                </a:lnTo>
                <a:lnTo>
                  <a:pt x="1836337" y="507442"/>
                </a:lnTo>
                <a:lnTo>
                  <a:pt x="1261068" y="389374"/>
                </a:lnTo>
                <a:lnTo>
                  <a:pt x="0" y="298939"/>
                </a:lnTo>
                <a:lnTo>
                  <a:pt x="17082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Forma Livre: Forma 45">
            <a:extLst>
              <a:ext uri="{FF2B5EF4-FFF2-40B4-BE49-F238E27FC236}">
                <a16:creationId xmlns:a16="http://schemas.microsoft.com/office/drawing/2014/main" xmlns="" id="{D3399D4A-D5F9-EED8-262E-9B622ADAEDA0}"/>
              </a:ext>
            </a:extLst>
          </p:cNvPr>
          <p:cNvSpPr/>
          <p:nvPr/>
        </p:nvSpPr>
        <p:spPr>
          <a:xfrm>
            <a:off x="12047974" y="1037492"/>
            <a:ext cx="439615" cy="605413"/>
          </a:xfrm>
          <a:custGeom>
            <a:avLst/>
            <a:gdLst>
              <a:gd name="connsiteX0" fmla="*/ 0 w 439615"/>
              <a:gd name="connsiteY0" fmla="*/ 133141 h 605413"/>
              <a:gd name="connsiteX1" fmla="*/ 17584 w 439615"/>
              <a:gd name="connsiteY1" fmla="*/ 394398 h 605413"/>
              <a:gd name="connsiteX2" fmla="*/ 57778 w 439615"/>
              <a:gd name="connsiteY2" fmla="*/ 540099 h 605413"/>
              <a:gd name="connsiteX3" fmla="*/ 366764 w 439615"/>
              <a:gd name="connsiteY3" fmla="*/ 605413 h 605413"/>
              <a:gd name="connsiteX4" fmla="*/ 439615 w 439615"/>
              <a:gd name="connsiteY4" fmla="*/ 0 h 605413"/>
              <a:gd name="connsiteX5" fmla="*/ 0 w 439615"/>
              <a:gd name="connsiteY5" fmla="*/ 133141 h 60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9615" h="605413">
                <a:moveTo>
                  <a:pt x="0" y="133141"/>
                </a:moveTo>
                <a:lnTo>
                  <a:pt x="17584" y="394398"/>
                </a:lnTo>
                <a:lnTo>
                  <a:pt x="57778" y="540099"/>
                </a:lnTo>
                <a:lnTo>
                  <a:pt x="366764" y="605413"/>
                </a:lnTo>
                <a:lnTo>
                  <a:pt x="439615" y="0"/>
                </a:lnTo>
                <a:lnTo>
                  <a:pt x="0" y="13314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7" name="Agrupar 46">
            <a:extLst>
              <a:ext uri="{FF2B5EF4-FFF2-40B4-BE49-F238E27FC236}">
                <a16:creationId xmlns:a16="http://schemas.microsoft.com/office/drawing/2014/main" xmlns="" id="{C8DE4775-AF19-A09B-D3E0-4485C7246626}"/>
              </a:ext>
            </a:extLst>
          </p:cNvPr>
          <p:cNvGrpSpPr/>
          <p:nvPr/>
        </p:nvGrpSpPr>
        <p:grpSpPr>
          <a:xfrm>
            <a:off x="10029246" y="2911194"/>
            <a:ext cx="2080788" cy="760424"/>
            <a:chOff x="3566278" y="3064688"/>
            <a:chExt cx="2080788" cy="760424"/>
          </a:xfrm>
        </p:grpSpPr>
        <p:sp>
          <p:nvSpPr>
            <p:cNvPr id="48" name="Retângulo: Cantos Arredondados 47">
              <a:extLst>
                <a:ext uri="{FF2B5EF4-FFF2-40B4-BE49-F238E27FC236}">
                  <a16:creationId xmlns:a16="http://schemas.microsoft.com/office/drawing/2014/main" xmlns="" id="{00337081-1895-11FE-FB2E-D167CEBCC9B8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49" name="Retângulo: Cantos Arredondados 4">
              <a:extLst>
                <a:ext uri="{FF2B5EF4-FFF2-40B4-BE49-F238E27FC236}">
                  <a16:creationId xmlns:a16="http://schemas.microsoft.com/office/drawing/2014/main" xmlns="" id="{B36E1EA7-F580-A7E9-AAA7-146C54C01302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Pepino</a:t>
              </a:r>
            </a:p>
          </p:txBody>
        </p:sp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xmlns="" id="{ACC9DA6B-EC0D-D0B1-475C-30C72ED66214}"/>
              </a:ext>
            </a:extLst>
          </p:cNvPr>
          <p:cNvGrpSpPr/>
          <p:nvPr/>
        </p:nvGrpSpPr>
        <p:grpSpPr>
          <a:xfrm>
            <a:off x="6754522" y="2927321"/>
            <a:ext cx="2080788" cy="760424"/>
            <a:chOff x="3566278" y="3064688"/>
            <a:chExt cx="2080788" cy="760424"/>
          </a:xfrm>
        </p:grpSpPr>
        <p:sp>
          <p:nvSpPr>
            <p:cNvPr id="51" name="Retângulo: Cantos Arredondados 50">
              <a:extLst>
                <a:ext uri="{FF2B5EF4-FFF2-40B4-BE49-F238E27FC236}">
                  <a16:creationId xmlns:a16="http://schemas.microsoft.com/office/drawing/2014/main" xmlns="" id="{E459E891-F837-EDE6-2E66-582FFE09FB96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52" name="Retângulo: Cantos Arredondados 4">
              <a:extLst>
                <a:ext uri="{FF2B5EF4-FFF2-40B4-BE49-F238E27FC236}">
                  <a16:creationId xmlns:a16="http://schemas.microsoft.com/office/drawing/2014/main" xmlns="" id="{E7C71214-9133-E451-5328-18D59D427CB5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Cebola</a:t>
              </a:r>
            </a:p>
          </p:txBody>
        </p:sp>
      </p:grpSp>
      <p:grpSp>
        <p:nvGrpSpPr>
          <p:cNvPr id="53" name="Agrupar 52">
            <a:extLst>
              <a:ext uri="{FF2B5EF4-FFF2-40B4-BE49-F238E27FC236}">
                <a16:creationId xmlns:a16="http://schemas.microsoft.com/office/drawing/2014/main" xmlns="" id="{6588B752-8CC8-B14A-938B-165C1E16B5E9}"/>
              </a:ext>
            </a:extLst>
          </p:cNvPr>
          <p:cNvGrpSpPr/>
          <p:nvPr/>
        </p:nvGrpSpPr>
        <p:grpSpPr>
          <a:xfrm>
            <a:off x="343882" y="6074953"/>
            <a:ext cx="2080788" cy="760424"/>
            <a:chOff x="3566278" y="3064688"/>
            <a:chExt cx="2080788" cy="760424"/>
          </a:xfrm>
        </p:grpSpPr>
        <p:sp>
          <p:nvSpPr>
            <p:cNvPr id="54" name="Retângulo: Cantos Arredondados 53">
              <a:extLst>
                <a:ext uri="{FF2B5EF4-FFF2-40B4-BE49-F238E27FC236}">
                  <a16:creationId xmlns:a16="http://schemas.microsoft.com/office/drawing/2014/main" xmlns="" id="{DD818E9E-4C79-3758-283C-810BFFB7AE61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55" name="Retângulo: Cantos Arredondados 4">
              <a:extLst>
                <a:ext uri="{FF2B5EF4-FFF2-40B4-BE49-F238E27FC236}">
                  <a16:creationId xmlns:a16="http://schemas.microsoft.com/office/drawing/2014/main" xmlns="" id="{BCD28A5F-0830-4515-7AAE-2E036E190FB5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Berinjela</a:t>
              </a:r>
            </a:p>
          </p:txBody>
        </p:sp>
      </p:grpSp>
      <p:sp>
        <p:nvSpPr>
          <p:cNvPr id="56" name="Forma Livre: Forma 55">
            <a:extLst>
              <a:ext uri="{FF2B5EF4-FFF2-40B4-BE49-F238E27FC236}">
                <a16:creationId xmlns:a16="http://schemas.microsoft.com/office/drawing/2014/main" xmlns="" id="{759EC781-F5AA-D81A-84FA-9E9DFE4B969D}"/>
              </a:ext>
            </a:extLst>
          </p:cNvPr>
          <p:cNvSpPr/>
          <p:nvPr/>
        </p:nvSpPr>
        <p:spPr>
          <a:xfrm>
            <a:off x="1923010" y="5547946"/>
            <a:ext cx="523143" cy="518746"/>
          </a:xfrm>
          <a:custGeom>
            <a:avLst/>
            <a:gdLst>
              <a:gd name="connsiteX0" fmla="*/ 0 w 523143"/>
              <a:gd name="connsiteY0" fmla="*/ 452804 h 518746"/>
              <a:gd name="connsiteX1" fmla="*/ 26377 w 523143"/>
              <a:gd name="connsiteY1" fmla="*/ 518746 h 518746"/>
              <a:gd name="connsiteX2" fmla="*/ 417635 w 523143"/>
              <a:gd name="connsiteY2" fmla="*/ 514350 h 518746"/>
              <a:gd name="connsiteX3" fmla="*/ 523143 w 523143"/>
              <a:gd name="connsiteY3" fmla="*/ 0 h 518746"/>
              <a:gd name="connsiteX4" fmla="*/ 246185 w 523143"/>
              <a:gd name="connsiteY4" fmla="*/ 118696 h 518746"/>
              <a:gd name="connsiteX5" fmla="*/ 0 w 523143"/>
              <a:gd name="connsiteY5" fmla="*/ 452804 h 518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143" h="518746">
                <a:moveTo>
                  <a:pt x="0" y="452804"/>
                </a:moveTo>
                <a:lnTo>
                  <a:pt x="26377" y="518746"/>
                </a:lnTo>
                <a:lnTo>
                  <a:pt x="417635" y="514350"/>
                </a:lnTo>
                <a:lnTo>
                  <a:pt x="523143" y="0"/>
                </a:lnTo>
                <a:lnTo>
                  <a:pt x="246185" y="118696"/>
                </a:lnTo>
                <a:lnTo>
                  <a:pt x="0" y="45280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Forma Livre: Forma 56">
            <a:extLst>
              <a:ext uri="{FF2B5EF4-FFF2-40B4-BE49-F238E27FC236}">
                <a16:creationId xmlns:a16="http://schemas.microsoft.com/office/drawing/2014/main" xmlns="" id="{923E6FB9-3795-20CF-AF3C-16D0FD027416}"/>
              </a:ext>
            </a:extLst>
          </p:cNvPr>
          <p:cNvSpPr/>
          <p:nvPr/>
        </p:nvSpPr>
        <p:spPr>
          <a:xfrm>
            <a:off x="1830719" y="3974392"/>
            <a:ext cx="523143" cy="918527"/>
          </a:xfrm>
          <a:custGeom>
            <a:avLst/>
            <a:gdLst>
              <a:gd name="connsiteX0" fmla="*/ 0 w 523143"/>
              <a:gd name="connsiteY0" fmla="*/ 452804 h 518746"/>
              <a:gd name="connsiteX1" fmla="*/ 26377 w 523143"/>
              <a:gd name="connsiteY1" fmla="*/ 518746 h 518746"/>
              <a:gd name="connsiteX2" fmla="*/ 417635 w 523143"/>
              <a:gd name="connsiteY2" fmla="*/ 514350 h 518746"/>
              <a:gd name="connsiteX3" fmla="*/ 523143 w 523143"/>
              <a:gd name="connsiteY3" fmla="*/ 0 h 518746"/>
              <a:gd name="connsiteX4" fmla="*/ 246185 w 523143"/>
              <a:gd name="connsiteY4" fmla="*/ 118696 h 518746"/>
              <a:gd name="connsiteX5" fmla="*/ 0 w 523143"/>
              <a:gd name="connsiteY5" fmla="*/ 452804 h 518746"/>
              <a:gd name="connsiteX0" fmla="*/ 0 w 523143"/>
              <a:gd name="connsiteY0" fmla="*/ 452804 h 918527"/>
              <a:gd name="connsiteX1" fmla="*/ 26377 w 523143"/>
              <a:gd name="connsiteY1" fmla="*/ 518746 h 918527"/>
              <a:gd name="connsiteX2" fmla="*/ 417842 w 523143"/>
              <a:gd name="connsiteY2" fmla="*/ 918527 h 918527"/>
              <a:gd name="connsiteX3" fmla="*/ 523143 w 523143"/>
              <a:gd name="connsiteY3" fmla="*/ 0 h 918527"/>
              <a:gd name="connsiteX4" fmla="*/ 246185 w 523143"/>
              <a:gd name="connsiteY4" fmla="*/ 118696 h 918527"/>
              <a:gd name="connsiteX5" fmla="*/ 0 w 523143"/>
              <a:gd name="connsiteY5" fmla="*/ 452804 h 918527"/>
              <a:gd name="connsiteX0" fmla="*/ 0 w 523143"/>
              <a:gd name="connsiteY0" fmla="*/ 452804 h 918527"/>
              <a:gd name="connsiteX1" fmla="*/ 26377 w 523143"/>
              <a:gd name="connsiteY1" fmla="*/ 518746 h 918527"/>
              <a:gd name="connsiteX2" fmla="*/ 417842 w 523143"/>
              <a:gd name="connsiteY2" fmla="*/ 918527 h 918527"/>
              <a:gd name="connsiteX3" fmla="*/ 523143 w 523143"/>
              <a:gd name="connsiteY3" fmla="*/ 0 h 918527"/>
              <a:gd name="connsiteX4" fmla="*/ 246185 w 523143"/>
              <a:gd name="connsiteY4" fmla="*/ 118696 h 918527"/>
              <a:gd name="connsiteX5" fmla="*/ 0 w 523143"/>
              <a:gd name="connsiteY5" fmla="*/ 452804 h 918527"/>
              <a:gd name="connsiteX0" fmla="*/ 0 w 523143"/>
              <a:gd name="connsiteY0" fmla="*/ 452804 h 918527"/>
              <a:gd name="connsiteX1" fmla="*/ 26377 w 523143"/>
              <a:gd name="connsiteY1" fmla="*/ 518746 h 918527"/>
              <a:gd name="connsiteX2" fmla="*/ 417842 w 523143"/>
              <a:gd name="connsiteY2" fmla="*/ 918527 h 918527"/>
              <a:gd name="connsiteX3" fmla="*/ 523143 w 523143"/>
              <a:gd name="connsiteY3" fmla="*/ 0 h 918527"/>
              <a:gd name="connsiteX4" fmla="*/ 246185 w 523143"/>
              <a:gd name="connsiteY4" fmla="*/ 118696 h 918527"/>
              <a:gd name="connsiteX5" fmla="*/ 0 w 523143"/>
              <a:gd name="connsiteY5" fmla="*/ 452804 h 91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143" h="918527">
                <a:moveTo>
                  <a:pt x="0" y="452804"/>
                </a:moveTo>
                <a:lnTo>
                  <a:pt x="26377" y="518746"/>
                </a:lnTo>
                <a:cubicBezTo>
                  <a:pt x="156865" y="652006"/>
                  <a:pt x="224411" y="843793"/>
                  <a:pt x="417842" y="918527"/>
                </a:cubicBezTo>
                <a:lnTo>
                  <a:pt x="523143" y="0"/>
                </a:lnTo>
                <a:lnTo>
                  <a:pt x="246185" y="118696"/>
                </a:lnTo>
                <a:lnTo>
                  <a:pt x="0" y="45280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Forma Livre: Forma 58">
            <a:extLst>
              <a:ext uri="{FF2B5EF4-FFF2-40B4-BE49-F238E27FC236}">
                <a16:creationId xmlns:a16="http://schemas.microsoft.com/office/drawing/2014/main" xmlns="" id="{BDEF4D8A-3DD5-8604-5266-8EDEBE5703B1}"/>
              </a:ext>
            </a:extLst>
          </p:cNvPr>
          <p:cNvSpPr/>
          <p:nvPr/>
        </p:nvSpPr>
        <p:spPr>
          <a:xfrm>
            <a:off x="6276" y="3800392"/>
            <a:ext cx="743157" cy="1147104"/>
          </a:xfrm>
          <a:custGeom>
            <a:avLst/>
            <a:gdLst>
              <a:gd name="connsiteX0" fmla="*/ 0 w 523143"/>
              <a:gd name="connsiteY0" fmla="*/ 452804 h 518746"/>
              <a:gd name="connsiteX1" fmla="*/ 26377 w 523143"/>
              <a:gd name="connsiteY1" fmla="*/ 518746 h 518746"/>
              <a:gd name="connsiteX2" fmla="*/ 417635 w 523143"/>
              <a:gd name="connsiteY2" fmla="*/ 514350 h 518746"/>
              <a:gd name="connsiteX3" fmla="*/ 523143 w 523143"/>
              <a:gd name="connsiteY3" fmla="*/ 0 h 518746"/>
              <a:gd name="connsiteX4" fmla="*/ 246185 w 523143"/>
              <a:gd name="connsiteY4" fmla="*/ 118696 h 518746"/>
              <a:gd name="connsiteX5" fmla="*/ 0 w 523143"/>
              <a:gd name="connsiteY5" fmla="*/ 452804 h 518746"/>
              <a:gd name="connsiteX0" fmla="*/ 0 w 523143"/>
              <a:gd name="connsiteY0" fmla="*/ 452804 h 918527"/>
              <a:gd name="connsiteX1" fmla="*/ 26377 w 523143"/>
              <a:gd name="connsiteY1" fmla="*/ 518746 h 918527"/>
              <a:gd name="connsiteX2" fmla="*/ 417842 w 523143"/>
              <a:gd name="connsiteY2" fmla="*/ 918527 h 918527"/>
              <a:gd name="connsiteX3" fmla="*/ 523143 w 523143"/>
              <a:gd name="connsiteY3" fmla="*/ 0 h 918527"/>
              <a:gd name="connsiteX4" fmla="*/ 246185 w 523143"/>
              <a:gd name="connsiteY4" fmla="*/ 118696 h 918527"/>
              <a:gd name="connsiteX5" fmla="*/ 0 w 523143"/>
              <a:gd name="connsiteY5" fmla="*/ 452804 h 918527"/>
              <a:gd name="connsiteX0" fmla="*/ 0 w 523143"/>
              <a:gd name="connsiteY0" fmla="*/ 452804 h 918527"/>
              <a:gd name="connsiteX1" fmla="*/ 26377 w 523143"/>
              <a:gd name="connsiteY1" fmla="*/ 518746 h 918527"/>
              <a:gd name="connsiteX2" fmla="*/ 417842 w 523143"/>
              <a:gd name="connsiteY2" fmla="*/ 918527 h 918527"/>
              <a:gd name="connsiteX3" fmla="*/ 523143 w 523143"/>
              <a:gd name="connsiteY3" fmla="*/ 0 h 918527"/>
              <a:gd name="connsiteX4" fmla="*/ 246185 w 523143"/>
              <a:gd name="connsiteY4" fmla="*/ 118696 h 918527"/>
              <a:gd name="connsiteX5" fmla="*/ 0 w 523143"/>
              <a:gd name="connsiteY5" fmla="*/ 452804 h 918527"/>
              <a:gd name="connsiteX0" fmla="*/ 0 w 523143"/>
              <a:gd name="connsiteY0" fmla="*/ 452804 h 918527"/>
              <a:gd name="connsiteX1" fmla="*/ 26377 w 523143"/>
              <a:gd name="connsiteY1" fmla="*/ 518746 h 918527"/>
              <a:gd name="connsiteX2" fmla="*/ 417842 w 523143"/>
              <a:gd name="connsiteY2" fmla="*/ 918527 h 918527"/>
              <a:gd name="connsiteX3" fmla="*/ 523143 w 523143"/>
              <a:gd name="connsiteY3" fmla="*/ 0 h 918527"/>
              <a:gd name="connsiteX4" fmla="*/ 246185 w 523143"/>
              <a:gd name="connsiteY4" fmla="*/ 118696 h 918527"/>
              <a:gd name="connsiteX5" fmla="*/ 0 w 523143"/>
              <a:gd name="connsiteY5" fmla="*/ 452804 h 918527"/>
              <a:gd name="connsiteX0" fmla="*/ 0 w 523143"/>
              <a:gd name="connsiteY0" fmla="*/ 452804 h 1156165"/>
              <a:gd name="connsiteX1" fmla="*/ 276958 w 523143"/>
              <a:gd name="connsiteY1" fmla="*/ 1129812 h 1156165"/>
              <a:gd name="connsiteX2" fmla="*/ 417842 w 523143"/>
              <a:gd name="connsiteY2" fmla="*/ 918527 h 1156165"/>
              <a:gd name="connsiteX3" fmla="*/ 523143 w 523143"/>
              <a:gd name="connsiteY3" fmla="*/ 0 h 1156165"/>
              <a:gd name="connsiteX4" fmla="*/ 246185 w 523143"/>
              <a:gd name="connsiteY4" fmla="*/ 118696 h 1156165"/>
              <a:gd name="connsiteX5" fmla="*/ 0 w 523143"/>
              <a:gd name="connsiteY5" fmla="*/ 452804 h 1156165"/>
              <a:gd name="connsiteX0" fmla="*/ 0 w 743157"/>
              <a:gd name="connsiteY0" fmla="*/ 452804 h 1147104"/>
              <a:gd name="connsiteX1" fmla="*/ 276958 w 743157"/>
              <a:gd name="connsiteY1" fmla="*/ 1129812 h 1147104"/>
              <a:gd name="connsiteX2" fmla="*/ 743157 w 743157"/>
              <a:gd name="connsiteY2" fmla="*/ 654758 h 1147104"/>
              <a:gd name="connsiteX3" fmla="*/ 523143 w 743157"/>
              <a:gd name="connsiteY3" fmla="*/ 0 h 1147104"/>
              <a:gd name="connsiteX4" fmla="*/ 246185 w 743157"/>
              <a:gd name="connsiteY4" fmla="*/ 118696 h 1147104"/>
              <a:gd name="connsiteX5" fmla="*/ 0 w 743157"/>
              <a:gd name="connsiteY5" fmla="*/ 452804 h 114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3157" h="1147104">
                <a:moveTo>
                  <a:pt x="0" y="452804"/>
                </a:moveTo>
                <a:lnTo>
                  <a:pt x="276958" y="1129812"/>
                </a:lnTo>
                <a:cubicBezTo>
                  <a:pt x="407446" y="1263072"/>
                  <a:pt x="549726" y="580024"/>
                  <a:pt x="743157" y="654758"/>
                </a:cubicBezTo>
                <a:lnTo>
                  <a:pt x="523143" y="0"/>
                </a:lnTo>
                <a:lnTo>
                  <a:pt x="246185" y="118696"/>
                </a:lnTo>
                <a:lnTo>
                  <a:pt x="0" y="45280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0" name="Agrupar 59">
            <a:extLst>
              <a:ext uri="{FF2B5EF4-FFF2-40B4-BE49-F238E27FC236}">
                <a16:creationId xmlns:a16="http://schemas.microsoft.com/office/drawing/2014/main" xmlns="" id="{5899AD2D-1598-C607-7675-77D39AF4750D}"/>
              </a:ext>
            </a:extLst>
          </p:cNvPr>
          <p:cNvGrpSpPr/>
          <p:nvPr/>
        </p:nvGrpSpPr>
        <p:grpSpPr>
          <a:xfrm>
            <a:off x="3500914" y="6074953"/>
            <a:ext cx="2080788" cy="760424"/>
            <a:chOff x="3566278" y="3064688"/>
            <a:chExt cx="2080788" cy="760424"/>
          </a:xfrm>
        </p:grpSpPr>
        <p:sp>
          <p:nvSpPr>
            <p:cNvPr id="61" name="Retângulo: Cantos Arredondados 60">
              <a:extLst>
                <a:ext uri="{FF2B5EF4-FFF2-40B4-BE49-F238E27FC236}">
                  <a16:creationId xmlns:a16="http://schemas.microsoft.com/office/drawing/2014/main" xmlns="" id="{2BEE65A8-20C1-58BB-9F1D-6BFFA73E6D98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62" name="Retângulo: Cantos Arredondados 4">
              <a:extLst>
                <a:ext uri="{FF2B5EF4-FFF2-40B4-BE49-F238E27FC236}">
                  <a16:creationId xmlns:a16="http://schemas.microsoft.com/office/drawing/2014/main" xmlns="" id="{A8E39616-2AAB-5629-3880-4AD197002D31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Aspargo</a:t>
              </a:r>
            </a:p>
          </p:txBody>
        </p:sp>
      </p:grpSp>
      <p:grpSp>
        <p:nvGrpSpPr>
          <p:cNvPr id="63" name="Agrupar 62">
            <a:extLst>
              <a:ext uri="{FF2B5EF4-FFF2-40B4-BE49-F238E27FC236}">
                <a16:creationId xmlns:a16="http://schemas.microsoft.com/office/drawing/2014/main" xmlns="" id="{81959F82-9E38-3182-B436-AAED5FD8FE1E}"/>
              </a:ext>
            </a:extLst>
          </p:cNvPr>
          <p:cNvGrpSpPr/>
          <p:nvPr/>
        </p:nvGrpSpPr>
        <p:grpSpPr>
          <a:xfrm>
            <a:off x="6770661" y="6071577"/>
            <a:ext cx="2080788" cy="760424"/>
            <a:chOff x="3566278" y="3064688"/>
            <a:chExt cx="2080788" cy="760424"/>
          </a:xfrm>
        </p:grpSpPr>
        <p:sp>
          <p:nvSpPr>
            <p:cNvPr id="1024" name="Retângulo: Cantos Arredondados 1023">
              <a:extLst>
                <a:ext uri="{FF2B5EF4-FFF2-40B4-BE49-F238E27FC236}">
                  <a16:creationId xmlns:a16="http://schemas.microsoft.com/office/drawing/2014/main" xmlns="" id="{F78909FA-D222-CED1-1D34-6C6A53A43338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025" name="Retângulo: Cantos Arredondados 4">
              <a:extLst>
                <a:ext uri="{FF2B5EF4-FFF2-40B4-BE49-F238E27FC236}">
                  <a16:creationId xmlns:a16="http://schemas.microsoft.com/office/drawing/2014/main" xmlns="" id="{60EDB80A-267F-D8C7-BCA2-DC8882D83C0B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Brócolis</a:t>
              </a:r>
            </a:p>
          </p:txBody>
        </p:sp>
      </p:grpSp>
      <p:pic>
        <p:nvPicPr>
          <p:cNvPr id="6146" name="Picture 2" descr="Couve Folha Orgânico (Maço) – Sitio Aborígene – Produtos Ecológicos,  Ecoturismo e Cursos, Educação Ambiental">
            <a:extLst>
              <a:ext uri="{FF2B5EF4-FFF2-40B4-BE49-F238E27FC236}">
                <a16:creationId xmlns:a16="http://schemas.microsoft.com/office/drawing/2014/main" xmlns="" id="{68853883-270C-1BDE-6A8E-6D43964E8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54" y="1024504"/>
            <a:ext cx="2036244" cy="203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lface Crespa - Mercado Terra | Zona Cerealista">
            <a:extLst>
              <a:ext uri="{FF2B5EF4-FFF2-40B4-BE49-F238E27FC236}">
                <a16:creationId xmlns:a16="http://schemas.microsoft.com/office/drawing/2014/main" xmlns="" id="{4B9C963D-A806-8A4D-5D06-FBAC69E50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700" y="575244"/>
            <a:ext cx="4494958" cy="252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6" descr="Cebola Branca kg - Festval.com">
            <a:extLst>
              <a:ext uri="{FF2B5EF4-FFF2-40B4-BE49-F238E27FC236}">
                <a16:creationId xmlns:a16="http://schemas.microsoft.com/office/drawing/2014/main" xmlns="" id="{D9C6BF4B-A1E3-8BB5-BE18-906799982B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22"/>
          <a:stretch/>
        </p:blipFill>
        <p:spPr bwMode="auto">
          <a:xfrm>
            <a:off x="6300893" y="763380"/>
            <a:ext cx="2825522" cy="229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Supermercado Fluminense - Itaperuna | PEPINO JAPONES KG">
            <a:extLst>
              <a:ext uri="{FF2B5EF4-FFF2-40B4-BE49-F238E27FC236}">
                <a16:creationId xmlns:a16="http://schemas.microsoft.com/office/drawing/2014/main" xmlns="" id="{F1EEF45F-844E-34EC-2A77-580EA8957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152" y="1037492"/>
            <a:ext cx="2375848" cy="18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0A5C86B2-5DDB-7B66-4565-2B11B97DA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170" y="4005839"/>
            <a:ext cx="3477371" cy="227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ASPARGO IMPORTADO VERDE - 1UN">
            <a:extLst>
              <a:ext uri="{FF2B5EF4-FFF2-40B4-BE49-F238E27FC236}">
                <a16:creationId xmlns:a16="http://schemas.microsoft.com/office/drawing/2014/main" xmlns="" id="{7B306403-9152-31D9-A52E-50994B304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129" y="3849069"/>
            <a:ext cx="3029607" cy="302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BERINJELA KG">
            <a:extLst>
              <a:ext uri="{FF2B5EF4-FFF2-40B4-BE49-F238E27FC236}">
                <a16:creationId xmlns:a16="http://schemas.microsoft.com/office/drawing/2014/main" xmlns="" id="{FD4CB1AB-E4E4-17BF-F563-13E02E930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53" y="4373944"/>
            <a:ext cx="1991847" cy="199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129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/>
          <p:cNvSpPr txBox="1"/>
          <p:nvPr/>
        </p:nvSpPr>
        <p:spPr>
          <a:xfrm>
            <a:off x="0" y="0"/>
            <a:ext cx="39925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</a:rPr>
              <a:t>Reserva Biológica Marinha do Arvoredo</a:t>
            </a:r>
          </a:p>
        </p:txBody>
      </p:sp>
      <p:sp>
        <p:nvSpPr>
          <p:cNvPr id="6" name="Título 6">
            <a:extLst>
              <a:ext uri="{FF2B5EF4-FFF2-40B4-BE49-F238E27FC236}">
                <a16:creationId xmlns:a16="http://schemas.microsoft.com/office/drawing/2014/main" xmlns="" id="{F00C61B5-729E-71CE-674E-6275349FC91E}"/>
              </a:ext>
            </a:extLst>
          </p:cNvPr>
          <p:cNvSpPr txBox="1">
            <a:spLocks/>
          </p:cNvSpPr>
          <p:nvPr/>
        </p:nvSpPr>
        <p:spPr>
          <a:xfrm>
            <a:off x="778510" y="-134307"/>
            <a:ext cx="10515600" cy="8232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36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dirty="0" err="1">
                <a:latin typeface="Agency FB" panose="020B0503020202020204" pitchFamily="34" charset="0"/>
              </a:rPr>
              <a:t>MicroplÁsticos</a:t>
            </a:r>
            <a:r>
              <a:rPr lang="pt-BR" sz="4000" dirty="0">
                <a:latin typeface="Agency FB" panose="020B0503020202020204" pitchFamily="34" charset="0"/>
              </a:rPr>
              <a:t> no corpo humano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F2459F22-3302-31E8-B9E5-4AA4E109CA4C}"/>
              </a:ext>
            </a:extLst>
          </p:cNvPr>
          <p:cNvSpPr/>
          <p:nvPr/>
        </p:nvSpPr>
        <p:spPr>
          <a:xfrm>
            <a:off x="5246914" y="3429000"/>
            <a:ext cx="1698171" cy="16095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xmlns="" id="{328AC20B-4BCE-C6B0-44EA-9947D06A50B5}"/>
              </a:ext>
            </a:extLst>
          </p:cNvPr>
          <p:cNvGrpSpPr/>
          <p:nvPr/>
        </p:nvGrpSpPr>
        <p:grpSpPr>
          <a:xfrm>
            <a:off x="348646" y="2948033"/>
            <a:ext cx="2080788" cy="760424"/>
            <a:chOff x="3566278" y="3064688"/>
            <a:chExt cx="2080788" cy="760424"/>
          </a:xfrm>
        </p:grpSpPr>
        <p:sp>
          <p:nvSpPr>
            <p:cNvPr id="11" name="Retângulo: Cantos Arredondados 10">
              <a:extLst>
                <a:ext uri="{FF2B5EF4-FFF2-40B4-BE49-F238E27FC236}">
                  <a16:creationId xmlns:a16="http://schemas.microsoft.com/office/drawing/2014/main" xmlns="" id="{2B6820E5-99D7-77E1-3FD8-286B49D89303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2" name="Retângulo: Cantos Arredondados 4">
              <a:extLst>
                <a:ext uri="{FF2B5EF4-FFF2-40B4-BE49-F238E27FC236}">
                  <a16:creationId xmlns:a16="http://schemas.microsoft.com/office/drawing/2014/main" xmlns="" id="{B3E3B042-4CB4-E1F8-9A08-52F978DD795F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Pulmão</a:t>
              </a:r>
            </a:p>
          </p:txBody>
        </p:sp>
      </p:grpSp>
      <p:pic>
        <p:nvPicPr>
          <p:cNvPr id="7170" name="Picture 2" descr="Pulmão - ícones de saúde e médico grátis">
            <a:extLst>
              <a:ext uri="{FF2B5EF4-FFF2-40B4-BE49-F238E27FC236}">
                <a16:creationId xmlns:a16="http://schemas.microsoft.com/office/drawing/2014/main" xmlns="" id="{F0CA48AA-DEF7-F37E-1A9C-B0B84FA2A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16" y="1194057"/>
            <a:ext cx="1776248" cy="177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ransplante - CDTO - Centro Digestivo">
            <a:extLst>
              <a:ext uri="{FF2B5EF4-FFF2-40B4-BE49-F238E27FC236}">
                <a16:creationId xmlns:a16="http://schemas.microsoft.com/office/drawing/2014/main" xmlns="" id="{96C6B1BE-6675-F967-B73A-C50EC4010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011" y="1757072"/>
            <a:ext cx="1618594" cy="113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xmlns="" id="{2B494438-6386-D437-700C-9AC7509B9ABA}"/>
              </a:ext>
            </a:extLst>
          </p:cNvPr>
          <p:cNvGrpSpPr/>
          <p:nvPr/>
        </p:nvGrpSpPr>
        <p:grpSpPr>
          <a:xfrm>
            <a:off x="3500914" y="2927321"/>
            <a:ext cx="2080788" cy="760424"/>
            <a:chOff x="3566278" y="3064688"/>
            <a:chExt cx="2080788" cy="760424"/>
          </a:xfrm>
        </p:grpSpPr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xmlns="" id="{F84EF2F7-FFAD-E030-FAC7-C945328AAEAC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5" name="Retângulo: Cantos Arredondados 4">
              <a:extLst>
                <a:ext uri="{FF2B5EF4-FFF2-40B4-BE49-F238E27FC236}">
                  <a16:creationId xmlns:a16="http://schemas.microsoft.com/office/drawing/2014/main" xmlns="" id="{8825ED7B-76C8-E1FD-97A9-B4605EBE683E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Fígado</a:t>
              </a:r>
            </a:p>
          </p:txBody>
        </p:sp>
      </p:grpSp>
      <p:pic>
        <p:nvPicPr>
          <p:cNvPr id="7174" name="Picture 6" descr="CRAFTPEDIA.NET ~ CONAN EXILES ~ ~ Sangue sagrado">
            <a:extLst>
              <a:ext uri="{FF2B5EF4-FFF2-40B4-BE49-F238E27FC236}">
                <a16:creationId xmlns:a16="http://schemas.microsoft.com/office/drawing/2014/main" xmlns="" id="{7C18217C-60BA-C6CF-8F8A-EA0C7585B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182" y="1168332"/>
            <a:ext cx="1928652" cy="192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Agrupar 16">
            <a:extLst>
              <a:ext uri="{FF2B5EF4-FFF2-40B4-BE49-F238E27FC236}">
                <a16:creationId xmlns:a16="http://schemas.microsoft.com/office/drawing/2014/main" xmlns="" id="{F5962D02-990F-3968-8CF2-A5593A3ED9CB}"/>
              </a:ext>
            </a:extLst>
          </p:cNvPr>
          <p:cNvGrpSpPr/>
          <p:nvPr/>
        </p:nvGrpSpPr>
        <p:grpSpPr>
          <a:xfrm>
            <a:off x="6754522" y="2927321"/>
            <a:ext cx="2080788" cy="760424"/>
            <a:chOff x="3566278" y="3064688"/>
            <a:chExt cx="2080788" cy="760424"/>
          </a:xfrm>
        </p:grpSpPr>
        <p:sp>
          <p:nvSpPr>
            <p:cNvPr id="18" name="Retângulo: Cantos Arredondados 17">
              <a:extLst>
                <a:ext uri="{FF2B5EF4-FFF2-40B4-BE49-F238E27FC236}">
                  <a16:creationId xmlns:a16="http://schemas.microsoft.com/office/drawing/2014/main" xmlns="" id="{47DCCFBA-22E3-F39E-2593-3859DEDFBE5A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9" name="Retângulo: Cantos Arredondados 4">
              <a:extLst>
                <a:ext uri="{FF2B5EF4-FFF2-40B4-BE49-F238E27FC236}">
                  <a16:creationId xmlns:a16="http://schemas.microsoft.com/office/drawing/2014/main" xmlns="" id="{FA5742DC-BFAC-E5E7-12CE-92209ECA3E76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Sangue</a:t>
              </a:r>
            </a:p>
          </p:txBody>
        </p:sp>
      </p:grpSp>
      <p:pic>
        <p:nvPicPr>
          <p:cNvPr id="7176" name="Picture 8" descr="Silicone Placenta Prop – Dapper Cadaver Props">
            <a:extLst>
              <a:ext uri="{FF2B5EF4-FFF2-40B4-BE49-F238E27FC236}">
                <a16:creationId xmlns:a16="http://schemas.microsoft.com/office/drawing/2014/main" xmlns="" id="{57943070-0209-712B-E725-0EF82585C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623" y="1221660"/>
            <a:ext cx="2571536" cy="192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Agrupar 19">
            <a:extLst>
              <a:ext uri="{FF2B5EF4-FFF2-40B4-BE49-F238E27FC236}">
                <a16:creationId xmlns:a16="http://schemas.microsoft.com/office/drawing/2014/main" xmlns="" id="{D179966E-C10D-D35E-7E64-06E332FB9738}"/>
              </a:ext>
            </a:extLst>
          </p:cNvPr>
          <p:cNvGrpSpPr/>
          <p:nvPr/>
        </p:nvGrpSpPr>
        <p:grpSpPr>
          <a:xfrm>
            <a:off x="10029246" y="2911194"/>
            <a:ext cx="2080788" cy="760424"/>
            <a:chOff x="3566278" y="3064688"/>
            <a:chExt cx="2080788" cy="760424"/>
          </a:xfrm>
        </p:grpSpPr>
        <p:sp>
          <p:nvSpPr>
            <p:cNvPr id="21" name="Retângulo: Cantos Arredondados 20">
              <a:extLst>
                <a:ext uri="{FF2B5EF4-FFF2-40B4-BE49-F238E27FC236}">
                  <a16:creationId xmlns:a16="http://schemas.microsoft.com/office/drawing/2014/main" xmlns="" id="{F45C030D-338E-373B-0A45-EEBBCD0C80EA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2" name="Retângulo: Cantos Arredondados 4">
              <a:extLst>
                <a:ext uri="{FF2B5EF4-FFF2-40B4-BE49-F238E27FC236}">
                  <a16:creationId xmlns:a16="http://schemas.microsoft.com/office/drawing/2014/main" xmlns="" id="{AF57A99F-635D-B87B-C8C2-3EAF45AC5FCF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Placenta</a:t>
              </a:r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xmlns="" id="{4CBB2FCF-EEEE-333B-E227-C5D8EC9CDA1D}"/>
              </a:ext>
            </a:extLst>
          </p:cNvPr>
          <p:cNvGrpSpPr/>
          <p:nvPr/>
        </p:nvGrpSpPr>
        <p:grpSpPr>
          <a:xfrm>
            <a:off x="10000458" y="6036869"/>
            <a:ext cx="2080788" cy="760424"/>
            <a:chOff x="3566278" y="3064688"/>
            <a:chExt cx="2080788" cy="760424"/>
          </a:xfrm>
        </p:grpSpPr>
        <p:sp>
          <p:nvSpPr>
            <p:cNvPr id="24" name="Retângulo: Cantos Arredondados 23">
              <a:extLst>
                <a:ext uri="{FF2B5EF4-FFF2-40B4-BE49-F238E27FC236}">
                  <a16:creationId xmlns:a16="http://schemas.microsoft.com/office/drawing/2014/main" xmlns="" id="{1EBBE3B0-B097-EBCF-EB1B-124A8723B8EE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5" name="Retângulo: Cantos Arredondados 4">
              <a:extLst>
                <a:ext uri="{FF2B5EF4-FFF2-40B4-BE49-F238E27FC236}">
                  <a16:creationId xmlns:a16="http://schemas.microsoft.com/office/drawing/2014/main" xmlns="" id="{8F45E136-1622-8664-67B6-0CA6BD8C9CC9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Leite materno</a:t>
              </a: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xmlns="" id="{2A2A3FB7-FD82-9CF2-7664-35F9347DBB5A}"/>
              </a:ext>
            </a:extLst>
          </p:cNvPr>
          <p:cNvGrpSpPr/>
          <p:nvPr/>
        </p:nvGrpSpPr>
        <p:grpSpPr>
          <a:xfrm>
            <a:off x="6770661" y="6071577"/>
            <a:ext cx="2080788" cy="760424"/>
            <a:chOff x="3566278" y="3064688"/>
            <a:chExt cx="2080788" cy="760424"/>
          </a:xfrm>
        </p:grpSpPr>
        <p:sp>
          <p:nvSpPr>
            <p:cNvPr id="27" name="Retângulo: Cantos Arredondados 26">
              <a:extLst>
                <a:ext uri="{FF2B5EF4-FFF2-40B4-BE49-F238E27FC236}">
                  <a16:creationId xmlns:a16="http://schemas.microsoft.com/office/drawing/2014/main" xmlns="" id="{ADBC654D-66A5-832E-1DE1-C90B0170D28B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8" name="Retângulo: Cantos Arredondados 4">
              <a:extLst>
                <a:ext uri="{FF2B5EF4-FFF2-40B4-BE49-F238E27FC236}">
                  <a16:creationId xmlns:a16="http://schemas.microsoft.com/office/drawing/2014/main" xmlns="" id="{856B9F6D-5A3D-A474-9505-56F86B83450F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Coração</a:t>
              </a:r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xmlns="" id="{9294E2A5-A12F-E5CA-2B93-222DB48AF0CF}"/>
              </a:ext>
            </a:extLst>
          </p:cNvPr>
          <p:cNvGrpSpPr/>
          <p:nvPr/>
        </p:nvGrpSpPr>
        <p:grpSpPr>
          <a:xfrm>
            <a:off x="343882" y="6074953"/>
            <a:ext cx="2080788" cy="760424"/>
            <a:chOff x="3566278" y="3064688"/>
            <a:chExt cx="2080788" cy="760424"/>
          </a:xfrm>
        </p:grpSpPr>
        <p:sp>
          <p:nvSpPr>
            <p:cNvPr id="30" name="Retângulo: Cantos Arredondados 29">
              <a:extLst>
                <a:ext uri="{FF2B5EF4-FFF2-40B4-BE49-F238E27FC236}">
                  <a16:creationId xmlns:a16="http://schemas.microsoft.com/office/drawing/2014/main" xmlns="" id="{F0664A07-4CD0-3DC3-37A4-656FD58B0EFF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31" name="Retângulo: Cantos Arredondados 4">
              <a:extLst>
                <a:ext uri="{FF2B5EF4-FFF2-40B4-BE49-F238E27FC236}">
                  <a16:creationId xmlns:a16="http://schemas.microsoft.com/office/drawing/2014/main" xmlns="" id="{177E59C2-D0A3-7AE8-7570-15F9FF37A3C1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Rim</a:t>
              </a: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xmlns="" id="{D463ADD0-6B99-7A53-C55F-6D35A6622B6B}"/>
              </a:ext>
            </a:extLst>
          </p:cNvPr>
          <p:cNvGrpSpPr/>
          <p:nvPr/>
        </p:nvGrpSpPr>
        <p:grpSpPr>
          <a:xfrm>
            <a:off x="3500914" y="6074953"/>
            <a:ext cx="2080788" cy="760424"/>
            <a:chOff x="3566278" y="3064688"/>
            <a:chExt cx="2080788" cy="760424"/>
          </a:xfrm>
        </p:grpSpPr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xmlns="" id="{A5827398-F41C-1CA9-E438-70AE846711C0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34" name="Retângulo: Cantos Arredondados 4">
              <a:extLst>
                <a:ext uri="{FF2B5EF4-FFF2-40B4-BE49-F238E27FC236}">
                  <a16:creationId xmlns:a16="http://schemas.microsoft.com/office/drawing/2014/main" xmlns="" id="{C40C821D-76CD-3CC8-855A-04A7BCBE4187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Baço</a:t>
              </a:r>
            </a:p>
          </p:txBody>
        </p:sp>
      </p:grpSp>
      <p:pic>
        <p:nvPicPr>
          <p:cNvPr id="7178" name="Picture 10" descr="Frigorífico Verdi - Qualidade em carnes » RIM">
            <a:extLst>
              <a:ext uri="{FF2B5EF4-FFF2-40B4-BE49-F238E27FC236}">
                <a16:creationId xmlns:a16="http://schemas.microsoft.com/office/drawing/2014/main" xmlns="" id="{55827381-2502-C4F6-467A-E7F41C3D7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425" y="3730729"/>
            <a:ext cx="2882929" cy="288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baço de humano. projeto realista. 17415551 PNG">
            <a:extLst>
              <a:ext uri="{FF2B5EF4-FFF2-40B4-BE49-F238E27FC236}">
                <a16:creationId xmlns:a16="http://schemas.microsoft.com/office/drawing/2014/main" xmlns="" id="{7F000F05-E8FF-61F4-5E13-C1A8CF0B1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317" y="4397284"/>
            <a:ext cx="1067829" cy="153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Quer doar leite materno e não sabe como? - Pais e Filhos - Institucional">
            <a:extLst>
              <a:ext uri="{FF2B5EF4-FFF2-40B4-BE49-F238E27FC236}">
                <a16:creationId xmlns:a16="http://schemas.microsoft.com/office/drawing/2014/main" xmlns="" id="{F6A89DB3-52A3-B8E6-A60A-C34CBA523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361" y="4087345"/>
            <a:ext cx="2056059" cy="190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 descr="Pin on Тату">
            <a:extLst>
              <a:ext uri="{FF2B5EF4-FFF2-40B4-BE49-F238E27FC236}">
                <a16:creationId xmlns:a16="http://schemas.microsoft.com/office/drawing/2014/main" xmlns="" id="{B68F34E6-4734-313C-39E9-67F3F2212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312" y="3887605"/>
            <a:ext cx="1954212" cy="234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522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xmlns="" id="{3D4B464B-1EFA-7D5E-3F5C-BDAAB001B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540" y="1046163"/>
            <a:ext cx="5333988" cy="1114784"/>
          </a:xfrm>
        </p:spPr>
        <p:txBody>
          <a:bodyPr/>
          <a:lstStyle/>
          <a:p>
            <a:pPr algn="ctr"/>
            <a:r>
              <a:rPr lang="pt-BR" sz="4800" dirty="0">
                <a:latin typeface="Agency FB" panose="020B0503020202020204" pitchFamily="34" charset="0"/>
              </a:rPr>
              <a:t>...No Brasil...</a:t>
            </a:r>
            <a:r>
              <a:rPr lang="pt-BR" sz="4000" dirty="0">
                <a:latin typeface="Agency FB" panose="020B0503020202020204" pitchFamily="34" charset="0"/>
              </a:rPr>
              <a:t/>
            </a:r>
            <a:br>
              <a:rPr lang="pt-BR" sz="4000" dirty="0">
                <a:latin typeface="Agency FB" panose="020B0503020202020204" pitchFamily="34" charset="0"/>
              </a:rPr>
            </a:br>
            <a:endParaRPr lang="en-US" sz="4000" dirty="0">
              <a:latin typeface="Agency FB" panose="020B0503020202020204" pitchFamily="34" charset="0"/>
            </a:endParaRP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xmlns="" id="{78108605-C6B6-3145-3C62-AF4734BEE89B}"/>
              </a:ext>
            </a:extLst>
          </p:cNvPr>
          <p:cNvGrpSpPr/>
          <p:nvPr/>
        </p:nvGrpSpPr>
        <p:grpSpPr>
          <a:xfrm>
            <a:off x="8631114" y="2926152"/>
            <a:ext cx="3459666" cy="2771159"/>
            <a:chOff x="5854257" y="2889605"/>
            <a:chExt cx="4450711" cy="3071580"/>
          </a:xfrm>
        </p:grpSpPr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xmlns="" id="{C139ADBB-CEEC-B679-A96E-67A762F6F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08430" y="3697855"/>
              <a:ext cx="4396538" cy="2263330"/>
            </a:xfrm>
            <a:prstGeom prst="rect">
              <a:avLst/>
            </a:prstGeom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xmlns="" id="{1A1256DD-B12F-0F88-BA0D-65D5E841B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679" r="26618"/>
            <a:stretch/>
          </p:blipFill>
          <p:spPr>
            <a:xfrm>
              <a:off x="6208338" y="2889605"/>
              <a:ext cx="4096630" cy="678239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xmlns="" id="{3DFF63EF-08DE-AB02-A1BF-8210A39F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54257" y="2889605"/>
              <a:ext cx="708161" cy="678239"/>
            </a:xfrm>
            <a:prstGeom prst="rect">
              <a:avLst/>
            </a:prstGeom>
          </p:spPr>
        </p:pic>
      </p:grp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411A4CB6-464B-92F1-1F66-A63ED5B3D0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1" r="18628"/>
          <a:stretch/>
        </p:blipFill>
        <p:spPr bwMode="auto">
          <a:xfrm>
            <a:off x="0" y="0"/>
            <a:ext cx="46634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Agrupar 28">
            <a:extLst>
              <a:ext uri="{FF2B5EF4-FFF2-40B4-BE49-F238E27FC236}">
                <a16:creationId xmlns:a16="http://schemas.microsoft.com/office/drawing/2014/main" xmlns="" id="{FFBB9E8D-BB67-3E50-9AB9-F31B7454CBC8}"/>
              </a:ext>
            </a:extLst>
          </p:cNvPr>
          <p:cNvGrpSpPr/>
          <p:nvPr/>
        </p:nvGrpSpPr>
        <p:grpSpPr>
          <a:xfrm>
            <a:off x="4700764" y="2941975"/>
            <a:ext cx="3781655" cy="3771767"/>
            <a:chOff x="5255744" y="4482601"/>
            <a:chExt cx="5445369" cy="5396990"/>
          </a:xfrm>
        </p:grpSpPr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xmlns="" id="{2ACD0039-3F16-81FC-DA88-1E65037C6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55744" y="5092254"/>
              <a:ext cx="5445369" cy="4787337"/>
            </a:xfrm>
            <a:prstGeom prst="rect">
              <a:avLst/>
            </a:prstGeom>
          </p:spPr>
        </p:pic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xmlns="" id="{22B0D7CA-E9CF-364A-B6BD-E56E8BFD3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55744" y="4482601"/>
              <a:ext cx="5445369" cy="609653"/>
            </a:xfrm>
            <a:prstGeom prst="rect">
              <a:avLst/>
            </a:prstGeom>
          </p:spPr>
        </p:pic>
      </p:grpSp>
      <p:sp>
        <p:nvSpPr>
          <p:cNvPr id="30" name="CaixaDeTexto 29">
            <a:extLst>
              <a:ext uri="{FF2B5EF4-FFF2-40B4-BE49-F238E27FC236}">
                <a16:creationId xmlns:a16="http://schemas.microsoft.com/office/drawing/2014/main" xmlns="" id="{B21532C1-FDFE-3D08-CC99-1352D8D64E94}"/>
              </a:ext>
            </a:extLst>
          </p:cNvPr>
          <p:cNvSpPr txBox="1"/>
          <p:nvPr/>
        </p:nvSpPr>
        <p:spPr>
          <a:xfrm>
            <a:off x="0" y="6582937"/>
            <a:ext cx="39925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</a:rPr>
              <a:t>Estuário de Santos</a:t>
            </a:r>
          </a:p>
        </p:txBody>
      </p:sp>
    </p:spTree>
    <p:extLst>
      <p:ext uri="{BB962C8B-B14F-4D97-AF65-F5344CB8AC3E}">
        <p14:creationId xmlns:p14="http://schemas.microsoft.com/office/powerpoint/2010/main" val="3446945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0AC683E1-27DE-14BA-A40F-9557565C1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052079" y="-3819303"/>
            <a:ext cx="4270721" cy="1200912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BCD2AE10-C5B2-CD45-A617-AFCD2C79C39A}"/>
              </a:ext>
            </a:extLst>
          </p:cNvPr>
          <p:cNvSpPr txBox="1"/>
          <p:nvPr/>
        </p:nvSpPr>
        <p:spPr>
          <a:xfrm>
            <a:off x="2030730" y="4922520"/>
            <a:ext cx="8130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7030A0"/>
                </a:solidFill>
                <a:latin typeface="Agency FB" panose="020B0503020202020204" pitchFamily="34" charset="0"/>
              </a:rPr>
              <a:t>Ostras (</a:t>
            </a:r>
            <a:r>
              <a:rPr lang="pt-BR" sz="4000" i="1" dirty="0" err="1">
                <a:solidFill>
                  <a:srgbClr val="7030A0"/>
                </a:solidFill>
                <a:latin typeface="Agency FB" panose="020B0503020202020204" pitchFamily="34" charset="0"/>
              </a:rPr>
              <a:t>Crassostrea</a:t>
            </a:r>
            <a:r>
              <a:rPr lang="pt-BR" sz="4000" i="1" dirty="0">
                <a:solidFill>
                  <a:srgbClr val="7030A0"/>
                </a:solidFill>
                <a:latin typeface="Agency FB" panose="020B0503020202020204" pitchFamily="34" charset="0"/>
              </a:rPr>
              <a:t> brasiliana</a:t>
            </a:r>
            <a:r>
              <a:rPr lang="pt-BR" sz="4000" dirty="0">
                <a:solidFill>
                  <a:srgbClr val="7030A0"/>
                </a:solidFill>
                <a:latin typeface="Agency FB" panose="020B0503020202020204" pitchFamily="34" charset="0"/>
              </a:rPr>
              <a:t>) – partículas/g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C126CA6B-CE19-7C20-82A2-3C082429B006}"/>
              </a:ext>
            </a:extLst>
          </p:cNvPr>
          <p:cNvSpPr/>
          <p:nvPr/>
        </p:nvSpPr>
        <p:spPr>
          <a:xfrm>
            <a:off x="10302240" y="198120"/>
            <a:ext cx="777240" cy="33223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377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6F3DC8B3-2AEE-0622-6958-64A033D56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766835" y="-3383946"/>
            <a:ext cx="4843099" cy="12007231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BCD2AE10-C5B2-CD45-A617-AFCD2C79C39A}"/>
              </a:ext>
            </a:extLst>
          </p:cNvPr>
          <p:cNvSpPr txBox="1"/>
          <p:nvPr/>
        </p:nvSpPr>
        <p:spPr>
          <a:xfrm>
            <a:off x="2819400" y="5164817"/>
            <a:ext cx="7185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7030A0"/>
                </a:solidFill>
                <a:latin typeface="Agency FB" panose="020B0503020202020204" pitchFamily="34" charset="0"/>
              </a:rPr>
              <a:t>Mexilhões (</a:t>
            </a:r>
            <a:r>
              <a:rPr lang="pt-BR" sz="4000" i="1" dirty="0">
                <a:solidFill>
                  <a:srgbClr val="7030A0"/>
                </a:solidFill>
                <a:latin typeface="Agency FB" panose="020B0503020202020204" pitchFamily="34" charset="0"/>
              </a:rPr>
              <a:t>Perna </a:t>
            </a:r>
            <a:r>
              <a:rPr lang="pt-BR" sz="4000" i="1" dirty="0" err="1">
                <a:solidFill>
                  <a:srgbClr val="7030A0"/>
                </a:solidFill>
                <a:latin typeface="Agency FB" panose="020B0503020202020204" pitchFamily="34" charset="0"/>
              </a:rPr>
              <a:t>perna</a:t>
            </a:r>
            <a:r>
              <a:rPr lang="pt-BR" sz="4000" dirty="0">
                <a:solidFill>
                  <a:srgbClr val="7030A0"/>
                </a:solidFill>
                <a:latin typeface="Agency FB" panose="020B0503020202020204" pitchFamily="34" charset="0"/>
              </a:rPr>
              <a:t>) – partículas/g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C126CA6B-CE19-7C20-82A2-3C082429B006}"/>
              </a:ext>
            </a:extLst>
          </p:cNvPr>
          <p:cNvSpPr/>
          <p:nvPr/>
        </p:nvSpPr>
        <p:spPr>
          <a:xfrm>
            <a:off x="10134600" y="321717"/>
            <a:ext cx="777240" cy="40200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769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A1AAE933-8CA9-7224-7C41-C4A57044C2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8711" y="2552611"/>
            <a:ext cx="3509971" cy="1992819"/>
          </a:xfrm>
        </p:spPr>
        <p:txBody>
          <a:bodyPr/>
          <a:lstStyle/>
          <a:p>
            <a:r>
              <a:rPr lang="en-US" sz="3200" dirty="0">
                <a:latin typeface="Agency FB" panose="020B0503020202020204" pitchFamily="34" charset="0"/>
              </a:rPr>
              <a:t>Microplásticos </a:t>
            </a:r>
            <a:r>
              <a:rPr lang="en-US" sz="3200" dirty="0" err="1">
                <a:latin typeface="Agency FB" panose="020B0503020202020204" pitchFamily="34" charset="0"/>
              </a:rPr>
              <a:t>em</a:t>
            </a:r>
            <a:r>
              <a:rPr lang="en-US" sz="3200" dirty="0">
                <a:latin typeface="Agency FB" panose="020B0503020202020204" pitchFamily="34" charset="0"/>
              </a:rPr>
              <a:t> Bivalves de </a:t>
            </a:r>
            <a:r>
              <a:rPr lang="en-US" sz="3200" dirty="0" err="1">
                <a:latin typeface="Agency FB" panose="020B0503020202020204" pitchFamily="34" charset="0"/>
              </a:rPr>
              <a:t>Áreas</a:t>
            </a:r>
            <a:r>
              <a:rPr lang="en-US" sz="3200" dirty="0">
                <a:latin typeface="Agency FB" panose="020B0503020202020204" pitchFamily="34" charset="0"/>
              </a:rPr>
              <a:t> </a:t>
            </a:r>
            <a:r>
              <a:rPr lang="en-US" sz="3200" dirty="0" err="1">
                <a:latin typeface="Agency FB" panose="020B0503020202020204" pitchFamily="34" charset="0"/>
              </a:rPr>
              <a:t>Marinhas</a:t>
            </a:r>
            <a:r>
              <a:rPr lang="en-US" sz="3200" dirty="0">
                <a:latin typeface="Agency FB" panose="020B0503020202020204" pitchFamily="34" charset="0"/>
              </a:rPr>
              <a:t> de </a:t>
            </a:r>
            <a:r>
              <a:rPr lang="en-US" sz="3200" dirty="0" err="1">
                <a:latin typeface="Agency FB" panose="020B0503020202020204" pitchFamily="34" charset="0"/>
              </a:rPr>
              <a:t>Proteção</a:t>
            </a:r>
            <a:r>
              <a:rPr lang="en-US" sz="3200" dirty="0">
                <a:latin typeface="Agency FB" panose="020B0503020202020204" pitchFamily="34" charset="0"/>
              </a:rPr>
              <a:t> Integral</a:t>
            </a:r>
          </a:p>
        </p:txBody>
      </p:sp>
      <p:pic>
        <p:nvPicPr>
          <p:cNvPr id="6" name="Imagem 5" descr="Diagrama, Mapa&#10;&#10;Descrição gerada automaticamente">
            <a:extLst>
              <a:ext uri="{FF2B5EF4-FFF2-40B4-BE49-F238E27FC236}">
                <a16:creationId xmlns:a16="http://schemas.microsoft.com/office/drawing/2014/main" xmlns="" id="{1652BF36-347D-5525-B89E-AA910B60E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8682" y="0"/>
            <a:ext cx="8313318" cy="6858000"/>
          </a:xfrm>
          <a:prstGeom prst="rect">
            <a:avLst/>
          </a:prstGeom>
        </p:spPr>
      </p:pic>
      <p:pic>
        <p:nvPicPr>
          <p:cNvPr id="9" name="Imagem 8" descr="Placa vermelha com letras brancas em fundo preto&#10;&#10;Descrição gerada automaticamente com confiança média">
            <a:extLst>
              <a:ext uri="{FF2B5EF4-FFF2-40B4-BE49-F238E27FC236}">
                <a16:creationId xmlns:a16="http://schemas.microsoft.com/office/drawing/2014/main" xmlns="" id="{D7B43D9A-2FC8-E41A-E9DA-E84E8D43C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4960368"/>
            <a:ext cx="1440282" cy="203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94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CE069325-0C56-D26F-F423-E4946564D1EA}"/>
              </a:ext>
            </a:extLst>
          </p:cNvPr>
          <p:cNvSpPr txBox="1"/>
          <p:nvPr/>
        </p:nvSpPr>
        <p:spPr>
          <a:xfrm>
            <a:off x="392561" y="1663052"/>
            <a:ext cx="1109734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dirty="0">
                <a:latin typeface="Agency FB" panose="020B0503020202020204" pitchFamily="34" charset="0"/>
              </a:rPr>
              <a:t>Art. 8º Ficam vedados:</a:t>
            </a:r>
          </a:p>
          <a:p>
            <a:pPr algn="just"/>
            <a:endParaRPr lang="pt-BR" sz="3200" dirty="0">
              <a:latin typeface="Agency FB" panose="020B0503020202020204" pitchFamily="34" charset="0"/>
            </a:endParaRPr>
          </a:p>
          <a:p>
            <a:pPr marL="342900" indent="-342900" algn="just">
              <a:buAutoNum type="alphaLcParenR"/>
            </a:pPr>
            <a:r>
              <a:rPr lang="pt-BR" sz="3200" dirty="0">
                <a:latin typeface="Agency FB" panose="020B0503020202020204" pitchFamily="34" charset="0"/>
              </a:rPr>
              <a:t>o uso de aditivos pró degradantes em resinas termoplásticas; </a:t>
            </a:r>
          </a:p>
          <a:p>
            <a:pPr algn="just"/>
            <a:endParaRPr lang="pt-BR" sz="3200" dirty="0">
              <a:latin typeface="Agency FB" panose="020B0503020202020204" pitchFamily="34" charset="0"/>
            </a:endParaRPr>
          </a:p>
          <a:p>
            <a:pPr marL="342900" indent="-342900" algn="just">
              <a:buAutoNum type="alphaLcParenR"/>
            </a:pPr>
            <a:r>
              <a:rPr lang="pt-BR" sz="3200" dirty="0">
                <a:latin typeface="Agency FB" panose="020B0503020202020204" pitchFamily="34" charset="0"/>
              </a:rPr>
              <a:t>a fabricação, a importação e a comercialização de quaisquer produtos e embalagens plásticas </a:t>
            </a:r>
            <a:r>
              <a:rPr lang="pt-BR" sz="3200" b="1" dirty="0" err="1">
                <a:solidFill>
                  <a:schemeClr val="accent1"/>
                </a:solidFill>
                <a:latin typeface="Agency FB" panose="020B0503020202020204" pitchFamily="34" charset="0"/>
              </a:rPr>
              <a:t>oxidegradáveis</a:t>
            </a:r>
            <a:r>
              <a:rPr lang="pt-BR" sz="3200" b="1" dirty="0">
                <a:solidFill>
                  <a:schemeClr val="accent1"/>
                </a:solidFill>
                <a:latin typeface="Agency FB" panose="020B0503020202020204" pitchFamily="34" charset="0"/>
              </a:rPr>
              <a:t> ou </a:t>
            </a:r>
            <a:r>
              <a:rPr lang="pt-BR" sz="3200" b="1" dirty="0" err="1">
                <a:solidFill>
                  <a:schemeClr val="accent1"/>
                </a:solidFill>
                <a:latin typeface="Agency FB" panose="020B0503020202020204" pitchFamily="34" charset="0"/>
              </a:rPr>
              <a:t>oxibiodegradáveis</a:t>
            </a:r>
            <a:r>
              <a:rPr lang="pt-BR" sz="3200" b="1" dirty="0">
                <a:solidFill>
                  <a:schemeClr val="accent1"/>
                </a:solidFill>
                <a:latin typeface="Agency FB" panose="020B0503020202020204" pitchFamily="34" charset="0"/>
              </a:rPr>
              <a:t>; </a:t>
            </a:r>
          </a:p>
        </p:txBody>
      </p:sp>
    </p:spTree>
    <p:extLst>
      <p:ext uri="{BB962C8B-B14F-4D97-AF65-F5344CB8AC3E}">
        <p14:creationId xmlns:p14="http://schemas.microsoft.com/office/powerpoint/2010/main" val="2201439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>
            <a:extLst>
              <a:ext uri="{FF2B5EF4-FFF2-40B4-BE49-F238E27FC236}">
                <a16:creationId xmlns:a16="http://schemas.microsoft.com/office/drawing/2014/main" xmlns="" id="{85061502-1846-C07A-1399-C1A2540AF61E}"/>
              </a:ext>
            </a:extLst>
          </p:cNvPr>
          <p:cNvGrpSpPr/>
          <p:nvPr/>
        </p:nvGrpSpPr>
        <p:grpSpPr>
          <a:xfrm>
            <a:off x="163975" y="786459"/>
            <a:ext cx="5829279" cy="4726068"/>
            <a:chOff x="363416" y="145408"/>
            <a:chExt cx="7620000" cy="5199102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xmlns="" id="{95419E3A-1AE4-3456-3700-04E12DF26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0902"/>
            <a:stretch/>
          </p:blipFill>
          <p:spPr>
            <a:xfrm>
              <a:off x="363416" y="145408"/>
              <a:ext cx="7620000" cy="623949"/>
            </a:xfrm>
            <a:prstGeom prst="rect">
              <a:avLst/>
            </a:prstGeom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xmlns="" id="{8FA666C2-63E1-4228-1221-8B332C8306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3287"/>
            <a:stretch/>
          </p:blipFill>
          <p:spPr>
            <a:xfrm>
              <a:off x="363416" y="769357"/>
              <a:ext cx="7620000" cy="4575153"/>
            </a:xfrm>
            <a:prstGeom prst="rect">
              <a:avLst/>
            </a:prstGeom>
          </p:spPr>
        </p:pic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C3327E99-2918-18AC-1230-E4C735289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037" y="732421"/>
            <a:ext cx="5092708" cy="4704456"/>
          </a:xfrm>
          <a:prstGeom prst="rect">
            <a:avLst/>
          </a:prstGeom>
        </p:spPr>
      </p:pic>
      <p:sp>
        <p:nvSpPr>
          <p:cNvPr id="10" name="Título 33">
            <a:extLst>
              <a:ext uri="{FF2B5EF4-FFF2-40B4-BE49-F238E27FC236}">
                <a16:creationId xmlns:a16="http://schemas.microsoft.com/office/drawing/2014/main" xmlns="" id="{7324ED7A-C8C2-DDA7-6205-4BDE5461E7EA}"/>
              </a:ext>
            </a:extLst>
          </p:cNvPr>
          <p:cNvSpPr txBox="1">
            <a:spLocks/>
          </p:cNvSpPr>
          <p:nvPr/>
        </p:nvSpPr>
        <p:spPr>
          <a:xfrm>
            <a:off x="2513243" y="5655502"/>
            <a:ext cx="7165514" cy="83207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dirty="0">
                <a:latin typeface="Agency FB" panose="020B0503020202020204" pitchFamily="34" charset="0"/>
              </a:rPr>
              <a:t>Portanto... </a:t>
            </a:r>
            <a:r>
              <a:rPr lang="pt-BR" sz="4000" dirty="0">
                <a:solidFill>
                  <a:srgbClr val="FF0000"/>
                </a:solidFill>
                <a:latin typeface="Agency FB" panose="020B0503020202020204" pitchFamily="34" charset="0"/>
              </a:rPr>
              <a:t>O banimento é um caminho!!!</a:t>
            </a:r>
          </a:p>
        </p:txBody>
      </p:sp>
    </p:spTree>
    <p:extLst>
      <p:ext uri="{BB962C8B-B14F-4D97-AF65-F5344CB8AC3E}">
        <p14:creationId xmlns:p14="http://schemas.microsoft.com/office/powerpoint/2010/main" val="4002143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xmlns="" id="{E68E31FD-BE74-4CB3-A5A5-652148351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sz="4000" dirty="0">
                <a:latin typeface="Agency FB" panose="020B0503020202020204" pitchFamily="34" charset="0"/>
              </a:rPr>
              <a:t>Principais ameaças à biodiversidade</a:t>
            </a:r>
          </a:p>
        </p:txBody>
      </p:sp>
      <p:sp>
        <p:nvSpPr>
          <p:cNvPr id="13" name="Espaço Reservado para Conteúdo 12">
            <a:extLst>
              <a:ext uri="{FF2B5EF4-FFF2-40B4-BE49-F238E27FC236}">
                <a16:creationId xmlns:a16="http://schemas.microsoft.com/office/drawing/2014/main" xmlns="" id="{7378E833-4562-4660-94DC-D642C584CBF1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 rtlCol="0"/>
          <a:lstStyle/>
          <a:p>
            <a:pPr rtl="0"/>
            <a:r>
              <a:rPr lang="pt-BR" dirty="0"/>
              <a:t>Young, et al. (2016)</a:t>
            </a:r>
          </a:p>
        </p:txBody>
      </p:sp>
      <p:sp>
        <p:nvSpPr>
          <p:cNvPr id="6" name="Espaço Reservado para Imagem 5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32" name="Picture 8" descr="Alcatrazes vira Refúgio de Vida Silvestre, com direito a visitaçã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20" b="9557"/>
          <a:stretch/>
        </p:blipFill>
        <p:spPr bwMode="auto">
          <a:xfrm>
            <a:off x="0" y="0"/>
            <a:ext cx="12192000" cy="369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-69447" y="3414534"/>
            <a:ext cx="53243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</a:rPr>
              <a:t>Refúgio De Vida Silvestre Do Arquipélago De Alcatrazes</a:t>
            </a:r>
          </a:p>
          <a:p>
            <a:endParaRPr lang="pt-BR" sz="1100" dirty="0">
              <a:solidFill>
                <a:schemeClr val="bg1"/>
              </a:solidFill>
            </a:endParaRPr>
          </a:p>
        </p:txBody>
      </p:sp>
      <p:sp>
        <p:nvSpPr>
          <p:cNvPr id="16" name="Elipse 15"/>
          <p:cNvSpPr/>
          <p:nvPr/>
        </p:nvSpPr>
        <p:spPr>
          <a:xfrm>
            <a:off x="1303001" y="4745620"/>
            <a:ext cx="1689904" cy="1717093"/>
          </a:xfrm>
          <a:prstGeom prst="ellipse">
            <a:avLst/>
          </a:prstGeom>
          <a:noFill/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Agency FB" panose="020B0503020202020204" pitchFamily="34" charset="0"/>
              </a:rPr>
              <a:t>Modificação de habitats</a:t>
            </a:r>
          </a:p>
        </p:txBody>
      </p:sp>
      <p:sp>
        <p:nvSpPr>
          <p:cNvPr id="17" name="Elipse 16"/>
          <p:cNvSpPr/>
          <p:nvPr/>
        </p:nvSpPr>
        <p:spPr>
          <a:xfrm>
            <a:off x="8997257" y="4745619"/>
            <a:ext cx="1689904" cy="1717093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7030A0"/>
                </a:solidFill>
                <a:latin typeface="Agency FB" panose="020B0503020202020204" pitchFamily="34" charset="0"/>
              </a:rPr>
              <a:t>Poluição</a:t>
            </a:r>
          </a:p>
        </p:txBody>
      </p:sp>
      <p:sp>
        <p:nvSpPr>
          <p:cNvPr id="18" name="Elipse 17"/>
          <p:cNvSpPr/>
          <p:nvPr/>
        </p:nvSpPr>
        <p:spPr>
          <a:xfrm>
            <a:off x="5150129" y="4745620"/>
            <a:ext cx="1689904" cy="1717093"/>
          </a:xfrm>
          <a:prstGeom prst="ellipse">
            <a:avLst/>
          </a:prstGeom>
          <a:noFill/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Agency FB" panose="020B0503020202020204" pitchFamily="34" charset="0"/>
              </a:rPr>
              <a:t>Exploração de recursos naturais</a:t>
            </a:r>
          </a:p>
        </p:txBody>
      </p:sp>
      <p:sp>
        <p:nvSpPr>
          <p:cNvPr id="19" name="Elipse 18"/>
          <p:cNvSpPr/>
          <p:nvPr/>
        </p:nvSpPr>
        <p:spPr>
          <a:xfrm>
            <a:off x="7073693" y="4745620"/>
            <a:ext cx="1689904" cy="1717093"/>
          </a:xfrm>
          <a:prstGeom prst="ellipse">
            <a:avLst/>
          </a:prstGeom>
          <a:noFill/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Agency FB" panose="020B0503020202020204" pitchFamily="34" charset="0"/>
              </a:rPr>
              <a:t>Introdução de espécies invasoras </a:t>
            </a:r>
          </a:p>
        </p:txBody>
      </p:sp>
      <p:sp>
        <p:nvSpPr>
          <p:cNvPr id="20" name="Elipse 19"/>
          <p:cNvSpPr/>
          <p:nvPr/>
        </p:nvSpPr>
        <p:spPr>
          <a:xfrm>
            <a:off x="3226565" y="4745619"/>
            <a:ext cx="1689904" cy="1717093"/>
          </a:xfrm>
          <a:prstGeom prst="ellipse">
            <a:avLst/>
          </a:prstGeom>
          <a:noFill/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Agency FB" panose="020B0503020202020204" pitchFamily="34" charset="0"/>
              </a:rPr>
              <a:t>Mudanças climáticas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BB04E268-BE4B-AB01-2E05-95946D3B67BB}"/>
              </a:ext>
            </a:extLst>
          </p:cNvPr>
          <p:cNvSpPr txBox="1"/>
          <p:nvPr/>
        </p:nvSpPr>
        <p:spPr>
          <a:xfrm>
            <a:off x="120836" y="210621"/>
            <a:ext cx="6165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gency FB" panose="020B0503020202020204" pitchFamily="34" charset="0"/>
              </a:rPr>
              <a:t>A BIODIVERSIDADE É O PATRIMÔNIO A SER CONSERVADO...</a:t>
            </a:r>
          </a:p>
        </p:txBody>
      </p:sp>
    </p:spTree>
    <p:extLst>
      <p:ext uri="{BB962C8B-B14F-4D97-AF65-F5344CB8AC3E}">
        <p14:creationId xmlns:p14="http://schemas.microsoft.com/office/powerpoint/2010/main" val="904545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84115" y="215443"/>
            <a:ext cx="6400800" cy="1114784"/>
          </a:xfrm>
        </p:spPr>
        <p:txBody>
          <a:bodyPr/>
          <a:lstStyle/>
          <a:p>
            <a:r>
              <a:rPr lang="pt-BR" sz="4000" dirty="0">
                <a:latin typeface="Agency FB" panose="020B0503020202020204" pitchFamily="34" charset="0"/>
              </a:rPr>
              <a:t>Produção mundial de resíduos </a:t>
            </a:r>
          </a:p>
        </p:txBody>
      </p:sp>
      <p:pic>
        <p:nvPicPr>
          <p:cNvPr id="6" name="Picture 6" descr="153-1531291_transparent-world-bank-logo-png-world-bank-logo - NBC SVG">
            <a:extLst>
              <a:ext uri="{FF2B5EF4-FFF2-40B4-BE49-F238E27FC236}">
                <a16:creationId xmlns:a16="http://schemas.microsoft.com/office/drawing/2014/main" xmlns="" id="{22017429-1CC4-9D7D-0024-024E6F707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720" y="5764939"/>
            <a:ext cx="1297557" cy="64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xmlns="" id="{224B3A1E-A4E8-92BA-C693-CC62B1633F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5299588"/>
              </p:ext>
            </p:extLst>
          </p:nvPr>
        </p:nvGraphicFramePr>
        <p:xfrm>
          <a:off x="4817920" y="2347793"/>
          <a:ext cx="7386934" cy="4065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7" name="Espaço Reservado para Imagem 7">
            <a:extLst>
              <a:ext uri="{FF2B5EF4-FFF2-40B4-BE49-F238E27FC236}">
                <a16:creationId xmlns:a16="http://schemas.microsoft.com/office/drawing/2014/main" xmlns="" id="{667D0F72-5F6C-4376-42A3-B9E346B3616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4" r="17224"/>
          <a:stretch>
            <a:fillRect/>
          </a:stretch>
        </p:blipFill>
        <p:spPr>
          <a:xfrm>
            <a:off x="1" y="0"/>
            <a:ext cx="4805064" cy="6858000"/>
          </a:xfr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98B765BD-4698-4725-4CB2-3C86559FDCDE}"/>
              </a:ext>
            </a:extLst>
          </p:cNvPr>
          <p:cNvSpPr txBox="1"/>
          <p:nvPr/>
        </p:nvSpPr>
        <p:spPr>
          <a:xfrm>
            <a:off x="1" y="0"/>
            <a:ext cx="2757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</a:rPr>
              <a:t>Parque Nacional Marinho de Fernando de Noronha</a:t>
            </a:r>
          </a:p>
        </p:txBody>
      </p:sp>
      <p:sp>
        <p:nvSpPr>
          <p:cNvPr id="3" name="Título 33">
            <a:extLst>
              <a:ext uri="{FF2B5EF4-FFF2-40B4-BE49-F238E27FC236}">
                <a16:creationId xmlns:a16="http://schemas.microsoft.com/office/drawing/2014/main" xmlns="" id="{E2BAA7DB-79D3-D004-9823-50A0C31EE790}"/>
              </a:ext>
            </a:extLst>
          </p:cNvPr>
          <p:cNvSpPr txBox="1">
            <a:spLocks/>
          </p:cNvSpPr>
          <p:nvPr/>
        </p:nvSpPr>
        <p:spPr>
          <a:xfrm>
            <a:off x="6396154" y="5997679"/>
            <a:ext cx="5738822" cy="832077"/>
          </a:xfrm>
          <a:prstGeom prst="rect">
            <a:avLst/>
          </a:prstGeom>
        </p:spPr>
        <p:txBody>
          <a:bodyPr anchor="b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dirty="0">
                <a:solidFill>
                  <a:srgbClr val="FF0000"/>
                </a:solidFill>
                <a:latin typeface="Agency FB" panose="020B0503020202020204" pitchFamily="34" charset="0"/>
              </a:rPr>
              <a:t>Somente reciclagem não dá conta!!!</a:t>
            </a:r>
          </a:p>
        </p:txBody>
      </p:sp>
    </p:spTree>
    <p:extLst>
      <p:ext uri="{BB962C8B-B14F-4D97-AF65-F5344CB8AC3E}">
        <p14:creationId xmlns:p14="http://schemas.microsoft.com/office/powerpoint/2010/main" val="2424195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C038257B-1527-4BA5-B2DB-4EF5DD875AB1}"/>
              </a:ext>
            </a:extLst>
          </p:cNvPr>
          <p:cNvSpPr txBox="1"/>
          <p:nvPr/>
        </p:nvSpPr>
        <p:spPr>
          <a:xfrm>
            <a:off x="6900038" y="241195"/>
            <a:ext cx="4674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rgbClr val="FF0000"/>
                </a:solidFill>
                <a:latin typeface="Agency FB" panose="020B0503020202020204" pitchFamily="34" charset="0"/>
              </a:rPr>
              <a:t>Produção Global Plástico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89F8F258-E78C-434F-B580-63E1DCC4D06F}"/>
              </a:ext>
            </a:extLst>
          </p:cNvPr>
          <p:cNvSpPr txBox="1"/>
          <p:nvPr/>
        </p:nvSpPr>
        <p:spPr>
          <a:xfrm rot="16200000">
            <a:off x="-4945800" y="371305"/>
            <a:ext cx="2717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atin typeface="Agency FB" panose="020B0503020202020204" pitchFamily="34" charset="0"/>
              </a:rPr>
              <a:t>Milhões de toneladas</a:t>
            </a: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xmlns="" id="{10EF6857-8BDA-4515-A95B-5FC1EC10F7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8400324"/>
              </p:ext>
            </p:extLst>
          </p:nvPr>
        </p:nvGraphicFramePr>
        <p:xfrm>
          <a:off x="95250" y="69609"/>
          <a:ext cx="11868150" cy="6718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B44E4EE8-0A3A-4B17-BE25-9355BCCA4B7D}"/>
              </a:ext>
            </a:extLst>
          </p:cNvPr>
          <p:cNvSpPr txBox="1"/>
          <p:nvPr/>
        </p:nvSpPr>
        <p:spPr>
          <a:xfrm>
            <a:off x="7731997" y="5017699"/>
            <a:ext cx="3842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latin typeface="Agency FB" panose="020B0503020202020204" pitchFamily="34" charset="0"/>
              </a:rPr>
              <a:t>Milhões de toneladas /ano</a:t>
            </a:r>
          </a:p>
        </p:txBody>
      </p:sp>
      <p:sp>
        <p:nvSpPr>
          <p:cNvPr id="3" name="Título 33">
            <a:extLst>
              <a:ext uri="{FF2B5EF4-FFF2-40B4-BE49-F238E27FC236}">
                <a16:creationId xmlns:a16="http://schemas.microsoft.com/office/drawing/2014/main" xmlns="" id="{10F07A29-9F4D-72A6-735A-0FC55130C4A9}"/>
              </a:ext>
            </a:extLst>
          </p:cNvPr>
          <p:cNvSpPr txBox="1">
            <a:spLocks/>
          </p:cNvSpPr>
          <p:nvPr/>
        </p:nvSpPr>
        <p:spPr>
          <a:xfrm>
            <a:off x="7325592" y="1255526"/>
            <a:ext cx="6265718" cy="83207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dirty="0">
                <a:solidFill>
                  <a:srgbClr val="FF0000"/>
                </a:solidFill>
                <a:latin typeface="Agency FB" panose="020B0503020202020204" pitchFamily="34" charset="0"/>
              </a:rPr>
              <a:t>~50% &gt; uso único</a:t>
            </a:r>
          </a:p>
          <a:p>
            <a:endParaRPr lang="pt-BR" sz="4000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D0AFE797-375A-9D71-7349-705CC72E687E}"/>
              </a:ext>
            </a:extLst>
          </p:cNvPr>
          <p:cNvSpPr txBox="1"/>
          <p:nvPr/>
        </p:nvSpPr>
        <p:spPr>
          <a:xfrm>
            <a:off x="1007918" y="4155924"/>
            <a:ext cx="560922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FF0000"/>
                </a:solidFill>
                <a:latin typeface="Agency FB" panose="020B0503020202020204" pitchFamily="34" charset="0"/>
              </a:rPr>
              <a:t>Impossível não ser visível !!!</a:t>
            </a:r>
          </a:p>
          <a:p>
            <a:endParaRPr lang="pt-BR" sz="4400" b="1" dirty="0"/>
          </a:p>
        </p:txBody>
      </p:sp>
    </p:spTree>
    <p:extLst>
      <p:ext uri="{BB962C8B-B14F-4D97-AF65-F5344CB8AC3E}">
        <p14:creationId xmlns:p14="http://schemas.microsoft.com/office/powerpoint/2010/main" val="3104610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s trágicas imagens de animais selvagens enroscados em lixo produzido por  humanos">
            <a:extLst>
              <a:ext uri="{FF2B5EF4-FFF2-40B4-BE49-F238E27FC236}">
                <a16:creationId xmlns:a16="http://schemas.microsoft.com/office/drawing/2014/main" xmlns="" id="{135B5DE1-578A-DEA2-12D0-F12710B941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7" r="-4" b="22294"/>
          <a:stretch/>
        </p:blipFill>
        <p:spPr bwMode="auto">
          <a:xfrm>
            <a:off x="7967331" y="-11"/>
            <a:ext cx="4224651" cy="3346705"/>
          </a:xfrm>
          <a:custGeom>
            <a:avLst/>
            <a:gdLst/>
            <a:ahLst/>
            <a:cxnLst/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aterial de pesca representa mais de 85% do lixo de plástico no mar">
            <a:extLst>
              <a:ext uri="{FF2B5EF4-FFF2-40B4-BE49-F238E27FC236}">
                <a16:creationId xmlns:a16="http://schemas.microsoft.com/office/drawing/2014/main" xmlns="" id="{97A9E341-C19B-0057-4DE0-75814CF29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8" r="-2" b="16139"/>
          <a:stretch/>
        </p:blipFill>
        <p:spPr bwMode="auto">
          <a:xfrm>
            <a:off x="4493414" y="23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7698564" y="3346461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oto mostra pássaro alimentando filhote com bituca de cigarro">
            <a:extLst>
              <a:ext uri="{FF2B5EF4-FFF2-40B4-BE49-F238E27FC236}">
                <a16:creationId xmlns:a16="http://schemas.microsoft.com/office/drawing/2014/main" xmlns="" id="{28753526-CDA1-436E-C7B7-E821391982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" r="-1" b="-1"/>
          <a:stretch/>
        </p:blipFill>
        <p:spPr bwMode="auto">
          <a:xfrm>
            <a:off x="0" y="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What a Waste 2.0: Everything You Should Know About Solid Waste Management -  YouTube">
            <a:extLst>
              <a:ext uri="{FF2B5EF4-FFF2-40B4-BE49-F238E27FC236}">
                <a16:creationId xmlns:a16="http://schemas.microsoft.com/office/drawing/2014/main" xmlns="" id="{607AEC5E-ED4F-7F86-59E5-B03850648E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0" b="-2"/>
          <a:stretch/>
        </p:blipFill>
        <p:spPr bwMode="auto">
          <a:xfrm>
            <a:off x="6350070" y="351128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ns Fortes: Lixo no mar causa a morte de centenas de animais marinhos |  Editoria Livre">
            <a:extLst>
              <a:ext uri="{FF2B5EF4-FFF2-40B4-BE49-F238E27FC236}">
                <a16:creationId xmlns:a16="http://schemas.microsoft.com/office/drawing/2014/main" xmlns="" id="{56066EEF-32B9-4CE7-2073-77AE87553D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4" b="-4"/>
          <a:stretch/>
        </p:blipFill>
        <p:spPr bwMode="auto">
          <a:xfrm>
            <a:off x="2861872" y="3511286"/>
            <a:ext cx="4836673" cy="3346705"/>
          </a:xfrm>
          <a:custGeom>
            <a:avLst/>
            <a:gdLst/>
            <a:ahLst/>
            <a:cxnLst/>
            <a:rect l="l" t="t" r="r" b="b"/>
            <a:pathLst>
              <a:path w="4836673" h="3346705">
                <a:moveTo>
                  <a:pt x="1549963" y="0"/>
                </a:moveTo>
                <a:lnTo>
                  <a:pt x="4836673" y="0"/>
                </a:lnTo>
                <a:lnTo>
                  <a:pt x="3286710" y="3346705"/>
                </a:lnTo>
                <a:lnTo>
                  <a:pt x="3281133" y="3346705"/>
                </a:lnTo>
                <a:lnTo>
                  <a:pt x="2214905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onheça a triste história da foto do cavalo-marinho com cotonete - Revista  Galileu | Ciência">
            <a:extLst>
              <a:ext uri="{FF2B5EF4-FFF2-40B4-BE49-F238E27FC236}">
                <a16:creationId xmlns:a16="http://schemas.microsoft.com/office/drawing/2014/main" xmlns="" id="{F469CAF0-EF2D-607A-6DEC-BBDDEDE8D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7" r="3" b="12435"/>
          <a:stretch/>
        </p:blipFill>
        <p:spPr bwMode="auto">
          <a:xfrm>
            <a:off x="-23" y="3511285"/>
            <a:ext cx="4213642" cy="3346705"/>
          </a:xfrm>
          <a:custGeom>
            <a:avLst/>
            <a:gdLst/>
            <a:ahLst/>
            <a:cxnLst/>
            <a:rect l="l" t="t" r="r" b="b"/>
            <a:pathLst>
              <a:path w="4213642" h="3346705">
                <a:moveTo>
                  <a:pt x="0" y="0"/>
                </a:moveTo>
                <a:lnTo>
                  <a:pt x="4213642" y="0"/>
                </a:lnTo>
                <a:lnTo>
                  <a:pt x="2663679" y="3346705"/>
                </a:lnTo>
                <a:lnTo>
                  <a:pt x="2658102" y="3346705"/>
                </a:lnTo>
                <a:lnTo>
                  <a:pt x="1591874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527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>
            <a:extLst>
              <a:ext uri="{FF2B5EF4-FFF2-40B4-BE49-F238E27FC236}">
                <a16:creationId xmlns:a16="http://schemas.microsoft.com/office/drawing/2014/main" xmlns="" id="{9A790652-F505-DE74-BCC4-43F33CF4C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912" y="945048"/>
            <a:ext cx="9608401" cy="504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ítulo 33"/>
          <p:cNvSpPr>
            <a:spLocks noGrp="1"/>
          </p:cNvSpPr>
          <p:nvPr>
            <p:ph type="ctrTitle"/>
          </p:nvPr>
        </p:nvSpPr>
        <p:spPr>
          <a:xfrm>
            <a:off x="662153" y="181960"/>
            <a:ext cx="11187548" cy="832077"/>
          </a:xfrm>
        </p:spPr>
        <p:txBody>
          <a:bodyPr anchor="b">
            <a:normAutofit/>
          </a:bodyPr>
          <a:lstStyle/>
          <a:p>
            <a:r>
              <a:rPr lang="pt-BR" sz="4000" dirty="0" err="1">
                <a:latin typeface="Agency FB" panose="020B0503020202020204" pitchFamily="34" charset="0"/>
              </a:rPr>
              <a:t>MicroplÁsticos</a:t>
            </a:r>
            <a:r>
              <a:rPr lang="pt-BR" sz="4000" dirty="0">
                <a:latin typeface="Agency FB" panose="020B0503020202020204" pitchFamily="34" charset="0"/>
              </a:rPr>
              <a:t>...</a:t>
            </a:r>
            <a:r>
              <a:rPr lang="pt-BR" sz="4000" dirty="0">
                <a:solidFill>
                  <a:srgbClr val="FF0000"/>
                </a:solidFill>
                <a:latin typeface="Agency FB" panose="020B0503020202020204" pitchFamily="34" charset="0"/>
              </a:rPr>
              <a:t>invisíveis porém gravíssimos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xmlns="" id="{307B287F-B0F6-3C8B-9B89-682F8F00BA62}"/>
              </a:ext>
            </a:extLst>
          </p:cNvPr>
          <p:cNvGraphicFramePr/>
          <p:nvPr/>
        </p:nvGraphicFramePr>
        <p:xfrm>
          <a:off x="351183" y="1170410"/>
          <a:ext cx="2913224" cy="1334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xmlns="" id="{C7EE9334-83F8-B213-8636-B62E0115F82D}"/>
              </a:ext>
            </a:extLst>
          </p:cNvPr>
          <p:cNvGraphicFramePr/>
          <p:nvPr/>
        </p:nvGraphicFramePr>
        <p:xfrm>
          <a:off x="4746901" y="3624576"/>
          <a:ext cx="2913224" cy="1603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xmlns="" id="{27CF0BD8-3853-6995-02DD-4ADB7472C833}"/>
              </a:ext>
            </a:extLst>
          </p:cNvPr>
          <p:cNvGraphicFramePr/>
          <p:nvPr/>
        </p:nvGraphicFramePr>
        <p:xfrm>
          <a:off x="506695" y="3192040"/>
          <a:ext cx="2913224" cy="1659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3130345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778510" y="-134307"/>
            <a:ext cx="10515600" cy="823232"/>
          </a:xfrm>
        </p:spPr>
        <p:txBody>
          <a:bodyPr/>
          <a:lstStyle/>
          <a:p>
            <a:r>
              <a:rPr lang="pt-BR" sz="4000" dirty="0" err="1">
                <a:latin typeface="Agency FB" panose="020B0503020202020204" pitchFamily="34" charset="0"/>
              </a:rPr>
              <a:t>MicroplÁsticos</a:t>
            </a:r>
            <a:r>
              <a:rPr lang="pt-BR" sz="4000" dirty="0">
                <a:latin typeface="Agency FB" panose="020B0503020202020204" pitchFamily="34" charset="0"/>
              </a:rPr>
              <a:t> em BEBIDAS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0" y="0"/>
            <a:ext cx="39925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</a:rPr>
              <a:t>Reserva Biológica Marinha do Arvoredo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886EBE3D-6DEF-F402-5EF0-4C8484899DA3}"/>
              </a:ext>
            </a:extLst>
          </p:cNvPr>
          <p:cNvSpPr/>
          <p:nvPr/>
        </p:nvSpPr>
        <p:spPr>
          <a:xfrm>
            <a:off x="0" y="130805"/>
            <a:ext cx="243528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</a:rPr>
              <a:t>Parque Nacional Marinho Dos Abrolhos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F0E0FC8D-27BE-8197-22C1-543F6DDA12EC}"/>
              </a:ext>
            </a:extLst>
          </p:cNvPr>
          <p:cNvSpPr/>
          <p:nvPr/>
        </p:nvSpPr>
        <p:spPr>
          <a:xfrm>
            <a:off x="5246914" y="3429000"/>
            <a:ext cx="1698171" cy="16095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A42A85FE-DEA1-0D4E-E428-4F40328F5F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5" r="16035"/>
          <a:stretch/>
        </p:blipFill>
        <p:spPr bwMode="auto">
          <a:xfrm>
            <a:off x="9844082" y="879942"/>
            <a:ext cx="2052000" cy="208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7143CADD-7BEC-B969-7F1A-0D4C80FD01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0"/>
          <a:stretch/>
        </p:blipFill>
        <p:spPr bwMode="auto">
          <a:xfrm>
            <a:off x="6343651" y="970222"/>
            <a:ext cx="2268817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xmlns="" id="{7621902C-0CAD-4394-8414-7F4A4EF2B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4" r="10918"/>
          <a:stretch/>
        </p:blipFill>
        <p:spPr bwMode="auto">
          <a:xfrm>
            <a:off x="214313" y="736204"/>
            <a:ext cx="2052000" cy="230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xmlns="" id="{0177D070-EF15-7730-FF8E-480F7B9CCA71}"/>
              </a:ext>
            </a:extLst>
          </p:cNvPr>
          <p:cNvGrpSpPr/>
          <p:nvPr/>
        </p:nvGrpSpPr>
        <p:grpSpPr>
          <a:xfrm>
            <a:off x="347191" y="2946733"/>
            <a:ext cx="2080788" cy="760424"/>
            <a:chOff x="3566278" y="3064688"/>
            <a:chExt cx="2080788" cy="760424"/>
          </a:xfrm>
        </p:grpSpPr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xmlns="" id="{0691FDFE-C760-C7B5-50ED-9C870673148E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7" name="Retângulo: Cantos Arredondados 4">
              <a:extLst>
                <a:ext uri="{FF2B5EF4-FFF2-40B4-BE49-F238E27FC236}">
                  <a16:creationId xmlns:a16="http://schemas.microsoft.com/office/drawing/2014/main" xmlns="" id="{0BDD6818-5846-5F04-F19D-FC7500D67129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Água Potáve</a:t>
              </a:r>
              <a:r>
                <a:rPr lang="pt-BR" sz="3100" dirty="0">
                  <a:latin typeface="Agency FB" panose="020B0503020202020204" pitchFamily="34" charset="0"/>
                </a:rPr>
                <a:t>l</a:t>
              </a:r>
              <a:endParaRPr lang="pt-BR" sz="3100" kern="1200" dirty="0">
                <a:latin typeface="Agency FB" panose="020B0503020202020204" pitchFamily="34" charset="0"/>
              </a:endParaRPr>
            </a:p>
          </p:txBody>
        </p:sp>
      </p:grp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xmlns="" id="{957EED00-1235-A88B-3B76-02E9813D02CC}"/>
              </a:ext>
            </a:extLst>
          </p:cNvPr>
          <p:cNvSpPr/>
          <p:nvPr/>
        </p:nvSpPr>
        <p:spPr>
          <a:xfrm>
            <a:off x="2888642" y="915760"/>
            <a:ext cx="2052000" cy="2080788"/>
          </a:xfrm>
          <a:prstGeom prst="roundRect">
            <a:avLst>
              <a:gd name="adj" fmla="val 10000"/>
            </a:avLst>
          </a:prstGeom>
          <a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/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xmlns="" id="{DF02651D-C61B-9AAB-9989-7129CCFD805E}"/>
              </a:ext>
            </a:extLst>
          </p:cNvPr>
          <p:cNvGrpSpPr/>
          <p:nvPr/>
        </p:nvGrpSpPr>
        <p:grpSpPr>
          <a:xfrm>
            <a:off x="3500914" y="2927321"/>
            <a:ext cx="2080788" cy="760424"/>
            <a:chOff x="3566278" y="3064688"/>
            <a:chExt cx="2080788" cy="760424"/>
          </a:xfrm>
        </p:grpSpPr>
        <p:sp>
          <p:nvSpPr>
            <p:cNvPr id="20" name="Retângulo: Cantos Arredondados 19">
              <a:extLst>
                <a:ext uri="{FF2B5EF4-FFF2-40B4-BE49-F238E27FC236}">
                  <a16:creationId xmlns:a16="http://schemas.microsoft.com/office/drawing/2014/main" xmlns="" id="{21A507E6-1082-3D0E-77FD-7EA1432C0678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1" name="Retângulo: Cantos Arredondados 4">
              <a:extLst>
                <a:ext uri="{FF2B5EF4-FFF2-40B4-BE49-F238E27FC236}">
                  <a16:creationId xmlns:a16="http://schemas.microsoft.com/office/drawing/2014/main" xmlns="" id="{55240735-784C-948C-073F-AC9E122F3D1E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Água garrafa</a:t>
              </a: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xmlns="" id="{1F2AD936-080D-F102-3AD5-44973F8E6F96}"/>
              </a:ext>
            </a:extLst>
          </p:cNvPr>
          <p:cNvGrpSpPr/>
          <p:nvPr/>
        </p:nvGrpSpPr>
        <p:grpSpPr>
          <a:xfrm>
            <a:off x="6970666" y="2938457"/>
            <a:ext cx="2080788" cy="760424"/>
            <a:chOff x="3566278" y="3064688"/>
            <a:chExt cx="2080788" cy="760424"/>
          </a:xfrm>
        </p:grpSpPr>
        <p:sp>
          <p:nvSpPr>
            <p:cNvPr id="23" name="Retângulo: Cantos Arredondados 22">
              <a:extLst>
                <a:ext uri="{FF2B5EF4-FFF2-40B4-BE49-F238E27FC236}">
                  <a16:creationId xmlns:a16="http://schemas.microsoft.com/office/drawing/2014/main" xmlns="" id="{9A4D058B-3D84-B51C-512C-4360D5F962CC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4" name="Retângulo: Cantos Arredondados 4">
              <a:extLst>
                <a:ext uri="{FF2B5EF4-FFF2-40B4-BE49-F238E27FC236}">
                  <a16:creationId xmlns:a16="http://schemas.microsoft.com/office/drawing/2014/main" xmlns="" id="{7FA62681-6167-9D7D-0F9C-739948849AC0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 err="1">
                  <a:latin typeface="Agency FB" panose="020B0503020202020204" pitchFamily="34" charset="0"/>
                </a:rPr>
                <a:t>Refigerante</a:t>
              </a:r>
              <a:endParaRPr lang="pt-BR" sz="3100" kern="1200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xmlns="" id="{E800CAE6-1BAB-3CCD-4920-3207C2789D4B}"/>
              </a:ext>
            </a:extLst>
          </p:cNvPr>
          <p:cNvGrpSpPr/>
          <p:nvPr/>
        </p:nvGrpSpPr>
        <p:grpSpPr>
          <a:xfrm>
            <a:off x="10029246" y="2905049"/>
            <a:ext cx="2080788" cy="760424"/>
            <a:chOff x="3566278" y="3064688"/>
            <a:chExt cx="2080788" cy="760424"/>
          </a:xfrm>
        </p:grpSpPr>
        <p:sp>
          <p:nvSpPr>
            <p:cNvPr id="26" name="Retângulo: Cantos Arredondados 25">
              <a:extLst>
                <a:ext uri="{FF2B5EF4-FFF2-40B4-BE49-F238E27FC236}">
                  <a16:creationId xmlns:a16="http://schemas.microsoft.com/office/drawing/2014/main" xmlns="" id="{0A7B1293-B4EE-FDC8-46AD-9B2C83801E69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7" name="Retângulo: Cantos Arredondados 4">
              <a:extLst>
                <a:ext uri="{FF2B5EF4-FFF2-40B4-BE49-F238E27FC236}">
                  <a16:creationId xmlns:a16="http://schemas.microsoft.com/office/drawing/2014/main" xmlns="" id="{ECBF1DA6-3CFB-653C-9D38-A2D7ECF974A1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Leite</a:t>
              </a:r>
            </a:p>
          </p:txBody>
        </p:sp>
      </p:grpSp>
      <p:pic>
        <p:nvPicPr>
          <p:cNvPr id="1044" name="Picture 20">
            <a:extLst>
              <a:ext uri="{FF2B5EF4-FFF2-40B4-BE49-F238E27FC236}">
                <a16:creationId xmlns:a16="http://schemas.microsoft.com/office/drawing/2014/main" xmlns="" id="{93476C2D-5383-4BB3-5BD0-D2E0541F40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4" t="16177" r="30985" b="14338"/>
          <a:stretch/>
        </p:blipFill>
        <p:spPr bwMode="auto">
          <a:xfrm>
            <a:off x="383282" y="3869006"/>
            <a:ext cx="2052000" cy="244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Agrupar 27">
            <a:extLst>
              <a:ext uri="{FF2B5EF4-FFF2-40B4-BE49-F238E27FC236}">
                <a16:creationId xmlns:a16="http://schemas.microsoft.com/office/drawing/2014/main" xmlns="" id="{B9DEE929-F5DE-B97A-F7B4-E83DB5950DED}"/>
              </a:ext>
            </a:extLst>
          </p:cNvPr>
          <p:cNvGrpSpPr/>
          <p:nvPr/>
        </p:nvGrpSpPr>
        <p:grpSpPr>
          <a:xfrm>
            <a:off x="347191" y="6041974"/>
            <a:ext cx="2080788" cy="760424"/>
            <a:chOff x="3566278" y="3064688"/>
            <a:chExt cx="2080788" cy="760424"/>
          </a:xfrm>
        </p:grpSpPr>
        <p:sp>
          <p:nvSpPr>
            <p:cNvPr id="29" name="Retângulo: Cantos Arredondados 28">
              <a:extLst>
                <a:ext uri="{FF2B5EF4-FFF2-40B4-BE49-F238E27FC236}">
                  <a16:creationId xmlns:a16="http://schemas.microsoft.com/office/drawing/2014/main" xmlns="" id="{2A43587A-0BE0-1762-6F2C-02FC68DEFBB3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30" name="Retângulo: Cantos Arredondados 4">
              <a:extLst>
                <a:ext uri="{FF2B5EF4-FFF2-40B4-BE49-F238E27FC236}">
                  <a16:creationId xmlns:a16="http://schemas.microsoft.com/office/drawing/2014/main" xmlns="" id="{C8FC1E15-FB22-963E-AA7F-DEA3EA9402DF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Cerveja</a:t>
              </a:r>
            </a:p>
          </p:txBody>
        </p:sp>
      </p:grpSp>
      <p:pic>
        <p:nvPicPr>
          <p:cNvPr id="1046" name="Picture 22">
            <a:extLst>
              <a:ext uri="{FF2B5EF4-FFF2-40B4-BE49-F238E27FC236}">
                <a16:creationId xmlns:a16="http://schemas.microsoft.com/office/drawing/2014/main" xmlns="" id="{E7B12FE9-8BA7-6EA8-8313-2D0AB4D4A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155" y="4013533"/>
            <a:ext cx="1466850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Agrupar 30">
            <a:extLst>
              <a:ext uri="{FF2B5EF4-FFF2-40B4-BE49-F238E27FC236}">
                <a16:creationId xmlns:a16="http://schemas.microsoft.com/office/drawing/2014/main" xmlns="" id="{BD5CA31D-2D98-320C-7875-EF7C1EDB4EF1}"/>
              </a:ext>
            </a:extLst>
          </p:cNvPr>
          <p:cNvGrpSpPr/>
          <p:nvPr/>
        </p:nvGrpSpPr>
        <p:grpSpPr>
          <a:xfrm>
            <a:off x="3490366" y="6051512"/>
            <a:ext cx="2080788" cy="760424"/>
            <a:chOff x="3566278" y="3064688"/>
            <a:chExt cx="2080788" cy="760424"/>
          </a:xfrm>
        </p:grpSpPr>
        <p:sp>
          <p:nvSpPr>
            <p:cNvPr id="32" name="Retângulo: Cantos Arredondados 31">
              <a:extLst>
                <a:ext uri="{FF2B5EF4-FFF2-40B4-BE49-F238E27FC236}">
                  <a16:creationId xmlns:a16="http://schemas.microsoft.com/office/drawing/2014/main" xmlns="" id="{985A4AA7-F33C-43E1-2350-0B99AC5A96B6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33" name="Retângulo: Cantos Arredondados 4">
              <a:extLst>
                <a:ext uri="{FF2B5EF4-FFF2-40B4-BE49-F238E27FC236}">
                  <a16:creationId xmlns:a16="http://schemas.microsoft.com/office/drawing/2014/main" xmlns="" id="{0DEF2F4D-0C2C-96E8-E1AB-F404C9B30A3A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Energético</a:t>
              </a:r>
            </a:p>
          </p:txBody>
        </p:sp>
      </p:grpSp>
      <p:pic>
        <p:nvPicPr>
          <p:cNvPr id="35" name="Imagem 34">
            <a:extLst>
              <a:ext uri="{FF2B5EF4-FFF2-40B4-BE49-F238E27FC236}">
                <a16:creationId xmlns:a16="http://schemas.microsoft.com/office/drawing/2014/main" xmlns="" id="{12BD906C-EAB3-ECAB-4120-201B7DEE8C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1947" y="3993723"/>
            <a:ext cx="1032322" cy="2248037"/>
          </a:xfrm>
          <a:prstGeom prst="rect">
            <a:avLst/>
          </a:prstGeom>
        </p:spPr>
      </p:pic>
      <p:grpSp>
        <p:nvGrpSpPr>
          <p:cNvPr id="36" name="Agrupar 35">
            <a:extLst>
              <a:ext uri="{FF2B5EF4-FFF2-40B4-BE49-F238E27FC236}">
                <a16:creationId xmlns:a16="http://schemas.microsoft.com/office/drawing/2014/main" xmlns="" id="{90B099D3-BE0B-10D3-4476-B86824ED4A29}"/>
              </a:ext>
            </a:extLst>
          </p:cNvPr>
          <p:cNvGrpSpPr/>
          <p:nvPr/>
        </p:nvGrpSpPr>
        <p:grpSpPr>
          <a:xfrm>
            <a:off x="6970666" y="6067933"/>
            <a:ext cx="2080788" cy="760424"/>
            <a:chOff x="3566278" y="3064688"/>
            <a:chExt cx="2080788" cy="760424"/>
          </a:xfrm>
        </p:grpSpPr>
        <p:sp>
          <p:nvSpPr>
            <p:cNvPr id="37" name="Retângulo: Cantos Arredondados 36">
              <a:extLst>
                <a:ext uri="{FF2B5EF4-FFF2-40B4-BE49-F238E27FC236}">
                  <a16:creationId xmlns:a16="http://schemas.microsoft.com/office/drawing/2014/main" xmlns="" id="{0047BE71-F3E9-1614-309F-A8F838E82114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38" name="Retângulo: Cantos Arredondados 4">
              <a:extLst>
                <a:ext uri="{FF2B5EF4-FFF2-40B4-BE49-F238E27FC236}">
                  <a16:creationId xmlns:a16="http://schemas.microsoft.com/office/drawing/2014/main" xmlns="" id="{E513F8D1-845F-810A-210A-9F2D93510D4C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Chá gelado</a:t>
              </a:r>
            </a:p>
          </p:txBody>
        </p:sp>
      </p:grpSp>
      <p:pic>
        <p:nvPicPr>
          <p:cNvPr id="1048" name="Picture 24">
            <a:extLst>
              <a:ext uri="{FF2B5EF4-FFF2-40B4-BE49-F238E27FC236}">
                <a16:creationId xmlns:a16="http://schemas.microsoft.com/office/drawing/2014/main" xmlns="" id="{9F7A4B57-1C62-95A7-7B5B-290032C0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04" t="10098" r="11064" b="20911"/>
          <a:stretch/>
        </p:blipFill>
        <p:spPr bwMode="auto">
          <a:xfrm>
            <a:off x="10572611" y="3993723"/>
            <a:ext cx="1085990" cy="239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Agrupar 38">
            <a:extLst>
              <a:ext uri="{FF2B5EF4-FFF2-40B4-BE49-F238E27FC236}">
                <a16:creationId xmlns:a16="http://schemas.microsoft.com/office/drawing/2014/main" xmlns="" id="{8EEA5AED-6F89-6FDE-77DF-14704525C549}"/>
              </a:ext>
            </a:extLst>
          </p:cNvPr>
          <p:cNvGrpSpPr/>
          <p:nvPr/>
        </p:nvGrpSpPr>
        <p:grpSpPr>
          <a:xfrm>
            <a:off x="10000458" y="6036869"/>
            <a:ext cx="2080788" cy="760424"/>
            <a:chOff x="3566278" y="3064688"/>
            <a:chExt cx="2080788" cy="760424"/>
          </a:xfrm>
        </p:grpSpPr>
        <p:sp>
          <p:nvSpPr>
            <p:cNvPr id="40" name="Retângulo: Cantos Arredondados 39">
              <a:extLst>
                <a:ext uri="{FF2B5EF4-FFF2-40B4-BE49-F238E27FC236}">
                  <a16:creationId xmlns:a16="http://schemas.microsoft.com/office/drawing/2014/main" xmlns="" id="{15EA4B0C-A8B6-EFF9-D4D9-7E62D570F9EF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41" name="Retângulo: Cantos Arredondados 4">
              <a:extLst>
                <a:ext uri="{FF2B5EF4-FFF2-40B4-BE49-F238E27FC236}">
                  <a16:creationId xmlns:a16="http://schemas.microsoft.com/office/drawing/2014/main" xmlns="" id="{EFE0D5D5-7C2A-4968-8383-618DD1F2C3F6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dirty="0">
                  <a:latin typeface="Agency FB" panose="020B0503020202020204" pitchFamily="34" charset="0"/>
                </a:rPr>
                <a:t>Suco</a:t>
              </a:r>
              <a:endParaRPr lang="pt-BR" sz="3100" kern="1200" dirty="0">
                <a:latin typeface="Agency FB" panose="020B05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6621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778510" y="-134307"/>
            <a:ext cx="10515600" cy="823232"/>
          </a:xfrm>
        </p:spPr>
        <p:txBody>
          <a:bodyPr/>
          <a:lstStyle/>
          <a:p>
            <a:r>
              <a:rPr lang="pt-BR" sz="4000" dirty="0" err="1">
                <a:latin typeface="Agency FB" panose="020B0503020202020204" pitchFamily="34" charset="0"/>
              </a:rPr>
              <a:t>MicroplÁsticos</a:t>
            </a:r>
            <a:r>
              <a:rPr lang="pt-BR" sz="4000" dirty="0">
                <a:latin typeface="Agency FB" panose="020B0503020202020204" pitchFamily="34" charset="0"/>
              </a:rPr>
              <a:t> em Alimentos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F0E0FC8D-27BE-8197-22C1-543F6DDA12EC}"/>
              </a:ext>
            </a:extLst>
          </p:cNvPr>
          <p:cNvSpPr/>
          <p:nvPr/>
        </p:nvSpPr>
        <p:spPr>
          <a:xfrm>
            <a:off x="5246914" y="3429000"/>
            <a:ext cx="1698171" cy="16095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xmlns="" id="{7445F19E-01BA-F108-A117-5263614DB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246914" y="7315033"/>
            <a:ext cx="4348401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xmlns="" id="{0177D070-EF15-7730-FF8E-480F7B9CCA71}"/>
              </a:ext>
            </a:extLst>
          </p:cNvPr>
          <p:cNvGrpSpPr/>
          <p:nvPr/>
        </p:nvGrpSpPr>
        <p:grpSpPr>
          <a:xfrm>
            <a:off x="347191" y="2946733"/>
            <a:ext cx="2080788" cy="760424"/>
            <a:chOff x="3566278" y="3064688"/>
            <a:chExt cx="2080788" cy="760424"/>
          </a:xfrm>
        </p:grpSpPr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xmlns="" id="{0691FDFE-C760-C7B5-50ED-9C870673148E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7" name="Retângulo: Cantos Arredondados 4">
              <a:extLst>
                <a:ext uri="{FF2B5EF4-FFF2-40B4-BE49-F238E27FC236}">
                  <a16:creationId xmlns:a16="http://schemas.microsoft.com/office/drawing/2014/main" xmlns="" id="{0BDD6818-5846-5F04-F19D-FC7500D67129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Mexilhão</a:t>
              </a:r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xmlns="" id="{DF02651D-C61B-9AAB-9989-7129CCFD805E}"/>
              </a:ext>
            </a:extLst>
          </p:cNvPr>
          <p:cNvGrpSpPr/>
          <p:nvPr/>
        </p:nvGrpSpPr>
        <p:grpSpPr>
          <a:xfrm>
            <a:off x="3500914" y="2927321"/>
            <a:ext cx="2080788" cy="760424"/>
            <a:chOff x="3566278" y="3064688"/>
            <a:chExt cx="2080788" cy="760424"/>
          </a:xfrm>
        </p:grpSpPr>
        <p:sp>
          <p:nvSpPr>
            <p:cNvPr id="20" name="Retângulo: Cantos Arredondados 19">
              <a:extLst>
                <a:ext uri="{FF2B5EF4-FFF2-40B4-BE49-F238E27FC236}">
                  <a16:creationId xmlns:a16="http://schemas.microsoft.com/office/drawing/2014/main" xmlns="" id="{21A507E6-1082-3D0E-77FD-7EA1432C0678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1" name="Retângulo: Cantos Arredondados 4">
              <a:extLst>
                <a:ext uri="{FF2B5EF4-FFF2-40B4-BE49-F238E27FC236}">
                  <a16:creationId xmlns:a16="http://schemas.microsoft.com/office/drawing/2014/main" xmlns="" id="{55240735-784C-948C-073F-AC9E122F3D1E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Ostra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xmlns="" id="{E800CAE6-1BAB-3CCD-4920-3207C2789D4B}"/>
              </a:ext>
            </a:extLst>
          </p:cNvPr>
          <p:cNvGrpSpPr/>
          <p:nvPr/>
        </p:nvGrpSpPr>
        <p:grpSpPr>
          <a:xfrm>
            <a:off x="10029246" y="2905049"/>
            <a:ext cx="2080788" cy="760424"/>
            <a:chOff x="3566278" y="3064688"/>
            <a:chExt cx="2080788" cy="760424"/>
          </a:xfrm>
        </p:grpSpPr>
        <p:sp>
          <p:nvSpPr>
            <p:cNvPr id="26" name="Retângulo: Cantos Arredondados 25">
              <a:extLst>
                <a:ext uri="{FF2B5EF4-FFF2-40B4-BE49-F238E27FC236}">
                  <a16:creationId xmlns:a16="http://schemas.microsoft.com/office/drawing/2014/main" xmlns="" id="{0A7B1293-B4EE-FDC8-46AD-9B2C83801E69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7" name="Retângulo: Cantos Arredondados 4">
              <a:extLst>
                <a:ext uri="{FF2B5EF4-FFF2-40B4-BE49-F238E27FC236}">
                  <a16:creationId xmlns:a16="http://schemas.microsoft.com/office/drawing/2014/main" xmlns="" id="{ECBF1DA6-3CFB-653C-9D38-A2D7ECF974A1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Peixe</a:t>
              </a:r>
            </a:p>
          </p:txBody>
        </p: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xmlns="" id="{90B099D3-BE0B-10D3-4476-B86824ED4A29}"/>
              </a:ext>
            </a:extLst>
          </p:cNvPr>
          <p:cNvGrpSpPr/>
          <p:nvPr/>
        </p:nvGrpSpPr>
        <p:grpSpPr>
          <a:xfrm>
            <a:off x="6765745" y="6066659"/>
            <a:ext cx="2080788" cy="760424"/>
            <a:chOff x="3566278" y="3064688"/>
            <a:chExt cx="2080788" cy="760424"/>
          </a:xfrm>
        </p:grpSpPr>
        <p:sp>
          <p:nvSpPr>
            <p:cNvPr id="37" name="Retângulo: Cantos Arredondados 36">
              <a:extLst>
                <a:ext uri="{FF2B5EF4-FFF2-40B4-BE49-F238E27FC236}">
                  <a16:creationId xmlns:a16="http://schemas.microsoft.com/office/drawing/2014/main" xmlns="" id="{0047BE71-F3E9-1614-309F-A8F838E82114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38" name="Retângulo: Cantos Arredondados 4">
              <a:extLst>
                <a:ext uri="{FF2B5EF4-FFF2-40B4-BE49-F238E27FC236}">
                  <a16:creationId xmlns:a16="http://schemas.microsoft.com/office/drawing/2014/main" xmlns="" id="{E513F8D1-845F-810A-210A-9F2D93510D4C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Salmão</a:t>
              </a: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418009C7-632C-F67D-7AB8-76C550640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1047750"/>
            <a:ext cx="1879571" cy="187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717E3158-2080-CD00-2280-565961353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6351"/>
            <a:ext cx="3026407" cy="174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rma Livre: Forma 11">
            <a:extLst>
              <a:ext uri="{FF2B5EF4-FFF2-40B4-BE49-F238E27FC236}">
                <a16:creationId xmlns:a16="http://schemas.microsoft.com/office/drawing/2014/main" xmlns="" id="{D9907F10-2BCD-A07C-D445-31F4ECA59619}"/>
              </a:ext>
            </a:extLst>
          </p:cNvPr>
          <p:cNvSpPr/>
          <p:nvPr/>
        </p:nvSpPr>
        <p:spPr>
          <a:xfrm>
            <a:off x="-39033" y="1047750"/>
            <a:ext cx="1415282" cy="2009351"/>
          </a:xfrm>
          <a:custGeom>
            <a:avLst/>
            <a:gdLst>
              <a:gd name="connsiteX0" fmla="*/ 1415282 w 1415282"/>
              <a:gd name="connsiteY0" fmla="*/ 180551 h 2009351"/>
              <a:gd name="connsiteX1" fmla="*/ 1164841 w 1415282"/>
              <a:gd name="connsiteY1" fmla="*/ 361101 h 2009351"/>
              <a:gd name="connsiteX2" fmla="*/ 570772 w 1415282"/>
              <a:gd name="connsiteY2" fmla="*/ 564948 h 2009351"/>
              <a:gd name="connsiteX3" fmla="*/ 372749 w 1415282"/>
              <a:gd name="connsiteY3" fmla="*/ 879455 h 2009351"/>
              <a:gd name="connsiteX4" fmla="*/ 104836 w 1415282"/>
              <a:gd name="connsiteY4" fmla="*/ 920225 h 2009351"/>
              <a:gd name="connsiteX5" fmla="*/ 64067 w 1415282"/>
              <a:gd name="connsiteY5" fmla="*/ 1555063 h 2009351"/>
              <a:gd name="connsiteX6" fmla="*/ 425167 w 1415282"/>
              <a:gd name="connsiteY6" fmla="*/ 1479348 h 2009351"/>
              <a:gd name="connsiteX7" fmla="*/ 698905 w 1415282"/>
              <a:gd name="connsiteY7" fmla="*/ 1671547 h 2009351"/>
              <a:gd name="connsiteX8" fmla="*/ 885279 w 1415282"/>
              <a:gd name="connsiteY8" fmla="*/ 1898691 h 2009351"/>
              <a:gd name="connsiteX9" fmla="*/ 629014 w 1415282"/>
              <a:gd name="connsiteY9" fmla="*/ 1991878 h 2009351"/>
              <a:gd name="connsiteX10" fmla="*/ 302859 w 1415282"/>
              <a:gd name="connsiteY10" fmla="*/ 2009351 h 2009351"/>
              <a:gd name="connsiteX11" fmla="*/ 0 w 1415282"/>
              <a:gd name="connsiteY11" fmla="*/ 1758910 h 2009351"/>
              <a:gd name="connsiteX12" fmla="*/ 0 w 1415282"/>
              <a:gd name="connsiteY12" fmla="*/ 780444 h 2009351"/>
              <a:gd name="connsiteX13" fmla="*/ 11649 w 1415282"/>
              <a:gd name="connsiteY13" fmla="*/ 0 h 2009351"/>
              <a:gd name="connsiteX14" fmla="*/ 1415282 w 1415282"/>
              <a:gd name="connsiteY14" fmla="*/ 180551 h 20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15282" h="2009351">
                <a:moveTo>
                  <a:pt x="1415282" y="180551"/>
                </a:moveTo>
                <a:lnTo>
                  <a:pt x="1164841" y="361101"/>
                </a:lnTo>
                <a:lnTo>
                  <a:pt x="570772" y="564948"/>
                </a:lnTo>
                <a:lnTo>
                  <a:pt x="372749" y="879455"/>
                </a:lnTo>
                <a:lnTo>
                  <a:pt x="104836" y="920225"/>
                </a:lnTo>
                <a:lnTo>
                  <a:pt x="64067" y="1555063"/>
                </a:lnTo>
                <a:lnTo>
                  <a:pt x="425167" y="1479348"/>
                </a:lnTo>
                <a:lnTo>
                  <a:pt x="698905" y="1671547"/>
                </a:lnTo>
                <a:lnTo>
                  <a:pt x="885279" y="1898691"/>
                </a:lnTo>
                <a:lnTo>
                  <a:pt x="629014" y="1991878"/>
                </a:lnTo>
                <a:lnTo>
                  <a:pt x="302859" y="2009351"/>
                </a:lnTo>
                <a:lnTo>
                  <a:pt x="0" y="1758910"/>
                </a:lnTo>
                <a:lnTo>
                  <a:pt x="0" y="780444"/>
                </a:lnTo>
                <a:lnTo>
                  <a:pt x="11649" y="0"/>
                </a:lnTo>
                <a:lnTo>
                  <a:pt x="1415282" y="18055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2FA8C078-E977-13E8-566C-3890A0CCF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4061">
            <a:off x="-216100" y="4230542"/>
            <a:ext cx="3009102" cy="200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Agrupar 33">
            <a:extLst>
              <a:ext uri="{FF2B5EF4-FFF2-40B4-BE49-F238E27FC236}">
                <a16:creationId xmlns:a16="http://schemas.microsoft.com/office/drawing/2014/main" xmlns="" id="{A3649D5A-B187-46E1-3FCF-79047E682853}"/>
              </a:ext>
            </a:extLst>
          </p:cNvPr>
          <p:cNvGrpSpPr/>
          <p:nvPr/>
        </p:nvGrpSpPr>
        <p:grpSpPr>
          <a:xfrm>
            <a:off x="348646" y="2948033"/>
            <a:ext cx="2080788" cy="760424"/>
            <a:chOff x="3566278" y="3064688"/>
            <a:chExt cx="2080788" cy="760424"/>
          </a:xfrm>
        </p:grpSpPr>
        <p:sp>
          <p:nvSpPr>
            <p:cNvPr id="42" name="Retângulo: Cantos Arredondados 41">
              <a:extLst>
                <a:ext uri="{FF2B5EF4-FFF2-40B4-BE49-F238E27FC236}">
                  <a16:creationId xmlns:a16="http://schemas.microsoft.com/office/drawing/2014/main" xmlns="" id="{BE29498C-5879-1E72-D4E5-39D3023F5EDB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43" name="Retângulo: Cantos Arredondados 4">
              <a:extLst>
                <a:ext uri="{FF2B5EF4-FFF2-40B4-BE49-F238E27FC236}">
                  <a16:creationId xmlns:a16="http://schemas.microsoft.com/office/drawing/2014/main" xmlns="" id="{ECE87791-5750-209E-14FD-63BB3493BC52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Mexilhão</a:t>
              </a:r>
            </a:p>
          </p:txBody>
        </p:sp>
      </p:grpSp>
      <p:sp>
        <p:nvSpPr>
          <p:cNvPr id="44" name="Forma Livre: Forma 43">
            <a:extLst>
              <a:ext uri="{FF2B5EF4-FFF2-40B4-BE49-F238E27FC236}">
                <a16:creationId xmlns:a16="http://schemas.microsoft.com/office/drawing/2014/main" xmlns="" id="{698D0665-44B9-EA19-B2F2-EE9203705CAD}"/>
              </a:ext>
            </a:extLst>
          </p:cNvPr>
          <p:cNvSpPr/>
          <p:nvPr/>
        </p:nvSpPr>
        <p:spPr>
          <a:xfrm>
            <a:off x="9126415" y="1399233"/>
            <a:ext cx="703385" cy="1399233"/>
          </a:xfrm>
          <a:custGeom>
            <a:avLst/>
            <a:gdLst>
              <a:gd name="connsiteX0" fmla="*/ 243673 w 703385"/>
              <a:gd name="connsiteY0" fmla="*/ 0 h 1399233"/>
              <a:gd name="connsiteX1" fmla="*/ 575269 w 703385"/>
              <a:gd name="connsiteY1" fmla="*/ 261257 h 1399233"/>
              <a:gd name="connsiteX2" fmla="*/ 602901 w 703385"/>
              <a:gd name="connsiteY2" fmla="*/ 517490 h 1399233"/>
              <a:gd name="connsiteX3" fmla="*/ 648119 w 703385"/>
              <a:gd name="connsiteY3" fmla="*/ 751114 h 1399233"/>
              <a:gd name="connsiteX4" fmla="*/ 638071 w 703385"/>
              <a:gd name="connsiteY4" fmla="*/ 1019908 h 1399233"/>
              <a:gd name="connsiteX5" fmla="*/ 703385 w 703385"/>
              <a:gd name="connsiteY5" fmla="*/ 1170633 h 1399233"/>
              <a:gd name="connsiteX6" fmla="*/ 698361 w 703385"/>
              <a:gd name="connsiteY6" fmla="*/ 1341455 h 1399233"/>
              <a:gd name="connsiteX7" fmla="*/ 497394 w 703385"/>
              <a:gd name="connsiteY7" fmla="*/ 1381648 h 1399233"/>
              <a:gd name="connsiteX8" fmla="*/ 178359 w 703385"/>
              <a:gd name="connsiteY8" fmla="*/ 1399233 h 1399233"/>
              <a:gd name="connsiteX9" fmla="*/ 0 w 703385"/>
              <a:gd name="connsiteY9" fmla="*/ 1338943 h 1399233"/>
              <a:gd name="connsiteX10" fmla="*/ 52754 w 703385"/>
              <a:gd name="connsiteY10" fmla="*/ 1019908 h 1399233"/>
              <a:gd name="connsiteX11" fmla="*/ 243673 w 703385"/>
              <a:gd name="connsiteY11" fmla="*/ 0 h 1399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3385" h="1399233">
                <a:moveTo>
                  <a:pt x="243673" y="0"/>
                </a:moveTo>
                <a:lnTo>
                  <a:pt x="575269" y="261257"/>
                </a:lnTo>
                <a:lnTo>
                  <a:pt x="602901" y="517490"/>
                </a:lnTo>
                <a:lnTo>
                  <a:pt x="648119" y="751114"/>
                </a:lnTo>
                <a:lnTo>
                  <a:pt x="638071" y="1019908"/>
                </a:lnTo>
                <a:lnTo>
                  <a:pt x="703385" y="1170633"/>
                </a:lnTo>
                <a:lnTo>
                  <a:pt x="698361" y="1341455"/>
                </a:lnTo>
                <a:lnTo>
                  <a:pt x="497394" y="1381648"/>
                </a:lnTo>
                <a:lnTo>
                  <a:pt x="178359" y="1399233"/>
                </a:lnTo>
                <a:lnTo>
                  <a:pt x="0" y="1338943"/>
                </a:lnTo>
                <a:lnTo>
                  <a:pt x="52754" y="1019908"/>
                </a:lnTo>
                <a:lnTo>
                  <a:pt x="243673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Forma Livre: Forma 44">
            <a:extLst>
              <a:ext uri="{FF2B5EF4-FFF2-40B4-BE49-F238E27FC236}">
                <a16:creationId xmlns:a16="http://schemas.microsoft.com/office/drawing/2014/main" xmlns="" id="{1A45FB33-DBAF-B282-8974-56030E6092C0}"/>
              </a:ext>
            </a:extLst>
          </p:cNvPr>
          <p:cNvSpPr/>
          <p:nvPr/>
        </p:nvSpPr>
        <p:spPr>
          <a:xfrm>
            <a:off x="6114398" y="3971652"/>
            <a:ext cx="2351315" cy="512466"/>
          </a:xfrm>
          <a:custGeom>
            <a:avLst/>
            <a:gdLst>
              <a:gd name="connsiteX0" fmla="*/ 170822 w 2351315"/>
              <a:gd name="connsiteY0" fmla="*/ 0 h 512466"/>
              <a:gd name="connsiteX1" fmla="*/ 2351315 w 2351315"/>
              <a:gd name="connsiteY1" fmla="*/ 339132 h 512466"/>
              <a:gd name="connsiteX2" fmla="*/ 2087545 w 2351315"/>
              <a:gd name="connsiteY2" fmla="*/ 512466 h 512466"/>
              <a:gd name="connsiteX3" fmla="*/ 1836337 w 2351315"/>
              <a:gd name="connsiteY3" fmla="*/ 507442 h 512466"/>
              <a:gd name="connsiteX4" fmla="*/ 1261068 w 2351315"/>
              <a:gd name="connsiteY4" fmla="*/ 389374 h 512466"/>
              <a:gd name="connsiteX5" fmla="*/ 0 w 2351315"/>
              <a:gd name="connsiteY5" fmla="*/ 298939 h 512466"/>
              <a:gd name="connsiteX6" fmla="*/ 170822 w 2351315"/>
              <a:gd name="connsiteY6" fmla="*/ 0 h 51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51315" h="512466">
                <a:moveTo>
                  <a:pt x="170822" y="0"/>
                </a:moveTo>
                <a:lnTo>
                  <a:pt x="2351315" y="339132"/>
                </a:lnTo>
                <a:lnTo>
                  <a:pt x="2087545" y="512466"/>
                </a:lnTo>
                <a:lnTo>
                  <a:pt x="1836337" y="507442"/>
                </a:lnTo>
                <a:lnTo>
                  <a:pt x="1261068" y="389374"/>
                </a:lnTo>
                <a:lnTo>
                  <a:pt x="0" y="298939"/>
                </a:lnTo>
                <a:lnTo>
                  <a:pt x="17082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Forma Livre: Forma 45">
            <a:extLst>
              <a:ext uri="{FF2B5EF4-FFF2-40B4-BE49-F238E27FC236}">
                <a16:creationId xmlns:a16="http://schemas.microsoft.com/office/drawing/2014/main" xmlns="" id="{D3399D4A-D5F9-EED8-262E-9B622ADAEDA0}"/>
              </a:ext>
            </a:extLst>
          </p:cNvPr>
          <p:cNvSpPr/>
          <p:nvPr/>
        </p:nvSpPr>
        <p:spPr>
          <a:xfrm>
            <a:off x="8884624" y="4282485"/>
            <a:ext cx="439615" cy="605413"/>
          </a:xfrm>
          <a:custGeom>
            <a:avLst/>
            <a:gdLst>
              <a:gd name="connsiteX0" fmla="*/ 0 w 439615"/>
              <a:gd name="connsiteY0" fmla="*/ 133141 h 605413"/>
              <a:gd name="connsiteX1" fmla="*/ 17584 w 439615"/>
              <a:gd name="connsiteY1" fmla="*/ 394398 h 605413"/>
              <a:gd name="connsiteX2" fmla="*/ 57778 w 439615"/>
              <a:gd name="connsiteY2" fmla="*/ 540099 h 605413"/>
              <a:gd name="connsiteX3" fmla="*/ 366764 w 439615"/>
              <a:gd name="connsiteY3" fmla="*/ 605413 h 605413"/>
              <a:gd name="connsiteX4" fmla="*/ 439615 w 439615"/>
              <a:gd name="connsiteY4" fmla="*/ 0 h 605413"/>
              <a:gd name="connsiteX5" fmla="*/ 0 w 439615"/>
              <a:gd name="connsiteY5" fmla="*/ 133141 h 60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9615" h="605413">
                <a:moveTo>
                  <a:pt x="0" y="133141"/>
                </a:moveTo>
                <a:lnTo>
                  <a:pt x="17584" y="394398"/>
                </a:lnTo>
                <a:lnTo>
                  <a:pt x="57778" y="540099"/>
                </a:lnTo>
                <a:lnTo>
                  <a:pt x="366764" y="605413"/>
                </a:lnTo>
                <a:lnTo>
                  <a:pt x="439615" y="0"/>
                </a:lnTo>
                <a:lnTo>
                  <a:pt x="0" y="13314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7" name="Agrupar 46">
            <a:extLst>
              <a:ext uri="{FF2B5EF4-FFF2-40B4-BE49-F238E27FC236}">
                <a16:creationId xmlns:a16="http://schemas.microsoft.com/office/drawing/2014/main" xmlns="" id="{C8DE4775-AF19-A09B-D3E0-4485C7246626}"/>
              </a:ext>
            </a:extLst>
          </p:cNvPr>
          <p:cNvGrpSpPr/>
          <p:nvPr/>
        </p:nvGrpSpPr>
        <p:grpSpPr>
          <a:xfrm>
            <a:off x="10029246" y="2911194"/>
            <a:ext cx="2080788" cy="760424"/>
            <a:chOff x="3566278" y="3064688"/>
            <a:chExt cx="2080788" cy="760424"/>
          </a:xfrm>
        </p:grpSpPr>
        <p:sp>
          <p:nvSpPr>
            <p:cNvPr id="48" name="Retângulo: Cantos Arredondados 47">
              <a:extLst>
                <a:ext uri="{FF2B5EF4-FFF2-40B4-BE49-F238E27FC236}">
                  <a16:creationId xmlns:a16="http://schemas.microsoft.com/office/drawing/2014/main" xmlns="" id="{00337081-1895-11FE-FB2E-D167CEBCC9B8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49" name="Retângulo: Cantos Arredondados 4">
              <a:extLst>
                <a:ext uri="{FF2B5EF4-FFF2-40B4-BE49-F238E27FC236}">
                  <a16:creationId xmlns:a16="http://schemas.microsoft.com/office/drawing/2014/main" xmlns="" id="{B36E1EA7-F580-A7E9-AAA7-146C54C01302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Alga</a:t>
              </a:r>
            </a:p>
          </p:txBody>
        </p:sp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xmlns="" id="{ACC9DA6B-EC0D-D0B1-475C-30C72ED66214}"/>
              </a:ext>
            </a:extLst>
          </p:cNvPr>
          <p:cNvGrpSpPr/>
          <p:nvPr/>
        </p:nvGrpSpPr>
        <p:grpSpPr>
          <a:xfrm>
            <a:off x="6754522" y="2927321"/>
            <a:ext cx="2080788" cy="760424"/>
            <a:chOff x="3566278" y="3064688"/>
            <a:chExt cx="2080788" cy="760424"/>
          </a:xfrm>
        </p:grpSpPr>
        <p:sp>
          <p:nvSpPr>
            <p:cNvPr id="51" name="Retângulo: Cantos Arredondados 50">
              <a:extLst>
                <a:ext uri="{FF2B5EF4-FFF2-40B4-BE49-F238E27FC236}">
                  <a16:creationId xmlns:a16="http://schemas.microsoft.com/office/drawing/2014/main" xmlns="" id="{E459E891-F837-EDE6-2E66-582FFE09FB96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52" name="Retângulo: Cantos Arredondados 4">
              <a:extLst>
                <a:ext uri="{FF2B5EF4-FFF2-40B4-BE49-F238E27FC236}">
                  <a16:creationId xmlns:a16="http://schemas.microsoft.com/office/drawing/2014/main" xmlns="" id="{E7C71214-9133-E451-5328-18D59D427CB5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Salmão</a:t>
              </a:r>
            </a:p>
          </p:txBody>
        </p:sp>
      </p:grpSp>
      <p:pic>
        <p:nvPicPr>
          <p:cNvPr id="2058" name="Picture 10">
            <a:extLst>
              <a:ext uri="{FF2B5EF4-FFF2-40B4-BE49-F238E27FC236}">
                <a16:creationId xmlns:a16="http://schemas.microsoft.com/office/drawing/2014/main" xmlns="" id="{9C7B65EA-0AD1-17E1-9921-D7ED40658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2" t="4262" r="21012" b="1862"/>
          <a:stretch/>
        </p:blipFill>
        <p:spPr bwMode="auto">
          <a:xfrm>
            <a:off x="6798123" y="4423604"/>
            <a:ext cx="1879571" cy="185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Agrupar 52">
            <a:extLst>
              <a:ext uri="{FF2B5EF4-FFF2-40B4-BE49-F238E27FC236}">
                <a16:creationId xmlns:a16="http://schemas.microsoft.com/office/drawing/2014/main" xmlns="" id="{6588B752-8CC8-B14A-938B-165C1E16B5E9}"/>
              </a:ext>
            </a:extLst>
          </p:cNvPr>
          <p:cNvGrpSpPr/>
          <p:nvPr/>
        </p:nvGrpSpPr>
        <p:grpSpPr>
          <a:xfrm>
            <a:off x="343882" y="6074953"/>
            <a:ext cx="2080788" cy="760424"/>
            <a:chOff x="3566278" y="3064688"/>
            <a:chExt cx="2080788" cy="760424"/>
          </a:xfrm>
        </p:grpSpPr>
        <p:sp>
          <p:nvSpPr>
            <p:cNvPr id="54" name="Retângulo: Cantos Arredondados 53">
              <a:extLst>
                <a:ext uri="{FF2B5EF4-FFF2-40B4-BE49-F238E27FC236}">
                  <a16:creationId xmlns:a16="http://schemas.microsoft.com/office/drawing/2014/main" xmlns="" id="{DD818E9E-4C79-3758-283C-810BFFB7AE61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55" name="Retângulo: Cantos Arredondados 4">
              <a:extLst>
                <a:ext uri="{FF2B5EF4-FFF2-40B4-BE49-F238E27FC236}">
                  <a16:creationId xmlns:a16="http://schemas.microsoft.com/office/drawing/2014/main" xmlns="" id="{BCD28A5F-0830-4515-7AAE-2E036E190FB5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Peixe</a:t>
              </a:r>
            </a:p>
          </p:txBody>
        </p:sp>
      </p:grpSp>
      <p:sp>
        <p:nvSpPr>
          <p:cNvPr id="56" name="Forma Livre: Forma 55">
            <a:extLst>
              <a:ext uri="{FF2B5EF4-FFF2-40B4-BE49-F238E27FC236}">
                <a16:creationId xmlns:a16="http://schemas.microsoft.com/office/drawing/2014/main" xmlns="" id="{759EC781-F5AA-D81A-84FA-9E9DFE4B969D}"/>
              </a:ext>
            </a:extLst>
          </p:cNvPr>
          <p:cNvSpPr/>
          <p:nvPr/>
        </p:nvSpPr>
        <p:spPr>
          <a:xfrm>
            <a:off x="2446446" y="4066445"/>
            <a:ext cx="615124" cy="827153"/>
          </a:xfrm>
          <a:custGeom>
            <a:avLst/>
            <a:gdLst>
              <a:gd name="connsiteX0" fmla="*/ 0 w 523143"/>
              <a:gd name="connsiteY0" fmla="*/ 452804 h 518746"/>
              <a:gd name="connsiteX1" fmla="*/ 26377 w 523143"/>
              <a:gd name="connsiteY1" fmla="*/ 518746 h 518746"/>
              <a:gd name="connsiteX2" fmla="*/ 417635 w 523143"/>
              <a:gd name="connsiteY2" fmla="*/ 514350 h 518746"/>
              <a:gd name="connsiteX3" fmla="*/ 523143 w 523143"/>
              <a:gd name="connsiteY3" fmla="*/ 0 h 518746"/>
              <a:gd name="connsiteX4" fmla="*/ 246185 w 523143"/>
              <a:gd name="connsiteY4" fmla="*/ 118696 h 518746"/>
              <a:gd name="connsiteX5" fmla="*/ 0 w 523143"/>
              <a:gd name="connsiteY5" fmla="*/ 452804 h 518746"/>
              <a:gd name="connsiteX0" fmla="*/ 0 w 523143"/>
              <a:gd name="connsiteY0" fmla="*/ 452804 h 827153"/>
              <a:gd name="connsiteX1" fmla="*/ 64251 w 523143"/>
              <a:gd name="connsiteY1" fmla="*/ 827153 h 827153"/>
              <a:gd name="connsiteX2" fmla="*/ 417635 w 523143"/>
              <a:gd name="connsiteY2" fmla="*/ 514350 h 827153"/>
              <a:gd name="connsiteX3" fmla="*/ 523143 w 523143"/>
              <a:gd name="connsiteY3" fmla="*/ 0 h 827153"/>
              <a:gd name="connsiteX4" fmla="*/ 246185 w 523143"/>
              <a:gd name="connsiteY4" fmla="*/ 118696 h 827153"/>
              <a:gd name="connsiteX5" fmla="*/ 0 w 523143"/>
              <a:gd name="connsiteY5" fmla="*/ 452804 h 827153"/>
              <a:gd name="connsiteX0" fmla="*/ 0 w 523143"/>
              <a:gd name="connsiteY0" fmla="*/ 452804 h 827153"/>
              <a:gd name="connsiteX1" fmla="*/ 64251 w 523143"/>
              <a:gd name="connsiteY1" fmla="*/ 827153 h 827153"/>
              <a:gd name="connsiteX2" fmla="*/ 314833 w 523143"/>
              <a:gd name="connsiteY2" fmla="*/ 795704 h 827153"/>
              <a:gd name="connsiteX3" fmla="*/ 523143 w 523143"/>
              <a:gd name="connsiteY3" fmla="*/ 0 h 827153"/>
              <a:gd name="connsiteX4" fmla="*/ 246185 w 523143"/>
              <a:gd name="connsiteY4" fmla="*/ 118696 h 827153"/>
              <a:gd name="connsiteX5" fmla="*/ 0 w 523143"/>
              <a:gd name="connsiteY5" fmla="*/ 452804 h 827153"/>
              <a:gd name="connsiteX0" fmla="*/ 0 w 615124"/>
              <a:gd name="connsiteY0" fmla="*/ 458214 h 827153"/>
              <a:gd name="connsiteX1" fmla="*/ 156232 w 615124"/>
              <a:gd name="connsiteY1" fmla="*/ 827153 h 827153"/>
              <a:gd name="connsiteX2" fmla="*/ 406814 w 615124"/>
              <a:gd name="connsiteY2" fmla="*/ 795704 h 827153"/>
              <a:gd name="connsiteX3" fmla="*/ 615124 w 615124"/>
              <a:gd name="connsiteY3" fmla="*/ 0 h 827153"/>
              <a:gd name="connsiteX4" fmla="*/ 338166 w 615124"/>
              <a:gd name="connsiteY4" fmla="*/ 118696 h 827153"/>
              <a:gd name="connsiteX5" fmla="*/ 0 w 615124"/>
              <a:gd name="connsiteY5" fmla="*/ 458214 h 827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5124" h="827153">
                <a:moveTo>
                  <a:pt x="0" y="458214"/>
                </a:moveTo>
                <a:lnTo>
                  <a:pt x="156232" y="827153"/>
                </a:lnTo>
                <a:lnTo>
                  <a:pt x="406814" y="795704"/>
                </a:lnTo>
                <a:lnTo>
                  <a:pt x="615124" y="0"/>
                </a:lnTo>
                <a:lnTo>
                  <a:pt x="338166" y="118696"/>
                </a:lnTo>
                <a:lnTo>
                  <a:pt x="0" y="45821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Forma Livre: Forma 56">
            <a:extLst>
              <a:ext uri="{FF2B5EF4-FFF2-40B4-BE49-F238E27FC236}">
                <a16:creationId xmlns:a16="http://schemas.microsoft.com/office/drawing/2014/main" xmlns="" id="{923E6FB9-3795-20CF-AF3C-16D0FD027416}"/>
              </a:ext>
            </a:extLst>
          </p:cNvPr>
          <p:cNvSpPr/>
          <p:nvPr/>
        </p:nvSpPr>
        <p:spPr>
          <a:xfrm>
            <a:off x="1056996" y="3974392"/>
            <a:ext cx="1332242" cy="507318"/>
          </a:xfrm>
          <a:custGeom>
            <a:avLst/>
            <a:gdLst>
              <a:gd name="connsiteX0" fmla="*/ 0 w 523143"/>
              <a:gd name="connsiteY0" fmla="*/ 452804 h 518746"/>
              <a:gd name="connsiteX1" fmla="*/ 26377 w 523143"/>
              <a:gd name="connsiteY1" fmla="*/ 518746 h 518746"/>
              <a:gd name="connsiteX2" fmla="*/ 417635 w 523143"/>
              <a:gd name="connsiteY2" fmla="*/ 514350 h 518746"/>
              <a:gd name="connsiteX3" fmla="*/ 523143 w 523143"/>
              <a:gd name="connsiteY3" fmla="*/ 0 h 518746"/>
              <a:gd name="connsiteX4" fmla="*/ 246185 w 523143"/>
              <a:gd name="connsiteY4" fmla="*/ 118696 h 518746"/>
              <a:gd name="connsiteX5" fmla="*/ 0 w 523143"/>
              <a:gd name="connsiteY5" fmla="*/ 452804 h 518746"/>
              <a:gd name="connsiteX0" fmla="*/ 0 w 523143"/>
              <a:gd name="connsiteY0" fmla="*/ 452804 h 918527"/>
              <a:gd name="connsiteX1" fmla="*/ 26377 w 523143"/>
              <a:gd name="connsiteY1" fmla="*/ 518746 h 918527"/>
              <a:gd name="connsiteX2" fmla="*/ 417842 w 523143"/>
              <a:gd name="connsiteY2" fmla="*/ 918527 h 918527"/>
              <a:gd name="connsiteX3" fmla="*/ 523143 w 523143"/>
              <a:gd name="connsiteY3" fmla="*/ 0 h 918527"/>
              <a:gd name="connsiteX4" fmla="*/ 246185 w 523143"/>
              <a:gd name="connsiteY4" fmla="*/ 118696 h 918527"/>
              <a:gd name="connsiteX5" fmla="*/ 0 w 523143"/>
              <a:gd name="connsiteY5" fmla="*/ 452804 h 918527"/>
              <a:gd name="connsiteX0" fmla="*/ 0 w 523143"/>
              <a:gd name="connsiteY0" fmla="*/ 452804 h 918527"/>
              <a:gd name="connsiteX1" fmla="*/ 26377 w 523143"/>
              <a:gd name="connsiteY1" fmla="*/ 518746 h 918527"/>
              <a:gd name="connsiteX2" fmla="*/ 417842 w 523143"/>
              <a:gd name="connsiteY2" fmla="*/ 918527 h 918527"/>
              <a:gd name="connsiteX3" fmla="*/ 523143 w 523143"/>
              <a:gd name="connsiteY3" fmla="*/ 0 h 918527"/>
              <a:gd name="connsiteX4" fmla="*/ 246185 w 523143"/>
              <a:gd name="connsiteY4" fmla="*/ 118696 h 918527"/>
              <a:gd name="connsiteX5" fmla="*/ 0 w 523143"/>
              <a:gd name="connsiteY5" fmla="*/ 452804 h 918527"/>
              <a:gd name="connsiteX0" fmla="*/ 0 w 523143"/>
              <a:gd name="connsiteY0" fmla="*/ 452804 h 918527"/>
              <a:gd name="connsiteX1" fmla="*/ 26377 w 523143"/>
              <a:gd name="connsiteY1" fmla="*/ 518746 h 918527"/>
              <a:gd name="connsiteX2" fmla="*/ 417842 w 523143"/>
              <a:gd name="connsiteY2" fmla="*/ 918527 h 918527"/>
              <a:gd name="connsiteX3" fmla="*/ 523143 w 523143"/>
              <a:gd name="connsiteY3" fmla="*/ 0 h 918527"/>
              <a:gd name="connsiteX4" fmla="*/ 246185 w 523143"/>
              <a:gd name="connsiteY4" fmla="*/ 118696 h 918527"/>
              <a:gd name="connsiteX5" fmla="*/ 0 w 523143"/>
              <a:gd name="connsiteY5" fmla="*/ 452804 h 918527"/>
              <a:gd name="connsiteX0" fmla="*/ 0 w 558519"/>
              <a:gd name="connsiteY0" fmla="*/ 452804 h 562697"/>
              <a:gd name="connsiteX1" fmla="*/ 26377 w 558519"/>
              <a:gd name="connsiteY1" fmla="*/ 518746 h 562697"/>
              <a:gd name="connsiteX2" fmla="*/ 558519 w 558519"/>
              <a:gd name="connsiteY2" fmla="*/ 507318 h 562697"/>
              <a:gd name="connsiteX3" fmla="*/ 523143 w 558519"/>
              <a:gd name="connsiteY3" fmla="*/ 0 h 562697"/>
              <a:gd name="connsiteX4" fmla="*/ 246185 w 558519"/>
              <a:gd name="connsiteY4" fmla="*/ 118696 h 562697"/>
              <a:gd name="connsiteX5" fmla="*/ 0 w 558519"/>
              <a:gd name="connsiteY5" fmla="*/ 452804 h 562697"/>
              <a:gd name="connsiteX0" fmla="*/ 0 w 1332242"/>
              <a:gd name="connsiteY0" fmla="*/ 241788 h 562697"/>
              <a:gd name="connsiteX1" fmla="*/ 800100 w 1332242"/>
              <a:gd name="connsiteY1" fmla="*/ 518746 h 562697"/>
              <a:gd name="connsiteX2" fmla="*/ 1332242 w 1332242"/>
              <a:gd name="connsiteY2" fmla="*/ 507318 h 562697"/>
              <a:gd name="connsiteX3" fmla="*/ 1296866 w 1332242"/>
              <a:gd name="connsiteY3" fmla="*/ 0 h 562697"/>
              <a:gd name="connsiteX4" fmla="*/ 1019908 w 1332242"/>
              <a:gd name="connsiteY4" fmla="*/ 118696 h 562697"/>
              <a:gd name="connsiteX5" fmla="*/ 0 w 1332242"/>
              <a:gd name="connsiteY5" fmla="*/ 241788 h 562697"/>
              <a:gd name="connsiteX0" fmla="*/ 0 w 1332242"/>
              <a:gd name="connsiteY0" fmla="*/ 241788 h 507318"/>
              <a:gd name="connsiteX1" fmla="*/ 675655 w 1332242"/>
              <a:gd name="connsiteY1" fmla="*/ 426765 h 507318"/>
              <a:gd name="connsiteX2" fmla="*/ 1332242 w 1332242"/>
              <a:gd name="connsiteY2" fmla="*/ 507318 h 507318"/>
              <a:gd name="connsiteX3" fmla="*/ 1296866 w 1332242"/>
              <a:gd name="connsiteY3" fmla="*/ 0 h 507318"/>
              <a:gd name="connsiteX4" fmla="*/ 1019908 w 1332242"/>
              <a:gd name="connsiteY4" fmla="*/ 118696 h 507318"/>
              <a:gd name="connsiteX5" fmla="*/ 0 w 1332242"/>
              <a:gd name="connsiteY5" fmla="*/ 241788 h 507318"/>
              <a:gd name="connsiteX0" fmla="*/ 0 w 1332242"/>
              <a:gd name="connsiteY0" fmla="*/ 241788 h 507318"/>
              <a:gd name="connsiteX1" fmla="*/ 643191 w 1332242"/>
              <a:gd name="connsiteY1" fmla="*/ 448407 h 507318"/>
              <a:gd name="connsiteX2" fmla="*/ 1332242 w 1332242"/>
              <a:gd name="connsiteY2" fmla="*/ 507318 h 507318"/>
              <a:gd name="connsiteX3" fmla="*/ 1296866 w 1332242"/>
              <a:gd name="connsiteY3" fmla="*/ 0 h 507318"/>
              <a:gd name="connsiteX4" fmla="*/ 1019908 w 1332242"/>
              <a:gd name="connsiteY4" fmla="*/ 118696 h 507318"/>
              <a:gd name="connsiteX5" fmla="*/ 0 w 1332242"/>
              <a:gd name="connsiteY5" fmla="*/ 241788 h 507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32242" h="507318">
                <a:moveTo>
                  <a:pt x="0" y="241788"/>
                </a:moveTo>
                <a:lnTo>
                  <a:pt x="643191" y="448407"/>
                </a:lnTo>
                <a:cubicBezTo>
                  <a:pt x="773679" y="581667"/>
                  <a:pt x="1138811" y="432584"/>
                  <a:pt x="1332242" y="507318"/>
                </a:cubicBezTo>
                <a:lnTo>
                  <a:pt x="1296866" y="0"/>
                </a:lnTo>
                <a:lnTo>
                  <a:pt x="1019908" y="118696"/>
                </a:lnTo>
                <a:lnTo>
                  <a:pt x="0" y="241788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Forma Livre: Forma 58">
            <a:extLst>
              <a:ext uri="{FF2B5EF4-FFF2-40B4-BE49-F238E27FC236}">
                <a16:creationId xmlns:a16="http://schemas.microsoft.com/office/drawing/2014/main" xmlns="" id="{BDEF4D8A-3DD5-8604-5266-8EDEBE5703B1}"/>
              </a:ext>
            </a:extLst>
          </p:cNvPr>
          <p:cNvSpPr/>
          <p:nvPr/>
        </p:nvSpPr>
        <p:spPr>
          <a:xfrm>
            <a:off x="-162295" y="3643201"/>
            <a:ext cx="743157" cy="1147104"/>
          </a:xfrm>
          <a:custGeom>
            <a:avLst/>
            <a:gdLst>
              <a:gd name="connsiteX0" fmla="*/ 0 w 523143"/>
              <a:gd name="connsiteY0" fmla="*/ 452804 h 518746"/>
              <a:gd name="connsiteX1" fmla="*/ 26377 w 523143"/>
              <a:gd name="connsiteY1" fmla="*/ 518746 h 518746"/>
              <a:gd name="connsiteX2" fmla="*/ 417635 w 523143"/>
              <a:gd name="connsiteY2" fmla="*/ 514350 h 518746"/>
              <a:gd name="connsiteX3" fmla="*/ 523143 w 523143"/>
              <a:gd name="connsiteY3" fmla="*/ 0 h 518746"/>
              <a:gd name="connsiteX4" fmla="*/ 246185 w 523143"/>
              <a:gd name="connsiteY4" fmla="*/ 118696 h 518746"/>
              <a:gd name="connsiteX5" fmla="*/ 0 w 523143"/>
              <a:gd name="connsiteY5" fmla="*/ 452804 h 518746"/>
              <a:gd name="connsiteX0" fmla="*/ 0 w 523143"/>
              <a:gd name="connsiteY0" fmla="*/ 452804 h 918527"/>
              <a:gd name="connsiteX1" fmla="*/ 26377 w 523143"/>
              <a:gd name="connsiteY1" fmla="*/ 518746 h 918527"/>
              <a:gd name="connsiteX2" fmla="*/ 417842 w 523143"/>
              <a:gd name="connsiteY2" fmla="*/ 918527 h 918527"/>
              <a:gd name="connsiteX3" fmla="*/ 523143 w 523143"/>
              <a:gd name="connsiteY3" fmla="*/ 0 h 918527"/>
              <a:gd name="connsiteX4" fmla="*/ 246185 w 523143"/>
              <a:gd name="connsiteY4" fmla="*/ 118696 h 918527"/>
              <a:gd name="connsiteX5" fmla="*/ 0 w 523143"/>
              <a:gd name="connsiteY5" fmla="*/ 452804 h 918527"/>
              <a:gd name="connsiteX0" fmla="*/ 0 w 523143"/>
              <a:gd name="connsiteY0" fmla="*/ 452804 h 918527"/>
              <a:gd name="connsiteX1" fmla="*/ 26377 w 523143"/>
              <a:gd name="connsiteY1" fmla="*/ 518746 h 918527"/>
              <a:gd name="connsiteX2" fmla="*/ 417842 w 523143"/>
              <a:gd name="connsiteY2" fmla="*/ 918527 h 918527"/>
              <a:gd name="connsiteX3" fmla="*/ 523143 w 523143"/>
              <a:gd name="connsiteY3" fmla="*/ 0 h 918527"/>
              <a:gd name="connsiteX4" fmla="*/ 246185 w 523143"/>
              <a:gd name="connsiteY4" fmla="*/ 118696 h 918527"/>
              <a:gd name="connsiteX5" fmla="*/ 0 w 523143"/>
              <a:gd name="connsiteY5" fmla="*/ 452804 h 918527"/>
              <a:gd name="connsiteX0" fmla="*/ 0 w 523143"/>
              <a:gd name="connsiteY0" fmla="*/ 452804 h 918527"/>
              <a:gd name="connsiteX1" fmla="*/ 26377 w 523143"/>
              <a:gd name="connsiteY1" fmla="*/ 518746 h 918527"/>
              <a:gd name="connsiteX2" fmla="*/ 417842 w 523143"/>
              <a:gd name="connsiteY2" fmla="*/ 918527 h 918527"/>
              <a:gd name="connsiteX3" fmla="*/ 523143 w 523143"/>
              <a:gd name="connsiteY3" fmla="*/ 0 h 918527"/>
              <a:gd name="connsiteX4" fmla="*/ 246185 w 523143"/>
              <a:gd name="connsiteY4" fmla="*/ 118696 h 918527"/>
              <a:gd name="connsiteX5" fmla="*/ 0 w 523143"/>
              <a:gd name="connsiteY5" fmla="*/ 452804 h 918527"/>
              <a:gd name="connsiteX0" fmla="*/ 0 w 523143"/>
              <a:gd name="connsiteY0" fmla="*/ 452804 h 1156165"/>
              <a:gd name="connsiteX1" fmla="*/ 276958 w 523143"/>
              <a:gd name="connsiteY1" fmla="*/ 1129812 h 1156165"/>
              <a:gd name="connsiteX2" fmla="*/ 417842 w 523143"/>
              <a:gd name="connsiteY2" fmla="*/ 918527 h 1156165"/>
              <a:gd name="connsiteX3" fmla="*/ 523143 w 523143"/>
              <a:gd name="connsiteY3" fmla="*/ 0 h 1156165"/>
              <a:gd name="connsiteX4" fmla="*/ 246185 w 523143"/>
              <a:gd name="connsiteY4" fmla="*/ 118696 h 1156165"/>
              <a:gd name="connsiteX5" fmla="*/ 0 w 523143"/>
              <a:gd name="connsiteY5" fmla="*/ 452804 h 1156165"/>
              <a:gd name="connsiteX0" fmla="*/ 0 w 743157"/>
              <a:gd name="connsiteY0" fmla="*/ 452804 h 1147104"/>
              <a:gd name="connsiteX1" fmla="*/ 276958 w 743157"/>
              <a:gd name="connsiteY1" fmla="*/ 1129812 h 1147104"/>
              <a:gd name="connsiteX2" fmla="*/ 743157 w 743157"/>
              <a:gd name="connsiteY2" fmla="*/ 654758 h 1147104"/>
              <a:gd name="connsiteX3" fmla="*/ 523143 w 743157"/>
              <a:gd name="connsiteY3" fmla="*/ 0 h 1147104"/>
              <a:gd name="connsiteX4" fmla="*/ 246185 w 743157"/>
              <a:gd name="connsiteY4" fmla="*/ 118696 h 1147104"/>
              <a:gd name="connsiteX5" fmla="*/ 0 w 743157"/>
              <a:gd name="connsiteY5" fmla="*/ 452804 h 114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3157" h="1147104">
                <a:moveTo>
                  <a:pt x="0" y="452804"/>
                </a:moveTo>
                <a:lnTo>
                  <a:pt x="276958" y="1129812"/>
                </a:lnTo>
                <a:cubicBezTo>
                  <a:pt x="407446" y="1263072"/>
                  <a:pt x="549726" y="580024"/>
                  <a:pt x="743157" y="654758"/>
                </a:cubicBezTo>
                <a:lnTo>
                  <a:pt x="523143" y="0"/>
                </a:lnTo>
                <a:lnTo>
                  <a:pt x="246185" y="118696"/>
                </a:lnTo>
                <a:lnTo>
                  <a:pt x="0" y="45280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60" name="Picture 12">
            <a:extLst>
              <a:ext uri="{FF2B5EF4-FFF2-40B4-BE49-F238E27FC236}">
                <a16:creationId xmlns:a16="http://schemas.microsoft.com/office/drawing/2014/main" xmlns="" id="{3281DE68-505F-5D78-98F0-18D8A111A6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7"/>
          <a:stretch/>
        </p:blipFill>
        <p:spPr bwMode="auto">
          <a:xfrm>
            <a:off x="9796570" y="4288175"/>
            <a:ext cx="2292271" cy="180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Agrupar 59">
            <a:extLst>
              <a:ext uri="{FF2B5EF4-FFF2-40B4-BE49-F238E27FC236}">
                <a16:creationId xmlns:a16="http://schemas.microsoft.com/office/drawing/2014/main" xmlns="" id="{5899AD2D-1598-C607-7675-77D39AF4750D}"/>
              </a:ext>
            </a:extLst>
          </p:cNvPr>
          <p:cNvGrpSpPr/>
          <p:nvPr/>
        </p:nvGrpSpPr>
        <p:grpSpPr>
          <a:xfrm>
            <a:off x="3500914" y="6074953"/>
            <a:ext cx="2080788" cy="760424"/>
            <a:chOff x="3566278" y="3064688"/>
            <a:chExt cx="2080788" cy="760424"/>
          </a:xfrm>
        </p:grpSpPr>
        <p:sp>
          <p:nvSpPr>
            <p:cNvPr id="61" name="Retângulo: Cantos Arredondados 60">
              <a:extLst>
                <a:ext uri="{FF2B5EF4-FFF2-40B4-BE49-F238E27FC236}">
                  <a16:creationId xmlns:a16="http://schemas.microsoft.com/office/drawing/2014/main" xmlns="" id="{2BEE65A8-20C1-58BB-9F1D-6BFFA73E6D98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62" name="Retângulo: Cantos Arredondados 4">
              <a:extLst>
                <a:ext uri="{FF2B5EF4-FFF2-40B4-BE49-F238E27FC236}">
                  <a16:creationId xmlns:a16="http://schemas.microsoft.com/office/drawing/2014/main" xmlns="" id="{A8E39616-2AAB-5629-3880-4AD197002D31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Camarão</a:t>
              </a:r>
            </a:p>
          </p:txBody>
        </p:sp>
      </p:grpSp>
      <p:pic>
        <p:nvPicPr>
          <p:cNvPr id="2062" name="Picture 14">
            <a:extLst>
              <a:ext uri="{FF2B5EF4-FFF2-40B4-BE49-F238E27FC236}">
                <a16:creationId xmlns:a16="http://schemas.microsoft.com/office/drawing/2014/main" xmlns="" id="{467594FC-DE2E-D27E-F143-59BBD39C9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6" r="7189" b="24090"/>
          <a:stretch/>
        </p:blipFill>
        <p:spPr bwMode="auto">
          <a:xfrm rot="646292">
            <a:off x="5741178" y="1134262"/>
            <a:ext cx="3645090" cy="205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Agrupar 62">
            <a:extLst>
              <a:ext uri="{FF2B5EF4-FFF2-40B4-BE49-F238E27FC236}">
                <a16:creationId xmlns:a16="http://schemas.microsoft.com/office/drawing/2014/main" xmlns="" id="{81959F82-9E38-3182-B436-AAED5FD8FE1E}"/>
              </a:ext>
            </a:extLst>
          </p:cNvPr>
          <p:cNvGrpSpPr/>
          <p:nvPr/>
        </p:nvGrpSpPr>
        <p:grpSpPr>
          <a:xfrm>
            <a:off x="6770661" y="6071577"/>
            <a:ext cx="2080788" cy="760424"/>
            <a:chOff x="3566278" y="3064688"/>
            <a:chExt cx="2080788" cy="760424"/>
          </a:xfrm>
        </p:grpSpPr>
        <p:sp>
          <p:nvSpPr>
            <p:cNvPr id="1024" name="Retângulo: Cantos Arredondados 1023">
              <a:extLst>
                <a:ext uri="{FF2B5EF4-FFF2-40B4-BE49-F238E27FC236}">
                  <a16:creationId xmlns:a16="http://schemas.microsoft.com/office/drawing/2014/main" xmlns="" id="{F78909FA-D222-CED1-1D34-6C6A53A43338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025" name="Retângulo: Cantos Arredondados 4">
              <a:extLst>
                <a:ext uri="{FF2B5EF4-FFF2-40B4-BE49-F238E27FC236}">
                  <a16:creationId xmlns:a16="http://schemas.microsoft.com/office/drawing/2014/main" xmlns="" id="{60EDB80A-267F-D8C7-BCA2-DC8882D83C0B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Polvo</a:t>
              </a:r>
            </a:p>
          </p:txBody>
        </p:sp>
      </p:grpSp>
      <p:pic>
        <p:nvPicPr>
          <p:cNvPr id="2064" name="Picture 16">
            <a:extLst>
              <a:ext uri="{FF2B5EF4-FFF2-40B4-BE49-F238E27FC236}">
                <a16:creationId xmlns:a16="http://schemas.microsoft.com/office/drawing/2014/main" xmlns="" id="{02DD99B1-E650-8A45-FC30-6C7D902646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" t="18540"/>
          <a:stretch/>
        </p:blipFill>
        <p:spPr bwMode="auto">
          <a:xfrm>
            <a:off x="9478107" y="1366369"/>
            <a:ext cx="2751481" cy="156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6" name="Agrupar 1025">
            <a:extLst>
              <a:ext uri="{FF2B5EF4-FFF2-40B4-BE49-F238E27FC236}">
                <a16:creationId xmlns:a16="http://schemas.microsoft.com/office/drawing/2014/main" xmlns="" id="{17736003-6C3F-4114-6CC2-9B5C9A3536A6}"/>
              </a:ext>
            </a:extLst>
          </p:cNvPr>
          <p:cNvGrpSpPr/>
          <p:nvPr/>
        </p:nvGrpSpPr>
        <p:grpSpPr>
          <a:xfrm>
            <a:off x="10024418" y="6037231"/>
            <a:ext cx="2080788" cy="760424"/>
            <a:chOff x="3566278" y="3064688"/>
            <a:chExt cx="2080788" cy="760424"/>
          </a:xfrm>
        </p:grpSpPr>
        <p:sp>
          <p:nvSpPr>
            <p:cNvPr id="1027" name="Retângulo: Cantos Arredondados 1026">
              <a:extLst>
                <a:ext uri="{FF2B5EF4-FFF2-40B4-BE49-F238E27FC236}">
                  <a16:creationId xmlns:a16="http://schemas.microsoft.com/office/drawing/2014/main" xmlns="" id="{BEDB22FB-B8D0-E182-ACCE-B7D989570271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028" name="Retângulo: Cantos Arredondados 4">
              <a:extLst>
                <a:ext uri="{FF2B5EF4-FFF2-40B4-BE49-F238E27FC236}">
                  <a16:creationId xmlns:a16="http://schemas.microsoft.com/office/drawing/2014/main" xmlns="" id="{98A24E0A-4D88-4B1F-983C-F390C44AC469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dirty="0">
                  <a:latin typeface="Agency FB" panose="020B0503020202020204" pitchFamily="34" charset="0"/>
                </a:rPr>
                <a:t>Lula</a:t>
              </a:r>
              <a:endParaRPr lang="pt-BR" sz="3100" kern="1200" dirty="0">
                <a:latin typeface="Agency FB" panose="020B0503020202020204" pitchFamily="34" charset="0"/>
              </a:endParaRPr>
            </a:p>
          </p:txBody>
        </p:sp>
      </p:grpSp>
      <p:pic>
        <p:nvPicPr>
          <p:cNvPr id="1029" name="Picture 2">
            <a:extLst>
              <a:ext uri="{FF2B5EF4-FFF2-40B4-BE49-F238E27FC236}">
                <a16:creationId xmlns:a16="http://schemas.microsoft.com/office/drawing/2014/main" xmlns="" id="{5A138B2B-ABE7-43B9-AEF5-E3773D598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09" y="4328567"/>
            <a:ext cx="2477457" cy="185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Forma Livre: Forma 1030">
            <a:extLst>
              <a:ext uri="{FF2B5EF4-FFF2-40B4-BE49-F238E27FC236}">
                <a16:creationId xmlns:a16="http://schemas.microsoft.com/office/drawing/2014/main" xmlns="" id="{2E15E3A9-27EB-3A57-032C-14D8A908DA82}"/>
              </a:ext>
            </a:extLst>
          </p:cNvPr>
          <p:cNvSpPr/>
          <p:nvPr/>
        </p:nvSpPr>
        <p:spPr>
          <a:xfrm>
            <a:off x="-542550" y="4737055"/>
            <a:ext cx="826718" cy="1405078"/>
          </a:xfrm>
          <a:custGeom>
            <a:avLst/>
            <a:gdLst>
              <a:gd name="connsiteX0" fmla="*/ 0 w 523143"/>
              <a:gd name="connsiteY0" fmla="*/ 452804 h 518746"/>
              <a:gd name="connsiteX1" fmla="*/ 26377 w 523143"/>
              <a:gd name="connsiteY1" fmla="*/ 518746 h 518746"/>
              <a:gd name="connsiteX2" fmla="*/ 417635 w 523143"/>
              <a:gd name="connsiteY2" fmla="*/ 514350 h 518746"/>
              <a:gd name="connsiteX3" fmla="*/ 523143 w 523143"/>
              <a:gd name="connsiteY3" fmla="*/ 0 h 518746"/>
              <a:gd name="connsiteX4" fmla="*/ 246185 w 523143"/>
              <a:gd name="connsiteY4" fmla="*/ 118696 h 518746"/>
              <a:gd name="connsiteX5" fmla="*/ 0 w 523143"/>
              <a:gd name="connsiteY5" fmla="*/ 452804 h 518746"/>
              <a:gd name="connsiteX0" fmla="*/ 0 w 523143"/>
              <a:gd name="connsiteY0" fmla="*/ 452804 h 918527"/>
              <a:gd name="connsiteX1" fmla="*/ 26377 w 523143"/>
              <a:gd name="connsiteY1" fmla="*/ 518746 h 918527"/>
              <a:gd name="connsiteX2" fmla="*/ 417842 w 523143"/>
              <a:gd name="connsiteY2" fmla="*/ 918527 h 918527"/>
              <a:gd name="connsiteX3" fmla="*/ 523143 w 523143"/>
              <a:gd name="connsiteY3" fmla="*/ 0 h 918527"/>
              <a:gd name="connsiteX4" fmla="*/ 246185 w 523143"/>
              <a:gd name="connsiteY4" fmla="*/ 118696 h 918527"/>
              <a:gd name="connsiteX5" fmla="*/ 0 w 523143"/>
              <a:gd name="connsiteY5" fmla="*/ 452804 h 918527"/>
              <a:gd name="connsiteX0" fmla="*/ 0 w 523143"/>
              <a:gd name="connsiteY0" fmla="*/ 452804 h 918527"/>
              <a:gd name="connsiteX1" fmla="*/ 26377 w 523143"/>
              <a:gd name="connsiteY1" fmla="*/ 518746 h 918527"/>
              <a:gd name="connsiteX2" fmla="*/ 417842 w 523143"/>
              <a:gd name="connsiteY2" fmla="*/ 918527 h 918527"/>
              <a:gd name="connsiteX3" fmla="*/ 523143 w 523143"/>
              <a:gd name="connsiteY3" fmla="*/ 0 h 918527"/>
              <a:gd name="connsiteX4" fmla="*/ 246185 w 523143"/>
              <a:gd name="connsiteY4" fmla="*/ 118696 h 918527"/>
              <a:gd name="connsiteX5" fmla="*/ 0 w 523143"/>
              <a:gd name="connsiteY5" fmla="*/ 452804 h 918527"/>
              <a:gd name="connsiteX0" fmla="*/ 0 w 523143"/>
              <a:gd name="connsiteY0" fmla="*/ 452804 h 918527"/>
              <a:gd name="connsiteX1" fmla="*/ 26377 w 523143"/>
              <a:gd name="connsiteY1" fmla="*/ 518746 h 918527"/>
              <a:gd name="connsiteX2" fmla="*/ 417842 w 523143"/>
              <a:gd name="connsiteY2" fmla="*/ 918527 h 918527"/>
              <a:gd name="connsiteX3" fmla="*/ 523143 w 523143"/>
              <a:gd name="connsiteY3" fmla="*/ 0 h 918527"/>
              <a:gd name="connsiteX4" fmla="*/ 246185 w 523143"/>
              <a:gd name="connsiteY4" fmla="*/ 118696 h 918527"/>
              <a:gd name="connsiteX5" fmla="*/ 0 w 523143"/>
              <a:gd name="connsiteY5" fmla="*/ 452804 h 918527"/>
              <a:gd name="connsiteX0" fmla="*/ 0 w 523143"/>
              <a:gd name="connsiteY0" fmla="*/ 452804 h 1156165"/>
              <a:gd name="connsiteX1" fmla="*/ 276958 w 523143"/>
              <a:gd name="connsiteY1" fmla="*/ 1129812 h 1156165"/>
              <a:gd name="connsiteX2" fmla="*/ 417842 w 523143"/>
              <a:gd name="connsiteY2" fmla="*/ 918527 h 1156165"/>
              <a:gd name="connsiteX3" fmla="*/ 523143 w 523143"/>
              <a:gd name="connsiteY3" fmla="*/ 0 h 1156165"/>
              <a:gd name="connsiteX4" fmla="*/ 246185 w 523143"/>
              <a:gd name="connsiteY4" fmla="*/ 118696 h 1156165"/>
              <a:gd name="connsiteX5" fmla="*/ 0 w 523143"/>
              <a:gd name="connsiteY5" fmla="*/ 452804 h 1156165"/>
              <a:gd name="connsiteX0" fmla="*/ 0 w 743157"/>
              <a:gd name="connsiteY0" fmla="*/ 452804 h 1147104"/>
              <a:gd name="connsiteX1" fmla="*/ 276958 w 743157"/>
              <a:gd name="connsiteY1" fmla="*/ 1129812 h 1147104"/>
              <a:gd name="connsiteX2" fmla="*/ 743157 w 743157"/>
              <a:gd name="connsiteY2" fmla="*/ 654758 h 1147104"/>
              <a:gd name="connsiteX3" fmla="*/ 523143 w 743157"/>
              <a:gd name="connsiteY3" fmla="*/ 0 h 1147104"/>
              <a:gd name="connsiteX4" fmla="*/ 246185 w 743157"/>
              <a:gd name="connsiteY4" fmla="*/ 118696 h 1147104"/>
              <a:gd name="connsiteX5" fmla="*/ 0 w 743157"/>
              <a:gd name="connsiteY5" fmla="*/ 452804 h 1147104"/>
              <a:gd name="connsiteX0" fmla="*/ 0 w 839726"/>
              <a:gd name="connsiteY0" fmla="*/ 452804 h 1274461"/>
              <a:gd name="connsiteX1" fmla="*/ 812613 w 839726"/>
              <a:gd name="connsiteY1" fmla="*/ 1259668 h 1274461"/>
              <a:gd name="connsiteX2" fmla="*/ 743157 w 839726"/>
              <a:gd name="connsiteY2" fmla="*/ 654758 h 1274461"/>
              <a:gd name="connsiteX3" fmla="*/ 523143 w 839726"/>
              <a:gd name="connsiteY3" fmla="*/ 0 h 1274461"/>
              <a:gd name="connsiteX4" fmla="*/ 246185 w 839726"/>
              <a:gd name="connsiteY4" fmla="*/ 118696 h 1274461"/>
              <a:gd name="connsiteX5" fmla="*/ 0 w 839726"/>
              <a:gd name="connsiteY5" fmla="*/ 452804 h 1274461"/>
              <a:gd name="connsiteX0" fmla="*/ 0 w 840719"/>
              <a:gd name="connsiteY0" fmla="*/ 452804 h 1281023"/>
              <a:gd name="connsiteX1" fmla="*/ 812613 w 840719"/>
              <a:gd name="connsiteY1" fmla="*/ 1259668 h 1281023"/>
              <a:gd name="connsiteX2" fmla="*/ 759389 w 840719"/>
              <a:gd name="connsiteY2" fmla="*/ 930701 h 1281023"/>
              <a:gd name="connsiteX3" fmla="*/ 523143 w 840719"/>
              <a:gd name="connsiteY3" fmla="*/ 0 h 1281023"/>
              <a:gd name="connsiteX4" fmla="*/ 246185 w 840719"/>
              <a:gd name="connsiteY4" fmla="*/ 118696 h 1281023"/>
              <a:gd name="connsiteX5" fmla="*/ 0 w 840719"/>
              <a:gd name="connsiteY5" fmla="*/ 452804 h 1281023"/>
              <a:gd name="connsiteX0" fmla="*/ 0 w 840719"/>
              <a:gd name="connsiteY0" fmla="*/ 452804 h 1281023"/>
              <a:gd name="connsiteX1" fmla="*/ 812613 w 840719"/>
              <a:gd name="connsiteY1" fmla="*/ 1259668 h 1281023"/>
              <a:gd name="connsiteX2" fmla="*/ 759389 w 840719"/>
              <a:gd name="connsiteY2" fmla="*/ 930701 h 1281023"/>
              <a:gd name="connsiteX3" fmla="*/ 523143 w 840719"/>
              <a:gd name="connsiteY3" fmla="*/ 0 h 1281023"/>
              <a:gd name="connsiteX4" fmla="*/ 246185 w 840719"/>
              <a:gd name="connsiteY4" fmla="*/ 118696 h 1281023"/>
              <a:gd name="connsiteX5" fmla="*/ 0 w 840719"/>
              <a:gd name="connsiteY5" fmla="*/ 452804 h 1281023"/>
              <a:gd name="connsiteX0" fmla="*/ 0 w 856951"/>
              <a:gd name="connsiteY0" fmla="*/ 1405078 h 1405078"/>
              <a:gd name="connsiteX1" fmla="*/ 828845 w 856951"/>
              <a:gd name="connsiteY1" fmla="*/ 1259668 h 1405078"/>
              <a:gd name="connsiteX2" fmla="*/ 775621 w 856951"/>
              <a:gd name="connsiteY2" fmla="*/ 930701 h 1405078"/>
              <a:gd name="connsiteX3" fmla="*/ 539375 w 856951"/>
              <a:gd name="connsiteY3" fmla="*/ 0 h 1405078"/>
              <a:gd name="connsiteX4" fmla="*/ 262417 w 856951"/>
              <a:gd name="connsiteY4" fmla="*/ 118696 h 1405078"/>
              <a:gd name="connsiteX5" fmla="*/ 0 w 856951"/>
              <a:gd name="connsiteY5" fmla="*/ 1405078 h 1405078"/>
              <a:gd name="connsiteX0" fmla="*/ 0 w 826718"/>
              <a:gd name="connsiteY0" fmla="*/ 1405078 h 1405078"/>
              <a:gd name="connsiteX1" fmla="*/ 796381 w 826718"/>
              <a:gd name="connsiteY1" fmla="*/ 1189329 h 1405078"/>
              <a:gd name="connsiteX2" fmla="*/ 775621 w 826718"/>
              <a:gd name="connsiteY2" fmla="*/ 930701 h 1405078"/>
              <a:gd name="connsiteX3" fmla="*/ 539375 w 826718"/>
              <a:gd name="connsiteY3" fmla="*/ 0 h 1405078"/>
              <a:gd name="connsiteX4" fmla="*/ 262417 w 826718"/>
              <a:gd name="connsiteY4" fmla="*/ 118696 h 1405078"/>
              <a:gd name="connsiteX5" fmla="*/ 0 w 826718"/>
              <a:gd name="connsiteY5" fmla="*/ 1405078 h 1405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6718" h="1405078">
                <a:moveTo>
                  <a:pt x="0" y="1405078"/>
                </a:moveTo>
                <a:lnTo>
                  <a:pt x="796381" y="1189329"/>
                </a:lnTo>
                <a:cubicBezTo>
                  <a:pt x="926869" y="1322589"/>
                  <a:pt x="582190" y="855967"/>
                  <a:pt x="775621" y="930701"/>
                </a:cubicBezTo>
                <a:cubicBezTo>
                  <a:pt x="745567" y="441916"/>
                  <a:pt x="618124" y="310234"/>
                  <a:pt x="539375" y="0"/>
                </a:cubicBezTo>
                <a:lnTo>
                  <a:pt x="262417" y="118696"/>
                </a:lnTo>
                <a:lnTo>
                  <a:pt x="0" y="1405078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32" name="Forma Livre: Forma 1031">
            <a:extLst>
              <a:ext uri="{FF2B5EF4-FFF2-40B4-BE49-F238E27FC236}">
                <a16:creationId xmlns:a16="http://schemas.microsoft.com/office/drawing/2014/main" xmlns="" id="{4AA008D0-106C-1339-F205-6C5B3EEE2E19}"/>
              </a:ext>
            </a:extLst>
          </p:cNvPr>
          <p:cNvSpPr/>
          <p:nvPr/>
        </p:nvSpPr>
        <p:spPr>
          <a:xfrm>
            <a:off x="-491514" y="5104780"/>
            <a:ext cx="826718" cy="1405078"/>
          </a:xfrm>
          <a:custGeom>
            <a:avLst/>
            <a:gdLst>
              <a:gd name="connsiteX0" fmla="*/ 0 w 523143"/>
              <a:gd name="connsiteY0" fmla="*/ 452804 h 518746"/>
              <a:gd name="connsiteX1" fmla="*/ 26377 w 523143"/>
              <a:gd name="connsiteY1" fmla="*/ 518746 h 518746"/>
              <a:gd name="connsiteX2" fmla="*/ 417635 w 523143"/>
              <a:gd name="connsiteY2" fmla="*/ 514350 h 518746"/>
              <a:gd name="connsiteX3" fmla="*/ 523143 w 523143"/>
              <a:gd name="connsiteY3" fmla="*/ 0 h 518746"/>
              <a:gd name="connsiteX4" fmla="*/ 246185 w 523143"/>
              <a:gd name="connsiteY4" fmla="*/ 118696 h 518746"/>
              <a:gd name="connsiteX5" fmla="*/ 0 w 523143"/>
              <a:gd name="connsiteY5" fmla="*/ 452804 h 518746"/>
              <a:gd name="connsiteX0" fmla="*/ 0 w 523143"/>
              <a:gd name="connsiteY0" fmla="*/ 452804 h 918527"/>
              <a:gd name="connsiteX1" fmla="*/ 26377 w 523143"/>
              <a:gd name="connsiteY1" fmla="*/ 518746 h 918527"/>
              <a:gd name="connsiteX2" fmla="*/ 417842 w 523143"/>
              <a:gd name="connsiteY2" fmla="*/ 918527 h 918527"/>
              <a:gd name="connsiteX3" fmla="*/ 523143 w 523143"/>
              <a:gd name="connsiteY3" fmla="*/ 0 h 918527"/>
              <a:gd name="connsiteX4" fmla="*/ 246185 w 523143"/>
              <a:gd name="connsiteY4" fmla="*/ 118696 h 918527"/>
              <a:gd name="connsiteX5" fmla="*/ 0 w 523143"/>
              <a:gd name="connsiteY5" fmla="*/ 452804 h 918527"/>
              <a:gd name="connsiteX0" fmla="*/ 0 w 523143"/>
              <a:gd name="connsiteY0" fmla="*/ 452804 h 918527"/>
              <a:gd name="connsiteX1" fmla="*/ 26377 w 523143"/>
              <a:gd name="connsiteY1" fmla="*/ 518746 h 918527"/>
              <a:gd name="connsiteX2" fmla="*/ 417842 w 523143"/>
              <a:gd name="connsiteY2" fmla="*/ 918527 h 918527"/>
              <a:gd name="connsiteX3" fmla="*/ 523143 w 523143"/>
              <a:gd name="connsiteY3" fmla="*/ 0 h 918527"/>
              <a:gd name="connsiteX4" fmla="*/ 246185 w 523143"/>
              <a:gd name="connsiteY4" fmla="*/ 118696 h 918527"/>
              <a:gd name="connsiteX5" fmla="*/ 0 w 523143"/>
              <a:gd name="connsiteY5" fmla="*/ 452804 h 918527"/>
              <a:gd name="connsiteX0" fmla="*/ 0 w 523143"/>
              <a:gd name="connsiteY0" fmla="*/ 452804 h 918527"/>
              <a:gd name="connsiteX1" fmla="*/ 26377 w 523143"/>
              <a:gd name="connsiteY1" fmla="*/ 518746 h 918527"/>
              <a:gd name="connsiteX2" fmla="*/ 417842 w 523143"/>
              <a:gd name="connsiteY2" fmla="*/ 918527 h 918527"/>
              <a:gd name="connsiteX3" fmla="*/ 523143 w 523143"/>
              <a:gd name="connsiteY3" fmla="*/ 0 h 918527"/>
              <a:gd name="connsiteX4" fmla="*/ 246185 w 523143"/>
              <a:gd name="connsiteY4" fmla="*/ 118696 h 918527"/>
              <a:gd name="connsiteX5" fmla="*/ 0 w 523143"/>
              <a:gd name="connsiteY5" fmla="*/ 452804 h 918527"/>
              <a:gd name="connsiteX0" fmla="*/ 0 w 523143"/>
              <a:gd name="connsiteY0" fmla="*/ 452804 h 1156165"/>
              <a:gd name="connsiteX1" fmla="*/ 276958 w 523143"/>
              <a:gd name="connsiteY1" fmla="*/ 1129812 h 1156165"/>
              <a:gd name="connsiteX2" fmla="*/ 417842 w 523143"/>
              <a:gd name="connsiteY2" fmla="*/ 918527 h 1156165"/>
              <a:gd name="connsiteX3" fmla="*/ 523143 w 523143"/>
              <a:gd name="connsiteY3" fmla="*/ 0 h 1156165"/>
              <a:gd name="connsiteX4" fmla="*/ 246185 w 523143"/>
              <a:gd name="connsiteY4" fmla="*/ 118696 h 1156165"/>
              <a:gd name="connsiteX5" fmla="*/ 0 w 523143"/>
              <a:gd name="connsiteY5" fmla="*/ 452804 h 1156165"/>
              <a:gd name="connsiteX0" fmla="*/ 0 w 743157"/>
              <a:gd name="connsiteY0" fmla="*/ 452804 h 1147104"/>
              <a:gd name="connsiteX1" fmla="*/ 276958 w 743157"/>
              <a:gd name="connsiteY1" fmla="*/ 1129812 h 1147104"/>
              <a:gd name="connsiteX2" fmla="*/ 743157 w 743157"/>
              <a:gd name="connsiteY2" fmla="*/ 654758 h 1147104"/>
              <a:gd name="connsiteX3" fmla="*/ 523143 w 743157"/>
              <a:gd name="connsiteY3" fmla="*/ 0 h 1147104"/>
              <a:gd name="connsiteX4" fmla="*/ 246185 w 743157"/>
              <a:gd name="connsiteY4" fmla="*/ 118696 h 1147104"/>
              <a:gd name="connsiteX5" fmla="*/ 0 w 743157"/>
              <a:gd name="connsiteY5" fmla="*/ 452804 h 1147104"/>
              <a:gd name="connsiteX0" fmla="*/ 0 w 839726"/>
              <a:gd name="connsiteY0" fmla="*/ 452804 h 1274461"/>
              <a:gd name="connsiteX1" fmla="*/ 812613 w 839726"/>
              <a:gd name="connsiteY1" fmla="*/ 1259668 h 1274461"/>
              <a:gd name="connsiteX2" fmla="*/ 743157 w 839726"/>
              <a:gd name="connsiteY2" fmla="*/ 654758 h 1274461"/>
              <a:gd name="connsiteX3" fmla="*/ 523143 w 839726"/>
              <a:gd name="connsiteY3" fmla="*/ 0 h 1274461"/>
              <a:gd name="connsiteX4" fmla="*/ 246185 w 839726"/>
              <a:gd name="connsiteY4" fmla="*/ 118696 h 1274461"/>
              <a:gd name="connsiteX5" fmla="*/ 0 w 839726"/>
              <a:gd name="connsiteY5" fmla="*/ 452804 h 1274461"/>
              <a:gd name="connsiteX0" fmla="*/ 0 w 840719"/>
              <a:gd name="connsiteY0" fmla="*/ 452804 h 1281023"/>
              <a:gd name="connsiteX1" fmla="*/ 812613 w 840719"/>
              <a:gd name="connsiteY1" fmla="*/ 1259668 h 1281023"/>
              <a:gd name="connsiteX2" fmla="*/ 759389 w 840719"/>
              <a:gd name="connsiteY2" fmla="*/ 930701 h 1281023"/>
              <a:gd name="connsiteX3" fmla="*/ 523143 w 840719"/>
              <a:gd name="connsiteY3" fmla="*/ 0 h 1281023"/>
              <a:gd name="connsiteX4" fmla="*/ 246185 w 840719"/>
              <a:gd name="connsiteY4" fmla="*/ 118696 h 1281023"/>
              <a:gd name="connsiteX5" fmla="*/ 0 w 840719"/>
              <a:gd name="connsiteY5" fmla="*/ 452804 h 1281023"/>
              <a:gd name="connsiteX0" fmla="*/ 0 w 840719"/>
              <a:gd name="connsiteY0" fmla="*/ 452804 h 1281023"/>
              <a:gd name="connsiteX1" fmla="*/ 812613 w 840719"/>
              <a:gd name="connsiteY1" fmla="*/ 1259668 h 1281023"/>
              <a:gd name="connsiteX2" fmla="*/ 759389 w 840719"/>
              <a:gd name="connsiteY2" fmla="*/ 930701 h 1281023"/>
              <a:gd name="connsiteX3" fmla="*/ 523143 w 840719"/>
              <a:gd name="connsiteY3" fmla="*/ 0 h 1281023"/>
              <a:gd name="connsiteX4" fmla="*/ 246185 w 840719"/>
              <a:gd name="connsiteY4" fmla="*/ 118696 h 1281023"/>
              <a:gd name="connsiteX5" fmla="*/ 0 w 840719"/>
              <a:gd name="connsiteY5" fmla="*/ 452804 h 1281023"/>
              <a:gd name="connsiteX0" fmla="*/ 0 w 856951"/>
              <a:gd name="connsiteY0" fmla="*/ 1405078 h 1405078"/>
              <a:gd name="connsiteX1" fmla="*/ 828845 w 856951"/>
              <a:gd name="connsiteY1" fmla="*/ 1259668 h 1405078"/>
              <a:gd name="connsiteX2" fmla="*/ 775621 w 856951"/>
              <a:gd name="connsiteY2" fmla="*/ 930701 h 1405078"/>
              <a:gd name="connsiteX3" fmla="*/ 539375 w 856951"/>
              <a:gd name="connsiteY3" fmla="*/ 0 h 1405078"/>
              <a:gd name="connsiteX4" fmla="*/ 262417 w 856951"/>
              <a:gd name="connsiteY4" fmla="*/ 118696 h 1405078"/>
              <a:gd name="connsiteX5" fmla="*/ 0 w 856951"/>
              <a:gd name="connsiteY5" fmla="*/ 1405078 h 1405078"/>
              <a:gd name="connsiteX0" fmla="*/ 0 w 826718"/>
              <a:gd name="connsiteY0" fmla="*/ 1405078 h 1405078"/>
              <a:gd name="connsiteX1" fmla="*/ 796381 w 826718"/>
              <a:gd name="connsiteY1" fmla="*/ 1189329 h 1405078"/>
              <a:gd name="connsiteX2" fmla="*/ 775621 w 826718"/>
              <a:gd name="connsiteY2" fmla="*/ 930701 h 1405078"/>
              <a:gd name="connsiteX3" fmla="*/ 539375 w 826718"/>
              <a:gd name="connsiteY3" fmla="*/ 0 h 1405078"/>
              <a:gd name="connsiteX4" fmla="*/ 262417 w 826718"/>
              <a:gd name="connsiteY4" fmla="*/ 118696 h 1405078"/>
              <a:gd name="connsiteX5" fmla="*/ 0 w 826718"/>
              <a:gd name="connsiteY5" fmla="*/ 1405078 h 1405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6718" h="1405078">
                <a:moveTo>
                  <a:pt x="0" y="1405078"/>
                </a:moveTo>
                <a:lnTo>
                  <a:pt x="796381" y="1189329"/>
                </a:lnTo>
                <a:cubicBezTo>
                  <a:pt x="926869" y="1322589"/>
                  <a:pt x="582190" y="855967"/>
                  <a:pt x="775621" y="930701"/>
                </a:cubicBezTo>
                <a:cubicBezTo>
                  <a:pt x="745567" y="441916"/>
                  <a:pt x="618124" y="310234"/>
                  <a:pt x="539375" y="0"/>
                </a:cubicBezTo>
                <a:lnTo>
                  <a:pt x="262417" y="118696"/>
                </a:lnTo>
                <a:lnTo>
                  <a:pt x="0" y="1405078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33" name="Forma Livre: Forma 1032">
            <a:extLst>
              <a:ext uri="{FF2B5EF4-FFF2-40B4-BE49-F238E27FC236}">
                <a16:creationId xmlns:a16="http://schemas.microsoft.com/office/drawing/2014/main" xmlns="" id="{FE997AC9-4385-3195-BC55-42530D451BBD}"/>
              </a:ext>
            </a:extLst>
          </p:cNvPr>
          <p:cNvSpPr/>
          <p:nvPr/>
        </p:nvSpPr>
        <p:spPr>
          <a:xfrm>
            <a:off x="2427979" y="5728556"/>
            <a:ext cx="615124" cy="795704"/>
          </a:xfrm>
          <a:custGeom>
            <a:avLst/>
            <a:gdLst>
              <a:gd name="connsiteX0" fmla="*/ 0 w 523143"/>
              <a:gd name="connsiteY0" fmla="*/ 452804 h 518746"/>
              <a:gd name="connsiteX1" fmla="*/ 26377 w 523143"/>
              <a:gd name="connsiteY1" fmla="*/ 518746 h 518746"/>
              <a:gd name="connsiteX2" fmla="*/ 417635 w 523143"/>
              <a:gd name="connsiteY2" fmla="*/ 514350 h 518746"/>
              <a:gd name="connsiteX3" fmla="*/ 523143 w 523143"/>
              <a:gd name="connsiteY3" fmla="*/ 0 h 518746"/>
              <a:gd name="connsiteX4" fmla="*/ 246185 w 523143"/>
              <a:gd name="connsiteY4" fmla="*/ 118696 h 518746"/>
              <a:gd name="connsiteX5" fmla="*/ 0 w 523143"/>
              <a:gd name="connsiteY5" fmla="*/ 452804 h 518746"/>
              <a:gd name="connsiteX0" fmla="*/ 0 w 523143"/>
              <a:gd name="connsiteY0" fmla="*/ 452804 h 827153"/>
              <a:gd name="connsiteX1" fmla="*/ 64251 w 523143"/>
              <a:gd name="connsiteY1" fmla="*/ 827153 h 827153"/>
              <a:gd name="connsiteX2" fmla="*/ 417635 w 523143"/>
              <a:gd name="connsiteY2" fmla="*/ 514350 h 827153"/>
              <a:gd name="connsiteX3" fmla="*/ 523143 w 523143"/>
              <a:gd name="connsiteY3" fmla="*/ 0 h 827153"/>
              <a:gd name="connsiteX4" fmla="*/ 246185 w 523143"/>
              <a:gd name="connsiteY4" fmla="*/ 118696 h 827153"/>
              <a:gd name="connsiteX5" fmla="*/ 0 w 523143"/>
              <a:gd name="connsiteY5" fmla="*/ 452804 h 827153"/>
              <a:gd name="connsiteX0" fmla="*/ 0 w 523143"/>
              <a:gd name="connsiteY0" fmla="*/ 452804 h 827153"/>
              <a:gd name="connsiteX1" fmla="*/ 64251 w 523143"/>
              <a:gd name="connsiteY1" fmla="*/ 827153 h 827153"/>
              <a:gd name="connsiteX2" fmla="*/ 314833 w 523143"/>
              <a:gd name="connsiteY2" fmla="*/ 795704 h 827153"/>
              <a:gd name="connsiteX3" fmla="*/ 523143 w 523143"/>
              <a:gd name="connsiteY3" fmla="*/ 0 h 827153"/>
              <a:gd name="connsiteX4" fmla="*/ 246185 w 523143"/>
              <a:gd name="connsiteY4" fmla="*/ 118696 h 827153"/>
              <a:gd name="connsiteX5" fmla="*/ 0 w 523143"/>
              <a:gd name="connsiteY5" fmla="*/ 452804 h 827153"/>
              <a:gd name="connsiteX0" fmla="*/ 0 w 615124"/>
              <a:gd name="connsiteY0" fmla="*/ 458214 h 827153"/>
              <a:gd name="connsiteX1" fmla="*/ 156232 w 615124"/>
              <a:gd name="connsiteY1" fmla="*/ 827153 h 827153"/>
              <a:gd name="connsiteX2" fmla="*/ 406814 w 615124"/>
              <a:gd name="connsiteY2" fmla="*/ 795704 h 827153"/>
              <a:gd name="connsiteX3" fmla="*/ 615124 w 615124"/>
              <a:gd name="connsiteY3" fmla="*/ 0 h 827153"/>
              <a:gd name="connsiteX4" fmla="*/ 338166 w 615124"/>
              <a:gd name="connsiteY4" fmla="*/ 118696 h 827153"/>
              <a:gd name="connsiteX5" fmla="*/ 0 w 615124"/>
              <a:gd name="connsiteY5" fmla="*/ 458214 h 827153"/>
              <a:gd name="connsiteX0" fmla="*/ 0 w 615124"/>
              <a:gd name="connsiteY0" fmla="*/ 458214 h 827153"/>
              <a:gd name="connsiteX1" fmla="*/ 156232 w 615124"/>
              <a:gd name="connsiteY1" fmla="*/ 827153 h 827153"/>
              <a:gd name="connsiteX2" fmla="*/ 406814 w 615124"/>
              <a:gd name="connsiteY2" fmla="*/ 795704 h 827153"/>
              <a:gd name="connsiteX3" fmla="*/ 615124 w 615124"/>
              <a:gd name="connsiteY3" fmla="*/ 0 h 827153"/>
              <a:gd name="connsiteX4" fmla="*/ 62223 w 615124"/>
              <a:gd name="connsiteY4" fmla="*/ 329711 h 827153"/>
              <a:gd name="connsiteX5" fmla="*/ 0 w 615124"/>
              <a:gd name="connsiteY5" fmla="*/ 458214 h 827153"/>
              <a:gd name="connsiteX0" fmla="*/ 0 w 615124"/>
              <a:gd name="connsiteY0" fmla="*/ 458214 h 795704"/>
              <a:gd name="connsiteX1" fmla="*/ 20966 w 615124"/>
              <a:gd name="connsiteY1" fmla="*/ 691887 h 795704"/>
              <a:gd name="connsiteX2" fmla="*/ 406814 w 615124"/>
              <a:gd name="connsiteY2" fmla="*/ 795704 h 795704"/>
              <a:gd name="connsiteX3" fmla="*/ 615124 w 615124"/>
              <a:gd name="connsiteY3" fmla="*/ 0 h 795704"/>
              <a:gd name="connsiteX4" fmla="*/ 62223 w 615124"/>
              <a:gd name="connsiteY4" fmla="*/ 329711 h 795704"/>
              <a:gd name="connsiteX5" fmla="*/ 0 w 615124"/>
              <a:gd name="connsiteY5" fmla="*/ 458214 h 79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5124" h="795704">
                <a:moveTo>
                  <a:pt x="0" y="458214"/>
                </a:moveTo>
                <a:lnTo>
                  <a:pt x="20966" y="691887"/>
                </a:lnTo>
                <a:lnTo>
                  <a:pt x="406814" y="795704"/>
                </a:lnTo>
                <a:lnTo>
                  <a:pt x="615124" y="0"/>
                </a:lnTo>
                <a:lnTo>
                  <a:pt x="62223" y="329711"/>
                </a:lnTo>
                <a:lnTo>
                  <a:pt x="0" y="45821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035" name="Agrupar 1034">
            <a:extLst>
              <a:ext uri="{FF2B5EF4-FFF2-40B4-BE49-F238E27FC236}">
                <a16:creationId xmlns:a16="http://schemas.microsoft.com/office/drawing/2014/main" xmlns="" id="{8DF47276-330A-62E5-9251-14A02F4310F6}"/>
              </a:ext>
            </a:extLst>
          </p:cNvPr>
          <p:cNvGrpSpPr/>
          <p:nvPr/>
        </p:nvGrpSpPr>
        <p:grpSpPr>
          <a:xfrm>
            <a:off x="3495998" y="6059503"/>
            <a:ext cx="2080788" cy="760424"/>
            <a:chOff x="3566278" y="3064688"/>
            <a:chExt cx="2080788" cy="760424"/>
          </a:xfrm>
        </p:grpSpPr>
        <p:sp>
          <p:nvSpPr>
            <p:cNvPr id="1036" name="Retângulo: Cantos Arredondados 1035">
              <a:extLst>
                <a:ext uri="{FF2B5EF4-FFF2-40B4-BE49-F238E27FC236}">
                  <a16:creationId xmlns:a16="http://schemas.microsoft.com/office/drawing/2014/main" xmlns="" id="{41CB8A9D-052C-5167-2A43-46147C463ACB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037" name="Retângulo: Cantos Arredondados 4">
              <a:extLst>
                <a:ext uri="{FF2B5EF4-FFF2-40B4-BE49-F238E27FC236}">
                  <a16:creationId xmlns:a16="http://schemas.microsoft.com/office/drawing/2014/main" xmlns="" id="{0DA49AD8-FA3B-A6FB-A946-4648E6F5194B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Camarão</a:t>
              </a:r>
            </a:p>
          </p:txBody>
        </p:sp>
      </p:grpSp>
      <p:sp>
        <p:nvSpPr>
          <p:cNvPr id="1038" name="Retângulo 1037">
            <a:extLst>
              <a:ext uri="{FF2B5EF4-FFF2-40B4-BE49-F238E27FC236}">
                <a16:creationId xmlns:a16="http://schemas.microsoft.com/office/drawing/2014/main" xmlns="" id="{84F76D5A-D298-4940-21EB-54A542A6C880}"/>
              </a:ext>
            </a:extLst>
          </p:cNvPr>
          <p:cNvSpPr/>
          <p:nvPr/>
        </p:nvSpPr>
        <p:spPr>
          <a:xfrm>
            <a:off x="5266078" y="4189424"/>
            <a:ext cx="1698171" cy="5641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39" name="Forma Livre: Forma 1038">
            <a:extLst>
              <a:ext uri="{FF2B5EF4-FFF2-40B4-BE49-F238E27FC236}">
                <a16:creationId xmlns:a16="http://schemas.microsoft.com/office/drawing/2014/main" xmlns="" id="{AE238404-C561-955A-E70F-993A9C3E8DD6}"/>
              </a:ext>
            </a:extLst>
          </p:cNvPr>
          <p:cNvSpPr/>
          <p:nvPr/>
        </p:nvSpPr>
        <p:spPr>
          <a:xfrm>
            <a:off x="5213131" y="4603531"/>
            <a:ext cx="1755228" cy="371366"/>
          </a:xfrm>
          <a:custGeom>
            <a:avLst/>
            <a:gdLst>
              <a:gd name="connsiteX0" fmla="*/ 0 w 1755228"/>
              <a:gd name="connsiteY0" fmla="*/ 0 h 371366"/>
              <a:gd name="connsiteX1" fmla="*/ 56055 w 1755228"/>
              <a:gd name="connsiteY1" fmla="*/ 196193 h 371366"/>
              <a:gd name="connsiteX2" fmla="*/ 105103 w 1755228"/>
              <a:gd name="connsiteY2" fmla="*/ 273269 h 371366"/>
              <a:gd name="connsiteX3" fmla="*/ 1608083 w 1755228"/>
              <a:gd name="connsiteY3" fmla="*/ 371366 h 371366"/>
              <a:gd name="connsiteX4" fmla="*/ 1755228 w 1755228"/>
              <a:gd name="connsiteY4" fmla="*/ 112110 h 371366"/>
              <a:gd name="connsiteX5" fmla="*/ 1464441 w 1755228"/>
              <a:gd name="connsiteY5" fmla="*/ 63062 h 371366"/>
              <a:gd name="connsiteX6" fmla="*/ 0 w 1755228"/>
              <a:gd name="connsiteY6" fmla="*/ 0 h 371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55228" h="371366">
                <a:moveTo>
                  <a:pt x="0" y="0"/>
                </a:moveTo>
                <a:lnTo>
                  <a:pt x="56055" y="196193"/>
                </a:lnTo>
                <a:lnTo>
                  <a:pt x="105103" y="273269"/>
                </a:lnTo>
                <a:lnTo>
                  <a:pt x="1608083" y="371366"/>
                </a:lnTo>
                <a:lnTo>
                  <a:pt x="1755228" y="112110"/>
                </a:lnTo>
                <a:lnTo>
                  <a:pt x="1464441" y="6306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41" name="Forma Livre: Forma 1040">
            <a:extLst>
              <a:ext uri="{FF2B5EF4-FFF2-40B4-BE49-F238E27FC236}">
                <a16:creationId xmlns:a16="http://schemas.microsoft.com/office/drawing/2014/main" xmlns="" id="{EF91153E-3DA5-9E5B-A7B2-CA89B7633A9C}"/>
              </a:ext>
            </a:extLst>
          </p:cNvPr>
          <p:cNvSpPr/>
          <p:nvPr/>
        </p:nvSpPr>
        <p:spPr>
          <a:xfrm>
            <a:off x="8128000" y="4344276"/>
            <a:ext cx="928414" cy="1720193"/>
          </a:xfrm>
          <a:custGeom>
            <a:avLst/>
            <a:gdLst>
              <a:gd name="connsiteX0" fmla="*/ 0 w 928414"/>
              <a:gd name="connsiteY0" fmla="*/ 3503 h 1720193"/>
              <a:gd name="connsiteX1" fmla="*/ 367862 w 928414"/>
              <a:gd name="connsiteY1" fmla="*/ 448441 h 1720193"/>
              <a:gd name="connsiteX2" fmla="*/ 655145 w 928414"/>
              <a:gd name="connsiteY2" fmla="*/ 970455 h 1720193"/>
              <a:gd name="connsiteX3" fmla="*/ 416910 w 928414"/>
              <a:gd name="connsiteY3" fmla="*/ 1432910 h 1720193"/>
              <a:gd name="connsiteX4" fmla="*/ 199697 w 928414"/>
              <a:gd name="connsiteY4" fmla="*/ 1713186 h 1720193"/>
              <a:gd name="connsiteX5" fmla="*/ 602593 w 928414"/>
              <a:gd name="connsiteY5" fmla="*/ 1720193 h 1720193"/>
              <a:gd name="connsiteX6" fmla="*/ 928414 w 928414"/>
              <a:gd name="connsiteY6" fmla="*/ 1079062 h 1720193"/>
              <a:gd name="connsiteX7" fmla="*/ 606097 w 928414"/>
              <a:gd name="connsiteY7" fmla="*/ 0 h 1720193"/>
              <a:gd name="connsiteX8" fmla="*/ 0 w 928414"/>
              <a:gd name="connsiteY8" fmla="*/ 3503 h 172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8414" h="1720193">
                <a:moveTo>
                  <a:pt x="0" y="3503"/>
                </a:moveTo>
                <a:lnTo>
                  <a:pt x="367862" y="448441"/>
                </a:lnTo>
                <a:lnTo>
                  <a:pt x="655145" y="970455"/>
                </a:lnTo>
                <a:lnTo>
                  <a:pt x="416910" y="1432910"/>
                </a:lnTo>
                <a:lnTo>
                  <a:pt x="199697" y="1713186"/>
                </a:lnTo>
                <a:lnTo>
                  <a:pt x="602593" y="1720193"/>
                </a:lnTo>
                <a:lnTo>
                  <a:pt x="928414" y="1079062"/>
                </a:lnTo>
                <a:lnTo>
                  <a:pt x="606097" y="0"/>
                </a:lnTo>
                <a:lnTo>
                  <a:pt x="0" y="350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7191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778510" y="-134307"/>
            <a:ext cx="10515600" cy="823232"/>
          </a:xfrm>
        </p:spPr>
        <p:txBody>
          <a:bodyPr/>
          <a:lstStyle/>
          <a:p>
            <a:r>
              <a:rPr lang="pt-BR" sz="4000" dirty="0" err="1">
                <a:latin typeface="Agency FB" panose="020B0503020202020204" pitchFamily="34" charset="0"/>
              </a:rPr>
              <a:t>MicroplÁsticos</a:t>
            </a:r>
            <a:r>
              <a:rPr lang="pt-BR" sz="4000" dirty="0">
                <a:latin typeface="Agency FB" panose="020B0503020202020204" pitchFamily="34" charset="0"/>
              </a:rPr>
              <a:t> em alimentos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F0E0FC8D-27BE-8197-22C1-543F6DDA12EC}"/>
              </a:ext>
            </a:extLst>
          </p:cNvPr>
          <p:cNvSpPr/>
          <p:nvPr/>
        </p:nvSpPr>
        <p:spPr>
          <a:xfrm>
            <a:off x="5246914" y="3429000"/>
            <a:ext cx="1698171" cy="16095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xmlns="" id="{0177D070-EF15-7730-FF8E-480F7B9CCA71}"/>
              </a:ext>
            </a:extLst>
          </p:cNvPr>
          <p:cNvGrpSpPr/>
          <p:nvPr/>
        </p:nvGrpSpPr>
        <p:grpSpPr>
          <a:xfrm>
            <a:off x="347191" y="2946733"/>
            <a:ext cx="2080788" cy="760424"/>
            <a:chOff x="3566278" y="3064688"/>
            <a:chExt cx="2080788" cy="760424"/>
          </a:xfrm>
        </p:grpSpPr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xmlns="" id="{0691FDFE-C760-C7B5-50ED-9C870673148E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7" name="Retângulo: Cantos Arredondados 4">
              <a:extLst>
                <a:ext uri="{FF2B5EF4-FFF2-40B4-BE49-F238E27FC236}">
                  <a16:creationId xmlns:a16="http://schemas.microsoft.com/office/drawing/2014/main" xmlns="" id="{0BDD6818-5846-5F04-F19D-FC7500D67129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Mexilhão</a:t>
              </a:r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xmlns="" id="{DF02651D-C61B-9AAB-9989-7129CCFD805E}"/>
              </a:ext>
            </a:extLst>
          </p:cNvPr>
          <p:cNvGrpSpPr/>
          <p:nvPr/>
        </p:nvGrpSpPr>
        <p:grpSpPr>
          <a:xfrm>
            <a:off x="3500914" y="2927321"/>
            <a:ext cx="2080788" cy="760424"/>
            <a:chOff x="3566278" y="3064688"/>
            <a:chExt cx="2080788" cy="760424"/>
          </a:xfrm>
        </p:grpSpPr>
        <p:sp>
          <p:nvSpPr>
            <p:cNvPr id="20" name="Retângulo: Cantos Arredondados 19">
              <a:extLst>
                <a:ext uri="{FF2B5EF4-FFF2-40B4-BE49-F238E27FC236}">
                  <a16:creationId xmlns:a16="http://schemas.microsoft.com/office/drawing/2014/main" xmlns="" id="{21A507E6-1082-3D0E-77FD-7EA1432C0678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1" name="Retângulo: Cantos Arredondados 4">
              <a:extLst>
                <a:ext uri="{FF2B5EF4-FFF2-40B4-BE49-F238E27FC236}">
                  <a16:creationId xmlns:a16="http://schemas.microsoft.com/office/drawing/2014/main" xmlns="" id="{55240735-784C-948C-073F-AC9E122F3D1E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Siri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xmlns="" id="{E800CAE6-1BAB-3CCD-4920-3207C2789D4B}"/>
              </a:ext>
            </a:extLst>
          </p:cNvPr>
          <p:cNvGrpSpPr/>
          <p:nvPr/>
        </p:nvGrpSpPr>
        <p:grpSpPr>
          <a:xfrm>
            <a:off x="10029246" y="2905049"/>
            <a:ext cx="2080788" cy="760424"/>
            <a:chOff x="3566278" y="3064688"/>
            <a:chExt cx="2080788" cy="760424"/>
          </a:xfrm>
        </p:grpSpPr>
        <p:sp>
          <p:nvSpPr>
            <p:cNvPr id="26" name="Retângulo: Cantos Arredondados 25">
              <a:extLst>
                <a:ext uri="{FF2B5EF4-FFF2-40B4-BE49-F238E27FC236}">
                  <a16:creationId xmlns:a16="http://schemas.microsoft.com/office/drawing/2014/main" xmlns="" id="{0A7B1293-B4EE-FDC8-46AD-9B2C83801E69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7" name="Retângulo: Cantos Arredondados 4">
              <a:extLst>
                <a:ext uri="{FF2B5EF4-FFF2-40B4-BE49-F238E27FC236}">
                  <a16:creationId xmlns:a16="http://schemas.microsoft.com/office/drawing/2014/main" xmlns="" id="{ECBF1DA6-3CFB-653C-9D38-A2D7ECF974A1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Peixe</a:t>
              </a:r>
            </a:p>
          </p:txBody>
        </p: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xmlns="" id="{90B099D3-BE0B-10D3-4476-B86824ED4A29}"/>
              </a:ext>
            </a:extLst>
          </p:cNvPr>
          <p:cNvGrpSpPr/>
          <p:nvPr/>
        </p:nvGrpSpPr>
        <p:grpSpPr>
          <a:xfrm>
            <a:off x="6765745" y="6066659"/>
            <a:ext cx="2080788" cy="760424"/>
            <a:chOff x="3566278" y="3064688"/>
            <a:chExt cx="2080788" cy="760424"/>
          </a:xfrm>
        </p:grpSpPr>
        <p:sp>
          <p:nvSpPr>
            <p:cNvPr id="37" name="Retângulo: Cantos Arredondados 36">
              <a:extLst>
                <a:ext uri="{FF2B5EF4-FFF2-40B4-BE49-F238E27FC236}">
                  <a16:creationId xmlns:a16="http://schemas.microsoft.com/office/drawing/2014/main" xmlns="" id="{0047BE71-F3E9-1614-309F-A8F838E82114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38" name="Retângulo: Cantos Arredondados 4">
              <a:extLst>
                <a:ext uri="{FF2B5EF4-FFF2-40B4-BE49-F238E27FC236}">
                  <a16:creationId xmlns:a16="http://schemas.microsoft.com/office/drawing/2014/main" xmlns="" id="{E513F8D1-845F-810A-210A-9F2D93510D4C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Salmão</a:t>
              </a:r>
            </a:p>
          </p:txBody>
        </p:sp>
      </p:grp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xmlns="" id="{D9907F10-2BCD-A07C-D445-31F4ECA59619}"/>
              </a:ext>
            </a:extLst>
          </p:cNvPr>
          <p:cNvSpPr/>
          <p:nvPr/>
        </p:nvSpPr>
        <p:spPr>
          <a:xfrm>
            <a:off x="-39033" y="1047750"/>
            <a:ext cx="1415282" cy="2009351"/>
          </a:xfrm>
          <a:custGeom>
            <a:avLst/>
            <a:gdLst>
              <a:gd name="connsiteX0" fmla="*/ 1415282 w 1415282"/>
              <a:gd name="connsiteY0" fmla="*/ 180551 h 2009351"/>
              <a:gd name="connsiteX1" fmla="*/ 1164841 w 1415282"/>
              <a:gd name="connsiteY1" fmla="*/ 361101 h 2009351"/>
              <a:gd name="connsiteX2" fmla="*/ 570772 w 1415282"/>
              <a:gd name="connsiteY2" fmla="*/ 564948 h 2009351"/>
              <a:gd name="connsiteX3" fmla="*/ 372749 w 1415282"/>
              <a:gd name="connsiteY3" fmla="*/ 879455 h 2009351"/>
              <a:gd name="connsiteX4" fmla="*/ 104836 w 1415282"/>
              <a:gd name="connsiteY4" fmla="*/ 920225 h 2009351"/>
              <a:gd name="connsiteX5" fmla="*/ 64067 w 1415282"/>
              <a:gd name="connsiteY5" fmla="*/ 1555063 h 2009351"/>
              <a:gd name="connsiteX6" fmla="*/ 425167 w 1415282"/>
              <a:gd name="connsiteY6" fmla="*/ 1479348 h 2009351"/>
              <a:gd name="connsiteX7" fmla="*/ 698905 w 1415282"/>
              <a:gd name="connsiteY7" fmla="*/ 1671547 h 2009351"/>
              <a:gd name="connsiteX8" fmla="*/ 885279 w 1415282"/>
              <a:gd name="connsiteY8" fmla="*/ 1898691 h 2009351"/>
              <a:gd name="connsiteX9" fmla="*/ 629014 w 1415282"/>
              <a:gd name="connsiteY9" fmla="*/ 1991878 h 2009351"/>
              <a:gd name="connsiteX10" fmla="*/ 302859 w 1415282"/>
              <a:gd name="connsiteY10" fmla="*/ 2009351 h 2009351"/>
              <a:gd name="connsiteX11" fmla="*/ 0 w 1415282"/>
              <a:gd name="connsiteY11" fmla="*/ 1758910 h 2009351"/>
              <a:gd name="connsiteX12" fmla="*/ 0 w 1415282"/>
              <a:gd name="connsiteY12" fmla="*/ 780444 h 2009351"/>
              <a:gd name="connsiteX13" fmla="*/ 11649 w 1415282"/>
              <a:gd name="connsiteY13" fmla="*/ 0 h 2009351"/>
              <a:gd name="connsiteX14" fmla="*/ 1415282 w 1415282"/>
              <a:gd name="connsiteY14" fmla="*/ 180551 h 20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15282" h="2009351">
                <a:moveTo>
                  <a:pt x="1415282" y="180551"/>
                </a:moveTo>
                <a:lnTo>
                  <a:pt x="1164841" y="361101"/>
                </a:lnTo>
                <a:lnTo>
                  <a:pt x="570772" y="564948"/>
                </a:lnTo>
                <a:lnTo>
                  <a:pt x="372749" y="879455"/>
                </a:lnTo>
                <a:lnTo>
                  <a:pt x="104836" y="920225"/>
                </a:lnTo>
                <a:lnTo>
                  <a:pt x="64067" y="1555063"/>
                </a:lnTo>
                <a:lnTo>
                  <a:pt x="425167" y="1479348"/>
                </a:lnTo>
                <a:lnTo>
                  <a:pt x="698905" y="1671547"/>
                </a:lnTo>
                <a:lnTo>
                  <a:pt x="885279" y="1898691"/>
                </a:lnTo>
                <a:lnTo>
                  <a:pt x="629014" y="1991878"/>
                </a:lnTo>
                <a:lnTo>
                  <a:pt x="302859" y="2009351"/>
                </a:lnTo>
                <a:lnTo>
                  <a:pt x="0" y="1758910"/>
                </a:lnTo>
                <a:lnTo>
                  <a:pt x="0" y="780444"/>
                </a:lnTo>
                <a:lnTo>
                  <a:pt x="11649" y="0"/>
                </a:lnTo>
                <a:lnTo>
                  <a:pt x="1415282" y="18055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xmlns="" id="{A3649D5A-B187-46E1-3FCF-79047E682853}"/>
              </a:ext>
            </a:extLst>
          </p:cNvPr>
          <p:cNvGrpSpPr/>
          <p:nvPr/>
        </p:nvGrpSpPr>
        <p:grpSpPr>
          <a:xfrm>
            <a:off x="348646" y="2948033"/>
            <a:ext cx="2080788" cy="760424"/>
            <a:chOff x="3566278" y="3064688"/>
            <a:chExt cx="2080788" cy="760424"/>
          </a:xfrm>
        </p:grpSpPr>
        <p:sp>
          <p:nvSpPr>
            <p:cNvPr id="42" name="Retângulo: Cantos Arredondados 41">
              <a:extLst>
                <a:ext uri="{FF2B5EF4-FFF2-40B4-BE49-F238E27FC236}">
                  <a16:creationId xmlns:a16="http://schemas.microsoft.com/office/drawing/2014/main" xmlns="" id="{BE29498C-5879-1E72-D4E5-39D3023F5EDB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43" name="Retângulo: Cantos Arredondados 4">
              <a:extLst>
                <a:ext uri="{FF2B5EF4-FFF2-40B4-BE49-F238E27FC236}">
                  <a16:creationId xmlns:a16="http://schemas.microsoft.com/office/drawing/2014/main" xmlns="" id="{ECE87791-5750-209E-14FD-63BB3493BC52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Caranguejo</a:t>
              </a:r>
            </a:p>
          </p:txBody>
        </p:sp>
      </p:grpSp>
      <p:sp>
        <p:nvSpPr>
          <p:cNvPr id="44" name="Forma Livre: Forma 43">
            <a:extLst>
              <a:ext uri="{FF2B5EF4-FFF2-40B4-BE49-F238E27FC236}">
                <a16:creationId xmlns:a16="http://schemas.microsoft.com/office/drawing/2014/main" xmlns="" id="{698D0665-44B9-EA19-B2F2-EE9203705CAD}"/>
              </a:ext>
            </a:extLst>
          </p:cNvPr>
          <p:cNvSpPr/>
          <p:nvPr/>
        </p:nvSpPr>
        <p:spPr>
          <a:xfrm>
            <a:off x="9126415" y="1399233"/>
            <a:ext cx="703385" cy="1399233"/>
          </a:xfrm>
          <a:custGeom>
            <a:avLst/>
            <a:gdLst>
              <a:gd name="connsiteX0" fmla="*/ 243673 w 703385"/>
              <a:gd name="connsiteY0" fmla="*/ 0 h 1399233"/>
              <a:gd name="connsiteX1" fmla="*/ 575269 w 703385"/>
              <a:gd name="connsiteY1" fmla="*/ 261257 h 1399233"/>
              <a:gd name="connsiteX2" fmla="*/ 602901 w 703385"/>
              <a:gd name="connsiteY2" fmla="*/ 517490 h 1399233"/>
              <a:gd name="connsiteX3" fmla="*/ 648119 w 703385"/>
              <a:gd name="connsiteY3" fmla="*/ 751114 h 1399233"/>
              <a:gd name="connsiteX4" fmla="*/ 638071 w 703385"/>
              <a:gd name="connsiteY4" fmla="*/ 1019908 h 1399233"/>
              <a:gd name="connsiteX5" fmla="*/ 703385 w 703385"/>
              <a:gd name="connsiteY5" fmla="*/ 1170633 h 1399233"/>
              <a:gd name="connsiteX6" fmla="*/ 698361 w 703385"/>
              <a:gd name="connsiteY6" fmla="*/ 1341455 h 1399233"/>
              <a:gd name="connsiteX7" fmla="*/ 497394 w 703385"/>
              <a:gd name="connsiteY7" fmla="*/ 1381648 h 1399233"/>
              <a:gd name="connsiteX8" fmla="*/ 178359 w 703385"/>
              <a:gd name="connsiteY8" fmla="*/ 1399233 h 1399233"/>
              <a:gd name="connsiteX9" fmla="*/ 0 w 703385"/>
              <a:gd name="connsiteY9" fmla="*/ 1338943 h 1399233"/>
              <a:gd name="connsiteX10" fmla="*/ 52754 w 703385"/>
              <a:gd name="connsiteY10" fmla="*/ 1019908 h 1399233"/>
              <a:gd name="connsiteX11" fmla="*/ 243673 w 703385"/>
              <a:gd name="connsiteY11" fmla="*/ 0 h 1399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3385" h="1399233">
                <a:moveTo>
                  <a:pt x="243673" y="0"/>
                </a:moveTo>
                <a:lnTo>
                  <a:pt x="575269" y="261257"/>
                </a:lnTo>
                <a:lnTo>
                  <a:pt x="602901" y="517490"/>
                </a:lnTo>
                <a:lnTo>
                  <a:pt x="648119" y="751114"/>
                </a:lnTo>
                <a:lnTo>
                  <a:pt x="638071" y="1019908"/>
                </a:lnTo>
                <a:lnTo>
                  <a:pt x="703385" y="1170633"/>
                </a:lnTo>
                <a:lnTo>
                  <a:pt x="698361" y="1341455"/>
                </a:lnTo>
                <a:lnTo>
                  <a:pt x="497394" y="1381648"/>
                </a:lnTo>
                <a:lnTo>
                  <a:pt x="178359" y="1399233"/>
                </a:lnTo>
                <a:lnTo>
                  <a:pt x="0" y="1338943"/>
                </a:lnTo>
                <a:lnTo>
                  <a:pt x="52754" y="1019908"/>
                </a:lnTo>
                <a:lnTo>
                  <a:pt x="243673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Forma Livre: Forma 44">
            <a:extLst>
              <a:ext uri="{FF2B5EF4-FFF2-40B4-BE49-F238E27FC236}">
                <a16:creationId xmlns:a16="http://schemas.microsoft.com/office/drawing/2014/main" xmlns="" id="{1A45FB33-DBAF-B282-8974-56030E6092C0}"/>
              </a:ext>
            </a:extLst>
          </p:cNvPr>
          <p:cNvSpPr/>
          <p:nvPr/>
        </p:nvSpPr>
        <p:spPr>
          <a:xfrm>
            <a:off x="9352503" y="698360"/>
            <a:ext cx="2351315" cy="512466"/>
          </a:xfrm>
          <a:custGeom>
            <a:avLst/>
            <a:gdLst>
              <a:gd name="connsiteX0" fmla="*/ 170822 w 2351315"/>
              <a:gd name="connsiteY0" fmla="*/ 0 h 512466"/>
              <a:gd name="connsiteX1" fmla="*/ 2351315 w 2351315"/>
              <a:gd name="connsiteY1" fmla="*/ 339132 h 512466"/>
              <a:gd name="connsiteX2" fmla="*/ 2087545 w 2351315"/>
              <a:gd name="connsiteY2" fmla="*/ 512466 h 512466"/>
              <a:gd name="connsiteX3" fmla="*/ 1836337 w 2351315"/>
              <a:gd name="connsiteY3" fmla="*/ 507442 h 512466"/>
              <a:gd name="connsiteX4" fmla="*/ 1261068 w 2351315"/>
              <a:gd name="connsiteY4" fmla="*/ 389374 h 512466"/>
              <a:gd name="connsiteX5" fmla="*/ 0 w 2351315"/>
              <a:gd name="connsiteY5" fmla="*/ 298939 h 512466"/>
              <a:gd name="connsiteX6" fmla="*/ 170822 w 2351315"/>
              <a:gd name="connsiteY6" fmla="*/ 0 h 51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51315" h="512466">
                <a:moveTo>
                  <a:pt x="170822" y="0"/>
                </a:moveTo>
                <a:lnTo>
                  <a:pt x="2351315" y="339132"/>
                </a:lnTo>
                <a:lnTo>
                  <a:pt x="2087545" y="512466"/>
                </a:lnTo>
                <a:lnTo>
                  <a:pt x="1836337" y="507442"/>
                </a:lnTo>
                <a:lnTo>
                  <a:pt x="1261068" y="389374"/>
                </a:lnTo>
                <a:lnTo>
                  <a:pt x="0" y="298939"/>
                </a:lnTo>
                <a:lnTo>
                  <a:pt x="17082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Forma Livre: Forma 45">
            <a:extLst>
              <a:ext uri="{FF2B5EF4-FFF2-40B4-BE49-F238E27FC236}">
                <a16:creationId xmlns:a16="http://schemas.microsoft.com/office/drawing/2014/main" xmlns="" id="{D3399D4A-D5F9-EED8-262E-9B622ADAEDA0}"/>
              </a:ext>
            </a:extLst>
          </p:cNvPr>
          <p:cNvSpPr/>
          <p:nvPr/>
        </p:nvSpPr>
        <p:spPr>
          <a:xfrm>
            <a:off x="12047974" y="1037492"/>
            <a:ext cx="439615" cy="605413"/>
          </a:xfrm>
          <a:custGeom>
            <a:avLst/>
            <a:gdLst>
              <a:gd name="connsiteX0" fmla="*/ 0 w 439615"/>
              <a:gd name="connsiteY0" fmla="*/ 133141 h 605413"/>
              <a:gd name="connsiteX1" fmla="*/ 17584 w 439615"/>
              <a:gd name="connsiteY1" fmla="*/ 394398 h 605413"/>
              <a:gd name="connsiteX2" fmla="*/ 57778 w 439615"/>
              <a:gd name="connsiteY2" fmla="*/ 540099 h 605413"/>
              <a:gd name="connsiteX3" fmla="*/ 366764 w 439615"/>
              <a:gd name="connsiteY3" fmla="*/ 605413 h 605413"/>
              <a:gd name="connsiteX4" fmla="*/ 439615 w 439615"/>
              <a:gd name="connsiteY4" fmla="*/ 0 h 605413"/>
              <a:gd name="connsiteX5" fmla="*/ 0 w 439615"/>
              <a:gd name="connsiteY5" fmla="*/ 133141 h 60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9615" h="605413">
                <a:moveTo>
                  <a:pt x="0" y="133141"/>
                </a:moveTo>
                <a:lnTo>
                  <a:pt x="17584" y="394398"/>
                </a:lnTo>
                <a:lnTo>
                  <a:pt x="57778" y="540099"/>
                </a:lnTo>
                <a:lnTo>
                  <a:pt x="366764" y="605413"/>
                </a:lnTo>
                <a:lnTo>
                  <a:pt x="439615" y="0"/>
                </a:lnTo>
                <a:lnTo>
                  <a:pt x="0" y="13314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7" name="Agrupar 46">
            <a:extLst>
              <a:ext uri="{FF2B5EF4-FFF2-40B4-BE49-F238E27FC236}">
                <a16:creationId xmlns:a16="http://schemas.microsoft.com/office/drawing/2014/main" xmlns="" id="{C8DE4775-AF19-A09B-D3E0-4485C7246626}"/>
              </a:ext>
            </a:extLst>
          </p:cNvPr>
          <p:cNvGrpSpPr/>
          <p:nvPr/>
        </p:nvGrpSpPr>
        <p:grpSpPr>
          <a:xfrm>
            <a:off x="10029246" y="2911194"/>
            <a:ext cx="2080788" cy="760424"/>
            <a:chOff x="3566278" y="3064688"/>
            <a:chExt cx="2080788" cy="760424"/>
          </a:xfrm>
        </p:grpSpPr>
        <p:sp>
          <p:nvSpPr>
            <p:cNvPr id="48" name="Retângulo: Cantos Arredondados 47">
              <a:extLst>
                <a:ext uri="{FF2B5EF4-FFF2-40B4-BE49-F238E27FC236}">
                  <a16:creationId xmlns:a16="http://schemas.microsoft.com/office/drawing/2014/main" xmlns="" id="{00337081-1895-11FE-FB2E-D167CEBCC9B8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49" name="Retângulo: Cantos Arredondados 4">
              <a:extLst>
                <a:ext uri="{FF2B5EF4-FFF2-40B4-BE49-F238E27FC236}">
                  <a16:creationId xmlns:a16="http://schemas.microsoft.com/office/drawing/2014/main" xmlns="" id="{B36E1EA7-F580-A7E9-AAA7-146C54C01302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Caracol</a:t>
              </a:r>
            </a:p>
          </p:txBody>
        </p:sp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xmlns="" id="{ACC9DA6B-EC0D-D0B1-475C-30C72ED66214}"/>
              </a:ext>
            </a:extLst>
          </p:cNvPr>
          <p:cNvGrpSpPr/>
          <p:nvPr/>
        </p:nvGrpSpPr>
        <p:grpSpPr>
          <a:xfrm>
            <a:off x="6754522" y="2927321"/>
            <a:ext cx="2080788" cy="760424"/>
            <a:chOff x="3566278" y="3064688"/>
            <a:chExt cx="2080788" cy="760424"/>
          </a:xfrm>
        </p:grpSpPr>
        <p:sp>
          <p:nvSpPr>
            <p:cNvPr id="51" name="Retângulo: Cantos Arredondados 50">
              <a:extLst>
                <a:ext uri="{FF2B5EF4-FFF2-40B4-BE49-F238E27FC236}">
                  <a16:creationId xmlns:a16="http://schemas.microsoft.com/office/drawing/2014/main" xmlns="" id="{E459E891-F837-EDE6-2E66-582FFE09FB96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52" name="Retângulo: Cantos Arredondados 4">
              <a:extLst>
                <a:ext uri="{FF2B5EF4-FFF2-40B4-BE49-F238E27FC236}">
                  <a16:creationId xmlns:a16="http://schemas.microsoft.com/office/drawing/2014/main" xmlns="" id="{E7C71214-9133-E451-5328-18D59D427CB5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Lagosta</a:t>
              </a:r>
            </a:p>
          </p:txBody>
        </p:sp>
      </p:grpSp>
      <p:grpSp>
        <p:nvGrpSpPr>
          <p:cNvPr id="53" name="Agrupar 52">
            <a:extLst>
              <a:ext uri="{FF2B5EF4-FFF2-40B4-BE49-F238E27FC236}">
                <a16:creationId xmlns:a16="http://schemas.microsoft.com/office/drawing/2014/main" xmlns="" id="{6588B752-8CC8-B14A-938B-165C1E16B5E9}"/>
              </a:ext>
            </a:extLst>
          </p:cNvPr>
          <p:cNvGrpSpPr/>
          <p:nvPr/>
        </p:nvGrpSpPr>
        <p:grpSpPr>
          <a:xfrm>
            <a:off x="343882" y="6074953"/>
            <a:ext cx="2080788" cy="760424"/>
            <a:chOff x="3566278" y="3064688"/>
            <a:chExt cx="2080788" cy="760424"/>
          </a:xfrm>
        </p:grpSpPr>
        <p:sp>
          <p:nvSpPr>
            <p:cNvPr id="54" name="Retângulo: Cantos Arredondados 53">
              <a:extLst>
                <a:ext uri="{FF2B5EF4-FFF2-40B4-BE49-F238E27FC236}">
                  <a16:creationId xmlns:a16="http://schemas.microsoft.com/office/drawing/2014/main" xmlns="" id="{DD818E9E-4C79-3758-283C-810BFFB7AE61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55" name="Retângulo: Cantos Arredondados 4">
              <a:extLst>
                <a:ext uri="{FF2B5EF4-FFF2-40B4-BE49-F238E27FC236}">
                  <a16:creationId xmlns:a16="http://schemas.microsoft.com/office/drawing/2014/main" xmlns="" id="{BCD28A5F-0830-4515-7AAE-2E036E190FB5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Atum</a:t>
              </a:r>
            </a:p>
          </p:txBody>
        </p:sp>
      </p:grpSp>
      <p:sp>
        <p:nvSpPr>
          <p:cNvPr id="56" name="Forma Livre: Forma 55">
            <a:extLst>
              <a:ext uri="{FF2B5EF4-FFF2-40B4-BE49-F238E27FC236}">
                <a16:creationId xmlns:a16="http://schemas.microsoft.com/office/drawing/2014/main" xmlns="" id="{759EC781-F5AA-D81A-84FA-9E9DFE4B969D}"/>
              </a:ext>
            </a:extLst>
          </p:cNvPr>
          <p:cNvSpPr/>
          <p:nvPr/>
        </p:nvSpPr>
        <p:spPr>
          <a:xfrm>
            <a:off x="1923010" y="5547946"/>
            <a:ext cx="523143" cy="518746"/>
          </a:xfrm>
          <a:custGeom>
            <a:avLst/>
            <a:gdLst>
              <a:gd name="connsiteX0" fmla="*/ 0 w 523143"/>
              <a:gd name="connsiteY0" fmla="*/ 452804 h 518746"/>
              <a:gd name="connsiteX1" fmla="*/ 26377 w 523143"/>
              <a:gd name="connsiteY1" fmla="*/ 518746 h 518746"/>
              <a:gd name="connsiteX2" fmla="*/ 417635 w 523143"/>
              <a:gd name="connsiteY2" fmla="*/ 514350 h 518746"/>
              <a:gd name="connsiteX3" fmla="*/ 523143 w 523143"/>
              <a:gd name="connsiteY3" fmla="*/ 0 h 518746"/>
              <a:gd name="connsiteX4" fmla="*/ 246185 w 523143"/>
              <a:gd name="connsiteY4" fmla="*/ 118696 h 518746"/>
              <a:gd name="connsiteX5" fmla="*/ 0 w 523143"/>
              <a:gd name="connsiteY5" fmla="*/ 452804 h 518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143" h="518746">
                <a:moveTo>
                  <a:pt x="0" y="452804"/>
                </a:moveTo>
                <a:lnTo>
                  <a:pt x="26377" y="518746"/>
                </a:lnTo>
                <a:lnTo>
                  <a:pt x="417635" y="514350"/>
                </a:lnTo>
                <a:lnTo>
                  <a:pt x="523143" y="0"/>
                </a:lnTo>
                <a:lnTo>
                  <a:pt x="246185" y="118696"/>
                </a:lnTo>
                <a:lnTo>
                  <a:pt x="0" y="45280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Forma Livre: Forma 56">
            <a:extLst>
              <a:ext uri="{FF2B5EF4-FFF2-40B4-BE49-F238E27FC236}">
                <a16:creationId xmlns:a16="http://schemas.microsoft.com/office/drawing/2014/main" xmlns="" id="{923E6FB9-3795-20CF-AF3C-16D0FD027416}"/>
              </a:ext>
            </a:extLst>
          </p:cNvPr>
          <p:cNvSpPr/>
          <p:nvPr/>
        </p:nvSpPr>
        <p:spPr>
          <a:xfrm>
            <a:off x="1830719" y="3974392"/>
            <a:ext cx="523143" cy="918527"/>
          </a:xfrm>
          <a:custGeom>
            <a:avLst/>
            <a:gdLst>
              <a:gd name="connsiteX0" fmla="*/ 0 w 523143"/>
              <a:gd name="connsiteY0" fmla="*/ 452804 h 518746"/>
              <a:gd name="connsiteX1" fmla="*/ 26377 w 523143"/>
              <a:gd name="connsiteY1" fmla="*/ 518746 h 518746"/>
              <a:gd name="connsiteX2" fmla="*/ 417635 w 523143"/>
              <a:gd name="connsiteY2" fmla="*/ 514350 h 518746"/>
              <a:gd name="connsiteX3" fmla="*/ 523143 w 523143"/>
              <a:gd name="connsiteY3" fmla="*/ 0 h 518746"/>
              <a:gd name="connsiteX4" fmla="*/ 246185 w 523143"/>
              <a:gd name="connsiteY4" fmla="*/ 118696 h 518746"/>
              <a:gd name="connsiteX5" fmla="*/ 0 w 523143"/>
              <a:gd name="connsiteY5" fmla="*/ 452804 h 518746"/>
              <a:gd name="connsiteX0" fmla="*/ 0 w 523143"/>
              <a:gd name="connsiteY0" fmla="*/ 452804 h 918527"/>
              <a:gd name="connsiteX1" fmla="*/ 26377 w 523143"/>
              <a:gd name="connsiteY1" fmla="*/ 518746 h 918527"/>
              <a:gd name="connsiteX2" fmla="*/ 417842 w 523143"/>
              <a:gd name="connsiteY2" fmla="*/ 918527 h 918527"/>
              <a:gd name="connsiteX3" fmla="*/ 523143 w 523143"/>
              <a:gd name="connsiteY3" fmla="*/ 0 h 918527"/>
              <a:gd name="connsiteX4" fmla="*/ 246185 w 523143"/>
              <a:gd name="connsiteY4" fmla="*/ 118696 h 918527"/>
              <a:gd name="connsiteX5" fmla="*/ 0 w 523143"/>
              <a:gd name="connsiteY5" fmla="*/ 452804 h 918527"/>
              <a:gd name="connsiteX0" fmla="*/ 0 w 523143"/>
              <a:gd name="connsiteY0" fmla="*/ 452804 h 918527"/>
              <a:gd name="connsiteX1" fmla="*/ 26377 w 523143"/>
              <a:gd name="connsiteY1" fmla="*/ 518746 h 918527"/>
              <a:gd name="connsiteX2" fmla="*/ 417842 w 523143"/>
              <a:gd name="connsiteY2" fmla="*/ 918527 h 918527"/>
              <a:gd name="connsiteX3" fmla="*/ 523143 w 523143"/>
              <a:gd name="connsiteY3" fmla="*/ 0 h 918527"/>
              <a:gd name="connsiteX4" fmla="*/ 246185 w 523143"/>
              <a:gd name="connsiteY4" fmla="*/ 118696 h 918527"/>
              <a:gd name="connsiteX5" fmla="*/ 0 w 523143"/>
              <a:gd name="connsiteY5" fmla="*/ 452804 h 918527"/>
              <a:gd name="connsiteX0" fmla="*/ 0 w 523143"/>
              <a:gd name="connsiteY0" fmla="*/ 452804 h 918527"/>
              <a:gd name="connsiteX1" fmla="*/ 26377 w 523143"/>
              <a:gd name="connsiteY1" fmla="*/ 518746 h 918527"/>
              <a:gd name="connsiteX2" fmla="*/ 417842 w 523143"/>
              <a:gd name="connsiteY2" fmla="*/ 918527 h 918527"/>
              <a:gd name="connsiteX3" fmla="*/ 523143 w 523143"/>
              <a:gd name="connsiteY3" fmla="*/ 0 h 918527"/>
              <a:gd name="connsiteX4" fmla="*/ 246185 w 523143"/>
              <a:gd name="connsiteY4" fmla="*/ 118696 h 918527"/>
              <a:gd name="connsiteX5" fmla="*/ 0 w 523143"/>
              <a:gd name="connsiteY5" fmla="*/ 452804 h 91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143" h="918527">
                <a:moveTo>
                  <a:pt x="0" y="452804"/>
                </a:moveTo>
                <a:lnTo>
                  <a:pt x="26377" y="518746"/>
                </a:lnTo>
                <a:cubicBezTo>
                  <a:pt x="156865" y="652006"/>
                  <a:pt x="224411" y="843793"/>
                  <a:pt x="417842" y="918527"/>
                </a:cubicBezTo>
                <a:lnTo>
                  <a:pt x="523143" y="0"/>
                </a:lnTo>
                <a:lnTo>
                  <a:pt x="246185" y="118696"/>
                </a:lnTo>
                <a:lnTo>
                  <a:pt x="0" y="45280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Forma Livre: Forma 58">
            <a:extLst>
              <a:ext uri="{FF2B5EF4-FFF2-40B4-BE49-F238E27FC236}">
                <a16:creationId xmlns:a16="http://schemas.microsoft.com/office/drawing/2014/main" xmlns="" id="{BDEF4D8A-3DD5-8604-5266-8EDEBE5703B1}"/>
              </a:ext>
            </a:extLst>
          </p:cNvPr>
          <p:cNvSpPr/>
          <p:nvPr/>
        </p:nvSpPr>
        <p:spPr>
          <a:xfrm>
            <a:off x="6276" y="3800392"/>
            <a:ext cx="743157" cy="1147104"/>
          </a:xfrm>
          <a:custGeom>
            <a:avLst/>
            <a:gdLst>
              <a:gd name="connsiteX0" fmla="*/ 0 w 523143"/>
              <a:gd name="connsiteY0" fmla="*/ 452804 h 518746"/>
              <a:gd name="connsiteX1" fmla="*/ 26377 w 523143"/>
              <a:gd name="connsiteY1" fmla="*/ 518746 h 518746"/>
              <a:gd name="connsiteX2" fmla="*/ 417635 w 523143"/>
              <a:gd name="connsiteY2" fmla="*/ 514350 h 518746"/>
              <a:gd name="connsiteX3" fmla="*/ 523143 w 523143"/>
              <a:gd name="connsiteY3" fmla="*/ 0 h 518746"/>
              <a:gd name="connsiteX4" fmla="*/ 246185 w 523143"/>
              <a:gd name="connsiteY4" fmla="*/ 118696 h 518746"/>
              <a:gd name="connsiteX5" fmla="*/ 0 w 523143"/>
              <a:gd name="connsiteY5" fmla="*/ 452804 h 518746"/>
              <a:gd name="connsiteX0" fmla="*/ 0 w 523143"/>
              <a:gd name="connsiteY0" fmla="*/ 452804 h 918527"/>
              <a:gd name="connsiteX1" fmla="*/ 26377 w 523143"/>
              <a:gd name="connsiteY1" fmla="*/ 518746 h 918527"/>
              <a:gd name="connsiteX2" fmla="*/ 417842 w 523143"/>
              <a:gd name="connsiteY2" fmla="*/ 918527 h 918527"/>
              <a:gd name="connsiteX3" fmla="*/ 523143 w 523143"/>
              <a:gd name="connsiteY3" fmla="*/ 0 h 918527"/>
              <a:gd name="connsiteX4" fmla="*/ 246185 w 523143"/>
              <a:gd name="connsiteY4" fmla="*/ 118696 h 918527"/>
              <a:gd name="connsiteX5" fmla="*/ 0 w 523143"/>
              <a:gd name="connsiteY5" fmla="*/ 452804 h 918527"/>
              <a:gd name="connsiteX0" fmla="*/ 0 w 523143"/>
              <a:gd name="connsiteY0" fmla="*/ 452804 h 918527"/>
              <a:gd name="connsiteX1" fmla="*/ 26377 w 523143"/>
              <a:gd name="connsiteY1" fmla="*/ 518746 h 918527"/>
              <a:gd name="connsiteX2" fmla="*/ 417842 w 523143"/>
              <a:gd name="connsiteY2" fmla="*/ 918527 h 918527"/>
              <a:gd name="connsiteX3" fmla="*/ 523143 w 523143"/>
              <a:gd name="connsiteY3" fmla="*/ 0 h 918527"/>
              <a:gd name="connsiteX4" fmla="*/ 246185 w 523143"/>
              <a:gd name="connsiteY4" fmla="*/ 118696 h 918527"/>
              <a:gd name="connsiteX5" fmla="*/ 0 w 523143"/>
              <a:gd name="connsiteY5" fmla="*/ 452804 h 918527"/>
              <a:gd name="connsiteX0" fmla="*/ 0 w 523143"/>
              <a:gd name="connsiteY0" fmla="*/ 452804 h 918527"/>
              <a:gd name="connsiteX1" fmla="*/ 26377 w 523143"/>
              <a:gd name="connsiteY1" fmla="*/ 518746 h 918527"/>
              <a:gd name="connsiteX2" fmla="*/ 417842 w 523143"/>
              <a:gd name="connsiteY2" fmla="*/ 918527 h 918527"/>
              <a:gd name="connsiteX3" fmla="*/ 523143 w 523143"/>
              <a:gd name="connsiteY3" fmla="*/ 0 h 918527"/>
              <a:gd name="connsiteX4" fmla="*/ 246185 w 523143"/>
              <a:gd name="connsiteY4" fmla="*/ 118696 h 918527"/>
              <a:gd name="connsiteX5" fmla="*/ 0 w 523143"/>
              <a:gd name="connsiteY5" fmla="*/ 452804 h 918527"/>
              <a:gd name="connsiteX0" fmla="*/ 0 w 523143"/>
              <a:gd name="connsiteY0" fmla="*/ 452804 h 1156165"/>
              <a:gd name="connsiteX1" fmla="*/ 276958 w 523143"/>
              <a:gd name="connsiteY1" fmla="*/ 1129812 h 1156165"/>
              <a:gd name="connsiteX2" fmla="*/ 417842 w 523143"/>
              <a:gd name="connsiteY2" fmla="*/ 918527 h 1156165"/>
              <a:gd name="connsiteX3" fmla="*/ 523143 w 523143"/>
              <a:gd name="connsiteY3" fmla="*/ 0 h 1156165"/>
              <a:gd name="connsiteX4" fmla="*/ 246185 w 523143"/>
              <a:gd name="connsiteY4" fmla="*/ 118696 h 1156165"/>
              <a:gd name="connsiteX5" fmla="*/ 0 w 523143"/>
              <a:gd name="connsiteY5" fmla="*/ 452804 h 1156165"/>
              <a:gd name="connsiteX0" fmla="*/ 0 w 743157"/>
              <a:gd name="connsiteY0" fmla="*/ 452804 h 1147104"/>
              <a:gd name="connsiteX1" fmla="*/ 276958 w 743157"/>
              <a:gd name="connsiteY1" fmla="*/ 1129812 h 1147104"/>
              <a:gd name="connsiteX2" fmla="*/ 743157 w 743157"/>
              <a:gd name="connsiteY2" fmla="*/ 654758 h 1147104"/>
              <a:gd name="connsiteX3" fmla="*/ 523143 w 743157"/>
              <a:gd name="connsiteY3" fmla="*/ 0 h 1147104"/>
              <a:gd name="connsiteX4" fmla="*/ 246185 w 743157"/>
              <a:gd name="connsiteY4" fmla="*/ 118696 h 1147104"/>
              <a:gd name="connsiteX5" fmla="*/ 0 w 743157"/>
              <a:gd name="connsiteY5" fmla="*/ 452804 h 114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3157" h="1147104">
                <a:moveTo>
                  <a:pt x="0" y="452804"/>
                </a:moveTo>
                <a:lnTo>
                  <a:pt x="276958" y="1129812"/>
                </a:lnTo>
                <a:cubicBezTo>
                  <a:pt x="407446" y="1263072"/>
                  <a:pt x="549726" y="580024"/>
                  <a:pt x="743157" y="654758"/>
                </a:cubicBezTo>
                <a:lnTo>
                  <a:pt x="523143" y="0"/>
                </a:lnTo>
                <a:lnTo>
                  <a:pt x="246185" y="118696"/>
                </a:lnTo>
                <a:lnTo>
                  <a:pt x="0" y="45280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0" name="Agrupar 59">
            <a:extLst>
              <a:ext uri="{FF2B5EF4-FFF2-40B4-BE49-F238E27FC236}">
                <a16:creationId xmlns:a16="http://schemas.microsoft.com/office/drawing/2014/main" xmlns="" id="{5899AD2D-1598-C607-7675-77D39AF4750D}"/>
              </a:ext>
            </a:extLst>
          </p:cNvPr>
          <p:cNvGrpSpPr/>
          <p:nvPr/>
        </p:nvGrpSpPr>
        <p:grpSpPr>
          <a:xfrm>
            <a:off x="3500914" y="6074953"/>
            <a:ext cx="2080788" cy="760424"/>
            <a:chOff x="3566278" y="3064688"/>
            <a:chExt cx="2080788" cy="760424"/>
          </a:xfrm>
        </p:grpSpPr>
        <p:sp>
          <p:nvSpPr>
            <p:cNvPr id="61" name="Retângulo: Cantos Arredondados 60">
              <a:extLst>
                <a:ext uri="{FF2B5EF4-FFF2-40B4-BE49-F238E27FC236}">
                  <a16:creationId xmlns:a16="http://schemas.microsoft.com/office/drawing/2014/main" xmlns="" id="{2BEE65A8-20C1-58BB-9F1D-6BFFA73E6D98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62" name="Retângulo: Cantos Arredondados 4">
              <a:extLst>
                <a:ext uri="{FF2B5EF4-FFF2-40B4-BE49-F238E27FC236}">
                  <a16:creationId xmlns:a16="http://schemas.microsoft.com/office/drawing/2014/main" xmlns="" id="{A8E39616-2AAB-5629-3880-4AD197002D31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Sardinha</a:t>
              </a:r>
            </a:p>
          </p:txBody>
        </p:sp>
      </p:grpSp>
      <p:grpSp>
        <p:nvGrpSpPr>
          <p:cNvPr id="63" name="Agrupar 62">
            <a:extLst>
              <a:ext uri="{FF2B5EF4-FFF2-40B4-BE49-F238E27FC236}">
                <a16:creationId xmlns:a16="http://schemas.microsoft.com/office/drawing/2014/main" xmlns="" id="{81959F82-9E38-3182-B436-AAED5FD8FE1E}"/>
              </a:ext>
            </a:extLst>
          </p:cNvPr>
          <p:cNvGrpSpPr/>
          <p:nvPr/>
        </p:nvGrpSpPr>
        <p:grpSpPr>
          <a:xfrm>
            <a:off x="6770661" y="6071577"/>
            <a:ext cx="2080788" cy="760424"/>
            <a:chOff x="3566278" y="3064688"/>
            <a:chExt cx="2080788" cy="760424"/>
          </a:xfrm>
        </p:grpSpPr>
        <p:sp>
          <p:nvSpPr>
            <p:cNvPr id="1024" name="Retângulo: Cantos Arredondados 1023">
              <a:extLst>
                <a:ext uri="{FF2B5EF4-FFF2-40B4-BE49-F238E27FC236}">
                  <a16:creationId xmlns:a16="http://schemas.microsoft.com/office/drawing/2014/main" xmlns="" id="{F78909FA-D222-CED1-1D34-6C6A53A43338}"/>
                </a:ext>
              </a:extLst>
            </p:cNvPr>
            <p:cNvSpPr/>
            <p:nvPr/>
          </p:nvSpPr>
          <p:spPr>
            <a:xfrm>
              <a:off x="3566278" y="3064688"/>
              <a:ext cx="2080788" cy="7604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025" name="Retângulo: Cantos Arredondados 4">
              <a:extLst>
                <a:ext uri="{FF2B5EF4-FFF2-40B4-BE49-F238E27FC236}">
                  <a16:creationId xmlns:a16="http://schemas.microsoft.com/office/drawing/2014/main" xmlns="" id="{60EDB80A-267F-D8C7-BCA2-DC8882D83C0B}"/>
                </a:ext>
              </a:extLst>
            </p:cNvPr>
            <p:cNvSpPr txBox="1"/>
            <p:nvPr/>
          </p:nvSpPr>
          <p:spPr>
            <a:xfrm>
              <a:off x="3588550" y="3086960"/>
              <a:ext cx="2036244" cy="71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 dirty="0">
                  <a:latin typeface="Agency FB" panose="020B0503020202020204" pitchFamily="34" charset="0"/>
                </a:rPr>
                <a:t>Sal de cozinha</a:t>
              </a:r>
            </a:p>
          </p:txBody>
        </p:sp>
      </p:grpSp>
      <p:pic>
        <p:nvPicPr>
          <p:cNvPr id="3" name="Picture 8">
            <a:extLst>
              <a:ext uri="{FF2B5EF4-FFF2-40B4-BE49-F238E27FC236}">
                <a16:creationId xmlns:a16="http://schemas.microsoft.com/office/drawing/2014/main" xmlns="" id="{FBF0BC9F-7FA2-390A-31B4-2E1E0AD23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15" y="1203574"/>
            <a:ext cx="2322890" cy="174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1E7515E9-A3E2-0397-10BC-804756EA5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000" y="988957"/>
            <a:ext cx="2737588" cy="205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xmlns="" id="{C9C72AD0-44BE-0F05-88B8-C51925DEE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81497">
            <a:off x="1680097" y="3790239"/>
            <a:ext cx="1917492" cy="17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xmlns="" id="{2C5C9514-6885-66A1-ECF9-CCEEF20E8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06" y="4593276"/>
            <a:ext cx="2364187" cy="146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xmlns="" id="{A543B027-9E6C-6D17-9D0D-203C21D7D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366838"/>
            <a:ext cx="2590307" cy="194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xmlns="" id="{05AD3675-08A2-C475-D0EA-99296B383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749" y="1425994"/>
            <a:ext cx="2737588" cy="151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xmlns="" id="{CF374904-9404-C373-AA0F-F008A3EC47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53"/>
          <a:stretch/>
        </p:blipFill>
        <p:spPr bwMode="auto">
          <a:xfrm>
            <a:off x="3936146" y="4286735"/>
            <a:ext cx="2113688" cy="182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>
            <a:extLst>
              <a:ext uri="{FF2B5EF4-FFF2-40B4-BE49-F238E27FC236}">
                <a16:creationId xmlns:a16="http://schemas.microsoft.com/office/drawing/2014/main" xmlns="" id="{D51170DA-066E-5989-851C-407DA4083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150" y="5049041"/>
            <a:ext cx="1580360" cy="103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xmlns="" id="{2B587709-9602-B39B-7953-F229CDC9C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11" y="3985926"/>
            <a:ext cx="2446455" cy="93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>
            <a:extLst>
              <a:ext uri="{FF2B5EF4-FFF2-40B4-BE49-F238E27FC236}">
                <a16:creationId xmlns:a16="http://schemas.microsoft.com/office/drawing/2014/main" xmlns="" id="{D045D13D-49A9-DF59-E628-DEFE0CEA8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715" y="4114265"/>
            <a:ext cx="3079457" cy="205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5672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Custom 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030A0"/>
      </a:accent1>
      <a:accent2>
        <a:srgbClr val="404040"/>
      </a:accent2>
      <a:accent3>
        <a:srgbClr val="7F7F7F"/>
      </a:accent3>
      <a:accent4>
        <a:srgbClr val="C7A2E3"/>
      </a:accent4>
      <a:accent5>
        <a:srgbClr val="48A1FA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6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4307492_TF33468121.potx" id="{402D0DD1-23F5-4E74-8C2F-940888217207}" vid="{63DDC7D4-1F96-4A10-92B4-5969931E14EC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0D46D58D-B27D-4B23-AEA1-AE974AB6221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2949B46-24C4-420B-AB49-DDC88FEB99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30CE401-796E-4493-905E-4DDA5AF62AB4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16c05727-aa75-4e4a-9b5f-8a80a1165891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71af3243-3dd4-4a8d-8c0d-dd76da1f02a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Apresentação Costeira</Template>
  <TotalTime>0</TotalTime>
  <Words>292</Words>
  <Application>Microsoft Office PowerPoint</Application>
  <PresentationFormat>Widescreen</PresentationFormat>
  <Paragraphs>112</Paragraphs>
  <Slides>18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2" baseType="lpstr">
      <vt:lpstr>Agency FB</vt:lpstr>
      <vt:lpstr>Arial</vt:lpstr>
      <vt:lpstr>Calibri</vt:lpstr>
      <vt:lpstr>Tema do Office</vt:lpstr>
      <vt:lpstr>Impactos ambientais dos pLÁSTICOS</vt:lpstr>
      <vt:lpstr>Principais ameaças à biodiversidade</vt:lpstr>
      <vt:lpstr>Produção mundial de resíduos </vt:lpstr>
      <vt:lpstr>Apresentação do PowerPoint</vt:lpstr>
      <vt:lpstr>Apresentação do PowerPoint</vt:lpstr>
      <vt:lpstr>MicroplÁsticos...invisíveis porém gravíssimos</vt:lpstr>
      <vt:lpstr>MicroplÁsticos em BEBIDAS</vt:lpstr>
      <vt:lpstr>MicroplÁsticos em Alimentos</vt:lpstr>
      <vt:lpstr>MicroplÁsticos em alimentos</vt:lpstr>
      <vt:lpstr>MicroplÁsticos em alimentos</vt:lpstr>
      <vt:lpstr>MicroplÁsticos em alimentos</vt:lpstr>
      <vt:lpstr>Apresentação do PowerPoint</vt:lpstr>
      <vt:lpstr>...No Brasil...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2021-02-22T14:43:04Z</dcterms:created>
  <dcterms:modified xsi:type="dcterms:W3CDTF">2023-10-11T19:34:48Z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