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media/image572.jpg" ContentType="image/jpg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71" r:id="rId1"/>
  </p:sldMasterIdLst>
  <p:notesMasterIdLst>
    <p:notesMasterId r:id="rId23"/>
  </p:notesMasterIdLst>
  <p:sldIdLst>
    <p:sldId id="470" r:id="rId2"/>
    <p:sldId id="475" r:id="rId3"/>
    <p:sldId id="356" r:id="rId4"/>
    <p:sldId id="456" r:id="rId5"/>
    <p:sldId id="448" r:id="rId6"/>
    <p:sldId id="454" r:id="rId7"/>
    <p:sldId id="302" r:id="rId8"/>
    <p:sldId id="468" r:id="rId9"/>
    <p:sldId id="416" r:id="rId10"/>
    <p:sldId id="473" r:id="rId11"/>
    <p:sldId id="267" r:id="rId12"/>
    <p:sldId id="442" r:id="rId13"/>
    <p:sldId id="429" r:id="rId14"/>
    <p:sldId id="259" r:id="rId15"/>
    <p:sldId id="423" r:id="rId16"/>
    <p:sldId id="441" r:id="rId17"/>
    <p:sldId id="424" r:id="rId18"/>
    <p:sldId id="446" r:id="rId19"/>
    <p:sldId id="467" r:id="rId20"/>
    <p:sldId id="428" r:id="rId21"/>
    <p:sldId id="455" r:id="rId22"/>
  </p:sldIdLst>
  <p:sldSz cx="18288000" cy="10287000"/>
  <p:notesSz cx="9994900" cy="6864350"/>
  <p:embeddedFontLs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Century Gothic" panose="020B0502020202020204" pitchFamily="34" charset="0"/>
      <p:regular r:id="rId28"/>
      <p:bold r:id="rId29"/>
      <p:italic r:id="rId30"/>
      <p:boldItalic r:id="rId31"/>
    </p:embeddedFont>
    <p:embeddedFont>
      <p:font typeface="Ubuntu Light" panose="020B0604020202020204" charset="0"/>
      <p:regular r:id="rId32"/>
      <p:italic r:id="rId33"/>
    </p:embeddedFont>
    <p:embeddedFont>
      <p:font typeface="Now" panose="020B0604020202020204" charset="0"/>
      <p:regular r:id="rId34"/>
    </p:embeddedFont>
    <p:embeddedFont>
      <p:font typeface="Ubuntu" panose="020B0604020202020204" charset="0"/>
      <p:regular r:id="rId35"/>
      <p:bold r:id="rId36"/>
      <p:italic r:id="rId37"/>
      <p:boldItalic r:id="rId38"/>
    </p:embeddedFont>
    <p:embeddedFont>
      <p:font typeface="Heebo Regular" panose="020B0604020202020204" charset="-79"/>
      <p:regular r:id="rId39"/>
    </p:embeddedFont>
    <p:embeddedFont>
      <p:font typeface="Open Sans" panose="020B0604020202020204" charset="0"/>
      <p:regular r:id="rId40"/>
      <p:bold r:id="rId41"/>
      <p:italic r:id="rId42"/>
      <p:boldItalic r:id="rId43"/>
    </p:embeddedFont>
    <p:embeddedFont>
      <p:font typeface="Wingdings 3" panose="05040102010807070707" pitchFamily="18" charset="2"/>
      <p:regular r:id="rId44"/>
    </p:embeddedFont>
    <p:embeddedFont>
      <p:font typeface="Lora Bold" panose="020B0604020202020204" charset="0"/>
      <p:bold r:id="rId45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541" autoAdjust="0"/>
    <p:restoredTop sz="35678" autoAdjust="0"/>
  </p:normalViewPr>
  <p:slideViewPr>
    <p:cSldViewPr>
      <p:cViewPr varScale="1">
        <p:scale>
          <a:sx n="22" d="100"/>
          <a:sy n="22" d="100"/>
        </p:scale>
        <p:origin x="2202" y="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9" Type="http://schemas.openxmlformats.org/officeDocument/2006/relationships/font" Target="fonts/font16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1.fntdata"/><Relationship Id="rId42" Type="http://schemas.openxmlformats.org/officeDocument/2006/relationships/font" Target="fonts/font19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41" Type="http://schemas.openxmlformats.org/officeDocument/2006/relationships/font" Target="fonts/font1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font" Target="fonts/font17.fntdata"/><Relationship Id="rId45" Type="http://schemas.openxmlformats.org/officeDocument/2006/relationships/font" Target="fonts/font2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4" Type="http://schemas.openxmlformats.org/officeDocument/2006/relationships/font" Target="fonts/font2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3" Type="http://schemas.openxmlformats.org/officeDocument/2006/relationships/font" Target="fonts/font20.fntdata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ctfs\CONNECTREDE\JURIDICO\JULIANA\PALESTRAS\Palestras%20Semeadoras\MODULO%20II\DIVERSOS\GRAFICO%20DRA%20SIMONI%20OUTRO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dirty="0"/>
              <a:t>PARTICIPAÇÃO NAS AÇÕES E ATIVIDADES DO SENAR-SP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5225235246724136"/>
          <c:y val="0.1502917442582247"/>
          <c:w val="0.82767007942208792"/>
          <c:h val="0.6846540271851493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Planilha1!$B$2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accent3">
                <a:lumMod val="50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Planilha1!$C$1:$G$1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Planilha1!$C$2:$G$2</c:f>
              <c:numCache>
                <c:formatCode>0.00%</c:formatCode>
                <c:ptCount val="5"/>
                <c:pt idx="0">
                  <c:v>0.59360000000000002</c:v>
                </c:pt>
                <c:pt idx="1">
                  <c:v>0.58860000000000001</c:v>
                </c:pt>
                <c:pt idx="2">
                  <c:v>0.58919999999999995</c:v>
                </c:pt>
                <c:pt idx="3">
                  <c:v>0.56669999999999998</c:v>
                </c:pt>
                <c:pt idx="4">
                  <c:v>0.55510000000000004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DB2-4C82-B339-A354D181D237}"/>
            </c:ext>
          </c:extLst>
        </c:ser>
        <c:ser>
          <c:idx val="1"/>
          <c:order val="1"/>
          <c:tx>
            <c:strRef>
              <c:f>Planilha1!$B$3</c:f>
              <c:strCache>
                <c:ptCount val="1"/>
                <c:pt idx="0">
                  <c:v>Feminino</c:v>
                </c:pt>
              </c:strCache>
            </c:strRef>
          </c:tx>
          <c:spPr>
            <a:solidFill>
              <a:srgbClr val="AE105B">
                <a:alpha val="84706"/>
              </a:srgb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Planilha1!$C$1:$G$1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Planilha1!$C$3:$G$3</c:f>
              <c:numCache>
                <c:formatCode>0.00%</c:formatCode>
                <c:ptCount val="5"/>
                <c:pt idx="0">
                  <c:v>0.40639999999999998</c:v>
                </c:pt>
                <c:pt idx="1">
                  <c:v>0.41139999999999999</c:v>
                </c:pt>
                <c:pt idx="2">
                  <c:v>0.4108</c:v>
                </c:pt>
                <c:pt idx="3">
                  <c:v>0.43330000000000002</c:v>
                </c:pt>
                <c:pt idx="4">
                  <c:v>0.44490000000000002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DB2-4C82-B339-A354D181D23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shape val="box"/>
        <c:axId val="360095232"/>
        <c:axId val="360099152"/>
        <c:axId val="0"/>
      </c:bar3DChart>
      <c:catAx>
        <c:axId val="360095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60099152"/>
        <c:crosses val="autoZero"/>
        <c:auto val="1"/>
        <c:lblAlgn val="ctr"/>
        <c:lblOffset val="100"/>
        <c:noMultiLvlLbl val="0"/>
      </c:catAx>
      <c:valAx>
        <c:axId val="3600991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60095232"/>
        <c:crosses val="autoZero"/>
        <c:crossBetween val="between"/>
      </c:valAx>
      <c:dTable>
        <c:showHorzBorder val="1"/>
        <c:showVertBorder val="1"/>
        <c:showOutline val="1"/>
        <c:showKeys val="0"/>
        <c:spPr>
          <a:noFill/>
          <a:ln w="9525">
            <a:solidFill>
              <a:schemeClr val="dk1">
                <a:lumMod val="35000"/>
                <a:lumOff val="6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</c:dTable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4552551997392769"/>
          <c:y val="9.6759920496378854E-2"/>
          <c:w val="0.17509806909926084"/>
          <c:h val="4.6097273646143549E-2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Empreendedores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18A-4A41-A16A-C933DB52828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18A-4A41-A16A-C933DB528288}"/>
              </c:ext>
            </c:extLst>
          </c:dPt>
          <c:dLbls>
            <c:delete val="1"/>
          </c:dLbls>
          <c:cat>
            <c:strRef>
              <c:f>Planilha1!$A$2:$A$3</c:f>
              <c:strCache>
                <c:ptCount val="2"/>
                <c:pt idx="0">
                  <c:v>Homens</c:v>
                </c:pt>
                <c:pt idx="1">
                  <c:v>Mulheres</c:v>
                </c:pt>
              </c:strCache>
            </c:strRef>
          </c:cat>
          <c:val>
            <c:numRef>
              <c:f>Planilha1!$B$2:$B$3</c:f>
              <c:numCache>
                <c:formatCode>General</c:formatCode>
                <c:ptCount val="2"/>
                <c:pt idx="0">
                  <c:v>19690601</c:v>
                </c:pt>
                <c:pt idx="1">
                  <c:v>10344858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918A-4A41-A16A-C933DB528288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57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9A19EE-601B-4274-899C-4E026EA02430}" type="doc">
      <dgm:prSet loTypeId="urn:microsoft.com/office/officeart/2008/layout/Pictu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CB3F6156-307E-494F-BF5E-5C15CA28C9AB}">
      <dgm:prSet phldrT="[Texto]"/>
      <dgm:spPr>
        <a:solidFill>
          <a:schemeClr val="accent2">
            <a:lumMod val="20000"/>
            <a:lumOff val="80000"/>
          </a:schemeClr>
        </a:solidFill>
        <a:ln>
          <a:solidFill>
            <a:schemeClr val="accent2">
              <a:lumMod val="40000"/>
              <a:lumOff val="60000"/>
            </a:schemeClr>
          </a:solidFill>
        </a:ln>
      </dgm:spPr>
      <dgm:t>
        <a:bodyPr/>
        <a:lstStyle/>
        <a:p>
          <a:pPr algn="just"/>
          <a:r>
            <a:rPr lang="pt-BR" b="1" dirty="0">
              <a:solidFill>
                <a:schemeClr val="accent3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Missão: Braço educacional da FAESP, tem como missão desenvolver ações de formação profissional e atividades de promoção social voltadas à população do campo, contribuindo para a sua profissionalização, integração na sociedade, melhoria de sua qualidade de vida e pleno exercício da cidadania.</a:t>
          </a:r>
          <a:endParaRPr lang="pt-BR" b="1" dirty="0">
            <a:solidFill>
              <a:schemeClr val="accent3">
                <a:lumMod val="50000"/>
              </a:schemeClr>
            </a:solidFill>
          </a:endParaRPr>
        </a:p>
      </dgm:t>
    </dgm:pt>
    <dgm:pt modelId="{FFF9482A-9E6E-49F8-9B29-8DBE5F88535A}" type="parTrans" cxnId="{C3E3975D-C755-4342-9596-86036F9C3BE0}">
      <dgm:prSet/>
      <dgm:spPr/>
      <dgm:t>
        <a:bodyPr/>
        <a:lstStyle/>
        <a:p>
          <a:endParaRPr lang="pt-BR" b="1">
            <a:solidFill>
              <a:schemeClr val="accent3">
                <a:lumMod val="50000"/>
              </a:schemeClr>
            </a:solidFill>
          </a:endParaRPr>
        </a:p>
      </dgm:t>
    </dgm:pt>
    <dgm:pt modelId="{675493A9-8360-4FF1-8C14-47C8D2AB02B9}" type="sibTrans" cxnId="{C3E3975D-C755-4342-9596-86036F9C3BE0}">
      <dgm:prSet/>
      <dgm:spPr/>
      <dgm:t>
        <a:bodyPr/>
        <a:lstStyle/>
        <a:p>
          <a:endParaRPr lang="pt-BR" b="1">
            <a:solidFill>
              <a:schemeClr val="accent3">
                <a:lumMod val="50000"/>
              </a:schemeClr>
            </a:solidFill>
          </a:endParaRPr>
        </a:p>
      </dgm:t>
    </dgm:pt>
    <dgm:pt modelId="{9802D4D6-D1E1-403A-80AD-21B9AAE4D43A}">
      <dgm:prSet phldrT="[Texto]"/>
      <dgm:spPr>
        <a:solidFill>
          <a:schemeClr val="accent2">
            <a:lumMod val="20000"/>
            <a:lumOff val="80000"/>
          </a:schemeClr>
        </a:solidFill>
        <a:ln>
          <a:solidFill>
            <a:schemeClr val="accent2">
              <a:lumMod val="40000"/>
              <a:lumOff val="60000"/>
            </a:schemeClr>
          </a:solidFill>
        </a:ln>
      </dgm:spPr>
      <dgm:t>
        <a:bodyPr/>
        <a:lstStyle/>
        <a:p>
          <a:r>
            <a:rPr lang="pt-BR" b="1" dirty="0">
              <a:solidFill>
                <a:schemeClr val="accent3">
                  <a:lumMod val="50000"/>
                </a:schemeClr>
              </a:solidFill>
            </a:rPr>
            <a:t>Em 2023 completa 30 anos, com 195 mil ações desenvolvidas e superando a marca de 5 milhões de participantes  </a:t>
          </a:r>
        </a:p>
      </dgm:t>
    </dgm:pt>
    <dgm:pt modelId="{8CE5CD2D-6E30-42A3-BC6D-5C94D1BE252F}" type="parTrans" cxnId="{3C07FB9C-2B15-4B03-96FA-976785236073}">
      <dgm:prSet/>
      <dgm:spPr/>
      <dgm:t>
        <a:bodyPr/>
        <a:lstStyle/>
        <a:p>
          <a:endParaRPr lang="pt-BR" b="1">
            <a:solidFill>
              <a:schemeClr val="accent3">
                <a:lumMod val="50000"/>
              </a:schemeClr>
            </a:solidFill>
          </a:endParaRPr>
        </a:p>
      </dgm:t>
    </dgm:pt>
    <dgm:pt modelId="{440B4A17-02DD-44DF-88D7-58361BECB0CB}" type="sibTrans" cxnId="{3C07FB9C-2B15-4B03-96FA-976785236073}">
      <dgm:prSet/>
      <dgm:spPr/>
      <dgm:t>
        <a:bodyPr/>
        <a:lstStyle/>
        <a:p>
          <a:endParaRPr lang="pt-BR" b="1">
            <a:solidFill>
              <a:schemeClr val="accent3">
                <a:lumMod val="50000"/>
              </a:schemeClr>
            </a:solidFill>
          </a:endParaRPr>
        </a:p>
      </dgm:t>
    </dgm:pt>
    <dgm:pt modelId="{49339767-2115-4FAA-85FE-AE47638A2C76}">
      <dgm:prSet phldrT="[Texto]"/>
      <dgm:spPr>
        <a:solidFill>
          <a:schemeClr val="accent2">
            <a:lumMod val="20000"/>
            <a:lumOff val="80000"/>
          </a:schemeClr>
        </a:solidFill>
        <a:ln>
          <a:solidFill>
            <a:schemeClr val="accent2">
              <a:lumMod val="40000"/>
              <a:lumOff val="60000"/>
            </a:schemeClr>
          </a:solidFill>
        </a:ln>
      </dgm:spPr>
      <dgm:t>
        <a:bodyPr/>
        <a:lstStyle/>
        <a:p>
          <a:r>
            <a:rPr lang="pt-BR" b="1" dirty="0">
              <a:solidFill>
                <a:schemeClr val="accent3">
                  <a:lumMod val="50000"/>
                </a:schemeClr>
              </a:solidFill>
            </a:rPr>
            <a:t>Cursos, programas e eventos gratuitos, disponibilizados através da rede sindical e outros parceiros. Conta com 03 grandes polos e está presente na totalidade dos municípios paulistas</a:t>
          </a:r>
        </a:p>
      </dgm:t>
    </dgm:pt>
    <dgm:pt modelId="{0E393FA7-AF9C-4062-BE4D-81E432AD9668}" type="parTrans" cxnId="{132C6EA0-FD77-4367-9FB9-54D2D3983813}">
      <dgm:prSet/>
      <dgm:spPr/>
      <dgm:t>
        <a:bodyPr/>
        <a:lstStyle/>
        <a:p>
          <a:endParaRPr lang="pt-BR" b="1">
            <a:solidFill>
              <a:schemeClr val="accent3">
                <a:lumMod val="50000"/>
              </a:schemeClr>
            </a:solidFill>
          </a:endParaRPr>
        </a:p>
      </dgm:t>
    </dgm:pt>
    <dgm:pt modelId="{D653E5F8-553C-4788-BD17-3027CDA280FE}" type="sibTrans" cxnId="{132C6EA0-FD77-4367-9FB9-54D2D3983813}">
      <dgm:prSet/>
      <dgm:spPr/>
      <dgm:t>
        <a:bodyPr/>
        <a:lstStyle/>
        <a:p>
          <a:endParaRPr lang="pt-BR" b="1">
            <a:solidFill>
              <a:schemeClr val="accent3">
                <a:lumMod val="50000"/>
              </a:schemeClr>
            </a:solidFill>
          </a:endParaRPr>
        </a:p>
      </dgm:t>
    </dgm:pt>
    <dgm:pt modelId="{3DC5AB1F-DBBC-48AC-A913-EB04ADD59173}">
      <dgm:prSet phldrT="[Texto]"/>
      <dgm:spPr>
        <a:solidFill>
          <a:schemeClr val="accent2">
            <a:lumMod val="20000"/>
            <a:lumOff val="80000"/>
          </a:schemeClr>
        </a:solidFill>
        <a:ln>
          <a:solidFill>
            <a:schemeClr val="accent2">
              <a:lumMod val="40000"/>
              <a:lumOff val="60000"/>
            </a:schemeClr>
          </a:solidFill>
        </a:ln>
      </dgm:spPr>
      <dgm:t>
        <a:bodyPr/>
        <a:lstStyle/>
        <a:p>
          <a:r>
            <a:rPr lang="pt-BR" b="1" dirty="0">
              <a:solidFill>
                <a:schemeClr val="accent3">
                  <a:lumMod val="50000"/>
                </a:schemeClr>
              </a:solidFill>
            </a:rPr>
            <a:t>São mais de 380 títulos nas áreas de Formação Profissional, Promoção Social e Promovendo a Saúde no Campo</a:t>
          </a:r>
        </a:p>
      </dgm:t>
    </dgm:pt>
    <dgm:pt modelId="{65F32E0E-05A3-4CA4-B988-B5D8E04F2B4C}" type="parTrans" cxnId="{E7BEE16E-2D24-40E6-AC7C-81C28A08463B}">
      <dgm:prSet/>
      <dgm:spPr/>
      <dgm:t>
        <a:bodyPr/>
        <a:lstStyle/>
        <a:p>
          <a:endParaRPr lang="pt-BR"/>
        </a:p>
      </dgm:t>
    </dgm:pt>
    <dgm:pt modelId="{811826A8-42A8-408F-B488-3AD6CB6EC1A5}" type="sibTrans" cxnId="{E7BEE16E-2D24-40E6-AC7C-81C28A08463B}">
      <dgm:prSet/>
      <dgm:spPr/>
      <dgm:t>
        <a:bodyPr/>
        <a:lstStyle/>
        <a:p>
          <a:endParaRPr lang="pt-BR"/>
        </a:p>
      </dgm:t>
    </dgm:pt>
    <dgm:pt modelId="{E80CB00E-A6E4-4670-A260-B4B9D07F1F89}" type="pres">
      <dgm:prSet presAssocID="{CD9A19EE-601B-4274-899C-4E026EA02430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176ED533-1E49-49E1-B9E7-3D4ECAD75BC7}" type="pres">
      <dgm:prSet presAssocID="{CB3F6156-307E-494F-BF5E-5C15CA28C9AB}" presName="root" presStyleCnt="0">
        <dgm:presLayoutVars>
          <dgm:chMax/>
          <dgm:chPref val="4"/>
        </dgm:presLayoutVars>
      </dgm:prSet>
      <dgm:spPr/>
    </dgm:pt>
    <dgm:pt modelId="{E4810152-8043-455C-9F2A-AAF5B0B1E1FD}" type="pres">
      <dgm:prSet presAssocID="{CB3F6156-307E-494F-BF5E-5C15CA28C9AB}" presName="rootComposite" presStyleCnt="0">
        <dgm:presLayoutVars/>
      </dgm:prSet>
      <dgm:spPr/>
    </dgm:pt>
    <dgm:pt modelId="{6C43ABCF-586F-4368-9B30-5F3DD7EEDD40}" type="pres">
      <dgm:prSet presAssocID="{CB3F6156-307E-494F-BF5E-5C15CA28C9AB}" presName="rootText" presStyleLbl="node0" presStyleIdx="0" presStyleCnt="1">
        <dgm:presLayoutVars>
          <dgm:chMax/>
          <dgm:chPref val="4"/>
        </dgm:presLayoutVars>
      </dgm:prSet>
      <dgm:spPr/>
      <dgm:t>
        <a:bodyPr/>
        <a:lstStyle/>
        <a:p>
          <a:endParaRPr lang="pt-BR"/>
        </a:p>
      </dgm:t>
    </dgm:pt>
    <dgm:pt modelId="{59FCFE49-E40D-40CD-A16E-DD1B98D68D3D}" type="pres">
      <dgm:prSet presAssocID="{CB3F6156-307E-494F-BF5E-5C15CA28C9AB}" presName="childShape" presStyleCnt="0">
        <dgm:presLayoutVars>
          <dgm:chMax val="0"/>
          <dgm:chPref val="0"/>
        </dgm:presLayoutVars>
      </dgm:prSet>
      <dgm:spPr/>
    </dgm:pt>
    <dgm:pt modelId="{DBF6976B-DA9E-4378-8366-46E2633847DB}" type="pres">
      <dgm:prSet presAssocID="{9802D4D6-D1E1-403A-80AD-21B9AAE4D43A}" presName="childComposite" presStyleCnt="0">
        <dgm:presLayoutVars>
          <dgm:chMax val="0"/>
          <dgm:chPref val="0"/>
        </dgm:presLayoutVars>
      </dgm:prSet>
      <dgm:spPr/>
    </dgm:pt>
    <dgm:pt modelId="{A4CF0E5F-45BD-4DAF-8A35-76B5CFD2DFC7}" type="pres">
      <dgm:prSet presAssocID="{9802D4D6-D1E1-403A-80AD-21B9AAE4D43A}" presName="Image" presStyleLbl="node1" presStyleIdx="0" presStyleCnt="3"/>
      <dgm:spPr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4000" r="-44000"/>
          </a:stretch>
        </a:blipFill>
      </dgm:spPr>
    </dgm:pt>
    <dgm:pt modelId="{EFDB8AD9-AD80-4F0C-95CD-EE6BA682B8B7}" type="pres">
      <dgm:prSet presAssocID="{9802D4D6-D1E1-403A-80AD-21B9AAE4D43A}" presName="childText" presStyleLbl="l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D2E912F-1D3D-4263-A31D-B7A0AA7D1ABD}" type="pres">
      <dgm:prSet presAssocID="{49339767-2115-4FAA-85FE-AE47638A2C76}" presName="childComposite" presStyleCnt="0">
        <dgm:presLayoutVars>
          <dgm:chMax val="0"/>
          <dgm:chPref val="0"/>
        </dgm:presLayoutVars>
      </dgm:prSet>
      <dgm:spPr/>
    </dgm:pt>
    <dgm:pt modelId="{F384A1E2-D5FC-49C9-9743-EF784F01B09F}" type="pres">
      <dgm:prSet presAssocID="{49339767-2115-4FAA-85FE-AE47638A2C76}" presName="Image" presStyleLbl="node1" presStyleIdx="1" presStyleCnt="3"/>
      <dgm:spPr>
        <a:blipFill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4000" r="-44000"/>
          </a:stretch>
        </a:blipFill>
      </dgm:spPr>
    </dgm:pt>
    <dgm:pt modelId="{41A42ADE-549B-4C2E-9EEC-391082C80F68}" type="pres">
      <dgm:prSet presAssocID="{49339767-2115-4FAA-85FE-AE47638A2C76}" presName="childText" presStyleLbl="lnNode1" presStyleIdx="1" presStyleCnt="3" custLinFactNeighborX="557" custLinFactNeighborY="-125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8F342B6-4DEF-439F-A385-B06F28928C92}" type="pres">
      <dgm:prSet presAssocID="{3DC5AB1F-DBBC-48AC-A913-EB04ADD59173}" presName="childComposite" presStyleCnt="0">
        <dgm:presLayoutVars>
          <dgm:chMax val="0"/>
          <dgm:chPref val="0"/>
        </dgm:presLayoutVars>
      </dgm:prSet>
      <dgm:spPr/>
    </dgm:pt>
    <dgm:pt modelId="{8C432B7B-C90A-45C7-8678-857B45F79BEE}" type="pres">
      <dgm:prSet presAssocID="{3DC5AB1F-DBBC-48AC-A913-EB04ADD59173}" presName="Image" presStyleLbl="node1" presStyleIdx="2" presStyleCnt="3"/>
      <dgm:spPr>
        <a:blipFill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4000" r="-44000"/>
          </a:stretch>
        </a:blipFill>
      </dgm:spPr>
    </dgm:pt>
    <dgm:pt modelId="{D7ECD53E-D8E9-4E21-9D03-8CA5A3897828}" type="pres">
      <dgm:prSet presAssocID="{3DC5AB1F-DBBC-48AC-A913-EB04ADD59173}" presName="childText" presStyleLbl="l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381EFAE6-105F-4FEA-82E8-CAB9FF135776}" type="presOf" srcId="{9802D4D6-D1E1-403A-80AD-21B9AAE4D43A}" destId="{EFDB8AD9-AD80-4F0C-95CD-EE6BA682B8B7}" srcOrd="0" destOrd="0" presId="urn:microsoft.com/office/officeart/2008/layout/PictureAccentList"/>
    <dgm:cxn modelId="{132C6EA0-FD77-4367-9FB9-54D2D3983813}" srcId="{CB3F6156-307E-494F-BF5E-5C15CA28C9AB}" destId="{49339767-2115-4FAA-85FE-AE47638A2C76}" srcOrd="1" destOrd="0" parTransId="{0E393FA7-AF9C-4062-BE4D-81E432AD9668}" sibTransId="{D653E5F8-553C-4788-BD17-3027CDA280FE}"/>
    <dgm:cxn modelId="{F9EE6EF0-D8BF-490B-A2A9-9673009AE916}" type="presOf" srcId="{49339767-2115-4FAA-85FE-AE47638A2C76}" destId="{41A42ADE-549B-4C2E-9EEC-391082C80F68}" srcOrd="0" destOrd="0" presId="urn:microsoft.com/office/officeart/2008/layout/PictureAccentList"/>
    <dgm:cxn modelId="{3C07FB9C-2B15-4B03-96FA-976785236073}" srcId="{CB3F6156-307E-494F-BF5E-5C15CA28C9AB}" destId="{9802D4D6-D1E1-403A-80AD-21B9AAE4D43A}" srcOrd="0" destOrd="0" parTransId="{8CE5CD2D-6E30-42A3-BC6D-5C94D1BE252F}" sibTransId="{440B4A17-02DD-44DF-88D7-58361BECB0CB}"/>
    <dgm:cxn modelId="{74FA5AAC-5561-453E-9A45-35193DB8561C}" type="presOf" srcId="{CB3F6156-307E-494F-BF5E-5C15CA28C9AB}" destId="{6C43ABCF-586F-4368-9B30-5F3DD7EEDD40}" srcOrd="0" destOrd="0" presId="urn:microsoft.com/office/officeart/2008/layout/PictureAccentList"/>
    <dgm:cxn modelId="{A939592A-79A5-401B-9D38-81032B9ED4D0}" type="presOf" srcId="{CD9A19EE-601B-4274-899C-4E026EA02430}" destId="{E80CB00E-A6E4-4670-A260-B4B9D07F1F89}" srcOrd="0" destOrd="0" presId="urn:microsoft.com/office/officeart/2008/layout/PictureAccentList"/>
    <dgm:cxn modelId="{E7BEE16E-2D24-40E6-AC7C-81C28A08463B}" srcId="{CB3F6156-307E-494F-BF5E-5C15CA28C9AB}" destId="{3DC5AB1F-DBBC-48AC-A913-EB04ADD59173}" srcOrd="2" destOrd="0" parTransId="{65F32E0E-05A3-4CA4-B988-B5D8E04F2B4C}" sibTransId="{811826A8-42A8-408F-B488-3AD6CB6EC1A5}"/>
    <dgm:cxn modelId="{2E4759FE-DC23-4E1B-A826-48AFA76A062B}" type="presOf" srcId="{3DC5AB1F-DBBC-48AC-A913-EB04ADD59173}" destId="{D7ECD53E-D8E9-4E21-9D03-8CA5A3897828}" srcOrd="0" destOrd="0" presId="urn:microsoft.com/office/officeart/2008/layout/PictureAccentList"/>
    <dgm:cxn modelId="{C3E3975D-C755-4342-9596-86036F9C3BE0}" srcId="{CD9A19EE-601B-4274-899C-4E026EA02430}" destId="{CB3F6156-307E-494F-BF5E-5C15CA28C9AB}" srcOrd="0" destOrd="0" parTransId="{FFF9482A-9E6E-49F8-9B29-8DBE5F88535A}" sibTransId="{675493A9-8360-4FF1-8C14-47C8D2AB02B9}"/>
    <dgm:cxn modelId="{CD630C51-3150-4D23-88B9-1452C9773436}" type="presParOf" srcId="{E80CB00E-A6E4-4670-A260-B4B9D07F1F89}" destId="{176ED533-1E49-49E1-B9E7-3D4ECAD75BC7}" srcOrd="0" destOrd="0" presId="urn:microsoft.com/office/officeart/2008/layout/PictureAccentList"/>
    <dgm:cxn modelId="{D64D03D8-E9A2-47A9-B729-DFF1C20E2810}" type="presParOf" srcId="{176ED533-1E49-49E1-B9E7-3D4ECAD75BC7}" destId="{E4810152-8043-455C-9F2A-AAF5B0B1E1FD}" srcOrd="0" destOrd="0" presId="urn:microsoft.com/office/officeart/2008/layout/PictureAccentList"/>
    <dgm:cxn modelId="{3255E2EC-32BE-48FA-9EDA-2F3477A9AFC1}" type="presParOf" srcId="{E4810152-8043-455C-9F2A-AAF5B0B1E1FD}" destId="{6C43ABCF-586F-4368-9B30-5F3DD7EEDD40}" srcOrd="0" destOrd="0" presId="urn:microsoft.com/office/officeart/2008/layout/PictureAccentList"/>
    <dgm:cxn modelId="{9C895702-508E-49F6-8093-061EBAF45C68}" type="presParOf" srcId="{176ED533-1E49-49E1-B9E7-3D4ECAD75BC7}" destId="{59FCFE49-E40D-40CD-A16E-DD1B98D68D3D}" srcOrd="1" destOrd="0" presId="urn:microsoft.com/office/officeart/2008/layout/PictureAccentList"/>
    <dgm:cxn modelId="{F61EBCCF-A926-482C-A7D1-B9F12A086E2D}" type="presParOf" srcId="{59FCFE49-E40D-40CD-A16E-DD1B98D68D3D}" destId="{DBF6976B-DA9E-4378-8366-46E2633847DB}" srcOrd="0" destOrd="0" presId="urn:microsoft.com/office/officeart/2008/layout/PictureAccentList"/>
    <dgm:cxn modelId="{92A20ADC-8531-4109-9E79-9FEB26A07EAE}" type="presParOf" srcId="{DBF6976B-DA9E-4378-8366-46E2633847DB}" destId="{A4CF0E5F-45BD-4DAF-8A35-76B5CFD2DFC7}" srcOrd="0" destOrd="0" presId="urn:microsoft.com/office/officeart/2008/layout/PictureAccentList"/>
    <dgm:cxn modelId="{C85EC1CA-801F-499B-825F-C7772C7AE7A6}" type="presParOf" srcId="{DBF6976B-DA9E-4378-8366-46E2633847DB}" destId="{EFDB8AD9-AD80-4F0C-95CD-EE6BA682B8B7}" srcOrd="1" destOrd="0" presId="urn:microsoft.com/office/officeart/2008/layout/PictureAccentList"/>
    <dgm:cxn modelId="{AF8DA0DD-8899-4092-895B-0169E5E23869}" type="presParOf" srcId="{59FCFE49-E40D-40CD-A16E-DD1B98D68D3D}" destId="{3D2E912F-1D3D-4263-A31D-B7A0AA7D1ABD}" srcOrd="1" destOrd="0" presId="urn:microsoft.com/office/officeart/2008/layout/PictureAccentList"/>
    <dgm:cxn modelId="{992F3A2E-E7E8-4CE4-85F1-9CB37B3A6BD5}" type="presParOf" srcId="{3D2E912F-1D3D-4263-A31D-B7A0AA7D1ABD}" destId="{F384A1E2-D5FC-49C9-9743-EF784F01B09F}" srcOrd="0" destOrd="0" presId="urn:microsoft.com/office/officeart/2008/layout/PictureAccentList"/>
    <dgm:cxn modelId="{774A4131-D39A-4AC9-A1DE-C822326FE425}" type="presParOf" srcId="{3D2E912F-1D3D-4263-A31D-B7A0AA7D1ABD}" destId="{41A42ADE-549B-4C2E-9EEC-391082C80F68}" srcOrd="1" destOrd="0" presId="urn:microsoft.com/office/officeart/2008/layout/PictureAccentList"/>
    <dgm:cxn modelId="{4381F300-6D23-4645-A156-562575E47EFD}" type="presParOf" srcId="{59FCFE49-E40D-40CD-A16E-DD1B98D68D3D}" destId="{28F342B6-4DEF-439F-A385-B06F28928C92}" srcOrd="2" destOrd="0" presId="urn:microsoft.com/office/officeart/2008/layout/PictureAccentList"/>
    <dgm:cxn modelId="{D27AAA83-8127-4852-8675-3E9B78407BBC}" type="presParOf" srcId="{28F342B6-4DEF-439F-A385-B06F28928C92}" destId="{8C432B7B-C90A-45C7-8678-857B45F79BEE}" srcOrd="0" destOrd="0" presId="urn:microsoft.com/office/officeart/2008/layout/PictureAccentList"/>
    <dgm:cxn modelId="{1B7F7391-2992-429B-A2C8-6E05826DEE47}" type="presParOf" srcId="{28F342B6-4DEF-439F-A385-B06F28928C92}" destId="{D7ECD53E-D8E9-4E21-9D03-8CA5A3897828}" srcOrd="1" destOrd="0" presId="urn:microsoft.com/office/officeart/2008/layout/PictureAccentList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8009E73-66EF-49A8-81C1-2D8A9BEB9CF3}" type="doc">
      <dgm:prSet loTypeId="urn:microsoft.com/office/officeart/2005/8/layout/vProcess5" loCatId="process" qsTypeId="urn:microsoft.com/office/officeart/2005/8/quickstyle/simple4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C2B510A5-1548-40E8-B003-5FA0037B2418}">
      <dgm:prSet custT="1"/>
      <dgm:spPr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 spcFirstLastPara="0" vert="horz" wrap="square" lIns="87630" tIns="87630" rIns="87630" bIns="87630" numCol="1" spcCol="1270" anchor="ctr" anchorCtr="0"/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dirty="0">
              <a:solidFill>
                <a:schemeClr val="accent2">
                  <a:lumMod val="50000"/>
                </a:schemeClr>
              </a:solidFill>
              <a:latin typeface="Century Gothic" panose="020B0502020202020204"/>
              <a:ea typeface="+mn-ea"/>
              <a:cs typeface="+mn-cs"/>
            </a:rPr>
            <a:t>Alfabetização</a:t>
          </a:r>
          <a:endParaRPr lang="en-US" sz="2700" kern="1200" dirty="0">
            <a:solidFill>
              <a:schemeClr val="accent2">
                <a:lumMod val="50000"/>
              </a:schemeClr>
            </a:solidFill>
            <a:latin typeface="Century Gothic" panose="020B0502020202020204"/>
            <a:ea typeface="+mn-ea"/>
            <a:cs typeface="+mn-cs"/>
          </a:endParaRPr>
        </a:p>
      </dgm:t>
    </dgm:pt>
    <dgm:pt modelId="{1C1AB881-42AB-4285-88B3-FC4E2A41B9A9}" type="parTrans" cxnId="{D3D79472-4534-4919-8C7D-AF3607913123}">
      <dgm:prSet/>
      <dgm:spPr/>
      <dgm:t>
        <a:bodyPr/>
        <a:lstStyle/>
        <a:p>
          <a:endParaRPr lang="en-US"/>
        </a:p>
      </dgm:t>
    </dgm:pt>
    <dgm:pt modelId="{5215A0AB-8A04-48AF-A557-10ED03DF33E1}" type="sibTrans" cxnId="{D3D79472-4534-4919-8C7D-AF3607913123}">
      <dgm:prSet/>
      <dgm:spPr/>
      <dgm:t>
        <a:bodyPr/>
        <a:lstStyle/>
        <a:p>
          <a:endParaRPr lang="en-US" dirty="0"/>
        </a:p>
      </dgm:t>
    </dgm:pt>
    <dgm:pt modelId="{47FEEEDA-7D1F-4631-ADEE-8892FF03F214}">
      <dgm:prSet/>
      <dgm:spPr/>
      <dgm:t>
        <a:bodyPr/>
        <a:lstStyle/>
        <a:p>
          <a:r>
            <a:rPr lang="pt-BR" dirty="0">
              <a:solidFill>
                <a:schemeClr val="accent2">
                  <a:lumMod val="50000"/>
                </a:schemeClr>
              </a:solidFill>
            </a:rPr>
            <a:t>Colheita e comercialização</a:t>
          </a:r>
          <a:endParaRPr lang="en-US" dirty="0">
            <a:solidFill>
              <a:schemeClr val="accent2">
                <a:lumMod val="50000"/>
              </a:schemeClr>
            </a:solidFill>
          </a:endParaRPr>
        </a:p>
      </dgm:t>
    </dgm:pt>
    <dgm:pt modelId="{7161F01E-A80D-4D21-A226-8045787EEE91}" type="parTrans" cxnId="{83663BA1-36F2-4241-BDE9-22C487E732A2}">
      <dgm:prSet/>
      <dgm:spPr/>
      <dgm:t>
        <a:bodyPr/>
        <a:lstStyle/>
        <a:p>
          <a:endParaRPr lang="en-US"/>
        </a:p>
      </dgm:t>
    </dgm:pt>
    <dgm:pt modelId="{AC2ED72D-6697-426D-A233-565B4A8C7F07}" type="sibTrans" cxnId="{83663BA1-36F2-4241-BDE9-22C487E732A2}">
      <dgm:prSet/>
      <dgm:spPr/>
      <dgm:t>
        <a:bodyPr/>
        <a:lstStyle/>
        <a:p>
          <a:endParaRPr lang="en-US" dirty="0"/>
        </a:p>
      </dgm:t>
    </dgm:pt>
    <dgm:pt modelId="{8D715354-4040-4B68-934A-518D621C8EB1}">
      <dgm:prSet/>
      <dgm:spPr/>
      <dgm:t>
        <a:bodyPr/>
        <a:lstStyle/>
        <a:p>
          <a:r>
            <a:rPr lang="pt-BR" dirty="0">
              <a:solidFill>
                <a:schemeClr val="accent2">
                  <a:lumMod val="50000"/>
                </a:schemeClr>
              </a:solidFill>
            </a:rPr>
            <a:t>Instalação de lavouras</a:t>
          </a:r>
          <a:endParaRPr lang="en-US" dirty="0">
            <a:solidFill>
              <a:schemeClr val="accent2">
                <a:lumMod val="50000"/>
              </a:schemeClr>
            </a:solidFill>
          </a:endParaRPr>
        </a:p>
      </dgm:t>
    </dgm:pt>
    <dgm:pt modelId="{B21A84F0-452F-437A-A5E3-285BFAB435F3}" type="sibTrans" cxnId="{83B41F63-B45A-4A66-B2F8-AA5ABB182EA5}">
      <dgm:prSet/>
      <dgm:spPr/>
      <dgm:t>
        <a:bodyPr/>
        <a:lstStyle/>
        <a:p>
          <a:endParaRPr lang="en-US" dirty="0"/>
        </a:p>
      </dgm:t>
    </dgm:pt>
    <dgm:pt modelId="{D41446DC-84B5-49D7-931E-14503A8539A2}" type="parTrans" cxnId="{83B41F63-B45A-4A66-B2F8-AA5ABB182EA5}">
      <dgm:prSet/>
      <dgm:spPr/>
      <dgm:t>
        <a:bodyPr/>
        <a:lstStyle/>
        <a:p>
          <a:endParaRPr lang="en-US"/>
        </a:p>
      </dgm:t>
    </dgm:pt>
    <dgm:pt modelId="{FD4ABC4E-1E80-4CEF-A7E8-B6EDEE118793}">
      <dgm:prSet/>
      <dgm:spPr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 spcFirstLastPara="0" vert="horz" wrap="square" lIns="87630" tIns="87630" rIns="87630" bIns="87630" numCol="1" spcCol="1270" anchor="ctr" anchorCtr="0"/>
        <a:lstStyle/>
        <a:p>
          <a:r>
            <a:rPr lang="pt-BR" dirty="0">
              <a:solidFill>
                <a:schemeClr val="accent2">
                  <a:lumMod val="50000"/>
                </a:schemeClr>
              </a:solidFill>
            </a:rPr>
            <a:t>Manejo de animais</a:t>
          </a:r>
          <a:endParaRPr lang="en-US" dirty="0">
            <a:solidFill>
              <a:schemeClr val="accent2">
                <a:lumMod val="50000"/>
              </a:schemeClr>
            </a:solidFill>
          </a:endParaRPr>
        </a:p>
      </dgm:t>
    </dgm:pt>
    <dgm:pt modelId="{7AF8EFAC-AB4C-408C-943D-507CB95267BE}" type="parTrans" cxnId="{FAC37343-2641-4A59-AED0-DBF310C128CD}">
      <dgm:prSet/>
      <dgm:spPr/>
      <dgm:t>
        <a:bodyPr/>
        <a:lstStyle/>
        <a:p>
          <a:endParaRPr lang="pt-BR"/>
        </a:p>
      </dgm:t>
    </dgm:pt>
    <dgm:pt modelId="{8AC36F07-ED5A-4694-BF34-D86053EF015C}" type="sibTrans" cxnId="{FAC37343-2641-4A59-AED0-DBF310C128CD}">
      <dgm:prSet/>
      <dgm:spPr/>
      <dgm:t>
        <a:bodyPr/>
        <a:lstStyle/>
        <a:p>
          <a:endParaRPr lang="pt-BR" dirty="0"/>
        </a:p>
      </dgm:t>
    </dgm:pt>
    <dgm:pt modelId="{46185E7F-5E8F-46C0-B938-5F8238CB0738}">
      <dgm:prSet/>
      <dgm:spPr/>
      <dgm:t>
        <a:bodyPr/>
        <a:lstStyle/>
        <a:p>
          <a:r>
            <a:rPr lang="pt-BR" noProof="0" dirty="0">
              <a:solidFill>
                <a:schemeClr val="accent2">
                  <a:lumMod val="50000"/>
                </a:schemeClr>
              </a:solidFill>
            </a:rPr>
            <a:t>Jovem agricultor do futuro</a:t>
          </a:r>
        </a:p>
      </dgm:t>
    </dgm:pt>
    <dgm:pt modelId="{A71E47ED-55FE-4364-919B-27BE3C4E3F97}" type="parTrans" cxnId="{7E7B863B-EFE9-4628-8275-DEE0601DC585}">
      <dgm:prSet/>
      <dgm:spPr/>
      <dgm:t>
        <a:bodyPr/>
        <a:lstStyle/>
        <a:p>
          <a:endParaRPr lang="pt-BR"/>
        </a:p>
      </dgm:t>
    </dgm:pt>
    <dgm:pt modelId="{6FB3E141-6F50-4191-AC29-0D644D66F392}" type="sibTrans" cxnId="{7E7B863B-EFE9-4628-8275-DEE0601DC585}">
      <dgm:prSet/>
      <dgm:spPr/>
      <dgm:t>
        <a:bodyPr/>
        <a:lstStyle/>
        <a:p>
          <a:endParaRPr lang="pt-BR"/>
        </a:p>
      </dgm:t>
    </dgm:pt>
    <dgm:pt modelId="{7593D270-00F1-4605-8FDB-B00DC90BEF52}" type="pres">
      <dgm:prSet presAssocID="{28009E73-66EF-49A8-81C1-2D8A9BEB9CF3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8BE208BD-462C-4FF4-89CD-894C0B9EA5B4}" type="pres">
      <dgm:prSet presAssocID="{28009E73-66EF-49A8-81C1-2D8A9BEB9CF3}" presName="dummyMaxCanvas" presStyleCnt="0">
        <dgm:presLayoutVars/>
      </dgm:prSet>
      <dgm:spPr/>
    </dgm:pt>
    <dgm:pt modelId="{E32E872A-8D61-45CC-8284-9848AEAFA49D}" type="pres">
      <dgm:prSet presAssocID="{28009E73-66EF-49A8-81C1-2D8A9BEB9CF3}" presName="FiveNodes_1" presStyleLbl="node1" presStyleIdx="0" presStyleCnt="5" custLinFactNeighborX="-484">
        <dgm:presLayoutVars>
          <dgm:bulletEnabled val="1"/>
        </dgm:presLayoutVars>
      </dgm:prSet>
      <dgm:spPr>
        <a:xfrm>
          <a:off x="0" y="0"/>
          <a:ext cx="6329458" cy="630936"/>
        </a:xfrm>
        <a:prstGeom prst="roundRect">
          <a:avLst>
            <a:gd name="adj" fmla="val 10000"/>
          </a:avLst>
        </a:prstGeom>
      </dgm:spPr>
      <dgm:t>
        <a:bodyPr/>
        <a:lstStyle/>
        <a:p>
          <a:endParaRPr lang="pt-BR"/>
        </a:p>
      </dgm:t>
    </dgm:pt>
    <dgm:pt modelId="{0C23F7F0-9C11-4999-97A6-BDFE54E25916}" type="pres">
      <dgm:prSet presAssocID="{28009E73-66EF-49A8-81C1-2D8A9BEB9CF3}" presName="FiveNodes_2" presStyleLbl="node1" presStyleIdx="1" presStyleCnt="5" custLinFactNeighborX="-1448" custLinFactNeighborY="-5193">
        <dgm:presLayoutVars>
          <dgm:bulletEnabled val="1"/>
        </dgm:presLayoutVars>
      </dgm:prSet>
      <dgm:spPr>
        <a:xfrm>
          <a:off x="472654" y="718566"/>
          <a:ext cx="6329458" cy="630936"/>
        </a:xfrm>
        <a:prstGeom prst="roundRect">
          <a:avLst>
            <a:gd name="adj" fmla="val 10000"/>
          </a:avLst>
        </a:prstGeom>
      </dgm:spPr>
      <dgm:t>
        <a:bodyPr/>
        <a:lstStyle/>
        <a:p>
          <a:endParaRPr lang="pt-BR"/>
        </a:p>
      </dgm:t>
    </dgm:pt>
    <dgm:pt modelId="{BE01D6A1-487C-4E01-85DB-881101EA057B}" type="pres">
      <dgm:prSet presAssocID="{28009E73-66EF-49A8-81C1-2D8A9BEB9CF3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7DA52CA-65A5-4EF6-A966-74DC246B2E7D}" type="pres">
      <dgm:prSet presAssocID="{28009E73-66EF-49A8-81C1-2D8A9BEB9CF3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FD37FFF-0360-418F-8BC3-AB8A307D93CC}" type="pres">
      <dgm:prSet presAssocID="{28009E73-66EF-49A8-81C1-2D8A9BEB9CF3}" presName="FiveNodes_5" presStyleLbl="node1" presStyleIdx="4" presStyleCnt="5" custLinFactNeighborX="-43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3C49701-9C86-4A45-ACCA-88728633735E}" type="pres">
      <dgm:prSet presAssocID="{28009E73-66EF-49A8-81C1-2D8A9BEB9CF3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4C603F8-90A1-4690-9D79-93F685A04F31}" type="pres">
      <dgm:prSet presAssocID="{28009E73-66EF-49A8-81C1-2D8A9BEB9CF3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F96D3AB-8E23-448B-9468-29601C58052B}" type="pres">
      <dgm:prSet presAssocID="{28009E73-66EF-49A8-81C1-2D8A9BEB9CF3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45EA6CF-3A27-4C04-9ECD-BE2091E0C0B0}" type="pres">
      <dgm:prSet presAssocID="{28009E73-66EF-49A8-81C1-2D8A9BEB9CF3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3E33424-89DA-4262-A7B0-54CB033388DE}" type="pres">
      <dgm:prSet presAssocID="{28009E73-66EF-49A8-81C1-2D8A9BEB9CF3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D8417E2-3546-450E-BCC7-BAFCD8FFEF86}" type="pres">
      <dgm:prSet presAssocID="{28009E73-66EF-49A8-81C1-2D8A9BEB9CF3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E62FEB8-62F6-40B5-B3D7-DB9D77D88D6A}" type="pres">
      <dgm:prSet presAssocID="{28009E73-66EF-49A8-81C1-2D8A9BEB9CF3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DCF8F7A-3435-4CA2-B9A6-CD2D96EB3DEC}" type="pres">
      <dgm:prSet presAssocID="{28009E73-66EF-49A8-81C1-2D8A9BEB9CF3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F31D127-B76A-475A-866D-E14DC5042F41}" type="pres">
      <dgm:prSet presAssocID="{28009E73-66EF-49A8-81C1-2D8A9BEB9CF3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4EE42F6B-18F6-4794-8726-0296A6183458}" type="presOf" srcId="{5215A0AB-8A04-48AF-A557-10ED03DF33E1}" destId="{A3C49701-9C86-4A45-ACCA-88728633735E}" srcOrd="0" destOrd="0" presId="urn:microsoft.com/office/officeart/2005/8/layout/vProcess5"/>
    <dgm:cxn modelId="{83663BA1-36F2-4241-BDE9-22C487E732A2}" srcId="{28009E73-66EF-49A8-81C1-2D8A9BEB9CF3}" destId="{47FEEEDA-7D1F-4631-ADEE-8892FF03F214}" srcOrd="3" destOrd="0" parTransId="{7161F01E-A80D-4D21-A226-8045787EEE91}" sibTransId="{AC2ED72D-6697-426D-A233-565B4A8C7F07}"/>
    <dgm:cxn modelId="{9E3A644D-EFC3-4F4E-9DC4-44935504E384}" type="presOf" srcId="{C2B510A5-1548-40E8-B003-5FA0037B2418}" destId="{13E33424-89DA-4262-A7B0-54CB033388DE}" srcOrd="1" destOrd="0" presId="urn:microsoft.com/office/officeart/2005/8/layout/vProcess5"/>
    <dgm:cxn modelId="{7E7B863B-EFE9-4628-8275-DEE0601DC585}" srcId="{28009E73-66EF-49A8-81C1-2D8A9BEB9CF3}" destId="{46185E7F-5E8F-46C0-B938-5F8238CB0738}" srcOrd="4" destOrd="0" parTransId="{A71E47ED-55FE-4364-919B-27BE3C4E3F97}" sibTransId="{6FB3E141-6F50-4191-AC29-0D644D66F392}"/>
    <dgm:cxn modelId="{1325FBFE-D4E2-4B57-927D-DBF9BC03ACEF}" type="presOf" srcId="{8AC36F07-ED5A-4694-BF34-D86053EF015C}" destId="{54C603F8-90A1-4690-9D79-93F685A04F31}" srcOrd="0" destOrd="0" presId="urn:microsoft.com/office/officeart/2005/8/layout/vProcess5"/>
    <dgm:cxn modelId="{76B0380F-57DA-41EF-B6EC-4C5EBA91C550}" type="presOf" srcId="{47FEEEDA-7D1F-4631-ADEE-8892FF03F214}" destId="{27DA52CA-65A5-4EF6-A966-74DC246B2E7D}" srcOrd="0" destOrd="0" presId="urn:microsoft.com/office/officeart/2005/8/layout/vProcess5"/>
    <dgm:cxn modelId="{FEE258ED-BDF3-4334-8020-42BA505AB85D}" type="presOf" srcId="{8D715354-4040-4B68-934A-518D621C8EB1}" destId="{7E62FEB8-62F6-40B5-B3D7-DB9D77D88D6A}" srcOrd="1" destOrd="0" presId="urn:microsoft.com/office/officeart/2005/8/layout/vProcess5"/>
    <dgm:cxn modelId="{83B41F63-B45A-4A66-B2F8-AA5ABB182EA5}" srcId="{28009E73-66EF-49A8-81C1-2D8A9BEB9CF3}" destId="{8D715354-4040-4B68-934A-518D621C8EB1}" srcOrd="2" destOrd="0" parTransId="{D41446DC-84B5-49D7-931E-14503A8539A2}" sibTransId="{B21A84F0-452F-437A-A5E3-285BFAB435F3}"/>
    <dgm:cxn modelId="{C20EBAD3-6685-4BB4-9FA8-6AE36BCF1FE7}" type="presOf" srcId="{46185E7F-5E8F-46C0-B938-5F8238CB0738}" destId="{DFD37FFF-0360-418F-8BC3-AB8A307D93CC}" srcOrd="0" destOrd="0" presId="urn:microsoft.com/office/officeart/2005/8/layout/vProcess5"/>
    <dgm:cxn modelId="{EC6C71C5-E9D6-4D65-B2F1-FEA510227A09}" type="presOf" srcId="{FD4ABC4E-1E80-4CEF-A7E8-B6EDEE118793}" destId="{2D8417E2-3546-450E-BCC7-BAFCD8FFEF86}" srcOrd="1" destOrd="0" presId="urn:microsoft.com/office/officeart/2005/8/layout/vProcess5"/>
    <dgm:cxn modelId="{D3D79472-4534-4919-8C7D-AF3607913123}" srcId="{28009E73-66EF-49A8-81C1-2D8A9BEB9CF3}" destId="{C2B510A5-1548-40E8-B003-5FA0037B2418}" srcOrd="0" destOrd="0" parTransId="{1C1AB881-42AB-4285-88B3-FC4E2A41B9A9}" sibTransId="{5215A0AB-8A04-48AF-A557-10ED03DF33E1}"/>
    <dgm:cxn modelId="{5000AC69-7DDA-4A44-9D33-D513BEA83A01}" type="presOf" srcId="{C2B510A5-1548-40E8-B003-5FA0037B2418}" destId="{E32E872A-8D61-45CC-8284-9848AEAFA49D}" srcOrd="0" destOrd="0" presId="urn:microsoft.com/office/officeart/2005/8/layout/vProcess5"/>
    <dgm:cxn modelId="{CDF6AD7B-7668-4ACD-BBEF-DAEF78635A2E}" type="presOf" srcId="{FD4ABC4E-1E80-4CEF-A7E8-B6EDEE118793}" destId="{0C23F7F0-9C11-4999-97A6-BDFE54E25916}" srcOrd="0" destOrd="0" presId="urn:microsoft.com/office/officeart/2005/8/layout/vProcess5"/>
    <dgm:cxn modelId="{5E1103C7-0188-4547-9876-F380EAF30295}" type="presOf" srcId="{B21A84F0-452F-437A-A5E3-285BFAB435F3}" destId="{FF96D3AB-8E23-448B-9468-29601C58052B}" srcOrd="0" destOrd="0" presId="urn:microsoft.com/office/officeart/2005/8/layout/vProcess5"/>
    <dgm:cxn modelId="{10B08E79-4B98-415C-92C3-A275F6B4D548}" type="presOf" srcId="{46185E7F-5E8F-46C0-B938-5F8238CB0738}" destId="{BF31D127-B76A-475A-866D-E14DC5042F41}" srcOrd="1" destOrd="0" presId="urn:microsoft.com/office/officeart/2005/8/layout/vProcess5"/>
    <dgm:cxn modelId="{134DE2EE-842C-4118-83B8-BB3A47DF0185}" type="presOf" srcId="{47FEEEDA-7D1F-4631-ADEE-8892FF03F214}" destId="{6DCF8F7A-3435-4CA2-B9A6-CD2D96EB3DEC}" srcOrd="1" destOrd="0" presId="urn:microsoft.com/office/officeart/2005/8/layout/vProcess5"/>
    <dgm:cxn modelId="{BDF93B43-CC38-4C16-BAC7-91C1FCE43BD9}" type="presOf" srcId="{28009E73-66EF-49A8-81C1-2D8A9BEB9CF3}" destId="{7593D270-00F1-4605-8FDB-B00DC90BEF52}" srcOrd="0" destOrd="0" presId="urn:microsoft.com/office/officeart/2005/8/layout/vProcess5"/>
    <dgm:cxn modelId="{FAC37343-2641-4A59-AED0-DBF310C128CD}" srcId="{28009E73-66EF-49A8-81C1-2D8A9BEB9CF3}" destId="{FD4ABC4E-1E80-4CEF-A7E8-B6EDEE118793}" srcOrd="1" destOrd="0" parTransId="{7AF8EFAC-AB4C-408C-943D-507CB95267BE}" sibTransId="{8AC36F07-ED5A-4694-BF34-D86053EF015C}"/>
    <dgm:cxn modelId="{000AE49A-17E2-4597-8F5B-3AE534EE773D}" type="presOf" srcId="{8D715354-4040-4B68-934A-518D621C8EB1}" destId="{BE01D6A1-487C-4E01-85DB-881101EA057B}" srcOrd="0" destOrd="0" presId="urn:microsoft.com/office/officeart/2005/8/layout/vProcess5"/>
    <dgm:cxn modelId="{5952FA6C-CF0C-4BFD-BF44-61A721511953}" type="presOf" srcId="{AC2ED72D-6697-426D-A233-565B4A8C7F07}" destId="{245EA6CF-3A27-4C04-9ECD-BE2091E0C0B0}" srcOrd="0" destOrd="0" presId="urn:microsoft.com/office/officeart/2005/8/layout/vProcess5"/>
    <dgm:cxn modelId="{191B2DBA-49AB-44C7-8C97-AB2343E306B2}" type="presParOf" srcId="{7593D270-00F1-4605-8FDB-B00DC90BEF52}" destId="{8BE208BD-462C-4FF4-89CD-894C0B9EA5B4}" srcOrd="0" destOrd="0" presId="urn:microsoft.com/office/officeart/2005/8/layout/vProcess5"/>
    <dgm:cxn modelId="{F016FEAC-69DC-41C6-8DF0-1E50D39B32FD}" type="presParOf" srcId="{7593D270-00F1-4605-8FDB-B00DC90BEF52}" destId="{E32E872A-8D61-45CC-8284-9848AEAFA49D}" srcOrd="1" destOrd="0" presId="urn:microsoft.com/office/officeart/2005/8/layout/vProcess5"/>
    <dgm:cxn modelId="{233E0B7A-9007-411C-A0C3-43A41D0B5D96}" type="presParOf" srcId="{7593D270-00F1-4605-8FDB-B00DC90BEF52}" destId="{0C23F7F0-9C11-4999-97A6-BDFE54E25916}" srcOrd="2" destOrd="0" presId="urn:microsoft.com/office/officeart/2005/8/layout/vProcess5"/>
    <dgm:cxn modelId="{53EAF33C-D1B4-46DE-A630-CC325196E022}" type="presParOf" srcId="{7593D270-00F1-4605-8FDB-B00DC90BEF52}" destId="{BE01D6A1-487C-4E01-85DB-881101EA057B}" srcOrd="3" destOrd="0" presId="urn:microsoft.com/office/officeart/2005/8/layout/vProcess5"/>
    <dgm:cxn modelId="{9A4EBE3E-C350-49AF-81B8-EBA1F4BADA5B}" type="presParOf" srcId="{7593D270-00F1-4605-8FDB-B00DC90BEF52}" destId="{27DA52CA-65A5-4EF6-A966-74DC246B2E7D}" srcOrd="4" destOrd="0" presId="urn:microsoft.com/office/officeart/2005/8/layout/vProcess5"/>
    <dgm:cxn modelId="{ECB0B49F-573E-428A-9DC3-79726034037D}" type="presParOf" srcId="{7593D270-00F1-4605-8FDB-B00DC90BEF52}" destId="{DFD37FFF-0360-418F-8BC3-AB8A307D93CC}" srcOrd="5" destOrd="0" presId="urn:microsoft.com/office/officeart/2005/8/layout/vProcess5"/>
    <dgm:cxn modelId="{4F501891-77F6-4A21-97BF-A53F9A769C72}" type="presParOf" srcId="{7593D270-00F1-4605-8FDB-B00DC90BEF52}" destId="{A3C49701-9C86-4A45-ACCA-88728633735E}" srcOrd="6" destOrd="0" presId="urn:microsoft.com/office/officeart/2005/8/layout/vProcess5"/>
    <dgm:cxn modelId="{A0138520-9912-4F07-95AC-71CFA0207E71}" type="presParOf" srcId="{7593D270-00F1-4605-8FDB-B00DC90BEF52}" destId="{54C603F8-90A1-4690-9D79-93F685A04F31}" srcOrd="7" destOrd="0" presId="urn:microsoft.com/office/officeart/2005/8/layout/vProcess5"/>
    <dgm:cxn modelId="{1A42D3E7-C4BC-42CB-9A99-A008A061B921}" type="presParOf" srcId="{7593D270-00F1-4605-8FDB-B00DC90BEF52}" destId="{FF96D3AB-8E23-448B-9468-29601C58052B}" srcOrd="8" destOrd="0" presId="urn:microsoft.com/office/officeart/2005/8/layout/vProcess5"/>
    <dgm:cxn modelId="{5618BEAF-D495-4475-80B8-5F7A3F7077DB}" type="presParOf" srcId="{7593D270-00F1-4605-8FDB-B00DC90BEF52}" destId="{245EA6CF-3A27-4C04-9ECD-BE2091E0C0B0}" srcOrd="9" destOrd="0" presId="urn:microsoft.com/office/officeart/2005/8/layout/vProcess5"/>
    <dgm:cxn modelId="{2E4E4368-7403-41EC-8F8E-3D3FE5924BED}" type="presParOf" srcId="{7593D270-00F1-4605-8FDB-B00DC90BEF52}" destId="{13E33424-89DA-4262-A7B0-54CB033388DE}" srcOrd="10" destOrd="0" presId="urn:microsoft.com/office/officeart/2005/8/layout/vProcess5"/>
    <dgm:cxn modelId="{67FF1ED9-B33F-4242-A3B1-C413D448332B}" type="presParOf" srcId="{7593D270-00F1-4605-8FDB-B00DC90BEF52}" destId="{2D8417E2-3546-450E-BCC7-BAFCD8FFEF86}" srcOrd="11" destOrd="0" presId="urn:microsoft.com/office/officeart/2005/8/layout/vProcess5"/>
    <dgm:cxn modelId="{085040C3-9EFD-4FEF-A0A2-46FA61D227C2}" type="presParOf" srcId="{7593D270-00F1-4605-8FDB-B00DC90BEF52}" destId="{7E62FEB8-62F6-40B5-B3D7-DB9D77D88D6A}" srcOrd="12" destOrd="0" presId="urn:microsoft.com/office/officeart/2005/8/layout/vProcess5"/>
    <dgm:cxn modelId="{DE0C340A-0A33-4E6A-8E7E-F15DAD060F0C}" type="presParOf" srcId="{7593D270-00F1-4605-8FDB-B00DC90BEF52}" destId="{6DCF8F7A-3435-4CA2-B9A6-CD2D96EB3DEC}" srcOrd="13" destOrd="0" presId="urn:microsoft.com/office/officeart/2005/8/layout/vProcess5"/>
    <dgm:cxn modelId="{04E09B96-87F1-4698-9F6A-906B94E551D3}" type="presParOf" srcId="{7593D270-00F1-4605-8FDB-B00DC90BEF52}" destId="{BF31D127-B76A-475A-866D-E14DC5042F41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8009E73-66EF-49A8-81C1-2D8A9BEB9CF3}" type="doc">
      <dgm:prSet loTypeId="urn:microsoft.com/office/officeart/2005/8/layout/vProcess5" loCatId="process" qsTypeId="urn:microsoft.com/office/officeart/2005/8/quickstyle/simple4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C2B510A5-1548-40E8-B003-5FA0037B2418}">
      <dgm:prSet custT="1"/>
      <dgm:spPr/>
      <dgm:t>
        <a:bodyPr/>
        <a:lstStyle/>
        <a:p>
          <a:r>
            <a:rPr lang="pt-BR" sz="2700" dirty="0">
              <a:solidFill>
                <a:schemeClr val="accent2">
                  <a:lumMod val="50000"/>
                </a:schemeClr>
              </a:solidFill>
            </a:rPr>
            <a:t>Turismo Rural</a:t>
          </a:r>
          <a:endParaRPr lang="en-US" sz="2700" dirty="0">
            <a:solidFill>
              <a:schemeClr val="accent2">
                <a:lumMod val="50000"/>
              </a:schemeClr>
            </a:solidFill>
          </a:endParaRPr>
        </a:p>
      </dgm:t>
    </dgm:pt>
    <dgm:pt modelId="{1C1AB881-42AB-4285-88B3-FC4E2A41B9A9}" type="parTrans" cxnId="{D3D79472-4534-4919-8C7D-AF3607913123}">
      <dgm:prSet/>
      <dgm:spPr/>
      <dgm:t>
        <a:bodyPr/>
        <a:lstStyle/>
        <a:p>
          <a:endParaRPr lang="en-US"/>
        </a:p>
      </dgm:t>
    </dgm:pt>
    <dgm:pt modelId="{5215A0AB-8A04-48AF-A557-10ED03DF33E1}" type="sibTrans" cxnId="{D3D79472-4534-4919-8C7D-AF3607913123}">
      <dgm:prSet/>
      <dgm:spPr/>
      <dgm:t>
        <a:bodyPr/>
        <a:lstStyle/>
        <a:p>
          <a:endParaRPr lang="en-US" dirty="0"/>
        </a:p>
      </dgm:t>
    </dgm:pt>
    <dgm:pt modelId="{47FEEEDA-7D1F-4631-ADEE-8892FF03F214}">
      <dgm:prSet custT="1"/>
      <dgm:spPr/>
      <dgm:t>
        <a:bodyPr/>
        <a:lstStyle/>
        <a:p>
          <a:r>
            <a:rPr lang="pt-BR" sz="2700" dirty="0">
              <a:solidFill>
                <a:schemeClr val="accent2">
                  <a:lumMod val="50000"/>
                </a:schemeClr>
              </a:solidFill>
            </a:rPr>
            <a:t>Vendas online</a:t>
          </a:r>
          <a:endParaRPr lang="en-US" sz="2700" dirty="0">
            <a:solidFill>
              <a:schemeClr val="accent2">
                <a:lumMod val="50000"/>
              </a:schemeClr>
            </a:solidFill>
          </a:endParaRPr>
        </a:p>
      </dgm:t>
    </dgm:pt>
    <dgm:pt modelId="{7161F01E-A80D-4D21-A226-8045787EEE91}" type="parTrans" cxnId="{83663BA1-36F2-4241-BDE9-22C487E732A2}">
      <dgm:prSet/>
      <dgm:spPr/>
      <dgm:t>
        <a:bodyPr/>
        <a:lstStyle/>
        <a:p>
          <a:endParaRPr lang="en-US"/>
        </a:p>
      </dgm:t>
    </dgm:pt>
    <dgm:pt modelId="{AC2ED72D-6697-426D-A233-565B4A8C7F07}" type="sibTrans" cxnId="{83663BA1-36F2-4241-BDE9-22C487E732A2}">
      <dgm:prSet/>
      <dgm:spPr/>
      <dgm:t>
        <a:bodyPr/>
        <a:lstStyle/>
        <a:p>
          <a:endParaRPr lang="en-US" dirty="0"/>
        </a:p>
      </dgm:t>
    </dgm:pt>
    <dgm:pt modelId="{8D715354-4040-4B68-934A-518D621C8EB1}">
      <dgm:prSet/>
      <dgm:spPr/>
      <dgm:t>
        <a:bodyPr/>
        <a:lstStyle/>
        <a:p>
          <a:r>
            <a:rPr lang="pt-BR" dirty="0">
              <a:solidFill>
                <a:schemeClr val="accent2">
                  <a:lumMod val="50000"/>
                </a:schemeClr>
              </a:solidFill>
            </a:rPr>
            <a:t>Segurança no trabalho</a:t>
          </a:r>
          <a:endParaRPr lang="en-US" dirty="0">
            <a:solidFill>
              <a:schemeClr val="accent2">
                <a:lumMod val="50000"/>
              </a:schemeClr>
            </a:solidFill>
          </a:endParaRPr>
        </a:p>
      </dgm:t>
    </dgm:pt>
    <dgm:pt modelId="{B21A84F0-452F-437A-A5E3-285BFAB435F3}" type="sibTrans" cxnId="{83B41F63-B45A-4A66-B2F8-AA5ABB182EA5}">
      <dgm:prSet/>
      <dgm:spPr/>
      <dgm:t>
        <a:bodyPr/>
        <a:lstStyle/>
        <a:p>
          <a:endParaRPr lang="en-US" dirty="0"/>
        </a:p>
      </dgm:t>
    </dgm:pt>
    <dgm:pt modelId="{D41446DC-84B5-49D7-931E-14503A8539A2}" type="parTrans" cxnId="{83B41F63-B45A-4A66-B2F8-AA5ABB182EA5}">
      <dgm:prSet/>
      <dgm:spPr/>
      <dgm:t>
        <a:bodyPr/>
        <a:lstStyle/>
        <a:p>
          <a:endParaRPr lang="en-US"/>
        </a:p>
      </dgm:t>
    </dgm:pt>
    <dgm:pt modelId="{FD4ABC4E-1E80-4CEF-A7E8-B6EDEE118793}">
      <dgm:prSet custT="1"/>
      <dgm:spPr/>
      <dgm:t>
        <a:bodyPr/>
        <a:lstStyle/>
        <a:p>
          <a:r>
            <a:rPr lang="pt-BR" sz="2000" dirty="0">
              <a:solidFill>
                <a:schemeClr val="accent2">
                  <a:lumMod val="50000"/>
                </a:schemeClr>
              </a:solidFill>
            </a:rPr>
            <a:t>Noções de agroindústria: produção de queijo, embutidos, mel e outros</a:t>
          </a:r>
          <a:endParaRPr lang="en-US" sz="2000" dirty="0">
            <a:solidFill>
              <a:schemeClr val="accent2">
                <a:lumMod val="50000"/>
              </a:schemeClr>
            </a:solidFill>
          </a:endParaRPr>
        </a:p>
      </dgm:t>
    </dgm:pt>
    <dgm:pt modelId="{7AF8EFAC-AB4C-408C-943D-507CB95267BE}" type="parTrans" cxnId="{FAC37343-2641-4A59-AED0-DBF310C128CD}">
      <dgm:prSet/>
      <dgm:spPr/>
      <dgm:t>
        <a:bodyPr/>
        <a:lstStyle/>
        <a:p>
          <a:endParaRPr lang="pt-BR"/>
        </a:p>
      </dgm:t>
    </dgm:pt>
    <dgm:pt modelId="{8AC36F07-ED5A-4694-BF34-D86053EF015C}" type="sibTrans" cxnId="{FAC37343-2641-4A59-AED0-DBF310C128CD}">
      <dgm:prSet/>
      <dgm:spPr/>
      <dgm:t>
        <a:bodyPr/>
        <a:lstStyle/>
        <a:p>
          <a:endParaRPr lang="pt-BR" dirty="0"/>
        </a:p>
      </dgm:t>
    </dgm:pt>
    <dgm:pt modelId="{46185E7F-5E8F-46C0-B938-5F8238CB0738}">
      <dgm:prSet/>
      <dgm:spPr/>
      <dgm:t>
        <a:bodyPr/>
        <a:lstStyle/>
        <a:p>
          <a:r>
            <a:rPr lang="pt-BR" noProof="0" dirty="0">
              <a:solidFill>
                <a:schemeClr val="accent2">
                  <a:lumMod val="50000"/>
                </a:schemeClr>
              </a:solidFill>
            </a:rPr>
            <a:t>Programa</a:t>
          </a:r>
          <a:r>
            <a:rPr lang="en-US" dirty="0">
              <a:solidFill>
                <a:schemeClr val="accent2">
                  <a:lumMod val="50000"/>
                </a:schemeClr>
              </a:solidFill>
            </a:rPr>
            <a:t> </a:t>
          </a:r>
          <a:r>
            <a:rPr lang="pt-BR" noProof="0" dirty="0">
              <a:solidFill>
                <a:schemeClr val="accent2">
                  <a:lumMod val="50000"/>
                </a:schemeClr>
              </a:solidFill>
            </a:rPr>
            <a:t>Empresário</a:t>
          </a:r>
          <a:r>
            <a:rPr lang="en-US" dirty="0">
              <a:solidFill>
                <a:schemeClr val="accent2">
                  <a:lumMod val="50000"/>
                </a:schemeClr>
              </a:solidFill>
            </a:rPr>
            <a:t> Rural - PROER</a:t>
          </a:r>
        </a:p>
      </dgm:t>
    </dgm:pt>
    <dgm:pt modelId="{A71E47ED-55FE-4364-919B-27BE3C4E3F97}" type="parTrans" cxnId="{7E7B863B-EFE9-4628-8275-DEE0601DC585}">
      <dgm:prSet/>
      <dgm:spPr/>
      <dgm:t>
        <a:bodyPr/>
        <a:lstStyle/>
        <a:p>
          <a:endParaRPr lang="pt-BR"/>
        </a:p>
      </dgm:t>
    </dgm:pt>
    <dgm:pt modelId="{6FB3E141-6F50-4191-AC29-0D644D66F392}" type="sibTrans" cxnId="{7E7B863B-EFE9-4628-8275-DEE0601DC585}">
      <dgm:prSet/>
      <dgm:spPr/>
      <dgm:t>
        <a:bodyPr/>
        <a:lstStyle/>
        <a:p>
          <a:endParaRPr lang="pt-BR"/>
        </a:p>
      </dgm:t>
    </dgm:pt>
    <dgm:pt modelId="{7593D270-00F1-4605-8FDB-B00DC90BEF52}" type="pres">
      <dgm:prSet presAssocID="{28009E73-66EF-49A8-81C1-2D8A9BEB9CF3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8BE208BD-462C-4FF4-89CD-894C0B9EA5B4}" type="pres">
      <dgm:prSet presAssocID="{28009E73-66EF-49A8-81C1-2D8A9BEB9CF3}" presName="dummyMaxCanvas" presStyleCnt="0">
        <dgm:presLayoutVars/>
      </dgm:prSet>
      <dgm:spPr/>
    </dgm:pt>
    <dgm:pt modelId="{E32E872A-8D61-45CC-8284-9848AEAFA49D}" type="pres">
      <dgm:prSet presAssocID="{28009E73-66EF-49A8-81C1-2D8A9BEB9CF3}" presName="FiveNodes_1" presStyleLbl="node1" presStyleIdx="0" presStyleCnt="5" custLinFactNeighborX="-48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C23F7F0-9C11-4999-97A6-BDFE54E25916}" type="pres">
      <dgm:prSet presAssocID="{28009E73-66EF-49A8-81C1-2D8A9BEB9CF3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E01D6A1-487C-4E01-85DB-881101EA057B}" type="pres">
      <dgm:prSet presAssocID="{28009E73-66EF-49A8-81C1-2D8A9BEB9CF3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7DA52CA-65A5-4EF6-A966-74DC246B2E7D}" type="pres">
      <dgm:prSet presAssocID="{28009E73-66EF-49A8-81C1-2D8A9BEB9CF3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FD37FFF-0360-418F-8BC3-AB8A307D93CC}" type="pres">
      <dgm:prSet presAssocID="{28009E73-66EF-49A8-81C1-2D8A9BEB9CF3}" presName="FiveNodes_5" presStyleLbl="node1" presStyleIdx="4" presStyleCnt="5" custLinFactNeighborX="-43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3C49701-9C86-4A45-ACCA-88728633735E}" type="pres">
      <dgm:prSet presAssocID="{28009E73-66EF-49A8-81C1-2D8A9BEB9CF3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4C603F8-90A1-4690-9D79-93F685A04F31}" type="pres">
      <dgm:prSet presAssocID="{28009E73-66EF-49A8-81C1-2D8A9BEB9CF3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F96D3AB-8E23-448B-9468-29601C58052B}" type="pres">
      <dgm:prSet presAssocID="{28009E73-66EF-49A8-81C1-2D8A9BEB9CF3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45EA6CF-3A27-4C04-9ECD-BE2091E0C0B0}" type="pres">
      <dgm:prSet presAssocID="{28009E73-66EF-49A8-81C1-2D8A9BEB9CF3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3E33424-89DA-4262-A7B0-54CB033388DE}" type="pres">
      <dgm:prSet presAssocID="{28009E73-66EF-49A8-81C1-2D8A9BEB9CF3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D8417E2-3546-450E-BCC7-BAFCD8FFEF86}" type="pres">
      <dgm:prSet presAssocID="{28009E73-66EF-49A8-81C1-2D8A9BEB9CF3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E62FEB8-62F6-40B5-B3D7-DB9D77D88D6A}" type="pres">
      <dgm:prSet presAssocID="{28009E73-66EF-49A8-81C1-2D8A9BEB9CF3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DCF8F7A-3435-4CA2-B9A6-CD2D96EB3DEC}" type="pres">
      <dgm:prSet presAssocID="{28009E73-66EF-49A8-81C1-2D8A9BEB9CF3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F31D127-B76A-475A-866D-E14DC5042F41}" type="pres">
      <dgm:prSet presAssocID="{28009E73-66EF-49A8-81C1-2D8A9BEB9CF3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4EE42F6B-18F6-4794-8726-0296A6183458}" type="presOf" srcId="{5215A0AB-8A04-48AF-A557-10ED03DF33E1}" destId="{A3C49701-9C86-4A45-ACCA-88728633735E}" srcOrd="0" destOrd="0" presId="urn:microsoft.com/office/officeart/2005/8/layout/vProcess5"/>
    <dgm:cxn modelId="{83663BA1-36F2-4241-BDE9-22C487E732A2}" srcId="{28009E73-66EF-49A8-81C1-2D8A9BEB9CF3}" destId="{47FEEEDA-7D1F-4631-ADEE-8892FF03F214}" srcOrd="3" destOrd="0" parTransId="{7161F01E-A80D-4D21-A226-8045787EEE91}" sibTransId="{AC2ED72D-6697-426D-A233-565B4A8C7F07}"/>
    <dgm:cxn modelId="{9E3A644D-EFC3-4F4E-9DC4-44935504E384}" type="presOf" srcId="{C2B510A5-1548-40E8-B003-5FA0037B2418}" destId="{13E33424-89DA-4262-A7B0-54CB033388DE}" srcOrd="1" destOrd="0" presId="urn:microsoft.com/office/officeart/2005/8/layout/vProcess5"/>
    <dgm:cxn modelId="{7E7B863B-EFE9-4628-8275-DEE0601DC585}" srcId="{28009E73-66EF-49A8-81C1-2D8A9BEB9CF3}" destId="{46185E7F-5E8F-46C0-B938-5F8238CB0738}" srcOrd="4" destOrd="0" parTransId="{A71E47ED-55FE-4364-919B-27BE3C4E3F97}" sibTransId="{6FB3E141-6F50-4191-AC29-0D644D66F392}"/>
    <dgm:cxn modelId="{1325FBFE-D4E2-4B57-927D-DBF9BC03ACEF}" type="presOf" srcId="{8AC36F07-ED5A-4694-BF34-D86053EF015C}" destId="{54C603F8-90A1-4690-9D79-93F685A04F31}" srcOrd="0" destOrd="0" presId="urn:microsoft.com/office/officeart/2005/8/layout/vProcess5"/>
    <dgm:cxn modelId="{76B0380F-57DA-41EF-B6EC-4C5EBA91C550}" type="presOf" srcId="{47FEEEDA-7D1F-4631-ADEE-8892FF03F214}" destId="{27DA52CA-65A5-4EF6-A966-74DC246B2E7D}" srcOrd="0" destOrd="0" presId="urn:microsoft.com/office/officeart/2005/8/layout/vProcess5"/>
    <dgm:cxn modelId="{FEE258ED-BDF3-4334-8020-42BA505AB85D}" type="presOf" srcId="{8D715354-4040-4B68-934A-518D621C8EB1}" destId="{7E62FEB8-62F6-40B5-B3D7-DB9D77D88D6A}" srcOrd="1" destOrd="0" presId="urn:microsoft.com/office/officeart/2005/8/layout/vProcess5"/>
    <dgm:cxn modelId="{83B41F63-B45A-4A66-B2F8-AA5ABB182EA5}" srcId="{28009E73-66EF-49A8-81C1-2D8A9BEB9CF3}" destId="{8D715354-4040-4B68-934A-518D621C8EB1}" srcOrd="2" destOrd="0" parTransId="{D41446DC-84B5-49D7-931E-14503A8539A2}" sibTransId="{B21A84F0-452F-437A-A5E3-285BFAB435F3}"/>
    <dgm:cxn modelId="{C20EBAD3-6685-4BB4-9FA8-6AE36BCF1FE7}" type="presOf" srcId="{46185E7F-5E8F-46C0-B938-5F8238CB0738}" destId="{DFD37FFF-0360-418F-8BC3-AB8A307D93CC}" srcOrd="0" destOrd="0" presId="urn:microsoft.com/office/officeart/2005/8/layout/vProcess5"/>
    <dgm:cxn modelId="{EC6C71C5-E9D6-4D65-B2F1-FEA510227A09}" type="presOf" srcId="{FD4ABC4E-1E80-4CEF-A7E8-B6EDEE118793}" destId="{2D8417E2-3546-450E-BCC7-BAFCD8FFEF86}" srcOrd="1" destOrd="0" presId="urn:microsoft.com/office/officeart/2005/8/layout/vProcess5"/>
    <dgm:cxn modelId="{D3D79472-4534-4919-8C7D-AF3607913123}" srcId="{28009E73-66EF-49A8-81C1-2D8A9BEB9CF3}" destId="{C2B510A5-1548-40E8-B003-5FA0037B2418}" srcOrd="0" destOrd="0" parTransId="{1C1AB881-42AB-4285-88B3-FC4E2A41B9A9}" sibTransId="{5215A0AB-8A04-48AF-A557-10ED03DF33E1}"/>
    <dgm:cxn modelId="{5000AC69-7DDA-4A44-9D33-D513BEA83A01}" type="presOf" srcId="{C2B510A5-1548-40E8-B003-5FA0037B2418}" destId="{E32E872A-8D61-45CC-8284-9848AEAFA49D}" srcOrd="0" destOrd="0" presId="urn:microsoft.com/office/officeart/2005/8/layout/vProcess5"/>
    <dgm:cxn modelId="{CDF6AD7B-7668-4ACD-BBEF-DAEF78635A2E}" type="presOf" srcId="{FD4ABC4E-1E80-4CEF-A7E8-B6EDEE118793}" destId="{0C23F7F0-9C11-4999-97A6-BDFE54E25916}" srcOrd="0" destOrd="0" presId="urn:microsoft.com/office/officeart/2005/8/layout/vProcess5"/>
    <dgm:cxn modelId="{5E1103C7-0188-4547-9876-F380EAF30295}" type="presOf" srcId="{B21A84F0-452F-437A-A5E3-285BFAB435F3}" destId="{FF96D3AB-8E23-448B-9468-29601C58052B}" srcOrd="0" destOrd="0" presId="urn:microsoft.com/office/officeart/2005/8/layout/vProcess5"/>
    <dgm:cxn modelId="{10B08E79-4B98-415C-92C3-A275F6B4D548}" type="presOf" srcId="{46185E7F-5E8F-46C0-B938-5F8238CB0738}" destId="{BF31D127-B76A-475A-866D-E14DC5042F41}" srcOrd="1" destOrd="0" presId="urn:microsoft.com/office/officeart/2005/8/layout/vProcess5"/>
    <dgm:cxn modelId="{134DE2EE-842C-4118-83B8-BB3A47DF0185}" type="presOf" srcId="{47FEEEDA-7D1F-4631-ADEE-8892FF03F214}" destId="{6DCF8F7A-3435-4CA2-B9A6-CD2D96EB3DEC}" srcOrd="1" destOrd="0" presId="urn:microsoft.com/office/officeart/2005/8/layout/vProcess5"/>
    <dgm:cxn modelId="{BDF93B43-CC38-4C16-BAC7-91C1FCE43BD9}" type="presOf" srcId="{28009E73-66EF-49A8-81C1-2D8A9BEB9CF3}" destId="{7593D270-00F1-4605-8FDB-B00DC90BEF52}" srcOrd="0" destOrd="0" presId="urn:microsoft.com/office/officeart/2005/8/layout/vProcess5"/>
    <dgm:cxn modelId="{FAC37343-2641-4A59-AED0-DBF310C128CD}" srcId="{28009E73-66EF-49A8-81C1-2D8A9BEB9CF3}" destId="{FD4ABC4E-1E80-4CEF-A7E8-B6EDEE118793}" srcOrd="1" destOrd="0" parTransId="{7AF8EFAC-AB4C-408C-943D-507CB95267BE}" sibTransId="{8AC36F07-ED5A-4694-BF34-D86053EF015C}"/>
    <dgm:cxn modelId="{000AE49A-17E2-4597-8F5B-3AE534EE773D}" type="presOf" srcId="{8D715354-4040-4B68-934A-518D621C8EB1}" destId="{BE01D6A1-487C-4E01-85DB-881101EA057B}" srcOrd="0" destOrd="0" presId="urn:microsoft.com/office/officeart/2005/8/layout/vProcess5"/>
    <dgm:cxn modelId="{5952FA6C-CF0C-4BFD-BF44-61A721511953}" type="presOf" srcId="{AC2ED72D-6697-426D-A233-565B4A8C7F07}" destId="{245EA6CF-3A27-4C04-9ECD-BE2091E0C0B0}" srcOrd="0" destOrd="0" presId="urn:microsoft.com/office/officeart/2005/8/layout/vProcess5"/>
    <dgm:cxn modelId="{191B2DBA-49AB-44C7-8C97-AB2343E306B2}" type="presParOf" srcId="{7593D270-00F1-4605-8FDB-B00DC90BEF52}" destId="{8BE208BD-462C-4FF4-89CD-894C0B9EA5B4}" srcOrd="0" destOrd="0" presId="urn:microsoft.com/office/officeart/2005/8/layout/vProcess5"/>
    <dgm:cxn modelId="{F016FEAC-69DC-41C6-8DF0-1E50D39B32FD}" type="presParOf" srcId="{7593D270-00F1-4605-8FDB-B00DC90BEF52}" destId="{E32E872A-8D61-45CC-8284-9848AEAFA49D}" srcOrd="1" destOrd="0" presId="urn:microsoft.com/office/officeart/2005/8/layout/vProcess5"/>
    <dgm:cxn modelId="{233E0B7A-9007-411C-A0C3-43A41D0B5D96}" type="presParOf" srcId="{7593D270-00F1-4605-8FDB-B00DC90BEF52}" destId="{0C23F7F0-9C11-4999-97A6-BDFE54E25916}" srcOrd="2" destOrd="0" presId="urn:microsoft.com/office/officeart/2005/8/layout/vProcess5"/>
    <dgm:cxn modelId="{53EAF33C-D1B4-46DE-A630-CC325196E022}" type="presParOf" srcId="{7593D270-00F1-4605-8FDB-B00DC90BEF52}" destId="{BE01D6A1-487C-4E01-85DB-881101EA057B}" srcOrd="3" destOrd="0" presId="urn:microsoft.com/office/officeart/2005/8/layout/vProcess5"/>
    <dgm:cxn modelId="{9A4EBE3E-C350-49AF-81B8-EBA1F4BADA5B}" type="presParOf" srcId="{7593D270-00F1-4605-8FDB-B00DC90BEF52}" destId="{27DA52CA-65A5-4EF6-A966-74DC246B2E7D}" srcOrd="4" destOrd="0" presId="urn:microsoft.com/office/officeart/2005/8/layout/vProcess5"/>
    <dgm:cxn modelId="{ECB0B49F-573E-428A-9DC3-79726034037D}" type="presParOf" srcId="{7593D270-00F1-4605-8FDB-B00DC90BEF52}" destId="{DFD37FFF-0360-418F-8BC3-AB8A307D93CC}" srcOrd="5" destOrd="0" presId="urn:microsoft.com/office/officeart/2005/8/layout/vProcess5"/>
    <dgm:cxn modelId="{4F501891-77F6-4A21-97BF-A53F9A769C72}" type="presParOf" srcId="{7593D270-00F1-4605-8FDB-B00DC90BEF52}" destId="{A3C49701-9C86-4A45-ACCA-88728633735E}" srcOrd="6" destOrd="0" presId="urn:microsoft.com/office/officeart/2005/8/layout/vProcess5"/>
    <dgm:cxn modelId="{A0138520-9912-4F07-95AC-71CFA0207E71}" type="presParOf" srcId="{7593D270-00F1-4605-8FDB-B00DC90BEF52}" destId="{54C603F8-90A1-4690-9D79-93F685A04F31}" srcOrd="7" destOrd="0" presId="urn:microsoft.com/office/officeart/2005/8/layout/vProcess5"/>
    <dgm:cxn modelId="{1A42D3E7-C4BC-42CB-9A99-A008A061B921}" type="presParOf" srcId="{7593D270-00F1-4605-8FDB-B00DC90BEF52}" destId="{FF96D3AB-8E23-448B-9468-29601C58052B}" srcOrd="8" destOrd="0" presId="urn:microsoft.com/office/officeart/2005/8/layout/vProcess5"/>
    <dgm:cxn modelId="{5618BEAF-D495-4475-80B8-5F7A3F7077DB}" type="presParOf" srcId="{7593D270-00F1-4605-8FDB-B00DC90BEF52}" destId="{245EA6CF-3A27-4C04-9ECD-BE2091E0C0B0}" srcOrd="9" destOrd="0" presId="urn:microsoft.com/office/officeart/2005/8/layout/vProcess5"/>
    <dgm:cxn modelId="{2E4E4368-7403-41EC-8F8E-3D3FE5924BED}" type="presParOf" srcId="{7593D270-00F1-4605-8FDB-B00DC90BEF52}" destId="{13E33424-89DA-4262-A7B0-54CB033388DE}" srcOrd="10" destOrd="0" presId="urn:microsoft.com/office/officeart/2005/8/layout/vProcess5"/>
    <dgm:cxn modelId="{67FF1ED9-B33F-4242-A3B1-C413D448332B}" type="presParOf" srcId="{7593D270-00F1-4605-8FDB-B00DC90BEF52}" destId="{2D8417E2-3546-450E-BCC7-BAFCD8FFEF86}" srcOrd="11" destOrd="0" presId="urn:microsoft.com/office/officeart/2005/8/layout/vProcess5"/>
    <dgm:cxn modelId="{085040C3-9EFD-4FEF-A0A2-46FA61D227C2}" type="presParOf" srcId="{7593D270-00F1-4605-8FDB-B00DC90BEF52}" destId="{7E62FEB8-62F6-40B5-B3D7-DB9D77D88D6A}" srcOrd="12" destOrd="0" presId="urn:microsoft.com/office/officeart/2005/8/layout/vProcess5"/>
    <dgm:cxn modelId="{DE0C340A-0A33-4E6A-8E7E-F15DAD060F0C}" type="presParOf" srcId="{7593D270-00F1-4605-8FDB-B00DC90BEF52}" destId="{6DCF8F7A-3435-4CA2-B9A6-CD2D96EB3DEC}" srcOrd="13" destOrd="0" presId="urn:microsoft.com/office/officeart/2005/8/layout/vProcess5"/>
    <dgm:cxn modelId="{04E09B96-87F1-4698-9F6A-906B94E551D3}" type="presParOf" srcId="{7593D270-00F1-4605-8FDB-B00DC90BEF52}" destId="{BF31D127-B76A-475A-866D-E14DC5042F41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8009E73-66EF-49A8-81C1-2D8A9BEB9CF3}" type="doc">
      <dgm:prSet loTypeId="urn:microsoft.com/office/officeart/2005/8/layout/vProcess5" loCatId="process" qsTypeId="urn:microsoft.com/office/officeart/2005/8/quickstyle/simple4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C2B510A5-1548-40E8-B003-5FA0037B2418}">
      <dgm:prSet custT="1"/>
      <dgm:spPr/>
      <dgm:t>
        <a:bodyPr/>
        <a:lstStyle/>
        <a:p>
          <a:r>
            <a:rPr lang="pt-BR" sz="2700" dirty="0">
              <a:solidFill>
                <a:schemeClr val="accent2">
                  <a:lumMod val="50000"/>
                </a:schemeClr>
              </a:solidFill>
            </a:rPr>
            <a:t>Culinária regional</a:t>
          </a:r>
          <a:endParaRPr lang="en-US" sz="2700" dirty="0">
            <a:solidFill>
              <a:schemeClr val="accent2">
                <a:lumMod val="50000"/>
              </a:schemeClr>
            </a:solidFill>
          </a:endParaRPr>
        </a:p>
      </dgm:t>
    </dgm:pt>
    <dgm:pt modelId="{1C1AB881-42AB-4285-88B3-FC4E2A41B9A9}" type="parTrans" cxnId="{D3D79472-4534-4919-8C7D-AF3607913123}">
      <dgm:prSet/>
      <dgm:spPr/>
      <dgm:t>
        <a:bodyPr/>
        <a:lstStyle/>
        <a:p>
          <a:endParaRPr lang="en-US"/>
        </a:p>
      </dgm:t>
    </dgm:pt>
    <dgm:pt modelId="{5215A0AB-8A04-48AF-A557-10ED03DF33E1}" type="sibTrans" cxnId="{D3D79472-4534-4919-8C7D-AF3607913123}">
      <dgm:prSet/>
      <dgm:spPr/>
      <dgm:t>
        <a:bodyPr/>
        <a:lstStyle/>
        <a:p>
          <a:endParaRPr lang="en-US" dirty="0"/>
        </a:p>
      </dgm:t>
    </dgm:pt>
    <dgm:pt modelId="{47FEEEDA-7D1F-4631-ADEE-8892FF03F214}">
      <dgm:prSet custT="1"/>
      <dgm:spPr/>
      <dgm:t>
        <a:bodyPr/>
        <a:lstStyle/>
        <a:p>
          <a:r>
            <a:rPr lang="pt-BR" sz="2700" dirty="0">
              <a:solidFill>
                <a:schemeClr val="accent2">
                  <a:lumMod val="50000"/>
                </a:schemeClr>
              </a:solidFill>
            </a:rPr>
            <a:t>Tratorista</a:t>
          </a:r>
          <a:endParaRPr lang="en-US" sz="2700" dirty="0">
            <a:solidFill>
              <a:schemeClr val="accent2">
                <a:lumMod val="50000"/>
              </a:schemeClr>
            </a:solidFill>
          </a:endParaRPr>
        </a:p>
      </dgm:t>
    </dgm:pt>
    <dgm:pt modelId="{7161F01E-A80D-4D21-A226-8045787EEE91}" type="parTrans" cxnId="{83663BA1-36F2-4241-BDE9-22C487E732A2}">
      <dgm:prSet/>
      <dgm:spPr/>
      <dgm:t>
        <a:bodyPr/>
        <a:lstStyle/>
        <a:p>
          <a:endParaRPr lang="en-US"/>
        </a:p>
      </dgm:t>
    </dgm:pt>
    <dgm:pt modelId="{AC2ED72D-6697-426D-A233-565B4A8C7F07}" type="sibTrans" cxnId="{83663BA1-36F2-4241-BDE9-22C487E732A2}">
      <dgm:prSet/>
      <dgm:spPr/>
      <dgm:t>
        <a:bodyPr/>
        <a:lstStyle/>
        <a:p>
          <a:endParaRPr lang="en-US" dirty="0"/>
        </a:p>
      </dgm:t>
    </dgm:pt>
    <dgm:pt modelId="{8D715354-4040-4B68-934A-518D621C8EB1}">
      <dgm:prSet custT="1"/>
      <dgm:spPr/>
      <dgm:t>
        <a:bodyPr/>
        <a:lstStyle/>
        <a:p>
          <a:r>
            <a:rPr lang="pt-BR" sz="2700" dirty="0">
              <a:solidFill>
                <a:schemeClr val="accent2">
                  <a:lumMod val="50000"/>
                </a:schemeClr>
              </a:solidFill>
            </a:rPr>
            <a:t>Inclusão digital</a:t>
          </a:r>
          <a:endParaRPr lang="en-US" sz="2700" dirty="0">
            <a:solidFill>
              <a:schemeClr val="accent2">
                <a:lumMod val="50000"/>
              </a:schemeClr>
            </a:solidFill>
          </a:endParaRPr>
        </a:p>
      </dgm:t>
    </dgm:pt>
    <dgm:pt modelId="{B21A84F0-452F-437A-A5E3-285BFAB435F3}" type="sibTrans" cxnId="{83B41F63-B45A-4A66-B2F8-AA5ABB182EA5}">
      <dgm:prSet/>
      <dgm:spPr/>
      <dgm:t>
        <a:bodyPr/>
        <a:lstStyle/>
        <a:p>
          <a:endParaRPr lang="en-US" dirty="0"/>
        </a:p>
      </dgm:t>
    </dgm:pt>
    <dgm:pt modelId="{D41446DC-84B5-49D7-931E-14503A8539A2}" type="parTrans" cxnId="{83B41F63-B45A-4A66-B2F8-AA5ABB182EA5}">
      <dgm:prSet/>
      <dgm:spPr/>
      <dgm:t>
        <a:bodyPr/>
        <a:lstStyle/>
        <a:p>
          <a:endParaRPr lang="en-US"/>
        </a:p>
      </dgm:t>
    </dgm:pt>
    <dgm:pt modelId="{FD4ABC4E-1E80-4CEF-A7E8-B6EDEE118793}">
      <dgm:prSet custT="1"/>
      <dgm:spPr/>
      <dgm:t>
        <a:bodyPr/>
        <a:lstStyle/>
        <a:p>
          <a:r>
            <a:rPr lang="pt-BR" sz="2700" dirty="0">
              <a:solidFill>
                <a:schemeClr val="accent2">
                  <a:lumMod val="50000"/>
                </a:schemeClr>
              </a:solidFill>
            </a:rPr>
            <a:t>Programa Acordeom</a:t>
          </a:r>
          <a:endParaRPr lang="en-US" sz="2700" dirty="0">
            <a:solidFill>
              <a:schemeClr val="accent2">
                <a:lumMod val="50000"/>
              </a:schemeClr>
            </a:solidFill>
          </a:endParaRPr>
        </a:p>
      </dgm:t>
    </dgm:pt>
    <dgm:pt modelId="{7AF8EFAC-AB4C-408C-943D-507CB95267BE}" type="parTrans" cxnId="{FAC37343-2641-4A59-AED0-DBF310C128CD}">
      <dgm:prSet/>
      <dgm:spPr/>
      <dgm:t>
        <a:bodyPr/>
        <a:lstStyle/>
        <a:p>
          <a:endParaRPr lang="pt-BR"/>
        </a:p>
      </dgm:t>
    </dgm:pt>
    <dgm:pt modelId="{8AC36F07-ED5A-4694-BF34-D86053EF015C}" type="sibTrans" cxnId="{FAC37343-2641-4A59-AED0-DBF310C128CD}">
      <dgm:prSet/>
      <dgm:spPr/>
      <dgm:t>
        <a:bodyPr/>
        <a:lstStyle/>
        <a:p>
          <a:endParaRPr lang="pt-BR" dirty="0"/>
        </a:p>
      </dgm:t>
    </dgm:pt>
    <dgm:pt modelId="{46185E7F-5E8F-46C0-B938-5F8238CB0738}">
      <dgm:prSet/>
      <dgm:spPr/>
      <dgm:t>
        <a:bodyPr/>
        <a:lstStyle/>
        <a:p>
          <a:r>
            <a:rPr lang="pt-BR" noProof="0" dirty="0">
              <a:solidFill>
                <a:schemeClr val="accent2">
                  <a:lumMod val="50000"/>
                </a:schemeClr>
              </a:solidFill>
            </a:rPr>
            <a:t>Pedreiro, Hidráulica, Jardineiro, Eletricista</a:t>
          </a:r>
        </a:p>
      </dgm:t>
    </dgm:pt>
    <dgm:pt modelId="{A71E47ED-55FE-4364-919B-27BE3C4E3F97}" type="parTrans" cxnId="{7E7B863B-EFE9-4628-8275-DEE0601DC585}">
      <dgm:prSet/>
      <dgm:spPr/>
      <dgm:t>
        <a:bodyPr/>
        <a:lstStyle/>
        <a:p>
          <a:endParaRPr lang="pt-BR"/>
        </a:p>
      </dgm:t>
    </dgm:pt>
    <dgm:pt modelId="{6FB3E141-6F50-4191-AC29-0D644D66F392}" type="sibTrans" cxnId="{7E7B863B-EFE9-4628-8275-DEE0601DC585}">
      <dgm:prSet/>
      <dgm:spPr/>
      <dgm:t>
        <a:bodyPr/>
        <a:lstStyle/>
        <a:p>
          <a:endParaRPr lang="pt-BR"/>
        </a:p>
      </dgm:t>
    </dgm:pt>
    <dgm:pt modelId="{7593D270-00F1-4605-8FDB-B00DC90BEF52}" type="pres">
      <dgm:prSet presAssocID="{28009E73-66EF-49A8-81C1-2D8A9BEB9CF3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8BE208BD-462C-4FF4-89CD-894C0B9EA5B4}" type="pres">
      <dgm:prSet presAssocID="{28009E73-66EF-49A8-81C1-2D8A9BEB9CF3}" presName="dummyMaxCanvas" presStyleCnt="0">
        <dgm:presLayoutVars/>
      </dgm:prSet>
      <dgm:spPr/>
    </dgm:pt>
    <dgm:pt modelId="{E32E872A-8D61-45CC-8284-9848AEAFA49D}" type="pres">
      <dgm:prSet presAssocID="{28009E73-66EF-49A8-81C1-2D8A9BEB9CF3}" presName="FiveNodes_1" presStyleLbl="node1" presStyleIdx="0" presStyleCnt="5" custLinFactNeighborX="-48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C23F7F0-9C11-4999-97A6-BDFE54E25916}" type="pres">
      <dgm:prSet presAssocID="{28009E73-66EF-49A8-81C1-2D8A9BEB9CF3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E01D6A1-487C-4E01-85DB-881101EA057B}" type="pres">
      <dgm:prSet presAssocID="{28009E73-66EF-49A8-81C1-2D8A9BEB9CF3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7DA52CA-65A5-4EF6-A966-74DC246B2E7D}" type="pres">
      <dgm:prSet presAssocID="{28009E73-66EF-49A8-81C1-2D8A9BEB9CF3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FD37FFF-0360-418F-8BC3-AB8A307D93CC}" type="pres">
      <dgm:prSet presAssocID="{28009E73-66EF-49A8-81C1-2D8A9BEB9CF3}" presName="FiveNodes_5" presStyleLbl="node1" presStyleIdx="4" presStyleCnt="5" custLinFactNeighborX="-43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3C49701-9C86-4A45-ACCA-88728633735E}" type="pres">
      <dgm:prSet presAssocID="{28009E73-66EF-49A8-81C1-2D8A9BEB9CF3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4C603F8-90A1-4690-9D79-93F685A04F31}" type="pres">
      <dgm:prSet presAssocID="{28009E73-66EF-49A8-81C1-2D8A9BEB9CF3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F96D3AB-8E23-448B-9468-29601C58052B}" type="pres">
      <dgm:prSet presAssocID="{28009E73-66EF-49A8-81C1-2D8A9BEB9CF3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45EA6CF-3A27-4C04-9ECD-BE2091E0C0B0}" type="pres">
      <dgm:prSet presAssocID="{28009E73-66EF-49A8-81C1-2D8A9BEB9CF3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3E33424-89DA-4262-A7B0-54CB033388DE}" type="pres">
      <dgm:prSet presAssocID="{28009E73-66EF-49A8-81C1-2D8A9BEB9CF3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D8417E2-3546-450E-BCC7-BAFCD8FFEF86}" type="pres">
      <dgm:prSet presAssocID="{28009E73-66EF-49A8-81C1-2D8A9BEB9CF3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E62FEB8-62F6-40B5-B3D7-DB9D77D88D6A}" type="pres">
      <dgm:prSet presAssocID="{28009E73-66EF-49A8-81C1-2D8A9BEB9CF3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DCF8F7A-3435-4CA2-B9A6-CD2D96EB3DEC}" type="pres">
      <dgm:prSet presAssocID="{28009E73-66EF-49A8-81C1-2D8A9BEB9CF3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F31D127-B76A-475A-866D-E14DC5042F41}" type="pres">
      <dgm:prSet presAssocID="{28009E73-66EF-49A8-81C1-2D8A9BEB9CF3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4EE42F6B-18F6-4794-8726-0296A6183458}" type="presOf" srcId="{5215A0AB-8A04-48AF-A557-10ED03DF33E1}" destId="{A3C49701-9C86-4A45-ACCA-88728633735E}" srcOrd="0" destOrd="0" presId="urn:microsoft.com/office/officeart/2005/8/layout/vProcess5"/>
    <dgm:cxn modelId="{83663BA1-36F2-4241-BDE9-22C487E732A2}" srcId="{28009E73-66EF-49A8-81C1-2D8A9BEB9CF3}" destId="{47FEEEDA-7D1F-4631-ADEE-8892FF03F214}" srcOrd="3" destOrd="0" parTransId="{7161F01E-A80D-4D21-A226-8045787EEE91}" sibTransId="{AC2ED72D-6697-426D-A233-565B4A8C7F07}"/>
    <dgm:cxn modelId="{9E3A644D-EFC3-4F4E-9DC4-44935504E384}" type="presOf" srcId="{C2B510A5-1548-40E8-B003-5FA0037B2418}" destId="{13E33424-89DA-4262-A7B0-54CB033388DE}" srcOrd="1" destOrd="0" presId="urn:microsoft.com/office/officeart/2005/8/layout/vProcess5"/>
    <dgm:cxn modelId="{7E7B863B-EFE9-4628-8275-DEE0601DC585}" srcId="{28009E73-66EF-49A8-81C1-2D8A9BEB9CF3}" destId="{46185E7F-5E8F-46C0-B938-5F8238CB0738}" srcOrd="4" destOrd="0" parTransId="{A71E47ED-55FE-4364-919B-27BE3C4E3F97}" sibTransId="{6FB3E141-6F50-4191-AC29-0D644D66F392}"/>
    <dgm:cxn modelId="{1325FBFE-D4E2-4B57-927D-DBF9BC03ACEF}" type="presOf" srcId="{8AC36F07-ED5A-4694-BF34-D86053EF015C}" destId="{54C603F8-90A1-4690-9D79-93F685A04F31}" srcOrd="0" destOrd="0" presId="urn:microsoft.com/office/officeart/2005/8/layout/vProcess5"/>
    <dgm:cxn modelId="{76B0380F-57DA-41EF-B6EC-4C5EBA91C550}" type="presOf" srcId="{47FEEEDA-7D1F-4631-ADEE-8892FF03F214}" destId="{27DA52CA-65A5-4EF6-A966-74DC246B2E7D}" srcOrd="0" destOrd="0" presId="urn:microsoft.com/office/officeart/2005/8/layout/vProcess5"/>
    <dgm:cxn modelId="{FEE258ED-BDF3-4334-8020-42BA505AB85D}" type="presOf" srcId="{8D715354-4040-4B68-934A-518D621C8EB1}" destId="{7E62FEB8-62F6-40B5-B3D7-DB9D77D88D6A}" srcOrd="1" destOrd="0" presId="urn:microsoft.com/office/officeart/2005/8/layout/vProcess5"/>
    <dgm:cxn modelId="{83B41F63-B45A-4A66-B2F8-AA5ABB182EA5}" srcId="{28009E73-66EF-49A8-81C1-2D8A9BEB9CF3}" destId="{8D715354-4040-4B68-934A-518D621C8EB1}" srcOrd="2" destOrd="0" parTransId="{D41446DC-84B5-49D7-931E-14503A8539A2}" sibTransId="{B21A84F0-452F-437A-A5E3-285BFAB435F3}"/>
    <dgm:cxn modelId="{C20EBAD3-6685-4BB4-9FA8-6AE36BCF1FE7}" type="presOf" srcId="{46185E7F-5E8F-46C0-B938-5F8238CB0738}" destId="{DFD37FFF-0360-418F-8BC3-AB8A307D93CC}" srcOrd="0" destOrd="0" presId="urn:microsoft.com/office/officeart/2005/8/layout/vProcess5"/>
    <dgm:cxn modelId="{EC6C71C5-E9D6-4D65-B2F1-FEA510227A09}" type="presOf" srcId="{FD4ABC4E-1E80-4CEF-A7E8-B6EDEE118793}" destId="{2D8417E2-3546-450E-BCC7-BAFCD8FFEF86}" srcOrd="1" destOrd="0" presId="urn:microsoft.com/office/officeart/2005/8/layout/vProcess5"/>
    <dgm:cxn modelId="{D3D79472-4534-4919-8C7D-AF3607913123}" srcId="{28009E73-66EF-49A8-81C1-2D8A9BEB9CF3}" destId="{C2B510A5-1548-40E8-B003-5FA0037B2418}" srcOrd="0" destOrd="0" parTransId="{1C1AB881-42AB-4285-88B3-FC4E2A41B9A9}" sibTransId="{5215A0AB-8A04-48AF-A557-10ED03DF33E1}"/>
    <dgm:cxn modelId="{5000AC69-7DDA-4A44-9D33-D513BEA83A01}" type="presOf" srcId="{C2B510A5-1548-40E8-B003-5FA0037B2418}" destId="{E32E872A-8D61-45CC-8284-9848AEAFA49D}" srcOrd="0" destOrd="0" presId="urn:microsoft.com/office/officeart/2005/8/layout/vProcess5"/>
    <dgm:cxn modelId="{CDF6AD7B-7668-4ACD-BBEF-DAEF78635A2E}" type="presOf" srcId="{FD4ABC4E-1E80-4CEF-A7E8-B6EDEE118793}" destId="{0C23F7F0-9C11-4999-97A6-BDFE54E25916}" srcOrd="0" destOrd="0" presId="urn:microsoft.com/office/officeart/2005/8/layout/vProcess5"/>
    <dgm:cxn modelId="{5E1103C7-0188-4547-9876-F380EAF30295}" type="presOf" srcId="{B21A84F0-452F-437A-A5E3-285BFAB435F3}" destId="{FF96D3AB-8E23-448B-9468-29601C58052B}" srcOrd="0" destOrd="0" presId="urn:microsoft.com/office/officeart/2005/8/layout/vProcess5"/>
    <dgm:cxn modelId="{10B08E79-4B98-415C-92C3-A275F6B4D548}" type="presOf" srcId="{46185E7F-5E8F-46C0-B938-5F8238CB0738}" destId="{BF31D127-B76A-475A-866D-E14DC5042F41}" srcOrd="1" destOrd="0" presId="urn:microsoft.com/office/officeart/2005/8/layout/vProcess5"/>
    <dgm:cxn modelId="{134DE2EE-842C-4118-83B8-BB3A47DF0185}" type="presOf" srcId="{47FEEEDA-7D1F-4631-ADEE-8892FF03F214}" destId="{6DCF8F7A-3435-4CA2-B9A6-CD2D96EB3DEC}" srcOrd="1" destOrd="0" presId="urn:microsoft.com/office/officeart/2005/8/layout/vProcess5"/>
    <dgm:cxn modelId="{BDF93B43-CC38-4C16-BAC7-91C1FCE43BD9}" type="presOf" srcId="{28009E73-66EF-49A8-81C1-2D8A9BEB9CF3}" destId="{7593D270-00F1-4605-8FDB-B00DC90BEF52}" srcOrd="0" destOrd="0" presId="urn:microsoft.com/office/officeart/2005/8/layout/vProcess5"/>
    <dgm:cxn modelId="{FAC37343-2641-4A59-AED0-DBF310C128CD}" srcId="{28009E73-66EF-49A8-81C1-2D8A9BEB9CF3}" destId="{FD4ABC4E-1E80-4CEF-A7E8-B6EDEE118793}" srcOrd="1" destOrd="0" parTransId="{7AF8EFAC-AB4C-408C-943D-507CB95267BE}" sibTransId="{8AC36F07-ED5A-4694-BF34-D86053EF015C}"/>
    <dgm:cxn modelId="{000AE49A-17E2-4597-8F5B-3AE534EE773D}" type="presOf" srcId="{8D715354-4040-4B68-934A-518D621C8EB1}" destId="{BE01D6A1-487C-4E01-85DB-881101EA057B}" srcOrd="0" destOrd="0" presId="urn:microsoft.com/office/officeart/2005/8/layout/vProcess5"/>
    <dgm:cxn modelId="{5952FA6C-CF0C-4BFD-BF44-61A721511953}" type="presOf" srcId="{AC2ED72D-6697-426D-A233-565B4A8C7F07}" destId="{245EA6CF-3A27-4C04-9ECD-BE2091E0C0B0}" srcOrd="0" destOrd="0" presId="urn:microsoft.com/office/officeart/2005/8/layout/vProcess5"/>
    <dgm:cxn modelId="{191B2DBA-49AB-44C7-8C97-AB2343E306B2}" type="presParOf" srcId="{7593D270-00F1-4605-8FDB-B00DC90BEF52}" destId="{8BE208BD-462C-4FF4-89CD-894C0B9EA5B4}" srcOrd="0" destOrd="0" presId="urn:microsoft.com/office/officeart/2005/8/layout/vProcess5"/>
    <dgm:cxn modelId="{F016FEAC-69DC-41C6-8DF0-1E50D39B32FD}" type="presParOf" srcId="{7593D270-00F1-4605-8FDB-B00DC90BEF52}" destId="{E32E872A-8D61-45CC-8284-9848AEAFA49D}" srcOrd="1" destOrd="0" presId="urn:microsoft.com/office/officeart/2005/8/layout/vProcess5"/>
    <dgm:cxn modelId="{233E0B7A-9007-411C-A0C3-43A41D0B5D96}" type="presParOf" srcId="{7593D270-00F1-4605-8FDB-B00DC90BEF52}" destId="{0C23F7F0-9C11-4999-97A6-BDFE54E25916}" srcOrd="2" destOrd="0" presId="urn:microsoft.com/office/officeart/2005/8/layout/vProcess5"/>
    <dgm:cxn modelId="{53EAF33C-D1B4-46DE-A630-CC325196E022}" type="presParOf" srcId="{7593D270-00F1-4605-8FDB-B00DC90BEF52}" destId="{BE01D6A1-487C-4E01-85DB-881101EA057B}" srcOrd="3" destOrd="0" presId="urn:microsoft.com/office/officeart/2005/8/layout/vProcess5"/>
    <dgm:cxn modelId="{9A4EBE3E-C350-49AF-81B8-EBA1F4BADA5B}" type="presParOf" srcId="{7593D270-00F1-4605-8FDB-B00DC90BEF52}" destId="{27DA52CA-65A5-4EF6-A966-74DC246B2E7D}" srcOrd="4" destOrd="0" presId="urn:microsoft.com/office/officeart/2005/8/layout/vProcess5"/>
    <dgm:cxn modelId="{ECB0B49F-573E-428A-9DC3-79726034037D}" type="presParOf" srcId="{7593D270-00F1-4605-8FDB-B00DC90BEF52}" destId="{DFD37FFF-0360-418F-8BC3-AB8A307D93CC}" srcOrd="5" destOrd="0" presId="urn:microsoft.com/office/officeart/2005/8/layout/vProcess5"/>
    <dgm:cxn modelId="{4F501891-77F6-4A21-97BF-A53F9A769C72}" type="presParOf" srcId="{7593D270-00F1-4605-8FDB-B00DC90BEF52}" destId="{A3C49701-9C86-4A45-ACCA-88728633735E}" srcOrd="6" destOrd="0" presId="urn:microsoft.com/office/officeart/2005/8/layout/vProcess5"/>
    <dgm:cxn modelId="{A0138520-9912-4F07-95AC-71CFA0207E71}" type="presParOf" srcId="{7593D270-00F1-4605-8FDB-B00DC90BEF52}" destId="{54C603F8-90A1-4690-9D79-93F685A04F31}" srcOrd="7" destOrd="0" presId="urn:microsoft.com/office/officeart/2005/8/layout/vProcess5"/>
    <dgm:cxn modelId="{1A42D3E7-C4BC-42CB-9A99-A008A061B921}" type="presParOf" srcId="{7593D270-00F1-4605-8FDB-B00DC90BEF52}" destId="{FF96D3AB-8E23-448B-9468-29601C58052B}" srcOrd="8" destOrd="0" presId="urn:microsoft.com/office/officeart/2005/8/layout/vProcess5"/>
    <dgm:cxn modelId="{5618BEAF-D495-4475-80B8-5F7A3F7077DB}" type="presParOf" srcId="{7593D270-00F1-4605-8FDB-B00DC90BEF52}" destId="{245EA6CF-3A27-4C04-9ECD-BE2091E0C0B0}" srcOrd="9" destOrd="0" presId="urn:microsoft.com/office/officeart/2005/8/layout/vProcess5"/>
    <dgm:cxn modelId="{2E4E4368-7403-41EC-8F8E-3D3FE5924BED}" type="presParOf" srcId="{7593D270-00F1-4605-8FDB-B00DC90BEF52}" destId="{13E33424-89DA-4262-A7B0-54CB033388DE}" srcOrd="10" destOrd="0" presId="urn:microsoft.com/office/officeart/2005/8/layout/vProcess5"/>
    <dgm:cxn modelId="{67FF1ED9-B33F-4242-A3B1-C413D448332B}" type="presParOf" srcId="{7593D270-00F1-4605-8FDB-B00DC90BEF52}" destId="{2D8417E2-3546-450E-BCC7-BAFCD8FFEF86}" srcOrd="11" destOrd="0" presId="urn:microsoft.com/office/officeart/2005/8/layout/vProcess5"/>
    <dgm:cxn modelId="{085040C3-9EFD-4FEF-A0A2-46FA61D227C2}" type="presParOf" srcId="{7593D270-00F1-4605-8FDB-B00DC90BEF52}" destId="{7E62FEB8-62F6-40B5-B3D7-DB9D77D88D6A}" srcOrd="12" destOrd="0" presId="urn:microsoft.com/office/officeart/2005/8/layout/vProcess5"/>
    <dgm:cxn modelId="{DE0C340A-0A33-4E6A-8E7E-F15DAD060F0C}" type="presParOf" srcId="{7593D270-00F1-4605-8FDB-B00DC90BEF52}" destId="{6DCF8F7A-3435-4CA2-B9A6-CD2D96EB3DEC}" srcOrd="13" destOrd="0" presId="urn:microsoft.com/office/officeart/2005/8/layout/vProcess5"/>
    <dgm:cxn modelId="{04E09B96-87F1-4698-9F6A-906B94E551D3}" type="presParOf" srcId="{7593D270-00F1-4605-8FDB-B00DC90BEF52}" destId="{BF31D127-B76A-475A-866D-E14DC5042F41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8009E73-66EF-49A8-81C1-2D8A9BEB9CF3}" type="doc">
      <dgm:prSet loTypeId="urn:microsoft.com/office/officeart/2005/8/layout/vProcess5" loCatId="process" qsTypeId="urn:microsoft.com/office/officeart/2005/8/quickstyle/simple4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C2B510A5-1548-40E8-B003-5FA0037B2418}">
      <dgm:prSet custT="1"/>
      <dgm:spPr/>
      <dgm:t>
        <a:bodyPr/>
        <a:lstStyle/>
        <a:p>
          <a:r>
            <a:rPr lang="pt-BR" sz="1900" dirty="0">
              <a:solidFill>
                <a:schemeClr val="accent2">
                  <a:lumMod val="50000"/>
                </a:schemeClr>
              </a:solidFill>
            </a:rPr>
            <a:t>Manutenção e operação de máquinas agrícolas</a:t>
          </a:r>
          <a:endParaRPr lang="en-US" sz="1900" dirty="0">
            <a:solidFill>
              <a:schemeClr val="accent2">
                <a:lumMod val="50000"/>
              </a:schemeClr>
            </a:solidFill>
          </a:endParaRPr>
        </a:p>
      </dgm:t>
    </dgm:pt>
    <dgm:pt modelId="{1C1AB881-42AB-4285-88B3-FC4E2A41B9A9}" type="parTrans" cxnId="{D3D79472-4534-4919-8C7D-AF3607913123}">
      <dgm:prSet/>
      <dgm:spPr/>
      <dgm:t>
        <a:bodyPr/>
        <a:lstStyle/>
        <a:p>
          <a:endParaRPr lang="en-US"/>
        </a:p>
      </dgm:t>
    </dgm:pt>
    <dgm:pt modelId="{5215A0AB-8A04-48AF-A557-10ED03DF33E1}" type="sibTrans" cxnId="{D3D79472-4534-4919-8C7D-AF3607913123}">
      <dgm:prSet/>
      <dgm:spPr/>
      <dgm:t>
        <a:bodyPr/>
        <a:lstStyle/>
        <a:p>
          <a:endParaRPr lang="en-US" dirty="0"/>
        </a:p>
      </dgm:t>
    </dgm:pt>
    <dgm:pt modelId="{47FEEEDA-7D1F-4631-ADEE-8892FF03F214}">
      <dgm:prSet/>
      <dgm:spPr/>
      <dgm:t>
        <a:bodyPr/>
        <a:lstStyle/>
        <a:p>
          <a:r>
            <a:rPr lang="pt-BR" dirty="0">
              <a:solidFill>
                <a:schemeClr val="accent2">
                  <a:lumMod val="50000"/>
                </a:schemeClr>
              </a:solidFill>
            </a:rPr>
            <a:t>Direitos e deveres do cidadão</a:t>
          </a:r>
          <a:endParaRPr lang="en-US" dirty="0">
            <a:solidFill>
              <a:schemeClr val="accent2">
                <a:lumMod val="50000"/>
              </a:schemeClr>
            </a:solidFill>
          </a:endParaRPr>
        </a:p>
      </dgm:t>
    </dgm:pt>
    <dgm:pt modelId="{7161F01E-A80D-4D21-A226-8045787EEE91}" type="parTrans" cxnId="{83663BA1-36F2-4241-BDE9-22C487E732A2}">
      <dgm:prSet/>
      <dgm:spPr/>
      <dgm:t>
        <a:bodyPr/>
        <a:lstStyle/>
        <a:p>
          <a:endParaRPr lang="en-US"/>
        </a:p>
      </dgm:t>
    </dgm:pt>
    <dgm:pt modelId="{AC2ED72D-6697-426D-A233-565B4A8C7F07}" type="sibTrans" cxnId="{83663BA1-36F2-4241-BDE9-22C487E732A2}">
      <dgm:prSet/>
      <dgm:spPr/>
      <dgm:t>
        <a:bodyPr/>
        <a:lstStyle/>
        <a:p>
          <a:endParaRPr lang="en-US" dirty="0"/>
        </a:p>
      </dgm:t>
    </dgm:pt>
    <dgm:pt modelId="{8D715354-4040-4B68-934A-518D621C8EB1}">
      <dgm:prSet custT="1"/>
      <dgm:spPr/>
      <dgm:t>
        <a:bodyPr/>
        <a:lstStyle/>
        <a:p>
          <a:r>
            <a:rPr lang="pt-BR" sz="2300" dirty="0">
              <a:solidFill>
                <a:schemeClr val="accent2">
                  <a:lumMod val="50000"/>
                </a:schemeClr>
              </a:solidFill>
            </a:rPr>
            <a:t>Artesanato com produtos rurais</a:t>
          </a:r>
          <a:endParaRPr lang="en-US" sz="2300" dirty="0">
            <a:solidFill>
              <a:schemeClr val="accent2">
                <a:lumMod val="50000"/>
              </a:schemeClr>
            </a:solidFill>
          </a:endParaRPr>
        </a:p>
      </dgm:t>
    </dgm:pt>
    <dgm:pt modelId="{B21A84F0-452F-437A-A5E3-285BFAB435F3}" type="sibTrans" cxnId="{83B41F63-B45A-4A66-B2F8-AA5ABB182EA5}">
      <dgm:prSet/>
      <dgm:spPr/>
      <dgm:t>
        <a:bodyPr/>
        <a:lstStyle/>
        <a:p>
          <a:endParaRPr lang="en-US" dirty="0"/>
        </a:p>
      </dgm:t>
    </dgm:pt>
    <dgm:pt modelId="{D41446DC-84B5-49D7-931E-14503A8539A2}" type="parTrans" cxnId="{83B41F63-B45A-4A66-B2F8-AA5ABB182EA5}">
      <dgm:prSet/>
      <dgm:spPr/>
      <dgm:t>
        <a:bodyPr/>
        <a:lstStyle/>
        <a:p>
          <a:endParaRPr lang="en-US"/>
        </a:p>
      </dgm:t>
    </dgm:pt>
    <dgm:pt modelId="{FD4ABC4E-1E80-4CEF-A7E8-B6EDEE118793}">
      <dgm:prSet/>
      <dgm:spPr/>
      <dgm:t>
        <a:bodyPr/>
        <a:lstStyle/>
        <a:p>
          <a:r>
            <a:rPr lang="pt-BR" dirty="0">
              <a:solidFill>
                <a:schemeClr val="accent2">
                  <a:lumMod val="50000"/>
                </a:schemeClr>
              </a:solidFill>
            </a:rPr>
            <a:t>Aprendizagem em culturas agrícolas</a:t>
          </a:r>
          <a:endParaRPr lang="en-US" dirty="0">
            <a:solidFill>
              <a:schemeClr val="accent2">
                <a:lumMod val="50000"/>
              </a:schemeClr>
            </a:solidFill>
          </a:endParaRPr>
        </a:p>
      </dgm:t>
    </dgm:pt>
    <dgm:pt modelId="{7AF8EFAC-AB4C-408C-943D-507CB95267BE}" type="parTrans" cxnId="{FAC37343-2641-4A59-AED0-DBF310C128CD}">
      <dgm:prSet/>
      <dgm:spPr/>
      <dgm:t>
        <a:bodyPr/>
        <a:lstStyle/>
        <a:p>
          <a:endParaRPr lang="pt-BR"/>
        </a:p>
      </dgm:t>
    </dgm:pt>
    <dgm:pt modelId="{8AC36F07-ED5A-4694-BF34-D86053EF015C}" type="sibTrans" cxnId="{FAC37343-2641-4A59-AED0-DBF310C128CD}">
      <dgm:prSet/>
      <dgm:spPr/>
      <dgm:t>
        <a:bodyPr/>
        <a:lstStyle/>
        <a:p>
          <a:endParaRPr lang="pt-BR" dirty="0"/>
        </a:p>
      </dgm:t>
    </dgm:pt>
    <dgm:pt modelId="{46185E7F-5E8F-46C0-B938-5F8238CB0738}">
      <dgm:prSet custT="1"/>
      <dgm:spPr/>
      <dgm:t>
        <a:bodyPr/>
        <a:lstStyle/>
        <a:p>
          <a:r>
            <a:rPr lang="en-US" sz="2700" dirty="0">
              <a:solidFill>
                <a:schemeClr val="accent2">
                  <a:lumMod val="50000"/>
                </a:schemeClr>
              </a:solidFill>
            </a:rPr>
            <a:t>Agricultura </a:t>
          </a:r>
          <a:r>
            <a:rPr lang="pt-BR" sz="2700" noProof="0" dirty="0">
              <a:solidFill>
                <a:schemeClr val="accent2">
                  <a:lumMod val="50000"/>
                </a:schemeClr>
              </a:solidFill>
            </a:rPr>
            <a:t>orgânica</a:t>
          </a:r>
        </a:p>
      </dgm:t>
    </dgm:pt>
    <dgm:pt modelId="{A71E47ED-55FE-4364-919B-27BE3C4E3F97}" type="parTrans" cxnId="{7E7B863B-EFE9-4628-8275-DEE0601DC585}">
      <dgm:prSet/>
      <dgm:spPr/>
      <dgm:t>
        <a:bodyPr/>
        <a:lstStyle/>
        <a:p>
          <a:endParaRPr lang="pt-BR"/>
        </a:p>
      </dgm:t>
    </dgm:pt>
    <dgm:pt modelId="{6FB3E141-6F50-4191-AC29-0D644D66F392}" type="sibTrans" cxnId="{7E7B863B-EFE9-4628-8275-DEE0601DC585}">
      <dgm:prSet/>
      <dgm:spPr/>
      <dgm:t>
        <a:bodyPr/>
        <a:lstStyle/>
        <a:p>
          <a:endParaRPr lang="pt-BR"/>
        </a:p>
      </dgm:t>
    </dgm:pt>
    <dgm:pt modelId="{7593D270-00F1-4605-8FDB-B00DC90BEF52}" type="pres">
      <dgm:prSet presAssocID="{28009E73-66EF-49A8-81C1-2D8A9BEB9CF3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8BE208BD-462C-4FF4-89CD-894C0B9EA5B4}" type="pres">
      <dgm:prSet presAssocID="{28009E73-66EF-49A8-81C1-2D8A9BEB9CF3}" presName="dummyMaxCanvas" presStyleCnt="0">
        <dgm:presLayoutVars/>
      </dgm:prSet>
      <dgm:spPr/>
    </dgm:pt>
    <dgm:pt modelId="{E32E872A-8D61-45CC-8284-9848AEAFA49D}" type="pres">
      <dgm:prSet presAssocID="{28009E73-66EF-49A8-81C1-2D8A9BEB9CF3}" presName="FiveNodes_1" presStyleLbl="node1" presStyleIdx="0" presStyleCnt="5" custLinFactNeighborX="-48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C23F7F0-9C11-4999-97A6-BDFE54E25916}" type="pres">
      <dgm:prSet presAssocID="{28009E73-66EF-49A8-81C1-2D8A9BEB9CF3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E01D6A1-487C-4E01-85DB-881101EA057B}" type="pres">
      <dgm:prSet presAssocID="{28009E73-66EF-49A8-81C1-2D8A9BEB9CF3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7DA52CA-65A5-4EF6-A966-74DC246B2E7D}" type="pres">
      <dgm:prSet presAssocID="{28009E73-66EF-49A8-81C1-2D8A9BEB9CF3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FD37FFF-0360-418F-8BC3-AB8A307D93CC}" type="pres">
      <dgm:prSet presAssocID="{28009E73-66EF-49A8-81C1-2D8A9BEB9CF3}" presName="FiveNodes_5" presStyleLbl="node1" presStyleIdx="4" presStyleCnt="5" custLinFactNeighborX="-43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3C49701-9C86-4A45-ACCA-88728633735E}" type="pres">
      <dgm:prSet presAssocID="{28009E73-66EF-49A8-81C1-2D8A9BEB9CF3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4C603F8-90A1-4690-9D79-93F685A04F31}" type="pres">
      <dgm:prSet presAssocID="{28009E73-66EF-49A8-81C1-2D8A9BEB9CF3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F96D3AB-8E23-448B-9468-29601C58052B}" type="pres">
      <dgm:prSet presAssocID="{28009E73-66EF-49A8-81C1-2D8A9BEB9CF3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45EA6CF-3A27-4C04-9ECD-BE2091E0C0B0}" type="pres">
      <dgm:prSet presAssocID="{28009E73-66EF-49A8-81C1-2D8A9BEB9CF3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3E33424-89DA-4262-A7B0-54CB033388DE}" type="pres">
      <dgm:prSet presAssocID="{28009E73-66EF-49A8-81C1-2D8A9BEB9CF3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D8417E2-3546-450E-BCC7-BAFCD8FFEF86}" type="pres">
      <dgm:prSet presAssocID="{28009E73-66EF-49A8-81C1-2D8A9BEB9CF3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E62FEB8-62F6-40B5-B3D7-DB9D77D88D6A}" type="pres">
      <dgm:prSet presAssocID="{28009E73-66EF-49A8-81C1-2D8A9BEB9CF3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DCF8F7A-3435-4CA2-B9A6-CD2D96EB3DEC}" type="pres">
      <dgm:prSet presAssocID="{28009E73-66EF-49A8-81C1-2D8A9BEB9CF3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F31D127-B76A-475A-866D-E14DC5042F41}" type="pres">
      <dgm:prSet presAssocID="{28009E73-66EF-49A8-81C1-2D8A9BEB9CF3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4EE42F6B-18F6-4794-8726-0296A6183458}" type="presOf" srcId="{5215A0AB-8A04-48AF-A557-10ED03DF33E1}" destId="{A3C49701-9C86-4A45-ACCA-88728633735E}" srcOrd="0" destOrd="0" presId="urn:microsoft.com/office/officeart/2005/8/layout/vProcess5"/>
    <dgm:cxn modelId="{83663BA1-36F2-4241-BDE9-22C487E732A2}" srcId="{28009E73-66EF-49A8-81C1-2D8A9BEB9CF3}" destId="{47FEEEDA-7D1F-4631-ADEE-8892FF03F214}" srcOrd="3" destOrd="0" parTransId="{7161F01E-A80D-4D21-A226-8045787EEE91}" sibTransId="{AC2ED72D-6697-426D-A233-565B4A8C7F07}"/>
    <dgm:cxn modelId="{9E3A644D-EFC3-4F4E-9DC4-44935504E384}" type="presOf" srcId="{C2B510A5-1548-40E8-B003-5FA0037B2418}" destId="{13E33424-89DA-4262-A7B0-54CB033388DE}" srcOrd="1" destOrd="0" presId="urn:microsoft.com/office/officeart/2005/8/layout/vProcess5"/>
    <dgm:cxn modelId="{7E7B863B-EFE9-4628-8275-DEE0601DC585}" srcId="{28009E73-66EF-49A8-81C1-2D8A9BEB9CF3}" destId="{46185E7F-5E8F-46C0-B938-5F8238CB0738}" srcOrd="4" destOrd="0" parTransId="{A71E47ED-55FE-4364-919B-27BE3C4E3F97}" sibTransId="{6FB3E141-6F50-4191-AC29-0D644D66F392}"/>
    <dgm:cxn modelId="{1325FBFE-D4E2-4B57-927D-DBF9BC03ACEF}" type="presOf" srcId="{8AC36F07-ED5A-4694-BF34-D86053EF015C}" destId="{54C603F8-90A1-4690-9D79-93F685A04F31}" srcOrd="0" destOrd="0" presId="urn:microsoft.com/office/officeart/2005/8/layout/vProcess5"/>
    <dgm:cxn modelId="{76B0380F-57DA-41EF-B6EC-4C5EBA91C550}" type="presOf" srcId="{47FEEEDA-7D1F-4631-ADEE-8892FF03F214}" destId="{27DA52CA-65A5-4EF6-A966-74DC246B2E7D}" srcOrd="0" destOrd="0" presId="urn:microsoft.com/office/officeart/2005/8/layout/vProcess5"/>
    <dgm:cxn modelId="{FEE258ED-BDF3-4334-8020-42BA505AB85D}" type="presOf" srcId="{8D715354-4040-4B68-934A-518D621C8EB1}" destId="{7E62FEB8-62F6-40B5-B3D7-DB9D77D88D6A}" srcOrd="1" destOrd="0" presId="urn:microsoft.com/office/officeart/2005/8/layout/vProcess5"/>
    <dgm:cxn modelId="{83B41F63-B45A-4A66-B2F8-AA5ABB182EA5}" srcId="{28009E73-66EF-49A8-81C1-2D8A9BEB9CF3}" destId="{8D715354-4040-4B68-934A-518D621C8EB1}" srcOrd="2" destOrd="0" parTransId="{D41446DC-84B5-49D7-931E-14503A8539A2}" sibTransId="{B21A84F0-452F-437A-A5E3-285BFAB435F3}"/>
    <dgm:cxn modelId="{C20EBAD3-6685-4BB4-9FA8-6AE36BCF1FE7}" type="presOf" srcId="{46185E7F-5E8F-46C0-B938-5F8238CB0738}" destId="{DFD37FFF-0360-418F-8BC3-AB8A307D93CC}" srcOrd="0" destOrd="0" presId="urn:microsoft.com/office/officeart/2005/8/layout/vProcess5"/>
    <dgm:cxn modelId="{EC6C71C5-E9D6-4D65-B2F1-FEA510227A09}" type="presOf" srcId="{FD4ABC4E-1E80-4CEF-A7E8-B6EDEE118793}" destId="{2D8417E2-3546-450E-BCC7-BAFCD8FFEF86}" srcOrd="1" destOrd="0" presId="urn:microsoft.com/office/officeart/2005/8/layout/vProcess5"/>
    <dgm:cxn modelId="{D3D79472-4534-4919-8C7D-AF3607913123}" srcId="{28009E73-66EF-49A8-81C1-2D8A9BEB9CF3}" destId="{C2B510A5-1548-40E8-B003-5FA0037B2418}" srcOrd="0" destOrd="0" parTransId="{1C1AB881-42AB-4285-88B3-FC4E2A41B9A9}" sibTransId="{5215A0AB-8A04-48AF-A557-10ED03DF33E1}"/>
    <dgm:cxn modelId="{5000AC69-7DDA-4A44-9D33-D513BEA83A01}" type="presOf" srcId="{C2B510A5-1548-40E8-B003-5FA0037B2418}" destId="{E32E872A-8D61-45CC-8284-9848AEAFA49D}" srcOrd="0" destOrd="0" presId="urn:microsoft.com/office/officeart/2005/8/layout/vProcess5"/>
    <dgm:cxn modelId="{CDF6AD7B-7668-4ACD-BBEF-DAEF78635A2E}" type="presOf" srcId="{FD4ABC4E-1E80-4CEF-A7E8-B6EDEE118793}" destId="{0C23F7F0-9C11-4999-97A6-BDFE54E25916}" srcOrd="0" destOrd="0" presId="urn:microsoft.com/office/officeart/2005/8/layout/vProcess5"/>
    <dgm:cxn modelId="{5E1103C7-0188-4547-9876-F380EAF30295}" type="presOf" srcId="{B21A84F0-452F-437A-A5E3-285BFAB435F3}" destId="{FF96D3AB-8E23-448B-9468-29601C58052B}" srcOrd="0" destOrd="0" presId="urn:microsoft.com/office/officeart/2005/8/layout/vProcess5"/>
    <dgm:cxn modelId="{10B08E79-4B98-415C-92C3-A275F6B4D548}" type="presOf" srcId="{46185E7F-5E8F-46C0-B938-5F8238CB0738}" destId="{BF31D127-B76A-475A-866D-E14DC5042F41}" srcOrd="1" destOrd="0" presId="urn:microsoft.com/office/officeart/2005/8/layout/vProcess5"/>
    <dgm:cxn modelId="{134DE2EE-842C-4118-83B8-BB3A47DF0185}" type="presOf" srcId="{47FEEEDA-7D1F-4631-ADEE-8892FF03F214}" destId="{6DCF8F7A-3435-4CA2-B9A6-CD2D96EB3DEC}" srcOrd="1" destOrd="0" presId="urn:microsoft.com/office/officeart/2005/8/layout/vProcess5"/>
    <dgm:cxn modelId="{BDF93B43-CC38-4C16-BAC7-91C1FCE43BD9}" type="presOf" srcId="{28009E73-66EF-49A8-81C1-2D8A9BEB9CF3}" destId="{7593D270-00F1-4605-8FDB-B00DC90BEF52}" srcOrd="0" destOrd="0" presId="urn:microsoft.com/office/officeart/2005/8/layout/vProcess5"/>
    <dgm:cxn modelId="{FAC37343-2641-4A59-AED0-DBF310C128CD}" srcId="{28009E73-66EF-49A8-81C1-2D8A9BEB9CF3}" destId="{FD4ABC4E-1E80-4CEF-A7E8-B6EDEE118793}" srcOrd="1" destOrd="0" parTransId="{7AF8EFAC-AB4C-408C-943D-507CB95267BE}" sibTransId="{8AC36F07-ED5A-4694-BF34-D86053EF015C}"/>
    <dgm:cxn modelId="{000AE49A-17E2-4597-8F5B-3AE534EE773D}" type="presOf" srcId="{8D715354-4040-4B68-934A-518D621C8EB1}" destId="{BE01D6A1-487C-4E01-85DB-881101EA057B}" srcOrd="0" destOrd="0" presId="urn:microsoft.com/office/officeart/2005/8/layout/vProcess5"/>
    <dgm:cxn modelId="{5952FA6C-CF0C-4BFD-BF44-61A721511953}" type="presOf" srcId="{AC2ED72D-6697-426D-A233-565B4A8C7F07}" destId="{245EA6CF-3A27-4C04-9ECD-BE2091E0C0B0}" srcOrd="0" destOrd="0" presId="urn:microsoft.com/office/officeart/2005/8/layout/vProcess5"/>
    <dgm:cxn modelId="{191B2DBA-49AB-44C7-8C97-AB2343E306B2}" type="presParOf" srcId="{7593D270-00F1-4605-8FDB-B00DC90BEF52}" destId="{8BE208BD-462C-4FF4-89CD-894C0B9EA5B4}" srcOrd="0" destOrd="0" presId="urn:microsoft.com/office/officeart/2005/8/layout/vProcess5"/>
    <dgm:cxn modelId="{F016FEAC-69DC-41C6-8DF0-1E50D39B32FD}" type="presParOf" srcId="{7593D270-00F1-4605-8FDB-B00DC90BEF52}" destId="{E32E872A-8D61-45CC-8284-9848AEAFA49D}" srcOrd="1" destOrd="0" presId="urn:microsoft.com/office/officeart/2005/8/layout/vProcess5"/>
    <dgm:cxn modelId="{233E0B7A-9007-411C-A0C3-43A41D0B5D96}" type="presParOf" srcId="{7593D270-00F1-4605-8FDB-B00DC90BEF52}" destId="{0C23F7F0-9C11-4999-97A6-BDFE54E25916}" srcOrd="2" destOrd="0" presId="urn:microsoft.com/office/officeart/2005/8/layout/vProcess5"/>
    <dgm:cxn modelId="{53EAF33C-D1B4-46DE-A630-CC325196E022}" type="presParOf" srcId="{7593D270-00F1-4605-8FDB-B00DC90BEF52}" destId="{BE01D6A1-487C-4E01-85DB-881101EA057B}" srcOrd="3" destOrd="0" presId="urn:microsoft.com/office/officeart/2005/8/layout/vProcess5"/>
    <dgm:cxn modelId="{9A4EBE3E-C350-49AF-81B8-EBA1F4BADA5B}" type="presParOf" srcId="{7593D270-00F1-4605-8FDB-B00DC90BEF52}" destId="{27DA52CA-65A5-4EF6-A966-74DC246B2E7D}" srcOrd="4" destOrd="0" presId="urn:microsoft.com/office/officeart/2005/8/layout/vProcess5"/>
    <dgm:cxn modelId="{ECB0B49F-573E-428A-9DC3-79726034037D}" type="presParOf" srcId="{7593D270-00F1-4605-8FDB-B00DC90BEF52}" destId="{DFD37FFF-0360-418F-8BC3-AB8A307D93CC}" srcOrd="5" destOrd="0" presId="urn:microsoft.com/office/officeart/2005/8/layout/vProcess5"/>
    <dgm:cxn modelId="{4F501891-77F6-4A21-97BF-A53F9A769C72}" type="presParOf" srcId="{7593D270-00F1-4605-8FDB-B00DC90BEF52}" destId="{A3C49701-9C86-4A45-ACCA-88728633735E}" srcOrd="6" destOrd="0" presId="urn:microsoft.com/office/officeart/2005/8/layout/vProcess5"/>
    <dgm:cxn modelId="{A0138520-9912-4F07-95AC-71CFA0207E71}" type="presParOf" srcId="{7593D270-00F1-4605-8FDB-B00DC90BEF52}" destId="{54C603F8-90A1-4690-9D79-93F685A04F31}" srcOrd="7" destOrd="0" presId="urn:microsoft.com/office/officeart/2005/8/layout/vProcess5"/>
    <dgm:cxn modelId="{1A42D3E7-C4BC-42CB-9A99-A008A061B921}" type="presParOf" srcId="{7593D270-00F1-4605-8FDB-B00DC90BEF52}" destId="{FF96D3AB-8E23-448B-9468-29601C58052B}" srcOrd="8" destOrd="0" presId="urn:microsoft.com/office/officeart/2005/8/layout/vProcess5"/>
    <dgm:cxn modelId="{5618BEAF-D495-4475-80B8-5F7A3F7077DB}" type="presParOf" srcId="{7593D270-00F1-4605-8FDB-B00DC90BEF52}" destId="{245EA6CF-3A27-4C04-9ECD-BE2091E0C0B0}" srcOrd="9" destOrd="0" presId="urn:microsoft.com/office/officeart/2005/8/layout/vProcess5"/>
    <dgm:cxn modelId="{2E4E4368-7403-41EC-8F8E-3D3FE5924BED}" type="presParOf" srcId="{7593D270-00F1-4605-8FDB-B00DC90BEF52}" destId="{13E33424-89DA-4262-A7B0-54CB033388DE}" srcOrd="10" destOrd="0" presId="urn:microsoft.com/office/officeart/2005/8/layout/vProcess5"/>
    <dgm:cxn modelId="{67FF1ED9-B33F-4242-A3B1-C413D448332B}" type="presParOf" srcId="{7593D270-00F1-4605-8FDB-B00DC90BEF52}" destId="{2D8417E2-3546-450E-BCC7-BAFCD8FFEF86}" srcOrd="11" destOrd="0" presId="urn:microsoft.com/office/officeart/2005/8/layout/vProcess5"/>
    <dgm:cxn modelId="{085040C3-9EFD-4FEF-A0A2-46FA61D227C2}" type="presParOf" srcId="{7593D270-00F1-4605-8FDB-B00DC90BEF52}" destId="{7E62FEB8-62F6-40B5-B3D7-DB9D77D88D6A}" srcOrd="12" destOrd="0" presId="urn:microsoft.com/office/officeart/2005/8/layout/vProcess5"/>
    <dgm:cxn modelId="{DE0C340A-0A33-4E6A-8E7E-F15DAD060F0C}" type="presParOf" srcId="{7593D270-00F1-4605-8FDB-B00DC90BEF52}" destId="{6DCF8F7A-3435-4CA2-B9A6-CD2D96EB3DEC}" srcOrd="13" destOrd="0" presId="urn:microsoft.com/office/officeart/2005/8/layout/vProcess5"/>
    <dgm:cxn modelId="{04E09B96-87F1-4698-9F6A-906B94E551D3}" type="presParOf" srcId="{7593D270-00F1-4605-8FDB-B00DC90BEF52}" destId="{BF31D127-B76A-475A-866D-E14DC5042F41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8009E73-66EF-49A8-81C1-2D8A9BEB9CF3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2B510A5-1548-40E8-B003-5FA0037B2418}">
      <dgm:prSet custT="1"/>
      <dgm:spPr>
        <a:solidFill>
          <a:schemeClr val="accent2">
            <a:lumMod val="20000"/>
            <a:lumOff val="80000"/>
            <a:alpha val="90000"/>
          </a:schemeClr>
        </a:solidFill>
        <a:ln>
          <a:solidFill>
            <a:schemeClr val="accent2">
              <a:lumMod val="40000"/>
              <a:lumOff val="60000"/>
            </a:schemeClr>
          </a:solidFill>
        </a:ln>
      </dgm:spPr>
      <dgm:t>
        <a:bodyPr/>
        <a:lstStyle/>
        <a:p>
          <a:r>
            <a:rPr lang="pt-BR" sz="2800" dirty="0"/>
            <a:t>Estabelecer parcerias para oferta de crédito diferenciado</a:t>
          </a:r>
          <a:endParaRPr lang="en-US" sz="2800" dirty="0"/>
        </a:p>
      </dgm:t>
    </dgm:pt>
    <dgm:pt modelId="{1C1AB881-42AB-4285-88B3-FC4E2A41B9A9}" type="parTrans" cxnId="{D3D79472-4534-4919-8C7D-AF3607913123}">
      <dgm:prSet/>
      <dgm:spPr/>
      <dgm:t>
        <a:bodyPr/>
        <a:lstStyle/>
        <a:p>
          <a:endParaRPr lang="en-US"/>
        </a:p>
      </dgm:t>
    </dgm:pt>
    <dgm:pt modelId="{5215A0AB-8A04-48AF-A557-10ED03DF33E1}" type="sibTrans" cxnId="{D3D79472-4534-4919-8C7D-AF3607913123}">
      <dgm:prSet/>
      <dgm:spPr/>
      <dgm:t>
        <a:bodyPr/>
        <a:lstStyle/>
        <a:p>
          <a:endParaRPr lang="en-US"/>
        </a:p>
      </dgm:t>
    </dgm:pt>
    <dgm:pt modelId="{47FEEEDA-7D1F-4631-ADEE-8892FF03F214}">
      <dgm:prSet custT="1"/>
      <dgm:spPr>
        <a:solidFill>
          <a:schemeClr val="accent2">
            <a:lumMod val="20000"/>
            <a:lumOff val="80000"/>
            <a:alpha val="90000"/>
          </a:schemeClr>
        </a:solidFill>
        <a:ln>
          <a:solidFill>
            <a:schemeClr val="accent2">
              <a:lumMod val="40000"/>
              <a:lumOff val="60000"/>
            </a:schemeClr>
          </a:solidFill>
        </a:ln>
      </dgm:spPr>
      <dgm:t>
        <a:bodyPr/>
        <a:lstStyle/>
        <a:p>
          <a:r>
            <a:rPr lang="pt-BR" sz="2800" dirty="0"/>
            <a:t>Participar de feiras, rodadas de negócios, eventos temáticos e missões internacionais</a:t>
          </a:r>
          <a:endParaRPr lang="en-US" sz="2800" dirty="0"/>
        </a:p>
      </dgm:t>
    </dgm:pt>
    <dgm:pt modelId="{7161F01E-A80D-4D21-A226-8045787EEE91}" type="parTrans" cxnId="{83663BA1-36F2-4241-BDE9-22C487E732A2}">
      <dgm:prSet/>
      <dgm:spPr/>
      <dgm:t>
        <a:bodyPr/>
        <a:lstStyle/>
        <a:p>
          <a:endParaRPr lang="en-US"/>
        </a:p>
      </dgm:t>
    </dgm:pt>
    <dgm:pt modelId="{AC2ED72D-6697-426D-A233-565B4A8C7F07}" type="sibTrans" cxnId="{83663BA1-36F2-4241-BDE9-22C487E732A2}">
      <dgm:prSet/>
      <dgm:spPr/>
      <dgm:t>
        <a:bodyPr/>
        <a:lstStyle/>
        <a:p>
          <a:endParaRPr lang="en-US"/>
        </a:p>
      </dgm:t>
    </dgm:pt>
    <dgm:pt modelId="{8D715354-4040-4B68-934A-518D621C8EB1}">
      <dgm:prSet custT="1"/>
      <dgm:spPr>
        <a:solidFill>
          <a:schemeClr val="accent2">
            <a:lumMod val="20000"/>
            <a:lumOff val="80000"/>
            <a:alpha val="90000"/>
          </a:schemeClr>
        </a:solidFill>
        <a:ln>
          <a:solidFill>
            <a:schemeClr val="accent2">
              <a:lumMod val="40000"/>
              <a:lumOff val="60000"/>
            </a:schemeClr>
          </a:solidFill>
        </a:ln>
      </dgm:spPr>
      <dgm:t>
        <a:bodyPr/>
        <a:lstStyle/>
        <a:p>
          <a:r>
            <a:rPr lang="pt-BR" sz="2800" dirty="0"/>
            <a:t>Defender a criação de um observatório de mulheres rurais</a:t>
          </a:r>
          <a:endParaRPr lang="en-US" sz="2800" dirty="0"/>
        </a:p>
      </dgm:t>
    </dgm:pt>
    <dgm:pt modelId="{B21A84F0-452F-437A-A5E3-285BFAB435F3}" type="sibTrans" cxnId="{83B41F63-B45A-4A66-B2F8-AA5ABB182EA5}">
      <dgm:prSet/>
      <dgm:spPr/>
      <dgm:t>
        <a:bodyPr/>
        <a:lstStyle/>
        <a:p>
          <a:endParaRPr lang="en-US"/>
        </a:p>
      </dgm:t>
    </dgm:pt>
    <dgm:pt modelId="{D41446DC-84B5-49D7-931E-14503A8539A2}" type="parTrans" cxnId="{83B41F63-B45A-4A66-B2F8-AA5ABB182EA5}">
      <dgm:prSet/>
      <dgm:spPr/>
      <dgm:t>
        <a:bodyPr/>
        <a:lstStyle/>
        <a:p>
          <a:endParaRPr lang="en-US"/>
        </a:p>
      </dgm:t>
    </dgm:pt>
    <dgm:pt modelId="{C1C699FD-3EDC-4102-A59E-5F1C6062ACE6}" type="pres">
      <dgm:prSet presAssocID="{28009E73-66EF-49A8-81C1-2D8A9BEB9CF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89B78DB2-DF8C-4AC3-ACBD-C84FB02E0903}" type="pres">
      <dgm:prSet presAssocID="{C2B510A5-1548-40E8-B003-5FA0037B2418}" presName="hierRoot1" presStyleCnt="0"/>
      <dgm:spPr/>
    </dgm:pt>
    <dgm:pt modelId="{168C98EA-3D89-4487-A141-C334E097F928}" type="pres">
      <dgm:prSet presAssocID="{C2B510A5-1548-40E8-B003-5FA0037B2418}" presName="composite" presStyleCnt="0"/>
      <dgm:spPr/>
    </dgm:pt>
    <dgm:pt modelId="{27CC1FAA-3651-40B5-B147-B911BA7EB5C7}" type="pres">
      <dgm:prSet presAssocID="{C2B510A5-1548-40E8-B003-5FA0037B2418}" presName="background" presStyleLbl="node0" presStyleIdx="0" presStyleCnt="3"/>
      <dgm:spPr>
        <a:blipFill rotWithShape="0">
          <a:blip xmlns:r="http://schemas.openxmlformats.org/officeDocument/2006/relationships" r:embed="rId1"/>
          <a:srcRect/>
          <a:stretch>
            <a:fillRect l="-122000" r="-122000"/>
          </a:stretch>
        </a:blipFill>
        <a:ln>
          <a:solidFill>
            <a:schemeClr val="accent2">
              <a:lumMod val="40000"/>
              <a:lumOff val="60000"/>
            </a:schemeClr>
          </a:solidFill>
        </a:ln>
      </dgm:spPr>
    </dgm:pt>
    <dgm:pt modelId="{8345983E-0BC8-4593-9B9C-8806138D66FE}" type="pres">
      <dgm:prSet presAssocID="{C2B510A5-1548-40E8-B003-5FA0037B2418}" presName="text" presStyleLbl="fgAcc0" presStyleIdx="0" presStyleCnt="3" custLinFactNeighborX="3017" custLinFactNeighborY="-845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2C5C1465-AD87-4E12-8E5E-1FE609AE9EBE}" type="pres">
      <dgm:prSet presAssocID="{C2B510A5-1548-40E8-B003-5FA0037B2418}" presName="hierChild2" presStyleCnt="0"/>
      <dgm:spPr/>
    </dgm:pt>
    <dgm:pt modelId="{4208E11B-6B9C-45B7-BDB2-977F328E4F5F}" type="pres">
      <dgm:prSet presAssocID="{8D715354-4040-4B68-934A-518D621C8EB1}" presName="hierRoot1" presStyleCnt="0"/>
      <dgm:spPr/>
    </dgm:pt>
    <dgm:pt modelId="{CB89B7CE-E237-40F5-B82F-72236B995A44}" type="pres">
      <dgm:prSet presAssocID="{8D715354-4040-4B68-934A-518D621C8EB1}" presName="composite" presStyleCnt="0"/>
      <dgm:spPr/>
    </dgm:pt>
    <dgm:pt modelId="{6B2DF1EB-84DA-41D8-AF6D-B0D9DF6B79B1}" type="pres">
      <dgm:prSet presAssocID="{8D715354-4040-4B68-934A-518D621C8EB1}" presName="background" presStyleLbl="node0" presStyleIdx="1" presStyleCnt="3"/>
      <dgm:spPr>
        <a:blipFill rotWithShape="0">
          <a:blip xmlns:r="http://schemas.openxmlformats.org/officeDocument/2006/relationships" r:embed="rId1"/>
          <a:srcRect/>
          <a:stretch>
            <a:fillRect l="-122000" r="-122000"/>
          </a:stretch>
        </a:blipFill>
        <a:ln>
          <a:solidFill>
            <a:schemeClr val="accent2">
              <a:lumMod val="40000"/>
              <a:lumOff val="60000"/>
            </a:schemeClr>
          </a:solidFill>
        </a:ln>
      </dgm:spPr>
    </dgm:pt>
    <dgm:pt modelId="{A0DF4C27-A8DA-4E87-B647-9725DF40A7D3}" type="pres">
      <dgm:prSet presAssocID="{8D715354-4040-4B68-934A-518D621C8EB1}" presName="text" presStyleLbl="fgAcc0" presStyleIdx="1" presStyleCnt="3" custLinFactNeighborY="-845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0934CD51-A70D-4E32-BF67-2DD6B80F7BB8}" type="pres">
      <dgm:prSet presAssocID="{8D715354-4040-4B68-934A-518D621C8EB1}" presName="hierChild2" presStyleCnt="0"/>
      <dgm:spPr/>
    </dgm:pt>
    <dgm:pt modelId="{1FE228A8-E919-4DD7-AA98-792B56304B91}" type="pres">
      <dgm:prSet presAssocID="{47FEEEDA-7D1F-4631-ADEE-8892FF03F214}" presName="hierRoot1" presStyleCnt="0"/>
      <dgm:spPr/>
    </dgm:pt>
    <dgm:pt modelId="{F063A87E-3526-4930-BCC7-8DFA1E5F1F51}" type="pres">
      <dgm:prSet presAssocID="{47FEEEDA-7D1F-4631-ADEE-8892FF03F214}" presName="composite" presStyleCnt="0"/>
      <dgm:spPr/>
    </dgm:pt>
    <dgm:pt modelId="{6DB8B7E8-CC67-4A71-9470-5DD7E739C708}" type="pres">
      <dgm:prSet presAssocID="{47FEEEDA-7D1F-4631-ADEE-8892FF03F214}" presName="background" presStyleLbl="node0" presStyleIdx="2" presStyleCnt="3"/>
      <dgm:spPr>
        <a:blipFill rotWithShape="0">
          <a:blip xmlns:r="http://schemas.openxmlformats.org/officeDocument/2006/relationships" r:embed="rId1"/>
          <a:srcRect/>
          <a:stretch>
            <a:fillRect l="-122000" r="-122000"/>
          </a:stretch>
        </a:blipFill>
        <a:ln>
          <a:solidFill>
            <a:schemeClr val="accent2">
              <a:lumMod val="40000"/>
              <a:lumOff val="60000"/>
            </a:schemeClr>
          </a:solidFill>
        </a:ln>
      </dgm:spPr>
    </dgm:pt>
    <dgm:pt modelId="{9B70AA27-769A-48EB-AF76-9AAFCA904FDA}" type="pres">
      <dgm:prSet presAssocID="{47FEEEDA-7D1F-4631-ADEE-8892FF03F214}" presName="text" presStyleLbl="fgAcc0" presStyleIdx="2" presStyleCnt="3" custLinFactNeighborY="-845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872D0B27-BF64-44A0-A2D7-17957C5D6313}" type="pres">
      <dgm:prSet presAssocID="{47FEEEDA-7D1F-4631-ADEE-8892FF03F214}" presName="hierChild2" presStyleCnt="0"/>
      <dgm:spPr/>
    </dgm:pt>
  </dgm:ptLst>
  <dgm:cxnLst>
    <dgm:cxn modelId="{4FD130C2-D517-4A98-B116-BF56AC91409C}" type="presOf" srcId="{C2B510A5-1548-40E8-B003-5FA0037B2418}" destId="{8345983E-0BC8-4593-9B9C-8806138D66FE}" srcOrd="0" destOrd="0" presId="urn:microsoft.com/office/officeart/2005/8/layout/hierarchy1"/>
    <dgm:cxn modelId="{83663BA1-36F2-4241-BDE9-22C487E732A2}" srcId="{28009E73-66EF-49A8-81C1-2D8A9BEB9CF3}" destId="{47FEEEDA-7D1F-4631-ADEE-8892FF03F214}" srcOrd="2" destOrd="0" parTransId="{7161F01E-A80D-4D21-A226-8045787EEE91}" sibTransId="{AC2ED72D-6697-426D-A233-565B4A8C7F07}"/>
    <dgm:cxn modelId="{83B41F63-B45A-4A66-B2F8-AA5ABB182EA5}" srcId="{28009E73-66EF-49A8-81C1-2D8A9BEB9CF3}" destId="{8D715354-4040-4B68-934A-518D621C8EB1}" srcOrd="1" destOrd="0" parTransId="{D41446DC-84B5-49D7-931E-14503A8539A2}" sibTransId="{B21A84F0-452F-437A-A5E3-285BFAB435F3}"/>
    <dgm:cxn modelId="{D3D79472-4534-4919-8C7D-AF3607913123}" srcId="{28009E73-66EF-49A8-81C1-2D8A9BEB9CF3}" destId="{C2B510A5-1548-40E8-B003-5FA0037B2418}" srcOrd="0" destOrd="0" parTransId="{1C1AB881-42AB-4285-88B3-FC4E2A41B9A9}" sibTransId="{5215A0AB-8A04-48AF-A557-10ED03DF33E1}"/>
    <dgm:cxn modelId="{A6E83869-E2C8-4EED-A466-9CCD54298D95}" type="presOf" srcId="{47FEEEDA-7D1F-4631-ADEE-8892FF03F214}" destId="{9B70AA27-769A-48EB-AF76-9AAFCA904FDA}" srcOrd="0" destOrd="0" presId="urn:microsoft.com/office/officeart/2005/8/layout/hierarchy1"/>
    <dgm:cxn modelId="{00192383-C6A7-49B8-9299-5CE7E04DD40C}" type="presOf" srcId="{28009E73-66EF-49A8-81C1-2D8A9BEB9CF3}" destId="{C1C699FD-3EDC-4102-A59E-5F1C6062ACE6}" srcOrd="0" destOrd="0" presId="urn:microsoft.com/office/officeart/2005/8/layout/hierarchy1"/>
    <dgm:cxn modelId="{C8CF75B6-B815-4AEE-A936-74AE7C9D3B24}" type="presOf" srcId="{8D715354-4040-4B68-934A-518D621C8EB1}" destId="{A0DF4C27-A8DA-4E87-B647-9725DF40A7D3}" srcOrd="0" destOrd="0" presId="urn:microsoft.com/office/officeart/2005/8/layout/hierarchy1"/>
    <dgm:cxn modelId="{33E394DE-6800-40DC-8A73-891ECC12F056}" type="presParOf" srcId="{C1C699FD-3EDC-4102-A59E-5F1C6062ACE6}" destId="{89B78DB2-DF8C-4AC3-ACBD-C84FB02E0903}" srcOrd="0" destOrd="0" presId="urn:microsoft.com/office/officeart/2005/8/layout/hierarchy1"/>
    <dgm:cxn modelId="{B49D1A2D-91E2-468B-B9BE-50E94DA5DAA2}" type="presParOf" srcId="{89B78DB2-DF8C-4AC3-ACBD-C84FB02E0903}" destId="{168C98EA-3D89-4487-A141-C334E097F928}" srcOrd="0" destOrd="0" presId="urn:microsoft.com/office/officeart/2005/8/layout/hierarchy1"/>
    <dgm:cxn modelId="{95119066-03EE-4AE3-9EDA-F66A2D28AB10}" type="presParOf" srcId="{168C98EA-3D89-4487-A141-C334E097F928}" destId="{27CC1FAA-3651-40B5-B147-B911BA7EB5C7}" srcOrd="0" destOrd="0" presId="urn:microsoft.com/office/officeart/2005/8/layout/hierarchy1"/>
    <dgm:cxn modelId="{E6759F08-80B6-4A83-8280-526185691E78}" type="presParOf" srcId="{168C98EA-3D89-4487-A141-C334E097F928}" destId="{8345983E-0BC8-4593-9B9C-8806138D66FE}" srcOrd="1" destOrd="0" presId="urn:microsoft.com/office/officeart/2005/8/layout/hierarchy1"/>
    <dgm:cxn modelId="{3D3E4563-9B50-4416-9A6F-9D2935130450}" type="presParOf" srcId="{89B78DB2-DF8C-4AC3-ACBD-C84FB02E0903}" destId="{2C5C1465-AD87-4E12-8E5E-1FE609AE9EBE}" srcOrd="1" destOrd="0" presId="urn:microsoft.com/office/officeart/2005/8/layout/hierarchy1"/>
    <dgm:cxn modelId="{ED156E4D-8F50-47A4-9642-2A920162BAB4}" type="presParOf" srcId="{C1C699FD-3EDC-4102-A59E-5F1C6062ACE6}" destId="{4208E11B-6B9C-45B7-BDB2-977F328E4F5F}" srcOrd="1" destOrd="0" presId="urn:microsoft.com/office/officeart/2005/8/layout/hierarchy1"/>
    <dgm:cxn modelId="{C4C06F0C-D40D-4DF1-A42C-5FC5B5EE0F4A}" type="presParOf" srcId="{4208E11B-6B9C-45B7-BDB2-977F328E4F5F}" destId="{CB89B7CE-E237-40F5-B82F-72236B995A44}" srcOrd="0" destOrd="0" presId="urn:microsoft.com/office/officeart/2005/8/layout/hierarchy1"/>
    <dgm:cxn modelId="{01617C01-6B22-4C8E-80C8-9C16ADED10CF}" type="presParOf" srcId="{CB89B7CE-E237-40F5-B82F-72236B995A44}" destId="{6B2DF1EB-84DA-41D8-AF6D-B0D9DF6B79B1}" srcOrd="0" destOrd="0" presId="urn:microsoft.com/office/officeart/2005/8/layout/hierarchy1"/>
    <dgm:cxn modelId="{12246A90-9FAA-4887-9832-00BF04D4462B}" type="presParOf" srcId="{CB89B7CE-E237-40F5-B82F-72236B995A44}" destId="{A0DF4C27-A8DA-4E87-B647-9725DF40A7D3}" srcOrd="1" destOrd="0" presId="urn:microsoft.com/office/officeart/2005/8/layout/hierarchy1"/>
    <dgm:cxn modelId="{9D514FDA-CC7E-4AFC-B43F-B78110FE352B}" type="presParOf" srcId="{4208E11B-6B9C-45B7-BDB2-977F328E4F5F}" destId="{0934CD51-A70D-4E32-BF67-2DD6B80F7BB8}" srcOrd="1" destOrd="0" presId="urn:microsoft.com/office/officeart/2005/8/layout/hierarchy1"/>
    <dgm:cxn modelId="{E552DECE-0B7A-4322-BFC3-4C6448272D9E}" type="presParOf" srcId="{C1C699FD-3EDC-4102-A59E-5F1C6062ACE6}" destId="{1FE228A8-E919-4DD7-AA98-792B56304B91}" srcOrd="2" destOrd="0" presId="urn:microsoft.com/office/officeart/2005/8/layout/hierarchy1"/>
    <dgm:cxn modelId="{6DDE8593-F1EB-4F4C-935F-9F040A59EFDF}" type="presParOf" srcId="{1FE228A8-E919-4DD7-AA98-792B56304B91}" destId="{F063A87E-3526-4930-BCC7-8DFA1E5F1F51}" srcOrd="0" destOrd="0" presId="urn:microsoft.com/office/officeart/2005/8/layout/hierarchy1"/>
    <dgm:cxn modelId="{AC9F6AC6-BB02-4701-B8BF-A433C5B140BE}" type="presParOf" srcId="{F063A87E-3526-4930-BCC7-8DFA1E5F1F51}" destId="{6DB8B7E8-CC67-4A71-9470-5DD7E739C708}" srcOrd="0" destOrd="0" presId="urn:microsoft.com/office/officeart/2005/8/layout/hierarchy1"/>
    <dgm:cxn modelId="{322C90A4-5793-47F9-8149-FB7A29A40318}" type="presParOf" srcId="{F063A87E-3526-4930-BCC7-8DFA1E5F1F51}" destId="{9B70AA27-769A-48EB-AF76-9AAFCA904FDA}" srcOrd="1" destOrd="0" presId="urn:microsoft.com/office/officeart/2005/8/layout/hierarchy1"/>
    <dgm:cxn modelId="{7EC441A7-2962-4325-87C1-8B3796EBE4EE}" type="presParOf" srcId="{1FE228A8-E919-4DD7-AA98-792B56304B91}" destId="{872D0B27-BF64-44A0-A2D7-17957C5D631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5"/>
            <a:ext cx="4331124" cy="344409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l">
              <a:defRPr sz="13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5661464" y="5"/>
            <a:ext cx="4331124" cy="344409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r">
              <a:defRPr sz="1300"/>
            </a:lvl1pPr>
          </a:lstStyle>
          <a:p>
            <a:fld id="{F78FEDF9-0A15-4B8C-8A6F-8404EB013169}" type="datetimeFigureOut">
              <a:rPr lang="pt-BR" smtClean="0"/>
              <a:t>04/04/2023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936875" y="857250"/>
            <a:ext cx="4121150" cy="23193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41" tIns="48171" rIns="96341" bIns="48171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999490" y="3303469"/>
            <a:ext cx="7995920" cy="2702838"/>
          </a:xfrm>
          <a:prstGeom prst="rect">
            <a:avLst/>
          </a:prstGeom>
        </p:spPr>
        <p:txBody>
          <a:bodyPr vert="horz" lIns="96341" tIns="48171" rIns="96341" bIns="48171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6519946"/>
            <a:ext cx="4331124" cy="344409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l">
              <a:defRPr sz="13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5661464" y="6519946"/>
            <a:ext cx="4331124" cy="344409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r">
              <a:defRPr sz="1300"/>
            </a:lvl1pPr>
          </a:lstStyle>
          <a:p>
            <a:fld id="{980F2FDF-8B44-413E-8CC6-8BF015E2E688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15529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0F2FDF-8B44-413E-8CC6-8BF015E2E688}" type="slidenum">
              <a:rPr lang="pt-BR" smtClean="0"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184960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0428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>
              <a:latin typeface="+mn-lt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FCC23C-A5DA-4138-BB4E-251ABA4F8CFF}" type="slidenum">
              <a:rPr lang="pt-BR" smtClean="0"/>
              <a:t>10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84035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FCC23C-A5DA-4138-BB4E-251ABA4F8CFF}" type="slidenum">
              <a:rPr lang="pt-BR" smtClean="0"/>
              <a:t>11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329360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sz="1200" dirty="0">
              <a:latin typeface="+mn-lt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F5B62BC0-7DC4-4569-951D-2BB9475345C6}" type="slidenum">
              <a:rPr lang="pt-BR" smtClean="0"/>
              <a:t>12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574108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dirty="0">
              <a:latin typeface="+mn-lt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A52700-E0C4-4B6E-BDA3-6A2F39B5E224}" type="slidenum">
              <a:rPr lang="pt-BR" smtClean="0"/>
              <a:t>13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666693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1" dirty="0">
              <a:latin typeface="+mn-lt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0F2FDF-8B44-413E-8CC6-8BF015E2E688}" type="slidenum">
              <a:rPr lang="pt-BR" smtClean="0"/>
              <a:t>14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80918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0F2FDF-8B44-413E-8CC6-8BF015E2E688}" type="slidenum">
              <a:rPr lang="pt-BR" smtClean="0"/>
              <a:t>15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70637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0F2FDF-8B44-413E-8CC6-8BF015E2E688}" type="slidenum">
              <a:rPr lang="pt-BR" smtClean="0"/>
              <a:t>16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404087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0F2FDF-8B44-413E-8CC6-8BF015E2E688}" type="slidenum">
              <a:rPr lang="pt-BR" smtClean="0"/>
              <a:t>17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339416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sz="1200" dirty="0">
              <a:latin typeface="+mn-lt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0F2FDF-8B44-413E-8CC6-8BF015E2E688}" type="slidenum">
              <a:rPr lang="pt-BR" smtClean="0"/>
              <a:t>18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6532484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0F2FDF-8B44-413E-8CC6-8BF015E2E688}" type="slidenum">
              <a:rPr lang="pt-BR" smtClean="0"/>
              <a:t>19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669105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0F2FDF-8B44-413E-8CC6-8BF015E2E688}" type="slidenum">
              <a:rPr lang="pt-BR" smtClean="0"/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751749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0F2FDF-8B44-413E-8CC6-8BF015E2E688}" type="slidenum">
              <a:rPr lang="pt-BR" smtClean="0"/>
              <a:t>20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3260386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0F2FDF-8B44-413E-8CC6-8BF015E2E688}" type="slidenum">
              <a:rPr lang="pt-BR" smtClean="0"/>
              <a:t>21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287650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900363" y="471488"/>
            <a:ext cx="4184650" cy="2354262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pt-BR" sz="1200" dirty="0">
              <a:latin typeface="+mn-lt"/>
            </a:endParaRPr>
          </a:p>
        </p:txBody>
      </p:sp>
      <p:sp>
        <p:nvSpPr>
          <p:cNvPr id="4" name="Espaço Reservado para Data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E6245E56-2EE9-450B-A671-BE5C90BAC91C}" type="datetime1">
              <a:rPr lang="pt-BR" smtClean="0"/>
              <a:t>04/04/2023</a:t>
            </a:fld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7A705E3-E620-489D-9973-6221209A4B3B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03560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sz="1200" dirty="0">
              <a:latin typeface="+mn-lt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0F2FDF-8B44-413E-8CC6-8BF015E2E688}" type="slidenum">
              <a:rPr lang="pt-BR" smtClean="0"/>
              <a:t>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76134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sz="1200" dirty="0">
              <a:latin typeface="+mn-lt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0F2FDF-8B44-413E-8CC6-8BF015E2E688}" type="slidenum">
              <a:rPr lang="pt-BR" smtClean="0"/>
              <a:t>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582412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sz="1200" dirty="0">
              <a:latin typeface="+mn-lt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0F2FDF-8B44-413E-8CC6-8BF015E2E688}" type="slidenum">
              <a:rPr lang="pt-BR" smtClean="0"/>
              <a:t>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179793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43"/>
              </a:spcAft>
            </a:pPr>
            <a:endParaRPr lang="pt-B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F5B62BC0-7DC4-4569-951D-2BB9475345C6}" type="slidenum">
              <a:rPr lang="pt-BR" noProof="0" smtClean="0"/>
              <a:t>7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5824985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0428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0" i="0" dirty="0">
              <a:solidFill>
                <a:srgbClr val="333333"/>
              </a:solidFill>
              <a:effectLst/>
              <a:latin typeface="+mn-lt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FCC23C-A5DA-4138-BB4E-251ABA4F8CFF}" type="slidenum">
              <a:rPr lang="pt-BR" smtClean="0"/>
              <a:t>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745410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sz="1200" dirty="0">
              <a:latin typeface="+mn-lt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0F2FDF-8B44-413E-8CC6-8BF015E2E688}" type="slidenum">
              <a:rPr lang="pt-BR" smtClean="0"/>
              <a:t>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519700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6318" y="1028699"/>
            <a:ext cx="12001500" cy="4457702"/>
          </a:xfrm>
        </p:spPr>
        <p:txBody>
          <a:bodyPr anchor="b">
            <a:normAutofit/>
          </a:bodyPr>
          <a:lstStyle>
            <a:lvl1pPr algn="l">
              <a:defRPr sz="7200">
                <a:effectLst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6318" y="5765801"/>
            <a:ext cx="9601200" cy="2921000"/>
          </a:xfrm>
        </p:spPr>
        <p:txBody>
          <a:bodyPr anchor="t">
            <a:normAutofit/>
          </a:bodyPr>
          <a:lstStyle>
            <a:lvl1pPr marL="0" indent="0" algn="l">
              <a:buNone/>
              <a:defRPr sz="3150">
                <a:solidFill>
                  <a:schemeClr val="bg2">
                    <a:lumMod val="75000"/>
                  </a:schemeClr>
                </a:solidFill>
              </a:defRPr>
            </a:lvl1pPr>
            <a:lvl2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429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11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800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12342018" y="12701"/>
            <a:ext cx="5715000" cy="5715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9162256" y="137318"/>
            <a:ext cx="9120983" cy="912098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10853738" y="342900"/>
            <a:ext cx="7429500" cy="74295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11003756" y="48418"/>
            <a:ext cx="7279484" cy="7279484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11768140" y="914402"/>
            <a:ext cx="6515099" cy="65150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3245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1028700" y="800100"/>
            <a:ext cx="16228218" cy="46863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 marL="685800" indent="0">
              <a:buNone/>
              <a:defRPr sz="2400"/>
            </a:lvl2pPr>
            <a:lvl3pPr marL="1371600" indent="0">
              <a:buNone/>
              <a:defRPr sz="2400"/>
            </a:lvl3pPr>
            <a:lvl4pPr marL="2057400" indent="0">
              <a:buNone/>
              <a:defRPr sz="2400"/>
            </a:lvl4pPr>
            <a:lvl5pPr marL="2743200" indent="0">
              <a:buNone/>
              <a:defRPr sz="2400"/>
            </a:lvl5pPr>
            <a:lvl6pPr marL="3429000" indent="0">
              <a:buNone/>
              <a:defRPr sz="2400"/>
            </a:lvl6pPr>
            <a:lvl7pPr marL="4114800" indent="0">
              <a:buNone/>
              <a:defRPr sz="2400"/>
            </a:lvl7pPr>
            <a:lvl8pPr marL="4800600" indent="0">
              <a:buNone/>
              <a:defRPr sz="2400"/>
            </a:lvl8pPr>
            <a:lvl9pPr marL="5486400" indent="0">
              <a:buNone/>
              <a:defRPr sz="2400"/>
            </a:lvl9pPr>
          </a:lstStyle>
          <a:p>
            <a:r>
              <a:rPr lang="pt-BR" dirty="0"/>
              <a:t>Clique no ícone para adicionar uma imagem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371603" y="5765801"/>
            <a:ext cx="12456315" cy="6858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2400"/>
            </a:lvl1pPr>
            <a:lvl2pPr marL="685800" indent="0">
              <a:buFontTx/>
              <a:buNone/>
              <a:defRPr/>
            </a:lvl2pPr>
            <a:lvl3pPr marL="1371600" indent="0">
              <a:buFontTx/>
              <a:buNone/>
              <a:defRPr/>
            </a:lvl3pPr>
            <a:lvl4pPr marL="2057400" indent="0">
              <a:buFontTx/>
              <a:buNone/>
              <a:defRPr/>
            </a:lvl4pPr>
            <a:lvl5pPr marL="27432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7142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6320" y="1028700"/>
            <a:ext cx="15087600" cy="4114800"/>
          </a:xfrm>
        </p:spPr>
        <p:txBody>
          <a:bodyPr anchor="ctr">
            <a:normAutofit/>
          </a:bodyPr>
          <a:lstStyle>
            <a:lvl1pPr algn="l">
              <a:defRPr sz="4800" b="0" cap="all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6318" y="6172200"/>
            <a:ext cx="12803982" cy="2819400"/>
          </a:xfrm>
        </p:spPr>
        <p:txBody>
          <a:bodyPr anchor="ctr">
            <a:normAutofit/>
          </a:bodyPr>
          <a:lstStyle>
            <a:lvl1pPr marL="0" indent="0" algn="l">
              <a:buNone/>
              <a:defRPr sz="3000">
                <a:solidFill>
                  <a:schemeClr val="bg2">
                    <a:lumMod val="7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0173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2117" y="1028700"/>
            <a:ext cx="13716002" cy="4114800"/>
          </a:xfrm>
        </p:spPr>
        <p:txBody>
          <a:bodyPr anchor="ctr">
            <a:normAutofit/>
          </a:bodyPr>
          <a:lstStyle>
            <a:lvl1pPr algn="l">
              <a:defRPr sz="4800" b="0" cap="all"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169318" y="5143500"/>
            <a:ext cx="12801600" cy="5715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685800" indent="0">
              <a:buFontTx/>
              <a:buNone/>
              <a:defRPr/>
            </a:lvl2pPr>
            <a:lvl3pPr marL="1371600" indent="0">
              <a:buFontTx/>
              <a:buNone/>
              <a:defRPr/>
            </a:lvl3pPr>
            <a:lvl4pPr marL="2057400" indent="0">
              <a:buFontTx/>
              <a:buNone/>
              <a:defRPr/>
            </a:lvl4pPr>
            <a:lvl5pPr marL="27432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6320" y="6451601"/>
            <a:ext cx="12801600" cy="2527298"/>
          </a:xfrm>
        </p:spPr>
        <p:txBody>
          <a:bodyPr anchor="ctr">
            <a:normAutofit/>
          </a:bodyPr>
          <a:lstStyle>
            <a:lvl1pPr marL="0" indent="0" algn="l">
              <a:buNone/>
              <a:defRPr sz="3000">
                <a:solidFill>
                  <a:schemeClr val="bg2">
                    <a:lumMod val="7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797718" y="1218333"/>
            <a:ext cx="914400" cy="87716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/>
          <a:p>
            <a:pPr lvl="0"/>
            <a:r>
              <a:rPr lang="en-US" sz="12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428118" y="4152902"/>
            <a:ext cx="914400" cy="87716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/>
          <a:p>
            <a:pPr lvl="0" algn="r"/>
            <a:r>
              <a:rPr lang="en-US" sz="12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197339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6318" y="5143500"/>
            <a:ext cx="12801600" cy="2546100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6317" y="7699472"/>
            <a:ext cx="12803985" cy="1290600"/>
          </a:xfrm>
        </p:spPr>
        <p:txBody>
          <a:bodyPr anchor="t">
            <a:normAutofit/>
          </a:bodyPr>
          <a:lstStyle>
            <a:lvl1pPr marL="0" indent="0" algn="l">
              <a:buNone/>
              <a:defRPr sz="3000">
                <a:solidFill>
                  <a:schemeClr val="bg2">
                    <a:lumMod val="7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5617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2120" y="1028700"/>
            <a:ext cx="13716000" cy="4114800"/>
          </a:xfrm>
        </p:spPr>
        <p:txBody>
          <a:bodyPr anchor="ctr">
            <a:normAutofit/>
          </a:bodyPr>
          <a:lstStyle>
            <a:lvl1pPr algn="l">
              <a:defRPr sz="4800" b="0" cap="all"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6319" y="5892801"/>
            <a:ext cx="12801602" cy="1574799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36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6317" y="7467600"/>
            <a:ext cx="12801602" cy="1524000"/>
          </a:xfrm>
        </p:spPr>
        <p:txBody>
          <a:bodyPr anchor="t">
            <a:normAutofit/>
          </a:bodyPr>
          <a:lstStyle>
            <a:lvl1pPr marL="0" indent="0" algn="l">
              <a:buNone/>
              <a:defRPr sz="2700">
                <a:solidFill>
                  <a:schemeClr val="bg2">
                    <a:lumMod val="7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97718" y="1218333"/>
            <a:ext cx="914400" cy="87716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/>
          <a:p>
            <a:pPr lvl="0"/>
            <a:r>
              <a:rPr lang="en-US" sz="12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428118" y="4152902"/>
            <a:ext cx="914400" cy="87716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/>
          <a:p>
            <a:pPr lvl="0" algn="r"/>
            <a:r>
              <a:rPr lang="en-US" sz="12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166417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6320" y="1028700"/>
            <a:ext cx="15087600" cy="411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6318" y="5892801"/>
            <a:ext cx="12801600" cy="12573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36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6317" y="7150098"/>
            <a:ext cx="12801602" cy="1841501"/>
          </a:xfrm>
        </p:spPr>
        <p:txBody>
          <a:bodyPr anchor="t">
            <a:normAutofit/>
          </a:bodyPr>
          <a:lstStyle>
            <a:lvl1pPr marL="0" indent="0" algn="l">
              <a:buNone/>
              <a:defRPr sz="2700">
                <a:solidFill>
                  <a:schemeClr val="bg2">
                    <a:lumMod val="7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19170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48319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27818" y="1028700"/>
            <a:ext cx="3086100" cy="6858000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8700" y="1028700"/>
            <a:ext cx="11734800" cy="7962900"/>
          </a:xfrm>
        </p:spPr>
        <p:txBody>
          <a:bodyPr vert="eaVert"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11956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Imagem 7">
            <a:extLst>
              <a:ext uri="{FF2B5EF4-FFF2-40B4-BE49-F238E27FC236}">
                <a16:creationId xmlns:a16="http://schemas.microsoft.com/office/drawing/2014/main" xmlns="" id="{CA325D4D-835D-41B6-9B16-A090AA08832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8000" cy="1028700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pt-BR" noProof="0" dirty="0"/>
              <a:t>Clique para adicionar a foto</a:t>
            </a: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D1D87D16-A856-42F4-9D8C-A0C1D482E5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3663079"/>
            <a:ext cx="18288000" cy="2137886"/>
          </a:xfrm>
          <a:prstGeom prst="rect">
            <a:avLst/>
          </a:prstGeom>
          <a:solidFill>
            <a:schemeClr val="accent4">
              <a:lumMod val="50000"/>
              <a:alpha val="55000"/>
            </a:schemeClr>
          </a:solidFill>
        </p:spPr>
        <p:txBody>
          <a:bodyPr rtlCol="0" anchor="ctr"/>
          <a:lstStyle>
            <a:lvl1pPr algn="ctr">
              <a:defRPr sz="9000" cap="all" spc="150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pt-BR" noProof="0"/>
              <a:t>Adicionar título</a:t>
            </a:r>
          </a:p>
        </p:txBody>
      </p:sp>
      <p:sp>
        <p:nvSpPr>
          <p:cNvPr id="12" name="Espaço Reservado para Texto 10">
            <a:extLst>
              <a:ext uri="{FF2B5EF4-FFF2-40B4-BE49-F238E27FC236}">
                <a16:creationId xmlns:a16="http://schemas.microsoft.com/office/drawing/2014/main" xmlns="" id="{BD39BB44-64AC-49A7-8555-2CC62AD7C2D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5800964"/>
            <a:ext cx="18288000" cy="1554480"/>
          </a:xfrm>
          <a:prstGeom prst="rect">
            <a:avLst/>
          </a:prstGeom>
          <a:solidFill>
            <a:schemeClr val="accent4">
              <a:lumMod val="50000"/>
              <a:alpha val="55000"/>
            </a:schemeClr>
          </a:solidFill>
        </p:spPr>
        <p:txBody>
          <a:bodyPr rtlCol="0" anchor="ctr"/>
          <a:lstStyle>
            <a:lvl1pPr marL="0" indent="0" algn="ctr">
              <a:buNone/>
              <a:defRPr sz="3600" cap="none" spc="15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 rtl="0"/>
            <a:r>
              <a:rPr lang="pt-BR" noProof="0"/>
              <a:t>Clique para adicionar um subtítulo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9F51AF15-A085-49C8-ABEC-EF90E7D7B2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4789169" y="3488888"/>
            <a:ext cx="8709660" cy="2394824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2700" noProof="0" dirty="0"/>
          </a:p>
        </p:txBody>
      </p:sp>
    </p:spTree>
    <p:extLst>
      <p:ext uri="{BB962C8B-B14F-4D97-AF65-F5344CB8AC3E}">
        <p14:creationId xmlns:p14="http://schemas.microsoft.com/office/powerpoint/2010/main" val="19087322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obre nó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DC1E109A-BBBE-498A-AC65-464AAF5710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90312" y="1994744"/>
            <a:ext cx="3065570" cy="961047"/>
          </a:xfrm>
          <a:prstGeom prst="rect">
            <a:avLst/>
          </a:prstGeom>
          <a:ln w="28575">
            <a:solidFill>
              <a:schemeClr val="accent2"/>
            </a:solidFill>
          </a:ln>
        </p:spPr>
        <p:txBody>
          <a:bodyPr rtlCol="0" anchor="ctr"/>
          <a:lstStyle>
            <a:lvl1pPr algn="ctr">
              <a:lnSpc>
                <a:spcPct val="100000"/>
              </a:lnSpc>
              <a:defRPr sz="3600" cap="all" spc="150" baseline="0">
                <a:solidFill>
                  <a:schemeClr val="accent2"/>
                </a:solidFill>
              </a:defRPr>
            </a:lvl1pPr>
          </a:lstStyle>
          <a:p>
            <a:pPr rtl="0"/>
            <a:r>
              <a:rPr lang="pt-BR" noProof="0"/>
              <a:t>título</a:t>
            </a:r>
          </a:p>
        </p:txBody>
      </p:sp>
      <p:sp>
        <p:nvSpPr>
          <p:cNvPr id="10" name="Espaço Reservado para Texto 10">
            <a:extLst>
              <a:ext uri="{FF2B5EF4-FFF2-40B4-BE49-F238E27FC236}">
                <a16:creationId xmlns:a16="http://schemas.microsoft.com/office/drawing/2014/main" xmlns="" id="{7408009F-7441-4960-8688-598E5537784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18770" y="1212530"/>
            <a:ext cx="9511818" cy="2523650"/>
          </a:xfrm>
          <a:prstGeom prst="rect">
            <a:avLst/>
          </a:prstGeom>
        </p:spPr>
        <p:txBody>
          <a:bodyPr rtlCol="0" anchor="t"/>
          <a:lstStyle>
            <a:lvl1pPr marL="0" indent="0" algn="l">
              <a:lnSpc>
                <a:spcPct val="125000"/>
              </a:lnSpc>
              <a:spcBef>
                <a:spcPts val="0"/>
              </a:spcBef>
              <a:buNone/>
              <a:defRPr sz="2400" cap="none" spc="15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 rtl="0"/>
            <a:r>
              <a:rPr lang="pt-BR" noProof="0"/>
              <a:t>Clique para adicionar o texto</a:t>
            </a:r>
          </a:p>
        </p:txBody>
      </p:sp>
      <p:sp>
        <p:nvSpPr>
          <p:cNvPr id="8" name="Espaço Reservado para Imagem 7">
            <a:extLst>
              <a:ext uri="{FF2B5EF4-FFF2-40B4-BE49-F238E27FC236}">
                <a16:creationId xmlns:a16="http://schemas.microsoft.com/office/drawing/2014/main" xmlns="" id="{0721A019-F5C2-4A15-A6AE-C03209D1D7D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4851779"/>
            <a:ext cx="18288000" cy="5435222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pt-BR" noProof="0" dirty="0"/>
              <a:t>Clique para adicionar a foto</a:t>
            </a:r>
          </a:p>
        </p:txBody>
      </p:sp>
      <p:sp>
        <p:nvSpPr>
          <p:cNvPr id="11" name="Espaço Reservado para Data 3">
            <a:extLst>
              <a:ext uri="{FF2B5EF4-FFF2-40B4-BE49-F238E27FC236}">
                <a16:creationId xmlns:a16="http://schemas.microsoft.com/office/drawing/2014/main" xmlns="" id="{CFE1DF53-32D0-456E-8221-7FCD23325D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 spc="15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rtl="0"/>
            <a:r>
              <a:rPr lang="pt-BR" noProof="0" dirty="0"/>
              <a:t>20XX</a:t>
            </a:r>
          </a:p>
        </p:txBody>
      </p:sp>
      <p:sp>
        <p:nvSpPr>
          <p:cNvPr id="12" name="Espaço Reservado para Rodapé 4">
            <a:extLst>
              <a:ext uri="{FF2B5EF4-FFF2-40B4-BE49-F238E27FC236}">
                <a16:creationId xmlns:a16="http://schemas.microsoft.com/office/drawing/2014/main" xmlns="" id="{DC108F1B-58C5-43B6-8251-B1392CA9A8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 b="1" i="0" cap="all" spc="15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</a:lstStyle>
          <a:p>
            <a:pPr rtl="0"/>
            <a:r>
              <a:rPr lang="pt-BR" noProof="0" dirty="0"/>
              <a:t>Apresentação</a:t>
            </a:r>
          </a:p>
        </p:txBody>
      </p:sp>
      <p:sp>
        <p:nvSpPr>
          <p:cNvPr id="13" name="Espaço Reservado para o Número do Slide 5">
            <a:extLst>
              <a:ext uri="{FF2B5EF4-FFF2-40B4-BE49-F238E27FC236}">
                <a16:creationId xmlns:a16="http://schemas.microsoft.com/office/drawing/2014/main" xmlns="" id="{C530B1E0-03D4-4E5B-A2A7-903B17B306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spc="15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rtl="0"/>
            <a:fld id="{EA87306C-81BA-4795-A5CA-9392456A8C1E}" type="slidenum">
              <a:rPr lang="pt-BR" noProof="0" smtClean="0"/>
              <a:pPr rtl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709473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624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6317" y="3009900"/>
            <a:ext cx="12801602" cy="3422400"/>
          </a:xfrm>
        </p:spPr>
        <p:txBody>
          <a:bodyPr anchor="b">
            <a:normAutofit/>
          </a:bodyPr>
          <a:lstStyle>
            <a:lvl1pPr algn="l">
              <a:defRPr sz="5400" b="0" cap="all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6320" y="6743700"/>
            <a:ext cx="12801600" cy="2247900"/>
          </a:xfrm>
        </p:spPr>
        <p:txBody>
          <a:bodyPr anchor="t">
            <a:normAutofit/>
          </a:bodyPr>
          <a:lstStyle>
            <a:lvl1pPr marL="0" indent="0" algn="l">
              <a:buNone/>
              <a:defRPr sz="2700">
                <a:solidFill>
                  <a:schemeClr val="bg2">
                    <a:lumMod val="7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5068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6317" y="1028701"/>
            <a:ext cx="7406483" cy="5422901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712200" y="1028702"/>
            <a:ext cx="7401719" cy="5422899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1860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8121" y="1028700"/>
            <a:ext cx="6974681" cy="864393"/>
          </a:xfrm>
        </p:spPr>
        <p:txBody>
          <a:bodyPr anchor="b">
            <a:noAutofit/>
          </a:bodyPr>
          <a:lstStyle>
            <a:lvl1pPr marL="0" indent="0">
              <a:buNone/>
              <a:defRPr sz="4200" b="0">
                <a:solidFill>
                  <a:schemeClr val="tx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6317" y="1905794"/>
            <a:ext cx="7406483" cy="4545807"/>
          </a:xfrm>
        </p:spPr>
        <p:txBody>
          <a:bodyPr anchor="t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118599" y="1028700"/>
            <a:ext cx="6997701" cy="864393"/>
          </a:xfrm>
        </p:spPr>
        <p:txBody>
          <a:bodyPr anchor="b">
            <a:noAutofit/>
          </a:bodyPr>
          <a:lstStyle>
            <a:lvl1pPr marL="0" indent="0">
              <a:buNone/>
              <a:defRPr sz="4200" b="0">
                <a:solidFill>
                  <a:schemeClr val="tx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709818" y="1893093"/>
            <a:ext cx="7393782" cy="4545807"/>
          </a:xfrm>
        </p:spPr>
        <p:txBody>
          <a:bodyPr anchor="t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8609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004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0228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27518" y="1028700"/>
            <a:ext cx="5486400" cy="2057400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6318" y="1028700"/>
            <a:ext cx="8915402" cy="7962900"/>
          </a:xfrm>
        </p:spPr>
        <p:txBody>
          <a:bodyPr anchor="ctr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27518" y="3314699"/>
            <a:ext cx="5486400" cy="3136901"/>
          </a:xfrm>
        </p:spPr>
        <p:txBody>
          <a:bodyPr anchor="t">
            <a:normAutofit/>
          </a:bodyPr>
          <a:lstStyle>
            <a:lvl1pPr marL="0" indent="0">
              <a:buNone/>
              <a:defRPr sz="24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0774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4218" y="2171700"/>
            <a:ext cx="9029700" cy="1714500"/>
          </a:xfrm>
        </p:spPr>
        <p:txBody>
          <a:bodyPr anchor="b">
            <a:normAutofit/>
          </a:bodyPr>
          <a:lstStyle>
            <a:lvl1pPr algn="l">
              <a:defRPr sz="4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483518" y="1371600"/>
            <a:ext cx="4921461" cy="6858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 marL="685800" indent="0">
              <a:buNone/>
              <a:defRPr sz="2400"/>
            </a:lvl2pPr>
            <a:lvl3pPr marL="1371600" indent="0">
              <a:buNone/>
              <a:defRPr sz="2400"/>
            </a:lvl3pPr>
            <a:lvl4pPr marL="2057400" indent="0">
              <a:buNone/>
              <a:defRPr sz="2400"/>
            </a:lvl4pPr>
            <a:lvl5pPr marL="2743200" indent="0">
              <a:buNone/>
              <a:defRPr sz="2400"/>
            </a:lvl5pPr>
            <a:lvl6pPr marL="3429000" indent="0">
              <a:buNone/>
              <a:defRPr sz="2400"/>
            </a:lvl6pPr>
            <a:lvl7pPr marL="4114800" indent="0">
              <a:buNone/>
              <a:defRPr sz="2400"/>
            </a:lvl7pPr>
            <a:lvl8pPr marL="4800600" indent="0">
              <a:buNone/>
              <a:defRPr sz="2400"/>
            </a:lvl8pPr>
            <a:lvl9pPr marL="5486400" indent="0">
              <a:buNone/>
              <a:defRPr sz="2400"/>
            </a:lvl9pPr>
          </a:lstStyle>
          <a:p>
            <a:r>
              <a:rPr lang="pt-BR" dirty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4218" y="4165600"/>
            <a:ext cx="9032082" cy="3073400"/>
          </a:xfrm>
        </p:spPr>
        <p:txBody>
          <a:bodyPr anchor="t">
            <a:normAutofit/>
          </a:bodyPr>
          <a:lstStyle>
            <a:lvl1pPr marL="0" indent="0">
              <a:buNone/>
              <a:defRPr sz="27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9929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6000">
              <a:schemeClr val="bg2">
                <a:lumMod val="50000"/>
              </a:schemeClr>
            </a:gs>
            <a:gs pos="90000">
              <a:schemeClr val="tx2">
                <a:lumMod val="75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3810454" y="4445000"/>
            <a:ext cx="4472787" cy="4813301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6318" y="6730998"/>
            <a:ext cx="12801600" cy="2260601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6318" y="1028701"/>
            <a:ext cx="12801600" cy="54229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856618" y="9258301"/>
            <a:ext cx="2400300" cy="54768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5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D8BD707-D9CF-40AE-B4C6-C98DA3205C09}" type="datetimeFigureOut">
              <a:rPr lang="en-US" smtClean="0"/>
              <a:pPr/>
              <a:t>4/4/2023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26318" y="9258301"/>
            <a:ext cx="11315700" cy="54768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5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544801" y="8367713"/>
            <a:ext cx="1713368" cy="1004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657879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  <p:sldLayoutId id="2147483783" r:id="rId12"/>
    <p:sldLayoutId id="2147483784" r:id="rId13"/>
    <p:sldLayoutId id="2147483785" r:id="rId14"/>
    <p:sldLayoutId id="2147483786" r:id="rId15"/>
    <p:sldLayoutId id="2147483787" r:id="rId16"/>
    <p:sldLayoutId id="2147483788" r:id="rId17"/>
    <p:sldLayoutId id="2147483789" r:id="rId18"/>
    <p:sldLayoutId id="2147483790" r:id="rId19"/>
  </p:sldLayoutIdLst>
  <p:txStyles>
    <p:titleStyle>
      <a:lvl1pPr algn="l" defTabSz="685800" rtl="0" eaLnBrk="1" latinLnBrk="0" hangingPunct="1">
        <a:spcBef>
          <a:spcPct val="0"/>
        </a:spcBef>
        <a:buNone/>
        <a:defRPr sz="54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428625" indent="-428625" algn="l" defTabSz="685800" rtl="0" eaLnBrk="1" latinLnBrk="0" hangingPunct="1">
        <a:spcBef>
          <a:spcPct val="20000"/>
        </a:spcBef>
        <a:spcAft>
          <a:spcPts val="9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3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1114425" indent="-428625" algn="l" defTabSz="685800" rtl="0" eaLnBrk="1" latinLnBrk="0" hangingPunct="1">
        <a:spcBef>
          <a:spcPct val="20000"/>
        </a:spcBef>
        <a:spcAft>
          <a:spcPts val="9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7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800225" indent="-428625" algn="l" defTabSz="685800" rtl="0" eaLnBrk="1" latinLnBrk="0" hangingPunct="1">
        <a:spcBef>
          <a:spcPct val="20000"/>
        </a:spcBef>
        <a:spcAft>
          <a:spcPts val="9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2314575" indent="-257175" algn="l" defTabSz="685800" rtl="0" eaLnBrk="1" latinLnBrk="0" hangingPunct="1">
        <a:spcBef>
          <a:spcPct val="20000"/>
        </a:spcBef>
        <a:spcAft>
          <a:spcPts val="9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1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3000375" indent="-257175" algn="l" defTabSz="685800" rtl="0" eaLnBrk="1" latinLnBrk="0" hangingPunct="1">
        <a:spcBef>
          <a:spcPct val="20000"/>
        </a:spcBef>
        <a:spcAft>
          <a:spcPts val="9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1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3771900" indent="-342900" algn="l" defTabSz="685800" rtl="0" eaLnBrk="1" latinLnBrk="0" hangingPunct="1">
        <a:spcBef>
          <a:spcPct val="20000"/>
        </a:spcBef>
        <a:spcAft>
          <a:spcPts val="9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1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4457700" indent="-342900" algn="l" defTabSz="685800" rtl="0" eaLnBrk="1" latinLnBrk="0" hangingPunct="1">
        <a:spcBef>
          <a:spcPct val="20000"/>
        </a:spcBef>
        <a:spcAft>
          <a:spcPts val="9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1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5143500" indent="-342900" algn="l" defTabSz="685800" rtl="0" eaLnBrk="1" latinLnBrk="0" hangingPunct="1">
        <a:spcBef>
          <a:spcPct val="20000"/>
        </a:spcBef>
        <a:spcAft>
          <a:spcPts val="9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1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5829300" indent="-342900" algn="l" defTabSz="685800" rtl="0" eaLnBrk="1" latinLnBrk="0" hangingPunct="1">
        <a:spcBef>
          <a:spcPct val="20000"/>
        </a:spcBef>
        <a:spcAft>
          <a:spcPts val="9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1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13" Type="http://schemas.openxmlformats.org/officeDocument/2006/relationships/image" Target="../media/image19.png"/><Relationship Id="rId18" Type="http://schemas.openxmlformats.org/officeDocument/2006/relationships/image" Target="../media/image29.svg"/><Relationship Id="rId3" Type="http://schemas.openxmlformats.org/officeDocument/2006/relationships/image" Target="../media/image14.png"/><Relationship Id="rId21" Type="http://schemas.openxmlformats.org/officeDocument/2006/relationships/image" Target="../media/image23.jpeg"/><Relationship Id="rId7" Type="http://schemas.openxmlformats.org/officeDocument/2006/relationships/image" Target="../media/image16.png"/><Relationship Id="rId12" Type="http://schemas.openxmlformats.org/officeDocument/2006/relationships/image" Target="../media/image23.svg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27.svg"/><Relationship Id="rId20" Type="http://schemas.openxmlformats.org/officeDocument/2006/relationships/image" Target="../media/image3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11" Type="http://schemas.openxmlformats.org/officeDocument/2006/relationships/image" Target="../media/image18.png"/><Relationship Id="rId5" Type="http://schemas.openxmlformats.org/officeDocument/2006/relationships/image" Target="../media/image15.png"/><Relationship Id="rId15" Type="http://schemas.openxmlformats.org/officeDocument/2006/relationships/image" Target="../media/image20.png"/><Relationship Id="rId10" Type="http://schemas.openxmlformats.org/officeDocument/2006/relationships/image" Target="../media/image21.svg"/><Relationship Id="rId19" Type="http://schemas.openxmlformats.org/officeDocument/2006/relationships/image" Target="../media/image22.png"/><Relationship Id="rId4" Type="http://schemas.openxmlformats.org/officeDocument/2006/relationships/image" Target="../media/image15.svg"/><Relationship Id="rId9" Type="http://schemas.openxmlformats.org/officeDocument/2006/relationships/image" Target="../media/image17.png"/><Relationship Id="rId14" Type="http://schemas.openxmlformats.org/officeDocument/2006/relationships/image" Target="../media/image25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47.png"/><Relationship Id="rId299" Type="http://schemas.openxmlformats.org/officeDocument/2006/relationships/image" Target="../media/image329.png"/><Relationship Id="rId21" Type="http://schemas.openxmlformats.org/officeDocument/2006/relationships/image" Target="../media/image51.png"/><Relationship Id="rId63" Type="http://schemas.openxmlformats.org/officeDocument/2006/relationships/image" Target="../media/image93.png"/><Relationship Id="rId159" Type="http://schemas.openxmlformats.org/officeDocument/2006/relationships/image" Target="../media/image189.png"/><Relationship Id="rId324" Type="http://schemas.openxmlformats.org/officeDocument/2006/relationships/image" Target="../media/image354.png"/><Relationship Id="rId366" Type="http://schemas.openxmlformats.org/officeDocument/2006/relationships/image" Target="../media/image396.png"/><Relationship Id="rId170" Type="http://schemas.openxmlformats.org/officeDocument/2006/relationships/image" Target="../media/image200.png"/><Relationship Id="rId226" Type="http://schemas.openxmlformats.org/officeDocument/2006/relationships/image" Target="../media/image256.png"/><Relationship Id="rId433" Type="http://schemas.openxmlformats.org/officeDocument/2006/relationships/image" Target="../media/image463.png"/><Relationship Id="rId268" Type="http://schemas.openxmlformats.org/officeDocument/2006/relationships/image" Target="../media/image298.png"/><Relationship Id="rId475" Type="http://schemas.openxmlformats.org/officeDocument/2006/relationships/image" Target="../media/image505.png"/><Relationship Id="rId32" Type="http://schemas.openxmlformats.org/officeDocument/2006/relationships/image" Target="../media/image62.png"/><Relationship Id="rId74" Type="http://schemas.openxmlformats.org/officeDocument/2006/relationships/image" Target="../media/image104.png"/><Relationship Id="rId128" Type="http://schemas.openxmlformats.org/officeDocument/2006/relationships/image" Target="../media/image158.png"/><Relationship Id="rId335" Type="http://schemas.openxmlformats.org/officeDocument/2006/relationships/image" Target="../media/image365.png"/><Relationship Id="rId377" Type="http://schemas.openxmlformats.org/officeDocument/2006/relationships/image" Target="../media/image407.png"/><Relationship Id="rId500" Type="http://schemas.openxmlformats.org/officeDocument/2006/relationships/image" Target="../media/image530.png"/><Relationship Id="rId5" Type="http://schemas.openxmlformats.org/officeDocument/2006/relationships/image" Target="../media/image35.png"/><Relationship Id="rId181" Type="http://schemas.openxmlformats.org/officeDocument/2006/relationships/image" Target="../media/image211.png"/><Relationship Id="rId237" Type="http://schemas.openxmlformats.org/officeDocument/2006/relationships/image" Target="../media/image267.png"/><Relationship Id="rId402" Type="http://schemas.openxmlformats.org/officeDocument/2006/relationships/image" Target="../media/image432.png"/><Relationship Id="rId279" Type="http://schemas.openxmlformats.org/officeDocument/2006/relationships/image" Target="../media/image309.png"/><Relationship Id="rId444" Type="http://schemas.openxmlformats.org/officeDocument/2006/relationships/image" Target="../media/image474.png"/><Relationship Id="rId486" Type="http://schemas.openxmlformats.org/officeDocument/2006/relationships/image" Target="../media/image516.png"/><Relationship Id="rId43" Type="http://schemas.openxmlformats.org/officeDocument/2006/relationships/image" Target="../media/image73.png"/><Relationship Id="rId139" Type="http://schemas.openxmlformats.org/officeDocument/2006/relationships/image" Target="../media/image169.png"/><Relationship Id="rId290" Type="http://schemas.openxmlformats.org/officeDocument/2006/relationships/image" Target="../media/image320.png"/><Relationship Id="rId304" Type="http://schemas.openxmlformats.org/officeDocument/2006/relationships/image" Target="../media/image334.png"/><Relationship Id="rId346" Type="http://schemas.openxmlformats.org/officeDocument/2006/relationships/image" Target="../media/image376.png"/><Relationship Id="rId388" Type="http://schemas.openxmlformats.org/officeDocument/2006/relationships/image" Target="../media/image418.png"/><Relationship Id="rId511" Type="http://schemas.openxmlformats.org/officeDocument/2006/relationships/image" Target="../media/image541.png"/><Relationship Id="rId85" Type="http://schemas.openxmlformats.org/officeDocument/2006/relationships/image" Target="../media/image115.png"/><Relationship Id="rId150" Type="http://schemas.openxmlformats.org/officeDocument/2006/relationships/image" Target="../media/image180.png"/><Relationship Id="rId192" Type="http://schemas.openxmlformats.org/officeDocument/2006/relationships/image" Target="../media/image222.png"/><Relationship Id="rId206" Type="http://schemas.openxmlformats.org/officeDocument/2006/relationships/image" Target="../media/image236.png"/><Relationship Id="rId413" Type="http://schemas.openxmlformats.org/officeDocument/2006/relationships/image" Target="../media/image443.png"/><Relationship Id="rId248" Type="http://schemas.openxmlformats.org/officeDocument/2006/relationships/image" Target="../media/image278.png"/><Relationship Id="rId455" Type="http://schemas.openxmlformats.org/officeDocument/2006/relationships/image" Target="../media/image485.png"/><Relationship Id="rId497" Type="http://schemas.openxmlformats.org/officeDocument/2006/relationships/image" Target="../media/image527.png"/><Relationship Id="rId12" Type="http://schemas.openxmlformats.org/officeDocument/2006/relationships/image" Target="../media/image42.png"/><Relationship Id="rId108" Type="http://schemas.openxmlformats.org/officeDocument/2006/relationships/image" Target="../media/image138.png"/><Relationship Id="rId315" Type="http://schemas.openxmlformats.org/officeDocument/2006/relationships/image" Target="../media/image345.png"/><Relationship Id="rId357" Type="http://schemas.openxmlformats.org/officeDocument/2006/relationships/image" Target="../media/image387.png"/><Relationship Id="rId522" Type="http://schemas.openxmlformats.org/officeDocument/2006/relationships/image" Target="../media/image552.png"/><Relationship Id="rId54" Type="http://schemas.openxmlformats.org/officeDocument/2006/relationships/image" Target="../media/image84.png"/><Relationship Id="rId96" Type="http://schemas.openxmlformats.org/officeDocument/2006/relationships/image" Target="../media/image126.png"/><Relationship Id="rId161" Type="http://schemas.openxmlformats.org/officeDocument/2006/relationships/image" Target="../media/image191.png"/><Relationship Id="rId217" Type="http://schemas.openxmlformats.org/officeDocument/2006/relationships/image" Target="../media/image247.png"/><Relationship Id="rId399" Type="http://schemas.openxmlformats.org/officeDocument/2006/relationships/image" Target="../media/image429.png"/><Relationship Id="rId259" Type="http://schemas.openxmlformats.org/officeDocument/2006/relationships/image" Target="../media/image289.png"/><Relationship Id="rId424" Type="http://schemas.openxmlformats.org/officeDocument/2006/relationships/image" Target="../media/image454.png"/><Relationship Id="rId466" Type="http://schemas.openxmlformats.org/officeDocument/2006/relationships/image" Target="../media/image496.png"/><Relationship Id="rId23" Type="http://schemas.openxmlformats.org/officeDocument/2006/relationships/image" Target="../media/image53.png"/><Relationship Id="rId119" Type="http://schemas.openxmlformats.org/officeDocument/2006/relationships/image" Target="../media/image149.png"/><Relationship Id="rId270" Type="http://schemas.openxmlformats.org/officeDocument/2006/relationships/image" Target="../media/image300.png"/><Relationship Id="rId326" Type="http://schemas.openxmlformats.org/officeDocument/2006/relationships/image" Target="../media/image356.png"/><Relationship Id="rId65" Type="http://schemas.openxmlformats.org/officeDocument/2006/relationships/image" Target="../media/image95.png"/><Relationship Id="rId130" Type="http://schemas.openxmlformats.org/officeDocument/2006/relationships/image" Target="../media/image160.png"/><Relationship Id="rId368" Type="http://schemas.openxmlformats.org/officeDocument/2006/relationships/image" Target="../media/image398.png"/><Relationship Id="rId172" Type="http://schemas.openxmlformats.org/officeDocument/2006/relationships/image" Target="../media/image202.png"/><Relationship Id="rId228" Type="http://schemas.openxmlformats.org/officeDocument/2006/relationships/image" Target="../media/image258.png"/><Relationship Id="rId435" Type="http://schemas.openxmlformats.org/officeDocument/2006/relationships/image" Target="../media/image465.png"/><Relationship Id="rId477" Type="http://schemas.openxmlformats.org/officeDocument/2006/relationships/image" Target="../media/image507.png"/><Relationship Id="rId281" Type="http://schemas.openxmlformats.org/officeDocument/2006/relationships/image" Target="../media/image311.png"/><Relationship Id="rId337" Type="http://schemas.openxmlformats.org/officeDocument/2006/relationships/image" Target="../media/image367.png"/><Relationship Id="rId502" Type="http://schemas.openxmlformats.org/officeDocument/2006/relationships/image" Target="../media/image532.png"/><Relationship Id="rId34" Type="http://schemas.openxmlformats.org/officeDocument/2006/relationships/image" Target="../media/image64.png"/><Relationship Id="rId76" Type="http://schemas.openxmlformats.org/officeDocument/2006/relationships/image" Target="../media/image106.png"/><Relationship Id="rId141" Type="http://schemas.openxmlformats.org/officeDocument/2006/relationships/image" Target="../media/image171.png"/><Relationship Id="rId379" Type="http://schemas.openxmlformats.org/officeDocument/2006/relationships/image" Target="../media/image409.png"/><Relationship Id="rId7" Type="http://schemas.openxmlformats.org/officeDocument/2006/relationships/image" Target="../media/image37.png"/><Relationship Id="rId183" Type="http://schemas.openxmlformats.org/officeDocument/2006/relationships/image" Target="../media/image213.png"/><Relationship Id="rId239" Type="http://schemas.openxmlformats.org/officeDocument/2006/relationships/image" Target="../media/image269.png"/><Relationship Id="rId390" Type="http://schemas.openxmlformats.org/officeDocument/2006/relationships/image" Target="../media/image420.png"/><Relationship Id="rId404" Type="http://schemas.openxmlformats.org/officeDocument/2006/relationships/image" Target="../media/image434.png"/><Relationship Id="rId446" Type="http://schemas.openxmlformats.org/officeDocument/2006/relationships/image" Target="../media/image476.png"/><Relationship Id="rId250" Type="http://schemas.openxmlformats.org/officeDocument/2006/relationships/image" Target="../media/image280.png"/><Relationship Id="rId292" Type="http://schemas.openxmlformats.org/officeDocument/2006/relationships/image" Target="../media/image322.png"/><Relationship Id="rId306" Type="http://schemas.openxmlformats.org/officeDocument/2006/relationships/image" Target="../media/image336.png"/><Relationship Id="rId488" Type="http://schemas.openxmlformats.org/officeDocument/2006/relationships/image" Target="../media/image518.png"/><Relationship Id="rId45" Type="http://schemas.openxmlformats.org/officeDocument/2006/relationships/image" Target="../media/image75.png"/><Relationship Id="rId87" Type="http://schemas.openxmlformats.org/officeDocument/2006/relationships/image" Target="../media/image117.png"/><Relationship Id="rId110" Type="http://schemas.openxmlformats.org/officeDocument/2006/relationships/image" Target="../media/image140.png"/><Relationship Id="rId348" Type="http://schemas.openxmlformats.org/officeDocument/2006/relationships/image" Target="../media/image378.png"/><Relationship Id="rId513" Type="http://schemas.openxmlformats.org/officeDocument/2006/relationships/image" Target="../media/image543.png"/><Relationship Id="rId152" Type="http://schemas.openxmlformats.org/officeDocument/2006/relationships/image" Target="../media/image182.png"/><Relationship Id="rId194" Type="http://schemas.openxmlformats.org/officeDocument/2006/relationships/image" Target="../media/image224.png"/><Relationship Id="rId208" Type="http://schemas.openxmlformats.org/officeDocument/2006/relationships/image" Target="../media/image238.png"/><Relationship Id="rId415" Type="http://schemas.openxmlformats.org/officeDocument/2006/relationships/image" Target="../media/image445.png"/><Relationship Id="rId457" Type="http://schemas.openxmlformats.org/officeDocument/2006/relationships/image" Target="../media/image487.png"/><Relationship Id="rId261" Type="http://schemas.openxmlformats.org/officeDocument/2006/relationships/image" Target="../media/image291.png"/><Relationship Id="rId499" Type="http://schemas.openxmlformats.org/officeDocument/2006/relationships/image" Target="../media/image529.png"/><Relationship Id="rId14" Type="http://schemas.openxmlformats.org/officeDocument/2006/relationships/image" Target="../media/image44.png"/><Relationship Id="rId56" Type="http://schemas.openxmlformats.org/officeDocument/2006/relationships/image" Target="../media/image86.png"/><Relationship Id="rId317" Type="http://schemas.openxmlformats.org/officeDocument/2006/relationships/image" Target="../media/image347.png"/><Relationship Id="rId359" Type="http://schemas.openxmlformats.org/officeDocument/2006/relationships/image" Target="../media/image389.png"/><Relationship Id="rId8" Type="http://schemas.openxmlformats.org/officeDocument/2006/relationships/image" Target="../media/image38.png"/><Relationship Id="rId98" Type="http://schemas.openxmlformats.org/officeDocument/2006/relationships/image" Target="../media/image128.png"/><Relationship Id="rId121" Type="http://schemas.openxmlformats.org/officeDocument/2006/relationships/image" Target="../media/image151.png"/><Relationship Id="rId142" Type="http://schemas.openxmlformats.org/officeDocument/2006/relationships/image" Target="../media/image172.png"/><Relationship Id="rId163" Type="http://schemas.openxmlformats.org/officeDocument/2006/relationships/image" Target="../media/image193.png"/><Relationship Id="rId184" Type="http://schemas.openxmlformats.org/officeDocument/2006/relationships/image" Target="../media/image214.png"/><Relationship Id="rId219" Type="http://schemas.openxmlformats.org/officeDocument/2006/relationships/image" Target="../media/image249.png"/><Relationship Id="rId370" Type="http://schemas.openxmlformats.org/officeDocument/2006/relationships/image" Target="../media/image400.png"/><Relationship Id="rId391" Type="http://schemas.openxmlformats.org/officeDocument/2006/relationships/image" Target="../media/image421.png"/><Relationship Id="rId405" Type="http://schemas.openxmlformats.org/officeDocument/2006/relationships/image" Target="../media/image435.png"/><Relationship Id="rId426" Type="http://schemas.openxmlformats.org/officeDocument/2006/relationships/image" Target="../media/image456.png"/><Relationship Id="rId447" Type="http://schemas.openxmlformats.org/officeDocument/2006/relationships/image" Target="../media/image477.png"/><Relationship Id="rId230" Type="http://schemas.openxmlformats.org/officeDocument/2006/relationships/image" Target="../media/image260.png"/><Relationship Id="rId251" Type="http://schemas.openxmlformats.org/officeDocument/2006/relationships/image" Target="../media/image281.png"/><Relationship Id="rId468" Type="http://schemas.openxmlformats.org/officeDocument/2006/relationships/image" Target="../media/image498.png"/><Relationship Id="rId489" Type="http://schemas.openxmlformats.org/officeDocument/2006/relationships/image" Target="../media/image519.png"/><Relationship Id="rId25" Type="http://schemas.openxmlformats.org/officeDocument/2006/relationships/image" Target="../media/image55.png"/><Relationship Id="rId46" Type="http://schemas.openxmlformats.org/officeDocument/2006/relationships/image" Target="../media/image76.png"/><Relationship Id="rId67" Type="http://schemas.openxmlformats.org/officeDocument/2006/relationships/image" Target="../media/image97.png"/><Relationship Id="rId272" Type="http://schemas.openxmlformats.org/officeDocument/2006/relationships/image" Target="../media/image302.png"/><Relationship Id="rId293" Type="http://schemas.openxmlformats.org/officeDocument/2006/relationships/image" Target="../media/image323.png"/><Relationship Id="rId307" Type="http://schemas.openxmlformats.org/officeDocument/2006/relationships/image" Target="../media/image337.png"/><Relationship Id="rId328" Type="http://schemas.openxmlformats.org/officeDocument/2006/relationships/image" Target="../media/image358.png"/><Relationship Id="rId349" Type="http://schemas.openxmlformats.org/officeDocument/2006/relationships/image" Target="../media/image379.png"/><Relationship Id="rId514" Type="http://schemas.openxmlformats.org/officeDocument/2006/relationships/image" Target="../media/image544.png"/><Relationship Id="rId88" Type="http://schemas.openxmlformats.org/officeDocument/2006/relationships/image" Target="../media/image118.png"/><Relationship Id="rId111" Type="http://schemas.openxmlformats.org/officeDocument/2006/relationships/image" Target="../media/image141.png"/><Relationship Id="rId132" Type="http://schemas.openxmlformats.org/officeDocument/2006/relationships/image" Target="../media/image162.png"/><Relationship Id="rId153" Type="http://schemas.openxmlformats.org/officeDocument/2006/relationships/image" Target="../media/image183.png"/><Relationship Id="rId174" Type="http://schemas.openxmlformats.org/officeDocument/2006/relationships/image" Target="../media/image204.png"/><Relationship Id="rId195" Type="http://schemas.openxmlformats.org/officeDocument/2006/relationships/image" Target="../media/image225.png"/><Relationship Id="rId209" Type="http://schemas.openxmlformats.org/officeDocument/2006/relationships/image" Target="../media/image239.png"/><Relationship Id="rId360" Type="http://schemas.openxmlformats.org/officeDocument/2006/relationships/image" Target="../media/image390.png"/><Relationship Id="rId381" Type="http://schemas.openxmlformats.org/officeDocument/2006/relationships/image" Target="../media/image411.png"/><Relationship Id="rId416" Type="http://schemas.openxmlformats.org/officeDocument/2006/relationships/image" Target="../media/image446.png"/><Relationship Id="rId220" Type="http://schemas.openxmlformats.org/officeDocument/2006/relationships/image" Target="../media/image250.png"/><Relationship Id="rId241" Type="http://schemas.openxmlformats.org/officeDocument/2006/relationships/image" Target="../media/image271.png"/><Relationship Id="rId437" Type="http://schemas.openxmlformats.org/officeDocument/2006/relationships/image" Target="../media/image467.png"/><Relationship Id="rId458" Type="http://schemas.openxmlformats.org/officeDocument/2006/relationships/image" Target="../media/image488.png"/><Relationship Id="rId479" Type="http://schemas.openxmlformats.org/officeDocument/2006/relationships/image" Target="../media/image509.png"/><Relationship Id="rId15" Type="http://schemas.openxmlformats.org/officeDocument/2006/relationships/image" Target="../media/image45.png"/><Relationship Id="rId36" Type="http://schemas.openxmlformats.org/officeDocument/2006/relationships/image" Target="../media/image66.png"/><Relationship Id="rId57" Type="http://schemas.openxmlformats.org/officeDocument/2006/relationships/image" Target="../media/image87.png"/><Relationship Id="rId262" Type="http://schemas.openxmlformats.org/officeDocument/2006/relationships/image" Target="../media/image292.png"/><Relationship Id="rId283" Type="http://schemas.openxmlformats.org/officeDocument/2006/relationships/image" Target="../media/image313.png"/><Relationship Id="rId318" Type="http://schemas.openxmlformats.org/officeDocument/2006/relationships/image" Target="../media/image348.png"/><Relationship Id="rId339" Type="http://schemas.openxmlformats.org/officeDocument/2006/relationships/image" Target="../media/image369.png"/><Relationship Id="rId490" Type="http://schemas.openxmlformats.org/officeDocument/2006/relationships/image" Target="../media/image520.png"/><Relationship Id="rId504" Type="http://schemas.openxmlformats.org/officeDocument/2006/relationships/image" Target="../media/image534.png"/><Relationship Id="rId78" Type="http://schemas.openxmlformats.org/officeDocument/2006/relationships/image" Target="../media/image108.png"/><Relationship Id="rId99" Type="http://schemas.openxmlformats.org/officeDocument/2006/relationships/image" Target="../media/image129.png"/><Relationship Id="rId101" Type="http://schemas.openxmlformats.org/officeDocument/2006/relationships/image" Target="../media/image131.png"/><Relationship Id="rId122" Type="http://schemas.openxmlformats.org/officeDocument/2006/relationships/image" Target="../media/image152.png"/><Relationship Id="rId143" Type="http://schemas.openxmlformats.org/officeDocument/2006/relationships/image" Target="../media/image173.png"/><Relationship Id="rId164" Type="http://schemas.openxmlformats.org/officeDocument/2006/relationships/image" Target="../media/image194.png"/><Relationship Id="rId185" Type="http://schemas.openxmlformats.org/officeDocument/2006/relationships/image" Target="../media/image215.png"/><Relationship Id="rId350" Type="http://schemas.openxmlformats.org/officeDocument/2006/relationships/image" Target="../media/image380.png"/><Relationship Id="rId371" Type="http://schemas.openxmlformats.org/officeDocument/2006/relationships/image" Target="../media/image401.png"/><Relationship Id="rId406" Type="http://schemas.openxmlformats.org/officeDocument/2006/relationships/image" Target="../media/image436.png"/><Relationship Id="rId9" Type="http://schemas.openxmlformats.org/officeDocument/2006/relationships/image" Target="../media/image39.png"/><Relationship Id="rId210" Type="http://schemas.openxmlformats.org/officeDocument/2006/relationships/image" Target="../media/image240.png"/><Relationship Id="rId392" Type="http://schemas.openxmlformats.org/officeDocument/2006/relationships/image" Target="../media/image422.png"/><Relationship Id="rId427" Type="http://schemas.openxmlformats.org/officeDocument/2006/relationships/image" Target="../media/image457.png"/><Relationship Id="rId448" Type="http://schemas.openxmlformats.org/officeDocument/2006/relationships/image" Target="../media/image478.png"/><Relationship Id="rId469" Type="http://schemas.openxmlformats.org/officeDocument/2006/relationships/image" Target="../media/image499.png"/><Relationship Id="rId26" Type="http://schemas.openxmlformats.org/officeDocument/2006/relationships/image" Target="../media/image56.png"/><Relationship Id="rId231" Type="http://schemas.openxmlformats.org/officeDocument/2006/relationships/image" Target="../media/image261.png"/><Relationship Id="rId252" Type="http://schemas.openxmlformats.org/officeDocument/2006/relationships/image" Target="../media/image282.png"/><Relationship Id="rId273" Type="http://schemas.openxmlformats.org/officeDocument/2006/relationships/image" Target="../media/image303.png"/><Relationship Id="rId294" Type="http://schemas.openxmlformats.org/officeDocument/2006/relationships/image" Target="../media/image324.png"/><Relationship Id="rId308" Type="http://schemas.openxmlformats.org/officeDocument/2006/relationships/image" Target="../media/image338.png"/><Relationship Id="rId329" Type="http://schemas.openxmlformats.org/officeDocument/2006/relationships/image" Target="../media/image359.png"/><Relationship Id="rId480" Type="http://schemas.openxmlformats.org/officeDocument/2006/relationships/image" Target="../media/image510.png"/><Relationship Id="rId515" Type="http://schemas.openxmlformats.org/officeDocument/2006/relationships/image" Target="../media/image545.png"/><Relationship Id="rId47" Type="http://schemas.openxmlformats.org/officeDocument/2006/relationships/image" Target="../media/image77.png"/><Relationship Id="rId68" Type="http://schemas.openxmlformats.org/officeDocument/2006/relationships/image" Target="../media/image98.png"/><Relationship Id="rId89" Type="http://schemas.openxmlformats.org/officeDocument/2006/relationships/image" Target="../media/image119.png"/><Relationship Id="rId112" Type="http://schemas.openxmlformats.org/officeDocument/2006/relationships/image" Target="../media/image142.png"/><Relationship Id="rId133" Type="http://schemas.openxmlformats.org/officeDocument/2006/relationships/image" Target="../media/image163.png"/><Relationship Id="rId154" Type="http://schemas.openxmlformats.org/officeDocument/2006/relationships/image" Target="../media/image184.png"/><Relationship Id="rId175" Type="http://schemas.openxmlformats.org/officeDocument/2006/relationships/image" Target="../media/image205.png"/><Relationship Id="rId340" Type="http://schemas.openxmlformats.org/officeDocument/2006/relationships/image" Target="../media/image370.png"/><Relationship Id="rId361" Type="http://schemas.openxmlformats.org/officeDocument/2006/relationships/image" Target="../media/image391.png"/><Relationship Id="rId196" Type="http://schemas.openxmlformats.org/officeDocument/2006/relationships/image" Target="../media/image226.png"/><Relationship Id="rId200" Type="http://schemas.openxmlformats.org/officeDocument/2006/relationships/image" Target="../media/image230.png"/><Relationship Id="rId382" Type="http://schemas.openxmlformats.org/officeDocument/2006/relationships/image" Target="../media/image412.png"/><Relationship Id="rId417" Type="http://schemas.openxmlformats.org/officeDocument/2006/relationships/image" Target="../media/image447.png"/><Relationship Id="rId438" Type="http://schemas.openxmlformats.org/officeDocument/2006/relationships/image" Target="../media/image468.png"/><Relationship Id="rId459" Type="http://schemas.openxmlformats.org/officeDocument/2006/relationships/image" Target="../media/image489.png"/><Relationship Id="rId16" Type="http://schemas.openxmlformats.org/officeDocument/2006/relationships/image" Target="../media/image46.png"/><Relationship Id="rId221" Type="http://schemas.openxmlformats.org/officeDocument/2006/relationships/image" Target="../media/image251.png"/><Relationship Id="rId242" Type="http://schemas.openxmlformats.org/officeDocument/2006/relationships/image" Target="../media/image272.png"/><Relationship Id="rId263" Type="http://schemas.openxmlformats.org/officeDocument/2006/relationships/image" Target="../media/image293.png"/><Relationship Id="rId284" Type="http://schemas.openxmlformats.org/officeDocument/2006/relationships/image" Target="../media/image314.png"/><Relationship Id="rId319" Type="http://schemas.openxmlformats.org/officeDocument/2006/relationships/image" Target="../media/image349.png"/><Relationship Id="rId470" Type="http://schemas.openxmlformats.org/officeDocument/2006/relationships/image" Target="../media/image500.png"/><Relationship Id="rId491" Type="http://schemas.openxmlformats.org/officeDocument/2006/relationships/image" Target="../media/image521.png"/><Relationship Id="rId505" Type="http://schemas.openxmlformats.org/officeDocument/2006/relationships/image" Target="../media/image535.png"/><Relationship Id="rId37" Type="http://schemas.openxmlformats.org/officeDocument/2006/relationships/image" Target="../media/image67.png"/><Relationship Id="rId58" Type="http://schemas.openxmlformats.org/officeDocument/2006/relationships/image" Target="../media/image88.png"/><Relationship Id="rId79" Type="http://schemas.openxmlformats.org/officeDocument/2006/relationships/image" Target="../media/image109.png"/><Relationship Id="rId102" Type="http://schemas.openxmlformats.org/officeDocument/2006/relationships/image" Target="../media/image132.png"/><Relationship Id="rId123" Type="http://schemas.openxmlformats.org/officeDocument/2006/relationships/image" Target="../media/image153.png"/><Relationship Id="rId144" Type="http://schemas.openxmlformats.org/officeDocument/2006/relationships/image" Target="../media/image174.png"/><Relationship Id="rId330" Type="http://schemas.openxmlformats.org/officeDocument/2006/relationships/image" Target="../media/image360.png"/><Relationship Id="rId90" Type="http://schemas.openxmlformats.org/officeDocument/2006/relationships/image" Target="../media/image120.png"/><Relationship Id="rId165" Type="http://schemas.openxmlformats.org/officeDocument/2006/relationships/image" Target="../media/image195.png"/><Relationship Id="rId186" Type="http://schemas.openxmlformats.org/officeDocument/2006/relationships/image" Target="../media/image216.png"/><Relationship Id="rId351" Type="http://schemas.openxmlformats.org/officeDocument/2006/relationships/image" Target="../media/image381.png"/><Relationship Id="rId372" Type="http://schemas.openxmlformats.org/officeDocument/2006/relationships/image" Target="../media/image402.png"/><Relationship Id="rId393" Type="http://schemas.openxmlformats.org/officeDocument/2006/relationships/image" Target="../media/image423.png"/><Relationship Id="rId407" Type="http://schemas.openxmlformats.org/officeDocument/2006/relationships/image" Target="../media/image437.png"/><Relationship Id="rId428" Type="http://schemas.openxmlformats.org/officeDocument/2006/relationships/image" Target="../media/image458.png"/><Relationship Id="rId449" Type="http://schemas.openxmlformats.org/officeDocument/2006/relationships/image" Target="../media/image479.png"/><Relationship Id="rId211" Type="http://schemas.openxmlformats.org/officeDocument/2006/relationships/image" Target="../media/image241.png"/><Relationship Id="rId232" Type="http://schemas.openxmlformats.org/officeDocument/2006/relationships/image" Target="../media/image262.png"/><Relationship Id="rId253" Type="http://schemas.openxmlformats.org/officeDocument/2006/relationships/image" Target="../media/image283.png"/><Relationship Id="rId274" Type="http://schemas.openxmlformats.org/officeDocument/2006/relationships/image" Target="../media/image304.png"/><Relationship Id="rId295" Type="http://schemas.openxmlformats.org/officeDocument/2006/relationships/image" Target="../media/image325.png"/><Relationship Id="rId309" Type="http://schemas.openxmlformats.org/officeDocument/2006/relationships/image" Target="../media/image339.png"/><Relationship Id="rId460" Type="http://schemas.openxmlformats.org/officeDocument/2006/relationships/image" Target="../media/image490.png"/><Relationship Id="rId481" Type="http://schemas.openxmlformats.org/officeDocument/2006/relationships/image" Target="../media/image511.png"/><Relationship Id="rId516" Type="http://schemas.openxmlformats.org/officeDocument/2006/relationships/image" Target="../media/image546.png"/><Relationship Id="rId27" Type="http://schemas.openxmlformats.org/officeDocument/2006/relationships/image" Target="../media/image57.png"/><Relationship Id="rId48" Type="http://schemas.openxmlformats.org/officeDocument/2006/relationships/image" Target="../media/image78.png"/><Relationship Id="rId69" Type="http://schemas.openxmlformats.org/officeDocument/2006/relationships/image" Target="../media/image99.png"/><Relationship Id="rId113" Type="http://schemas.openxmlformats.org/officeDocument/2006/relationships/image" Target="../media/image143.png"/><Relationship Id="rId134" Type="http://schemas.openxmlformats.org/officeDocument/2006/relationships/image" Target="../media/image164.png"/><Relationship Id="rId320" Type="http://schemas.openxmlformats.org/officeDocument/2006/relationships/image" Target="../media/image350.png"/><Relationship Id="rId80" Type="http://schemas.openxmlformats.org/officeDocument/2006/relationships/image" Target="../media/image110.png"/><Relationship Id="rId155" Type="http://schemas.openxmlformats.org/officeDocument/2006/relationships/image" Target="../media/image185.png"/><Relationship Id="rId176" Type="http://schemas.openxmlformats.org/officeDocument/2006/relationships/image" Target="../media/image206.png"/><Relationship Id="rId197" Type="http://schemas.openxmlformats.org/officeDocument/2006/relationships/image" Target="../media/image227.png"/><Relationship Id="rId341" Type="http://schemas.openxmlformats.org/officeDocument/2006/relationships/image" Target="../media/image371.png"/><Relationship Id="rId362" Type="http://schemas.openxmlformats.org/officeDocument/2006/relationships/image" Target="../media/image392.png"/><Relationship Id="rId383" Type="http://schemas.openxmlformats.org/officeDocument/2006/relationships/image" Target="../media/image413.png"/><Relationship Id="rId418" Type="http://schemas.openxmlformats.org/officeDocument/2006/relationships/image" Target="../media/image448.png"/><Relationship Id="rId439" Type="http://schemas.openxmlformats.org/officeDocument/2006/relationships/image" Target="../media/image469.png"/><Relationship Id="rId201" Type="http://schemas.openxmlformats.org/officeDocument/2006/relationships/image" Target="../media/image231.png"/><Relationship Id="rId222" Type="http://schemas.openxmlformats.org/officeDocument/2006/relationships/image" Target="../media/image252.png"/><Relationship Id="rId243" Type="http://schemas.openxmlformats.org/officeDocument/2006/relationships/image" Target="../media/image273.png"/><Relationship Id="rId264" Type="http://schemas.openxmlformats.org/officeDocument/2006/relationships/image" Target="../media/image294.png"/><Relationship Id="rId285" Type="http://schemas.openxmlformats.org/officeDocument/2006/relationships/image" Target="../media/image315.png"/><Relationship Id="rId450" Type="http://schemas.openxmlformats.org/officeDocument/2006/relationships/image" Target="../media/image480.png"/><Relationship Id="rId471" Type="http://schemas.openxmlformats.org/officeDocument/2006/relationships/image" Target="../media/image501.png"/><Relationship Id="rId506" Type="http://schemas.openxmlformats.org/officeDocument/2006/relationships/image" Target="../media/image536.png"/><Relationship Id="rId17" Type="http://schemas.openxmlformats.org/officeDocument/2006/relationships/image" Target="../media/image47.png"/><Relationship Id="rId38" Type="http://schemas.openxmlformats.org/officeDocument/2006/relationships/image" Target="../media/image68.png"/><Relationship Id="rId59" Type="http://schemas.openxmlformats.org/officeDocument/2006/relationships/image" Target="../media/image89.png"/><Relationship Id="rId103" Type="http://schemas.openxmlformats.org/officeDocument/2006/relationships/image" Target="../media/image133.png"/><Relationship Id="rId124" Type="http://schemas.openxmlformats.org/officeDocument/2006/relationships/image" Target="../media/image154.png"/><Relationship Id="rId310" Type="http://schemas.openxmlformats.org/officeDocument/2006/relationships/image" Target="../media/image340.png"/><Relationship Id="rId492" Type="http://schemas.openxmlformats.org/officeDocument/2006/relationships/image" Target="../media/image522.png"/><Relationship Id="rId70" Type="http://schemas.openxmlformats.org/officeDocument/2006/relationships/image" Target="../media/image100.png"/><Relationship Id="rId91" Type="http://schemas.openxmlformats.org/officeDocument/2006/relationships/image" Target="../media/image121.png"/><Relationship Id="rId145" Type="http://schemas.openxmlformats.org/officeDocument/2006/relationships/image" Target="../media/image175.png"/><Relationship Id="rId166" Type="http://schemas.openxmlformats.org/officeDocument/2006/relationships/image" Target="../media/image196.png"/><Relationship Id="rId187" Type="http://schemas.openxmlformats.org/officeDocument/2006/relationships/image" Target="../media/image217.png"/><Relationship Id="rId331" Type="http://schemas.openxmlformats.org/officeDocument/2006/relationships/image" Target="../media/image361.png"/><Relationship Id="rId352" Type="http://schemas.openxmlformats.org/officeDocument/2006/relationships/image" Target="../media/image382.png"/><Relationship Id="rId373" Type="http://schemas.openxmlformats.org/officeDocument/2006/relationships/image" Target="../media/image403.png"/><Relationship Id="rId394" Type="http://schemas.openxmlformats.org/officeDocument/2006/relationships/image" Target="../media/image424.png"/><Relationship Id="rId408" Type="http://schemas.openxmlformats.org/officeDocument/2006/relationships/image" Target="../media/image438.png"/><Relationship Id="rId429" Type="http://schemas.openxmlformats.org/officeDocument/2006/relationships/image" Target="../media/image459.png"/><Relationship Id="rId1" Type="http://schemas.openxmlformats.org/officeDocument/2006/relationships/slideLayout" Target="../slideLayouts/slideLayout2.xml"/><Relationship Id="rId212" Type="http://schemas.openxmlformats.org/officeDocument/2006/relationships/image" Target="../media/image242.png"/><Relationship Id="rId233" Type="http://schemas.openxmlformats.org/officeDocument/2006/relationships/image" Target="../media/image263.png"/><Relationship Id="rId254" Type="http://schemas.openxmlformats.org/officeDocument/2006/relationships/image" Target="../media/image284.png"/><Relationship Id="rId440" Type="http://schemas.openxmlformats.org/officeDocument/2006/relationships/image" Target="../media/image470.png"/><Relationship Id="rId28" Type="http://schemas.openxmlformats.org/officeDocument/2006/relationships/image" Target="../media/image58.png"/><Relationship Id="rId49" Type="http://schemas.openxmlformats.org/officeDocument/2006/relationships/image" Target="../media/image79.png"/><Relationship Id="rId114" Type="http://schemas.openxmlformats.org/officeDocument/2006/relationships/image" Target="../media/image144.png"/><Relationship Id="rId275" Type="http://schemas.openxmlformats.org/officeDocument/2006/relationships/image" Target="../media/image305.png"/><Relationship Id="rId296" Type="http://schemas.openxmlformats.org/officeDocument/2006/relationships/image" Target="../media/image326.png"/><Relationship Id="rId300" Type="http://schemas.openxmlformats.org/officeDocument/2006/relationships/image" Target="../media/image330.png"/><Relationship Id="rId461" Type="http://schemas.openxmlformats.org/officeDocument/2006/relationships/image" Target="../media/image491.png"/><Relationship Id="rId482" Type="http://schemas.openxmlformats.org/officeDocument/2006/relationships/image" Target="../media/image512.png"/><Relationship Id="rId517" Type="http://schemas.openxmlformats.org/officeDocument/2006/relationships/image" Target="../media/image547.png"/><Relationship Id="rId60" Type="http://schemas.openxmlformats.org/officeDocument/2006/relationships/image" Target="../media/image90.png"/><Relationship Id="rId81" Type="http://schemas.openxmlformats.org/officeDocument/2006/relationships/image" Target="../media/image111.png"/><Relationship Id="rId135" Type="http://schemas.openxmlformats.org/officeDocument/2006/relationships/image" Target="../media/image165.png"/><Relationship Id="rId156" Type="http://schemas.openxmlformats.org/officeDocument/2006/relationships/image" Target="../media/image186.png"/><Relationship Id="rId177" Type="http://schemas.openxmlformats.org/officeDocument/2006/relationships/image" Target="../media/image207.png"/><Relationship Id="rId198" Type="http://schemas.openxmlformats.org/officeDocument/2006/relationships/image" Target="../media/image228.png"/><Relationship Id="rId321" Type="http://schemas.openxmlformats.org/officeDocument/2006/relationships/image" Target="../media/image351.png"/><Relationship Id="rId342" Type="http://schemas.openxmlformats.org/officeDocument/2006/relationships/image" Target="../media/image372.png"/><Relationship Id="rId363" Type="http://schemas.openxmlformats.org/officeDocument/2006/relationships/image" Target="../media/image393.png"/><Relationship Id="rId384" Type="http://schemas.openxmlformats.org/officeDocument/2006/relationships/image" Target="../media/image414.png"/><Relationship Id="rId419" Type="http://schemas.openxmlformats.org/officeDocument/2006/relationships/image" Target="../media/image449.png"/><Relationship Id="rId202" Type="http://schemas.openxmlformats.org/officeDocument/2006/relationships/image" Target="../media/image232.png"/><Relationship Id="rId223" Type="http://schemas.openxmlformats.org/officeDocument/2006/relationships/image" Target="../media/image253.png"/><Relationship Id="rId244" Type="http://schemas.openxmlformats.org/officeDocument/2006/relationships/image" Target="../media/image274.png"/><Relationship Id="rId430" Type="http://schemas.openxmlformats.org/officeDocument/2006/relationships/image" Target="../media/image460.png"/><Relationship Id="rId18" Type="http://schemas.openxmlformats.org/officeDocument/2006/relationships/image" Target="../media/image48.png"/><Relationship Id="rId39" Type="http://schemas.openxmlformats.org/officeDocument/2006/relationships/image" Target="../media/image69.png"/><Relationship Id="rId265" Type="http://schemas.openxmlformats.org/officeDocument/2006/relationships/image" Target="../media/image295.png"/><Relationship Id="rId286" Type="http://schemas.openxmlformats.org/officeDocument/2006/relationships/image" Target="../media/image316.png"/><Relationship Id="rId451" Type="http://schemas.openxmlformats.org/officeDocument/2006/relationships/image" Target="../media/image481.png"/><Relationship Id="rId472" Type="http://schemas.openxmlformats.org/officeDocument/2006/relationships/image" Target="../media/image502.png"/><Relationship Id="rId493" Type="http://schemas.openxmlformats.org/officeDocument/2006/relationships/image" Target="../media/image523.png"/><Relationship Id="rId507" Type="http://schemas.openxmlformats.org/officeDocument/2006/relationships/image" Target="../media/image537.png"/><Relationship Id="rId50" Type="http://schemas.openxmlformats.org/officeDocument/2006/relationships/image" Target="../media/image80.png"/><Relationship Id="rId104" Type="http://schemas.openxmlformats.org/officeDocument/2006/relationships/image" Target="../media/image134.png"/><Relationship Id="rId125" Type="http://schemas.openxmlformats.org/officeDocument/2006/relationships/image" Target="../media/image155.png"/><Relationship Id="rId146" Type="http://schemas.openxmlformats.org/officeDocument/2006/relationships/image" Target="../media/image176.png"/><Relationship Id="rId167" Type="http://schemas.openxmlformats.org/officeDocument/2006/relationships/image" Target="../media/image197.png"/><Relationship Id="rId188" Type="http://schemas.openxmlformats.org/officeDocument/2006/relationships/image" Target="../media/image218.png"/><Relationship Id="rId311" Type="http://schemas.openxmlformats.org/officeDocument/2006/relationships/image" Target="../media/image341.png"/><Relationship Id="rId332" Type="http://schemas.openxmlformats.org/officeDocument/2006/relationships/image" Target="../media/image362.png"/><Relationship Id="rId353" Type="http://schemas.openxmlformats.org/officeDocument/2006/relationships/image" Target="../media/image383.png"/><Relationship Id="rId374" Type="http://schemas.openxmlformats.org/officeDocument/2006/relationships/image" Target="../media/image404.png"/><Relationship Id="rId395" Type="http://schemas.openxmlformats.org/officeDocument/2006/relationships/image" Target="../media/image425.png"/><Relationship Id="rId409" Type="http://schemas.openxmlformats.org/officeDocument/2006/relationships/image" Target="../media/image439.png"/><Relationship Id="rId71" Type="http://schemas.openxmlformats.org/officeDocument/2006/relationships/image" Target="../media/image101.png"/><Relationship Id="rId92" Type="http://schemas.openxmlformats.org/officeDocument/2006/relationships/image" Target="../media/image122.png"/><Relationship Id="rId213" Type="http://schemas.openxmlformats.org/officeDocument/2006/relationships/image" Target="../media/image243.png"/><Relationship Id="rId234" Type="http://schemas.openxmlformats.org/officeDocument/2006/relationships/image" Target="../media/image264.png"/><Relationship Id="rId420" Type="http://schemas.openxmlformats.org/officeDocument/2006/relationships/image" Target="../media/image450.png"/><Relationship Id="rId2" Type="http://schemas.openxmlformats.org/officeDocument/2006/relationships/notesSlide" Target="../notesSlides/notesSlide14.xml"/><Relationship Id="rId29" Type="http://schemas.openxmlformats.org/officeDocument/2006/relationships/image" Target="../media/image59.png"/><Relationship Id="rId255" Type="http://schemas.openxmlformats.org/officeDocument/2006/relationships/image" Target="../media/image285.png"/><Relationship Id="rId276" Type="http://schemas.openxmlformats.org/officeDocument/2006/relationships/image" Target="../media/image306.png"/><Relationship Id="rId297" Type="http://schemas.openxmlformats.org/officeDocument/2006/relationships/image" Target="../media/image327.png"/><Relationship Id="rId441" Type="http://schemas.openxmlformats.org/officeDocument/2006/relationships/image" Target="../media/image471.png"/><Relationship Id="rId462" Type="http://schemas.openxmlformats.org/officeDocument/2006/relationships/image" Target="../media/image492.png"/><Relationship Id="rId483" Type="http://schemas.openxmlformats.org/officeDocument/2006/relationships/image" Target="../media/image513.png"/><Relationship Id="rId518" Type="http://schemas.openxmlformats.org/officeDocument/2006/relationships/image" Target="../media/image548.png"/><Relationship Id="rId40" Type="http://schemas.openxmlformats.org/officeDocument/2006/relationships/image" Target="../media/image70.png"/><Relationship Id="rId115" Type="http://schemas.openxmlformats.org/officeDocument/2006/relationships/image" Target="../media/image145.png"/><Relationship Id="rId136" Type="http://schemas.openxmlformats.org/officeDocument/2006/relationships/image" Target="../media/image166.png"/><Relationship Id="rId157" Type="http://schemas.openxmlformats.org/officeDocument/2006/relationships/image" Target="../media/image187.png"/><Relationship Id="rId178" Type="http://schemas.openxmlformats.org/officeDocument/2006/relationships/image" Target="../media/image208.png"/><Relationship Id="rId301" Type="http://schemas.openxmlformats.org/officeDocument/2006/relationships/image" Target="../media/image331.png"/><Relationship Id="rId322" Type="http://schemas.openxmlformats.org/officeDocument/2006/relationships/image" Target="../media/image352.png"/><Relationship Id="rId343" Type="http://schemas.openxmlformats.org/officeDocument/2006/relationships/image" Target="../media/image373.png"/><Relationship Id="rId364" Type="http://schemas.openxmlformats.org/officeDocument/2006/relationships/image" Target="../media/image394.png"/><Relationship Id="rId61" Type="http://schemas.openxmlformats.org/officeDocument/2006/relationships/image" Target="../media/image91.png"/><Relationship Id="rId82" Type="http://schemas.openxmlformats.org/officeDocument/2006/relationships/image" Target="../media/image112.png"/><Relationship Id="rId199" Type="http://schemas.openxmlformats.org/officeDocument/2006/relationships/image" Target="../media/image229.png"/><Relationship Id="rId203" Type="http://schemas.openxmlformats.org/officeDocument/2006/relationships/image" Target="../media/image233.png"/><Relationship Id="rId385" Type="http://schemas.openxmlformats.org/officeDocument/2006/relationships/image" Target="../media/image415.png"/><Relationship Id="rId19" Type="http://schemas.openxmlformats.org/officeDocument/2006/relationships/image" Target="../media/image49.png"/><Relationship Id="rId224" Type="http://schemas.openxmlformats.org/officeDocument/2006/relationships/image" Target="../media/image254.png"/><Relationship Id="rId245" Type="http://schemas.openxmlformats.org/officeDocument/2006/relationships/image" Target="../media/image275.png"/><Relationship Id="rId266" Type="http://schemas.openxmlformats.org/officeDocument/2006/relationships/image" Target="../media/image296.png"/><Relationship Id="rId287" Type="http://schemas.openxmlformats.org/officeDocument/2006/relationships/image" Target="../media/image317.png"/><Relationship Id="rId410" Type="http://schemas.openxmlformats.org/officeDocument/2006/relationships/image" Target="../media/image440.png"/><Relationship Id="rId431" Type="http://schemas.openxmlformats.org/officeDocument/2006/relationships/image" Target="../media/image461.png"/><Relationship Id="rId452" Type="http://schemas.openxmlformats.org/officeDocument/2006/relationships/image" Target="../media/image482.png"/><Relationship Id="rId473" Type="http://schemas.openxmlformats.org/officeDocument/2006/relationships/image" Target="../media/image503.png"/><Relationship Id="rId494" Type="http://schemas.openxmlformats.org/officeDocument/2006/relationships/image" Target="../media/image524.png"/><Relationship Id="rId508" Type="http://schemas.openxmlformats.org/officeDocument/2006/relationships/image" Target="../media/image538.png"/><Relationship Id="rId30" Type="http://schemas.openxmlformats.org/officeDocument/2006/relationships/image" Target="../media/image60.png"/><Relationship Id="rId105" Type="http://schemas.openxmlformats.org/officeDocument/2006/relationships/image" Target="../media/image135.png"/><Relationship Id="rId126" Type="http://schemas.openxmlformats.org/officeDocument/2006/relationships/image" Target="../media/image156.png"/><Relationship Id="rId147" Type="http://schemas.openxmlformats.org/officeDocument/2006/relationships/image" Target="../media/image177.png"/><Relationship Id="rId168" Type="http://schemas.openxmlformats.org/officeDocument/2006/relationships/image" Target="../media/image198.png"/><Relationship Id="rId312" Type="http://schemas.openxmlformats.org/officeDocument/2006/relationships/image" Target="../media/image342.png"/><Relationship Id="rId333" Type="http://schemas.openxmlformats.org/officeDocument/2006/relationships/image" Target="../media/image363.png"/><Relationship Id="rId354" Type="http://schemas.openxmlformats.org/officeDocument/2006/relationships/image" Target="../media/image384.png"/><Relationship Id="rId51" Type="http://schemas.openxmlformats.org/officeDocument/2006/relationships/image" Target="../media/image81.png"/><Relationship Id="rId72" Type="http://schemas.openxmlformats.org/officeDocument/2006/relationships/image" Target="../media/image102.png"/><Relationship Id="rId93" Type="http://schemas.openxmlformats.org/officeDocument/2006/relationships/image" Target="../media/image123.png"/><Relationship Id="rId189" Type="http://schemas.openxmlformats.org/officeDocument/2006/relationships/image" Target="../media/image219.png"/><Relationship Id="rId375" Type="http://schemas.openxmlformats.org/officeDocument/2006/relationships/image" Target="../media/image405.png"/><Relationship Id="rId396" Type="http://schemas.openxmlformats.org/officeDocument/2006/relationships/image" Target="../media/image426.png"/><Relationship Id="rId3" Type="http://schemas.openxmlformats.org/officeDocument/2006/relationships/image" Target="../media/image33.png"/><Relationship Id="rId214" Type="http://schemas.openxmlformats.org/officeDocument/2006/relationships/image" Target="../media/image244.png"/><Relationship Id="rId235" Type="http://schemas.openxmlformats.org/officeDocument/2006/relationships/image" Target="../media/image265.png"/><Relationship Id="rId256" Type="http://schemas.openxmlformats.org/officeDocument/2006/relationships/image" Target="../media/image286.png"/><Relationship Id="rId277" Type="http://schemas.openxmlformats.org/officeDocument/2006/relationships/image" Target="../media/image307.png"/><Relationship Id="rId298" Type="http://schemas.openxmlformats.org/officeDocument/2006/relationships/image" Target="../media/image328.png"/><Relationship Id="rId400" Type="http://schemas.openxmlformats.org/officeDocument/2006/relationships/image" Target="../media/image430.png"/><Relationship Id="rId421" Type="http://schemas.openxmlformats.org/officeDocument/2006/relationships/image" Target="../media/image451.png"/><Relationship Id="rId442" Type="http://schemas.openxmlformats.org/officeDocument/2006/relationships/image" Target="../media/image472.png"/><Relationship Id="rId463" Type="http://schemas.openxmlformats.org/officeDocument/2006/relationships/image" Target="../media/image493.png"/><Relationship Id="rId484" Type="http://schemas.openxmlformats.org/officeDocument/2006/relationships/image" Target="../media/image514.png"/><Relationship Id="rId519" Type="http://schemas.openxmlformats.org/officeDocument/2006/relationships/image" Target="../media/image549.png"/><Relationship Id="rId116" Type="http://schemas.openxmlformats.org/officeDocument/2006/relationships/image" Target="../media/image146.png"/><Relationship Id="rId137" Type="http://schemas.openxmlformats.org/officeDocument/2006/relationships/image" Target="../media/image167.png"/><Relationship Id="rId158" Type="http://schemas.openxmlformats.org/officeDocument/2006/relationships/image" Target="../media/image188.png"/><Relationship Id="rId302" Type="http://schemas.openxmlformats.org/officeDocument/2006/relationships/image" Target="../media/image332.png"/><Relationship Id="rId323" Type="http://schemas.openxmlformats.org/officeDocument/2006/relationships/image" Target="../media/image353.png"/><Relationship Id="rId344" Type="http://schemas.openxmlformats.org/officeDocument/2006/relationships/image" Target="../media/image374.png"/><Relationship Id="rId20" Type="http://schemas.openxmlformats.org/officeDocument/2006/relationships/image" Target="../media/image50.png"/><Relationship Id="rId41" Type="http://schemas.openxmlformats.org/officeDocument/2006/relationships/image" Target="../media/image71.png"/><Relationship Id="rId62" Type="http://schemas.openxmlformats.org/officeDocument/2006/relationships/image" Target="../media/image92.png"/><Relationship Id="rId83" Type="http://schemas.openxmlformats.org/officeDocument/2006/relationships/image" Target="../media/image113.png"/><Relationship Id="rId179" Type="http://schemas.openxmlformats.org/officeDocument/2006/relationships/image" Target="../media/image209.png"/><Relationship Id="rId365" Type="http://schemas.openxmlformats.org/officeDocument/2006/relationships/image" Target="../media/image395.png"/><Relationship Id="rId386" Type="http://schemas.openxmlformats.org/officeDocument/2006/relationships/image" Target="../media/image416.png"/><Relationship Id="rId190" Type="http://schemas.openxmlformats.org/officeDocument/2006/relationships/image" Target="../media/image220.png"/><Relationship Id="rId204" Type="http://schemas.openxmlformats.org/officeDocument/2006/relationships/image" Target="../media/image234.png"/><Relationship Id="rId225" Type="http://schemas.openxmlformats.org/officeDocument/2006/relationships/image" Target="../media/image255.png"/><Relationship Id="rId246" Type="http://schemas.openxmlformats.org/officeDocument/2006/relationships/image" Target="../media/image276.png"/><Relationship Id="rId267" Type="http://schemas.openxmlformats.org/officeDocument/2006/relationships/image" Target="../media/image297.png"/><Relationship Id="rId288" Type="http://schemas.openxmlformats.org/officeDocument/2006/relationships/image" Target="../media/image318.png"/><Relationship Id="rId411" Type="http://schemas.openxmlformats.org/officeDocument/2006/relationships/image" Target="../media/image441.png"/><Relationship Id="rId432" Type="http://schemas.openxmlformats.org/officeDocument/2006/relationships/image" Target="../media/image462.png"/><Relationship Id="rId453" Type="http://schemas.openxmlformats.org/officeDocument/2006/relationships/image" Target="../media/image483.png"/><Relationship Id="rId474" Type="http://schemas.openxmlformats.org/officeDocument/2006/relationships/image" Target="../media/image504.png"/><Relationship Id="rId509" Type="http://schemas.openxmlformats.org/officeDocument/2006/relationships/image" Target="../media/image539.png"/><Relationship Id="rId106" Type="http://schemas.openxmlformats.org/officeDocument/2006/relationships/image" Target="../media/image136.png"/><Relationship Id="rId127" Type="http://schemas.openxmlformats.org/officeDocument/2006/relationships/image" Target="../media/image157.png"/><Relationship Id="rId313" Type="http://schemas.openxmlformats.org/officeDocument/2006/relationships/image" Target="../media/image343.png"/><Relationship Id="rId495" Type="http://schemas.openxmlformats.org/officeDocument/2006/relationships/image" Target="../media/image525.png"/><Relationship Id="rId10" Type="http://schemas.openxmlformats.org/officeDocument/2006/relationships/image" Target="../media/image40.png"/><Relationship Id="rId31" Type="http://schemas.openxmlformats.org/officeDocument/2006/relationships/image" Target="../media/image61.png"/><Relationship Id="rId52" Type="http://schemas.openxmlformats.org/officeDocument/2006/relationships/image" Target="../media/image82.png"/><Relationship Id="rId73" Type="http://schemas.openxmlformats.org/officeDocument/2006/relationships/image" Target="../media/image103.png"/><Relationship Id="rId94" Type="http://schemas.openxmlformats.org/officeDocument/2006/relationships/image" Target="../media/image124.png"/><Relationship Id="rId148" Type="http://schemas.openxmlformats.org/officeDocument/2006/relationships/image" Target="../media/image178.png"/><Relationship Id="rId169" Type="http://schemas.openxmlformats.org/officeDocument/2006/relationships/image" Target="../media/image199.png"/><Relationship Id="rId334" Type="http://schemas.openxmlformats.org/officeDocument/2006/relationships/image" Target="../media/image364.png"/><Relationship Id="rId355" Type="http://schemas.openxmlformats.org/officeDocument/2006/relationships/image" Target="../media/image385.png"/><Relationship Id="rId376" Type="http://schemas.openxmlformats.org/officeDocument/2006/relationships/image" Target="../media/image406.png"/><Relationship Id="rId397" Type="http://schemas.openxmlformats.org/officeDocument/2006/relationships/image" Target="../media/image427.png"/><Relationship Id="rId520" Type="http://schemas.openxmlformats.org/officeDocument/2006/relationships/image" Target="../media/image550.png"/><Relationship Id="rId4" Type="http://schemas.openxmlformats.org/officeDocument/2006/relationships/image" Target="../media/image34.png"/><Relationship Id="rId180" Type="http://schemas.openxmlformats.org/officeDocument/2006/relationships/image" Target="../media/image210.png"/><Relationship Id="rId215" Type="http://schemas.openxmlformats.org/officeDocument/2006/relationships/image" Target="../media/image245.png"/><Relationship Id="rId236" Type="http://schemas.openxmlformats.org/officeDocument/2006/relationships/image" Target="../media/image266.png"/><Relationship Id="rId257" Type="http://schemas.openxmlformats.org/officeDocument/2006/relationships/image" Target="../media/image287.png"/><Relationship Id="rId278" Type="http://schemas.openxmlformats.org/officeDocument/2006/relationships/image" Target="../media/image308.png"/><Relationship Id="rId401" Type="http://schemas.openxmlformats.org/officeDocument/2006/relationships/image" Target="../media/image431.png"/><Relationship Id="rId422" Type="http://schemas.openxmlformats.org/officeDocument/2006/relationships/image" Target="../media/image452.png"/><Relationship Id="rId443" Type="http://schemas.openxmlformats.org/officeDocument/2006/relationships/image" Target="../media/image473.png"/><Relationship Id="rId464" Type="http://schemas.openxmlformats.org/officeDocument/2006/relationships/image" Target="../media/image494.png"/><Relationship Id="rId303" Type="http://schemas.openxmlformats.org/officeDocument/2006/relationships/image" Target="../media/image333.png"/><Relationship Id="rId485" Type="http://schemas.openxmlformats.org/officeDocument/2006/relationships/image" Target="../media/image515.png"/><Relationship Id="rId42" Type="http://schemas.openxmlformats.org/officeDocument/2006/relationships/image" Target="../media/image72.png"/><Relationship Id="rId84" Type="http://schemas.openxmlformats.org/officeDocument/2006/relationships/image" Target="../media/image114.png"/><Relationship Id="rId138" Type="http://schemas.openxmlformats.org/officeDocument/2006/relationships/image" Target="../media/image168.png"/><Relationship Id="rId345" Type="http://schemas.openxmlformats.org/officeDocument/2006/relationships/image" Target="../media/image375.png"/><Relationship Id="rId387" Type="http://schemas.openxmlformats.org/officeDocument/2006/relationships/image" Target="../media/image417.png"/><Relationship Id="rId510" Type="http://schemas.openxmlformats.org/officeDocument/2006/relationships/image" Target="../media/image540.png"/><Relationship Id="rId191" Type="http://schemas.openxmlformats.org/officeDocument/2006/relationships/image" Target="../media/image221.png"/><Relationship Id="rId205" Type="http://schemas.openxmlformats.org/officeDocument/2006/relationships/image" Target="../media/image235.png"/><Relationship Id="rId247" Type="http://schemas.openxmlformats.org/officeDocument/2006/relationships/image" Target="../media/image277.png"/><Relationship Id="rId412" Type="http://schemas.openxmlformats.org/officeDocument/2006/relationships/image" Target="../media/image442.png"/><Relationship Id="rId107" Type="http://schemas.openxmlformats.org/officeDocument/2006/relationships/image" Target="../media/image137.png"/><Relationship Id="rId289" Type="http://schemas.openxmlformats.org/officeDocument/2006/relationships/image" Target="../media/image319.png"/><Relationship Id="rId454" Type="http://schemas.openxmlformats.org/officeDocument/2006/relationships/image" Target="../media/image484.png"/><Relationship Id="rId496" Type="http://schemas.openxmlformats.org/officeDocument/2006/relationships/image" Target="../media/image526.png"/><Relationship Id="rId11" Type="http://schemas.openxmlformats.org/officeDocument/2006/relationships/image" Target="../media/image41.png"/><Relationship Id="rId53" Type="http://schemas.openxmlformats.org/officeDocument/2006/relationships/image" Target="../media/image83.png"/><Relationship Id="rId149" Type="http://schemas.openxmlformats.org/officeDocument/2006/relationships/image" Target="../media/image179.png"/><Relationship Id="rId314" Type="http://schemas.openxmlformats.org/officeDocument/2006/relationships/image" Target="../media/image344.png"/><Relationship Id="rId356" Type="http://schemas.openxmlformats.org/officeDocument/2006/relationships/image" Target="../media/image386.png"/><Relationship Id="rId398" Type="http://schemas.openxmlformats.org/officeDocument/2006/relationships/image" Target="../media/image428.png"/><Relationship Id="rId521" Type="http://schemas.openxmlformats.org/officeDocument/2006/relationships/image" Target="../media/image551.png"/><Relationship Id="rId95" Type="http://schemas.openxmlformats.org/officeDocument/2006/relationships/image" Target="../media/image125.png"/><Relationship Id="rId160" Type="http://schemas.openxmlformats.org/officeDocument/2006/relationships/image" Target="../media/image190.png"/><Relationship Id="rId216" Type="http://schemas.openxmlformats.org/officeDocument/2006/relationships/image" Target="../media/image246.png"/><Relationship Id="rId423" Type="http://schemas.openxmlformats.org/officeDocument/2006/relationships/image" Target="../media/image453.png"/><Relationship Id="rId258" Type="http://schemas.openxmlformats.org/officeDocument/2006/relationships/image" Target="../media/image288.png"/><Relationship Id="rId465" Type="http://schemas.openxmlformats.org/officeDocument/2006/relationships/image" Target="../media/image495.png"/><Relationship Id="rId22" Type="http://schemas.openxmlformats.org/officeDocument/2006/relationships/image" Target="../media/image52.png"/><Relationship Id="rId64" Type="http://schemas.openxmlformats.org/officeDocument/2006/relationships/image" Target="../media/image94.png"/><Relationship Id="rId118" Type="http://schemas.openxmlformats.org/officeDocument/2006/relationships/image" Target="../media/image148.png"/><Relationship Id="rId325" Type="http://schemas.openxmlformats.org/officeDocument/2006/relationships/image" Target="../media/image355.png"/><Relationship Id="rId367" Type="http://schemas.openxmlformats.org/officeDocument/2006/relationships/image" Target="../media/image397.png"/><Relationship Id="rId171" Type="http://schemas.openxmlformats.org/officeDocument/2006/relationships/image" Target="../media/image201.png"/><Relationship Id="rId227" Type="http://schemas.openxmlformats.org/officeDocument/2006/relationships/image" Target="../media/image257.png"/><Relationship Id="rId269" Type="http://schemas.openxmlformats.org/officeDocument/2006/relationships/image" Target="../media/image299.png"/><Relationship Id="rId434" Type="http://schemas.openxmlformats.org/officeDocument/2006/relationships/image" Target="../media/image464.png"/><Relationship Id="rId476" Type="http://schemas.openxmlformats.org/officeDocument/2006/relationships/image" Target="../media/image506.png"/><Relationship Id="rId33" Type="http://schemas.openxmlformats.org/officeDocument/2006/relationships/image" Target="../media/image63.png"/><Relationship Id="rId129" Type="http://schemas.openxmlformats.org/officeDocument/2006/relationships/image" Target="../media/image159.png"/><Relationship Id="rId280" Type="http://schemas.openxmlformats.org/officeDocument/2006/relationships/image" Target="../media/image310.png"/><Relationship Id="rId336" Type="http://schemas.openxmlformats.org/officeDocument/2006/relationships/image" Target="../media/image366.png"/><Relationship Id="rId501" Type="http://schemas.openxmlformats.org/officeDocument/2006/relationships/image" Target="../media/image531.png"/><Relationship Id="rId75" Type="http://schemas.openxmlformats.org/officeDocument/2006/relationships/image" Target="../media/image105.png"/><Relationship Id="rId140" Type="http://schemas.openxmlformats.org/officeDocument/2006/relationships/image" Target="../media/image170.png"/><Relationship Id="rId182" Type="http://schemas.openxmlformats.org/officeDocument/2006/relationships/image" Target="../media/image212.png"/><Relationship Id="rId378" Type="http://schemas.openxmlformats.org/officeDocument/2006/relationships/image" Target="../media/image408.png"/><Relationship Id="rId403" Type="http://schemas.openxmlformats.org/officeDocument/2006/relationships/image" Target="../media/image433.png"/><Relationship Id="rId6" Type="http://schemas.openxmlformats.org/officeDocument/2006/relationships/image" Target="../media/image36.png"/><Relationship Id="rId238" Type="http://schemas.openxmlformats.org/officeDocument/2006/relationships/image" Target="../media/image268.png"/><Relationship Id="rId445" Type="http://schemas.openxmlformats.org/officeDocument/2006/relationships/image" Target="../media/image475.png"/><Relationship Id="rId487" Type="http://schemas.openxmlformats.org/officeDocument/2006/relationships/image" Target="../media/image517.png"/><Relationship Id="rId291" Type="http://schemas.openxmlformats.org/officeDocument/2006/relationships/image" Target="../media/image321.png"/><Relationship Id="rId305" Type="http://schemas.openxmlformats.org/officeDocument/2006/relationships/image" Target="../media/image335.png"/><Relationship Id="rId347" Type="http://schemas.openxmlformats.org/officeDocument/2006/relationships/image" Target="../media/image377.png"/><Relationship Id="rId512" Type="http://schemas.openxmlformats.org/officeDocument/2006/relationships/image" Target="../media/image542.png"/><Relationship Id="rId44" Type="http://schemas.openxmlformats.org/officeDocument/2006/relationships/image" Target="../media/image74.png"/><Relationship Id="rId86" Type="http://schemas.openxmlformats.org/officeDocument/2006/relationships/image" Target="../media/image116.png"/><Relationship Id="rId151" Type="http://schemas.openxmlformats.org/officeDocument/2006/relationships/image" Target="../media/image181.png"/><Relationship Id="rId389" Type="http://schemas.openxmlformats.org/officeDocument/2006/relationships/image" Target="../media/image419.png"/><Relationship Id="rId193" Type="http://schemas.openxmlformats.org/officeDocument/2006/relationships/image" Target="../media/image223.png"/><Relationship Id="rId207" Type="http://schemas.openxmlformats.org/officeDocument/2006/relationships/image" Target="../media/image237.png"/><Relationship Id="rId249" Type="http://schemas.openxmlformats.org/officeDocument/2006/relationships/image" Target="../media/image279.png"/><Relationship Id="rId414" Type="http://schemas.openxmlformats.org/officeDocument/2006/relationships/image" Target="../media/image444.png"/><Relationship Id="rId456" Type="http://schemas.openxmlformats.org/officeDocument/2006/relationships/image" Target="../media/image486.png"/><Relationship Id="rId498" Type="http://schemas.openxmlformats.org/officeDocument/2006/relationships/image" Target="../media/image528.png"/><Relationship Id="rId13" Type="http://schemas.openxmlformats.org/officeDocument/2006/relationships/image" Target="../media/image43.png"/><Relationship Id="rId109" Type="http://schemas.openxmlformats.org/officeDocument/2006/relationships/image" Target="../media/image139.png"/><Relationship Id="rId260" Type="http://schemas.openxmlformats.org/officeDocument/2006/relationships/image" Target="../media/image290.png"/><Relationship Id="rId316" Type="http://schemas.openxmlformats.org/officeDocument/2006/relationships/image" Target="../media/image346.png"/><Relationship Id="rId523" Type="http://schemas.openxmlformats.org/officeDocument/2006/relationships/image" Target="../media/image553.png"/><Relationship Id="rId55" Type="http://schemas.openxmlformats.org/officeDocument/2006/relationships/image" Target="../media/image85.png"/><Relationship Id="rId97" Type="http://schemas.openxmlformats.org/officeDocument/2006/relationships/image" Target="../media/image127.png"/><Relationship Id="rId120" Type="http://schemas.openxmlformats.org/officeDocument/2006/relationships/image" Target="../media/image150.png"/><Relationship Id="rId358" Type="http://schemas.openxmlformats.org/officeDocument/2006/relationships/image" Target="../media/image388.png"/><Relationship Id="rId162" Type="http://schemas.openxmlformats.org/officeDocument/2006/relationships/image" Target="../media/image192.png"/><Relationship Id="rId218" Type="http://schemas.openxmlformats.org/officeDocument/2006/relationships/image" Target="../media/image248.png"/><Relationship Id="rId425" Type="http://schemas.openxmlformats.org/officeDocument/2006/relationships/image" Target="../media/image455.png"/><Relationship Id="rId467" Type="http://schemas.openxmlformats.org/officeDocument/2006/relationships/image" Target="../media/image497.png"/><Relationship Id="rId271" Type="http://schemas.openxmlformats.org/officeDocument/2006/relationships/image" Target="../media/image301.png"/><Relationship Id="rId24" Type="http://schemas.openxmlformats.org/officeDocument/2006/relationships/image" Target="../media/image54.png"/><Relationship Id="rId66" Type="http://schemas.openxmlformats.org/officeDocument/2006/relationships/image" Target="../media/image96.png"/><Relationship Id="rId131" Type="http://schemas.openxmlformats.org/officeDocument/2006/relationships/image" Target="../media/image161.png"/><Relationship Id="rId327" Type="http://schemas.openxmlformats.org/officeDocument/2006/relationships/image" Target="../media/image357.png"/><Relationship Id="rId369" Type="http://schemas.openxmlformats.org/officeDocument/2006/relationships/image" Target="../media/image399.png"/><Relationship Id="rId173" Type="http://schemas.openxmlformats.org/officeDocument/2006/relationships/image" Target="../media/image203.png"/><Relationship Id="rId229" Type="http://schemas.openxmlformats.org/officeDocument/2006/relationships/image" Target="../media/image259.png"/><Relationship Id="rId380" Type="http://schemas.openxmlformats.org/officeDocument/2006/relationships/image" Target="../media/image410.png"/><Relationship Id="rId436" Type="http://schemas.openxmlformats.org/officeDocument/2006/relationships/image" Target="../media/image466.png"/><Relationship Id="rId240" Type="http://schemas.openxmlformats.org/officeDocument/2006/relationships/image" Target="../media/image270.png"/><Relationship Id="rId478" Type="http://schemas.openxmlformats.org/officeDocument/2006/relationships/image" Target="../media/image508.png"/><Relationship Id="rId35" Type="http://schemas.openxmlformats.org/officeDocument/2006/relationships/image" Target="../media/image65.png"/><Relationship Id="rId77" Type="http://schemas.openxmlformats.org/officeDocument/2006/relationships/image" Target="../media/image107.png"/><Relationship Id="rId100" Type="http://schemas.openxmlformats.org/officeDocument/2006/relationships/image" Target="../media/image130.png"/><Relationship Id="rId282" Type="http://schemas.openxmlformats.org/officeDocument/2006/relationships/image" Target="../media/image312.png"/><Relationship Id="rId338" Type="http://schemas.openxmlformats.org/officeDocument/2006/relationships/image" Target="../media/image368.png"/><Relationship Id="rId503" Type="http://schemas.openxmlformats.org/officeDocument/2006/relationships/image" Target="../media/image53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9.png"/><Relationship Id="rId13" Type="http://schemas.openxmlformats.org/officeDocument/2006/relationships/image" Target="../media/image564.png"/><Relationship Id="rId18" Type="http://schemas.openxmlformats.org/officeDocument/2006/relationships/image" Target="../media/image569.png"/><Relationship Id="rId3" Type="http://schemas.openxmlformats.org/officeDocument/2006/relationships/image" Target="../media/image554.png"/><Relationship Id="rId21" Type="http://schemas.openxmlformats.org/officeDocument/2006/relationships/image" Target="../media/image571.png"/><Relationship Id="rId7" Type="http://schemas.openxmlformats.org/officeDocument/2006/relationships/image" Target="../media/image558.png"/><Relationship Id="rId12" Type="http://schemas.openxmlformats.org/officeDocument/2006/relationships/image" Target="../media/image563.png"/><Relationship Id="rId17" Type="http://schemas.openxmlformats.org/officeDocument/2006/relationships/image" Target="../media/image568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567.png"/><Relationship Id="rId20" Type="http://schemas.openxmlformats.org/officeDocument/2006/relationships/image" Target="../media/image5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7.png"/><Relationship Id="rId11" Type="http://schemas.openxmlformats.org/officeDocument/2006/relationships/image" Target="../media/image562.png"/><Relationship Id="rId5" Type="http://schemas.openxmlformats.org/officeDocument/2006/relationships/image" Target="../media/image556.png"/><Relationship Id="rId15" Type="http://schemas.openxmlformats.org/officeDocument/2006/relationships/image" Target="../media/image566.png"/><Relationship Id="rId10" Type="http://schemas.openxmlformats.org/officeDocument/2006/relationships/image" Target="../media/image561.png"/><Relationship Id="rId19" Type="http://schemas.openxmlformats.org/officeDocument/2006/relationships/image" Target="../media/image8.png"/><Relationship Id="rId4" Type="http://schemas.openxmlformats.org/officeDocument/2006/relationships/image" Target="../media/image555.png"/><Relationship Id="rId9" Type="http://schemas.openxmlformats.org/officeDocument/2006/relationships/image" Target="../media/image560.png"/><Relationship Id="rId14" Type="http://schemas.openxmlformats.org/officeDocument/2006/relationships/image" Target="../media/image565.png"/><Relationship Id="rId22" Type="http://schemas.openxmlformats.org/officeDocument/2006/relationships/image" Target="../media/image57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75.png"/><Relationship Id="rId4" Type="http://schemas.openxmlformats.org/officeDocument/2006/relationships/image" Target="../media/image57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7.pn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578.png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10" Type="http://schemas.openxmlformats.org/officeDocument/2006/relationships/image" Target="../media/image571.png"/><Relationship Id="rId4" Type="http://schemas.openxmlformats.org/officeDocument/2006/relationships/diagramData" Target="../diagrams/data6.xml"/><Relationship Id="rId9" Type="http://schemas.openxmlformats.org/officeDocument/2006/relationships/image" Target="../media/image57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81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71.png"/><Relationship Id="rId5" Type="http://schemas.openxmlformats.org/officeDocument/2006/relationships/image" Target="../media/image580.jp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1.png"/><Relationship Id="rId4" Type="http://schemas.openxmlformats.org/officeDocument/2006/relationships/image" Target="../media/image58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8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diagramData" Target="../diagrams/data4.xml"/><Relationship Id="rId18" Type="http://schemas.openxmlformats.org/officeDocument/2006/relationships/diagramData" Target="../diagrams/data5.xml"/><Relationship Id="rId3" Type="http://schemas.openxmlformats.org/officeDocument/2006/relationships/diagramData" Target="../diagrams/data2.xml"/><Relationship Id="rId21" Type="http://schemas.openxmlformats.org/officeDocument/2006/relationships/diagramColors" Target="../diagrams/colors5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17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6" Type="http://schemas.openxmlformats.org/officeDocument/2006/relationships/diagramColors" Target="../diagrams/colors4.xml"/><Relationship Id="rId20" Type="http://schemas.openxmlformats.org/officeDocument/2006/relationships/diagramQuickStyle" Target="../diagrams/quickStyle5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5" Type="http://schemas.openxmlformats.org/officeDocument/2006/relationships/diagramQuickStyle" Target="../diagrams/quickStyle4.xml"/><Relationship Id="rId23" Type="http://schemas.openxmlformats.org/officeDocument/2006/relationships/image" Target="../media/image8.png"/><Relationship Id="rId10" Type="http://schemas.openxmlformats.org/officeDocument/2006/relationships/diagramQuickStyle" Target="../diagrams/quickStyle3.xml"/><Relationship Id="rId19" Type="http://schemas.openxmlformats.org/officeDocument/2006/relationships/diagramLayout" Target="../diagrams/layout5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diagramLayout" Target="../diagrams/layout4.xml"/><Relationship Id="rId22" Type="http://schemas.microsoft.com/office/2007/relationships/diagramDrawing" Target="../diagrams/drawing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.pn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oto grátis a mulher do agricultor olha o tabaco no campo.">
            <a:extLst>
              <a:ext uri="{FF2B5EF4-FFF2-40B4-BE49-F238E27FC236}">
                <a16:creationId xmlns:a16="http://schemas.microsoft.com/office/drawing/2014/main" xmlns="" id="{BDC1999F-4CF5-07AC-1E68-EFAD7D9797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14"/>
          <a:stretch/>
        </p:blipFill>
        <p:spPr bwMode="auto">
          <a:xfrm>
            <a:off x="20" y="10"/>
            <a:ext cx="18287980" cy="10286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2250DA02-6418-B007-73D3-9C0C6E8578DC}"/>
              </a:ext>
            </a:extLst>
          </p:cNvPr>
          <p:cNvSpPr txBox="1"/>
          <p:nvPr/>
        </p:nvSpPr>
        <p:spPr>
          <a:xfrm>
            <a:off x="10591800" y="0"/>
            <a:ext cx="7848600" cy="102870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04549E56-718A-FC09-128F-634F9F51B542}"/>
              </a:ext>
            </a:extLst>
          </p:cNvPr>
          <p:cNvSpPr txBox="1">
            <a:spLocks/>
          </p:cNvSpPr>
          <p:nvPr/>
        </p:nvSpPr>
        <p:spPr>
          <a:xfrm>
            <a:off x="11277600" y="647700"/>
            <a:ext cx="6553200" cy="2057400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>
            <a:lvl1pPr algn="l" defTabSz="685800" rtl="0" eaLnBrk="1" latinLnBrk="0" hangingPunct="1">
              <a:spcBef>
                <a:spcPct val="0"/>
              </a:spcBef>
              <a:buNone/>
              <a:defRPr sz="5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2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COMISSÃO </a:t>
            </a:r>
            <a:br>
              <a:rPr lang="en-US" sz="42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lang="en-US" sz="42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SEMEADORAS DO AGRO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9C15E2E2-3747-C880-C9C6-7F7928A9896B}"/>
              </a:ext>
            </a:extLst>
          </p:cNvPr>
          <p:cNvSpPr txBox="1"/>
          <p:nvPr/>
        </p:nvSpPr>
        <p:spPr>
          <a:xfrm>
            <a:off x="11430000" y="2781300"/>
            <a:ext cx="6248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 importância da representatividade feminina no agronegócio</a:t>
            </a: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xmlns="" id="{34529E55-6AA0-2DAF-BF33-6D0254A545EC}"/>
              </a:ext>
            </a:extLst>
          </p:cNvPr>
          <p:cNvCxnSpPr>
            <a:cxnSpLocks/>
          </p:cNvCxnSpPr>
          <p:nvPr/>
        </p:nvCxnSpPr>
        <p:spPr>
          <a:xfrm>
            <a:off x="10591800" y="2552700"/>
            <a:ext cx="8077200" cy="0"/>
          </a:xfrm>
          <a:prstGeom prst="line">
            <a:avLst/>
          </a:prstGeom>
          <a:ln w="28575">
            <a:solidFill>
              <a:schemeClr val="tx1"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3B0AC579-0798-6838-0F6E-550824A02FE7}"/>
              </a:ext>
            </a:extLst>
          </p:cNvPr>
          <p:cNvSpPr txBox="1"/>
          <p:nvPr/>
        </p:nvSpPr>
        <p:spPr>
          <a:xfrm>
            <a:off x="11963400" y="8884503"/>
            <a:ext cx="5943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600" b="1" dirty="0"/>
              <a:t>Comissão de Educação, Cultura e Esporte</a:t>
            </a:r>
          </a:p>
          <a:p>
            <a:pPr algn="r"/>
            <a:r>
              <a:rPr lang="pt-BR" sz="1600" b="1" dirty="0"/>
              <a:t>Senado Federal</a:t>
            </a:r>
          </a:p>
          <a:p>
            <a:pPr algn="r"/>
            <a:r>
              <a:rPr lang="pt-BR" sz="1600" b="1" dirty="0"/>
              <a:t>10 de abril de 2023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5411BE7C-CAAF-9EB7-1C18-BF2A84A47E99}"/>
              </a:ext>
            </a:extLst>
          </p:cNvPr>
          <p:cNvSpPr txBox="1"/>
          <p:nvPr/>
        </p:nvSpPr>
        <p:spPr>
          <a:xfrm>
            <a:off x="11353800" y="5372100"/>
            <a:ext cx="6553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/>
              <a:t>Audiência Pública destinada a instruir o PL Nº 443/2022, que institui a Semana Nacional da Mulher Empreendedora</a:t>
            </a:r>
          </a:p>
        </p:txBody>
      </p:sp>
    </p:spTree>
    <p:extLst>
      <p:ext uri="{BB962C8B-B14F-4D97-AF65-F5344CB8AC3E}">
        <p14:creationId xmlns:p14="http://schemas.microsoft.com/office/powerpoint/2010/main" val="40163524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533400" y="419100"/>
            <a:ext cx="11963400" cy="29263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680"/>
              </a:lnSpc>
            </a:pPr>
            <a:r>
              <a:rPr lang="pt-BR" sz="6000" b="1" dirty="0">
                <a:solidFill>
                  <a:srgbClr val="57B252"/>
                </a:solidFill>
                <a:latin typeface="Lora Bold"/>
              </a:rPr>
              <a:t>A MULHER DO CAMPO E A DESIGUALDADE DE GÊNERO</a:t>
            </a:r>
          </a:p>
          <a:p>
            <a:pPr>
              <a:lnSpc>
                <a:spcPts val="7680"/>
              </a:lnSpc>
            </a:pPr>
            <a:endParaRPr lang="en-US" sz="6000" b="1" dirty="0">
              <a:solidFill>
                <a:srgbClr val="57B252"/>
              </a:solidFill>
              <a:latin typeface="Lora Bold"/>
            </a:endParaRPr>
          </a:p>
        </p:txBody>
      </p:sp>
      <p:sp>
        <p:nvSpPr>
          <p:cNvPr id="3" name="TextBox 5">
            <a:extLst>
              <a:ext uri="{FF2B5EF4-FFF2-40B4-BE49-F238E27FC236}">
                <a16:creationId xmlns:a16="http://schemas.microsoft.com/office/drawing/2014/main" xmlns="" id="{997ABBCE-703E-29DF-2695-179432EB0295}"/>
              </a:ext>
            </a:extLst>
          </p:cNvPr>
          <p:cNvSpPr txBox="1"/>
          <p:nvPr/>
        </p:nvSpPr>
        <p:spPr>
          <a:xfrm>
            <a:off x="3429000" y="6876673"/>
            <a:ext cx="6781800" cy="28418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60"/>
              </a:lnSpc>
            </a:pPr>
            <a:endParaRPr lang="pt-BR" sz="3600" b="1" dirty="0">
              <a:solidFill>
                <a:schemeClr val="bg2">
                  <a:lumMod val="50000"/>
                </a:schemeClr>
              </a:solidFill>
              <a:latin typeface="Heebo Regular"/>
            </a:endParaRPr>
          </a:p>
          <a:p>
            <a:r>
              <a:rPr lang="pt-BR" sz="3600" b="1" dirty="0">
                <a:solidFill>
                  <a:schemeClr val="bg2">
                    <a:lumMod val="50000"/>
                  </a:schemeClr>
                </a:solidFill>
                <a:latin typeface="Heebo Regular"/>
              </a:rPr>
              <a:t>No Brasil, as mulheres são proprietárias de apenas 19% das propriedades rurais </a:t>
            </a:r>
          </a:p>
          <a:p>
            <a:r>
              <a:rPr lang="pt-BR" sz="2000" b="1" dirty="0">
                <a:solidFill>
                  <a:schemeClr val="bg2">
                    <a:lumMod val="50000"/>
                  </a:schemeClr>
                </a:solidFill>
                <a:latin typeface="Heebo Regular"/>
              </a:rPr>
              <a:t>(Censo Agropecuário 2017 – IBGE)</a:t>
            </a:r>
          </a:p>
          <a:p>
            <a:pPr>
              <a:lnSpc>
                <a:spcPts val="3360"/>
              </a:lnSpc>
            </a:pPr>
            <a:endParaRPr lang="pt-BR" sz="3600" b="1" dirty="0">
              <a:solidFill>
                <a:schemeClr val="bg2">
                  <a:lumMod val="50000"/>
                </a:schemeClr>
              </a:solidFill>
              <a:latin typeface="Heebo Regular"/>
            </a:endParaRPr>
          </a:p>
        </p:txBody>
      </p:sp>
      <p:pic>
        <p:nvPicPr>
          <p:cNvPr id="5" name="Imagem 4" descr="Pessoas na estufa">
            <a:extLst>
              <a:ext uri="{FF2B5EF4-FFF2-40B4-BE49-F238E27FC236}">
                <a16:creationId xmlns:a16="http://schemas.microsoft.com/office/drawing/2014/main" xmlns="" id="{359B7D30-F464-7D00-AE7A-A9801ADC93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781300"/>
            <a:ext cx="5930265" cy="3953510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xmlns="" id="{EF4B5396-B0F7-7DF3-6B83-F5EE3AA4613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4592"/>
          <a:stretch>
            <a:fillRect/>
          </a:stretch>
        </p:blipFill>
        <p:spPr>
          <a:xfrm>
            <a:off x="10515600" y="5053771"/>
            <a:ext cx="7543800" cy="4890329"/>
          </a:xfrm>
          <a:prstGeom prst="rect">
            <a:avLst/>
          </a:prstGeom>
        </p:spPr>
      </p:pic>
      <p:sp>
        <p:nvSpPr>
          <p:cNvPr id="8" name="TextBox 5">
            <a:extLst>
              <a:ext uri="{FF2B5EF4-FFF2-40B4-BE49-F238E27FC236}">
                <a16:creationId xmlns:a16="http://schemas.microsoft.com/office/drawing/2014/main" xmlns="" id="{BDB8D130-C2EE-8D1F-5E2B-3E4E9649C54A}"/>
              </a:ext>
            </a:extLst>
          </p:cNvPr>
          <p:cNvSpPr txBox="1"/>
          <p:nvPr/>
        </p:nvSpPr>
        <p:spPr>
          <a:xfrm>
            <a:off x="7086600" y="2476500"/>
            <a:ext cx="6781800" cy="25340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60"/>
              </a:lnSpc>
            </a:pPr>
            <a:endParaRPr lang="pt-BR" sz="3600" b="1" dirty="0">
              <a:latin typeface="Heebo Regular"/>
            </a:endParaRPr>
          </a:p>
          <a:p>
            <a:r>
              <a:rPr lang="pt-BR" sz="3600" b="1" dirty="0">
                <a:latin typeface="Heebo Regular"/>
              </a:rPr>
              <a:t>34% das liderança em estabelecimentos rurais são do gênero feminino </a:t>
            </a:r>
            <a:r>
              <a:rPr lang="pt-BR" sz="2000" b="1" dirty="0">
                <a:latin typeface="Heebo Regular"/>
              </a:rPr>
              <a:t>(Fonte: FGV/2018)</a:t>
            </a:r>
          </a:p>
          <a:p>
            <a:pPr>
              <a:lnSpc>
                <a:spcPts val="3360"/>
              </a:lnSpc>
            </a:pPr>
            <a:endParaRPr lang="pt-BR" sz="3600" b="1" dirty="0">
              <a:latin typeface="Heebo Regular"/>
            </a:endParaRPr>
          </a:p>
        </p:txBody>
      </p:sp>
    </p:spTree>
    <p:extLst>
      <p:ext uri="{BB962C8B-B14F-4D97-AF65-F5344CB8AC3E}">
        <p14:creationId xmlns:p14="http://schemas.microsoft.com/office/powerpoint/2010/main" val="2336041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533400" y="419100"/>
            <a:ext cx="11963400" cy="29263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680"/>
              </a:lnSpc>
            </a:pPr>
            <a:r>
              <a:rPr lang="pt-BR" sz="6000" b="1" dirty="0">
                <a:solidFill>
                  <a:srgbClr val="57B252"/>
                </a:solidFill>
                <a:latin typeface="Lora Bold"/>
              </a:rPr>
              <a:t>A MULHER DO CAMPO E A DESIGUALDADE DE GÊNERO</a:t>
            </a:r>
          </a:p>
          <a:p>
            <a:pPr>
              <a:lnSpc>
                <a:spcPts val="7680"/>
              </a:lnSpc>
            </a:pPr>
            <a:endParaRPr lang="en-US" sz="6000" b="1" dirty="0">
              <a:solidFill>
                <a:srgbClr val="57B252"/>
              </a:solidFill>
              <a:latin typeface="Lora Bold"/>
            </a:endParaRPr>
          </a:p>
        </p:txBody>
      </p:sp>
      <p:pic>
        <p:nvPicPr>
          <p:cNvPr id="8" name="Gráfico 7" descr="Chapéu de formatura com preenchimento sólido">
            <a:extLst>
              <a:ext uri="{FF2B5EF4-FFF2-40B4-BE49-F238E27FC236}">
                <a16:creationId xmlns:a16="http://schemas.microsoft.com/office/drawing/2014/main" xmlns="" id="{4F4E5C22-3138-3923-91DF-D2CBA3F97B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2133600" y="3367531"/>
            <a:ext cx="914400" cy="914400"/>
          </a:xfrm>
          <a:prstGeom prst="rect">
            <a:avLst/>
          </a:prstGeom>
        </p:spPr>
      </p:pic>
      <p:pic>
        <p:nvPicPr>
          <p:cNvPr id="9" name="Gráfico 8" descr="Médico com preenchimento sólido">
            <a:extLst>
              <a:ext uri="{FF2B5EF4-FFF2-40B4-BE49-F238E27FC236}">
                <a16:creationId xmlns:a16="http://schemas.microsoft.com/office/drawing/2014/main" xmlns="" id="{4CAC95E3-ED40-64AF-F48B-419F9E75AA5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4038600" y="3361898"/>
            <a:ext cx="914400" cy="914400"/>
          </a:xfrm>
          <a:prstGeom prst="rect">
            <a:avLst/>
          </a:prstGeom>
        </p:spPr>
      </p:pic>
      <p:pic>
        <p:nvPicPr>
          <p:cNvPr id="10" name="Gráfico 9" descr="Idioma de aprendizagem remota estrutura de tópicos">
            <a:extLst>
              <a:ext uri="{FF2B5EF4-FFF2-40B4-BE49-F238E27FC236}">
                <a16:creationId xmlns:a16="http://schemas.microsoft.com/office/drawing/2014/main" xmlns="" id="{61F0C0C8-D29C-F70F-2DFF-FCB12D3651A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3124200" y="3390900"/>
            <a:ext cx="914400" cy="914400"/>
          </a:xfrm>
          <a:prstGeom prst="rect">
            <a:avLst/>
          </a:prstGeom>
        </p:spPr>
      </p:pic>
      <p:pic>
        <p:nvPicPr>
          <p:cNvPr id="11" name="Gráfico 10" descr="Produção com preenchimento sólido">
            <a:extLst>
              <a:ext uri="{FF2B5EF4-FFF2-40B4-BE49-F238E27FC236}">
                <a16:creationId xmlns:a16="http://schemas.microsoft.com/office/drawing/2014/main" xmlns="" id="{7E796512-8AD3-33EF-90E8-D03EACEA6AF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2286001" y="5295900"/>
            <a:ext cx="914400" cy="914400"/>
          </a:xfrm>
          <a:prstGeom prst="rect">
            <a:avLst/>
          </a:prstGeom>
        </p:spPr>
      </p:pic>
      <p:pic>
        <p:nvPicPr>
          <p:cNvPr id="12" name="Gráfico 11" descr="Filantropia estrutura de tópicos">
            <a:extLst>
              <a:ext uri="{FF2B5EF4-FFF2-40B4-BE49-F238E27FC236}">
                <a16:creationId xmlns:a16="http://schemas.microsoft.com/office/drawing/2014/main" xmlns="" id="{6ED4EE99-849F-ABD5-CC2D-17D1D4F0920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2209800" y="4229100"/>
            <a:ext cx="914400" cy="914400"/>
          </a:xfrm>
          <a:prstGeom prst="rect">
            <a:avLst/>
          </a:prstGeom>
        </p:spPr>
      </p:pic>
      <p:pic>
        <p:nvPicPr>
          <p:cNvPr id="13" name="Gráfico 12" descr="Funcionária de construção com preenchimento sólido">
            <a:extLst>
              <a:ext uri="{FF2B5EF4-FFF2-40B4-BE49-F238E27FC236}">
                <a16:creationId xmlns:a16="http://schemas.microsoft.com/office/drawing/2014/main" xmlns="" id="{DF2C833B-1A9D-288E-3FCD-01994D93155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3200400" y="4229100"/>
            <a:ext cx="914400" cy="914400"/>
          </a:xfrm>
          <a:prstGeom prst="rect">
            <a:avLst/>
          </a:prstGeom>
        </p:spPr>
      </p:pic>
      <p:pic>
        <p:nvPicPr>
          <p:cNvPr id="14" name="Gráfico 13" descr="Fazendeira estrutura de tópicos">
            <a:extLst>
              <a:ext uri="{FF2B5EF4-FFF2-40B4-BE49-F238E27FC236}">
                <a16:creationId xmlns:a16="http://schemas.microsoft.com/office/drawing/2014/main" xmlns="" id="{A630DC70-67A0-B62C-1B37-4AAF853D1929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3124200" y="5295900"/>
            <a:ext cx="914400" cy="914400"/>
          </a:xfrm>
          <a:prstGeom prst="rect">
            <a:avLst/>
          </a:prstGeom>
        </p:spPr>
      </p:pic>
      <p:pic>
        <p:nvPicPr>
          <p:cNvPr id="16" name="Gráfico 15" descr="Ônibus estrutura de tópicos">
            <a:extLst>
              <a:ext uri="{FF2B5EF4-FFF2-40B4-BE49-F238E27FC236}">
                <a16:creationId xmlns:a16="http://schemas.microsoft.com/office/drawing/2014/main" xmlns="" id="{826B3533-6011-7A35-4FDD-E11987B439AD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8"/>
              </a:ext>
            </a:extLst>
          </a:blip>
          <a:stretch>
            <a:fillRect/>
          </a:stretch>
        </p:blipFill>
        <p:spPr>
          <a:xfrm>
            <a:off x="4114800" y="4381500"/>
            <a:ext cx="914400" cy="914400"/>
          </a:xfrm>
          <a:prstGeom prst="rect">
            <a:avLst/>
          </a:prstGeom>
        </p:spPr>
      </p:pic>
      <p:pic>
        <p:nvPicPr>
          <p:cNvPr id="18" name="Gráfico 17" descr="Cena suburbana com preenchimento sólido">
            <a:extLst>
              <a:ext uri="{FF2B5EF4-FFF2-40B4-BE49-F238E27FC236}">
                <a16:creationId xmlns:a16="http://schemas.microsoft.com/office/drawing/2014/main" xmlns="" id="{A367F31F-E14D-6274-2FC8-691CE616A445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0"/>
              </a:ext>
            </a:extLst>
          </a:blip>
          <a:stretch>
            <a:fillRect/>
          </a:stretch>
        </p:blipFill>
        <p:spPr>
          <a:xfrm>
            <a:off x="3962400" y="5295900"/>
            <a:ext cx="914400" cy="914400"/>
          </a:xfrm>
          <a:prstGeom prst="rect">
            <a:avLst/>
          </a:prstGeom>
        </p:spPr>
      </p:pic>
      <p:sp>
        <p:nvSpPr>
          <p:cNvPr id="26" name="TextBox 5">
            <a:extLst>
              <a:ext uri="{FF2B5EF4-FFF2-40B4-BE49-F238E27FC236}">
                <a16:creationId xmlns:a16="http://schemas.microsoft.com/office/drawing/2014/main" xmlns="" id="{1DB886E3-E8F5-CFE7-8B5E-3487AEE29D9B}"/>
              </a:ext>
            </a:extLst>
          </p:cNvPr>
          <p:cNvSpPr txBox="1"/>
          <p:nvPr/>
        </p:nvSpPr>
        <p:spPr>
          <a:xfrm>
            <a:off x="609600" y="7200900"/>
            <a:ext cx="8001000" cy="22313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60"/>
              </a:lnSpc>
            </a:pPr>
            <a:r>
              <a:rPr lang="pt-BR" sz="3200" b="1" dirty="0">
                <a:solidFill>
                  <a:schemeClr val="bg1"/>
                </a:solidFill>
                <a:latin typeface="Heebo Regular"/>
              </a:rPr>
              <a:t>Entre 21 setores da economia, a agropecuária ocupava o 19º lugar por participação feminina no mercado de trabalho </a:t>
            </a:r>
          </a:p>
          <a:p>
            <a:pPr>
              <a:lnSpc>
                <a:spcPts val="1900"/>
              </a:lnSpc>
            </a:pPr>
            <a:r>
              <a:rPr lang="pt-BR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(Fonte: CAGED/2020, elaborado pela </a:t>
            </a:r>
            <a:r>
              <a:rPr lang="pt-BR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Deloitte Touche Tohmatsu Limited</a:t>
            </a:r>
            <a:r>
              <a:rPr lang="pt-BR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t-BR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Pesquisa Mulheres no Agronegócio) </a:t>
            </a:r>
          </a:p>
        </p:txBody>
      </p:sp>
      <p:sp>
        <p:nvSpPr>
          <p:cNvPr id="29" name="TextBox 5">
            <a:extLst>
              <a:ext uri="{FF2B5EF4-FFF2-40B4-BE49-F238E27FC236}">
                <a16:creationId xmlns:a16="http://schemas.microsoft.com/office/drawing/2014/main" xmlns="" id="{DF5AC94C-C1B5-AB6F-A046-DEA391A432DE}"/>
              </a:ext>
            </a:extLst>
          </p:cNvPr>
          <p:cNvSpPr txBox="1"/>
          <p:nvPr/>
        </p:nvSpPr>
        <p:spPr>
          <a:xfrm>
            <a:off x="9399661" y="7416850"/>
            <a:ext cx="7669139" cy="20005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60"/>
              </a:lnSpc>
            </a:pPr>
            <a:r>
              <a:rPr lang="pt-BR" sz="3200" b="1" dirty="0">
                <a:solidFill>
                  <a:schemeClr val="bg1"/>
                </a:solidFill>
                <a:latin typeface="Heebo Regular"/>
              </a:rPr>
              <a:t>Na agropecuária, as mulheres eram 19% entre os ocupados e ganhavam 21% menos</a:t>
            </a:r>
          </a:p>
          <a:p>
            <a:pPr>
              <a:lnSpc>
                <a:spcPts val="2000"/>
              </a:lnSpc>
            </a:pPr>
            <a:r>
              <a:rPr lang="pt-BR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(Fonte: Pnad Contínua – IBGE 3º trimestre/2022, elaborado por DIEESE)</a:t>
            </a:r>
          </a:p>
          <a:p>
            <a:pPr>
              <a:lnSpc>
                <a:spcPts val="3360"/>
              </a:lnSpc>
            </a:pPr>
            <a:endParaRPr lang="pt-BR" sz="3200" b="1" dirty="0">
              <a:solidFill>
                <a:schemeClr val="bg1"/>
              </a:solidFill>
              <a:latin typeface="Heebo Regular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661939FE-35A6-2E4B-A51F-8FC633066BF5}"/>
              </a:ext>
            </a:extLst>
          </p:cNvPr>
          <p:cNvSpPr/>
          <p:nvPr/>
        </p:nvSpPr>
        <p:spPr>
          <a:xfrm>
            <a:off x="1371600" y="3140719"/>
            <a:ext cx="4495800" cy="3535562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026" name="Picture 2" descr="Vetor grátis agricultores que trabalham em desenhos animados agrícolas">
            <a:extLst>
              <a:ext uri="{FF2B5EF4-FFF2-40B4-BE49-F238E27FC236}">
                <a16:creationId xmlns:a16="http://schemas.microsoft.com/office/drawing/2014/main" xmlns="" id="{0D7B7953-26E8-35EE-7AAA-467A444895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2674738"/>
            <a:ext cx="4699576" cy="4068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9A52AE75-D002-0FD1-0E12-905E36DC7469}"/>
              </a:ext>
            </a:extLst>
          </p:cNvPr>
          <p:cNvSpPr txBox="1"/>
          <p:nvPr/>
        </p:nvSpPr>
        <p:spPr>
          <a:xfrm>
            <a:off x="7010400" y="9867900"/>
            <a:ext cx="130175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000" dirty="0">
                <a:solidFill>
                  <a:schemeClr val="bg1"/>
                </a:solidFill>
              </a:rPr>
              <a:t>https://br.freepik.com/vetores-gratis/agricultores-que-trabalham-em-desenhos-animados-agricolas_4794913.htm#query=agricultores&amp;position=15&amp;from_view=search&amp;track=sph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m 18" descr="Mulher trabalhando em projeto">
            <a:extLst>
              <a:ext uri="{FF2B5EF4-FFF2-40B4-BE49-F238E27FC236}">
                <a16:creationId xmlns:a16="http://schemas.microsoft.com/office/drawing/2014/main" xmlns="" id="{59D24E09-9881-52EE-705F-B92F0D8DE4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6809" y="-133898"/>
            <a:ext cx="9002209" cy="5934555"/>
          </a:xfrm>
          <a:prstGeom prst="rect">
            <a:avLst/>
          </a:prstGeom>
        </p:spPr>
      </p:pic>
      <p:pic>
        <p:nvPicPr>
          <p:cNvPr id="23" name="Imagem 22" descr="Mulher frequentando a formatura">
            <a:extLst>
              <a:ext uri="{FF2B5EF4-FFF2-40B4-BE49-F238E27FC236}">
                <a16:creationId xmlns:a16="http://schemas.microsoft.com/office/drawing/2014/main" xmlns="" id="{5982E92C-4638-E536-42DB-F12E730DD0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9200" y="-146423"/>
            <a:ext cx="9601200" cy="640017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</p:pic>
      <p:pic>
        <p:nvPicPr>
          <p:cNvPr id="27" name="Espaço Reservado para Imagem 8" descr="Mulher sorrindo para a tela do computador">
            <a:extLst>
              <a:ext uri="{FF2B5EF4-FFF2-40B4-BE49-F238E27FC236}">
                <a16:creationId xmlns:a16="http://schemas.microsoft.com/office/drawing/2014/main" xmlns="" id="{88039C03-107B-D2D2-CA29-1E2F8BE1466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7865" b="7865"/>
          <a:stretch/>
        </p:blipFill>
        <p:spPr>
          <a:xfrm>
            <a:off x="8763000" y="4922728"/>
            <a:ext cx="10214972" cy="5745923"/>
          </a:xfrm>
          <a:prstGeom prst="rect">
            <a:avLst/>
          </a:prstGeom>
          <a:noFill/>
        </p:spPr>
      </p:pic>
      <p:pic>
        <p:nvPicPr>
          <p:cNvPr id="4" name="Imagem 3" descr="Mulheres em uma plantação, segurando bandejas de plantas">
            <a:extLst>
              <a:ext uri="{FF2B5EF4-FFF2-40B4-BE49-F238E27FC236}">
                <a16:creationId xmlns:a16="http://schemas.microsoft.com/office/drawing/2014/main" xmlns="" id="{AF488E47-CE8E-3EF1-A525-3E754CF87C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914900"/>
            <a:ext cx="8833980" cy="588932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38361BAD-0853-1468-F0C9-45B7A1A8957F}"/>
              </a:ext>
            </a:extLst>
          </p:cNvPr>
          <p:cNvSpPr txBox="1"/>
          <p:nvPr/>
        </p:nvSpPr>
        <p:spPr>
          <a:xfrm>
            <a:off x="-92029" y="3553428"/>
            <a:ext cx="18532429" cy="2809272"/>
          </a:xfrm>
          <a:prstGeom prst="rect">
            <a:avLst/>
          </a:prstGeom>
          <a:solidFill>
            <a:schemeClr val="tx2">
              <a:lumMod val="40000"/>
              <a:lumOff val="60000"/>
              <a:alpha val="55000"/>
            </a:schemeClr>
          </a:solidFill>
        </p:spPr>
        <p:txBody>
          <a:bodyPr rtlCol="0" anchor="ctr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900"/>
              </a:spcAft>
            </a:pPr>
            <a:r>
              <a:rPr lang="pt-BR" sz="6300" b="1" cap="all" spc="15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PROTAGONISMO FEMININO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900"/>
              </a:spcAft>
            </a:pPr>
            <a:r>
              <a:rPr lang="pt-BR" sz="6300" b="1" cap="all" spc="15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EMPREENDEDORISMO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900"/>
              </a:spcAft>
            </a:pPr>
            <a:r>
              <a:rPr lang="pt-BR" sz="6300" b="1" cap="all" spc="15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capacitação</a:t>
            </a:r>
          </a:p>
        </p:txBody>
      </p:sp>
    </p:spTree>
    <p:extLst>
      <p:ext uri="{BB962C8B-B14F-4D97-AF65-F5344CB8AC3E}">
        <p14:creationId xmlns:p14="http://schemas.microsoft.com/office/powerpoint/2010/main" val="41639633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D0D8AC5-B594-EE67-928F-4FB056601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4600" y="7031088"/>
            <a:ext cx="10028261" cy="2608212"/>
          </a:xfrm>
        </p:spPr>
        <p:txBody>
          <a:bodyPr vert="horz" lIns="137160" tIns="68580" rIns="137160" bIns="68580" rtlCol="0" anchor="ctr">
            <a:normAutofit/>
          </a:bodyPr>
          <a:lstStyle/>
          <a:p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COMISSÃO </a:t>
            </a:r>
            <a:br>
              <a:rPr lang="en-US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SEMEADORAS DO AGRO</a:t>
            </a:r>
          </a:p>
        </p:txBody>
      </p:sp>
      <p:pic>
        <p:nvPicPr>
          <p:cNvPr id="16" name="Espaço Reservado para Conteúdo 15" descr="Grupo de pessoas posando para foto&#10;&#10;Descrição gerada automaticamente">
            <a:extLst>
              <a:ext uri="{FF2B5EF4-FFF2-40B4-BE49-F238E27FC236}">
                <a16:creationId xmlns:a16="http://schemas.microsoft.com/office/drawing/2014/main" xmlns="" id="{56E9B800-D859-26C8-C5CE-6626AF0676E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/>
          <a:srcRect l="2064" r="2245" b="-1"/>
          <a:stretch/>
        </p:blipFill>
        <p:spPr>
          <a:xfrm>
            <a:off x="726949" y="6785586"/>
            <a:ext cx="4872782" cy="2788020"/>
          </a:xfrm>
          <a:prstGeom prst="rect">
            <a:avLst/>
          </a:prstGeom>
        </p:spPr>
      </p:pic>
      <p:pic>
        <p:nvPicPr>
          <p:cNvPr id="7" name="Imagem 6" descr="Pessoas posando para foto em fundo verde&#10;&#10;Descrição gerada automaticamente com confiança média">
            <a:extLst>
              <a:ext uri="{FF2B5EF4-FFF2-40B4-BE49-F238E27FC236}">
                <a16:creationId xmlns:a16="http://schemas.microsoft.com/office/drawing/2014/main" xmlns="" id="{1D8862AB-7DD3-7AFD-931A-A697E85163F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530" r="6332" b="-2"/>
          <a:stretch/>
        </p:blipFill>
        <p:spPr>
          <a:xfrm>
            <a:off x="726949" y="726949"/>
            <a:ext cx="4872782" cy="2788019"/>
          </a:xfrm>
          <a:prstGeom prst="rect">
            <a:avLst/>
          </a:prstGeom>
        </p:spPr>
      </p:pic>
      <p:pic>
        <p:nvPicPr>
          <p:cNvPr id="10" name="Imagem 9" descr="Grupo de pessoas posando para foto&#10;&#10;Descrição gerada automaticamente">
            <a:extLst>
              <a:ext uri="{FF2B5EF4-FFF2-40B4-BE49-F238E27FC236}">
                <a16:creationId xmlns:a16="http://schemas.microsoft.com/office/drawing/2014/main" xmlns="" id="{AC3A569F-EFED-2E89-3695-46F734B9ABD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-4" b="10596"/>
          <a:stretch/>
        </p:blipFill>
        <p:spPr>
          <a:xfrm>
            <a:off x="726949" y="3756268"/>
            <a:ext cx="4872782" cy="2788019"/>
          </a:xfrm>
          <a:prstGeom prst="rect">
            <a:avLst/>
          </a:prstGeom>
        </p:spPr>
      </p:pic>
      <p:sp>
        <p:nvSpPr>
          <p:cNvPr id="17" name="Estrela: 4 Pontas 16">
            <a:extLst>
              <a:ext uri="{FF2B5EF4-FFF2-40B4-BE49-F238E27FC236}">
                <a16:creationId xmlns:a16="http://schemas.microsoft.com/office/drawing/2014/main" xmlns="" id="{D48DD5E4-0E29-26E8-27F3-8CC335E28EB2}"/>
              </a:ext>
            </a:extLst>
          </p:cNvPr>
          <p:cNvSpPr/>
          <p:nvPr/>
        </p:nvSpPr>
        <p:spPr>
          <a:xfrm>
            <a:off x="6429374" y="1385888"/>
            <a:ext cx="757238" cy="871538"/>
          </a:xfrm>
          <a:prstGeom prst="star4">
            <a:avLst/>
          </a:prstGeom>
          <a:solidFill>
            <a:schemeClr val="tx1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 dirty="0"/>
          </a:p>
        </p:txBody>
      </p:sp>
      <p:sp>
        <p:nvSpPr>
          <p:cNvPr id="18" name="Estrela: 4 Pontas 17">
            <a:extLst>
              <a:ext uri="{FF2B5EF4-FFF2-40B4-BE49-F238E27FC236}">
                <a16:creationId xmlns:a16="http://schemas.microsoft.com/office/drawing/2014/main" xmlns="" id="{A8DB1ABE-4191-694C-2E89-D679E66E4A27}"/>
              </a:ext>
            </a:extLst>
          </p:cNvPr>
          <p:cNvSpPr/>
          <p:nvPr/>
        </p:nvSpPr>
        <p:spPr>
          <a:xfrm>
            <a:off x="6415087" y="2600326"/>
            <a:ext cx="757238" cy="871538"/>
          </a:xfrm>
          <a:prstGeom prst="star4">
            <a:avLst/>
          </a:prstGeom>
          <a:solidFill>
            <a:schemeClr val="tx1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 dirty="0"/>
          </a:p>
        </p:txBody>
      </p:sp>
      <p:sp>
        <p:nvSpPr>
          <p:cNvPr id="19" name="Estrela: 4 Pontas 18">
            <a:extLst>
              <a:ext uri="{FF2B5EF4-FFF2-40B4-BE49-F238E27FC236}">
                <a16:creationId xmlns:a16="http://schemas.microsoft.com/office/drawing/2014/main" xmlns="" id="{1A59721A-F3AF-F100-1937-8E83A60711BA}"/>
              </a:ext>
            </a:extLst>
          </p:cNvPr>
          <p:cNvSpPr/>
          <p:nvPr/>
        </p:nvSpPr>
        <p:spPr>
          <a:xfrm>
            <a:off x="6429374" y="3786188"/>
            <a:ext cx="757238" cy="871538"/>
          </a:xfrm>
          <a:prstGeom prst="star4">
            <a:avLst/>
          </a:prstGeom>
          <a:solidFill>
            <a:schemeClr val="tx1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 dirty="0"/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xmlns="" id="{D9AB11E9-DED9-7A2B-A5FF-7E98562BAABD}"/>
              </a:ext>
            </a:extLst>
          </p:cNvPr>
          <p:cNvSpPr txBox="1"/>
          <p:nvPr/>
        </p:nvSpPr>
        <p:spPr>
          <a:xfrm>
            <a:off x="7472363" y="1585913"/>
            <a:ext cx="73330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 dirty="0"/>
              <a:t>CRIADA EM 08 DE MARÇO DE 2022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xmlns="" id="{B7B8ACC4-72F4-E8E8-E87C-51B4CA6AC422}"/>
              </a:ext>
            </a:extLst>
          </p:cNvPr>
          <p:cNvSpPr txBox="1"/>
          <p:nvPr/>
        </p:nvSpPr>
        <p:spPr>
          <a:xfrm>
            <a:off x="7458075" y="3786188"/>
            <a:ext cx="88206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 dirty="0"/>
              <a:t>IMPORTÂNCIA DA REPRESENTATIVIDADE FEMININA E DA FORÇA DA MULHER DO CAMPO 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xmlns="" id="{A2BC8B28-DB25-1380-710D-7D754A5880CD}"/>
              </a:ext>
            </a:extLst>
          </p:cNvPr>
          <p:cNvSpPr txBox="1"/>
          <p:nvPr/>
        </p:nvSpPr>
        <p:spPr>
          <a:xfrm>
            <a:off x="7443788" y="2714626"/>
            <a:ext cx="64579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 dirty="0"/>
              <a:t>COMPOSTA POR 16 SEMEADORAS</a:t>
            </a:r>
          </a:p>
        </p:txBody>
      </p:sp>
      <p:grpSp>
        <p:nvGrpSpPr>
          <p:cNvPr id="3" name="object 5">
            <a:extLst>
              <a:ext uri="{FF2B5EF4-FFF2-40B4-BE49-F238E27FC236}">
                <a16:creationId xmlns:a16="http://schemas.microsoft.com/office/drawing/2014/main" xmlns="" id="{41704F44-0EEA-2168-BDBC-E7E2E8C714A9}"/>
              </a:ext>
            </a:extLst>
          </p:cNvPr>
          <p:cNvGrpSpPr/>
          <p:nvPr/>
        </p:nvGrpSpPr>
        <p:grpSpPr>
          <a:xfrm>
            <a:off x="6553200" y="5448300"/>
            <a:ext cx="3016137" cy="1651448"/>
            <a:chOff x="719999" y="1367864"/>
            <a:chExt cx="3326129" cy="1821180"/>
          </a:xfrm>
        </p:grpSpPr>
        <p:pic>
          <p:nvPicPr>
            <p:cNvPr id="4" name="object 6">
              <a:extLst>
                <a:ext uri="{FF2B5EF4-FFF2-40B4-BE49-F238E27FC236}">
                  <a16:creationId xmlns:a16="http://schemas.microsoft.com/office/drawing/2014/main" xmlns="" id="{29D5D201-ACF3-985A-FB6D-F134BB271186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494178" y="1765388"/>
              <a:ext cx="1551873" cy="1423583"/>
            </a:xfrm>
            <a:prstGeom prst="rect">
              <a:avLst/>
            </a:prstGeom>
          </p:spPr>
        </p:pic>
        <p:pic>
          <p:nvPicPr>
            <p:cNvPr id="5" name="object 7">
              <a:extLst>
                <a:ext uri="{FF2B5EF4-FFF2-40B4-BE49-F238E27FC236}">
                  <a16:creationId xmlns:a16="http://schemas.microsoft.com/office/drawing/2014/main" xmlns="" id="{3A319960-7692-E035-BD4D-CFCB1F95232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641739" y="1367864"/>
              <a:ext cx="1284401" cy="367601"/>
            </a:xfrm>
            <a:prstGeom prst="rect">
              <a:avLst/>
            </a:prstGeom>
          </p:spPr>
        </p:pic>
        <p:sp>
          <p:nvSpPr>
            <p:cNvPr id="6" name="object 8">
              <a:extLst>
                <a:ext uri="{FF2B5EF4-FFF2-40B4-BE49-F238E27FC236}">
                  <a16:creationId xmlns:a16="http://schemas.microsoft.com/office/drawing/2014/main" xmlns="" id="{ED4BA83B-F026-AE9B-380A-FBDAA4B03138}"/>
                </a:ext>
              </a:extLst>
            </p:cNvPr>
            <p:cNvSpPr/>
            <p:nvPr/>
          </p:nvSpPr>
          <p:spPr>
            <a:xfrm>
              <a:off x="731062" y="2868142"/>
              <a:ext cx="1371600" cy="321310"/>
            </a:xfrm>
            <a:custGeom>
              <a:avLst/>
              <a:gdLst/>
              <a:ahLst/>
              <a:cxnLst/>
              <a:rect l="l" t="t" r="r" b="b"/>
              <a:pathLst>
                <a:path w="1371600" h="321310">
                  <a:moveTo>
                    <a:pt x="205066" y="37985"/>
                  </a:moveTo>
                  <a:lnTo>
                    <a:pt x="205041" y="22745"/>
                  </a:lnTo>
                  <a:lnTo>
                    <a:pt x="204228" y="22745"/>
                  </a:lnTo>
                  <a:lnTo>
                    <a:pt x="204228" y="6235"/>
                  </a:lnTo>
                  <a:lnTo>
                    <a:pt x="0" y="6235"/>
                  </a:lnTo>
                  <a:lnTo>
                    <a:pt x="0" y="22745"/>
                  </a:lnTo>
                  <a:lnTo>
                    <a:pt x="0" y="37985"/>
                  </a:lnTo>
                  <a:lnTo>
                    <a:pt x="0" y="318655"/>
                  </a:lnTo>
                  <a:lnTo>
                    <a:pt x="5257" y="318655"/>
                  </a:lnTo>
                  <a:lnTo>
                    <a:pt x="5257" y="319925"/>
                  </a:lnTo>
                  <a:lnTo>
                    <a:pt x="59029" y="319925"/>
                  </a:lnTo>
                  <a:lnTo>
                    <a:pt x="59029" y="318655"/>
                  </a:lnTo>
                  <a:lnTo>
                    <a:pt x="64147" y="318655"/>
                  </a:lnTo>
                  <a:lnTo>
                    <a:pt x="64147" y="185305"/>
                  </a:lnTo>
                  <a:lnTo>
                    <a:pt x="182473" y="185305"/>
                  </a:lnTo>
                  <a:lnTo>
                    <a:pt x="182473" y="170065"/>
                  </a:lnTo>
                  <a:lnTo>
                    <a:pt x="183095" y="170065"/>
                  </a:lnTo>
                  <a:lnTo>
                    <a:pt x="183095" y="153555"/>
                  </a:lnTo>
                  <a:lnTo>
                    <a:pt x="183083" y="138315"/>
                  </a:lnTo>
                  <a:lnTo>
                    <a:pt x="182473" y="138315"/>
                  </a:lnTo>
                  <a:lnTo>
                    <a:pt x="182473" y="124345"/>
                  </a:lnTo>
                  <a:lnTo>
                    <a:pt x="64147" y="124345"/>
                  </a:lnTo>
                  <a:lnTo>
                    <a:pt x="64147" y="72275"/>
                  </a:lnTo>
                  <a:lnTo>
                    <a:pt x="204254" y="72275"/>
                  </a:lnTo>
                  <a:lnTo>
                    <a:pt x="204254" y="54495"/>
                  </a:lnTo>
                  <a:lnTo>
                    <a:pt x="205066" y="54495"/>
                  </a:lnTo>
                  <a:lnTo>
                    <a:pt x="205066" y="37985"/>
                  </a:lnTo>
                  <a:close/>
                </a:path>
                <a:path w="1371600" h="321310">
                  <a:moveTo>
                    <a:pt x="517271" y="319544"/>
                  </a:moveTo>
                  <a:lnTo>
                    <a:pt x="496341" y="263194"/>
                  </a:lnTo>
                  <a:lnTo>
                    <a:pt x="474738" y="204990"/>
                  </a:lnTo>
                  <a:lnTo>
                    <a:pt x="434721" y="97243"/>
                  </a:lnTo>
                  <a:lnTo>
                    <a:pt x="406920" y="22390"/>
                  </a:lnTo>
                  <a:lnTo>
                    <a:pt x="406920" y="204965"/>
                  </a:lnTo>
                  <a:lnTo>
                    <a:pt x="387642" y="203174"/>
                  </a:lnTo>
                  <a:lnTo>
                    <a:pt x="368084" y="202590"/>
                  </a:lnTo>
                  <a:lnTo>
                    <a:pt x="348538" y="203187"/>
                  </a:lnTo>
                  <a:lnTo>
                    <a:pt x="329323" y="204990"/>
                  </a:lnTo>
                  <a:lnTo>
                    <a:pt x="367931" y="97243"/>
                  </a:lnTo>
                  <a:lnTo>
                    <a:pt x="406920" y="204965"/>
                  </a:lnTo>
                  <a:lnTo>
                    <a:pt x="406920" y="22390"/>
                  </a:lnTo>
                  <a:lnTo>
                    <a:pt x="400850" y="6032"/>
                  </a:lnTo>
                  <a:lnTo>
                    <a:pt x="384924" y="5029"/>
                  </a:lnTo>
                  <a:lnTo>
                    <a:pt x="367779" y="4737"/>
                  </a:lnTo>
                  <a:lnTo>
                    <a:pt x="350405" y="5130"/>
                  </a:lnTo>
                  <a:lnTo>
                    <a:pt x="333806" y="6210"/>
                  </a:lnTo>
                  <a:lnTo>
                    <a:pt x="219113" y="319684"/>
                  </a:lnTo>
                  <a:lnTo>
                    <a:pt x="236524" y="320573"/>
                  </a:lnTo>
                  <a:lnTo>
                    <a:pt x="254190" y="320840"/>
                  </a:lnTo>
                  <a:lnTo>
                    <a:pt x="271691" y="320471"/>
                  </a:lnTo>
                  <a:lnTo>
                    <a:pt x="288315" y="319481"/>
                  </a:lnTo>
                  <a:lnTo>
                    <a:pt x="305536" y="271360"/>
                  </a:lnTo>
                  <a:lnTo>
                    <a:pt x="335368" y="265252"/>
                  </a:lnTo>
                  <a:lnTo>
                    <a:pt x="368007" y="263194"/>
                  </a:lnTo>
                  <a:lnTo>
                    <a:pt x="400748" y="265201"/>
                  </a:lnTo>
                  <a:lnTo>
                    <a:pt x="430923" y="271259"/>
                  </a:lnTo>
                  <a:lnTo>
                    <a:pt x="448500" y="319786"/>
                  </a:lnTo>
                  <a:lnTo>
                    <a:pt x="465696" y="320471"/>
                  </a:lnTo>
                  <a:lnTo>
                    <a:pt x="483235" y="320687"/>
                  </a:lnTo>
                  <a:lnTo>
                    <a:pt x="500595" y="320395"/>
                  </a:lnTo>
                  <a:lnTo>
                    <a:pt x="517271" y="319544"/>
                  </a:lnTo>
                  <a:close/>
                </a:path>
                <a:path w="1371600" h="321310">
                  <a:moveTo>
                    <a:pt x="786409" y="284721"/>
                  </a:moveTo>
                  <a:lnTo>
                    <a:pt x="786384" y="269481"/>
                  </a:lnTo>
                  <a:lnTo>
                    <a:pt x="785571" y="269481"/>
                  </a:lnTo>
                  <a:lnTo>
                    <a:pt x="785571" y="252971"/>
                  </a:lnTo>
                  <a:lnTo>
                    <a:pt x="636168" y="252971"/>
                  </a:lnTo>
                  <a:lnTo>
                    <a:pt x="636168" y="185661"/>
                  </a:lnTo>
                  <a:lnTo>
                    <a:pt x="754481" y="185661"/>
                  </a:lnTo>
                  <a:lnTo>
                    <a:pt x="754481" y="170421"/>
                  </a:lnTo>
                  <a:lnTo>
                    <a:pt x="755116" y="170421"/>
                  </a:lnTo>
                  <a:lnTo>
                    <a:pt x="755116" y="153911"/>
                  </a:lnTo>
                  <a:lnTo>
                    <a:pt x="755116" y="138671"/>
                  </a:lnTo>
                  <a:lnTo>
                    <a:pt x="754532" y="138671"/>
                  </a:lnTo>
                  <a:lnTo>
                    <a:pt x="754532" y="124701"/>
                  </a:lnTo>
                  <a:lnTo>
                    <a:pt x="636168" y="124701"/>
                  </a:lnTo>
                  <a:lnTo>
                    <a:pt x="636168" y="72631"/>
                  </a:lnTo>
                  <a:lnTo>
                    <a:pt x="776262" y="72631"/>
                  </a:lnTo>
                  <a:lnTo>
                    <a:pt x="776262" y="54851"/>
                  </a:lnTo>
                  <a:lnTo>
                    <a:pt x="777087" y="54851"/>
                  </a:lnTo>
                  <a:lnTo>
                    <a:pt x="777087" y="38341"/>
                  </a:lnTo>
                  <a:lnTo>
                    <a:pt x="777062" y="21831"/>
                  </a:lnTo>
                  <a:lnTo>
                    <a:pt x="776236" y="21831"/>
                  </a:lnTo>
                  <a:lnTo>
                    <a:pt x="776236" y="6591"/>
                  </a:lnTo>
                  <a:lnTo>
                    <a:pt x="572033" y="6591"/>
                  </a:lnTo>
                  <a:lnTo>
                    <a:pt x="572033" y="319011"/>
                  </a:lnTo>
                  <a:lnTo>
                    <a:pt x="785596" y="319011"/>
                  </a:lnTo>
                  <a:lnTo>
                    <a:pt x="785596" y="301231"/>
                  </a:lnTo>
                  <a:lnTo>
                    <a:pt x="786409" y="301231"/>
                  </a:lnTo>
                  <a:lnTo>
                    <a:pt x="786409" y="284721"/>
                  </a:lnTo>
                  <a:close/>
                </a:path>
                <a:path w="1371600" h="321310">
                  <a:moveTo>
                    <a:pt x="1093660" y="230466"/>
                  </a:moveTo>
                  <a:lnTo>
                    <a:pt x="1068806" y="167208"/>
                  </a:lnTo>
                  <a:lnTo>
                    <a:pt x="1011669" y="132232"/>
                  </a:lnTo>
                  <a:lnTo>
                    <a:pt x="990142" y="122161"/>
                  </a:lnTo>
                  <a:lnTo>
                    <a:pt x="963371" y="109080"/>
                  </a:lnTo>
                  <a:lnTo>
                    <a:pt x="940549" y="94526"/>
                  </a:lnTo>
                  <a:lnTo>
                    <a:pt x="930897" y="80010"/>
                  </a:lnTo>
                  <a:lnTo>
                    <a:pt x="933970" y="70561"/>
                  </a:lnTo>
                  <a:lnTo>
                    <a:pt x="942365" y="64719"/>
                  </a:lnTo>
                  <a:lnTo>
                    <a:pt x="954874" y="61760"/>
                  </a:lnTo>
                  <a:lnTo>
                    <a:pt x="970267" y="60934"/>
                  </a:lnTo>
                  <a:lnTo>
                    <a:pt x="990333" y="62052"/>
                  </a:lnTo>
                  <a:lnTo>
                    <a:pt x="1011072" y="65138"/>
                  </a:lnTo>
                  <a:lnTo>
                    <a:pt x="1030897" y="69850"/>
                  </a:lnTo>
                  <a:lnTo>
                    <a:pt x="1048207" y="75844"/>
                  </a:lnTo>
                  <a:lnTo>
                    <a:pt x="1055243" y="64185"/>
                  </a:lnTo>
                  <a:lnTo>
                    <a:pt x="1061605" y="51460"/>
                  </a:lnTo>
                  <a:lnTo>
                    <a:pt x="1067041" y="37566"/>
                  </a:lnTo>
                  <a:lnTo>
                    <a:pt x="1071346" y="22377"/>
                  </a:lnTo>
                  <a:lnTo>
                    <a:pt x="1048143" y="13119"/>
                  </a:lnTo>
                  <a:lnTo>
                    <a:pt x="1020914" y="6070"/>
                  </a:lnTo>
                  <a:lnTo>
                    <a:pt x="990168" y="1574"/>
                  </a:lnTo>
                  <a:lnTo>
                    <a:pt x="956462" y="0"/>
                  </a:lnTo>
                  <a:lnTo>
                    <a:pt x="918845" y="5143"/>
                  </a:lnTo>
                  <a:lnTo>
                    <a:pt x="889469" y="20574"/>
                  </a:lnTo>
                  <a:lnTo>
                    <a:pt x="870356" y="46342"/>
                  </a:lnTo>
                  <a:lnTo>
                    <a:pt x="863536" y="82486"/>
                  </a:lnTo>
                  <a:lnTo>
                    <a:pt x="875118" y="121831"/>
                  </a:lnTo>
                  <a:lnTo>
                    <a:pt x="902855" y="149999"/>
                  </a:lnTo>
                  <a:lnTo>
                    <a:pt x="936307" y="169405"/>
                  </a:lnTo>
                  <a:lnTo>
                    <a:pt x="989317" y="193573"/>
                  </a:lnTo>
                  <a:lnTo>
                    <a:pt x="1009192" y="204355"/>
                  </a:lnTo>
                  <a:lnTo>
                    <a:pt x="1022591" y="217017"/>
                  </a:lnTo>
                  <a:lnTo>
                    <a:pt x="1027506" y="233781"/>
                  </a:lnTo>
                  <a:lnTo>
                    <a:pt x="1022324" y="246659"/>
                  </a:lnTo>
                  <a:lnTo>
                    <a:pt x="1009802" y="253161"/>
                  </a:lnTo>
                  <a:lnTo>
                    <a:pt x="994460" y="255460"/>
                  </a:lnTo>
                  <a:lnTo>
                    <a:pt x="980833" y="255739"/>
                  </a:lnTo>
                  <a:lnTo>
                    <a:pt x="955141" y="254139"/>
                  </a:lnTo>
                  <a:lnTo>
                    <a:pt x="926896" y="249377"/>
                  </a:lnTo>
                  <a:lnTo>
                    <a:pt x="898118" y="241579"/>
                  </a:lnTo>
                  <a:lnTo>
                    <a:pt x="870826" y="230873"/>
                  </a:lnTo>
                  <a:lnTo>
                    <a:pt x="863587" y="243459"/>
                  </a:lnTo>
                  <a:lnTo>
                    <a:pt x="856678" y="256895"/>
                  </a:lnTo>
                  <a:lnTo>
                    <a:pt x="850455" y="271106"/>
                  </a:lnTo>
                  <a:lnTo>
                    <a:pt x="845261" y="286004"/>
                  </a:lnTo>
                  <a:lnTo>
                    <a:pt x="876642" y="301942"/>
                  </a:lnTo>
                  <a:lnTo>
                    <a:pt x="912431" y="312750"/>
                  </a:lnTo>
                  <a:lnTo>
                    <a:pt x="950061" y="318884"/>
                  </a:lnTo>
                  <a:lnTo>
                    <a:pt x="986917" y="320827"/>
                  </a:lnTo>
                  <a:lnTo>
                    <a:pt x="1026896" y="315518"/>
                  </a:lnTo>
                  <a:lnTo>
                    <a:pt x="1060996" y="299123"/>
                  </a:lnTo>
                  <a:lnTo>
                    <a:pt x="1084745" y="270992"/>
                  </a:lnTo>
                  <a:lnTo>
                    <a:pt x="1093660" y="230466"/>
                  </a:lnTo>
                  <a:close/>
                </a:path>
                <a:path w="1371600" h="321310">
                  <a:moveTo>
                    <a:pt x="1371600" y="94996"/>
                  </a:moveTo>
                  <a:lnTo>
                    <a:pt x="1344434" y="31102"/>
                  </a:lnTo>
                  <a:lnTo>
                    <a:pt x="1305775" y="11722"/>
                  </a:lnTo>
                  <a:lnTo>
                    <a:pt x="1305775" y="103517"/>
                  </a:lnTo>
                  <a:lnTo>
                    <a:pt x="1295590" y="124675"/>
                  </a:lnTo>
                  <a:lnTo>
                    <a:pt x="1273606" y="141173"/>
                  </a:lnTo>
                  <a:lnTo>
                    <a:pt x="1245349" y="153428"/>
                  </a:lnTo>
                  <a:lnTo>
                    <a:pt x="1216342" y="161823"/>
                  </a:lnTo>
                  <a:lnTo>
                    <a:pt x="1216342" y="72199"/>
                  </a:lnTo>
                  <a:lnTo>
                    <a:pt x="1264564" y="72199"/>
                  </a:lnTo>
                  <a:lnTo>
                    <a:pt x="1284287" y="73952"/>
                  </a:lnTo>
                  <a:lnTo>
                    <a:pt x="1297559" y="79476"/>
                  </a:lnTo>
                  <a:lnTo>
                    <a:pt x="1304645" y="89204"/>
                  </a:lnTo>
                  <a:lnTo>
                    <a:pt x="1305775" y="103517"/>
                  </a:lnTo>
                  <a:lnTo>
                    <a:pt x="1305775" y="11722"/>
                  </a:lnTo>
                  <a:lnTo>
                    <a:pt x="1275575" y="6692"/>
                  </a:lnTo>
                  <a:lnTo>
                    <a:pt x="1152334" y="6692"/>
                  </a:lnTo>
                  <a:lnTo>
                    <a:pt x="1152334" y="319151"/>
                  </a:lnTo>
                  <a:lnTo>
                    <a:pt x="1170114" y="319925"/>
                  </a:lnTo>
                  <a:lnTo>
                    <a:pt x="1186357" y="320179"/>
                  </a:lnTo>
                  <a:lnTo>
                    <a:pt x="1201648" y="319925"/>
                  </a:lnTo>
                  <a:lnTo>
                    <a:pt x="1216342" y="319151"/>
                  </a:lnTo>
                  <a:lnTo>
                    <a:pt x="1216342" y="224739"/>
                  </a:lnTo>
                  <a:lnTo>
                    <a:pt x="1224165" y="223050"/>
                  </a:lnTo>
                  <a:lnTo>
                    <a:pt x="1278432" y="205714"/>
                  </a:lnTo>
                  <a:lnTo>
                    <a:pt x="1321650" y="183184"/>
                  </a:lnTo>
                  <a:lnTo>
                    <a:pt x="1357807" y="145872"/>
                  </a:lnTo>
                  <a:lnTo>
                    <a:pt x="1367993" y="122262"/>
                  </a:lnTo>
                  <a:lnTo>
                    <a:pt x="1371600" y="94996"/>
                  </a:lnTo>
                  <a:close/>
                </a:path>
              </a:pathLst>
            </a:custGeom>
            <a:solidFill>
              <a:srgbClr val="006E51"/>
            </a:solidFill>
          </p:spPr>
          <p:txBody>
            <a:bodyPr wrap="square" lIns="0" tIns="0" rIns="0" bIns="0" rtlCol="0"/>
            <a:lstStyle/>
            <a:p>
              <a:endParaRPr sz="1632" dirty="0"/>
            </a:p>
          </p:txBody>
        </p:sp>
        <p:pic>
          <p:nvPicPr>
            <p:cNvPr id="8" name="object 9">
              <a:extLst>
                <a:ext uri="{FF2B5EF4-FFF2-40B4-BE49-F238E27FC236}">
                  <a16:creationId xmlns:a16="http://schemas.microsoft.com/office/drawing/2014/main" xmlns="" id="{A3BCD63E-B082-84D0-DD26-A6F43DD51E5F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19999" y="1368007"/>
              <a:ext cx="1393748" cy="13937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85234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6000">
              <a:schemeClr val="tx1"/>
            </a:gs>
            <a:gs pos="90000">
              <a:schemeClr val="tx1"/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342647" y="1293080"/>
            <a:ext cx="12426419" cy="7693013"/>
            <a:chOff x="5840133" y="1426133"/>
            <a:chExt cx="13661390" cy="8457565"/>
          </a:xfrm>
        </p:grpSpPr>
        <p:pic>
          <p:nvPicPr>
            <p:cNvPr id="3" name="object 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40133" y="1426133"/>
              <a:ext cx="13661233" cy="845718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120514" y="6843232"/>
              <a:ext cx="191135" cy="16891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603304" y="6566379"/>
              <a:ext cx="312995" cy="17909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862856" y="6565203"/>
              <a:ext cx="175607" cy="14282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174585" y="6746988"/>
              <a:ext cx="47632" cy="10914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438461" y="6850843"/>
              <a:ext cx="251960" cy="14732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259891" y="6776889"/>
              <a:ext cx="180099" cy="22606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460041" y="6586206"/>
              <a:ext cx="163995" cy="16763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494815" y="6721690"/>
              <a:ext cx="229417" cy="8564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410923" y="6745072"/>
              <a:ext cx="308503" cy="16256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5406546" y="6789416"/>
              <a:ext cx="264033" cy="12318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5470523" y="6741156"/>
              <a:ext cx="248903" cy="7112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5424807" y="6777986"/>
              <a:ext cx="1350" cy="127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5824607" y="6769018"/>
              <a:ext cx="354219" cy="286221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6104106" y="6857749"/>
              <a:ext cx="74720" cy="16950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5943608" y="6883580"/>
              <a:ext cx="15214" cy="1980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6294666" y="6565203"/>
              <a:ext cx="68573" cy="8434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6085709" y="6981580"/>
              <a:ext cx="193805" cy="7366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5463978" y="6565203"/>
              <a:ext cx="229542" cy="10460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5465936" y="6565327"/>
              <a:ext cx="235081" cy="114426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5174585" y="6565203"/>
              <a:ext cx="324984" cy="278755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5174585" y="6737190"/>
              <a:ext cx="297289" cy="10824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5673595" y="6695585"/>
              <a:ext cx="375454" cy="30861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5669061" y="6691325"/>
              <a:ext cx="236484" cy="294639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5876699" y="6824675"/>
              <a:ext cx="176937" cy="81279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5988078" y="6763715"/>
              <a:ext cx="21276" cy="15239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5740808" y="6987598"/>
              <a:ext cx="2973" cy="2963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5696526" y="7001472"/>
              <a:ext cx="2544" cy="130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5910018" y="6565203"/>
              <a:ext cx="423557" cy="260463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5904112" y="6566453"/>
              <a:ext cx="239605" cy="266700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6220050" y="6669587"/>
              <a:ext cx="4586" cy="6094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5174585" y="6843760"/>
              <a:ext cx="138927" cy="163733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5174585" y="6834776"/>
              <a:ext cx="147932" cy="172717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6136084" y="6625828"/>
              <a:ext cx="227155" cy="347979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5174585" y="6934193"/>
              <a:ext cx="277614" cy="83656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5385144" y="6622082"/>
              <a:ext cx="94510" cy="127000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15427729" y="6890140"/>
              <a:ext cx="450279" cy="165100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16252740" y="6931087"/>
              <a:ext cx="96740" cy="124153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15329018" y="6651527"/>
              <a:ext cx="956944" cy="257810"/>
            </a:xfrm>
            <a:custGeom>
              <a:avLst/>
              <a:gdLst/>
              <a:ahLst/>
              <a:cxnLst/>
              <a:rect l="l" t="t" r="r" b="b"/>
              <a:pathLst>
                <a:path w="956944" h="257809">
                  <a:moveTo>
                    <a:pt x="879344" y="0"/>
                  </a:moveTo>
                  <a:lnTo>
                    <a:pt x="77170" y="0"/>
                  </a:lnTo>
                  <a:lnTo>
                    <a:pt x="47133" y="6064"/>
                  </a:lnTo>
                  <a:lnTo>
                    <a:pt x="22604" y="22604"/>
                  </a:lnTo>
                  <a:lnTo>
                    <a:pt x="6064" y="47133"/>
                  </a:lnTo>
                  <a:lnTo>
                    <a:pt x="0" y="77170"/>
                  </a:lnTo>
                  <a:lnTo>
                    <a:pt x="0" y="180392"/>
                  </a:lnTo>
                  <a:lnTo>
                    <a:pt x="6064" y="210429"/>
                  </a:lnTo>
                  <a:lnTo>
                    <a:pt x="22604" y="234958"/>
                  </a:lnTo>
                  <a:lnTo>
                    <a:pt x="47133" y="251497"/>
                  </a:lnTo>
                  <a:lnTo>
                    <a:pt x="77170" y="257562"/>
                  </a:lnTo>
                  <a:lnTo>
                    <a:pt x="879344" y="257562"/>
                  </a:lnTo>
                  <a:lnTo>
                    <a:pt x="909381" y="251497"/>
                  </a:lnTo>
                  <a:lnTo>
                    <a:pt x="933911" y="234958"/>
                  </a:lnTo>
                  <a:lnTo>
                    <a:pt x="950450" y="210429"/>
                  </a:lnTo>
                  <a:lnTo>
                    <a:pt x="956515" y="180392"/>
                  </a:lnTo>
                  <a:lnTo>
                    <a:pt x="956515" y="77170"/>
                  </a:lnTo>
                  <a:lnTo>
                    <a:pt x="950450" y="47133"/>
                  </a:lnTo>
                  <a:lnTo>
                    <a:pt x="933911" y="22604"/>
                  </a:lnTo>
                  <a:lnTo>
                    <a:pt x="909381" y="6064"/>
                  </a:lnTo>
                  <a:lnTo>
                    <a:pt x="879344" y="0"/>
                  </a:lnTo>
                  <a:close/>
                </a:path>
              </a:pathLst>
            </a:custGeom>
            <a:solidFill>
              <a:srgbClr val="57A250"/>
            </a:solidFill>
          </p:spPr>
          <p:txBody>
            <a:bodyPr wrap="square" lIns="0" tIns="0" rIns="0" bIns="0" rtlCol="0"/>
            <a:lstStyle/>
            <a:p>
              <a:endParaRPr sz="1636" dirty="0"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13995902" y="6060520"/>
            <a:ext cx="752609" cy="200044"/>
          </a:xfrm>
          <a:prstGeom prst="rect">
            <a:avLst/>
          </a:prstGeom>
        </p:spPr>
        <p:txBody>
          <a:bodyPr vert="horz" wrap="square" lIns="0" tIns="10974" rIns="0" bIns="0" rtlCol="0">
            <a:spAutoFit/>
          </a:bodyPr>
          <a:lstStyle/>
          <a:p>
            <a:pPr marL="11553">
              <a:spcBef>
                <a:spcPts val="86"/>
              </a:spcBef>
            </a:pPr>
            <a:r>
              <a:rPr sz="1228" b="1" dirty="0">
                <a:solidFill>
                  <a:srgbClr val="FFFFFF"/>
                </a:solidFill>
                <a:latin typeface="Ubuntu"/>
                <a:cs typeface="Ubuntu"/>
              </a:rPr>
              <a:t>São</a:t>
            </a:r>
            <a:r>
              <a:rPr sz="1228" b="1" spc="-14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1228" b="1" spc="-9" dirty="0">
                <a:solidFill>
                  <a:srgbClr val="FFFFFF"/>
                </a:solidFill>
                <a:latin typeface="Ubuntu"/>
                <a:cs typeface="Ubuntu"/>
              </a:rPr>
              <a:t>Paulo</a:t>
            </a:r>
            <a:endParaRPr sz="1228" dirty="0">
              <a:latin typeface="Ubuntu"/>
              <a:cs typeface="Ubuntu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12801992" y="4645274"/>
            <a:ext cx="2019857" cy="1647306"/>
            <a:chOff x="14073581" y="5106933"/>
            <a:chExt cx="2220595" cy="1811020"/>
          </a:xfrm>
        </p:grpSpPr>
        <p:sp>
          <p:nvSpPr>
            <p:cNvPr id="44" name="object 44"/>
            <p:cNvSpPr/>
            <p:nvPr/>
          </p:nvSpPr>
          <p:spPr>
            <a:xfrm>
              <a:off x="15329017" y="6651527"/>
              <a:ext cx="956944" cy="257810"/>
            </a:xfrm>
            <a:custGeom>
              <a:avLst/>
              <a:gdLst/>
              <a:ahLst/>
              <a:cxnLst/>
              <a:rect l="l" t="t" r="r" b="b"/>
              <a:pathLst>
                <a:path w="956944" h="257809">
                  <a:moveTo>
                    <a:pt x="77170" y="0"/>
                  </a:moveTo>
                  <a:lnTo>
                    <a:pt x="47133" y="6064"/>
                  </a:lnTo>
                  <a:lnTo>
                    <a:pt x="22604" y="22604"/>
                  </a:lnTo>
                  <a:lnTo>
                    <a:pt x="6064" y="47133"/>
                  </a:lnTo>
                  <a:lnTo>
                    <a:pt x="0" y="77170"/>
                  </a:lnTo>
                  <a:lnTo>
                    <a:pt x="0" y="180392"/>
                  </a:lnTo>
                  <a:lnTo>
                    <a:pt x="6064" y="210429"/>
                  </a:lnTo>
                  <a:lnTo>
                    <a:pt x="22604" y="234958"/>
                  </a:lnTo>
                  <a:lnTo>
                    <a:pt x="47133" y="251497"/>
                  </a:lnTo>
                  <a:lnTo>
                    <a:pt x="77170" y="257562"/>
                  </a:lnTo>
                  <a:lnTo>
                    <a:pt x="879344" y="257562"/>
                  </a:lnTo>
                  <a:lnTo>
                    <a:pt x="909381" y="251497"/>
                  </a:lnTo>
                  <a:lnTo>
                    <a:pt x="933911" y="234958"/>
                  </a:lnTo>
                  <a:lnTo>
                    <a:pt x="950450" y="210429"/>
                  </a:lnTo>
                  <a:lnTo>
                    <a:pt x="956515" y="180392"/>
                  </a:lnTo>
                  <a:lnTo>
                    <a:pt x="956515" y="77170"/>
                  </a:lnTo>
                  <a:lnTo>
                    <a:pt x="950450" y="47133"/>
                  </a:lnTo>
                  <a:lnTo>
                    <a:pt x="933911" y="22604"/>
                  </a:lnTo>
                  <a:lnTo>
                    <a:pt x="909381" y="6064"/>
                  </a:lnTo>
                  <a:lnTo>
                    <a:pt x="879344" y="0"/>
                  </a:lnTo>
                  <a:lnTo>
                    <a:pt x="77170" y="0"/>
                  </a:lnTo>
                  <a:close/>
                </a:path>
              </a:pathLst>
            </a:custGeom>
            <a:ln w="17119">
              <a:solidFill>
                <a:srgbClr val="006D4C"/>
              </a:solidFill>
            </a:ln>
          </p:spPr>
          <p:txBody>
            <a:bodyPr wrap="square" lIns="0" tIns="0" rIns="0" bIns="0" rtlCol="0"/>
            <a:lstStyle/>
            <a:p>
              <a:endParaRPr sz="1636" dirty="0"/>
            </a:p>
          </p:txBody>
        </p:sp>
        <p:pic>
          <p:nvPicPr>
            <p:cNvPr id="45" name="object 45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5325480" y="5650372"/>
              <a:ext cx="157900" cy="142613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14073581" y="5106933"/>
              <a:ext cx="31412" cy="70039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14824982" y="5654278"/>
              <a:ext cx="276347" cy="138707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4073581" y="5560155"/>
              <a:ext cx="75379" cy="183544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14073581" y="5124849"/>
              <a:ext cx="145880" cy="204768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4774198" y="5694653"/>
              <a:ext cx="243154" cy="98332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14798941" y="5690256"/>
              <a:ext cx="218412" cy="102729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15023269" y="5693188"/>
              <a:ext cx="108939" cy="99798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14073581" y="5359654"/>
              <a:ext cx="116540" cy="283210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14073581" y="5555757"/>
              <a:ext cx="116540" cy="88646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14280056" y="5650529"/>
              <a:ext cx="155806" cy="142456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15351427" y="5286289"/>
              <a:ext cx="131954" cy="426950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15017353" y="5644456"/>
              <a:ext cx="460739" cy="148529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14411235" y="5654278"/>
              <a:ext cx="424542" cy="138707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14769298" y="5654278"/>
              <a:ext cx="70866" cy="138707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14406859" y="5654278"/>
              <a:ext cx="33381" cy="138707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15399844" y="5222647"/>
              <a:ext cx="628" cy="1486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15399834" y="5222626"/>
              <a:ext cx="83547" cy="116321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14073581" y="5624540"/>
              <a:ext cx="275363" cy="168445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14073581" y="5616781"/>
              <a:ext cx="279761" cy="176204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14264350" y="5648582"/>
              <a:ext cx="450" cy="900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14073581" y="5279169"/>
              <a:ext cx="189093" cy="382134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14073581" y="5344381"/>
              <a:ext cx="206046" cy="321310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15101131" y="5654556"/>
              <a:ext cx="271866" cy="138429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15191976" y="5652016"/>
              <a:ext cx="185418" cy="140970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15092126" y="5654278"/>
              <a:ext cx="99023" cy="138707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15475926" y="5639838"/>
              <a:ext cx="7455" cy="16617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15351448" y="5106933"/>
              <a:ext cx="131933" cy="165188"/>
            </a:xfrm>
            <a:prstGeom prst="rect">
              <a:avLst/>
            </a:prstGeom>
          </p:spPr>
        </p:pic>
        <p:sp>
          <p:nvSpPr>
            <p:cNvPr id="73" name="object 73"/>
            <p:cNvSpPr/>
            <p:nvPr/>
          </p:nvSpPr>
          <p:spPr>
            <a:xfrm>
              <a:off x="14228019" y="5193254"/>
              <a:ext cx="1177925" cy="452755"/>
            </a:xfrm>
            <a:custGeom>
              <a:avLst/>
              <a:gdLst/>
              <a:ahLst/>
              <a:cxnLst/>
              <a:rect l="l" t="t" r="r" b="b"/>
              <a:pathLst>
                <a:path w="1177925" h="452754">
                  <a:moveTo>
                    <a:pt x="1100280" y="0"/>
                  </a:moveTo>
                  <a:lnTo>
                    <a:pt x="77170" y="0"/>
                  </a:lnTo>
                  <a:lnTo>
                    <a:pt x="47133" y="6064"/>
                  </a:lnTo>
                  <a:lnTo>
                    <a:pt x="22604" y="22604"/>
                  </a:lnTo>
                  <a:lnTo>
                    <a:pt x="6064" y="47133"/>
                  </a:lnTo>
                  <a:lnTo>
                    <a:pt x="0" y="77170"/>
                  </a:lnTo>
                  <a:lnTo>
                    <a:pt x="0" y="375307"/>
                  </a:lnTo>
                  <a:lnTo>
                    <a:pt x="6064" y="405343"/>
                  </a:lnTo>
                  <a:lnTo>
                    <a:pt x="22604" y="429869"/>
                  </a:lnTo>
                  <a:lnTo>
                    <a:pt x="47133" y="446404"/>
                  </a:lnTo>
                  <a:lnTo>
                    <a:pt x="77170" y="452467"/>
                  </a:lnTo>
                  <a:lnTo>
                    <a:pt x="1100280" y="452467"/>
                  </a:lnTo>
                  <a:lnTo>
                    <a:pt x="1130317" y="446404"/>
                  </a:lnTo>
                  <a:lnTo>
                    <a:pt x="1154847" y="429869"/>
                  </a:lnTo>
                  <a:lnTo>
                    <a:pt x="1171386" y="405343"/>
                  </a:lnTo>
                  <a:lnTo>
                    <a:pt x="1177451" y="375307"/>
                  </a:lnTo>
                  <a:lnTo>
                    <a:pt x="1177451" y="77170"/>
                  </a:lnTo>
                  <a:lnTo>
                    <a:pt x="1171386" y="47133"/>
                  </a:lnTo>
                  <a:lnTo>
                    <a:pt x="1154847" y="22604"/>
                  </a:lnTo>
                  <a:lnTo>
                    <a:pt x="1130317" y="6064"/>
                  </a:lnTo>
                  <a:lnTo>
                    <a:pt x="1100280" y="0"/>
                  </a:lnTo>
                  <a:close/>
                </a:path>
              </a:pathLst>
            </a:custGeom>
            <a:solidFill>
              <a:srgbClr val="57A250"/>
            </a:solidFill>
          </p:spPr>
          <p:txBody>
            <a:bodyPr wrap="square" lIns="0" tIns="0" rIns="0" bIns="0" rtlCol="0"/>
            <a:lstStyle/>
            <a:p>
              <a:endParaRPr sz="1636" dirty="0"/>
            </a:p>
          </p:txBody>
        </p:sp>
      </p:grpSp>
      <p:sp>
        <p:nvSpPr>
          <p:cNvPr id="74" name="object 74"/>
          <p:cNvSpPr txBox="1"/>
          <p:nvPr/>
        </p:nvSpPr>
        <p:spPr>
          <a:xfrm>
            <a:off x="13003715" y="4752369"/>
            <a:ext cx="943793" cy="327701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168666" marR="4622" indent="-157692">
              <a:lnSpc>
                <a:spcPct val="102899"/>
              </a:lnSpc>
              <a:spcBef>
                <a:spcPts val="83"/>
              </a:spcBef>
            </a:pPr>
            <a:r>
              <a:rPr sz="1046" b="1" dirty="0">
                <a:solidFill>
                  <a:srgbClr val="FFFFFF"/>
                </a:solidFill>
                <a:latin typeface="Ubuntu"/>
                <a:cs typeface="Ubuntu"/>
              </a:rPr>
              <a:t>Espirito</a:t>
            </a:r>
            <a:r>
              <a:rPr sz="1046" b="1" spc="59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1046" b="1" spc="-9" dirty="0">
                <a:solidFill>
                  <a:srgbClr val="FFFFFF"/>
                </a:solidFill>
                <a:latin typeface="Ubuntu"/>
                <a:cs typeface="Ubuntu"/>
              </a:rPr>
              <a:t>Santo </a:t>
            </a:r>
            <a:r>
              <a:rPr sz="1046" b="1" dirty="0">
                <a:solidFill>
                  <a:srgbClr val="FFFFFF"/>
                </a:solidFill>
                <a:latin typeface="Ubuntu"/>
                <a:cs typeface="Ubuntu"/>
              </a:rPr>
              <a:t>do</a:t>
            </a:r>
            <a:r>
              <a:rPr sz="1046" b="1" spc="27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1046" b="1" spc="-9" dirty="0">
                <a:solidFill>
                  <a:srgbClr val="FFFFFF"/>
                </a:solidFill>
                <a:latin typeface="Ubuntu"/>
                <a:cs typeface="Ubuntu"/>
              </a:rPr>
              <a:t>Pinhal</a:t>
            </a:r>
            <a:endParaRPr sz="1046" dirty="0">
              <a:latin typeface="Ubuntu"/>
              <a:cs typeface="Ubuntu"/>
            </a:endParaRPr>
          </a:p>
        </p:txBody>
      </p:sp>
      <p:grpSp>
        <p:nvGrpSpPr>
          <p:cNvPr id="75" name="object 75"/>
          <p:cNvGrpSpPr/>
          <p:nvPr/>
        </p:nvGrpSpPr>
        <p:grpSpPr>
          <a:xfrm>
            <a:off x="12830564" y="4179809"/>
            <a:ext cx="1191005" cy="963432"/>
            <a:chOff x="14104994" y="4595210"/>
            <a:chExt cx="1309370" cy="1059180"/>
          </a:xfrm>
        </p:grpSpPr>
        <p:sp>
          <p:nvSpPr>
            <p:cNvPr id="76" name="object 76"/>
            <p:cNvSpPr/>
            <p:nvPr/>
          </p:nvSpPr>
          <p:spPr>
            <a:xfrm>
              <a:off x="14219465" y="5184678"/>
              <a:ext cx="1195070" cy="469900"/>
            </a:xfrm>
            <a:custGeom>
              <a:avLst/>
              <a:gdLst/>
              <a:ahLst/>
              <a:cxnLst/>
              <a:rect l="l" t="t" r="r" b="b"/>
              <a:pathLst>
                <a:path w="1195069" h="469900">
                  <a:moveTo>
                    <a:pt x="85725" y="0"/>
                  </a:moveTo>
                  <a:lnTo>
                    <a:pt x="52355" y="6742"/>
                  </a:lnTo>
                  <a:lnTo>
                    <a:pt x="25106" y="25117"/>
                  </a:lnTo>
                  <a:lnTo>
                    <a:pt x="6736" y="52369"/>
                  </a:lnTo>
                  <a:lnTo>
                    <a:pt x="0" y="85746"/>
                  </a:lnTo>
                  <a:lnTo>
                    <a:pt x="0" y="383883"/>
                  </a:lnTo>
                  <a:lnTo>
                    <a:pt x="6736" y="417246"/>
                  </a:lnTo>
                  <a:lnTo>
                    <a:pt x="25106" y="444489"/>
                  </a:lnTo>
                  <a:lnTo>
                    <a:pt x="52355" y="462857"/>
                  </a:lnTo>
                  <a:lnTo>
                    <a:pt x="85725" y="469598"/>
                  </a:lnTo>
                  <a:lnTo>
                    <a:pt x="1108835" y="469598"/>
                  </a:lnTo>
                  <a:lnTo>
                    <a:pt x="1142205" y="462857"/>
                  </a:lnTo>
                  <a:lnTo>
                    <a:pt x="1157618" y="452467"/>
                  </a:lnTo>
                  <a:lnTo>
                    <a:pt x="85725" y="452467"/>
                  </a:lnTo>
                  <a:lnTo>
                    <a:pt x="71890" y="451077"/>
                  </a:lnTo>
                  <a:lnTo>
                    <a:pt x="37213" y="432384"/>
                  </a:lnTo>
                  <a:lnTo>
                    <a:pt x="18511" y="397712"/>
                  </a:lnTo>
                  <a:lnTo>
                    <a:pt x="17119" y="383883"/>
                  </a:lnTo>
                  <a:lnTo>
                    <a:pt x="17119" y="85746"/>
                  </a:lnTo>
                  <a:lnTo>
                    <a:pt x="28830" y="47383"/>
                  </a:lnTo>
                  <a:lnTo>
                    <a:pt x="59019" y="22516"/>
                  </a:lnTo>
                  <a:lnTo>
                    <a:pt x="85725" y="17130"/>
                  </a:lnTo>
                  <a:lnTo>
                    <a:pt x="85725" y="0"/>
                  </a:lnTo>
                  <a:close/>
                </a:path>
                <a:path w="1195069" h="469900">
                  <a:moveTo>
                    <a:pt x="1108835" y="0"/>
                  </a:moveTo>
                  <a:lnTo>
                    <a:pt x="85725" y="0"/>
                  </a:lnTo>
                  <a:lnTo>
                    <a:pt x="85725" y="17130"/>
                  </a:lnTo>
                  <a:lnTo>
                    <a:pt x="1108835" y="17130"/>
                  </a:lnTo>
                  <a:lnTo>
                    <a:pt x="1122670" y="18522"/>
                  </a:lnTo>
                  <a:lnTo>
                    <a:pt x="1157346" y="37223"/>
                  </a:lnTo>
                  <a:lnTo>
                    <a:pt x="1176048" y="71905"/>
                  </a:lnTo>
                  <a:lnTo>
                    <a:pt x="1177440" y="85746"/>
                  </a:lnTo>
                  <a:lnTo>
                    <a:pt x="1177440" y="383883"/>
                  </a:lnTo>
                  <a:lnTo>
                    <a:pt x="1165730" y="422225"/>
                  </a:lnTo>
                  <a:lnTo>
                    <a:pt x="1135541" y="447087"/>
                  </a:lnTo>
                  <a:lnTo>
                    <a:pt x="1108835" y="452467"/>
                  </a:lnTo>
                  <a:lnTo>
                    <a:pt x="1157618" y="452467"/>
                  </a:lnTo>
                  <a:lnTo>
                    <a:pt x="1169453" y="444489"/>
                  </a:lnTo>
                  <a:lnTo>
                    <a:pt x="1187824" y="417246"/>
                  </a:lnTo>
                  <a:lnTo>
                    <a:pt x="1194560" y="383883"/>
                  </a:lnTo>
                  <a:lnTo>
                    <a:pt x="1194560" y="85746"/>
                  </a:lnTo>
                  <a:lnTo>
                    <a:pt x="1187824" y="52369"/>
                  </a:lnTo>
                  <a:lnTo>
                    <a:pt x="1169453" y="25117"/>
                  </a:lnTo>
                  <a:lnTo>
                    <a:pt x="1142205" y="6742"/>
                  </a:lnTo>
                  <a:lnTo>
                    <a:pt x="1108835" y="0"/>
                  </a:lnTo>
                  <a:close/>
                </a:path>
              </a:pathLst>
            </a:custGeom>
            <a:solidFill>
              <a:srgbClr val="006D4C"/>
            </a:solidFill>
          </p:spPr>
          <p:txBody>
            <a:bodyPr wrap="square" lIns="0" tIns="0" rIns="0" bIns="0" rtlCol="0"/>
            <a:lstStyle/>
            <a:p>
              <a:endParaRPr sz="1636" dirty="0"/>
            </a:p>
          </p:txBody>
        </p:sp>
        <p:pic>
          <p:nvPicPr>
            <p:cNvPr id="77" name="object 77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15280487" y="4831298"/>
              <a:ext cx="70961" cy="196496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15272456" y="4595210"/>
              <a:ext cx="78992" cy="177690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15264331" y="4910929"/>
              <a:ext cx="87117" cy="236380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15272456" y="4627984"/>
              <a:ext cx="78992" cy="215490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15272414" y="4623597"/>
              <a:ext cx="79034" cy="154194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15280487" y="4826910"/>
              <a:ext cx="70961" cy="36522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14104994" y="4843496"/>
              <a:ext cx="162026" cy="263437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14104994" y="4722338"/>
              <a:ext cx="153953" cy="178539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14104994" y="4839109"/>
              <a:ext cx="145880" cy="91724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14104994" y="5106933"/>
              <a:ext cx="86060" cy="19444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14104994" y="5106933"/>
              <a:ext cx="1094029" cy="174329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15193443" y="5106933"/>
              <a:ext cx="158005" cy="80919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14219462" y="5184679"/>
              <a:ext cx="1131986" cy="96583"/>
            </a:xfrm>
            <a:prstGeom prst="rect">
              <a:avLst/>
            </a:prstGeom>
          </p:spPr>
        </p:pic>
        <p:sp>
          <p:nvSpPr>
            <p:cNvPr id="90" name="object 90"/>
            <p:cNvSpPr/>
            <p:nvPr/>
          </p:nvSpPr>
          <p:spPr>
            <a:xfrm>
              <a:off x="14259430" y="4681539"/>
              <a:ext cx="1012825" cy="452755"/>
            </a:xfrm>
            <a:custGeom>
              <a:avLst/>
              <a:gdLst/>
              <a:ahLst/>
              <a:cxnLst/>
              <a:rect l="l" t="t" r="r" b="b"/>
              <a:pathLst>
                <a:path w="1012825" h="452754">
                  <a:moveTo>
                    <a:pt x="935332" y="0"/>
                  </a:moveTo>
                  <a:lnTo>
                    <a:pt x="77170" y="0"/>
                  </a:lnTo>
                  <a:lnTo>
                    <a:pt x="47133" y="6064"/>
                  </a:lnTo>
                  <a:lnTo>
                    <a:pt x="22604" y="22604"/>
                  </a:lnTo>
                  <a:lnTo>
                    <a:pt x="6064" y="47133"/>
                  </a:lnTo>
                  <a:lnTo>
                    <a:pt x="0" y="77170"/>
                  </a:lnTo>
                  <a:lnTo>
                    <a:pt x="0" y="375307"/>
                  </a:lnTo>
                  <a:lnTo>
                    <a:pt x="6064" y="405343"/>
                  </a:lnTo>
                  <a:lnTo>
                    <a:pt x="22604" y="429869"/>
                  </a:lnTo>
                  <a:lnTo>
                    <a:pt x="47133" y="446404"/>
                  </a:lnTo>
                  <a:lnTo>
                    <a:pt x="77170" y="452467"/>
                  </a:lnTo>
                  <a:lnTo>
                    <a:pt x="935332" y="452467"/>
                  </a:lnTo>
                  <a:lnTo>
                    <a:pt x="965369" y="446404"/>
                  </a:lnTo>
                  <a:lnTo>
                    <a:pt x="989899" y="429869"/>
                  </a:lnTo>
                  <a:lnTo>
                    <a:pt x="1006438" y="405343"/>
                  </a:lnTo>
                  <a:lnTo>
                    <a:pt x="1012503" y="375307"/>
                  </a:lnTo>
                  <a:lnTo>
                    <a:pt x="1012503" y="77170"/>
                  </a:lnTo>
                  <a:lnTo>
                    <a:pt x="1006438" y="47133"/>
                  </a:lnTo>
                  <a:lnTo>
                    <a:pt x="989899" y="22604"/>
                  </a:lnTo>
                  <a:lnTo>
                    <a:pt x="965369" y="6064"/>
                  </a:lnTo>
                  <a:lnTo>
                    <a:pt x="935332" y="0"/>
                  </a:lnTo>
                  <a:close/>
                </a:path>
              </a:pathLst>
            </a:custGeom>
            <a:solidFill>
              <a:srgbClr val="57A250"/>
            </a:solidFill>
          </p:spPr>
          <p:txBody>
            <a:bodyPr wrap="square" lIns="0" tIns="0" rIns="0" bIns="0" rtlCol="0"/>
            <a:lstStyle/>
            <a:p>
              <a:endParaRPr sz="1636" dirty="0"/>
            </a:p>
          </p:txBody>
        </p:sp>
      </p:grpSp>
      <p:sp>
        <p:nvSpPr>
          <p:cNvPr id="91" name="object 91"/>
          <p:cNvSpPr txBox="1"/>
          <p:nvPr/>
        </p:nvSpPr>
        <p:spPr>
          <a:xfrm>
            <a:off x="13027573" y="4286913"/>
            <a:ext cx="800549" cy="327701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89532" marR="4622" indent="-78557">
              <a:lnSpc>
                <a:spcPct val="102899"/>
              </a:lnSpc>
              <a:spcBef>
                <a:spcPts val="83"/>
              </a:spcBef>
            </a:pPr>
            <a:r>
              <a:rPr sz="1046" b="1" dirty="0">
                <a:solidFill>
                  <a:srgbClr val="FFFFFF"/>
                </a:solidFill>
                <a:latin typeface="Ubuntu"/>
                <a:cs typeface="Ubuntu"/>
              </a:rPr>
              <a:t>São</a:t>
            </a:r>
            <a:r>
              <a:rPr sz="1046" b="1" spc="50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1046" b="1" dirty="0">
                <a:solidFill>
                  <a:srgbClr val="FFFFFF"/>
                </a:solidFill>
                <a:latin typeface="Ubuntu"/>
                <a:cs typeface="Ubuntu"/>
              </a:rPr>
              <a:t>João</a:t>
            </a:r>
            <a:r>
              <a:rPr sz="1046" b="1" spc="50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1046" b="1" spc="-23" dirty="0">
                <a:solidFill>
                  <a:srgbClr val="FFFFFF"/>
                </a:solidFill>
                <a:latin typeface="Ubuntu"/>
                <a:cs typeface="Ubuntu"/>
              </a:rPr>
              <a:t>da </a:t>
            </a:r>
            <a:r>
              <a:rPr sz="1046" b="1" dirty="0">
                <a:solidFill>
                  <a:srgbClr val="FFFFFF"/>
                </a:solidFill>
                <a:latin typeface="Ubuntu"/>
                <a:cs typeface="Ubuntu"/>
              </a:rPr>
              <a:t>Boa</a:t>
            </a:r>
            <a:r>
              <a:rPr sz="1046" b="1" spc="41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1046" b="1" spc="-9" dirty="0">
                <a:solidFill>
                  <a:srgbClr val="FFFFFF"/>
                </a:solidFill>
                <a:latin typeface="Ubuntu"/>
                <a:cs typeface="Ubuntu"/>
              </a:rPr>
              <a:t>Vista</a:t>
            </a:r>
            <a:endParaRPr sz="1046" dirty="0">
              <a:latin typeface="Ubuntu"/>
              <a:cs typeface="Ubuntu"/>
            </a:endParaRPr>
          </a:p>
        </p:txBody>
      </p:sp>
      <p:grpSp>
        <p:nvGrpSpPr>
          <p:cNvPr id="92" name="object 92"/>
          <p:cNvGrpSpPr/>
          <p:nvPr/>
        </p:nvGrpSpPr>
        <p:grpSpPr>
          <a:xfrm>
            <a:off x="11344951" y="4250534"/>
            <a:ext cx="2555288" cy="836939"/>
            <a:chOff x="12471735" y="4672963"/>
            <a:chExt cx="2809240" cy="920115"/>
          </a:xfrm>
        </p:grpSpPr>
        <p:sp>
          <p:nvSpPr>
            <p:cNvPr id="93" name="object 93"/>
            <p:cNvSpPr/>
            <p:nvPr/>
          </p:nvSpPr>
          <p:spPr>
            <a:xfrm>
              <a:off x="14250875" y="4672963"/>
              <a:ext cx="1029969" cy="469900"/>
            </a:xfrm>
            <a:custGeom>
              <a:avLst/>
              <a:gdLst/>
              <a:ahLst/>
              <a:cxnLst/>
              <a:rect l="l" t="t" r="r" b="b"/>
              <a:pathLst>
                <a:path w="1029969" h="469900">
                  <a:moveTo>
                    <a:pt x="85725" y="0"/>
                  </a:moveTo>
                  <a:lnTo>
                    <a:pt x="52356" y="6743"/>
                  </a:lnTo>
                  <a:lnTo>
                    <a:pt x="25110" y="25120"/>
                  </a:lnTo>
                  <a:lnTo>
                    <a:pt x="6740" y="52374"/>
                  </a:lnTo>
                  <a:lnTo>
                    <a:pt x="0" y="85746"/>
                  </a:lnTo>
                  <a:lnTo>
                    <a:pt x="0" y="383883"/>
                  </a:lnTo>
                  <a:lnTo>
                    <a:pt x="6740" y="417246"/>
                  </a:lnTo>
                  <a:lnTo>
                    <a:pt x="25110" y="444489"/>
                  </a:lnTo>
                  <a:lnTo>
                    <a:pt x="52356" y="462857"/>
                  </a:lnTo>
                  <a:lnTo>
                    <a:pt x="85725" y="469598"/>
                  </a:lnTo>
                  <a:lnTo>
                    <a:pt x="943887" y="469598"/>
                  </a:lnTo>
                  <a:lnTo>
                    <a:pt x="977257" y="462857"/>
                  </a:lnTo>
                  <a:lnTo>
                    <a:pt x="992670" y="452467"/>
                  </a:lnTo>
                  <a:lnTo>
                    <a:pt x="85725" y="452467"/>
                  </a:lnTo>
                  <a:lnTo>
                    <a:pt x="71890" y="451077"/>
                  </a:lnTo>
                  <a:lnTo>
                    <a:pt x="37213" y="432395"/>
                  </a:lnTo>
                  <a:lnTo>
                    <a:pt x="18511" y="397712"/>
                  </a:lnTo>
                  <a:lnTo>
                    <a:pt x="17119" y="383883"/>
                  </a:lnTo>
                  <a:lnTo>
                    <a:pt x="17119" y="85746"/>
                  </a:lnTo>
                  <a:lnTo>
                    <a:pt x="28830" y="47389"/>
                  </a:lnTo>
                  <a:lnTo>
                    <a:pt x="59019" y="22521"/>
                  </a:lnTo>
                  <a:lnTo>
                    <a:pt x="85725" y="17140"/>
                  </a:lnTo>
                  <a:lnTo>
                    <a:pt x="85725" y="0"/>
                  </a:lnTo>
                  <a:close/>
                </a:path>
                <a:path w="1029969" h="469900">
                  <a:moveTo>
                    <a:pt x="943887" y="0"/>
                  </a:moveTo>
                  <a:lnTo>
                    <a:pt x="85725" y="0"/>
                  </a:lnTo>
                  <a:lnTo>
                    <a:pt x="85725" y="17140"/>
                  </a:lnTo>
                  <a:lnTo>
                    <a:pt x="943887" y="17140"/>
                  </a:lnTo>
                  <a:lnTo>
                    <a:pt x="957722" y="18531"/>
                  </a:lnTo>
                  <a:lnTo>
                    <a:pt x="992399" y="37223"/>
                  </a:lnTo>
                  <a:lnTo>
                    <a:pt x="1011100" y="71910"/>
                  </a:lnTo>
                  <a:lnTo>
                    <a:pt x="1012492" y="85746"/>
                  </a:lnTo>
                  <a:lnTo>
                    <a:pt x="1012492" y="383883"/>
                  </a:lnTo>
                  <a:lnTo>
                    <a:pt x="1000782" y="422229"/>
                  </a:lnTo>
                  <a:lnTo>
                    <a:pt x="970593" y="447088"/>
                  </a:lnTo>
                  <a:lnTo>
                    <a:pt x="943887" y="452467"/>
                  </a:lnTo>
                  <a:lnTo>
                    <a:pt x="992670" y="452467"/>
                  </a:lnTo>
                  <a:lnTo>
                    <a:pt x="1004506" y="444489"/>
                  </a:lnTo>
                  <a:lnTo>
                    <a:pt x="1022876" y="417246"/>
                  </a:lnTo>
                  <a:lnTo>
                    <a:pt x="1029612" y="383883"/>
                  </a:lnTo>
                  <a:lnTo>
                    <a:pt x="1029612" y="85746"/>
                  </a:lnTo>
                  <a:lnTo>
                    <a:pt x="1022876" y="52374"/>
                  </a:lnTo>
                  <a:lnTo>
                    <a:pt x="1004506" y="25120"/>
                  </a:lnTo>
                  <a:lnTo>
                    <a:pt x="977257" y="6743"/>
                  </a:lnTo>
                  <a:lnTo>
                    <a:pt x="943887" y="0"/>
                  </a:lnTo>
                  <a:close/>
                </a:path>
              </a:pathLst>
            </a:custGeom>
            <a:solidFill>
              <a:srgbClr val="006D4C"/>
            </a:solidFill>
          </p:spPr>
          <p:txBody>
            <a:bodyPr wrap="square" lIns="0" tIns="0" rIns="0" bIns="0" rtlCol="0"/>
            <a:lstStyle/>
            <a:p>
              <a:endParaRPr sz="1636" dirty="0"/>
            </a:p>
          </p:txBody>
        </p:sp>
        <p:pic>
          <p:nvPicPr>
            <p:cNvPr id="94" name="object 94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12521493" y="4901966"/>
              <a:ext cx="182109" cy="209292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12666871" y="5451771"/>
              <a:ext cx="271771" cy="141273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12953804" y="4901966"/>
              <a:ext cx="36229" cy="10973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12656180" y="4901966"/>
              <a:ext cx="378585" cy="218349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12651751" y="4901966"/>
              <a:ext cx="117326" cy="218349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12999478" y="4958959"/>
              <a:ext cx="35286" cy="44113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12972243" y="5056296"/>
              <a:ext cx="9968" cy="22784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12809107" y="5105017"/>
              <a:ext cx="60490" cy="10722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12471735" y="5072819"/>
              <a:ext cx="81631" cy="87159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13143013" y="5049530"/>
              <a:ext cx="286179" cy="335279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12901848" y="5099014"/>
              <a:ext cx="375569" cy="494029"/>
            </a:xfrm>
            <a:prstGeom prst="rect">
              <a:avLst/>
            </a:prstGeom>
          </p:spPr>
        </p:pic>
        <p:pic>
          <p:nvPicPr>
            <p:cNvPr id="105" name="object 105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13135568" y="5123495"/>
              <a:ext cx="143304" cy="292151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12901837" y="5197988"/>
              <a:ext cx="106844" cy="152508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13020273" y="5408264"/>
              <a:ext cx="1560" cy="1539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13034650" y="5463948"/>
              <a:ext cx="14648" cy="62008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13228686" y="5506115"/>
              <a:ext cx="25978" cy="25035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13239366" y="5569642"/>
              <a:ext cx="1497" cy="1444"/>
            </a:xfrm>
            <a:prstGeom prst="rect">
              <a:avLst/>
            </a:prstGeom>
          </p:spPr>
        </p:pic>
        <p:pic>
          <p:nvPicPr>
            <p:cNvPr id="111" name="object 111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12962841" y="4902358"/>
              <a:ext cx="302420" cy="213360"/>
            </a:xfrm>
            <a:prstGeom prst="rect">
              <a:avLst/>
            </a:prstGeom>
          </p:spPr>
        </p:pic>
        <p:pic>
          <p:nvPicPr>
            <p:cNvPr id="112" name="object 112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13221021" y="4938279"/>
              <a:ext cx="35140" cy="81233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12956883" y="4912321"/>
              <a:ext cx="312775" cy="213867"/>
            </a:xfrm>
            <a:prstGeom prst="rect">
              <a:avLst/>
            </a:prstGeom>
          </p:spPr>
        </p:pic>
        <p:pic>
          <p:nvPicPr>
            <p:cNvPr id="114" name="object 114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12686127" y="5581756"/>
              <a:ext cx="123430" cy="11287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12471735" y="5097907"/>
              <a:ext cx="207449" cy="208841"/>
            </a:xfrm>
            <a:prstGeom prst="rect">
              <a:avLst/>
            </a:prstGeom>
          </p:spPr>
        </p:pic>
        <p:pic>
          <p:nvPicPr>
            <p:cNvPr id="116" name="object 116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12471735" y="5092012"/>
              <a:ext cx="207449" cy="214736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12529472" y="5011031"/>
              <a:ext cx="586254" cy="541020"/>
            </a:xfrm>
            <a:prstGeom prst="rect">
              <a:avLst/>
            </a:prstGeom>
          </p:spPr>
        </p:pic>
        <p:pic>
          <p:nvPicPr>
            <p:cNvPr id="118" name="object 118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12526435" y="5005204"/>
              <a:ext cx="595217" cy="367322"/>
            </a:xfrm>
            <a:prstGeom prst="rect">
              <a:avLst/>
            </a:prstGeom>
          </p:spPr>
        </p:pic>
        <p:pic>
          <p:nvPicPr>
            <p:cNvPr id="119" name="object 119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12869974" y="5411615"/>
              <a:ext cx="24093" cy="22627"/>
            </a:xfrm>
            <a:prstGeom prst="rect">
              <a:avLst/>
            </a:prstGeom>
          </p:spPr>
        </p:pic>
        <p:pic>
          <p:nvPicPr>
            <p:cNvPr id="120" name="object 120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12625605" y="5447069"/>
              <a:ext cx="241688" cy="108509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12471735" y="5386003"/>
              <a:ext cx="218778" cy="207040"/>
            </a:xfrm>
            <a:prstGeom prst="rect">
              <a:avLst/>
            </a:prstGeom>
          </p:spPr>
        </p:pic>
        <p:pic>
          <p:nvPicPr>
            <p:cNvPr id="122" name="object 122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12520289" y="5382872"/>
              <a:ext cx="176434" cy="210171"/>
            </a:xfrm>
            <a:prstGeom prst="rect">
              <a:avLst/>
            </a:prstGeom>
          </p:spPr>
        </p:pic>
        <p:pic>
          <p:nvPicPr>
            <p:cNvPr id="123" name="object 123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12481525" y="5538135"/>
              <a:ext cx="649" cy="649"/>
            </a:xfrm>
            <a:prstGeom prst="rect">
              <a:avLst/>
            </a:prstGeom>
          </p:spPr>
        </p:pic>
        <p:pic>
          <p:nvPicPr>
            <p:cNvPr id="124" name="object 124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12851661" y="5351744"/>
              <a:ext cx="239469" cy="241300"/>
            </a:xfrm>
            <a:prstGeom prst="rect">
              <a:avLst/>
            </a:prstGeom>
          </p:spPr>
        </p:pic>
        <p:pic>
          <p:nvPicPr>
            <p:cNvPr id="125" name="object 125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12471735" y="5202815"/>
              <a:ext cx="98939" cy="343612"/>
            </a:xfrm>
            <a:prstGeom prst="rect">
              <a:avLst/>
            </a:prstGeom>
          </p:spPr>
        </p:pic>
        <p:pic>
          <p:nvPicPr>
            <p:cNvPr id="126" name="object 126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13327646" y="5552553"/>
              <a:ext cx="101546" cy="40490"/>
            </a:xfrm>
            <a:prstGeom prst="rect">
              <a:avLst/>
            </a:prstGeom>
          </p:spPr>
        </p:pic>
        <p:pic>
          <p:nvPicPr>
            <p:cNvPr id="127" name="object 127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13209451" y="5369524"/>
              <a:ext cx="219742" cy="223520"/>
            </a:xfrm>
            <a:prstGeom prst="rect">
              <a:avLst/>
            </a:prstGeom>
          </p:spPr>
        </p:pic>
        <p:pic>
          <p:nvPicPr>
            <p:cNvPr id="128" name="object 128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12963814" y="4901966"/>
              <a:ext cx="52165" cy="22491"/>
            </a:xfrm>
            <a:prstGeom prst="rect">
              <a:avLst/>
            </a:prstGeom>
          </p:spPr>
        </p:pic>
        <p:pic>
          <p:nvPicPr>
            <p:cNvPr id="129" name="object 129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13068544" y="4901966"/>
              <a:ext cx="360648" cy="189365"/>
            </a:xfrm>
            <a:prstGeom prst="rect">
              <a:avLst/>
            </a:prstGeom>
          </p:spPr>
        </p:pic>
        <p:pic>
          <p:nvPicPr>
            <p:cNvPr id="130" name="object 130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13173724" y="4902194"/>
              <a:ext cx="255468" cy="194310"/>
            </a:xfrm>
            <a:prstGeom prst="rect">
              <a:avLst/>
            </a:prstGeom>
          </p:spPr>
        </p:pic>
        <p:sp>
          <p:nvSpPr>
            <p:cNvPr id="131" name="object 131"/>
            <p:cNvSpPr/>
            <p:nvPr/>
          </p:nvSpPr>
          <p:spPr>
            <a:xfrm>
              <a:off x="12626174" y="4988282"/>
              <a:ext cx="725805" cy="459105"/>
            </a:xfrm>
            <a:custGeom>
              <a:avLst/>
              <a:gdLst/>
              <a:ahLst/>
              <a:cxnLst/>
              <a:rect l="l" t="t" r="r" b="b"/>
              <a:pathLst>
                <a:path w="725805" h="459104">
                  <a:moveTo>
                    <a:pt x="648378" y="0"/>
                  </a:moveTo>
                  <a:lnTo>
                    <a:pt x="77170" y="0"/>
                  </a:lnTo>
                  <a:lnTo>
                    <a:pt x="47133" y="6064"/>
                  </a:lnTo>
                  <a:lnTo>
                    <a:pt x="22604" y="22604"/>
                  </a:lnTo>
                  <a:lnTo>
                    <a:pt x="6064" y="47133"/>
                  </a:lnTo>
                  <a:lnTo>
                    <a:pt x="0" y="77170"/>
                  </a:lnTo>
                  <a:lnTo>
                    <a:pt x="0" y="381758"/>
                  </a:lnTo>
                  <a:lnTo>
                    <a:pt x="6064" y="411794"/>
                  </a:lnTo>
                  <a:lnTo>
                    <a:pt x="22604" y="436324"/>
                  </a:lnTo>
                  <a:lnTo>
                    <a:pt x="47133" y="452863"/>
                  </a:lnTo>
                  <a:lnTo>
                    <a:pt x="77170" y="458928"/>
                  </a:lnTo>
                  <a:lnTo>
                    <a:pt x="648378" y="458928"/>
                  </a:lnTo>
                  <a:lnTo>
                    <a:pt x="678414" y="452863"/>
                  </a:lnTo>
                  <a:lnTo>
                    <a:pt x="702944" y="436324"/>
                  </a:lnTo>
                  <a:lnTo>
                    <a:pt x="719483" y="411794"/>
                  </a:lnTo>
                  <a:lnTo>
                    <a:pt x="725548" y="381758"/>
                  </a:lnTo>
                  <a:lnTo>
                    <a:pt x="725548" y="77170"/>
                  </a:lnTo>
                  <a:lnTo>
                    <a:pt x="719483" y="47133"/>
                  </a:lnTo>
                  <a:lnTo>
                    <a:pt x="702944" y="22604"/>
                  </a:lnTo>
                  <a:lnTo>
                    <a:pt x="678414" y="6064"/>
                  </a:lnTo>
                  <a:lnTo>
                    <a:pt x="648378" y="0"/>
                  </a:lnTo>
                  <a:close/>
                </a:path>
              </a:pathLst>
            </a:custGeom>
            <a:solidFill>
              <a:srgbClr val="57A250"/>
            </a:solidFill>
          </p:spPr>
          <p:txBody>
            <a:bodyPr wrap="square" lIns="0" tIns="0" rIns="0" bIns="0" rtlCol="0"/>
            <a:lstStyle/>
            <a:p>
              <a:endParaRPr sz="1636" dirty="0"/>
            </a:p>
          </p:txBody>
        </p:sp>
      </p:grpSp>
      <p:sp>
        <p:nvSpPr>
          <p:cNvPr id="132" name="object 132"/>
          <p:cNvSpPr txBox="1"/>
          <p:nvPr/>
        </p:nvSpPr>
        <p:spPr>
          <a:xfrm>
            <a:off x="11528321" y="4568865"/>
            <a:ext cx="570666" cy="327701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67005" marR="4622" indent="-56030">
              <a:lnSpc>
                <a:spcPct val="102899"/>
              </a:lnSpc>
              <a:spcBef>
                <a:spcPts val="83"/>
              </a:spcBef>
            </a:pPr>
            <a:r>
              <a:rPr sz="1046" b="1" spc="-9" dirty="0">
                <a:solidFill>
                  <a:srgbClr val="FFFFFF"/>
                </a:solidFill>
                <a:latin typeface="Ubuntu"/>
                <a:cs typeface="Ubuntu"/>
              </a:rPr>
              <a:t>Ribeirão Bonito</a:t>
            </a:r>
            <a:endParaRPr sz="1046" dirty="0">
              <a:latin typeface="Ubuntu"/>
              <a:cs typeface="Ubuntu"/>
            </a:endParaRPr>
          </a:p>
        </p:txBody>
      </p:sp>
      <p:grpSp>
        <p:nvGrpSpPr>
          <p:cNvPr id="133" name="object 133"/>
          <p:cNvGrpSpPr/>
          <p:nvPr/>
        </p:nvGrpSpPr>
        <p:grpSpPr>
          <a:xfrm>
            <a:off x="11477630" y="3114886"/>
            <a:ext cx="1512725" cy="1847732"/>
            <a:chOff x="12617601" y="3424450"/>
            <a:chExt cx="1663064" cy="2031364"/>
          </a:xfrm>
        </p:grpSpPr>
        <p:sp>
          <p:nvSpPr>
            <p:cNvPr id="134" name="object 134"/>
            <p:cNvSpPr/>
            <p:nvPr/>
          </p:nvSpPr>
          <p:spPr>
            <a:xfrm>
              <a:off x="12626174" y="4988282"/>
              <a:ext cx="725805" cy="459105"/>
            </a:xfrm>
            <a:custGeom>
              <a:avLst/>
              <a:gdLst/>
              <a:ahLst/>
              <a:cxnLst/>
              <a:rect l="l" t="t" r="r" b="b"/>
              <a:pathLst>
                <a:path w="725805" h="459104">
                  <a:moveTo>
                    <a:pt x="77170" y="0"/>
                  </a:moveTo>
                  <a:lnTo>
                    <a:pt x="47133" y="6064"/>
                  </a:lnTo>
                  <a:lnTo>
                    <a:pt x="22604" y="22604"/>
                  </a:lnTo>
                  <a:lnTo>
                    <a:pt x="6064" y="47133"/>
                  </a:lnTo>
                  <a:lnTo>
                    <a:pt x="0" y="77170"/>
                  </a:lnTo>
                  <a:lnTo>
                    <a:pt x="0" y="381758"/>
                  </a:lnTo>
                  <a:lnTo>
                    <a:pt x="6064" y="411794"/>
                  </a:lnTo>
                  <a:lnTo>
                    <a:pt x="22604" y="436324"/>
                  </a:lnTo>
                  <a:lnTo>
                    <a:pt x="47133" y="452863"/>
                  </a:lnTo>
                  <a:lnTo>
                    <a:pt x="77170" y="458928"/>
                  </a:lnTo>
                  <a:lnTo>
                    <a:pt x="648378" y="458928"/>
                  </a:lnTo>
                  <a:lnTo>
                    <a:pt x="678414" y="452863"/>
                  </a:lnTo>
                  <a:lnTo>
                    <a:pt x="702944" y="436324"/>
                  </a:lnTo>
                  <a:lnTo>
                    <a:pt x="719483" y="411794"/>
                  </a:lnTo>
                  <a:lnTo>
                    <a:pt x="725548" y="381758"/>
                  </a:lnTo>
                  <a:lnTo>
                    <a:pt x="725548" y="77170"/>
                  </a:lnTo>
                  <a:lnTo>
                    <a:pt x="719483" y="47133"/>
                  </a:lnTo>
                  <a:lnTo>
                    <a:pt x="702944" y="22604"/>
                  </a:lnTo>
                  <a:lnTo>
                    <a:pt x="678414" y="6064"/>
                  </a:lnTo>
                  <a:lnTo>
                    <a:pt x="648378" y="0"/>
                  </a:lnTo>
                  <a:lnTo>
                    <a:pt x="77170" y="0"/>
                  </a:lnTo>
                  <a:close/>
                </a:path>
              </a:pathLst>
            </a:custGeom>
            <a:ln w="17119">
              <a:solidFill>
                <a:srgbClr val="006D4C"/>
              </a:solidFill>
            </a:ln>
          </p:spPr>
          <p:txBody>
            <a:bodyPr wrap="square" lIns="0" tIns="0" rIns="0" bIns="0" rtlCol="0"/>
            <a:lstStyle/>
            <a:p>
              <a:endParaRPr sz="1636" dirty="0"/>
            </a:p>
          </p:txBody>
        </p:sp>
        <p:pic>
          <p:nvPicPr>
            <p:cNvPr id="135" name="object 135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14209828" y="3480407"/>
              <a:ext cx="70552" cy="87285"/>
            </a:xfrm>
            <a:prstGeom prst="rect">
              <a:avLst/>
            </a:prstGeom>
          </p:spPr>
        </p:pic>
        <p:pic>
          <p:nvPicPr>
            <p:cNvPr id="136" name="object 136"/>
            <p:cNvPicPr/>
            <p:nvPr/>
          </p:nvPicPr>
          <p:blipFill>
            <a:blip r:embed="rId120" cstate="print"/>
            <a:stretch>
              <a:fillRect/>
            </a:stretch>
          </p:blipFill>
          <p:spPr>
            <a:xfrm>
              <a:off x="13371979" y="3538447"/>
              <a:ext cx="279426" cy="220276"/>
            </a:xfrm>
            <a:prstGeom prst="rect">
              <a:avLst/>
            </a:prstGeom>
          </p:spPr>
        </p:pic>
        <p:pic>
          <p:nvPicPr>
            <p:cNvPr id="137" name="object 137"/>
            <p:cNvPicPr/>
            <p:nvPr/>
          </p:nvPicPr>
          <p:blipFill>
            <a:blip r:embed="rId121" cstate="print"/>
            <a:stretch>
              <a:fillRect/>
            </a:stretch>
          </p:blipFill>
          <p:spPr>
            <a:xfrm>
              <a:off x="13788606" y="3598193"/>
              <a:ext cx="413777" cy="321309"/>
            </a:xfrm>
            <a:prstGeom prst="rect">
              <a:avLst/>
            </a:prstGeom>
          </p:spPr>
        </p:pic>
        <p:pic>
          <p:nvPicPr>
            <p:cNvPr id="138" name="object 138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13973239" y="3424450"/>
              <a:ext cx="307142" cy="95860"/>
            </a:xfrm>
            <a:prstGeom prst="rect">
              <a:avLst/>
            </a:prstGeom>
          </p:spPr>
        </p:pic>
        <p:pic>
          <p:nvPicPr>
            <p:cNvPr id="139" name="object 139"/>
            <p:cNvPicPr/>
            <p:nvPr/>
          </p:nvPicPr>
          <p:blipFill>
            <a:blip r:embed="rId123" cstate="print"/>
            <a:stretch>
              <a:fillRect/>
            </a:stretch>
          </p:blipFill>
          <p:spPr>
            <a:xfrm>
              <a:off x="13564183" y="3576339"/>
              <a:ext cx="218265" cy="185420"/>
            </a:xfrm>
            <a:prstGeom prst="rect">
              <a:avLst/>
            </a:prstGeom>
          </p:spPr>
        </p:pic>
        <p:pic>
          <p:nvPicPr>
            <p:cNvPr id="140" name="object 140"/>
            <p:cNvPicPr/>
            <p:nvPr/>
          </p:nvPicPr>
          <p:blipFill>
            <a:blip r:embed="rId124" cstate="print"/>
            <a:stretch>
              <a:fillRect/>
            </a:stretch>
          </p:blipFill>
          <p:spPr>
            <a:xfrm>
              <a:off x="13558288" y="3601366"/>
              <a:ext cx="113001" cy="155126"/>
            </a:xfrm>
            <a:prstGeom prst="rect">
              <a:avLst/>
            </a:prstGeom>
          </p:spPr>
        </p:pic>
        <p:pic>
          <p:nvPicPr>
            <p:cNvPr id="141" name="object 141"/>
            <p:cNvPicPr/>
            <p:nvPr/>
          </p:nvPicPr>
          <p:blipFill>
            <a:blip r:embed="rId125" cstate="print"/>
            <a:stretch>
              <a:fillRect/>
            </a:stretch>
          </p:blipFill>
          <p:spPr>
            <a:xfrm>
              <a:off x="13718566" y="3718933"/>
              <a:ext cx="3130" cy="3141"/>
            </a:xfrm>
            <a:prstGeom prst="rect">
              <a:avLst/>
            </a:prstGeom>
          </p:spPr>
        </p:pic>
        <p:pic>
          <p:nvPicPr>
            <p:cNvPr id="142" name="object 142"/>
            <p:cNvPicPr/>
            <p:nvPr/>
          </p:nvPicPr>
          <p:blipFill>
            <a:blip r:embed="rId126" cstate="print"/>
            <a:stretch>
              <a:fillRect/>
            </a:stretch>
          </p:blipFill>
          <p:spPr>
            <a:xfrm>
              <a:off x="13521786" y="3754053"/>
              <a:ext cx="353769" cy="165450"/>
            </a:xfrm>
            <a:prstGeom prst="rect">
              <a:avLst/>
            </a:prstGeom>
          </p:spPr>
        </p:pic>
        <p:pic>
          <p:nvPicPr>
            <p:cNvPr id="143" name="object 143"/>
            <p:cNvPicPr/>
            <p:nvPr/>
          </p:nvPicPr>
          <p:blipFill>
            <a:blip r:embed="rId127" cstate="print"/>
            <a:stretch>
              <a:fillRect/>
            </a:stretch>
          </p:blipFill>
          <p:spPr>
            <a:xfrm>
              <a:off x="13240004" y="3424450"/>
              <a:ext cx="191596" cy="377046"/>
            </a:xfrm>
            <a:prstGeom prst="rect">
              <a:avLst/>
            </a:prstGeom>
          </p:spPr>
        </p:pic>
        <p:pic>
          <p:nvPicPr>
            <p:cNvPr id="144" name="object 144"/>
            <p:cNvPicPr/>
            <p:nvPr/>
          </p:nvPicPr>
          <p:blipFill>
            <a:blip r:embed="rId128" cstate="print"/>
            <a:stretch>
              <a:fillRect/>
            </a:stretch>
          </p:blipFill>
          <p:spPr>
            <a:xfrm>
              <a:off x="13367592" y="3538834"/>
              <a:ext cx="68228" cy="162790"/>
            </a:xfrm>
            <a:prstGeom prst="rect">
              <a:avLst/>
            </a:prstGeom>
          </p:spPr>
        </p:pic>
        <p:pic>
          <p:nvPicPr>
            <p:cNvPr id="145" name="object 145"/>
            <p:cNvPicPr/>
            <p:nvPr/>
          </p:nvPicPr>
          <p:blipFill>
            <a:blip r:embed="rId129" cstate="print"/>
            <a:stretch>
              <a:fillRect/>
            </a:stretch>
          </p:blipFill>
          <p:spPr>
            <a:xfrm>
              <a:off x="13401162" y="3767874"/>
              <a:ext cx="21025" cy="6104"/>
            </a:xfrm>
            <a:prstGeom prst="rect">
              <a:avLst/>
            </a:prstGeom>
          </p:spPr>
        </p:pic>
        <p:pic>
          <p:nvPicPr>
            <p:cNvPr id="146" name="object 146"/>
            <p:cNvPicPr/>
            <p:nvPr/>
          </p:nvPicPr>
          <p:blipFill>
            <a:blip r:embed="rId130" cstate="print"/>
            <a:stretch>
              <a:fillRect/>
            </a:stretch>
          </p:blipFill>
          <p:spPr>
            <a:xfrm>
              <a:off x="13240004" y="3776010"/>
              <a:ext cx="70877" cy="24062"/>
            </a:xfrm>
            <a:prstGeom prst="rect">
              <a:avLst/>
            </a:prstGeom>
          </p:spPr>
        </p:pic>
        <p:pic>
          <p:nvPicPr>
            <p:cNvPr id="147" name="object 147"/>
            <p:cNvPicPr/>
            <p:nvPr/>
          </p:nvPicPr>
          <p:blipFill>
            <a:blip r:embed="rId131" cstate="print"/>
            <a:stretch>
              <a:fillRect/>
            </a:stretch>
          </p:blipFill>
          <p:spPr>
            <a:xfrm>
              <a:off x="13269825" y="3424450"/>
              <a:ext cx="275321" cy="71076"/>
            </a:xfrm>
            <a:prstGeom prst="rect">
              <a:avLst/>
            </a:prstGeom>
          </p:spPr>
        </p:pic>
        <p:pic>
          <p:nvPicPr>
            <p:cNvPr id="148" name="object 148"/>
            <p:cNvPicPr/>
            <p:nvPr/>
          </p:nvPicPr>
          <p:blipFill>
            <a:blip r:embed="rId132" cstate="print"/>
            <a:stretch>
              <a:fillRect/>
            </a:stretch>
          </p:blipFill>
          <p:spPr>
            <a:xfrm>
              <a:off x="13420763" y="3690903"/>
              <a:ext cx="237563" cy="228600"/>
            </a:xfrm>
            <a:prstGeom prst="rect">
              <a:avLst/>
            </a:prstGeom>
          </p:spPr>
        </p:pic>
        <p:pic>
          <p:nvPicPr>
            <p:cNvPr id="149" name="object 149"/>
            <p:cNvPicPr/>
            <p:nvPr/>
          </p:nvPicPr>
          <p:blipFill>
            <a:blip r:embed="rId133" cstate="print"/>
            <a:stretch>
              <a:fillRect/>
            </a:stretch>
          </p:blipFill>
          <p:spPr>
            <a:xfrm>
              <a:off x="13661824" y="3425484"/>
              <a:ext cx="516005" cy="427990"/>
            </a:xfrm>
            <a:prstGeom prst="rect">
              <a:avLst/>
            </a:prstGeom>
          </p:spPr>
        </p:pic>
        <p:pic>
          <p:nvPicPr>
            <p:cNvPr id="150" name="object 150"/>
            <p:cNvPicPr/>
            <p:nvPr/>
          </p:nvPicPr>
          <p:blipFill>
            <a:blip r:embed="rId134" cstate="print"/>
            <a:stretch>
              <a:fillRect/>
            </a:stretch>
          </p:blipFill>
          <p:spPr>
            <a:xfrm>
              <a:off x="13967333" y="3424450"/>
              <a:ext cx="215061" cy="92688"/>
            </a:xfrm>
            <a:prstGeom prst="rect">
              <a:avLst/>
            </a:prstGeom>
          </p:spPr>
        </p:pic>
        <p:pic>
          <p:nvPicPr>
            <p:cNvPr id="151" name="object 151"/>
            <p:cNvPicPr/>
            <p:nvPr/>
          </p:nvPicPr>
          <p:blipFill>
            <a:blip r:embed="rId135" cstate="print"/>
            <a:stretch>
              <a:fillRect/>
            </a:stretch>
          </p:blipFill>
          <p:spPr>
            <a:xfrm>
              <a:off x="13790113" y="3442293"/>
              <a:ext cx="31967" cy="1539"/>
            </a:xfrm>
            <a:prstGeom prst="rect">
              <a:avLst/>
            </a:prstGeom>
          </p:spPr>
        </p:pic>
        <p:pic>
          <p:nvPicPr>
            <p:cNvPr id="152" name="object 152"/>
            <p:cNvPicPr/>
            <p:nvPr/>
          </p:nvPicPr>
          <p:blipFill>
            <a:blip r:embed="rId136" cstate="print"/>
            <a:stretch>
              <a:fillRect/>
            </a:stretch>
          </p:blipFill>
          <p:spPr>
            <a:xfrm>
              <a:off x="13655908" y="3592442"/>
              <a:ext cx="502194" cy="265429"/>
            </a:xfrm>
            <a:prstGeom prst="rect">
              <a:avLst/>
            </a:prstGeom>
          </p:spPr>
        </p:pic>
        <p:pic>
          <p:nvPicPr>
            <p:cNvPr id="153" name="object 153"/>
            <p:cNvPicPr/>
            <p:nvPr/>
          </p:nvPicPr>
          <p:blipFill>
            <a:blip r:embed="rId137" cstate="print"/>
            <a:stretch>
              <a:fillRect/>
            </a:stretch>
          </p:blipFill>
          <p:spPr>
            <a:xfrm>
              <a:off x="14086178" y="3844081"/>
              <a:ext cx="194203" cy="75421"/>
            </a:xfrm>
            <a:prstGeom prst="rect">
              <a:avLst/>
            </a:prstGeom>
          </p:spPr>
        </p:pic>
        <p:pic>
          <p:nvPicPr>
            <p:cNvPr id="154" name="object 154"/>
            <p:cNvPicPr/>
            <p:nvPr/>
          </p:nvPicPr>
          <p:blipFill>
            <a:blip r:embed="rId138" cstate="print"/>
            <a:stretch>
              <a:fillRect/>
            </a:stretch>
          </p:blipFill>
          <p:spPr>
            <a:xfrm>
              <a:off x="14081193" y="3839684"/>
              <a:ext cx="121190" cy="79819"/>
            </a:xfrm>
            <a:prstGeom prst="rect">
              <a:avLst/>
            </a:prstGeom>
          </p:spPr>
        </p:pic>
        <p:pic>
          <p:nvPicPr>
            <p:cNvPr id="155" name="object 155"/>
            <p:cNvPicPr/>
            <p:nvPr/>
          </p:nvPicPr>
          <p:blipFill>
            <a:blip r:embed="rId139" cstate="print"/>
            <a:stretch>
              <a:fillRect/>
            </a:stretch>
          </p:blipFill>
          <p:spPr>
            <a:xfrm>
              <a:off x="13920916" y="3914519"/>
              <a:ext cx="26962" cy="4984"/>
            </a:xfrm>
            <a:prstGeom prst="rect">
              <a:avLst/>
            </a:prstGeom>
          </p:spPr>
        </p:pic>
        <p:pic>
          <p:nvPicPr>
            <p:cNvPr id="156" name="object 156"/>
            <p:cNvPicPr/>
            <p:nvPr/>
          </p:nvPicPr>
          <p:blipFill>
            <a:blip r:embed="rId140" cstate="print"/>
            <a:stretch>
              <a:fillRect/>
            </a:stretch>
          </p:blipFill>
          <p:spPr>
            <a:xfrm>
              <a:off x="14161557" y="3686683"/>
              <a:ext cx="118823" cy="165241"/>
            </a:xfrm>
            <a:prstGeom prst="rect">
              <a:avLst/>
            </a:prstGeom>
          </p:spPr>
        </p:pic>
        <p:pic>
          <p:nvPicPr>
            <p:cNvPr id="157" name="object 157"/>
            <p:cNvPicPr/>
            <p:nvPr/>
          </p:nvPicPr>
          <p:blipFill>
            <a:blip r:embed="rId141" cstate="print"/>
            <a:stretch>
              <a:fillRect/>
            </a:stretch>
          </p:blipFill>
          <p:spPr>
            <a:xfrm>
              <a:off x="14153474" y="3709855"/>
              <a:ext cx="126907" cy="148152"/>
            </a:xfrm>
            <a:prstGeom prst="rect">
              <a:avLst/>
            </a:prstGeom>
          </p:spPr>
        </p:pic>
        <p:pic>
          <p:nvPicPr>
            <p:cNvPr id="158" name="object 158"/>
            <p:cNvPicPr/>
            <p:nvPr/>
          </p:nvPicPr>
          <p:blipFill>
            <a:blip r:embed="rId142" cstate="print"/>
            <a:stretch>
              <a:fillRect/>
            </a:stretch>
          </p:blipFill>
          <p:spPr>
            <a:xfrm>
              <a:off x="14129098" y="3513554"/>
              <a:ext cx="151283" cy="208279"/>
            </a:xfrm>
            <a:prstGeom prst="rect">
              <a:avLst/>
            </a:prstGeom>
          </p:spPr>
        </p:pic>
        <p:pic>
          <p:nvPicPr>
            <p:cNvPr id="159" name="object 159"/>
            <p:cNvPicPr/>
            <p:nvPr/>
          </p:nvPicPr>
          <p:blipFill>
            <a:blip r:embed="rId143" cstate="print"/>
            <a:stretch>
              <a:fillRect/>
            </a:stretch>
          </p:blipFill>
          <p:spPr>
            <a:xfrm>
              <a:off x="13353687" y="3424586"/>
              <a:ext cx="474571" cy="202496"/>
            </a:xfrm>
            <a:prstGeom prst="rect">
              <a:avLst/>
            </a:prstGeom>
          </p:spPr>
        </p:pic>
        <p:pic>
          <p:nvPicPr>
            <p:cNvPr id="160" name="object 160"/>
            <p:cNvPicPr/>
            <p:nvPr/>
          </p:nvPicPr>
          <p:blipFill>
            <a:blip r:embed="rId144" cstate="print"/>
            <a:stretch>
              <a:fillRect/>
            </a:stretch>
          </p:blipFill>
          <p:spPr>
            <a:xfrm>
              <a:off x="13240004" y="3767874"/>
              <a:ext cx="214956" cy="151628"/>
            </a:xfrm>
            <a:prstGeom prst="rect">
              <a:avLst/>
            </a:prstGeom>
          </p:spPr>
        </p:pic>
        <p:sp>
          <p:nvSpPr>
            <p:cNvPr id="161" name="object 161"/>
            <p:cNvSpPr/>
            <p:nvPr/>
          </p:nvSpPr>
          <p:spPr>
            <a:xfrm>
              <a:off x="13394432" y="3510763"/>
              <a:ext cx="808355" cy="263525"/>
            </a:xfrm>
            <a:custGeom>
              <a:avLst/>
              <a:gdLst/>
              <a:ahLst/>
              <a:cxnLst/>
              <a:rect l="l" t="t" r="r" b="b"/>
              <a:pathLst>
                <a:path w="808355" h="263525">
                  <a:moveTo>
                    <a:pt x="730909" y="0"/>
                  </a:moveTo>
                  <a:lnTo>
                    <a:pt x="77170" y="0"/>
                  </a:lnTo>
                  <a:lnTo>
                    <a:pt x="47133" y="6064"/>
                  </a:lnTo>
                  <a:lnTo>
                    <a:pt x="22604" y="22604"/>
                  </a:lnTo>
                  <a:lnTo>
                    <a:pt x="6064" y="47133"/>
                  </a:lnTo>
                  <a:lnTo>
                    <a:pt x="0" y="77170"/>
                  </a:lnTo>
                  <a:lnTo>
                    <a:pt x="0" y="185952"/>
                  </a:lnTo>
                  <a:lnTo>
                    <a:pt x="6064" y="215987"/>
                  </a:lnTo>
                  <a:lnTo>
                    <a:pt x="22604" y="240513"/>
                  </a:lnTo>
                  <a:lnTo>
                    <a:pt x="47133" y="257049"/>
                  </a:lnTo>
                  <a:lnTo>
                    <a:pt x="77170" y="263112"/>
                  </a:lnTo>
                  <a:lnTo>
                    <a:pt x="730909" y="263112"/>
                  </a:lnTo>
                  <a:lnTo>
                    <a:pt x="760946" y="257049"/>
                  </a:lnTo>
                  <a:lnTo>
                    <a:pt x="785476" y="240513"/>
                  </a:lnTo>
                  <a:lnTo>
                    <a:pt x="802015" y="215987"/>
                  </a:lnTo>
                  <a:lnTo>
                    <a:pt x="808080" y="185952"/>
                  </a:lnTo>
                  <a:lnTo>
                    <a:pt x="808080" y="77170"/>
                  </a:lnTo>
                  <a:lnTo>
                    <a:pt x="802015" y="47133"/>
                  </a:lnTo>
                  <a:lnTo>
                    <a:pt x="785476" y="22604"/>
                  </a:lnTo>
                  <a:lnTo>
                    <a:pt x="760946" y="6064"/>
                  </a:lnTo>
                  <a:lnTo>
                    <a:pt x="730909" y="0"/>
                  </a:lnTo>
                  <a:close/>
                </a:path>
              </a:pathLst>
            </a:custGeom>
            <a:solidFill>
              <a:srgbClr val="57A250"/>
            </a:solidFill>
          </p:spPr>
          <p:txBody>
            <a:bodyPr wrap="square" lIns="0" tIns="0" rIns="0" bIns="0" rtlCol="0"/>
            <a:lstStyle/>
            <a:p>
              <a:endParaRPr sz="1636" dirty="0"/>
            </a:p>
          </p:txBody>
        </p:sp>
      </p:grpSp>
      <p:sp>
        <p:nvSpPr>
          <p:cNvPr id="162" name="object 162"/>
          <p:cNvSpPr txBox="1"/>
          <p:nvPr/>
        </p:nvSpPr>
        <p:spPr>
          <a:xfrm>
            <a:off x="12245135" y="3206204"/>
            <a:ext cx="601278" cy="200044"/>
          </a:xfrm>
          <a:prstGeom prst="rect">
            <a:avLst/>
          </a:prstGeom>
        </p:spPr>
        <p:txBody>
          <a:bodyPr vert="horz" wrap="square" lIns="0" tIns="10974" rIns="0" bIns="0" rtlCol="0">
            <a:spAutoFit/>
          </a:bodyPr>
          <a:lstStyle/>
          <a:p>
            <a:pPr marL="11553">
              <a:spcBef>
                <a:spcPts val="86"/>
              </a:spcBef>
            </a:pPr>
            <a:r>
              <a:rPr sz="1228" b="1" spc="-9" dirty="0">
                <a:solidFill>
                  <a:srgbClr val="FFFFFF"/>
                </a:solidFill>
                <a:latin typeface="Ubuntu"/>
                <a:cs typeface="Ubuntu"/>
              </a:rPr>
              <a:t>Guariba</a:t>
            </a:r>
            <a:endParaRPr sz="1228" dirty="0">
              <a:latin typeface="Ubuntu"/>
              <a:cs typeface="Ubuntu"/>
            </a:endParaRPr>
          </a:p>
        </p:txBody>
      </p:sp>
      <p:grpSp>
        <p:nvGrpSpPr>
          <p:cNvPr id="163" name="object 163"/>
          <p:cNvGrpSpPr/>
          <p:nvPr/>
        </p:nvGrpSpPr>
        <p:grpSpPr>
          <a:xfrm>
            <a:off x="12176438" y="3185598"/>
            <a:ext cx="1716618" cy="1110141"/>
            <a:chOff x="13385860" y="3502190"/>
            <a:chExt cx="1887220" cy="1220470"/>
          </a:xfrm>
        </p:grpSpPr>
        <p:sp>
          <p:nvSpPr>
            <p:cNvPr id="164" name="object 164"/>
            <p:cNvSpPr/>
            <p:nvPr/>
          </p:nvSpPr>
          <p:spPr>
            <a:xfrm>
              <a:off x="13394432" y="3510763"/>
              <a:ext cx="808355" cy="263525"/>
            </a:xfrm>
            <a:custGeom>
              <a:avLst/>
              <a:gdLst/>
              <a:ahLst/>
              <a:cxnLst/>
              <a:rect l="l" t="t" r="r" b="b"/>
              <a:pathLst>
                <a:path w="808355" h="263525">
                  <a:moveTo>
                    <a:pt x="77170" y="0"/>
                  </a:moveTo>
                  <a:lnTo>
                    <a:pt x="47133" y="6064"/>
                  </a:lnTo>
                  <a:lnTo>
                    <a:pt x="22604" y="22604"/>
                  </a:lnTo>
                  <a:lnTo>
                    <a:pt x="6064" y="47133"/>
                  </a:lnTo>
                  <a:lnTo>
                    <a:pt x="0" y="77170"/>
                  </a:lnTo>
                  <a:lnTo>
                    <a:pt x="0" y="185952"/>
                  </a:lnTo>
                  <a:lnTo>
                    <a:pt x="6064" y="215987"/>
                  </a:lnTo>
                  <a:lnTo>
                    <a:pt x="22604" y="240513"/>
                  </a:lnTo>
                  <a:lnTo>
                    <a:pt x="47133" y="257049"/>
                  </a:lnTo>
                  <a:lnTo>
                    <a:pt x="77170" y="263112"/>
                  </a:lnTo>
                  <a:lnTo>
                    <a:pt x="730909" y="263112"/>
                  </a:lnTo>
                  <a:lnTo>
                    <a:pt x="760946" y="257049"/>
                  </a:lnTo>
                  <a:lnTo>
                    <a:pt x="785476" y="240513"/>
                  </a:lnTo>
                  <a:lnTo>
                    <a:pt x="802015" y="215987"/>
                  </a:lnTo>
                  <a:lnTo>
                    <a:pt x="808080" y="185952"/>
                  </a:lnTo>
                  <a:lnTo>
                    <a:pt x="808080" y="77170"/>
                  </a:lnTo>
                  <a:lnTo>
                    <a:pt x="802015" y="47133"/>
                  </a:lnTo>
                  <a:lnTo>
                    <a:pt x="785476" y="22604"/>
                  </a:lnTo>
                  <a:lnTo>
                    <a:pt x="760946" y="6064"/>
                  </a:lnTo>
                  <a:lnTo>
                    <a:pt x="730909" y="0"/>
                  </a:lnTo>
                  <a:lnTo>
                    <a:pt x="77170" y="0"/>
                  </a:lnTo>
                  <a:close/>
                </a:path>
              </a:pathLst>
            </a:custGeom>
            <a:ln w="17119">
              <a:solidFill>
                <a:srgbClr val="006D4C"/>
              </a:solidFill>
            </a:ln>
          </p:spPr>
          <p:txBody>
            <a:bodyPr wrap="square" lIns="0" tIns="0" rIns="0" bIns="0" rtlCol="0"/>
            <a:lstStyle/>
            <a:p>
              <a:endParaRPr sz="1636" dirty="0"/>
            </a:p>
          </p:txBody>
        </p:sp>
        <p:pic>
          <p:nvPicPr>
            <p:cNvPr id="165" name="object 165"/>
            <p:cNvPicPr/>
            <p:nvPr/>
          </p:nvPicPr>
          <p:blipFill>
            <a:blip r:embed="rId145" cstate="print"/>
            <a:stretch>
              <a:fillRect/>
            </a:stretch>
          </p:blipFill>
          <p:spPr>
            <a:xfrm>
              <a:off x="14801978" y="4163590"/>
              <a:ext cx="433651" cy="431620"/>
            </a:xfrm>
            <a:prstGeom prst="rect">
              <a:avLst/>
            </a:prstGeom>
          </p:spPr>
        </p:pic>
        <p:pic>
          <p:nvPicPr>
            <p:cNvPr id="166" name="object 166"/>
            <p:cNvPicPr/>
            <p:nvPr/>
          </p:nvPicPr>
          <p:blipFill>
            <a:blip r:embed="rId146" cstate="print"/>
            <a:stretch>
              <a:fillRect/>
            </a:stretch>
          </p:blipFill>
          <p:spPr>
            <a:xfrm>
              <a:off x="14041090" y="4372872"/>
              <a:ext cx="324607" cy="349465"/>
            </a:xfrm>
            <a:prstGeom prst="rect">
              <a:avLst/>
            </a:prstGeom>
          </p:spPr>
        </p:pic>
        <p:pic>
          <p:nvPicPr>
            <p:cNvPr id="167" name="object 167"/>
            <p:cNvPicPr/>
            <p:nvPr/>
          </p:nvPicPr>
          <p:blipFill>
            <a:blip r:embed="rId147" cstate="print"/>
            <a:stretch>
              <a:fillRect/>
            </a:stretch>
          </p:blipFill>
          <p:spPr>
            <a:xfrm>
              <a:off x="15153151" y="4357563"/>
              <a:ext cx="119305" cy="185072"/>
            </a:xfrm>
            <a:prstGeom prst="rect">
              <a:avLst/>
            </a:prstGeom>
          </p:spPr>
        </p:pic>
        <p:pic>
          <p:nvPicPr>
            <p:cNvPr id="168" name="object 168"/>
            <p:cNvPicPr/>
            <p:nvPr/>
          </p:nvPicPr>
          <p:blipFill>
            <a:blip r:embed="rId148" cstate="print"/>
            <a:stretch>
              <a:fillRect/>
            </a:stretch>
          </p:blipFill>
          <p:spPr>
            <a:xfrm>
              <a:off x="14041090" y="4036275"/>
              <a:ext cx="147534" cy="348764"/>
            </a:xfrm>
            <a:prstGeom prst="rect">
              <a:avLst/>
            </a:prstGeom>
          </p:spPr>
        </p:pic>
        <p:pic>
          <p:nvPicPr>
            <p:cNvPr id="169" name="object 169"/>
            <p:cNvPicPr/>
            <p:nvPr/>
          </p:nvPicPr>
          <p:blipFill>
            <a:blip r:embed="rId149" cstate="print"/>
            <a:stretch>
              <a:fillRect/>
            </a:stretch>
          </p:blipFill>
          <p:spPr>
            <a:xfrm>
              <a:off x="14924090" y="4037414"/>
              <a:ext cx="348366" cy="220979"/>
            </a:xfrm>
            <a:prstGeom prst="rect">
              <a:avLst/>
            </a:prstGeom>
          </p:spPr>
        </p:pic>
        <p:pic>
          <p:nvPicPr>
            <p:cNvPr id="170" name="object 170"/>
            <p:cNvPicPr/>
            <p:nvPr/>
          </p:nvPicPr>
          <p:blipFill>
            <a:blip r:embed="rId150" cstate="print"/>
            <a:stretch>
              <a:fillRect/>
            </a:stretch>
          </p:blipFill>
          <p:spPr>
            <a:xfrm>
              <a:off x="14858824" y="4036275"/>
              <a:ext cx="7413" cy="3465"/>
            </a:xfrm>
            <a:prstGeom prst="rect">
              <a:avLst/>
            </a:prstGeom>
          </p:spPr>
        </p:pic>
        <p:pic>
          <p:nvPicPr>
            <p:cNvPr id="171" name="object 171"/>
            <p:cNvPicPr/>
            <p:nvPr/>
          </p:nvPicPr>
          <p:blipFill>
            <a:blip r:embed="rId151" cstate="print"/>
            <a:stretch>
              <a:fillRect/>
            </a:stretch>
          </p:blipFill>
          <p:spPr>
            <a:xfrm>
              <a:off x="15018903" y="4160198"/>
              <a:ext cx="222841" cy="95285"/>
            </a:xfrm>
            <a:prstGeom prst="rect">
              <a:avLst/>
            </a:prstGeom>
          </p:spPr>
        </p:pic>
        <p:pic>
          <p:nvPicPr>
            <p:cNvPr id="172" name="object 172"/>
            <p:cNvPicPr/>
            <p:nvPr/>
          </p:nvPicPr>
          <p:blipFill>
            <a:blip r:embed="rId152" cstate="print"/>
            <a:stretch>
              <a:fillRect/>
            </a:stretch>
          </p:blipFill>
          <p:spPr>
            <a:xfrm>
              <a:off x="15148617" y="4361500"/>
              <a:ext cx="123839" cy="233710"/>
            </a:xfrm>
            <a:prstGeom prst="rect">
              <a:avLst/>
            </a:prstGeom>
          </p:spPr>
        </p:pic>
        <p:pic>
          <p:nvPicPr>
            <p:cNvPr id="173" name="object 173"/>
            <p:cNvPicPr/>
            <p:nvPr/>
          </p:nvPicPr>
          <p:blipFill>
            <a:blip r:embed="rId153" cstate="print"/>
            <a:stretch>
              <a:fillRect/>
            </a:stretch>
          </p:blipFill>
          <p:spPr>
            <a:xfrm>
              <a:off x="14577200" y="4577598"/>
              <a:ext cx="92206" cy="17612"/>
            </a:xfrm>
            <a:prstGeom prst="rect">
              <a:avLst/>
            </a:prstGeom>
          </p:spPr>
        </p:pic>
        <p:pic>
          <p:nvPicPr>
            <p:cNvPr id="174" name="object 174"/>
            <p:cNvPicPr/>
            <p:nvPr/>
          </p:nvPicPr>
          <p:blipFill>
            <a:blip r:embed="rId154" cstate="print"/>
            <a:stretch>
              <a:fillRect/>
            </a:stretch>
          </p:blipFill>
          <p:spPr>
            <a:xfrm>
              <a:off x="14318370" y="4449267"/>
              <a:ext cx="335769" cy="145943"/>
            </a:xfrm>
            <a:prstGeom prst="rect">
              <a:avLst/>
            </a:prstGeom>
          </p:spPr>
        </p:pic>
        <p:pic>
          <p:nvPicPr>
            <p:cNvPr id="175" name="object 175"/>
            <p:cNvPicPr/>
            <p:nvPr/>
          </p:nvPicPr>
          <p:blipFill>
            <a:blip r:embed="rId155" cstate="print"/>
            <a:stretch>
              <a:fillRect/>
            </a:stretch>
          </p:blipFill>
          <p:spPr>
            <a:xfrm>
              <a:off x="14641774" y="4427886"/>
              <a:ext cx="241207" cy="167324"/>
            </a:xfrm>
            <a:prstGeom prst="rect">
              <a:avLst/>
            </a:prstGeom>
          </p:spPr>
        </p:pic>
        <p:pic>
          <p:nvPicPr>
            <p:cNvPr id="176" name="object 176"/>
            <p:cNvPicPr/>
            <p:nvPr/>
          </p:nvPicPr>
          <p:blipFill>
            <a:blip r:embed="rId156" cstate="print"/>
            <a:stretch>
              <a:fillRect/>
            </a:stretch>
          </p:blipFill>
          <p:spPr>
            <a:xfrm>
              <a:off x="14801978" y="4444838"/>
              <a:ext cx="86363" cy="150372"/>
            </a:xfrm>
            <a:prstGeom prst="rect">
              <a:avLst/>
            </a:prstGeom>
          </p:spPr>
        </p:pic>
        <p:pic>
          <p:nvPicPr>
            <p:cNvPr id="177" name="object 177"/>
            <p:cNvPicPr/>
            <p:nvPr/>
          </p:nvPicPr>
          <p:blipFill>
            <a:blip r:embed="rId157" cstate="print"/>
            <a:stretch>
              <a:fillRect/>
            </a:stretch>
          </p:blipFill>
          <p:spPr>
            <a:xfrm>
              <a:off x="14635826" y="4482827"/>
              <a:ext cx="39506" cy="112384"/>
            </a:xfrm>
            <a:prstGeom prst="rect">
              <a:avLst/>
            </a:prstGeom>
          </p:spPr>
        </p:pic>
        <p:pic>
          <p:nvPicPr>
            <p:cNvPr id="178" name="object 178"/>
            <p:cNvPicPr/>
            <p:nvPr/>
          </p:nvPicPr>
          <p:blipFill>
            <a:blip r:embed="rId158" cstate="print"/>
            <a:stretch>
              <a:fillRect/>
            </a:stretch>
          </p:blipFill>
          <p:spPr>
            <a:xfrm>
              <a:off x="14064775" y="4130654"/>
              <a:ext cx="653508" cy="393700"/>
            </a:xfrm>
            <a:prstGeom prst="rect">
              <a:avLst/>
            </a:prstGeom>
          </p:spPr>
        </p:pic>
        <p:pic>
          <p:nvPicPr>
            <p:cNvPr id="179" name="object 179"/>
            <p:cNvPicPr/>
            <p:nvPr/>
          </p:nvPicPr>
          <p:blipFill>
            <a:blip r:embed="rId159" cstate="print"/>
            <a:stretch>
              <a:fillRect/>
            </a:stretch>
          </p:blipFill>
          <p:spPr>
            <a:xfrm>
              <a:off x="14060378" y="4196012"/>
              <a:ext cx="662293" cy="332740"/>
            </a:xfrm>
            <a:prstGeom prst="rect">
              <a:avLst/>
            </a:prstGeom>
          </p:spPr>
        </p:pic>
        <p:pic>
          <p:nvPicPr>
            <p:cNvPr id="180" name="object 180"/>
            <p:cNvPicPr/>
            <p:nvPr/>
          </p:nvPicPr>
          <p:blipFill>
            <a:blip r:embed="rId160" cstate="print"/>
            <a:stretch>
              <a:fillRect/>
            </a:stretch>
          </p:blipFill>
          <p:spPr>
            <a:xfrm>
              <a:off x="14485119" y="4036994"/>
              <a:ext cx="260588" cy="196143"/>
            </a:xfrm>
            <a:prstGeom prst="rect">
              <a:avLst/>
            </a:prstGeom>
          </p:spPr>
        </p:pic>
        <p:pic>
          <p:nvPicPr>
            <p:cNvPr id="181" name="object 181"/>
            <p:cNvPicPr/>
            <p:nvPr/>
          </p:nvPicPr>
          <p:blipFill>
            <a:blip r:embed="rId161" cstate="print"/>
            <a:stretch>
              <a:fillRect/>
            </a:stretch>
          </p:blipFill>
          <p:spPr>
            <a:xfrm>
              <a:off x="14041090" y="4377280"/>
              <a:ext cx="7036" cy="10816"/>
            </a:xfrm>
            <a:prstGeom prst="rect">
              <a:avLst/>
            </a:prstGeom>
          </p:spPr>
        </p:pic>
        <p:pic>
          <p:nvPicPr>
            <p:cNvPr id="182" name="object 182"/>
            <p:cNvPicPr/>
            <p:nvPr/>
          </p:nvPicPr>
          <p:blipFill>
            <a:blip r:embed="rId162" cstate="print"/>
            <a:stretch>
              <a:fillRect/>
            </a:stretch>
          </p:blipFill>
          <p:spPr>
            <a:xfrm>
              <a:off x="14110774" y="4036275"/>
              <a:ext cx="407359" cy="162372"/>
            </a:xfrm>
            <a:prstGeom prst="rect">
              <a:avLst/>
            </a:prstGeom>
          </p:spPr>
        </p:pic>
        <p:pic>
          <p:nvPicPr>
            <p:cNvPr id="183" name="object 183"/>
            <p:cNvPicPr/>
            <p:nvPr/>
          </p:nvPicPr>
          <p:blipFill>
            <a:blip r:embed="rId163" cstate="print"/>
            <a:stretch>
              <a:fillRect/>
            </a:stretch>
          </p:blipFill>
          <p:spPr>
            <a:xfrm>
              <a:off x="14554886" y="4036335"/>
              <a:ext cx="488278" cy="419100"/>
            </a:xfrm>
            <a:prstGeom prst="rect">
              <a:avLst/>
            </a:prstGeom>
          </p:spPr>
        </p:pic>
        <p:pic>
          <p:nvPicPr>
            <p:cNvPr id="184" name="object 184"/>
            <p:cNvPicPr/>
            <p:nvPr/>
          </p:nvPicPr>
          <p:blipFill>
            <a:blip r:embed="rId164" cstate="print"/>
            <a:stretch>
              <a:fillRect/>
            </a:stretch>
          </p:blipFill>
          <p:spPr>
            <a:xfrm>
              <a:off x="15113330" y="4078818"/>
              <a:ext cx="159126" cy="282001"/>
            </a:xfrm>
            <a:prstGeom prst="rect">
              <a:avLst/>
            </a:prstGeom>
          </p:spPr>
        </p:pic>
        <p:pic>
          <p:nvPicPr>
            <p:cNvPr id="185" name="object 185"/>
            <p:cNvPicPr/>
            <p:nvPr/>
          </p:nvPicPr>
          <p:blipFill>
            <a:blip r:embed="rId165" cstate="print"/>
            <a:stretch>
              <a:fillRect/>
            </a:stretch>
          </p:blipFill>
          <p:spPr>
            <a:xfrm>
              <a:off x="15107424" y="4144238"/>
              <a:ext cx="165031" cy="220979"/>
            </a:xfrm>
            <a:prstGeom prst="rect">
              <a:avLst/>
            </a:prstGeom>
          </p:spPr>
        </p:pic>
        <p:pic>
          <p:nvPicPr>
            <p:cNvPr id="186" name="object 186"/>
            <p:cNvPicPr/>
            <p:nvPr/>
          </p:nvPicPr>
          <p:blipFill>
            <a:blip r:embed="rId166" cstate="print"/>
            <a:stretch>
              <a:fillRect/>
            </a:stretch>
          </p:blipFill>
          <p:spPr>
            <a:xfrm>
              <a:off x="14867641" y="4595210"/>
              <a:ext cx="325204" cy="77756"/>
            </a:xfrm>
            <a:prstGeom prst="rect">
              <a:avLst/>
            </a:prstGeom>
          </p:spPr>
        </p:pic>
        <p:pic>
          <p:nvPicPr>
            <p:cNvPr id="187" name="object 187"/>
            <p:cNvPicPr/>
            <p:nvPr/>
          </p:nvPicPr>
          <p:blipFill>
            <a:blip r:embed="rId167" cstate="print"/>
            <a:stretch>
              <a:fillRect/>
            </a:stretch>
          </p:blipFill>
          <p:spPr>
            <a:xfrm>
              <a:off x="14104994" y="4595210"/>
              <a:ext cx="281918" cy="127127"/>
            </a:xfrm>
            <a:prstGeom prst="rect">
              <a:avLst/>
            </a:prstGeom>
          </p:spPr>
        </p:pic>
        <p:pic>
          <p:nvPicPr>
            <p:cNvPr id="188" name="object 188"/>
            <p:cNvPicPr/>
            <p:nvPr/>
          </p:nvPicPr>
          <p:blipFill>
            <a:blip r:embed="rId168" cstate="print"/>
            <a:stretch>
              <a:fillRect/>
            </a:stretch>
          </p:blipFill>
          <p:spPr>
            <a:xfrm>
              <a:off x="14327385" y="4595210"/>
              <a:ext cx="413757" cy="77756"/>
            </a:xfrm>
            <a:prstGeom prst="rect">
              <a:avLst/>
            </a:prstGeom>
          </p:spPr>
        </p:pic>
        <p:pic>
          <p:nvPicPr>
            <p:cNvPr id="189" name="object 189"/>
            <p:cNvPicPr/>
            <p:nvPr/>
          </p:nvPicPr>
          <p:blipFill>
            <a:blip r:embed="rId169" cstate="print"/>
            <a:stretch>
              <a:fillRect/>
            </a:stretch>
          </p:blipFill>
          <p:spPr>
            <a:xfrm>
              <a:off x="14673793" y="4595210"/>
              <a:ext cx="210684" cy="77756"/>
            </a:xfrm>
            <a:prstGeom prst="rect">
              <a:avLst/>
            </a:prstGeom>
          </p:spPr>
        </p:pic>
        <p:pic>
          <p:nvPicPr>
            <p:cNvPr id="190" name="object 190"/>
            <p:cNvPicPr/>
            <p:nvPr/>
          </p:nvPicPr>
          <p:blipFill>
            <a:blip r:embed="rId170" cstate="print"/>
            <a:stretch>
              <a:fillRect/>
            </a:stretch>
          </p:blipFill>
          <p:spPr>
            <a:xfrm>
              <a:off x="14258947" y="4595210"/>
              <a:ext cx="1013508" cy="127127"/>
            </a:xfrm>
            <a:prstGeom prst="rect">
              <a:avLst/>
            </a:prstGeom>
          </p:spPr>
        </p:pic>
        <p:sp>
          <p:nvSpPr>
            <p:cNvPr id="191" name="object 191"/>
            <p:cNvSpPr/>
            <p:nvPr/>
          </p:nvSpPr>
          <p:spPr>
            <a:xfrm>
              <a:off x="14195524" y="4122593"/>
              <a:ext cx="999490" cy="452755"/>
            </a:xfrm>
            <a:custGeom>
              <a:avLst/>
              <a:gdLst/>
              <a:ahLst/>
              <a:cxnLst/>
              <a:rect l="l" t="t" r="r" b="b"/>
              <a:pathLst>
                <a:path w="999490" h="452754">
                  <a:moveTo>
                    <a:pt x="922296" y="0"/>
                  </a:moveTo>
                  <a:lnTo>
                    <a:pt x="77170" y="0"/>
                  </a:lnTo>
                  <a:lnTo>
                    <a:pt x="47133" y="6064"/>
                  </a:lnTo>
                  <a:lnTo>
                    <a:pt x="22604" y="22604"/>
                  </a:lnTo>
                  <a:lnTo>
                    <a:pt x="6064" y="47133"/>
                  </a:lnTo>
                  <a:lnTo>
                    <a:pt x="0" y="77170"/>
                  </a:lnTo>
                  <a:lnTo>
                    <a:pt x="0" y="375307"/>
                  </a:lnTo>
                  <a:lnTo>
                    <a:pt x="6064" y="405343"/>
                  </a:lnTo>
                  <a:lnTo>
                    <a:pt x="22604" y="429869"/>
                  </a:lnTo>
                  <a:lnTo>
                    <a:pt x="47133" y="446404"/>
                  </a:lnTo>
                  <a:lnTo>
                    <a:pt x="77170" y="452467"/>
                  </a:lnTo>
                  <a:lnTo>
                    <a:pt x="922296" y="452467"/>
                  </a:lnTo>
                  <a:lnTo>
                    <a:pt x="952333" y="446404"/>
                  </a:lnTo>
                  <a:lnTo>
                    <a:pt x="976862" y="429869"/>
                  </a:lnTo>
                  <a:lnTo>
                    <a:pt x="993402" y="405343"/>
                  </a:lnTo>
                  <a:lnTo>
                    <a:pt x="999466" y="375307"/>
                  </a:lnTo>
                  <a:lnTo>
                    <a:pt x="999466" y="77170"/>
                  </a:lnTo>
                  <a:lnTo>
                    <a:pt x="993402" y="47133"/>
                  </a:lnTo>
                  <a:lnTo>
                    <a:pt x="976862" y="22604"/>
                  </a:lnTo>
                  <a:lnTo>
                    <a:pt x="952333" y="6064"/>
                  </a:lnTo>
                  <a:lnTo>
                    <a:pt x="922296" y="0"/>
                  </a:lnTo>
                  <a:close/>
                </a:path>
              </a:pathLst>
            </a:custGeom>
            <a:solidFill>
              <a:srgbClr val="57A250"/>
            </a:solidFill>
          </p:spPr>
          <p:txBody>
            <a:bodyPr wrap="square" lIns="0" tIns="0" rIns="0" bIns="0" rtlCol="0"/>
            <a:lstStyle/>
            <a:p>
              <a:endParaRPr sz="1636" dirty="0"/>
            </a:p>
          </p:txBody>
        </p:sp>
      </p:grpSp>
      <p:sp>
        <p:nvSpPr>
          <p:cNvPr id="192" name="object 192"/>
          <p:cNvSpPr txBox="1"/>
          <p:nvPr/>
        </p:nvSpPr>
        <p:spPr>
          <a:xfrm>
            <a:off x="12967207" y="3778496"/>
            <a:ext cx="795350" cy="327701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82601" marR="4622" indent="-71625">
              <a:lnSpc>
                <a:spcPct val="102899"/>
              </a:lnSpc>
              <a:spcBef>
                <a:spcPts val="83"/>
              </a:spcBef>
            </a:pPr>
            <a:r>
              <a:rPr sz="1046" b="1" dirty="0">
                <a:solidFill>
                  <a:srgbClr val="FFFFFF"/>
                </a:solidFill>
                <a:latin typeface="Ubuntu"/>
                <a:cs typeface="Ubuntu"/>
              </a:rPr>
              <a:t>São</a:t>
            </a:r>
            <a:r>
              <a:rPr sz="1046" b="1" spc="50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1046" b="1" dirty="0">
                <a:solidFill>
                  <a:srgbClr val="FFFFFF"/>
                </a:solidFill>
                <a:latin typeface="Ubuntu"/>
                <a:cs typeface="Ubuntu"/>
              </a:rPr>
              <a:t>José</a:t>
            </a:r>
            <a:r>
              <a:rPr sz="1046" b="1" spc="50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1046" b="1" spc="-23" dirty="0">
                <a:solidFill>
                  <a:srgbClr val="FFFFFF"/>
                </a:solidFill>
                <a:latin typeface="Ubuntu"/>
                <a:cs typeface="Ubuntu"/>
              </a:rPr>
              <a:t>do </a:t>
            </a:r>
            <a:r>
              <a:rPr sz="1046" b="1" dirty="0">
                <a:solidFill>
                  <a:srgbClr val="FFFFFF"/>
                </a:solidFill>
                <a:latin typeface="Ubuntu"/>
                <a:cs typeface="Ubuntu"/>
              </a:rPr>
              <a:t>Rio</a:t>
            </a:r>
            <a:r>
              <a:rPr sz="1046" b="1" spc="36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1046" b="1" spc="-18" dirty="0">
                <a:solidFill>
                  <a:srgbClr val="FFFFFF"/>
                </a:solidFill>
                <a:latin typeface="Ubuntu"/>
                <a:cs typeface="Ubuntu"/>
              </a:rPr>
              <a:t>Pardo</a:t>
            </a:r>
            <a:endParaRPr sz="1046" dirty="0">
              <a:latin typeface="Ubuntu"/>
              <a:cs typeface="Ubuntu"/>
            </a:endParaRPr>
          </a:p>
        </p:txBody>
      </p:sp>
      <p:grpSp>
        <p:nvGrpSpPr>
          <p:cNvPr id="193" name="object 193"/>
          <p:cNvGrpSpPr/>
          <p:nvPr/>
        </p:nvGrpSpPr>
        <p:grpSpPr>
          <a:xfrm>
            <a:off x="11313824" y="2485451"/>
            <a:ext cx="2516012" cy="1684272"/>
            <a:chOff x="12437516" y="2732461"/>
            <a:chExt cx="2766060" cy="1851660"/>
          </a:xfrm>
        </p:grpSpPr>
        <p:sp>
          <p:nvSpPr>
            <p:cNvPr id="194" name="object 194"/>
            <p:cNvSpPr/>
            <p:nvPr/>
          </p:nvSpPr>
          <p:spPr>
            <a:xfrm>
              <a:off x="14195525" y="4122593"/>
              <a:ext cx="999490" cy="452755"/>
            </a:xfrm>
            <a:custGeom>
              <a:avLst/>
              <a:gdLst/>
              <a:ahLst/>
              <a:cxnLst/>
              <a:rect l="l" t="t" r="r" b="b"/>
              <a:pathLst>
                <a:path w="999490" h="452754">
                  <a:moveTo>
                    <a:pt x="77170" y="0"/>
                  </a:moveTo>
                  <a:lnTo>
                    <a:pt x="47133" y="6064"/>
                  </a:lnTo>
                  <a:lnTo>
                    <a:pt x="22604" y="22604"/>
                  </a:lnTo>
                  <a:lnTo>
                    <a:pt x="6064" y="47133"/>
                  </a:lnTo>
                  <a:lnTo>
                    <a:pt x="0" y="77170"/>
                  </a:lnTo>
                  <a:lnTo>
                    <a:pt x="0" y="375307"/>
                  </a:lnTo>
                  <a:lnTo>
                    <a:pt x="6064" y="405343"/>
                  </a:lnTo>
                  <a:lnTo>
                    <a:pt x="22604" y="429869"/>
                  </a:lnTo>
                  <a:lnTo>
                    <a:pt x="47133" y="446404"/>
                  </a:lnTo>
                  <a:lnTo>
                    <a:pt x="77170" y="452467"/>
                  </a:lnTo>
                  <a:lnTo>
                    <a:pt x="922296" y="452467"/>
                  </a:lnTo>
                  <a:lnTo>
                    <a:pt x="952333" y="446404"/>
                  </a:lnTo>
                  <a:lnTo>
                    <a:pt x="976862" y="429869"/>
                  </a:lnTo>
                  <a:lnTo>
                    <a:pt x="993402" y="405343"/>
                  </a:lnTo>
                  <a:lnTo>
                    <a:pt x="999466" y="375307"/>
                  </a:lnTo>
                  <a:lnTo>
                    <a:pt x="999466" y="77170"/>
                  </a:lnTo>
                  <a:lnTo>
                    <a:pt x="993402" y="47133"/>
                  </a:lnTo>
                  <a:lnTo>
                    <a:pt x="976862" y="22604"/>
                  </a:lnTo>
                  <a:lnTo>
                    <a:pt x="952333" y="6064"/>
                  </a:lnTo>
                  <a:lnTo>
                    <a:pt x="922296" y="0"/>
                  </a:lnTo>
                  <a:lnTo>
                    <a:pt x="77170" y="0"/>
                  </a:lnTo>
                  <a:close/>
                </a:path>
              </a:pathLst>
            </a:custGeom>
            <a:ln w="17119">
              <a:solidFill>
                <a:srgbClr val="006D4C"/>
              </a:solidFill>
            </a:ln>
          </p:spPr>
          <p:txBody>
            <a:bodyPr wrap="square" lIns="0" tIns="0" rIns="0" bIns="0" rtlCol="0"/>
            <a:lstStyle/>
            <a:p>
              <a:endParaRPr sz="1636" dirty="0"/>
            </a:p>
          </p:txBody>
        </p:sp>
        <p:pic>
          <p:nvPicPr>
            <p:cNvPr id="195" name="object 195"/>
            <p:cNvPicPr/>
            <p:nvPr/>
          </p:nvPicPr>
          <p:blipFill>
            <a:blip r:embed="rId171" cstate="print"/>
            <a:stretch>
              <a:fillRect/>
            </a:stretch>
          </p:blipFill>
          <p:spPr>
            <a:xfrm>
              <a:off x="12437516" y="2732461"/>
              <a:ext cx="399359" cy="164183"/>
            </a:xfrm>
            <a:prstGeom prst="rect">
              <a:avLst/>
            </a:prstGeom>
          </p:spPr>
        </p:pic>
        <p:pic>
          <p:nvPicPr>
            <p:cNvPr id="196" name="object 196"/>
            <p:cNvPicPr/>
            <p:nvPr/>
          </p:nvPicPr>
          <p:blipFill>
            <a:blip r:embed="rId172" cstate="print"/>
            <a:stretch>
              <a:fillRect/>
            </a:stretch>
          </p:blipFill>
          <p:spPr>
            <a:xfrm>
              <a:off x="12599773" y="2967663"/>
              <a:ext cx="476226" cy="450850"/>
            </a:xfrm>
            <a:prstGeom prst="rect">
              <a:avLst/>
            </a:prstGeom>
          </p:spPr>
        </p:pic>
        <p:pic>
          <p:nvPicPr>
            <p:cNvPr id="197" name="object 197"/>
            <p:cNvPicPr/>
            <p:nvPr/>
          </p:nvPicPr>
          <p:blipFill>
            <a:blip r:embed="rId173" cstate="print"/>
            <a:stretch>
              <a:fillRect/>
            </a:stretch>
          </p:blipFill>
          <p:spPr>
            <a:xfrm>
              <a:off x="12437516" y="3044221"/>
              <a:ext cx="66155" cy="144351"/>
            </a:xfrm>
            <a:prstGeom prst="rect">
              <a:avLst/>
            </a:prstGeom>
          </p:spPr>
        </p:pic>
        <p:pic>
          <p:nvPicPr>
            <p:cNvPr id="198" name="object 198"/>
            <p:cNvPicPr/>
            <p:nvPr/>
          </p:nvPicPr>
          <p:blipFill>
            <a:blip r:embed="rId174" cstate="print"/>
            <a:stretch>
              <a:fillRect/>
            </a:stretch>
          </p:blipFill>
          <p:spPr>
            <a:xfrm>
              <a:off x="12494467" y="2732461"/>
              <a:ext cx="494320" cy="312608"/>
            </a:xfrm>
            <a:prstGeom prst="rect">
              <a:avLst/>
            </a:prstGeom>
          </p:spPr>
        </p:pic>
        <p:pic>
          <p:nvPicPr>
            <p:cNvPr id="199" name="object 199"/>
            <p:cNvPicPr/>
            <p:nvPr/>
          </p:nvPicPr>
          <p:blipFill>
            <a:blip r:embed="rId175" cstate="print"/>
            <a:stretch>
              <a:fillRect/>
            </a:stretch>
          </p:blipFill>
          <p:spPr>
            <a:xfrm>
              <a:off x="12491368" y="2732461"/>
              <a:ext cx="639163" cy="180717"/>
            </a:xfrm>
            <a:prstGeom prst="rect">
              <a:avLst/>
            </a:prstGeom>
          </p:spPr>
        </p:pic>
        <p:pic>
          <p:nvPicPr>
            <p:cNvPr id="200" name="object 200"/>
            <p:cNvPicPr/>
            <p:nvPr/>
          </p:nvPicPr>
          <p:blipFill>
            <a:blip r:embed="rId176" cstate="print"/>
            <a:stretch>
              <a:fillRect/>
            </a:stretch>
          </p:blipFill>
          <p:spPr>
            <a:xfrm>
              <a:off x="12949961" y="2893587"/>
              <a:ext cx="36857" cy="65045"/>
            </a:xfrm>
            <a:prstGeom prst="rect">
              <a:avLst/>
            </a:prstGeom>
          </p:spPr>
        </p:pic>
        <p:pic>
          <p:nvPicPr>
            <p:cNvPr id="201" name="object 201"/>
            <p:cNvPicPr/>
            <p:nvPr/>
          </p:nvPicPr>
          <p:blipFill>
            <a:blip r:embed="rId177" cstate="print"/>
            <a:stretch>
              <a:fillRect/>
            </a:stretch>
          </p:blipFill>
          <p:spPr>
            <a:xfrm>
              <a:off x="12590622" y="2962569"/>
              <a:ext cx="366166" cy="82500"/>
            </a:xfrm>
            <a:prstGeom prst="rect">
              <a:avLst/>
            </a:prstGeom>
          </p:spPr>
        </p:pic>
        <p:pic>
          <p:nvPicPr>
            <p:cNvPr id="202" name="object 202"/>
            <p:cNvPicPr/>
            <p:nvPr/>
          </p:nvPicPr>
          <p:blipFill>
            <a:blip r:embed="rId178" cstate="print"/>
            <a:stretch>
              <a:fillRect/>
            </a:stretch>
          </p:blipFill>
          <p:spPr>
            <a:xfrm>
              <a:off x="12892654" y="2732461"/>
              <a:ext cx="237846" cy="179502"/>
            </a:xfrm>
            <a:prstGeom prst="rect">
              <a:avLst/>
            </a:prstGeom>
          </p:spPr>
        </p:pic>
        <p:pic>
          <p:nvPicPr>
            <p:cNvPr id="203" name="object 203"/>
            <p:cNvPicPr/>
            <p:nvPr/>
          </p:nvPicPr>
          <p:blipFill>
            <a:blip r:embed="rId179" cstate="print"/>
            <a:stretch>
              <a:fillRect/>
            </a:stretch>
          </p:blipFill>
          <p:spPr>
            <a:xfrm>
              <a:off x="13104805" y="3384609"/>
              <a:ext cx="139618" cy="33904"/>
            </a:xfrm>
            <a:prstGeom prst="rect">
              <a:avLst/>
            </a:prstGeom>
          </p:spPr>
        </p:pic>
        <p:pic>
          <p:nvPicPr>
            <p:cNvPr id="204" name="object 204"/>
            <p:cNvPicPr/>
            <p:nvPr/>
          </p:nvPicPr>
          <p:blipFill>
            <a:blip r:embed="rId180" cstate="print"/>
            <a:stretch>
              <a:fillRect/>
            </a:stretch>
          </p:blipFill>
          <p:spPr>
            <a:xfrm>
              <a:off x="12446469" y="2999175"/>
              <a:ext cx="298378" cy="307205"/>
            </a:xfrm>
            <a:prstGeom prst="rect">
              <a:avLst/>
            </a:prstGeom>
          </p:spPr>
        </p:pic>
        <p:pic>
          <p:nvPicPr>
            <p:cNvPr id="205" name="object 205"/>
            <p:cNvPicPr/>
            <p:nvPr/>
          </p:nvPicPr>
          <p:blipFill>
            <a:blip r:embed="rId181" cstate="print"/>
            <a:stretch>
              <a:fillRect/>
            </a:stretch>
          </p:blipFill>
          <p:spPr>
            <a:xfrm>
              <a:off x="12523817" y="3005555"/>
              <a:ext cx="225417" cy="302259"/>
            </a:xfrm>
            <a:prstGeom prst="rect">
              <a:avLst/>
            </a:prstGeom>
          </p:spPr>
        </p:pic>
        <p:pic>
          <p:nvPicPr>
            <p:cNvPr id="206" name="object 206"/>
            <p:cNvPicPr/>
            <p:nvPr/>
          </p:nvPicPr>
          <p:blipFill>
            <a:blip r:embed="rId182" cstate="print"/>
            <a:stretch>
              <a:fillRect/>
            </a:stretch>
          </p:blipFill>
          <p:spPr>
            <a:xfrm>
              <a:off x="12442186" y="3046388"/>
              <a:ext cx="95902" cy="212621"/>
            </a:xfrm>
            <a:prstGeom prst="rect">
              <a:avLst/>
            </a:prstGeom>
          </p:spPr>
        </p:pic>
        <p:pic>
          <p:nvPicPr>
            <p:cNvPr id="207" name="object 207"/>
            <p:cNvPicPr/>
            <p:nvPr/>
          </p:nvPicPr>
          <p:blipFill>
            <a:blip r:embed="rId183" cstate="print"/>
            <a:stretch>
              <a:fillRect/>
            </a:stretch>
          </p:blipFill>
          <p:spPr>
            <a:xfrm>
              <a:off x="12437516" y="2794344"/>
              <a:ext cx="4942" cy="72353"/>
            </a:xfrm>
            <a:prstGeom prst="rect">
              <a:avLst/>
            </a:prstGeom>
          </p:spPr>
        </p:pic>
        <p:pic>
          <p:nvPicPr>
            <p:cNvPr id="208" name="object 208"/>
            <p:cNvPicPr/>
            <p:nvPr/>
          </p:nvPicPr>
          <p:blipFill>
            <a:blip r:embed="rId184" cstate="print"/>
            <a:stretch>
              <a:fillRect/>
            </a:stretch>
          </p:blipFill>
          <p:spPr>
            <a:xfrm>
              <a:off x="12437516" y="3191578"/>
              <a:ext cx="147032" cy="226935"/>
            </a:xfrm>
            <a:prstGeom prst="rect">
              <a:avLst/>
            </a:prstGeom>
          </p:spPr>
        </p:pic>
        <p:pic>
          <p:nvPicPr>
            <p:cNvPr id="209" name="object 209"/>
            <p:cNvPicPr/>
            <p:nvPr/>
          </p:nvPicPr>
          <p:blipFill>
            <a:blip r:embed="rId185" cstate="print"/>
            <a:stretch>
              <a:fillRect/>
            </a:stretch>
          </p:blipFill>
          <p:spPr>
            <a:xfrm>
              <a:off x="12437516" y="3187315"/>
              <a:ext cx="145252" cy="117348"/>
            </a:xfrm>
            <a:prstGeom prst="rect">
              <a:avLst/>
            </a:prstGeom>
          </p:spPr>
        </p:pic>
        <p:pic>
          <p:nvPicPr>
            <p:cNvPr id="210" name="object 210"/>
            <p:cNvPicPr/>
            <p:nvPr/>
          </p:nvPicPr>
          <p:blipFill>
            <a:blip r:embed="rId186" cstate="print"/>
            <a:stretch>
              <a:fillRect/>
            </a:stretch>
          </p:blipFill>
          <p:spPr>
            <a:xfrm>
              <a:off x="12437516" y="3411833"/>
              <a:ext cx="314" cy="4942"/>
            </a:xfrm>
            <a:prstGeom prst="rect">
              <a:avLst/>
            </a:prstGeom>
          </p:spPr>
        </p:pic>
        <p:pic>
          <p:nvPicPr>
            <p:cNvPr id="211" name="object 211"/>
            <p:cNvPicPr/>
            <p:nvPr/>
          </p:nvPicPr>
          <p:blipFill>
            <a:blip r:embed="rId187" cstate="print"/>
            <a:stretch>
              <a:fillRect/>
            </a:stretch>
          </p:blipFill>
          <p:spPr>
            <a:xfrm>
              <a:off x="12982819" y="3104481"/>
              <a:ext cx="417181" cy="314032"/>
            </a:xfrm>
            <a:prstGeom prst="rect">
              <a:avLst/>
            </a:prstGeom>
          </p:spPr>
        </p:pic>
        <p:pic>
          <p:nvPicPr>
            <p:cNvPr id="212" name="object 212"/>
            <p:cNvPicPr/>
            <p:nvPr/>
          </p:nvPicPr>
          <p:blipFill>
            <a:blip r:embed="rId188" cstate="print"/>
            <a:stretch>
              <a:fillRect/>
            </a:stretch>
          </p:blipFill>
          <p:spPr>
            <a:xfrm>
              <a:off x="12495012" y="3216027"/>
              <a:ext cx="777683" cy="202485"/>
            </a:xfrm>
            <a:prstGeom prst="rect">
              <a:avLst/>
            </a:prstGeom>
          </p:spPr>
        </p:pic>
        <p:pic>
          <p:nvPicPr>
            <p:cNvPr id="213" name="object 213"/>
            <p:cNvPicPr/>
            <p:nvPr/>
          </p:nvPicPr>
          <p:blipFill>
            <a:blip r:embed="rId189" cstate="print"/>
            <a:stretch>
              <a:fillRect/>
            </a:stretch>
          </p:blipFill>
          <p:spPr>
            <a:xfrm>
              <a:off x="13320893" y="3414817"/>
              <a:ext cx="25904" cy="3696"/>
            </a:xfrm>
            <a:prstGeom prst="rect">
              <a:avLst/>
            </a:prstGeom>
          </p:spPr>
        </p:pic>
        <p:pic>
          <p:nvPicPr>
            <p:cNvPr id="214" name="object 214"/>
            <p:cNvPicPr/>
            <p:nvPr/>
          </p:nvPicPr>
          <p:blipFill>
            <a:blip r:embed="rId190" cstate="print"/>
            <a:stretch>
              <a:fillRect/>
            </a:stretch>
          </p:blipFill>
          <p:spPr>
            <a:xfrm>
              <a:off x="13367121" y="3116711"/>
              <a:ext cx="32878" cy="113671"/>
            </a:xfrm>
            <a:prstGeom prst="rect">
              <a:avLst/>
            </a:prstGeom>
          </p:spPr>
        </p:pic>
        <p:pic>
          <p:nvPicPr>
            <p:cNvPr id="215" name="object 215"/>
            <p:cNvPicPr/>
            <p:nvPr/>
          </p:nvPicPr>
          <p:blipFill>
            <a:blip r:embed="rId191" cstate="print"/>
            <a:stretch>
              <a:fillRect/>
            </a:stretch>
          </p:blipFill>
          <p:spPr>
            <a:xfrm>
              <a:off x="12437516" y="2870855"/>
              <a:ext cx="111849" cy="178800"/>
            </a:xfrm>
            <a:prstGeom prst="rect">
              <a:avLst/>
            </a:prstGeom>
          </p:spPr>
        </p:pic>
        <p:pic>
          <p:nvPicPr>
            <p:cNvPr id="216" name="object 216"/>
            <p:cNvPicPr/>
            <p:nvPr/>
          </p:nvPicPr>
          <p:blipFill>
            <a:blip r:embed="rId192" cstate="print"/>
            <a:stretch>
              <a:fillRect/>
            </a:stretch>
          </p:blipFill>
          <p:spPr>
            <a:xfrm>
              <a:off x="12935553" y="3344218"/>
              <a:ext cx="224202" cy="74295"/>
            </a:xfrm>
            <a:prstGeom prst="rect">
              <a:avLst/>
            </a:prstGeom>
          </p:spPr>
        </p:pic>
        <p:pic>
          <p:nvPicPr>
            <p:cNvPr id="217" name="object 217"/>
            <p:cNvPicPr/>
            <p:nvPr/>
          </p:nvPicPr>
          <p:blipFill>
            <a:blip r:embed="rId193" cstate="print"/>
            <a:stretch>
              <a:fillRect/>
            </a:stretch>
          </p:blipFill>
          <p:spPr>
            <a:xfrm>
              <a:off x="12956663" y="2831218"/>
              <a:ext cx="311226" cy="234950"/>
            </a:xfrm>
            <a:prstGeom prst="rect">
              <a:avLst/>
            </a:prstGeom>
          </p:spPr>
        </p:pic>
        <p:pic>
          <p:nvPicPr>
            <p:cNvPr id="218" name="object 218"/>
            <p:cNvPicPr/>
            <p:nvPr/>
          </p:nvPicPr>
          <p:blipFill>
            <a:blip r:embed="rId194" cstate="print"/>
            <a:stretch>
              <a:fillRect/>
            </a:stretch>
          </p:blipFill>
          <p:spPr>
            <a:xfrm>
              <a:off x="12949972" y="2826014"/>
              <a:ext cx="196172" cy="243840"/>
            </a:xfrm>
            <a:prstGeom prst="rect">
              <a:avLst/>
            </a:prstGeom>
          </p:spPr>
        </p:pic>
        <p:pic>
          <p:nvPicPr>
            <p:cNvPr id="219" name="object 219"/>
            <p:cNvPicPr/>
            <p:nvPr/>
          </p:nvPicPr>
          <p:blipFill>
            <a:blip r:embed="rId195" cstate="print"/>
            <a:stretch>
              <a:fillRect/>
            </a:stretch>
          </p:blipFill>
          <p:spPr>
            <a:xfrm>
              <a:off x="13193336" y="2867619"/>
              <a:ext cx="74563" cy="128257"/>
            </a:xfrm>
            <a:prstGeom prst="rect">
              <a:avLst/>
            </a:prstGeom>
          </p:spPr>
        </p:pic>
        <p:pic>
          <p:nvPicPr>
            <p:cNvPr id="220" name="object 220"/>
            <p:cNvPicPr/>
            <p:nvPr/>
          </p:nvPicPr>
          <p:blipFill>
            <a:blip r:embed="rId196" cstate="print"/>
            <a:stretch>
              <a:fillRect/>
            </a:stretch>
          </p:blipFill>
          <p:spPr>
            <a:xfrm>
              <a:off x="13013991" y="2996767"/>
              <a:ext cx="310618" cy="228600"/>
            </a:xfrm>
            <a:prstGeom prst="rect">
              <a:avLst/>
            </a:prstGeom>
          </p:spPr>
        </p:pic>
        <p:pic>
          <p:nvPicPr>
            <p:cNvPr id="221" name="object 221"/>
            <p:cNvPicPr/>
            <p:nvPr/>
          </p:nvPicPr>
          <p:blipFill>
            <a:blip r:embed="rId197" cstate="print"/>
            <a:stretch>
              <a:fillRect/>
            </a:stretch>
          </p:blipFill>
          <p:spPr>
            <a:xfrm>
              <a:off x="13103297" y="2732461"/>
              <a:ext cx="296703" cy="397055"/>
            </a:xfrm>
            <a:prstGeom prst="rect">
              <a:avLst/>
            </a:prstGeom>
          </p:spPr>
        </p:pic>
        <p:sp>
          <p:nvSpPr>
            <p:cNvPr id="222" name="object 222"/>
            <p:cNvSpPr/>
            <p:nvPr/>
          </p:nvSpPr>
          <p:spPr>
            <a:xfrm>
              <a:off x="12591950" y="2818774"/>
              <a:ext cx="730250" cy="452755"/>
            </a:xfrm>
            <a:custGeom>
              <a:avLst/>
              <a:gdLst/>
              <a:ahLst/>
              <a:cxnLst/>
              <a:rect l="l" t="t" r="r" b="b"/>
              <a:pathLst>
                <a:path w="730250" h="452754">
                  <a:moveTo>
                    <a:pt x="652650" y="0"/>
                  </a:moveTo>
                  <a:lnTo>
                    <a:pt x="77170" y="0"/>
                  </a:lnTo>
                  <a:lnTo>
                    <a:pt x="47133" y="6064"/>
                  </a:lnTo>
                  <a:lnTo>
                    <a:pt x="22604" y="22604"/>
                  </a:lnTo>
                  <a:lnTo>
                    <a:pt x="6064" y="47133"/>
                  </a:lnTo>
                  <a:lnTo>
                    <a:pt x="0" y="77170"/>
                  </a:lnTo>
                  <a:lnTo>
                    <a:pt x="0" y="375307"/>
                  </a:lnTo>
                  <a:lnTo>
                    <a:pt x="6064" y="405343"/>
                  </a:lnTo>
                  <a:lnTo>
                    <a:pt x="22604" y="429869"/>
                  </a:lnTo>
                  <a:lnTo>
                    <a:pt x="47133" y="446404"/>
                  </a:lnTo>
                  <a:lnTo>
                    <a:pt x="77170" y="452467"/>
                  </a:lnTo>
                  <a:lnTo>
                    <a:pt x="652650" y="452467"/>
                  </a:lnTo>
                  <a:lnTo>
                    <a:pt x="682687" y="446404"/>
                  </a:lnTo>
                  <a:lnTo>
                    <a:pt x="707216" y="429869"/>
                  </a:lnTo>
                  <a:lnTo>
                    <a:pt x="723755" y="405343"/>
                  </a:lnTo>
                  <a:lnTo>
                    <a:pt x="729820" y="375307"/>
                  </a:lnTo>
                  <a:lnTo>
                    <a:pt x="729820" y="77170"/>
                  </a:lnTo>
                  <a:lnTo>
                    <a:pt x="723755" y="47133"/>
                  </a:lnTo>
                  <a:lnTo>
                    <a:pt x="707216" y="22604"/>
                  </a:lnTo>
                  <a:lnTo>
                    <a:pt x="682687" y="6064"/>
                  </a:lnTo>
                  <a:lnTo>
                    <a:pt x="652650" y="0"/>
                  </a:lnTo>
                  <a:close/>
                </a:path>
              </a:pathLst>
            </a:custGeom>
            <a:solidFill>
              <a:srgbClr val="57A250"/>
            </a:solidFill>
          </p:spPr>
          <p:txBody>
            <a:bodyPr wrap="square" lIns="0" tIns="0" rIns="0" bIns="0" rtlCol="0"/>
            <a:lstStyle/>
            <a:p>
              <a:endParaRPr sz="1636" dirty="0"/>
            </a:p>
          </p:txBody>
        </p:sp>
      </p:grpSp>
      <p:sp>
        <p:nvSpPr>
          <p:cNvPr id="223" name="object 223"/>
          <p:cNvSpPr txBox="1"/>
          <p:nvPr/>
        </p:nvSpPr>
        <p:spPr>
          <a:xfrm>
            <a:off x="11558695" y="2592540"/>
            <a:ext cx="447638" cy="327701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11553" marR="4622" indent="10398">
              <a:lnSpc>
                <a:spcPct val="102899"/>
              </a:lnSpc>
              <a:spcBef>
                <a:spcPts val="83"/>
              </a:spcBef>
            </a:pPr>
            <a:r>
              <a:rPr sz="1046" b="1" spc="-18" dirty="0">
                <a:solidFill>
                  <a:srgbClr val="FFFFFF"/>
                </a:solidFill>
                <a:latin typeface="Ubuntu"/>
                <a:cs typeface="Ubuntu"/>
              </a:rPr>
              <a:t>Morro </a:t>
            </a:r>
            <a:r>
              <a:rPr sz="1046" b="1" spc="-9" dirty="0">
                <a:solidFill>
                  <a:srgbClr val="FFFFFF"/>
                </a:solidFill>
                <a:latin typeface="Ubuntu"/>
                <a:cs typeface="Ubuntu"/>
              </a:rPr>
              <a:t>Agudo</a:t>
            </a:r>
            <a:endParaRPr sz="1046" dirty="0">
              <a:latin typeface="Ubuntu"/>
              <a:cs typeface="Ubuntu"/>
            </a:endParaRPr>
          </a:p>
        </p:txBody>
      </p:sp>
      <p:grpSp>
        <p:nvGrpSpPr>
          <p:cNvPr id="224" name="object 224"/>
          <p:cNvGrpSpPr/>
          <p:nvPr/>
        </p:nvGrpSpPr>
        <p:grpSpPr>
          <a:xfrm>
            <a:off x="10967435" y="1766135"/>
            <a:ext cx="1158659" cy="1217574"/>
            <a:chOff x="12056701" y="1941658"/>
            <a:chExt cx="1273810" cy="1338580"/>
          </a:xfrm>
        </p:grpSpPr>
        <p:sp>
          <p:nvSpPr>
            <p:cNvPr id="225" name="object 225"/>
            <p:cNvSpPr/>
            <p:nvPr/>
          </p:nvSpPr>
          <p:spPr>
            <a:xfrm>
              <a:off x="12591951" y="2818774"/>
              <a:ext cx="730250" cy="452755"/>
            </a:xfrm>
            <a:custGeom>
              <a:avLst/>
              <a:gdLst/>
              <a:ahLst/>
              <a:cxnLst/>
              <a:rect l="l" t="t" r="r" b="b"/>
              <a:pathLst>
                <a:path w="730250" h="452754">
                  <a:moveTo>
                    <a:pt x="77170" y="0"/>
                  </a:moveTo>
                  <a:lnTo>
                    <a:pt x="47133" y="6064"/>
                  </a:lnTo>
                  <a:lnTo>
                    <a:pt x="22604" y="22604"/>
                  </a:lnTo>
                  <a:lnTo>
                    <a:pt x="6064" y="47133"/>
                  </a:lnTo>
                  <a:lnTo>
                    <a:pt x="0" y="77170"/>
                  </a:lnTo>
                  <a:lnTo>
                    <a:pt x="0" y="375307"/>
                  </a:lnTo>
                  <a:lnTo>
                    <a:pt x="6064" y="405343"/>
                  </a:lnTo>
                  <a:lnTo>
                    <a:pt x="22604" y="429869"/>
                  </a:lnTo>
                  <a:lnTo>
                    <a:pt x="47133" y="446404"/>
                  </a:lnTo>
                  <a:lnTo>
                    <a:pt x="77170" y="452467"/>
                  </a:lnTo>
                  <a:lnTo>
                    <a:pt x="652650" y="452467"/>
                  </a:lnTo>
                  <a:lnTo>
                    <a:pt x="682687" y="446404"/>
                  </a:lnTo>
                  <a:lnTo>
                    <a:pt x="707216" y="429869"/>
                  </a:lnTo>
                  <a:lnTo>
                    <a:pt x="723755" y="405343"/>
                  </a:lnTo>
                  <a:lnTo>
                    <a:pt x="729820" y="375307"/>
                  </a:lnTo>
                  <a:lnTo>
                    <a:pt x="729820" y="77170"/>
                  </a:lnTo>
                  <a:lnTo>
                    <a:pt x="723755" y="47133"/>
                  </a:lnTo>
                  <a:lnTo>
                    <a:pt x="707216" y="22604"/>
                  </a:lnTo>
                  <a:lnTo>
                    <a:pt x="682687" y="6064"/>
                  </a:lnTo>
                  <a:lnTo>
                    <a:pt x="652650" y="0"/>
                  </a:lnTo>
                  <a:lnTo>
                    <a:pt x="77170" y="0"/>
                  </a:lnTo>
                  <a:close/>
                </a:path>
              </a:pathLst>
            </a:custGeom>
            <a:ln w="17119">
              <a:solidFill>
                <a:srgbClr val="006D4C"/>
              </a:solidFill>
            </a:ln>
          </p:spPr>
          <p:txBody>
            <a:bodyPr wrap="square" lIns="0" tIns="0" rIns="0" bIns="0" rtlCol="0"/>
            <a:lstStyle/>
            <a:p>
              <a:endParaRPr sz="1636" dirty="0"/>
            </a:p>
          </p:txBody>
        </p:sp>
        <p:pic>
          <p:nvPicPr>
            <p:cNvPr id="226" name="object 226"/>
            <p:cNvPicPr/>
            <p:nvPr/>
          </p:nvPicPr>
          <p:blipFill>
            <a:blip r:embed="rId198" cstate="print"/>
            <a:stretch>
              <a:fillRect/>
            </a:stretch>
          </p:blipFill>
          <p:spPr>
            <a:xfrm>
              <a:off x="12056701" y="1941658"/>
              <a:ext cx="861879" cy="490037"/>
            </a:xfrm>
            <a:prstGeom prst="rect">
              <a:avLst/>
            </a:prstGeom>
          </p:spPr>
        </p:pic>
        <p:pic>
          <p:nvPicPr>
            <p:cNvPr id="227" name="object 227"/>
            <p:cNvPicPr/>
            <p:nvPr/>
          </p:nvPicPr>
          <p:blipFill>
            <a:blip r:embed="rId199" cstate="print"/>
            <a:stretch>
              <a:fillRect/>
            </a:stretch>
          </p:blipFill>
          <p:spPr>
            <a:xfrm>
              <a:off x="12287542" y="2215795"/>
              <a:ext cx="633530" cy="215900"/>
            </a:xfrm>
            <a:prstGeom prst="rect">
              <a:avLst/>
            </a:prstGeom>
          </p:spPr>
        </p:pic>
        <p:pic>
          <p:nvPicPr>
            <p:cNvPr id="228" name="object 228"/>
            <p:cNvPicPr/>
            <p:nvPr/>
          </p:nvPicPr>
          <p:blipFill>
            <a:blip r:embed="rId200" cstate="print"/>
            <a:stretch>
              <a:fillRect/>
            </a:stretch>
          </p:blipFill>
          <p:spPr>
            <a:xfrm>
              <a:off x="12282149" y="1989470"/>
              <a:ext cx="583217" cy="386079"/>
            </a:xfrm>
            <a:prstGeom prst="rect">
              <a:avLst/>
            </a:prstGeom>
          </p:spPr>
        </p:pic>
        <p:pic>
          <p:nvPicPr>
            <p:cNvPr id="229" name="object 229"/>
            <p:cNvPicPr/>
            <p:nvPr/>
          </p:nvPicPr>
          <p:blipFill>
            <a:blip r:embed="rId201" cstate="print"/>
            <a:stretch>
              <a:fillRect/>
            </a:stretch>
          </p:blipFill>
          <p:spPr>
            <a:xfrm>
              <a:off x="12056701" y="1990651"/>
              <a:ext cx="235814" cy="441044"/>
            </a:xfrm>
            <a:prstGeom prst="rect">
              <a:avLst/>
            </a:prstGeom>
          </p:spPr>
        </p:pic>
        <p:pic>
          <p:nvPicPr>
            <p:cNvPr id="230" name="object 230"/>
            <p:cNvPicPr/>
            <p:nvPr/>
          </p:nvPicPr>
          <p:blipFill>
            <a:blip r:embed="rId202" cstate="print"/>
            <a:stretch>
              <a:fillRect/>
            </a:stretch>
          </p:blipFill>
          <p:spPr>
            <a:xfrm>
              <a:off x="12970830" y="1965469"/>
              <a:ext cx="3120" cy="4062"/>
            </a:xfrm>
            <a:prstGeom prst="rect">
              <a:avLst/>
            </a:prstGeom>
          </p:spPr>
        </p:pic>
        <p:pic>
          <p:nvPicPr>
            <p:cNvPr id="231" name="object 231"/>
            <p:cNvPicPr/>
            <p:nvPr/>
          </p:nvPicPr>
          <p:blipFill>
            <a:blip r:embed="rId203" cstate="print"/>
            <a:stretch>
              <a:fillRect/>
            </a:stretch>
          </p:blipFill>
          <p:spPr>
            <a:xfrm>
              <a:off x="12658326" y="1964526"/>
              <a:ext cx="315623" cy="467169"/>
            </a:xfrm>
            <a:prstGeom prst="rect">
              <a:avLst/>
            </a:prstGeom>
          </p:spPr>
        </p:pic>
        <p:pic>
          <p:nvPicPr>
            <p:cNvPr id="232" name="object 232"/>
            <p:cNvPicPr/>
            <p:nvPr/>
          </p:nvPicPr>
          <p:blipFill>
            <a:blip r:embed="rId204" cstate="print"/>
            <a:stretch>
              <a:fillRect/>
            </a:stretch>
          </p:blipFill>
          <p:spPr>
            <a:xfrm>
              <a:off x="12649426" y="1960076"/>
              <a:ext cx="324524" cy="471619"/>
            </a:xfrm>
            <a:prstGeom prst="rect">
              <a:avLst/>
            </a:prstGeom>
          </p:spPr>
        </p:pic>
        <p:sp>
          <p:nvSpPr>
            <p:cNvPr id="233" name="object 233"/>
            <p:cNvSpPr/>
            <p:nvPr/>
          </p:nvSpPr>
          <p:spPr>
            <a:xfrm>
              <a:off x="12211133" y="2027977"/>
              <a:ext cx="685800" cy="257175"/>
            </a:xfrm>
            <a:custGeom>
              <a:avLst/>
              <a:gdLst/>
              <a:ahLst/>
              <a:cxnLst/>
              <a:rect l="l" t="t" r="r" b="b"/>
              <a:pathLst>
                <a:path w="685800" h="257175">
                  <a:moveTo>
                    <a:pt x="608138" y="0"/>
                  </a:moveTo>
                  <a:lnTo>
                    <a:pt x="77170" y="0"/>
                  </a:lnTo>
                  <a:lnTo>
                    <a:pt x="47133" y="6064"/>
                  </a:lnTo>
                  <a:lnTo>
                    <a:pt x="22604" y="22604"/>
                  </a:lnTo>
                  <a:lnTo>
                    <a:pt x="6064" y="47133"/>
                  </a:lnTo>
                  <a:lnTo>
                    <a:pt x="0" y="77170"/>
                  </a:lnTo>
                  <a:lnTo>
                    <a:pt x="0" y="179795"/>
                  </a:lnTo>
                  <a:lnTo>
                    <a:pt x="6064" y="209830"/>
                  </a:lnTo>
                  <a:lnTo>
                    <a:pt x="22604" y="234356"/>
                  </a:lnTo>
                  <a:lnTo>
                    <a:pt x="47133" y="250892"/>
                  </a:lnTo>
                  <a:lnTo>
                    <a:pt x="77170" y="256955"/>
                  </a:lnTo>
                  <a:lnTo>
                    <a:pt x="608138" y="256955"/>
                  </a:lnTo>
                  <a:lnTo>
                    <a:pt x="638175" y="250892"/>
                  </a:lnTo>
                  <a:lnTo>
                    <a:pt x="662704" y="234356"/>
                  </a:lnTo>
                  <a:lnTo>
                    <a:pt x="679244" y="209830"/>
                  </a:lnTo>
                  <a:lnTo>
                    <a:pt x="685308" y="179795"/>
                  </a:lnTo>
                  <a:lnTo>
                    <a:pt x="685308" y="77170"/>
                  </a:lnTo>
                  <a:lnTo>
                    <a:pt x="679244" y="47133"/>
                  </a:lnTo>
                  <a:lnTo>
                    <a:pt x="662704" y="22604"/>
                  </a:lnTo>
                  <a:lnTo>
                    <a:pt x="638175" y="6064"/>
                  </a:lnTo>
                  <a:lnTo>
                    <a:pt x="608138" y="0"/>
                  </a:lnTo>
                  <a:close/>
                </a:path>
              </a:pathLst>
            </a:custGeom>
            <a:solidFill>
              <a:srgbClr val="57A250"/>
            </a:solidFill>
          </p:spPr>
          <p:txBody>
            <a:bodyPr wrap="square" lIns="0" tIns="0" rIns="0" bIns="0" rtlCol="0"/>
            <a:lstStyle/>
            <a:p>
              <a:endParaRPr sz="1636" dirty="0"/>
            </a:p>
          </p:txBody>
        </p:sp>
      </p:grpSp>
      <p:sp>
        <p:nvSpPr>
          <p:cNvPr id="234" name="object 234"/>
          <p:cNvSpPr txBox="1"/>
          <p:nvPr/>
        </p:nvSpPr>
        <p:spPr>
          <a:xfrm>
            <a:off x="11159465" y="1854662"/>
            <a:ext cx="505976" cy="200044"/>
          </a:xfrm>
          <a:prstGeom prst="rect">
            <a:avLst/>
          </a:prstGeom>
        </p:spPr>
        <p:txBody>
          <a:bodyPr vert="horz" wrap="square" lIns="0" tIns="10974" rIns="0" bIns="0" rtlCol="0">
            <a:spAutoFit/>
          </a:bodyPr>
          <a:lstStyle/>
          <a:p>
            <a:pPr marL="11553">
              <a:spcBef>
                <a:spcPts val="86"/>
              </a:spcBef>
            </a:pPr>
            <a:r>
              <a:rPr sz="1228" b="1" spc="-9" dirty="0">
                <a:solidFill>
                  <a:srgbClr val="FFFFFF"/>
                </a:solidFill>
                <a:latin typeface="Ubuntu"/>
                <a:cs typeface="Ubuntu"/>
              </a:rPr>
              <a:t>Guaíra</a:t>
            </a:r>
            <a:endParaRPr sz="1228" dirty="0">
              <a:latin typeface="Ubuntu"/>
              <a:cs typeface="Ubuntu"/>
            </a:endParaRPr>
          </a:p>
        </p:txBody>
      </p:sp>
      <p:grpSp>
        <p:nvGrpSpPr>
          <p:cNvPr id="235" name="object 235"/>
          <p:cNvGrpSpPr/>
          <p:nvPr/>
        </p:nvGrpSpPr>
        <p:grpSpPr>
          <a:xfrm>
            <a:off x="11100107" y="1351199"/>
            <a:ext cx="1707377" cy="735281"/>
            <a:chOff x="12202560" y="1485483"/>
            <a:chExt cx="1877060" cy="808355"/>
          </a:xfrm>
        </p:grpSpPr>
        <p:sp>
          <p:nvSpPr>
            <p:cNvPr id="236" name="object 236"/>
            <p:cNvSpPr/>
            <p:nvPr/>
          </p:nvSpPr>
          <p:spPr>
            <a:xfrm>
              <a:off x="12211133" y="2027977"/>
              <a:ext cx="685800" cy="257175"/>
            </a:xfrm>
            <a:custGeom>
              <a:avLst/>
              <a:gdLst/>
              <a:ahLst/>
              <a:cxnLst/>
              <a:rect l="l" t="t" r="r" b="b"/>
              <a:pathLst>
                <a:path w="685800" h="257175">
                  <a:moveTo>
                    <a:pt x="77170" y="0"/>
                  </a:moveTo>
                  <a:lnTo>
                    <a:pt x="47133" y="6064"/>
                  </a:lnTo>
                  <a:lnTo>
                    <a:pt x="22604" y="22604"/>
                  </a:lnTo>
                  <a:lnTo>
                    <a:pt x="6064" y="47133"/>
                  </a:lnTo>
                  <a:lnTo>
                    <a:pt x="0" y="77170"/>
                  </a:lnTo>
                  <a:lnTo>
                    <a:pt x="0" y="179795"/>
                  </a:lnTo>
                  <a:lnTo>
                    <a:pt x="6064" y="209830"/>
                  </a:lnTo>
                  <a:lnTo>
                    <a:pt x="22604" y="234356"/>
                  </a:lnTo>
                  <a:lnTo>
                    <a:pt x="47133" y="250892"/>
                  </a:lnTo>
                  <a:lnTo>
                    <a:pt x="77170" y="256955"/>
                  </a:lnTo>
                  <a:lnTo>
                    <a:pt x="608138" y="256955"/>
                  </a:lnTo>
                  <a:lnTo>
                    <a:pt x="638175" y="250892"/>
                  </a:lnTo>
                  <a:lnTo>
                    <a:pt x="662704" y="234356"/>
                  </a:lnTo>
                  <a:lnTo>
                    <a:pt x="679244" y="209830"/>
                  </a:lnTo>
                  <a:lnTo>
                    <a:pt x="685308" y="179795"/>
                  </a:lnTo>
                  <a:lnTo>
                    <a:pt x="685308" y="77170"/>
                  </a:lnTo>
                  <a:lnTo>
                    <a:pt x="679244" y="47133"/>
                  </a:lnTo>
                  <a:lnTo>
                    <a:pt x="662704" y="22604"/>
                  </a:lnTo>
                  <a:lnTo>
                    <a:pt x="638175" y="6064"/>
                  </a:lnTo>
                  <a:lnTo>
                    <a:pt x="608138" y="0"/>
                  </a:lnTo>
                  <a:lnTo>
                    <a:pt x="77170" y="0"/>
                  </a:lnTo>
                  <a:close/>
                </a:path>
              </a:pathLst>
            </a:custGeom>
            <a:ln w="17119">
              <a:solidFill>
                <a:srgbClr val="006D4C"/>
              </a:solidFill>
            </a:ln>
          </p:spPr>
          <p:txBody>
            <a:bodyPr wrap="square" lIns="0" tIns="0" rIns="0" bIns="0" rtlCol="0"/>
            <a:lstStyle/>
            <a:p>
              <a:endParaRPr sz="1636" dirty="0"/>
            </a:p>
          </p:txBody>
        </p:sp>
        <p:pic>
          <p:nvPicPr>
            <p:cNvPr id="237" name="object 237"/>
            <p:cNvPicPr/>
            <p:nvPr/>
          </p:nvPicPr>
          <p:blipFill>
            <a:blip r:embed="rId205" cstate="print"/>
            <a:stretch>
              <a:fillRect/>
            </a:stretch>
          </p:blipFill>
          <p:spPr>
            <a:xfrm>
              <a:off x="12855545" y="1485483"/>
              <a:ext cx="1223837" cy="479985"/>
            </a:xfrm>
            <a:prstGeom prst="rect">
              <a:avLst/>
            </a:prstGeom>
          </p:spPr>
        </p:pic>
        <p:pic>
          <p:nvPicPr>
            <p:cNvPr id="238" name="object 238"/>
            <p:cNvPicPr/>
            <p:nvPr/>
          </p:nvPicPr>
          <p:blipFill>
            <a:blip r:embed="rId206" cstate="print"/>
            <a:stretch>
              <a:fillRect/>
            </a:stretch>
          </p:blipFill>
          <p:spPr>
            <a:xfrm>
              <a:off x="13795716" y="1866697"/>
              <a:ext cx="243144" cy="98771"/>
            </a:xfrm>
            <a:prstGeom prst="rect">
              <a:avLst/>
            </a:prstGeom>
          </p:spPr>
        </p:pic>
        <p:pic>
          <p:nvPicPr>
            <p:cNvPr id="239" name="object 239"/>
            <p:cNvPicPr/>
            <p:nvPr/>
          </p:nvPicPr>
          <p:blipFill>
            <a:blip r:embed="rId207" cstate="print"/>
            <a:stretch>
              <a:fillRect/>
            </a:stretch>
          </p:blipFill>
          <p:spPr>
            <a:xfrm>
              <a:off x="13253062" y="1804227"/>
              <a:ext cx="199250" cy="161241"/>
            </a:xfrm>
            <a:prstGeom prst="rect">
              <a:avLst/>
            </a:prstGeom>
          </p:spPr>
        </p:pic>
        <p:pic>
          <p:nvPicPr>
            <p:cNvPr id="240" name="object 240"/>
            <p:cNvPicPr/>
            <p:nvPr/>
          </p:nvPicPr>
          <p:blipFill>
            <a:blip r:embed="rId208" cstate="print"/>
            <a:stretch>
              <a:fillRect/>
            </a:stretch>
          </p:blipFill>
          <p:spPr>
            <a:xfrm>
              <a:off x="13566686" y="1814751"/>
              <a:ext cx="245804" cy="150717"/>
            </a:xfrm>
            <a:prstGeom prst="rect">
              <a:avLst/>
            </a:prstGeom>
          </p:spPr>
        </p:pic>
        <p:pic>
          <p:nvPicPr>
            <p:cNvPr id="241" name="object 241"/>
            <p:cNvPicPr/>
            <p:nvPr/>
          </p:nvPicPr>
          <p:blipFill>
            <a:blip r:embed="rId209" cstate="print"/>
            <a:stretch>
              <a:fillRect/>
            </a:stretch>
          </p:blipFill>
          <p:spPr>
            <a:xfrm>
              <a:off x="12855545" y="1934066"/>
              <a:ext cx="346397" cy="31402"/>
            </a:xfrm>
            <a:prstGeom prst="rect">
              <a:avLst/>
            </a:prstGeom>
          </p:spPr>
        </p:pic>
        <p:pic>
          <p:nvPicPr>
            <p:cNvPr id="242" name="object 242"/>
            <p:cNvPicPr/>
            <p:nvPr/>
          </p:nvPicPr>
          <p:blipFill>
            <a:blip r:embed="rId210" cstate="print"/>
            <a:stretch>
              <a:fillRect/>
            </a:stretch>
          </p:blipFill>
          <p:spPr>
            <a:xfrm>
              <a:off x="13841882" y="1847755"/>
              <a:ext cx="237500" cy="117713"/>
            </a:xfrm>
            <a:prstGeom prst="rect">
              <a:avLst/>
            </a:prstGeom>
          </p:spPr>
        </p:pic>
        <p:pic>
          <p:nvPicPr>
            <p:cNvPr id="243" name="object 243"/>
            <p:cNvPicPr/>
            <p:nvPr/>
          </p:nvPicPr>
          <p:blipFill>
            <a:blip r:embed="rId211" cstate="print"/>
            <a:stretch>
              <a:fillRect/>
            </a:stretch>
          </p:blipFill>
          <p:spPr>
            <a:xfrm>
              <a:off x="13832835" y="1732387"/>
              <a:ext cx="246547" cy="115364"/>
            </a:xfrm>
            <a:prstGeom prst="rect">
              <a:avLst/>
            </a:prstGeom>
          </p:spPr>
        </p:pic>
        <p:pic>
          <p:nvPicPr>
            <p:cNvPr id="244" name="object 244"/>
            <p:cNvPicPr/>
            <p:nvPr/>
          </p:nvPicPr>
          <p:blipFill>
            <a:blip r:embed="rId212" cstate="print"/>
            <a:stretch>
              <a:fillRect/>
            </a:stretch>
          </p:blipFill>
          <p:spPr>
            <a:xfrm>
              <a:off x="13828437" y="1727979"/>
              <a:ext cx="250945" cy="237490"/>
            </a:xfrm>
            <a:prstGeom prst="rect">
              <a:avLst/>
            </a:prstGeom>
          </p:spPr>
        </p:pic>
        <p:sp>
          <p:nvSpPr>
            <p:cNvPr id="245" name="object 245"/>
            <p:cNvSpPr/>
            <p:nvPr/>
          </p:nvSpPr>
          <p:spPr>
            <a:xfrm>
              <a:off x="13009990" y="1571798"/>
              <a:ext cx="991235" cy="247650"/>
            </a:xfrm>
            <a:custGeom>
              <a:avLst/>
              <a:gdLst/>
              <a:ahLst/>
              <a:cxnLst/>
              <a:rect l="l" t="t" r="r" b="b"/>
              <a:pathLst>
                <a:path w="991234" h="247650">
                  <a:moveTo>
                    <a:pt x="914003" y="0"/>
                  </a:moveTo>
                  <a:lnTo>
                    <a:pt x="77170" y="0"/>
                  </a:lnTo>
                  <a:lnTo>
                    <a:pt x="47133" y="6064"/>
                  </a:lnTo>
                  <a:lnTo>
                    <a:pt x="22604" y="22604"/>
                  </a:lnTo>
                  <a:lnTo>
                    <a:pt x="6064" y="47133"/>
                  </a:lnTo>
                  <a:lnTo>
                    <a:pt x="0" y="77170"/>
                  </a:lnTo>
                  <a:lnTo>
                    <a:pt x="0" y="169858"/>
                  </a:lnTo>
                  <a:lnTo>
                    <a:pt x="6064" y="199895"/>
                  </a:lnTo>
                  <a:lnTo>
                    <a:pt x="22604" y="224425"/>
                  </a:lnTo>
                  <a:lnTo>
                    <a:pt x="47133" y="240964"/>
                  </a:lnTo>
                  <a:lnTo>
                    <a:pt x="77170" y="247029"/>
                  </a:lnTo>
                  <a:lnTo>
                    <a:pt x="914003" y="247029"/>
                  </a:lnTo>
                  <a:lnTo>
                    <a:pt x="944044" y="240964"/>
                  </a:lnTo>
                  <a:lnTo>
                    <a:pt x="968573" y="224425"/>
                  </a:lnTo>
                  <a:lnTo>
                    <a:pt x="985110" y="199895"/>
                  </a:lnTo>
                  <a:lnTo>
                    <a:pt x="991174" y="169858"/>
                  </a:lnTo>
                  <a:lnTo>
                    <a:pt x="991174" y="77170"/>
                  </a:lnTo>
                  <a:lnTo>
                    <a:pt x="985110" y="47133"/>
                  </a:lnTo>
                  <a:lnTo>
                    <a:pt x="968573" y="22604"/>
                  </a:lnTo>
                  <a:lnTo>
                    <a:pt x="944044" y="6064"/>
                  </a:lnTo>
                  <a:lnTo>
                    <a:pt x="914003" y="0"/>
                  </a:lnTo>
                  <a:close/>
                </a:path>
              </a:pathLst>
            </a:custGeom>
            <a:solidFill>
              <a:srgbClr val="57A250"/>
            </a:solidFill>
          </p:spPr>
          <p:txBody>
            <a:bodyPr wrap="square" lIns="0" tIns="0" rIns="0" bIns="0" rtlCol="0"/>
            <a:lstStyle/>
            <a:p>
              <a:endParaRPr sz="1636" dirty="0"/>
            </a:p>
          </p:txBody>
        </p:sp>
      </p:grpSp>
      <p:sp>
        <p:nvSpPr>
          <p:cNvPr id="246" name="object 246"/>
          <p:cNvSpPr txBox="1"/>
          <p:nvPr/>
        </p:nvSpPr>
        <p:spPr>
          <a:xfrm>
            <a:off x="11923081" y="1440682"/>
            <a:ext cx="708134" cy="188982"/>
          </a:xfrm>
          <a:prstGeom prst="rect">
            <a:avLst/>
          </a:prstGeom>
        </p:spPr>
        <p:txBody>
          <a:bodyPr vert="horz" wrap="square" lIns="0" tIns="13862" rIns="0" bIns="0" rtlCol="0">
            <a:spAutoFit/>
          </a:bodyPr>
          <a:lstStyle/>
          <a:p>
            <a:pPr marL="11553">
              <a:spcBef>
                <a:spcPts val="110"/>
              </a:spcBef>
            </a:pPr>
            <a:r>
              <a:rPr sz="1137" b="1" spc="-9" dirty="0">
                <a:solidFill>
                  <a:srgbClr val="FFFFFF"/>
                </a:solidFill>
                <a:latin typeface="Ubuntu"/>
                <a:cs typeface="Ubuntu"/>
              </a:rPr>
              <a:t>Igarapava</a:t>
            </a:r>
            <a:endParaRPr sz="1137" dirty="0">
              <a:latin typeface="Ubuntu"/>
              <a:cs typeface="Ubuntu"/>
            </a:endParaRPr>
          </a:p>
        </p:txBody>
      </p:sp>
      <p:grpSp>
        <p:nvGrpSpPr>
          <p:cNvPr id="247" name="object 247"/>
          <p:cNvGrpSpPr/>
          <p:nvPr/>
        </p:nvGrpSpPr>
        <p:grpSpPr>
          <a:xfrm>
            <a:off x="11826750" y="1421914"/>
            <a:ext cx="1967295" cy="846179"/>
            <a:chOff x="13001418" y="1563225"/>
            <a:chExt cx="2162810" cy="930275"/>
          </a:xfrm>
        </p:grpSpPr>
        <p:sp>
          <p:nvSpPr>
            <p:cNvPr id="248" name="object 248"/>
            <p:cNvSpPr/>
            <p:nvPr/>
          </p:nvSpPr>
          <p:spPr>
            <a:xfrm>
              <a:off x="13009990" y="1571798"/>
              <a:ext cx="991235" cy="247650"/>
            </a:xfrm>
            <a:custGeom>
              <a:avLst/>
              <a:gdLst/>
              <a:ahLst/>
              <a:cxnLst/>
              <a:rect l="l" t="t" r="r" b="b"/>
              <a:pathLst>
                <a:path w="991234" h="247650">
                  <a:moveTo>
                    <a:pt x="77170" y="0"/>
                  </a:moveTo>
                  <a:lnTo>
                    <a:pt x="47133" y="6064"/>
                  </a:lnTo>
                  <a:lnTo>
                    <a:pt x="22604" y="22604"/>
                  </a:lnTo>
                  <a:lnTo>
                    <a:pt x="6064" y="47133"/>
                  </a:lnTo>
                  <a:lnTo>
                    <a:pt x="0" y="77170"/>
                  </a:lnTo>
                  <a:lnTo>
                    <a:pt x="0" y="169858"/>
                  </a:lnTo>
                  <a:lnTo>
                    <a:pt x="6064" y="199895"/>
                  </a:lnTo>
                  <a:lnTo>
                    <a:pt x="22604" y="224425"/>
                  </a:lnTo>
                  <a:lnTo>
                    <a:pt x="47133" y="240964"/>
                  </a:lnTo>
                  <a:lnTo>
                    <a:pt x="77170" y="247029"/>
                  </a:lnTo>
                  <a:lnTo>
                    <a:pt x="914003" y="247029"/>
                  </a:lnTo>
                  <a:lnTo>
                    <a:pt x="944044" y="240964"/>
                  </a:lnTo>
                  <a:lnTo>
                    <a:pt x="968573" y="224425"/>
                  </a:lnTo>
                  <a:lnTo>
                    <a:pt x="985110" y="199895"/>
                  </a:lnTo>
                  <a:lnTo>
                    <a:pt x="991174" y="169858"/>
                  </a:lnTo>
                  <a:lnTo>
                    <a:pt x="991174" y="77170"/>
                  </a:lnTo>
                  <a:lnTo>
                    <a:pt x="985110" y="47133"/>
                  </a:lnTo>
                  <a:lnTo>
                    <a:pt x="968573" y="22604"/>
                  </a:lnTo>
                  <a:lnTo>
                    <a:pt x="944044" y="6064"/>
                  </a:lnTo>
                  <a:lnTo>
                    <a:pt x="914003" y="0"/>
                  </a:lnTo>
                  <a:lnTo>
                    <a:pt x="77170" y="0"/>
                  </a:lnTo>
                  <a:close/>
                </a:path>
              </a:pathLst>
            </a:custGeom>
            <a:ln w="17119">
              <a:solidFill>
                <a:srgbClr val="006D4C"/>
              </a:solidFill>
            </a:ln>
          </p:spPr>
          <p:txBody>
            <a:bodyPr wrap="square" lIns="0" tIns="0" rIns="0" bIns="0" rtlCol="0"/>
            <a:lstStyle/>
            <a:p>
              <a:endParaRPr sz="1636" dirty="0"/>
            </a:p>
          </p:txBody>
        </p:sp>
        <p:pic>
          <p:nvPicPr>
            <p:cNvPr id="249" name="object 249"/>
            <p:cNvPicPr/>
            <p:nvPr/>
          </p:nvPicPr>
          <p:blipFill>
            <a:blip r:embed="rId213" cstate="print"/>
            <a:stretch>
              <a:fillRect/>
            </a:stretch>
          </p:blipFill>
          <p:spPr>
            <a:xfrm>
              <a:off x="14715258" y="2003352"/>
              <a:ext cx="448405" cy="490037"/>
            </a:xfrm>
            <a:prstGeom prst="rect">
              <a:avLst/>
            </a:prstGeom>
          </p:spPr>
        </p:pic>
        <p:pic>
          <p:nvPicPr>
            <p:cNvPr id="250" name="object 250"/>
            <p:cNvPicPr/>
            <p:nvPr/>
          </p:nvPicPr>
          <p:blipFill>
            <a:blip r:embed="rId214" cstate="print"/>
            <a:stretch>
              <a:fillRect/>
            </a:stretch>
          </p:blipFill>
          <p:spPr>
            <a:xfrm>
              <a:off x="14363981" y="2176373"/>
              <a:ext cx="383087" cy="295634"/>
            </a:xfrm>
            <a:prstGeom prst="rect">
              <a:avLst/>
            </a:prstGeom>
          </p:spPr>
        </p:pic>
        <p:pic>
          <p:nvPicPr>
            <p:cNvPr id="251" name="object 251"/>
            <p:cNvPicPr/>
            <p:nvPr/>
          </p:nvPicPr>
          <p:blipFill>
            <a:blip r:embed="rId215" cstate="print"/>
            <a:stretch>
              <a:fillRect/>
            </a:stretch>
          </p:blipFill>
          <p:spPr>
            <a:xfrm>
              <a:off x="14075519" y="2448710"/>
              <a:ext cx="131692" cy="44679"/>
            </a:xfrm>
            <a:prstGeom prst="rect">
              <a:avLst/>
            </a:prstGeom>
          </p:spPr>
        </p:pic>
        <p:pic>
          <p:nvPicPr>
            <p:cNvPr id="252" name="object 252"/>
            <p:cNvPicPr/>
            <p:nvPr/>
          </p:nvPicPr>
          <p:blipFill>
            <a:blip r:embed="rId216" cstate="print"/>
            <a:stretch>
              <a:fillRect/>
            </a:stretch>
          </p:blipFill>
          <p:spPr>
            <a:xfrm>
              <a:off x="14075519" y="2172415"/>
              <a:ext cx="149105" cy="320974"/>
            </a:xfrm>
            <a:prstGeom prst="rect">
              <a:avLst/>
            </a:prstGeom>
          </p:spPr>
        </p:pic>
        <p:pic>
          <p:nvPicPr>
            <p:cNvPr id="253" name="object 253"/>
            <p:cNvPicPr/>
            <p:nvPr/>
          </p:nvPicPr>
          <p:blipFill>
            <a:blip r:embed="rId217" cstate="print"/>
            <a:stretch>
              <a:fillRect/>
            </a:stretch>
          </p:blipFill>
          <p:spPr>
            <a:xfrm>
              <a:off x="14181840" y="2189116"/>
              <a:ext cx="229490" cy="198653"/>
            </a:xfrm>
            <a:prstGeom prst="rect">
              <a:avLst/>
            </a:prstGeom>
          </p:spPr>
        </p:pic>
        <p:pic>
          <p:nvPicPr>
            <p:cNvPr id="254" name="object 254"/>
            <p:cNvPicPr/>
            <p:nvPr/>
          </p:nvPicPr>
          <p:blipFill>
            <a:blip r:embed="rId218" cstate="print"/>
            <a:stretch>
              <a:fillRect/>
            </a:stretch>
          </p:blipFill>
          <p:spPr>
            <a:xfrm>
              <a:off x="14225054" y="2003352"/>
              <a:ext cx="592421" cy="251479"/>
            </a:xfrm>
            <a:prstGeom prst="rect">
              <a:avLst/>
            </a:prstGeom>
          </p:spPr>
        </p:pic>
        <p:pic>
          <p:nvPicPr>
            <p:cNvPr id="255" name="object 255"/>
            <p:cNvPicPr/>
            <p:nvPr/>
          </p:nvPicPr>
          <p:blipFill>
            <a:blip r:embed="rId219" cstate="print"/>
            <a:stretch>
              <a:fillRect/>
            </a:stretch>
          </p:blipFill>
          <p:spPr>
            <a:xfrm>
              <a:off x="14145810" y="2348610"/>
              <a:ext cx="256484" cy="144779"/>
            </a:xfrm>
            <a:prstGeom prst="rect">
              <a:avLst/>
            </a:prstGeom>
          </p:spPr>
        </p:pic>
        <p:pic>
          <p:nvPicPr>
            <p:cNvPr id="256" name="object 256"/>
            <p:cNvPicPr/>
            <p:nvPr/>
          </p:nvPicPr>
          <p:blipFill>
            <a:blip r:embed="rId220" cstate="print"/>
            <a:stretch>
              <a:fillRect/>
            </a:stretch>
          </p:blipFill>
          <p:spPr>
            <a:xfrm>
              <a:off x="14391603" y="2397124"/>
              <a:ext cx="397998" cy="96266"/>
            </a:xfrm>
            <a:prstGeom prst="rect">
              <a:avLst/>
            </a:prstGeom>
          </p:spPr>
        </p:pic>
        <p:pic>
          <p:nvPicPr>
            <p:cNvPr id="257" name="object 257"/>
            <p:cNvPicPr/>
            <p:nvPr/>
          </p:nvPicPr>
          <p:blipFill>
            <a:blip r:embed="rId221" cstate="print"/>
            <a:stretch>
              <a:fillRect/>
            </a:stretch>
          </p:blipFill>
          <p:spPr>
            <a:xfrm>
              <a:off x="14075519" y="2003352"/>
              <a:ext cx="190758" cy="202580"/>
            </a:xfrm>
            <a:prstGeom prst="rect">
              <a:avLst/>
            </a:prstGeom>
          </p:spPr>
        </p:pic>
        <p:sp>
          <p:nvSpPr>
            <p:cNvPr id="258" name="object 258"/>
            <p:cNvSpPr/>
            <p:nvPr/>
          </p:nvSpPr>
          <p:spPr>
            <a:xfrm>
              <a:off x="14229961" y="2089667"/>
              <a:ext cx="855980" cy="256540"/>
            </a:xfrm>
            <a:custGeom>
              <a:avLst/>
              <a:gdLst/>
              <a:ahLst/>
              <a:cxnLst/>
              <a:rect l="l" t="t" r="r" b="b"/>
              <a:pathLst>
                <a:path w="855980" h="256539">
                  <a:moveTo>
                    <a:pt x="778541" y="0"/>
                  </a:moveTo>
                  <a:lnTo>
                    <a:pt x="77170" y="0"/>
                  </a:lnTo>
                  <a:lnTo>
                    <a:pt x="47133" y="6064"/>
                  </a:lnTo>
                  <a:lnTo>
                    <a:pt x="22604" y="22604"/>
                  </a:lnTo>
                  <a:lnTo>
                    <a:pt x="6064" y="47133"/>
                  </a:lnTo>
                  <a:lnTo>
                    <a:pt x="0" y="77170"/>
                  </a:lnTo>
                  <a:lnTo>
                    <a:pt x="0" y="179334"/>
                  </a:lnTo>
                  <a:lnTo>
                    <a:pt x="6064" y="209369"/>
                  </a:lnTo>
                  <a:lnTo>
                    <a:pt x="22604" y="233896"/>
                  </a:lnTo>
                  <a:lnTo>
                    <a:pt x="47133" y="250431"/>
                  </a:lnTo>
                  <a:lnTo>
                    <a:pt x="77170" y="256494"/>
                  </a:lnTo>
                  <a:lnTo>
                    <a:pt x="778541" y="256494"/>
                  </a:lnTo>
                  <a:lnTo>
                    <a:pt x="808578" y="250431"/>
                  </a:lnTo>
                  <a:lnTo>
                    <a:pt x="833108" y="233896"/>
                  </a:lnTo>
                  <a:lnTo>
                    <a:pt x="849647" y="209369"/>
                  </a:lnTo>
                  <a:lnTo>
                    <a:pt x="855712" y="179334"/>
                  </a:lnTo>
                  <a:lnTo>
                    <a:pt x="855712" y="77170"/>
                  </a:lnTo>
                  <a:lnTo>
                    <a:pt x="849647" y="47133"/>
                  </a:lnTo>
                  <a:lnTo>
                    <a:pt x="833108" y="22604"/>
                  </a:lnTo>
                  <a:lnTo>
                    <a:pt x="808578" y="6064"/>
                  </a:lnTo>
                  <a:lnTo>
                    <a:pt x="778541" y="0"/>
                  </a:lnTo>
                  <a:close/>
                </a:path>
              </a:pathLst>
            </a:custGeom>
            <a:solidFill>
              <a:srgbClr val="57A250"/>
            </a:solidFill>
          </p:spPr>
          <p:txBody>
            <a:bodyPr wrap="square" lIns="0" tIns="0" rIns="0" bIns="0" rtlCol="0"/>
            <a:lstStyle/>
            <a:p>
              <a:endParaRPr sz="1636" dirty="0"/>
            </a:p>
          </p:txBody>
        </p:sp>
      </p:grpSp>
      <p:sp>
        <p:nvSpPr>
          <p:cNvPr id="259" name="object 259"/>
          <p:cNvSpPr txBox="1"/>
          <p:nvPr/>
        </p:nvSpPr>
        <p:spPr>
          <a:xfrm>
            <a:off x="13001927" y="1910564"/>
            <a:ext cx="655572" cy="200044"/>
          </a:xfrm>
          <a:prstGeom prst="rect">
            <a:avLst/>
          </a:prstGeom>
        </p:spPr>
        <p:txBody>
          <a:bodyPr vert="horz" wrap="square" lIns="0" tIns="10974" rIns="0" bIns="0" rtlCol="0">
            <a:spAutoFit/>
          </a:bodyPr>
          <a:lstStyle/>
          <a:p>
            <a:pPr marL="11553">
              <a:spcBef>
                <a:spcPts val="86"/>
              </a:spcBef>
            </a:pPr>
            <a:r>
              <a:rPr sz="1228" b="1" spc="-9" dirty="0">
                <a:solidFill>
                  <a:srgbClr val="FFFFFF"/>
                </a:solidFill>
                <a:latin typeface="Ubuntu"/>
                <a:cs typeface="Ubuntu"/>
              </a:rPr>
              <a:t>Buritizal</a:t>
            </a:r>
            <a:endParaRPr sz="1228" dirty="0">
              <a:latin typeface="Ubuntu"/>
              <a:cs typeface="Ubuntu"/>
            </a:endParaRPr>
          </a:p>
        </p:txBody>
      </p:sp>
      <p:grpSp>
        <p:nvGrpSpPr>
          <p:cNvPr id="260" name="object 260"/>
          <p:cNvGrpSpPr/>
          <p:nvPr/>
        </p:nvGrpSpPr>
        <p:grpSpPr>
          <a:xfrm>
            <a:off x="12936437" y="1892968"/>
            <a:ext cx="1186385" cy="877370"/>
            <a:chOff x="14221389" y="2081094"/>
            <a:chExt cx="1304290" cy="964565"/>
          </a:xfrm>
        </p:grpSpPr>
        <p:sp>
          <p:nvSpPr>
            <p:cNvPr id="261" name="object 261"/>
            <p:cNvSpPr/>
            <p:nvPr/>
          </p:nvSpPr>
          <p:spPr>
            <a:xfrm>
              <a:off x="14229961" y="2089667"/>
              <a:ext cx="855980" cy="256540"/>
            </a:xfrm>
            <a:custGeom>
              <a:avLst/>
              <a:gdLst/>
              <a:ahLst/>
              <a:cxnLst/>
              <a:rect l="l" t="t" r="r" b="b"/>
              <a:pathLst>
                <a:path w="855980" h="256539">
                  <a:moveTo>
                    <a:pt x="77170" y="0"/>
                  </a:moveTo>
                  <a:lnTo>
                    <a:pt x="47133" y="6064"/>
                  </a:lnTo>
                  <a:lnTo>
                    <a:pt x="22604" y="22604"/>
                  </a:lnTo>
                  <a:lnTo>
                    <a:pt x="6064" y="47133"/>
                  </a:lnTo>
                  <a:lnTo>
                    <a:pt x="0" y="77170"/>
                  </a:lnTo>
                  <a:lnTo>
                    <a:pt x="0" y="179334"/>
                  </a:lnTo>
                  <a:lnTo>
                    <a:pt x="6064" y="209369"/>
                  </a:lnTo>
                  <a:lnTo>
                    <a:pt x="22604" y="233896"/>
                  </a:lnTo>
                  <a:lnTo>
                    <a:pt x="47133" y="250431"/>
                  </a:lnTo>
                  <a:lnTo>
                    <a:pt x="77170" y="256494"/>
                  </a:lnTo>
                  <a:lnTo>
                    <a:pt x="778541" y="256494"/>
                  </a:lnTo>
                  <a:lnTo>
                    <a:pt x="808578" y="250431"/>
                  </a:lnTo>
                  <a:lnTo>
                    <a:pt x="833108" y="233896"/>
                  </a:lnTo>
                  <a:lnTo>
                    <a:pt x="849647" y="209369"/>
                  </a:lnTo>
                  <a:lnTo>
                    <a:pt x="855712" y="179334"/>
                  </a:lnTo>
                  <a:lnTo>
                    <a:pt x="855712" y="77170"/>
                  </a:lnTo>
                  <a:lnTo>
                    <a:pt x="849647" y="47133"/>
                  </a:lnTo>
                  <a:lnTo>
                    <a:pt x="833108" y="22604"/>
                  </a:lnTo>
                  <a:lnTo>
                    <a:pt x="808578" y="6064"/>
                  </a:lnTo>
                  <a:lnTo>
                    <a:pt x="778541" y="0"/>
                  </a:lnTo>
                  <a:lnTo>
                    <a:pt x="77170" y="0"/>
                  </a:lnTo>
                  <a:close/>
                </a:path>
              </a:pathLst>
            </a:custGeom>
            <a:ln w="17119">
              <a:solidFill>
                <a:srgbClr val="006D4C"/>
              </a:solidFill>
            </a:ln>
          </p:spPr>
          <p:txBody>
            <a:bodyPr wrap="square" lIns="0" tIns="0" rIns="0" bIns="0" rtlCol="0"/>
            <a:lstStyle/>
            <a:p>
              <a:endParaRPr sz="1636" dirty="0"/>
            </a:p>
          </p:txBody>
        </p:sp>
        <p:pic>
          <p:nvPicPr>
            <p:cNvPr id="262" name="object 262"/>
            <p:cNvPicPr/>
            <p:nvPr/>
          </p:nvPicPr>
          <p:blipFill>
            <a:blip r:embed="rId222" cstate="print"/>
            <a:stretch>
              <a:fillRect/>
            </a:stretch>
          </p:blipFill>
          <p:spPr>
            <a:xfrm>
              <a:off x="14826428" y="2555084"/>
              <a:ext cx="699214" cy="490037"/>
            </a:xfrm>
            <a:prstGeom prst="rect">
              <a:avLst/>
            </a:prstGeom>
          </p:spPr>
        </p:pic>
        <p:pic>
          <p:nvPicPr>
            <p:cNvPr id="263" name="object 263"/>
            <p:cNvPicPr/>
            <p:nvPr/>
          </p:nvPicPr>
          <p:blipFill>
            <a:blip r:embed="rId223" cstate="print"/>
            <a:stretch>
              <a:fillRect/>
            </a:stretch>
          </p:blipFill>
          <p:spPr>
            <a:xfrm>
              <a:off x="14555609" y="3005144"/>
              <a:ext cx="84772" cy="39977"/>
            </a:xfrm>
            <a:prstGeom prst="rect">
              <a:avLst/>
            </a:prstGeom>
          </p:spPr>
        </p:pic>
        <p:pic>
          <p:nvPicPr>
            <p:cNvPr id="264" name="object 264"/>
            <p:cNvPicPr/>
            <p:nvPr/>
          </p:nvPicPr>
          <p:blipFill>
            <a:blip r:embed="rId224" cstate="print"/>
            <a:stretch>
              <a:fillRect/>
            </a:stretch>
          </p:blipFill>
          <p:spPr>
            <a:xfrm>
              <a:off x="14786743" y="2637384"/>
              <a:ext cx="232181" cy="242570"/>
            </a:xfrm>
            <a:prstGeom prst="rect">
              <a:avLst/>
            </a:prstGeom>
          </p:spPr>
        </p:pic>
        <p:pic>
          <p:nvPicPr>
            <p:cNvPr id="265" name="object 265"/>
            <p:cNvPicPr/>
            <p:nvPr/>
          </p:nvPicPr>
          <p:blipFill>
            <a:blip r:embed="rId225" cstate="print"/>
            <a:stretch>
              <a:fillRect/>
            </a:stretch>
          </p:blipFill>
          <p:spPr>
            <a:xfrm>
              <a:off x="14809716" y="2629218"/>
              <a:ext cx="213585" cy="252379"/>
            </a:xfrm>
            <a:prstGeom prst="rect">
              <a:avLst/>
            </a:prstGeom>
          </p:spPr>
        </p:pic>
        <p:pic>
          <p:nvPicPr>
            <p:cNvPr id="266" name="object 266"/>
            <p:cNvPicPr/>
            <p:nvPr/>
          </p:nvPicPr>
          <p:blipFill>
            <a:blip r:embed="rId226" cstate="print"/>
            <a:stretch>
              <a:fillRect/>
            </a:stretch>
          </p:blipFill>
          <p:spPr>
            <a:xfrm>
              <a:off x="14555609" y="2568871"/>
              <a:ext cx="399212" cy="476250"/>
            </a:xfrm>
            <a:prstGeom prst="rect">
              <a:avLst/>
            </a:prstGeom>
          </p:spPr>
        </p:pic>
        <p:pic>
          <p:nvPicPr>
            <p:cNvPr id="267" name="object 267"/>
            <p:cNvPicPr/>
            <p:nvPr/>
          </p:nvPicPr>
          <p:blipFill>
            <a:blip r:embed="rId227" cstate="print"/>
            <a:stretch>
              <a:fillRect/>
            </a:stretch>
          </p:blipFill>
          <p:spPr>
            <a:xfrm>
              <a:off x="14555609" y="2573951"/>
              <a:ext cx="403600" cy="471170"/>
            </a:xfrm>
            <a:prstGeom prst="rect">
              <a:avLst/>
            </a:prstGeom>
          </p:spPr>
        </p:pic>
        <p:pic>
          <p:nvPicPr>
            <p:cNvPr id="268" name="object 268"/>
            <p:cNvPicPr/>
            <p:nvPr/>
          </p:nvPicPr>
          <p:blipFill>
            <a:blip r:embed="rId228" cstate="print"/>
            <a:stretch>
              <a:fillRect/>
            </a:stretch>
          </p:blipFill>
          <p:spPr>
            <a:xfrm>
              <a:off x="14555609" y="2555670"/>
              <a:ext cx="396249" cy="325707"/>
            </a:xfrm>
            <a:prstGeom prst="rect">
              <a:avLst/>
            </a:prstGeom>
          </p:spPr>
        </p:pic>
        <p:sp>
          <p:nvSpPr>
            <p:cNvPr id="269" name="object 269"/>
            <p:cNvSpPr/>
            <p:nvPr/>
          </p:nvSpPr>
          <p:spPr>
            <a:xfrm>
              <a:off x="14710047" y="2641403"/>
              <a:ext cx="737870" cy="256540"/>
            </a:xfrm>
            <a:custGeom>
              <a:avLst/>
              <a:gdLst/>
              <a:ahLst/>
              <a:cxnLst/>
              <a:rect l="l" t="t" r="r" b="b"/>
              <a:pathLst>
                <a:path w="737869" h="256539">
                  <a:moveTo>
                    <a:pt x="660566" y="0"/>
                  </a:moveTo>
                  <a:lnTo>
                    <a:pt x="77170" y="0"/>
                  </a:lnTo>
                  <a:lnTo>
                    <a:pt x="47133" y="6064"/>
                  </a:lnTo>
                  <a:lnTo>
                    <a:pt x="22604" y="22604"/>
                  </a:lnTo>
                  <a:lnTo>
                    <a:pt x="6064" y="47133"/>
                  </a:lnTo>
                  <a:lnTo>
                    <a:pt x="0" y="77170"/>
                  </a:lnTo>
                  <a:lnTo>
                    <a:pt x="0" y="179334"/>
                  </a:lnTo>
                  <a:lnTo>
                    <a:pt x="6064" y="209369"/>
                  </a:lnTo>
                  <a:lnTo>
                    <a:pt x="22604" y="233896"/>
                  </a:lnTo>
                  <a:lnTo>
                    <a:pt x="47133" y="250431"/>
                  </a:lnTo>
                  <a:lnTo>
                    <a:pt x="77170" y="256494"/>
                  </a:lnTo>
                  <a:lnTo>
                    <a:pt x="660566" y="256494"/>
                  </a:lnTo>
                  <a:lnTo>
                    <a:pt x="690602" y="250431"/>
                  </a:lnTo>
                  <a:lnTo>
                    <a:pt x="715132" y="233896"/>
                  </a:lnTo>
                  <a:lnTo>
                    <a:pt x="731671" y="209369"/>
                  </a:lnTo>
                  <a:lnTo>
                    <a:pt x="737736" y="179334"/>
                  </a:lnTo>
                  <a:lnTo>
                    <a:pt x="737736" y="77170"/>
                  </a:lnTo>
                  <a:lnTo>
                    <a:pt x="731671" y="47133"/>
                  </a:lnTo>
                  <a:lnTo>
                    <a:pt x="715132" y="22604"/>
                  </a:lnTo>
                  <a:lnTo>
                    <a:pt x="690602" y="6064"/>
                  </a:lnTo>
                  <a:lnTo>
                    <a:pt x="660566" y="0"/>
                  </a:lnTo>
                  <a:close/>
                </a:path>
              </a:pathLst>
            </a:custGeom>
            <a:solidFill>
              <a:srgbClr val="57A250"/>
            </a:solidFill>
          </p:spPr>
          <p:txBody>
            <a:bodyPr wrap="square" lIns="0" tIns="0" rIns="0" bIns="0" rtlCol="0"/>
            <a:lstStyle/>
            <a:p>
              <a:endParaRPr sz="1636" dirty="0"/>
            </a:p>
          </p:txBody>
        </p:sp>
      </p:grpSp>
      <p:sp>
        <p:nvSpPr>
          <p:cNvPr id="270" name="object 270"/>
          <p:cNvSpPr txBox="1"/>
          <p:nvPr/>
        </p:nvSpPr>
        <p:spPr>
          <a:xfrm>
            <a:off x="13453328" y="2412425"/>
            <a:ext cx="511751" cy="200044"/>
          </a:xfrm>
          <a:prstGeom prst="rect">
            <a:avLst/>
          </a:prstGeom>
        </p:spPr>
        <p:txBody>
          <a:bodyPr vert="horz" wrap="square" lIns="0" tIns="10974" rIns="0" bIns="0" rtlCol="0">
            <a:spAutoFit/>
          </a:bodyPr>
          <a:lstStyle/>
          <a:p>
            <a:pPr marL="11553">
              <a:spcBef>
                <a:spcPts val="86"/>
              </a:spcBef>
            </a:pPr>
            <a:r>
              <a:rPr sz="1228" b="1" spc="-9" dirty="0">
                <a:solidFill>
                  <a:srgbClr val="FFFFFF"/>
                </a:solidFill>
                <a:latin typeface="Ubuntu"/>
                <a:cs typeface="Ubuntu"/>
              </a:rPr>
              <a:t>Franca</a:t>
            </a:r>
            <a:endParaRPr sz="1228" dirty="0">
              <a:latin typeface="Ubuntu"/>
              <a:cs typeface="Ubuntu"/>
            </a:endParaRPr>
          </a:p>
        </p:txBody>
      </p:sp>
      <p:grpSp>
        <p:nvGrpSpPr>
          <p:cNvPr id="271" name="object 271"/>
          <p:cNvGrpSpPr/>
          <p:nvPr/>
        </p:nvGrpSpPr>
        <p:grpSpPr>
          <a:xfrm>
            <a:off x="6943718" y="2394827"/>
            <a:ext cx="7116570" cy="1349267"/>
            <a:chOff x="7633097" y="2632830"/>
            <a:chExt cx="7823834" cy="1483360"/>
          </a:xfrm>
        </p:grpSpPr>
        <p:sp>
          <p:nvSpPr>
            <p:cNvPr id="272" name="object 272"/>
            <p:cNvSpPr/>
            <p:nvPr/>
          </p:nvSpPr>
          <p:spPr>
            <a:xfrm>
              <a:off x="14710047" y="2641403"/>
              <a:ext cx="737870" cy="256540"/>
            </a:xfrm>
            <a:custGeom>
              <a:avLst/>
              <a:gdLst/>
              <a:ahLst/>
              <a:cxnLst/>
              <a:rect l="l" t="t" r="r" b="b"/>
              <a:pathLst>
                <a:path w="737869" h="256539">
                  <a:moveTo>
                    <a:pt x="77170" y="0"/>
                  </a:moveTo>
                  <a:lnTo>
                    <a:pt x="47133" y="6064"/>
                  </a:lnTo>
                  <a:lnTo>
                    <a:pt x="22604" y="22604"/>
                  </a:lnTo>
                  <a:lnTo>
                    <a:pt x="6064" y="47133"/>
                  </a:lnTo>
                  <a:lnTo>
                    <a:pt x="0" y="77170"/>
                  </a:lnTo>
                  <a:lnTo>
                    <a:pt x="0" y="179334"/>
                  </a:lnTo>
                  <a:lnTo>
                    <a:pt x="6064" y="209369"/>
                  </a:lnTo>
                  <a:lnTo>
                    <a:pt x="22604" y="233896"/>
                  </a:lnTo>
                  <a:lnTo>
                    <a:pt x="47133" y="250431"/>
                  </a:lnTo>
                  <a:lnTo>
                    <a:pt x="77170" y="256494"/>
                  </a:lnTo>
                  <a:lnTo>
                    <a:pt x="660566" y="256494"/>
                  </a:lnTo>
                  <a:lnTo>
                    <a:pt x="690602" y="250431"/>
                  </a:lnTo>
                  <a:lnTo>
                    <a:pt x="715132" y="233896"/>
                  </a:lnTo>
                  <a:lnTo>
                    <a:pt x="731671" y="209369"/>
                  </a:lnTo>
                  <a:lnTo>
                    <a:pt x="737736" y="179334"/>
                  </a:lnTo>
                  <a:lnTo>
                    <a:pt x="737736" y="77170"/>
                  </a:lnTo>
                  <a:lnTo>
                    <a:pt x="731671" y="47133"/>
                  </a:lnTo>
                  <a:lnTo>
                    <a:pt x="715132" y="22604"/>
                  </a:lnTo>
                  <a:lnTo>
                    <a:pt x="690602" y="6064"/>
                  </a:lnTo>
                  <a:lnTo>
                    <a:pt x="660566" y="0"/>
                  </a:lnTo>
                  <a:lnTo>
                    <a:pt x="77170" y="0"/>
                  </a:lnTo>
                  <a:close/>
                </a:path>
              </a:pathLst>
            </a:custGeom>
            <a:ln w="17119">
              <a:solidFill>
                <a:srgbClr val="006D4C"/>
              </a:solidFill>
            </a:ln>
          </p:spPr>
          <p:txBody>
            <a:bodyPr wrap="square" lIns="0" tIns="0" rIns="0" bIns="0" rtlCol="0"/>
            <a:lstStyle/>
            <a:p>
              <a:endParaRPr sz="1636" dirty="0"/>
            </a:p>
          </p:txBody>
        </p:sp>
        <p:pic>
          <p:nvPicPr>
            <p:cNvPr id="273" name="object 273"/>
            <p:cNvPicPr/>
            <p:nvPr/>
          </p:nvPicPr>
          <p:blipFill>
            <a:blip r:embed="rId229" cstate="print"/>
            <a:stretch>
              <a:fillRect/>
            </a:stretch>
          </p:blipFill>
          <p:spPr>
            <a:xfrm>
              <a:off x="7633097" y="3620779"/>
              <a:ext cx="131608" cy="374972"/>
            </a:xfrm>
            <a:prstGeom prst="rect">
              <a:avLst/>
            </a:prstGeom>
          </p:spPr>
        </p:pic>
        <p:pic>
          <p:nvPicPr>
            <p:cNvPr id="274" name="object 274"/>
            <p:cNvPicPr/>
            <p:nvPr/>
          </p:nvPicPr>
          <p:blipFill>
            <a:blip r:embed="rId230" cstate="print"/>
            <a:stretch>
              <a:fillRect/>
            </a:stretch>
          </p:blipFill>
          <p:spPr>
            <a:xfrm>
              <a:off x="8325767" y="3620779"/>
              <a:ext cx="264494" cy="116540"/>
            </a:xfrm>
            <a:prstGeom prst="rect">
              <a:avLst/>
            </a:prstGeom>
          </p:spPr>
        </p:pic>
        <p:pic>
          <p:nvPicPr>
            <p:cNvPr id="275" name="object 275"/>
            <p:cNvPicPr/>
            <p:nvPr/>
          </p:nvPicPr>
          <p:blipFill>
            <a:blip r:embed="rId231" cstate="print"/>
            <a:stretch>
              <a:fillRect/>
            </a:stretch>
          </p:blipFill>
          <p:spPr>
            <a:xfrm>
              <a:off x="8472098" y="3747896"/>
              <a:ext cx="150246" cy="367946"/>
            </a:xfrm>
            <a:prstGeom prst="rect">
              <a:avLst/>
            </a:prstGeom>
          </p:spPr>
        </p:pic>
        <p:pic>
          <p:nvPicPr>
            <p:cNvPr id="276" name="object 276"/>
            <p:cNvPicPr/>
            <p:nvPr/>
          </p:nvPicPr>
          <p:blipFill>
            <a:blip r:embed="rId232" cstate="print"/>
            <a:stretch>
              <a:fillRect/>
            </a:stretch>
          </p:blipFill>
          <p:spPr>
            <a:xfrm>
              <a:off x="8297203" y="3630161"/>
              <a:ext cx="9727" cy="11664"/>
            </a:xfrm>
            <a:prstGeom prst="rect">
              <a:avLst/>
            </a:prstGeom>
          </p:spPr>
        </p:pic>
        <p:pic>
          <p:nvPicPr>
            <p:cNvPr id="277" name="object 277"/>
            <p:cNvPicPr/>
            <p:nvPr/>
          </p:nvPicPr>
          <p:blipFill>
            <a:blip r:embed="rId233" cstate="print"/>
            <a:stretch>
              <a:fillRect/>
            </a:stretch>
          </p:blipFill>
          <p:spPr>
            <a:xfrm>
              <a:off x="8298155" y="3630161"/>
              <a:ext cx="261834" cy="485681"/>
            </a:xfrm>
            <a:prstGeom prst="rect">
              <a:avLst/>
            </a:prstGeom>
          </p:spPr>
        </p:pic>
        <p:pic>
          <p:nvPicPr>
            <p:cNvPr id="278" name="object 278"/>
            <p:cNvPicPr/>
            <p:nvPr/>
          </p:nvPicPr>
          <p:blipFill>
            <a:blip r:embed="rId234" cstate="print"/>
            <a:stretch>
              <a:fillRect/>
            </a:stretch>
          </p:blipFill>
          <p:spPr>
            <a:xfrm>
              <a:off x="8298103" y="3642133"/>
              <a:ext cx="266274" cy="473709"/>
            </a:xfrm>
            <a:prstGeom prst="rect">
              <a:avLst/>
            </a:prstGeom>
          </p:spPr>
        </p:pic>
        <p:pic>
          <p:nvPicPr>
            <p:cNvPr id="279" name="object 279"/>
            <p:cNvPicPr/>
            <p:nvPr/>
          </p:nvPicPr>
          <p:blipFill>
            <a:blip r:embed="rId235" cstate="print"/>
            <a:stretch>
              <a:fillRect/>
            </a:stretch>
          </p:blipFill>
          <p:spPr>
            <a:xfrm>
              <a:off x="8561058" y="3620779"/>
              <a:ext cx="152623" cy="189083"/>
            </a:xfrm>
            <a:prstGeom prst="rect">
              <a:avLst/>
            </a:prstGeom>
          </p:spPr>
        </p:pic>
        <p:pic>
          <p:nvPicPr>
            <p:cNvPr id="280" name="object 280"/>
            <p:cNvPicPr/>
            <p:nvPr/>
          </p:nvPicPr>
          <p:blipFill>
            <a:blip r:embed="rId236" cstate="print"/>
            <a:stretch>
              <a:fillRect/>
            </a:stretch>
          </p:blipFill>
          <p:spPr>
            <a:xfrm>
              <a:off x="8555771" y="3620779"/>
              <a:ext cx="119828" cy="174591"/>
            </a:xfrm>
            <a:prstGeom prst="rect">
              <a:avLst/>
            </a:prstGeom>
          </p:spPr>
        </p:pic>
        <p:pic>
          <p:nvPicPr>
            <p:cNvPr id="281" name="object 281"/>
            <p:cNvPicPr/>
            <p:nvPr/>
          </p:nvPicPr>
          <p:blipFill>
            <a:blip r:embed="rId237" cstate="print"/>
            <a:stretch>
              <a:fillRect/>
            </a:stretch>
          </p:blipFill>
          <p:spPr>
            <a:xfrm>
              <a:off x="8068843" y="3620779"/>
              <a:ext cx="248201" cy="191397"/>
            </a:xfrm>
            <a:prstGeom prst="rect">
              <a:avLst/>
            </a:prstGeom>
          </p:spPr>
        </p:pic>
        <p:pic>
          <p:nvPicPr>
            <p:cNvPr id="282" name="object 282"/>
            <p:cNvPicPr/>
            <p:nvPr/>
          </p:nvPicPr>
          <p:blipFill>
            <a:blip r:embed="rId238" cstate="print"/>
            <a:stretch>
              <a:fillRect/>
            </a:stretch>
          </p:blipFill>
          <p:spPr>
            <a:xfrm>
              <a:off x="8026415" y="3723216"/>
              <a:ext cx="99996" cy="110352"/>
            </a:xfrm>
            <a:prstGeom prst="rect">
              <a:avLst/>
            </a:prstGeom>
          </p:spPr>
        </p:pic>
        <p:pic>
          <p:nvPicPr>
            <p:cNvPr id="283" name="object 283"/>
            <p:cNvPicPr/>
            <p:nvPr/>
          </p:nvPicPr>
          <p:blipFill>
            <a:blip r:embed="rId239" cstate="print"/>
            <a:stretch>
              <a:fillRect/>
            </a:stretch>
          </p:blipFill>
          <p:spPr>
            <a:xfrm>
              <a:off x="8279015" y="3620779"/>
              <a:ext cx="53254" cy="27705"/>
            </a:xfrm>
            <a:prstGeom prst="rect">
              <a:avLst/>
            </a:prstGeom>
          </p:spPr>
        </p:pic>
        <p:pic>
          <p:nvPicPr>
            <p:cNvPr id="284" name="object 284"/>
            <p:cNvPicPr/>
            <p:nvPr/>
          </p:nvPicPr>
          <p:blipFill>
            <a:blip r:embed="rId240" cstate="print"/>
            <a:stretch>
              <a:fillRect/>
            </a:stretch>
          </p:blipFill>
          <p:spPr>
            <a:xfrm>
              <a:off x="7801155" y="3883222"/>
              <a:ext cx="271866" cy="232621"/>
            </a:xfrm>
            <a:prstGeom prst="rect">
              <a:avLst/>
            </a:prstGeom>
          </p:spPr>
        </p:pic>
        <p:pic>
          <p:nvPicPr>
            <p:cNvPr id="285" name="object 285"/>
            <p:cNvPicPr/>
            <p:nvPr/>
          </p:nvPicPr>
          <p:blipFill>
            <a:blip r:embed="rId241" cstate="print"/>
            <a:stretch>
              <a:fillRect/>
            </a:stretch>
          </p:blipFill>
          <p:spPr>
            <a:xfrm>
              <a:off x="8573644" y="3778023"/>
              <a:ext cx="140037" cy="337820"/>
            </a:xfrm>
            <a:prstGeom prst="rect">
              <a:avLst/>
            </a:prstGeom>
          </p:spPr>
        </p:pic>
        <p:pic>
          <p:nvPicPr>
            <p:cNvPr id="286" name="object 286"/>
            <p:cNvPicPr/>
            <p:nvPr/>
          </p:nvPicPr>
          <p:blipFill>
            <a:blip r:embed="rId242" cstate="print"/>
            <a:stretch>
              <a:fillRect/>
            </a:stretch>
          </p:blipFill>
          <p:spPr>
            <a:xfrm>
              <a:off x="7633097" y="3807423"/>
              <a:ext cx="278127" cy="308419"/>
            </a:xfrm>
            <a:prstGeom prst="rect">
              <a:avLst/>
            </a:prstGeom>
          </p:spPr>
        </p:pic>
        <p:pic>
          <p:nvPicPr>
            <p:cNvPr id="287" name="object 287"/>
            <p:cNvPicPr/>
            <p:nvPr/>
          </p:nvPicPr>
          <p:blipFill>
            <a:blip r:embed="rId243" cstate="print"/>
            <a:stretch>
              <a:fillRect/>
            </a:stretch>
          </p:blipFill>
          <p:spPr>
            <a:xfrm>
              <a:off x="7633097" y="3806533"/>
              <a:ext cx="117294" cy="194025"/>
            </a:xfrm>
            <a:prstGeom prst="rect">
              <a:avLst/>
            </a:prstGeom>
          </p:spPr>
        </p:pic>
        <p:pic>
          <p:nvPicPr>
            <p:cNvPr id="288" name="object 288"/>
            <p:cNvPicPr/>
            <p:nvPr/>
          </p:nvPicPr>
          <p:blipFill>
            <a:blip r:embed="rId244" cstate="print"/>
            <a:stretch>
              <a:fillRect/>
            </a:stretch>
          </p:blipFill>
          <p:spPr>
            <a:xfrm>
              <a:off x="7795438" y="3884667"/>
              <a:ext cx="120184" cy="231176"/>
            </a:xfrm>
            <a:prstGeom prst="rect">
              <a:avLst/>
            </a:prstGeom>
          </p:spPr>
        </p:pic>
        <p:pic>
          <p:nvPicPr>
            <p:cNvPr id="289" name="object 289"/>
            <p:cNvPicPr/>
            <p:nvPr/>
          </p:nvPicPr>
          <p:blipFill>
            <a:blip r:embed="rId245" cstate="print"/>
            <a:stretch>
              <a:fillRect/>
            </a:stretch>
          </p:blipFill>
          <p:spPr>
            <a:xfrm>
              <a:off x="7750790" y="3758827"/>
              <a:ext cx="126519" cy="102258"/>
            </a:xfrm>
            <a:prstGeom prst="rect">
              <a:avLst/>
            </a:prstGeom>
          </p:spPr>
        </p:pic>
        <p:pic>
          <p:nvPicPr>
            <p:cNvPr id="290" name="object 290"/>
            <p:cNvPicPr/>
            <p:nvPr/>
          </p:nvPicPr>
          <p:blipFill>
            <a:blip r:embed="rId246" cstate="print"/>
            <a:stretch>
              <a:fillRect/>
            </a:stretch>
          </p:blipFill>
          <p:spPr>
            <a:xfrm>
              <a:off x="7735785" y="3620779"/>
              <a:ext cx="219124" cy="138046"/>
            </a:xfrm>
            <a:prstGeom prst="rect">
              <a:avLst/>
            </a:prstGeom>
          </p:spPr>
        </p:pic>
        <p:pic>
          <p:nvPicPr>
            <p:cNvPr id="291" name="object 291"/>
            <p:cNvPicPr/>
            <p:nvPr/>
          </p:nvPicPr>
          <p:blipFill>
            <a:blip r:embed="rId247" cstate="print"/>
            <a:stretch>
              <a:fillRect/>
            </a:stretch>
          </p:blipFill>
          <p:spPr>
            <a:xfrm>
              <a:off x="7730508" y="3620779"/>
              <a:ext cx="173670" cy="244704"/>
            </a:xfrm>
            <a:prstGeom prst="rect">
              <a:avLst/>
            </a:prstGeom>
          </p:spPr>
        </p:pic>
        <p:pic>
          <p:nvPicPr>
            <p:cNvPr id="292" name="object 292"/>
            <p:cNvPicPr/>
            <p:nvPr/>
          </p:nvPicPr>
          <p:blipFill>
            <a:blip r:embed="rId248" cstate="print"/>
            <a:stretch>
              <a:fillRect/>
            </a:stretch>
          </p:blipFill>
          <p:spPr>
            <a:xfrm>
              <a:off x="7832023" y="3636255"/>
              <a:ext cx="201313" cy="256934"/>
            </a:xfrm>
            <a:prstGeom prst="rect">
              <a:avLst/>
            </a:prstGeom>
          </p:spPr>
        </p:pic>
        <p:pic>
          <p:nvPicPr>
            <p:cNvPr id="293" name="object 293"/>
            <p:cNvPicPr/>
            <p:nvPr/>
          </p:nvPicPr>
          <p:blipFill>
            <a:blip r:embed="rId249" cstate="print"/>
            <a:stretch>
              <a:fillRect/>
            </a:stretch>
          </p:blipFill>
          <p:spPr>
            <a:xfrm>
              <a:off x="7826976" y="3632137"/>
              <a:ext cx="210747" cy="265429"/>
            </a:xfrm>
            <a:prstGeom prst="rect">
              <a:avLst/>
            </a:prstGeom>
          </p:spPr>
        </p:pic>
        <p:pic>
          <p:nvPicPr>
            <p:cNvPr id="294" name="object 294"/>
            <p:cNvPicPr/>
            <p:nvPr/>
          </p:nvPicPr>
          <p:blipFill>
            <a:blip r:embed="rId250" cstate="print"/>
            <a:stretch>
              <a:fillRect/>
            </a:stretch>
          </p:blipFill>
          <p:spPr>
            <a:xfrm>
              <a:off x="7943287" y="3620779"/>
              <a:ext cx="155492" cy="140791"/>
            </a:xfrm>
            <a:prstGeom prst="rect">
              <a:avLst/>
            </a:prstGeom>
          </p:spPr>
        </p:pic>
        <p:pic>
          <p:nvPicPr>
            <p:cNvPr id="295" name="object 295"/>
            <p:cNvPicPr/>
            <p:nvPr/>
          </p:nvPicPr>
          <p:blipFill>
            <a:blip r:embed="rId251" cstate="print"/>
            <a:stretch>
              <a:fillRect/>
            </a:stretch>
          </p:blipFill>
          <p:spPr>
            <a:xfrm>
              <a:off x="7962532" y="3774401"/>
              <a:ext cx="365371" cy="209550"/>
            </a:xfrm>
            <a:prstGeom prst="rect">
              <a:avLst/>
            </a:prstGeom>
          </p:spPr>
        </p:pic>
        <p:pic>
          <p:nvPicPr>
            <p:cNvPr id="296" name="object 296"/>
            <p:cNvPicPr/>
            <p:nvPr/>
          </p:nvPicPr>
          <p:blipFill>
            <a:blip r:embed="rId252" cstate="print"/>
            <a:stretch>
              <a:fillRect/>
            </a:stretch>
          </p:blipFill>
          <p:spPr>
            <a:xfrm>
              <a:off x="7955862" y="3764285"/>
              <a:ext cx="376428" cy="219059"/>
            </a:xfrm>
            <a:prstGeom prst="rect">
              <a:avLst/>
            </a:prstGeom>
          </p:spPr>
        </p:pic>
        <p:pic>
          <p:nvPicPr>
            <p:cNvPr id="297" name="object 297"/>
            <p:cNvPicPr/>
            <p:nvPr/>
          </p:nvPicPr>
          <p:blipFill>
            <a:blip r:embed="rId253" cstate="print"/>
            <a:stretch>
              <a:fillRect/>
            </a:stretch>
          </p:blipFill>
          <p:spPr>
            <a:xfrm>
              <a:off x="8022645" y="3943123"/>
              <a:ext cx="315822" cy="172720"/>
            </a:xfrm>
            <a:prstGeom prst="rect">
              <a:avLst/>
            </a:prstGeom>
          </p:spPr>
        </p:pic>
        <p:sp>
          <p:nvSpPr>
            <p:cNvPr id="298" name="object 298"/>
            <p:cNvSpPr/>
            <p:nvPr/>
          </p:nvSpPr>
          <p:spPr>
            <a:xfrm>
              <a:off x="7787529" y="3707102"/>
              <a:ext cx="847725" cy="262890"/>
            </a:xfrm>
            <a:custGeom>
              <a:avLst/>
              <a:gdLst/>
              <a:ahLst/>
              <a:cxnLst/>
              <a:rect l="l" t="t" r="r" b="b"/>
              <a:pathLst>
                <a:path w="847725" h="262889">
                  <a:moveTo>
                    <a:pt x="770185" y="0"/>
                  </a:moveTo>
                  <a:lnTo>
                    <a:pt x="77170" y="0"/>
                  </a:lnTo>
                  <a:lnTo>
                    <a:pt x="47133" y="6064"/>
                  </a:lnTo>
                  <a:lnTo>
                    <a:pt x="22604" y="22604"/>
                  </a:lnTo>
                  <a:lnTo>
                    <a:pt x="6064" y="47133"/>
                  </a:lnTo>
                  <a:lnTo>
                    <a:pt x="0" y="77170"/>
                  </a:lnTo>
                  <a:lnTo>
                    <a:pt x="0" y="185680"/>
                  </a:lnTo>
                  <a:lnTo>
                    <a:pt x="6064" y="215722"/>
                  </a:lnTo>
                  <a:lnTo>
                    <a:pt x="22604" y="240255"/>
                  </a:lnTo>
                  <a:lnTo>
                    <a:pt x="47133" y="256796"/>
                  </a:lnTo>
                  <a:lnTo>
                    <a:pt x="77170" y="262861"/>
                  </a:lnTo>
                  <a:lnTo>
                    <a:pt x="770185" y="262861"/>
                  </a:lnTo>
                  <a:lnTo>
                    <a:pt x="800221" y="256796"/>
                  </a:lnTo>
                  <a:lnTo>
                    <a:pt x="824747" y="240255"/>
                  </a:lnTo>
                  <a:lnTo>
                    <a:pt x="841282" y="215722"/>
                  </a:lnTo>
                  <a:lnTo>
                    <a:pt x="847345" y="185680"/>
                  </a:lnTo>
                  <a:lnTo>
                    <a:pt x="847345" y="77170"/>
                  </a:lnTo>
                  <a:lnTo>
                    <a:pt x="841282" y="47133"/>
                  </a:lnTo>
                  <a:lnTo>
                    <a:pt x="824747" y="22604"/>
                  </a:lnTo>
                  <a:lnTo>
                    <a:pt x="800221" y="6064"/>
                  </a:lnTo>
                  <a:lnTo>
                    <a:pt x="770185" y="0"/>
                  </a:lnTo>
                  <a:close/>
                </a:path>
              </a:pathLst>
            </a:custGeom>
            <a:solidFill>
              <a:srgbClr val="57A250"/>
            </a:solidFill>
          </p:spPr>
          <p:txBody>
            <a:bodyPr wrap="square" lIns="0" tIns="0" rIns="0" bIns="0" rtlCol="0"/>
            <a:lstStyle/>
            <a:p>
              <a:endParaRPr sz="1636" dirty="0"/>
            </a:p>
          </p:txBody>
        </p:sp>
      </p:grpSp>
      <p:sp>
        <p:nvSpPr>
          <p:cNvPr id="299" name="object 299"/>
          <p:cNvSpPr txBox="1"/>
          <p:nvPr/>
        </p:nvSpPr>
        <p:spPr>
          <a:xfrm>
            <a:off x="7149262" y="3384674"/>
            <a:ext cx="631313" cy="200044"/>
          </a:xfrm>
          <a:prstGeom prst="rect">
            <a:avLst/>
          </a:prstGeom>
        </p:spPr>
        <p:txBody>
          <a:bodyPr vert="horz" wrap="square" lIns="0" tIns="10974" rIns="0" bIns="0" rtlCol="0">
            <a:spAutoFit/>
          </a:bodyPr>
          <a:lstStyle/>
          <a:p>
            <a:pPr marL="11553">
              <a:spcBef>
                <a:spcPts val="86"/>
              </a:spcBef>
            </a:pPr>
            <a:r>
              <a:rPr sz="1228" b="1" spc="-9" dirty="0">
                <a:solidFill>
                  <a:srgbClr val="FFFFFF"/>
                </a:solidFill>
                <a:latin typeface="Ubuntu"/>
                <a:cs typeface="Ubuntu"/>
              </a:rPr>
              <a:t>Dracena</a:t>
            </a:r>
            <a:endParaRPr sz="1228" dirty="0">
              <a:latin typeface="Ubuntu"/>
              <a:cs typeface="Ubuntu"/>
            </a:endParaRPr>
          </a:p>
        </p:txBody>
      </p:sp>
      <p:grpSp>
        <p:nvGrpSpPr>
          <p:cNvPr id="300" name="object 300"/>
          <p:cNvGrpSpPr/>
          <p:nvPr/>
        </p:nvGrpSpPr>
        <p:grpSpPr>
          <a:xfrm>
            <a:off x="7076392" y="3364189"/>
            <a:ext cx="1956899" cy="1565288"/>
            <a:chOff x="7778956" y="3698530"/>
            <a:chExt cx="2151380" cy="1720850"/>
          </a:xfrm>
        </p:grpSpPr>
        <p:sp>
          <p:nvSpPr>
            <p:cNvPr id="301" name="object 301"/>
            <p:cNvSpPr/>
            <p:nvPr/>
          </p:nvSpPr>
          <p:spPr>
            <a:xfrm>
              <a:off x="7787529" y="3707102"/>
              <a:ext cx="847725" cy="262890"/>
            </a:xfrm>
            <a:custGeom>
              <a:avLst/>
              <a:gdLst/>
              <a:ahLst/>
              <a:cxnLst/>
              <a:rect l="l" t="t" r="r" b="b"/>
              <a:pathLst>
                <a:path w="847725" h="262889">
                  <a:moveTo>
                    <a:pt x="77170" y="0"/>
                  </a:moveTo>
                  <a:lnTo>
                    <a:pt x="47133" y="6064"/>
                  </a:lnTo>
                  <a:lnTo>
                    <a:pt x="22604" y="22604"/>
                  </a:lnTo>
                  <a:lnTo>
                    <a:pt x="6064" y="47133"/>
                  </a:lnTo>
                  <a:lnTo>
                    <a:pt x="0" y="77170"/>
                  </a:lnTo>
                  <a:lnTo>
                    <a:pt x="0" y="185680"/>
                  </a:lnTo>
                  <a:lnTo>
                    <a:pt x="6064" y="215722"/>
                  </a:lnTo>
                  <a:lnTo>
                    <a:pt x="22604" y="240255"/>
                  </a:lnTo>
                  <a:lnTo>
                    <a:pt x="47133" y="256796"/>
                  </a:lnTo>
                  <a:lnTo>
                    <a:pt x="77170" y="262861"/>
                  </a:lnTo>
                  <a:lnTo>
                    <a:pt x="770185" y="262861"/>
                  </a:lnTo>
                  <a:lnTo>
                    <a:pt x="800221" y="256796"/>
                  </a:lnTo>
                  <a:lnTo>
                    <a:pt x="824747" y="240255"/>
                  </a:lnTo>
                  <a:lnTo>
                    <a:pt x="841282" y="215722"/>
                  </a:lnTo>
                  <a:lnTo>
                    <a:pt x="847345" y="185680"/>
                  </a:lnTo>
                  <a:lnTo>
                    <a:pt x="847345" y="77170"/>
                  </a:lnTo>
                  <a:lnTo>
                    <a:pt x="841282" y="47133"/>
                  </a:lnTo>
                  <a:lnTo>
                    <a:pt x="824747" y="22604"/>
                  </a:lnTo>
                  <a:lnTo>
                    <a:pt x="800221" y="6064"/>
                  </a:lnTo>
                  <a:lnTo>
                    <a:pt x="770185" y="0"/>
                  </a:lnTo>
                  <a:lnTo>
                    <a:pt x="77170" y="0"/>
                  </a:lnTo>
                  <a:close/>
                </a:path>
              </a:pathLst>
            </a:custGeom>
            <a:ln w="17119">
              <a:solidFill>
                <a:srgbClr val="006D4C"/>
              </a:solidFill>
            </a:ln>
          </p:spPr>
          <p:txBody>
            <a:bodyPr wrap="square" lIns="0" tIns="0" rIns="0" bIns="0" rtlCol="0"/>
            <a:lstStyle/>
            <a:p>
              <a:endParaRPr sz="1636" dirty="0"/>
            </a:p>
          </p:txBody>
        </p:sp>
        <p:pic>
          <p:nvPicPr>
            <p:cNvPr id="302" name="object 302"/>
            <p:cNvPicPr/>
            <p:nvPr/>
          </p:nvPicPr>
          <p:blipFill>
            <a:blip r:embed="rId254" cstate="print"/>
            <a:stretch>
              <a:fillRect/>
            </a:stretch>
          </p:blipFill>
          <p:spPr>
            <a:xfrm>
              <a:off x="8323945" y="4926227"/>
              <a:ext cx="98562" cy="81735"/>
            </a:xfrm>
            <a:prstGeom prst="rect">
              <a:avLst/>
            </a:prstGeom>
          </p:spPr>
        </p:pic>
        <p:pic>
          <p:nvPicPr>
            <p:cNvPr id="303" name="object 303"/>
            <p:cNvPicPr/>
            <p:nvPr/>
          </p:nvPicPr>
          <p:blipFill>
            <a:blip r:embed="rId255" cstate="print"/>
            <a:stretch>
              <a:fillRect/>
            </a:stretch>
          </p:blipFill>
          <p:spPr>
            <a:xfrm>
              <a:off x="8323945" y="5096850"/>
              <a:ext cx="10052" cy="55516"/>
            </a:xfrm>
            <a:prstGeom prst="rect">
              <a:avLst/>
            </a:prstGeom>
          </p:spPr>
        </p:pic>
        <p:pic>
          <p:nvPicPr>
            <p:cNvPr id="304" name="object 304"/>
            <p:cNvPicPr/>
            <p:nvPr/>
          </p:nvPicPr>
          <p:blipFill>
            <a:blip r:embed="rId256" cstate="print"/>
            <a:stretch>
              <a:fillRect/>
            </a:stretch>
          </p:blipFill>
          <p:spPr>
            <a:xfrm>
              <a:off x="8323945" y="5126677"/>
              <a:ext cx="206904" cy="292100"/>
            </a:xfrm>
            <a:prstGeom prst="rect">
              <a:avLst/>
            </a:prstGeom>
          </p:spPr>
        </p:pic>
        <p:pic>
          <p:nvPicPr>
            <p:cNvPr id="305" name="object 305"/>
            <p:cNvPicPr/>
            <p:nvPr/>
          </p:nvPicPr>
          <p:blipFill>
            <a:blip r:embed="rId257" cstate="print"/>
            <a:stretch>
              <a:fillRect/>
            </a:stretch>
          </p:blipFill>
          <p:spPr>
            <a:xfrm>
              <a:off x="9734928" y="5057340"/>
              <a:ext cx="163408" cy="247650"/>
            </a:xfrm>
            <a:prstGeom prst="rect">
              <a:avLst/>
            </a:prstGeom>
          </p:spPr>
        </p:pic>
        <p:pic>
          <p:nvPicPr>
            <p:cNvPr id="306" name="object 306"/>
            <p:cNvPicPr/>
            <p:nvPr/>
          </p:nvPicPr>
          <p:blipFill>
            <a:blip r:embed="rId258" cstate="print"/>
            <a:stretch>
              <a:fillRect/>
            </a:stretch>
          </p:blipFill>
          <p:spPr>
            <a:xfrm>
              <a:off x="8714143" y="4926227"/>
              <a:ext cx="4512" cy="1465"/>
            </a:xfrm>
            <a:prstGeom prst="rect">
              <a:avLst/>
            </a:prstGeom>
          </p:spPr>
        </p:pic>
        <p:pic>
          <p:nvPicPr>
            <p:cNvPr id="307" name="object 307"/>
            <p:cNvPicPr/>
            <p:nvPr/>
          </p:nvPicPr>
          <p:blipFill>
            <a:blip r:embed="rId259" cstate="print"/>
            <a:stretch>
              <a:fillRect/>
            </a:stretch>
          </p:blipFill>
          <p:spPr>
            <a:xfrm>
              <a:off x="9849522" y="4926227"/>
              <a:ext cx="80238" cy="16784"/>
            </a:xfrm>
            <a:prstGeom prst="rect">
              <a:avLst/>
            </a:prstGeom>
          </p:spPr>
        </p:pic>
        <p:pic>
          <p:nvPicPr>
            <p:cNvPr id="308" name="object 308"/>
            <p:cNvPicPr/>
            <p:nvPr/>
          </p:nvPicPr>
          <p:blipFill>
            <a:blip r:embed="rId260" cstate="print"/>
            <a:stretch>
              <a:fillRect/>
            </a:stretch>
          </p:blipFill>
          <p:spPr>
            <a:xfrm>
              <a:off x="8576450" y="4926227"/>
              <a:ext cx="172682" cy="228265"/>
            </a:xfrm>
            <a:prstGeom prst="rect">
              <a:avLst/>
            </a:prstGeom>
          </p:spPr>
        </p:pic>
        <p:pic>
          <p:nvPicPr>
            <p:cNvPr id="309" name="object 309"/>
            <p:cNvPicPr/>
            <p:nvPr/>
          </p:nvPicPr>
          <p:blipFill>
            <a:blip r:embed="rId261" cstate="print"/>
            <a:stretch>
              <a:fillRect/>
            </a:stretch>
          </p:blipFill>
          <p:spPr>
            <a:xfrm>
              <a:off x="9185113" y="4927287"/>
              <a:ext cx="383590" cy="491489"/>
            </a:xfrm>
            <a:prstGeom prst="rect">
              <a:avLst/>
            </a:prstGeom>
          </p:spPr>
        </p:pic>
        <p:pic>
          <p:nvPicPr>
            <p:cNvPr id="310" name="object 310"/>
            <p:cNvPicPr/>
            <p:nvPr/>
          </p:nvPicPr>
          <p:blipFill>
            <a:blip r:embed="rId262" cstate="print"/>
            <a:stretch>
              <a:fillRect/>
            </a:stretch>
          </p:blipFill>
          <p:spPr>
            <a:xfrm>
              <a:off x="9853239" y="5076704"/>
              <a:ext cx="76521" cy="342073"/>
            </a:xfrm>
            <a:prstGeom prst="rect">
              <a:avLst/>
            </a:prstGeom>
          </p:spPr>
        </p:pic>
        <p:pic>
          <p:nvPicPr>
            <p:cNvPr id="311" name="object 311"/>
            <p:cNvPicPr/>
            <p:nvPr/>
          </p:nvPicPr>
          <p:blipFill>
            <a:blip r:embed="rId263" cstate="print"/>
            <a:stretch>
              <a:fillRect/>
            </a:stretch>
          </p:blipFill>
          <p:spPr>
            <a:xfrm>
              <a:off x="8694018" y="4927287"/>
              <a:ext cx="377150" cy="491489"/>
            </a:xfrm>
            <a:prstGeom prst="rect">
              <a:avLst/>
            </a:prstGeom>
          </p:spPr>
        </p:pic>
        <p:pic>
          <p:nvPicPr>
            <p:cNvPr id="312" name="object 312"/>
            <p:cNvPicPr/>
            <p:nvPr/>
          </p:nvPicPr>
          <p:blipFill>
            <a:blip r:embed="rId264" cstate="print"/>
            <a:stretch>
              <a:fillRect/>
            </a:stretch>
          </p:blipFill>
          <p:spPr>
            <a:xfrm>
              <a:off x="8685002" y="4926227"/>
              <a:ext cx="68542" cy="403223"/>
            </a:xfrm>
            <a:prstGeom prst="rect">
              <a:avLst/>
            </a:prstGeom>
          </p:spPr>
        </p:pic>
        <p:pic>
          <p:nvPicPr>
            <p:cNvPr id="313" name="object 313"/>
            <p:cNvPicPr/>
            <p:nvPr/>
          </p:nvPicPr>
          <p:blipFill>
            <a:blip r:embed="rId265" cstate="print"/>
            <a:stretch>
              <a:fillRect/>
            </a:stretch>
          </p:blipFill>
          <p:spPr>
            <a:xfrm>
              <a:off x="8919477" y="5346371"/>
              <a:ext cx="10963" cy="4711"/>
            </a:xfrm>
            <a:prstGeom prst="rect">
              <a:avLst/>
            </a:prstGeom>
          </p:spPr>
        </p:pic>
        <p:pic>
          <p:nvPicPr>
            <p:cNvPr id="314" name="object 314"/>
            <p:cNvPicPr/>
            <p:nvPr/>
          </p:nvPicPr>
          <p:blipFill>
            <a:blip r:embed="rId266" cstate="print"/>
            <a:stretch>
              <a:fillRect/>
            </a:stretch>
          </p:blipFill>
          <p:spPr>
            <a:xfrm>
              <a:off x="8719985" y="5369417"/>
              <a:ext cx="12292" cy="38051"/>
            </a:xfrm>
            <a:prstGeom prst="rect">
              <a:avLst/>
            </a:prstGeom>
          </p:spPr>
        </p:pic>
        <p:pic>
          <p:nvPicPr>
            <p:cNvPr id="315" name="object 315"/>
            <p:cNvPicPr/>
            <p:nvPr/>
          </p:nvPicPr>
          <p:blipFill>
            <a:blip r:embed="rId267" cstate="print"/>
            <a:stretch>
              <a:fillRect/>
            </a:stretch>
          </p:blipFill>
          <p:spPr>
            <a:xfrm>
              <a:off x="9527322" y="5260027"/>
              <a:ext cx="383915" cy="158750"/>
            </a:xfrm>
            <a:prstGeom prst="rect">
              <a:avLst/>
            </a:prstGeom>
          </p:spPr>
        </p:pic>
        <p:pic>
          <p:nvPicPr>
            <p:cNvPr id="316" name="object 316"/>
            <p:cNvPicPr/>
            <p:nvPr/>
          </p:nvPicPr>
          <p:blipFill>
            <a:blip r:embed="rId268" cstate="print"/>
            <a:stretch>
              <a:fillRect/>
            </a:stretch>
          </p:blipFill>
          <p:spPr>
            <a:xfrm>
              <a:off x="9735148" y="5271504"/>
              <a:ext cx="181460" cy="147273"/>
            </a:xfrm>
            <a:prstGeom prst="rect">
              <a:avLst/>
            </a:prstGeom>
          </p:spPr>
        </p:pic>
        <p:pic>
          <p:nvPicPr>
            <p:cNvPr id="317" name="object 317"/>
            <p:cNvPicPr/>
            <p:nvPr/>
          </p:nvPicPr>
          <p:blipFill>
            <a:blip r:embed="rId269" cstate="print"/>
            <a:stretch>
              <a:fillRect/>
            </a:stretch>
          </p:blipFill>
          <p:spPr>
            <a:xfrm>
              <a:off x="8323945" y="5125111"/>
              <a:ext cx="110656" cy="245416"/>
            </a:xfrm>
            <a:prstGeom prst="rect">
              <a:avLst/>
            </a:prstGeom>
          </p:spPr>
        </p:pic>
        <p:pic>
          <p:nvPicPr>
            <p:cNvPr id="318" name="object 318"/>
            <p:cNvPicPr/>
            <p:nvPr/>
          </p:nvPicPr>
          <p:blipFill>
            <a:blip r:embed="rId270" cstate="print"/>
            <a:stretch>
              <a:fillRect/>
            </a:stretch>
          </p:blipFill>
          <p:spPr>
            <a:xfrm>
              <a:off x="9415922" y="4927287"/>
              <a:ext cx="429107" cy="491489"/>
            </a:xfrm>
            <a:prstGeom prst="rect">
              <a:avLst/>
            </a:prstGeom>
          </p:spPr>
        </p:pic>
        <p:pic>
          <p:nvPicPr>
            <p:cNvPr id="319" name="object 319"/>
            <p:cNvPicPr/>
            <p:nvPr/>
          </p:nvPicPr>
          <p:blipFill>
            <a:blip r:embed="rId271" cstate="print"/>
            <a:stretch>
              <a:fillRect/>
            </a:stretch>
          </p:blipFill>
          <p:spPr>
            <a:xfrm>
              <a:off x="9411535" y="4927287"/>
              <a:ext cx="95944" cy="491489"/>
            </a:xfrm>
            <a:prstGeom prst="rect">
              <a:avLst/>
            </a:prstGeom>
          </p:spPr>
        </p:pic>
        <p:pic>
          <p:nvPicPr>
            <p:cNvPr id="320" name="object 320"/>
            <p:cNvPicPr/>
            <p:nvPr/>
          </p:nvPicPr>
          <p:blipFill>
            <a:blip r:embed="rId272" cstate="print"/>
            <a:stretch>
              <a:fillRect/>
            </a:stretch>
          </p:blipFill>
          <p:spPr>
            <a:xfrm>
              <a:off x="9802298" y="5022674"/>
              <a:ext cx="13612" cy="8292"/>
            </a:xfrm>
            <a:prstGeom prst="rect">
              <a:avLst/>
            </a:prstGeom>
          </p:spPr>
        </p:pic>
        <p:pic>
          <p:nvPicPr>
            <p:cNvPr id="321" name="object 321"/>
            <p:cNvPicPr/>
            <p:nvPr/>
          </p:nvPicPr>
          <p:blipFill>
            <a:blip r:embed="rId273" cstate="print"/>
            <a:stretch>
              <a:fillRect/>
            </a:stretch>
          </p:blipFill>
          <p:spPr>
            <a:xfrm>
              <a:off x="9521385" y="5055557"/>
              <a:ext cx="328031" cy="363220"/>
            </a:xfrm>
            <a:prstGeom prst="rect">
              <a:avLst/>
            </a:prstGeom>
          </p:spPr>
        </p:pic>
        <p:pic>
          <p:nvPicPr>
            <p:cNvPr id="322" name="object 322"/>
            <p:cNvPicPr/>
            <p:nvPr/>
          </p:nvPicPr>
          <p:blipFill>
            <a:blip r:embed="rId274" cstate="print"/>
            <a:stretch>
              <a:fillRect/>
            </a:stretch>
          </p:blipFill>
          <p:spPr>
            <a:xfrm>
              <a:off x="9798445" y="4932300"/>
              <a:ext cx="131315" cy="153492"/>
            </a:xfrm>
            <a:prstGeom prst="rect">
              <a:avLst/>
            </a:prstGeom>
          </p:spPr>
        </p:pic>
        <p:pic>
          <p:nvPicPr>
            <p:cNvPr id="323" name="object 323"/>
            <p:cNvPicPr/>
            <p:nvPr/>
          </p:nvPicPr>
          <p:blipFill>
            <a:blip r:embed="rId275" cstate="print"/>
            <a:stretch>
              <a:fillRect/>
            </a:stretch>
          </p:blipFill>
          <p:spPr>
            <a:xfrm>
              <a:off x="8893928" y="4927287"/>
              <a:ext cx="542182" cy="491489"/>
            </a:xfrm>
            <a:prstGeom prst="rect">
              <a:avLst/>
            </a:prstGeom>
          </p:spPr>
        </p:pic>
        <p:pic>
          <p:nvPicPr>
            <p:cNvPr id="324" name="object 324"/>
            <p:cNvPicPr/>
            <p:nvPr/>
          </p:nvPicPr>
          <p:blipFill>
            <a:blip r:embed="rId276" cstate="print"/>
            <a:stretch>
              <a:fillRect/>
            </a:stretch>
          </p:blipFill>
          <p:spPr>
            <a:xfrm>
              <a:off x="9180202" y="4927287"/>
              <a:ext cx="260536" cy="491489"/>
            </a:xfrm>
            <a:prstGeom prst="rect">
              <a:avLst/>
            </a:prstGeom>
          </p:spPr>
        </p:pic>
        <p:pic>
          <p:nvPicPr>
            <p:cNvPr id="325" name="object 325"/>
            <p:cNvPicPr/>
            <p:nvPr/>
          </p:nvPicPr>
          <p:blipFill>
            <a:blip r:embed="rId277" cstate="print"/>
            <a:stretch>
              <a:fillRect/>
            </a:stretch>
          </p:blipFill>
          <p:spPr>
            <a:xfrm>
              <a:off x="8889540" y="4927287"/>
              <a:ext cx="190077" cy="491489"/>
            </a:xfrm>
            <a:prstGeom prst="rect">
              <a:avLst/>
            </a:prstGeom>
          </p:spPr>
        </p:pic>
        <p:pic>
          <p:nvPicPr>
            <p:cNvPr id="326" name="object 326"/>
            <p:cNvPicPr/>
            <p:nvPr/>
          </p:nvPicPr>
          <p:blipFill>
            <a:blip r:embed="rId278" cstate="print"/>
            <a:stretch>
              <a:fillRect/>
            </a:stretch>
          </p:blipFill>
          <p:spPr>
            <a:xfrm>
              <a:off x="8454475" y="5023653"/>
              <a:ext cx="293174" cy="336550"/>
            </a:xfrm>
            <a:prstGeom prst="rect">
              <a:avLst/>
            </a:prstGeom>
          </p:spPr>
        </p:pic>
        <p:pic>
          <p:nvPicPr>
            <p:cNvPr id="327" name="object 327"/>
            <p:cNvPicPr/>
            <p:nvPr/>
          </p:nvPicPr>
          <p:blipFill>
            <a:blip r:embed="rId279" cstate="print"/>
            <a:stretch>
              <a:fillRect/>
            </a:stretch>
          </p:blipFill>
          <p:spPr>
            <a:xfrm>
              <a:off x="8573445" y="4927256"/>
              <a:ext cx="179491" cy="434339"/>
            </a:xfrm>
            <a:prstGeom prst="rect">
              <a:avLst/>
            </a:prstGeom>
          </p:spPr>
        </p:pic>
        <p:pic>
          <p:nvPicPr>
            <p:cNvPr id="328" name="object 328"/>
            <p:cNvPicPr/>
            <p:nvPr/>
          </p:nvPicPr>
          <p:blipFill>
            <a:blip r:embed="rId280" cstate="print"/>
            <a:stretch>
              <a:fillRect/>
            </a:stretch>
          </p:blipFill>
          <p:spPr>
            <a:xfrm>
              <a:off x="9678585" y="4926227"/>
              <a:ext cx="251175" cy="165775"/>
            </a:xfrm>
            <a:prstGeom prst="rect">
              <a:avLst/>
            </a:prstGeom>
          </p:spPr>
        </p:pic>
        <p:pic>
          <p:nvPicPr>
            <p:cNvPr id="329" name="object 329"/>
            <p:cNvPicPr/>
            <p:nvPr/>
          </p:nvPicPr>
          <p:blipFill>
            <a:blip r:embed="rId281" cstate="print"/>
            <a:stretch>
              <a:fillRect/>
            </a:stretch>
          </p:blipFill>
          <p:spPr>
            <a:xfrm>
              <a:off x="8501741" y="5099729"/>
              <a:ext cx="12114" cy="17381"/>
            </a:xfrm>
            <a:prstGeom prst="rect">
              <a:avLst/>
            </a:prstGeom>
          </p:spPr>
        </p:pic>
        <p:pic>
          <p:nvPicPr>
            <p:cNvPr id="330" name="object 330"/>
            <p:cNvPicPr/>
            <p:nvPr/>
          </p:nvPicPr>
          <p:blipFill>
            <a:blip r:embed="rId282" cstate="print"/>
            <a:stretch>
              <a:fillRect/>
            </a:stretch>
          </p:blipFill>
          <p:spPr>
            <a:xfrm>
              <a:off x="8449931" y="5132922"/>
              <a:ext cx="86835" cy="181324"/>
            </a:xfrm>
            <a:prstGeom prst="rect">
              <a:avLst/>
            </a:prstGeom>
          </p:spPr>
        </p:pic>
        <p:pic>
          <p:nvPicPr>
            <p:cNvPr id="331" name="object 331"/>
            <p:cNvPicPr/>
            <p:nvPr/>
          </p:nvPicPr>
          <p:blipFill>
            <a:blip r:embed="rId283" cstate="print"/>
            <a:stretch>
              <a:fillRect/>
            </a:stretch>
          </p:blipFill>
          <p:spPr>
            <a:xfrm>
              <a:off x="8473668" y="5311970"/>
              <a:ext cx="260117" cy="106807"/>
            </a:xfrm>
            <a:prstGeom prst="rect">
              <a:avLst/>
            </a:prstGeom>
          </p:spPr>
        </p:pic>
        <p:pic>
          <p:nvPicPr>
            <p:cNvPr id="332" name="object 332"/>
            <p:cNvPicPr/>
            <p:nvPr/>
          </p:nvPicPr>
          <p:blipFill>
            <a:blip r:embed="rId284" cstate="print"/>
            <a:stretch>
              <a:fillRect/>
            </a:stretch>
          </p:blipFill>
          <p:spPr>
            <a:xfrm>
              <a:off x="9669422" y="4926227"/>
              <a:ext cx="184486" cy="65589"/>
            </a:xfrm>
            <a:prstGeom prst="rect">
              <a:avLst/>
            </a:prstGeom>
          </p:spPr>
        </p:pic>
        <p:pic>
          <p:nvPicPr>
            <p:cNvPr id="333" name="object 333"/>
            <p:cNvPicPr/>
            <p:nvPr/>
          </p:nvPicPr>
          <p:blipFill>
            <a:blip r:embed="rId285" cstate="print"/>
            <a:stretch>
              <a:fillRect/>
            </a:stretch>
          </p:blipFill>
          <p:spPr>
            <a:xfrm>
              <a:off x="8323945" y="4926227"/>
              <a:ext cx="284766" cy="210841"/>
            </a:xfrm>
            <a:prstGeom prst="rect">
              <a:avLst/>
            </a:prstGeom>
          </p:spPr>
        </p:pic>
        <p:sp>
          <p:nvSpPr>
            <p:cNvPr id="334" name="object 334"/>
            <p:cNvSpPr/>
            <p:nvPr/>
          </p:nvSpPr>
          <p:spPr>
            <a:xfrm>
              <a:off x="8478382" y="5012548"/>
              <a:ext cx="1372870" cy="260350"/>
            </a:xfrm>
            <a:custGeom>
              <a:avLst/>
              <a:gdLst/>
              <a:ahLst/>
              <a:cxnLst/>
              <a:rect l="l" t="t" r="r" b="b"/>
              <a:pathLst>
                <a:path w="1372870" h="260350">
                  <a:moveTo>
                    <a:pt x="1295604" y="0"/>
                  </a:moveTo>
                  <a:lnTo>
                    <a:pt x="77170" y="0"/>
                  </a:lnTo>
                  <a:lnTo>
                    <a:pt x="47133" y="6064"/>
                  </a:lnTo>
                  <a:lnTo>
                    <a:pt x="22604" y="22604"/>
                  </a:lnTo>
                  <a:lnTo>
                    <a:pt x="6064" y="47133"/>
                  </a:lnTo>
                  <a:lnTo>
                    <a:pt x="0" y="77170"/>
                  </a:lnTo>
                  <a:lnTo>
                    <a:pt x="0" y="182874"/>
                  </a:lnTo>
                  <a:lnTo>
                    <a:pt x="6064" y="212910"/>
                  </a:lnTo>
                  <a:lnTo>
                    <a:pt x="22604" y="237440"/>
                  </a:lnTo>
                  <a:lnTo>
                    <a:pt x="47133" y="253979"/>
                  </a:lnTo>
                  <a:lnTo>
                    <a:pt x="77170" y="260044"/>
                  </a:lnTo>
                  <a:lnTo>
                    <a:pt x="1295604" y="260044"/>
                  </a:lnTo>
                  <a:lnTo>
                    <a:pt x="1325641" y="253979"/>
                  </a:lnTo>
                  <a:lnTo>
                    <a:pt x="1350170" y="237440"/>
                  </a:lnTo>
                  <a:lnTo>
                    <a:pt x="1366710" y="212910"/>
                  </a:lnTo>
                  <a:lnTo>
                    <a:pt x="1372774" y="182874"/>
                  </a:lnTo>
                  <a:lnTo>
                    <a:pt x="1372774" y="77170"/>
                  </a:lnTo>
                  <a:lnTo>
                    <a:pt x="1366710" y="47133"/>
                  </a:lnTo>
                  <a:lnTo>
                    <a:pt x="1350170" y="22604"/>
                  </a:lnTo>
                  <a:lnTo>
                    <a:pt x="1325641" y="6064"/>
                  </a:lnTo>
                  <a:lnTo>
                    <a:pt x="1295604" y="0"/>
                  </a:lnTo>
                  <a:close/>
                </a:path>
              </a:pathLst>
            </a:custGeom>
            <a:solidFill>
              <a:srgbClr val="57A250"/>
            </a:solidFill>
          </p:spPr>
          <p:txBody>
            <a:bodyPr wrap="square" lIns="0" tIns="0" rIns="0" bIns="0" rtlCol="0"/>
            <a:lstStyle/>
            <a:p>
              <a:endParaRPr sz="1636" dirty="0"/>
            </a:p>
          </p:txBody>
        </p:sp>
      </p:grpSp>
      <p:sp>
        <p:nvSpPr>
          <p:cNvPr id="335" name="object 335"/>
          <p:cNvSpPr txBox="1"/>
          <p:nvPr/>
        </p:nvSpPr>
        <p:spPr>
          <a:xfrm>
            <a:off x="7770666" y="4570834"/>
            <a:ext cx="1121115" cy="200044"/>
          </a:xfrm>
          <a:prstGeom prst="rect">
            <a:avLst/>
          </a:prstGeom>
        </p:spPr>
        <p:txBody>
          <a:bodyPr vert="horz" wrap="square" lIns="0" tIns="10974" rIns="0" bIns="0" rtlCol="0">
            <a:spAutoFit/>
          </a:bodyPr>
          <a:lstStyle/>
          <a:p>
            <a:pPr marL="11553">
              <a:spcBef>
                <a:spcPts val="86"/>
              </a:spcBef>
            </a:pPr>
            <a:r>
              <a:rPr sz="1228" b="1" dirty="0">
                <a:solidFill>
                  <a:srgbClr val="FFFFFF"/>
                </a:solidFill>
                <a:latin typeface="Ubuntu"/>
                <a:cs typeface="Ubuntu"/>
              </a:rPr>
              <a:t>Pres.</a:t>
            </a:r>
            <a:r>
              <a:rPr sz="1228" b="1" spc="-50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1228" b="1" spc="-9" dirty="0">
                <a:solidFill>
                  <a:srgbClr val="FFFFFF"/>
                </a:solidFill>
                <a:latin typeface="Ubuntu"/>
                <a:cs typeface="Ubuntu"/>
              </a:rPr>
              <a:t>Prudente</a:t>
            </a:r>
            <a:endParaRPr sz="1228" dirty="0">
              <a:latin typeface="Ubuntu"/>
              <a:cs typeface="Ubuntu"/>
            </a:endParaRPr>
          </a:p>
        </p:txBody>
      </p:sp>
      <p:grpSp>
        <p:nvGrpSpPr>
          <p:cNvPr id="336" name="object 336"/>
          <p:cNvGrpSpPr/>
          <p:nvPr/>
        </p:nvGrpSpPr>
        <p:grpSpPr>
          <a:xfrm>
            <a:off x="6125435" y="4551625"/>
            <a:ext cx="2844087" cy="1078373"/>
            <a:chOff x="6733491" y="5003975"/>
            <a:chExt cx="3126740" cy="1185545"/>
          </a:xfrm>
        </p:grpSpPr>
        <p:sp>
          <p:nvSpPr>
            <p:cNvPr id="337" name="object 337"/>
            <p:cNvSpPr/>
            <p:nvPr/>
          </p:nvSpPr>
          <p:spPr>
            <a:xfrm>
              <a:off x="8478382" y="5012548"/>
              <a:ext cx="1372870" cy="260350"/>
            </a:xfrm>
            <a:custGeom>
              <a:avLst/>
              <a:gdLst/>
              <a:ahLst/>
              <a:cxnLst/>
              <a:rect l="l" t="t" r="r" b="b"/>
              <a:pathLst>
                <a:path w="1372870" h="260350">
                  <a:moveTo>
                    <a:pt x="77170" y="0"/>
                  </a:moveTo>
                  <a:lnTo>
                    <a:pt x="47133" y="6064"/>
                  </a:lnTo>
                  <a:lnTo>
                    <a:pt x="22604" y="22604"/>
                  </a:lnTo>
                  <a:lnTo>
                    <a:pt x="6064" y="47133"/>
                  </a:lnTo>
                  <a:lnTo>
                    <a:pt x="0" y="77170"/>
                  </a:lnTo>
                  <a:lnTo>
                    <a:pt x="0" y="182874"/>
                  </a:lnTo>
                  <a:lnTo>
                    <a:pt x="6064" y="212910"/>
                  </a:lnTo>
                  <a:lnTo>
                    <a:pt x="22604" y="237440"/>
                  </a:lnTo>
                  <a:lnTo>
                    <a:pt x="47133" y="253979"/>
                  </a:lnTo>
                  <a:lnTo>
                    <a:pt x="77170" y="260044"/>
                  </a:lnTo>
                  <a:lnTo>
                    <a:pt x="1295604" y="260044"/>
                  </a:lnTo>
                  <a:lnTo>
                    <a:pt x="1325641" y="253979"/>
                  </a:lnTo>
                  <a:lnTo>
                    <a:pt x="1350170" y="237440"/>
                  </a:lnTo>
                  <a:lnTo>
                    <a:pt x="1366710" y="212910"/>
                  </a:lnTo>
                  <a:lnTo>
                    <a:pt x="1372774" y="182874"/>
                  </a:lnTo>
                  <a:lnTo>
                    <a:pt x="1372774" y="77170"/>
                  </a:lnTo>
                  <a:lnTo>
                    <a:pt x="1366710" y="47133"/>
                  </a:lnTo>
                  <a:lnTo>
                    <a:pt x="1350170" y="22604"/>
                  </a:lnTo>
                  <a:lnTo>
                    <a:pt x="1325641" y="6064"/>
                  </a:lnTo>
                  <a:lnTo>
                    <a:pt x="1295604" y="0"/>
                  </a:lnTo>
                  <a:lnTo>
                    <a:pt x="77170" y="0"/>
                  </a:lnTo>
                  <a:close/>
                </a:path>
              </a:pathLst>
            </a:custGeom>
            <a:ln w="17119">
              <a:solidFill>
                <a:srgbClr val="006D4C"/>
              </a:solidFill>
            </a:ln>
          </p:spPr>
          <p:txBody>
            <a:bodyPr wrap="square" lIns="0" tIns="0" rIns="0" bIns="0" rtlCol="0"/>
            <a:lstStyle/>
            <a:p>
              <a:endParaRPr sz="1636" dirty="0"/>
            </a:p>
          </p:txBody>
        </p:sp>
        <p:pic>
          <p:nvPicPr>
            <p:cNvPr id="338" name="object 338"/>
            <p:cNvPicPr/>
            <p:nvPr/>
          </p:nvPicPr>
          <p:blipFill>
            <a:blip r:embed="rId286" cstate="print"/>
            <a:stretch>
              <a:fillRect/>
            </a:stretch>
          </p:blipFill>
          <p:spPr>
            <a:xfrm>
              <a:off x="6733491" y="5610719"/>
              <a:ext cx="1462573" cy="578558"/>
            </a:xfrm>
            <a:prstGeom prst="rect">
              <a:avLst/>
            </a:prstGeom>
          </p:spPr>
        </p:pic>
        <p:pic>
          <p:nvPicPr>
            <p:cNvPr id="339" name="object 339"/>
            <p:cNvPicPr/>
            <p:nvPr/>
          </p:nvPicPr>
          <p:blipFill>
            <a:blip r:embed="rId287" cstate="print"/>
            <a:stretch>
              <a:fillRect/>
            </a:stretch>
          </p:blipFill>
          <p:spPr>
            <a:xfrm>
              <a:off x="7868719" y="5503225"/>
              <a:ext cx="318685" cy="190109"/>
            </a:xfrm>
            <a:prstGeom prst="rect">
              <a:avLst/>
            </a:prstGeom>
          </p:spPr>
        </p:pic>
        <p:pic>
          <p:nvPicPr>
            <p:cNvPr id="340" name="object 340"/>
            <p:cNvPicPr/>
            <p:nvPr/>
          </p:nvPicPr>
          <p:blipFill>
            <a:blip r:embed="rId288" cstate="print"/>
            <a:stretch>
              <a:fillRect/>
            </a:stretch>
          </p:blipFill>
          <p:spPr>
            <a:xfrm>
              <a:off x="6733491" y="5503225"/>
              <a:ext cx="122226" cy="289394"/>
            </a:xfrm>
            <a:prstGeom prst="rect">
              <a:avLst/>
            </a:prstGeom>
          </p:spPr>
        </p:pic>
        <p:pic>
          <p:nvPicPr>
            <p:cNvPr id="341" name="object 341"/>
            <p:cNvPicPr/>
            <p:nvPr/>
          </p:nvPicPr>
          <p:blipFill>
            <a:blip r:embed="rId289" cstate="print"/>
            <a:stretch>
              <a:fillRect/>
            </a:stretch>
          </p:blipFill>
          <p:spPr>
            <a:xfrm>
              <a:off x="8103805" y="5689251"/>
              <a:ext cx="92258" cy="194266"/>
            </a:xfrm>
            <a:prstGeom prst="rect">
              <a:avLst/>
            </a:prstGeom>
          </p:spPr>
        </p:pic>
        <p:pic>
          <p:nvPicPr>
            <p:cNvPr id="342" name="object 342"/>
            <p:cNvPicPr/>
            <p:nvPr/>
          </p:nvPicPr>
          <p:blipFill>
            <a:blip r:embed="rId290" cstate="print"/>
            <a:stretch>
              <a:fillRect/>
            </a:stretch>
          </p:blipFill>
          <p:spPr>
            <a:xfrm>
              <a:off x="7700289" y="5503813"/>
              <a:ext cx="495775" cy="342207"/>
            </a:xfrm>
            <a:prstGeom prst="rect">
              <a:avLst/>
            </a:prstGeom>
          </p:spPr>
        </p:pic>
        <p:pic>
          <p:nvPicPr>
            <p:cNvPr id="343" name="object 343"/>
            <p:cNvPicPr/>
            <p:nvPr/>
          </p:nvPicPr>
          <p:blipFill>
            <a:blip r:embed="rId291" cstate="print"/>
            <a:stretch>
              <a:fillRect/>
            </a:stretch>
          </p:blipFill>
          <p:spPr>
            <a:xfrm>
              <a:off x="7486819" y="5503823"/>
              <a:ext cx="465451" cy="255446"/>
            </a:xfrm>
            <a:prstGeom prst="rect">
              <a:avLst/>
            </a:prstGeom>
          </p:spPr>
        </p:pic>
        <p:pic>
          <p:nvPicPr>
            <p:cNvPr id="344" name="object 344"/>
            <p:cNvPicPr/>
            <p:nvPr/>
          </p:nvPicPr>
          <p:blipFill>
            <a:blip r:embed="rId292" cstate="print"/>
            <a:stretch>
              <a:fillRect/>
            </a:stretch>
          </p:blipFill>
          <p:spPr>
            <a:xfrm>
              <a:off x="8054026" y="5503225"/>
              <a:ext cx="6596" cy="1968"/>
            </a:xfrm>
            <a:prstGeom prst="rect">
              <a:avLst/>
            </a:prstGeom>
          </p:spPr>
        </p:pic>
        <p:pic>
          <p:nvPicPr>
            <p:cNvPr id="345" name="object 345"/>
            <p:cNvPicPr/>
            <p:nvPr/>
          </p:nvPicPr>
          <p:blipFill>
            <a:blip r:embed="rId293" cstate="print"/>
            <a:stretch>
              <a:fillRect/>
            </a:stretch>
          </p:blipFill>
          <p:spPr>
            <a:xfrm>
              <a:off x="6806106" y="5503225"/>
              <a:ext cx="524444" cy="352230"/>
            </a:xfrm>
            <a:prstGeom prst="rect">
              <a:avLst/>
            </a:prstGeom>
          </p:spPr>
        </p:pic>
        <p:pic>
          <p:nvPicPr>
            <p:cNvPr id="346" name="object 346"/>
            <p:cNvPicPr/>
            <p:nvPr/>
          </p:nvPicPr>
          <p:blipFill>
            <a:blip r:embed="rId294" cstate="print"/>
            <a:stretch>
              <a:fillRect/>
            </a:stretch>
          </p:blipFill>
          <p:spPr>
            <a:xfrm>
              <a:off x="7239685" y="5503225"/>
              <a:ext cx="460729" cy="142634"/>
            </a:xfrm>
            <a:prstGeom prst="rect">
              <a:avLst/>
            </a:prstGeom>
          </p:spPr>
        </p:pic>
        <p:sp>
          <p:nvSpPr>
            <p:cNvPr id="347" name="object 347"/>
            <p:cNvSpPr/>
            <p:nvPr/>
          </p:nvSpPr>
          <p:spPr>
            <a:xfrm>
              <a:off x="6887927" y="5589540"/>
              <a:ext cx="1228725" cy="452755"/>
            </a:xfrm>
            <a:custGeom>
              <a:avLst/>
              <a:gdLst/>
              <a:ahLst/>
              <a:cxnLst/>
              <a:rect l="l" t="t" r="r" b="b"/>
              <a:pathLst>
                <a:path w="1228725" h="452754">
                  <a:moveTo>
                    <a:pt x="1151430" y="0"/>
                  </a:moveTo>
                  <a:lnTo>
                    <a:pt x="77170" y="0"/>
                  </a:lnTo>
                  <a:lnTo>
                    <a:pt x="47133" y="6064"/>
                  </a:lnTo>
                  <a:lnTo>
                    <a:pt x="22604" y="22604"/>
                  </a:lnTo>
                  <a:lnTo>
                    <a:pt x="6064" y="47133"/>
                  </a:lnTo>
                  <a:lnTo>
                    <a:pt x="0" y="77170"/>
                  </a:lnTo>
                  <a:lnTo>
                    <a:pt x="0" y="375307"/>
                  </a:lnTo>
                  <a:lnTo>
                    <a:pt x="6064" y="405343"/>
                  </a:lnTo>
                  <a:lnTo>
                    <a:pt x="22604" y="429869"/>
                  </a:lnTo>
                  <a:lnTo>
                    <a:pt x="47133" y="446404"/>
                  </a:lnTo>
                  <a:lnTo>
                    <a:pt x="77170" y="452467"/>
                  </a:lnTo>
                  <a:lnTo>
                    <a:pt x="1151430" y="452467"/>
                  </a:lnTo>
                  <a:lnTo>
                    <a:pt x="1181467" y="446404"/>
                  </a:lnTo>
                  <a:lnTo>
                    <a:pt x="1205997" y="429869"/>
                  </a:lnTo>
                  <a:lnTo>
                    <a:pt x="1222536" y="405343"/>
                  </a:lnTo>
                  <a:lnTo>
                    <a:pt x="1228601" y="375307"/>
                  </a:lnTo>
                  <a:lnTo>
                    <a:pt x="1228601" y="77170"/>
                  </a:lnTo>
                  <a:lnTo>
                    <a:pt x="1222536" y="47133"/>
                  </a:lnTo>
                  <a:lnTo>
                    <a:pt x="1205997" y="22604"/>
                  </a:lnTo>
                  <a:lnTo>
                    <a:pt x="1181467" y="6064"/>
                  </a:lnTo>
                  <a:lnTo>
                    <a:pt x="1151430" y="0"/>
                  </a:lnTo>
                  <a:close/>
                </a:path>
              </a:pathLst>
            </a:custGeom>
            <a:solidFill>
              <a:srgbClr val="57A250"/>
            </a:solidFill>
          </p:spPr>
          <p:txBody>
            <a:bodyPr wrap="square" lIns="0" tIns="0" rIns="0" bIns="0" rtlCol="0"/>
            <a:lstStyle/>
            <a:p>
              <a:endParaRPr sz="1636" dirty="0"/>
            </a:p>
          </p:txBody>
        </p:sp>
      </p:grpSp>
      <p:sp>
        <p:nvSpPr>
          <p:cNvPr id="348" name="object 348"/>
          <p:cNvSpPr txBox="1"/>
          <p:nvPr/>
        </p:nvSpPr>
        <p:spPr>
          <a:xfrm>
            <a:off x="6330735" y="5112833"/>
            <a:ext cx="984225" cy="327701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11553" marR="4622" indent="124767">
              <a:lnSpc>
                <a:spcPct val="102899"/>
              </a:lnSpc>
              <a:spcBef>
                <a:spcPts val="83"/>
              </a:spcBef>
            </a:pPr>
            <a:r>
              <a:rPr sz="1046" b="1" dirty="0">
                <a:solidFill>
                  <a:srgbClr val="FFFFFF"/>
                </a:solidFill>
                <a:latin typeface="Ubuntu"/>
                <a:cs typeface="Ubuntu"/>
              </a:rPr>
              <a:t>Mirante</a:t>
            </a:r>
            <a:r>
              <a:rPr sz="1046" b="1" spc="45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1046" b="1" spc="-23" dirty="0">
                <a:solidFill>
                  <a:srgbClr val="FFFFFF"/>
                </a:solidFill>
                <a:latin typeface="Ubuntu"/>
                <a:cs typeface="Ubuntu"/>
              </a:rPr>
              <a:t>do </a:t>
            </a:r>
            <a:r>
              <a:rPr sz="1046" b="1" spc="-9" dirty="0">
                <a:solidFill>
                  <a:srgbClr val="FFFFFF"/>
                </a:solidFill>
                <a:latin typeface="Ubuntu"/>
                <a:cs typeface="Ubuntu"/>
              </a:rPr>
              <a:t>Paranapanema</a:t>
            </a:r>
            <a:endParaRPr sz="1046" dirty="0">
              <a:latin typeface="Ubuntu"/>
              <a:cs typeface="Ubuntu"/>
            </a:endParaRPr>
          </a:p>
        </p:txBody>
      </p:sp>
      <p:grpSp>
        <p:nvGrpSpPr>
          <p:cNvPr id="349" name="object 349"/>
          <p:cNvGrpSpPr/>
          <p:nvPr/>
        </p:nvGrpSpPr>
        <p:grpSpPr>
          <a:xfrm>
            <a:off x="6258113" y="5076456"/>
            <a:ext cx="3300966" cy="920112"/>
            <a:chOff x="6879355" y="5580968"/>
            <a:chExt cx="3629025" cy="1011555"/>
          </a:xfrm>
        </p:grpSpPr>
        <p:sp>
          <p:nvSpPr>
            <p:cNvPr id="350" name="object 350"/>
            <p:cNvSpPr/>
            <p:nvPr/>
          </p:nvSpPr>
          <p:spPr>
            <a:xfrm>
              <a:off x="6887927" y="5589540"/>
              <a:ext cx="1228725" cy="452755"/>
            </a:xfrm>
            <a:custGeom>
              <a:avLst/>
              <a:gdLst/>
              <a:ahLst/>
              <a:cxnLst/>
              <a:rect l="l" t="t" r="r" b="b"/>
              <a:pathLst>
                <a:path w="1228725" h="452754">
                  <a:moveTo>
                    <a:pt x="77170" y="0"/>
                  </a:moveTo>
                  <a:lnTo>
                    <a:pt x="47133" y="6064"/>
                  </a:lnTo>
                  <a:lnTo>
                    <a:pt x="22604" y="22604"/>
                  </a:lnTo>
                  <a:lnTo>
                    <a:pt x="6064" y="47133"/>
                  </a:lnTo>
                  <a:lnTo>
                    <a:pt x="0" y="77170"/>
                  </a:lnTo>
                  <a:lnTo>
                    <a:pt x="0" y="375307"/>
                  </a:lnTo>
                  <a:lnTo>
                    <a:pt x="6064" y="405343"/>
                  </a:lnTo>
                  <a:lnTo>
                    <a:pt x="22604" y="429869"/>
                  </a:lnTo>
                  <a:lnTo>
                    <a:pt x="47133" y="446404"/>
                  </a:lnTo>
                  <a:lnTo>
                    <a:pt x="77170" y="452467"/>
                  </a:lnTo>
                  <a:lnTo>
                    <a:pt x="1151430" y="452467"/>
                  </a:lnTo>
                  <a:lnTo>
                    <a:pt x="1181467" y="446404"/>
                  </a:lnTo>
                  <a:lnTo>
                    <a:pt x="1205997" y="429869"/>
                  </a:lnTo>
                  <a:lnTo>
                    <a:pt x="1222536" y="405343"/>
                  </a:lnTo>
                  <a:lnTo>
                    <a:pt x="1228601" y="375307"/>
                  </a:lnTo>
                  <a:lnTo>
                    <a:pt x="1228601" y="77170"/>
                  </a:lnTo>
                  <a:lnTo>
                    <a:pt x="1222536" y="47133"/>
                  </a:lnTo>
                  <a:lnTo>
                    <a:pt x="1205997" y="22604"/>
                  </a:lnTo>
                  <a:lnTo>
                    <a:pt x="1181467" y="6064"/>
                  </a:lnTo>
                  <a:lnTo>
                    <a:pt x="1151430" y="0"/>
                  </a:lnTo>
                  <a:lnTo>
                    <a:pt x="77170" y="0"/>
                  </a:lnTo>
                  <a:close/>
                </a:path>
              </a:pathLst>
            </a:custGeom>
            <a:ln w="17119">
              <a:solidFill>
                <a:srgbClr val="006D4C"/>
              </a:solidFill>
            </a:ln>
          </p:spPr>
          <p:txBody>
            <a:bodyPr wrap="square" lIns="0" tIns="0" rIns="0" bIns="0" rtlCol="0"/>
            <a:lstStyle/>
            <a:p>
              <a:endParaRPr sz="1636" dirty="0"/>
            </a:p>
          </p:txBody>
        </p:sp>
        <p:pic>
          <p:nvPicPr>
            <p:cNvPr id="351" name="object 351"/>
            <p:cNvPicPr/>
            <p:nvPr/>
          </p:nvPicPr>
          <p:blipFill>
            <a:blip r:embed="rId295" cstate="print"/>
            <a:stretch>
              <a:fillRect/>
            </a:stretch>
          </p:blipFill>
          <p:spPr>
            <a:xfrm>
              <a:off x="9329412" y="6145467"/>
              <a:ext cx="1178592" cy="446939"/>
            </a:xfrm>
            <a:prstGeom prst="rect">
              <a:avLst/>
            </a:prstGeom>
          </p:spPr>
        </p:pic>
        <p:pic>
          <p:nvPicPr>
            <p:cNvPr id="352" name="object 352"/>
            <p:cNvPicPr/>
            <p:nvPr/>
          </p:nvPicPr>
          <p:blipFill>
            <a:blip r:embed="rId296" cstate="print"/>
            <a:stretch>
              <a:fillRect/>
            </a:stretch>
          </p:blipFill>
          <p:spPr>
            <a:xfrm>
              <a:off x="9707474" y="6102369"/>
              <a:ext cx="383087" cy="161021"/>
            </a:xfrm>
            <a:prstGeom prst="rect">
              <a:avLst/>
            </a:prstGeom>
          </p:spPr>
        </p:pic>
        <p:pic>
          <p:nvPicPr>
            <p:cNvPr id="353" name="object 353"/>
            <p:cNvPicPr/>
            <p:nvPr/>
          </p:nvPicPr>
          <p:blipFill>
            <a:blip r:embed="rId297" cstate="print"/>
            <a:stretch>
              <a:fillRect/>
            </a:stretch>
          </p:blipFill>
          <p:spPr>
            <a:xfrm>
              <a:off x="9708238" y="6197696"/>
              <a:ext cx="352554" cy="70092"/>
            </a:xfrm>
            <a:prstGeom prst="rect">
              <a:avLst/>
            </a:prstGeom>
          </p:spPr>
        </p:pic>
        <p:pic>
          <p:nvPicPr>
            <p:cNvPr id="354" name="object 354"/>
            <p:cNvPicPr/>
            <p:nvPr/>
          </p:nvPicPr>
          <p:blipFill>
            <a:blip r:embed="rId298" cstate="print"/>
            <a:stretch>
              <a:fillRect/>
            </a:stretch>
          </p:blipFill>
          <p:spPr>
            <a:xfrm>
              <a:off x="9329821" y="6102594"/>
              <a:ext cx="418458" cy="191066"/>
            </a:xfrm>
            <a:prstGeom prst="rect">
              <a:avLst/>
            </a:prstGeom>
          </p:spPr>
        </p:pic>
        <p:pic>
          <p:nvPicPr>
            <p:cNvPr id="355" name="object 355"/>
            <p:cNvPicPr/>
            <p:nvPr/>
          </p:nvPicPr>
          <p:blipFill>
            <a:blip r:embed="rId299" cstate="print"/>
            <a:stretch>
              <a:fillRect/>
            </a:stretch>
          </p:blipFill>
          <p:spPr>
            <a:xfrm>
              <a:off x="10037286" y="6102369"/>
              <a:ext cx="360083" cy="177596"/>
            </a:xfrm>
            <a:prstGeom prst="rect">
              <a:avLst/>
            </a:prstGeom>
          </p:spPr>
        </p:pic>
        <p:pic>
          <p:nvPicPr>
            <p:cNvPr id="356" name="object 356"/>
            <p:cNvPicPr/>
            <p:nvPr/>
          </p:nvPicPr>
          <p:blipFill>
            <a:blip r:embed="rId300" cstate="print"/>
            <a:stretch>
              <a:fillRect/>
            </a:stretch>
          </p:blipFill>
          <p:spPr>
            <a:xfrm>
              <a:off x="9329412" y="6102369"/>
              <a:ext cx="160309" cy="69097"/>
            </a:xfrm>
            <a:prstGeom prst="rect">
              <a:avLst/>
            </a:prstGeom>
          </p:spPr>
        </p:pic>
        <p:pic>
          <p:nvPicPr>
            <p:cNvPr id="357" name="object 357"/>
            <p:cNvPicPr/>
            <p:nvPr/>
          </p:nvPicPr>
          <p:blipFill>
            <a:blip r:embed="rId301" cstate="print"/>
            <a:stretch>
              <a:fillRect/>
            </a:stretch>
          </p:blipFill>
          <p:spPr>
            <a:xfrm>
              <a:off x="10504204" y="6183152"/>
              <a:ext cx="3800" cy="10460"/>
            </a:xfrm>
            <a:prstGeom prst="rect">
              <a:avLst/>
            </a:prstGeom>
          </p:spPr>
        </p:pic>
        <p:pic>
          <p:nvPicPr>
            <p:cNvPr id="358" name="object 358"/>
            <p:cNvPicPr/>
            <p:nvPr/>
          </p:nvPicPr>
          <p:blipFill>
            <a:blip r:embed="rId302" cstate="print"/>
            <a:stretch>
              <a:fillRect/>
            </a:stretch>
          </p:blipFill>
          <p:spPr>
            <a:xfrm>
              <a:off x="9602304" y="6102369"/>
              <a:ext cx="152518" cy="55160"/>
            </a:xfrm>
            <a:prstGeom prst="rect">
              <a:avLst/>
            </a:prstGeom>
          </p:spPr>
        </p:pic>
        <p:pic>
          <p:nvPicPr>
            <p:cNvPr id="359" name="object 359"/>
            <p:cNvPicPr/>
            <p:nvPr/>
          </p:nvPicPr>
          <p:blipFill>
            <a:blip r:embed="rId303" cstate="print"/>
            <a:stretch>
              <a:fillRect/>
            </a:stretch>
          </p:blipFill>
          <p:spPr>
            <a:xfrm>
              <a:off x="10379778" y="6102369"/>
              <a:ext cx="128226" cy="159345"/>
            </a:xfrm>
            <a:prstGeom prst="rect">
              <a:avLst/>
            </a:prstGeom>
          </p:spPr>
        </p:pic>
        <p:sp>
          <p:nvSpPr>
            <p:cNvPr id="360" name="object 360"/>
            <p:cNvSpPr/>
            <p:nvPr/>
          </p:nvSpPr>
          <p:spPr>
            <a:xfrm>
              <a:off x="9483838" y="6188692"/>
              <a:ext cx="946150" cy="257810"/>
            </a:xfrm>
            <a:custGeom>
              <a:avLst/>
              <a:gdLst/>
              <a:ahLst/>
              <a:cxnLst/>
              <a:rect l="l" t="t" r="r" b="b"/>
              <a:pathLst>
                <a:path w="946150" h="257810">
                  <a:moveTo>
                    <a:pt x="868601" y="0"/>
                  </a:moveTo>
                  <a:lnTo>
                    <a:pt x="77170" y="0"/>
                  </a:lnTo>
                  <a:lnTo>
                    <a:pt x="47133" y="6064"/>
                  </a:lnTo>
                  <a:lnTo>
                    <a:pt x="22604" y="22604"/>
                  </a:lnTo>
                  <a:lnTo>
                    <a:pt x="6064" y="47133"/>
                  </a:lnTo>
                  <a:lnTo>
                    <a:pt x="0" y="77170"/>
                  </a:lnTo>
                  <a:lnTo>
                    <a:pt x="0" y="180601"/>
                  </a:lnTo>
                  <a:lnTo>
                    <a:pt x="6064" y="210636"/>
                  </a:lnTo>
                  <a:lnTo>
                    <a:pt x="22604" y="235162"/>
                  </a:lnTo>
                  <a:lnTo>
                    <a:pt x="47133" y="251698"/>
                  </a:lnTo>
                  <a:lnTo>
                    <a:pt x="77170" y="257761"/>
                  </a:lnTo>
                  <a:lnTo>
                    <a:pt x="868601" y="257761"/>
                  </a:lnTo>
                  <a:lnTo>
                    <a:pt x="898638" y="251698"/>
                  </a:lnTo>
                  <a:lnTo>
                    <a:pt x="923168" y="235162"/>
                  </a:lnTo>
                  <a:lnTo>
                    <a:pt x="939707" y="210636"/>
                  </a:lnTo>
                  <a:lnTo>
                    <a:pt x="945772" y="180601"/>
                  </a:lnTo>
                  <a:lnTo>
                    <a:pt x="945772" y="77170"/>
                  </a:lnTo>
                  <a:lnTo>
                    <a:pt x="939707" y="47133"/>
                  </a:lnTo>
                  <a:lnTo>
                    <a:pt x="923168" y="22604"/>
                  </a:lnTo>
                  <a:lnTo>
                    <a:pt x="898638" y="6064"/>
                  </a:lnTo>
                  <a:lnTo>
                    <a:pt x="868601" y="0"/>
                  </a:lnTo>
                  <a:close/>
                </a:path>
              </a:pathLst>
            </a:custGeom>
            <a:solidFill>
              <a:srgbClr val="57A250"/>
            </a:solidFill>
          </p:spPr>
          <p:txBody>
            <a:bodyPr wrap="square" lIns="0" tIns="0" rIns="0" bIns="0" rtlCol="0"/>
            <a:lstStyle/>
            <a:p>
              <a:endParaRPr sz="1636" dirty="0"/>
            </a:p>
          </p:txBody>
        </p:sp>
      </p:grpSp>
      <p:sp>
        <p:nvSpPr>
          <p:cNvPr id="361" name="object 361"/>
          <p:cNvSpPr txBox="1"/>
          <p:nvPr/>
        </p:nvSpPr>
        <p:spPr>
          <a:xfrm>
            <a:off x="8681987" y="5639621"/>
            <a:ext cx="737591" cy="200044"/>
          </a:xfrm>
          <a:prstGeom prst="rect">
            <a:avLst/>
          </a:prstGeom>
        </p:spPr>
        <p:txBody>
          <a:bodyPr vert="horz" wrap="square" lIns="0" tIns="10974" rIns="0" bIns="0" rtlCol="0">
            <a:spAutoFit/>
          </a:bodyPr>
          <a:lstStyle/>
          <a:p>
            <a:pPr marL="11553">
              <a:spcBef>
                <a:spcPts val="86"/>
              </a:spcBef>
            </a:pPr>
            <a:r>
              <a:rPr sz="1228" b="1" spc="-9" dirty="0">
                <a:solidFill>
                  <a:srgbClr val="FFFFFF"/>
                </a:solidFill>
                <a:latin typeface="Ubuntu"/>
                <a:cs typeface="Ubuntu"/>
              </a:rPr>
              <a:t>Ibirarema</a:t>
            </a:r>
            <a:endParaRPr sz="1228" dirty="0">
              <a:latin typeface="Ubuntu"/>
              <a:cs typeface="Ubuntu"/>
            </a:endParaRPr>
          </a:p>
        </p:txBody>
      </p:sp>
      <p:grpSp>
        <p:nvGrpSpPr>
          <p:cNvPr id="362" name="object 362"/>
          <p:cNvGrpSpPr/>
          <p:nvPr/>
        </p:nvGrpSpPr>
        <p:grpSpPr>
          <a:xfrm>
            <a:off x="8486687" y="3944693"/>
            <a:ext cx="1009062" cy="1926863"/>
            <a:chOff x="9329411" y="4336726"/>
            <a:chExt cx="1109345" cy="2118360"/>
          </a:xfrm>
        </p:grpSpPr>
        <p:sp>
          <p:nvSpPr>
            <p:cNvPr id="363" name="object 363"/>
            <p:cNvSpPr/>
            <p:nvPr/>
          </p:nvSpPr>
          <p:spPr>
            <a:xfrm>
              <a:off x="9483837" y="6188692"/>
              <a:ext cx="946150" cy="257810"/>
            </a:xfrm>
            <a:custGeom>
              <a:avLst/>
              <a:gdLst/>
              <a:ahLst/>
              <a:cxnLst/>
              <a:rect l="l" t="t" r="r" b="b"/>
              <a:pathLst>
                <a:path w="946150" h="257810">
                  <a:moveTo>
                    <a:pt x="77170" y="0"/>
                  </a:moveTo>
                  <a:lnTo>
                    <a:pt x="47133" y="6064"/>
                  </a:lnTo>
                  <a:lnTo>
                    <a:pt x="22604" y="22604"/>
                  </a:lnTo>
                  <a:lnTo>
                    <a:pt x="6064" y="47133"/>
                  </a:lnTo>
                  <a:lnTo>
                    <a:pt x="0" y="77170"/>
                  </a:lnTo>
                  <a:lnTo>
                    <a:pt x="0" y="180601"/>
                  </a:lnTo>
                  <a:lnTo>
                    <a:pt x="6064" y="210636"/>
                  </a:lnTo>
                  <a:lnTo>
                    <a:pt x="22604" y="235162"/>
                  </a:lnTo>
                  <a:lnTo>
                    <a:pt x="47133" y="251698"/>
                  </a:lnTo>
                  <a:lnTo>
                    <a:pt x="77170" y="257761"/>
                  </a:lnTo>
                  <a:lnTo>
                    <a:pt x="868601" y="257761"/>
                  </a:lnTo>
                  <a:lnTo>
                    <a:pt x="898638" y="251698"/>
                  </a:lnTo>
                  <a:lnTo>
                    <a:pt x="923168" y="235162"/>
                  </a:lnTo>
                  <a:lnTo>
                    <a:pt x="939707" y="210636"/>
                  </a:lnTo>
                  <a:lnTo>
                    <a:pt x="945772" y="180601"/>
                  </a:lnTo>
                  <a:lnTo>
                    <a:pt x="945772" y="77170"/>
                  </a:lnTo>
                  <a:lnTo>
                    <a:pt x="939707" y="47133"/>
                  </a:lnTo>
                  <a:lnTo>
                    <a:pt x="923168" y="22604"/>
                  </a:lnTo>
                  <a:lnTo>
                    <a:pt x="898638" y="6064"/>
                  </a:lnTo>
                  <a:lnTo>
                    <a:pt x="868601" y="0"/>
                  </a:lnTo>
                  <a:lnTo>
                    <a:pt x="77170" y="0"/>
                  </a:lnTo>
                  <a:close/>
                </a:path>
              </a:pathLst>
            </a:custGeom>
            <a:ln w="17119">
              <a:solidFill>
                <a:srgbClr val="006D4C"/>
              </a:solidFill>
            </a:ln>
          </p:spPr>
          <p:txBody>
            <a:bodyPr wrap="square" lIns="0" tIns="0" rIns="0" bIns="0" rtlCol="0"/>
            <a:lstStyle/>
            <a:p>
              <a:endParaRPr sz="1636" dirty="0"/>
            </a:p>
          </p:txBody>
        </p:sp>
        <p:pic>
          <p:nvPicPr>
            <p:cNvPr id="364" name="object 364"/>
            <p:cNvPicPr/>
            <p:nvPr/>
          </p:nvPicPr>
          <p:blipFill>
            <a:blip r:embed="rId304" cstate="print"/>
            <a:stretch>
              <a:fillRect/>
            </a:stretch>
          </p:blipFill>
          <p:spPr>
            <a:xfrm>
              <a:off x="10206526" y="4336726"/>
              <a:ext cx="75306" cy="22439"/>
            </a:xfrm>
            <a:prstGeom prst="rect">
              <a:avLst/>
            </a:prstGeom>
          </p:spPr>
        </p:pic>
        <p:pic>
          <p:nvPicPr>
            <p:cNvPr id="365" name="object 365"/>
            <p:cNvPicPr/>
            <p:nvPr/>
          </p:nvPicPr>
          <p:blipFill>
            <a:blip r:embed="rId305" cstate="print"/>
            <a:stretch>
              <a:fillRect/>
            </a:stretch>
          </p:blipFill>
          <p:spPr>
            <a:xfrm>
              <a:off x="9767890" y="4346425"/>
              <a:ext cx="351717" cy="245109"/>
            </a:xfrm>
            <a:prstGeom prst="rect">
              <a:avLst/>
            </a:prstGeom>
          </p:spPr>
        </p:pic>
        <p:pic>
          <p:nvPicPr>
            <p:cNvPr id="366" name="object 366"/>
            <p:cNvPicPr/>
            <p:nvPr/>
          </p:nvPicPr>
          <p:blipFill>
            <a:blip r:embed="rId306" cstate="print"/>
            <a:stretch>
              <a:fillRect/>
            </a:stretch>
          </p:blipFill>
          <p:spPr>
            <a:xfrm>
              <a:off x="9855123" y="4522742"/>
              <a:ext cx="318901" cy="309048"/>
            </a:xfrm>
            <a:prstGeom prst="rect">
              <a:avLst/>
            </a:prstGeom>
          </p:spPr>
        </p:pic>
        <p:pic>
          <p:nvPicPr>
            <p:cNvPr id="367" name="object 367"/>
            <p:cNvPicPr/>
            <p:nvPr/>
          </p:nvPicPr>
          <p:blipFill>
            <a:blip r:embed="rId307" cstate="print"/>
            <a:stretch>
              <a:fillRect/>
            </a:stretch>
          </p:blipFill>
          <p:spPr>
            <a:xfrm>
              <a:off x="9898211" y="4336726"/>
              <a:ext cx="383621" cy="124048"/>
            </a:xfrm>
            <a:prstGeom prst="rect">
              <a:avLst/>
            </a:prstGeom>
          </p:spPr>
        </p:pic>
        <p:pic>
          <p:nvPicPr>
            <p:cNvPr id="368" name="object 368"/>
            <p:cNvPicPr/>
            <p:nvPr/>
          </p:nvPicPr>
          <p:blipFill>
            <a:blip r:embed="rId308" cstate="print"/>
            <a:stretch>
              <a:fillRect/>
            </a:stretch>
          </p:blipFill>
          <p:spPr>
            <a:xfrm>
              <a:off x="9466643" y="4337142"/>
              <a:ext cx="343089" cy="379729"/>
            </a:xfrm>
            <a:prstGeom prst="rect">
              <a:avLst/>
            </a:prstGeom>
          </p:spPr>
        </p:pic>
        <p:pic>
          <p:nvPicPr>
            <p:cNvPr id="369" name="object 369"/>
            <p:cNvPicPr/>
            <p:nvPr/>
          </p:nvPicPr>
          <p:blipFill>
            <a:blip r:embed="rId309" cstate="print"/>
            <a:stretch>
              <a:fillRect/>
            </a:stretch>
          </p:blipFill>
          <p:spPr>
            <a:xfrm>
              <a:off x="9329411" y="4519841"/>
              <a:ext cx="774" cy="1727"/>
            </a:xfrm>
            <a:prstGeom prst="rect">
              <a:avLst/>
            </a:prstGeom>
          </p:spPr>
        </p:pic>
        <p:pic>
          <p:nvPicPr>
            <p:cNvPr id="370" name="object 370"/>
            <p:cNvPicPr/>
            <p:nvPr/>
          </p:nvPicPr>
          <p:blipFill>
            <a:blip r:embed="rId310" cstate="print"/>
            <a:stretch>
              <a:fillRect/>
            </a:stretch>
          </p:blipFill>
          <p:spPr>
            <a:xfrm>
              <a:off x="9329411" y="4346862"/>
              <a:ext cx="184235" cy="395967"/>
            </a:xfrm>
            <a:prstGeom prst="rect">
              <a:avLst/>
            </a:prstGeom>
          </p:spPr>
        </p:pic>
        <p:pic>
          <p:nvPicPr>
            <p:cNvPr id="371" name="object 371"/>
            <p:cNvPicPr/>
            <p:nvPr/>
          </p:nvPicPr>
          <p:blipFill>
            <a:blip r:embed="rId311" cstate="print"/>
            <a:stretch>
              <a:fillRect/>
            </a:stretch>
          </p:blipFill>
          <p:spPr>
            <a:xfrm>
              <a:off x="10150172" y="4581169"/>
              <a:ext cx="131660" cy="250620"/>
            </a:xfrm>
            <a:prstGeom prst="rect">
              <a:avLst/>
            </a:prstGeom>
          </p:spPr>
        </p:pic>
        <p:pic>
          <p:nvPicPr>
            <p:cNvPr id="372" name="object 372"/>
            <p:cNvPicPr/>
            <p:nvPr/>
          </p:nvPicPr>
          <p:blipFill>
            <a:blip r:embed="rId312" cstate="print"/>
            <a:stretch>
              <a:fillRect/>
            </a:stretch>
          </p:blipFill>
          <p:spPr>
            <a:xfrm>
              <a:off x="10070834" y="4372355"/>
              <a:ext cx="210998" cy="283209"/>
            </a:xfrm>
            <a:prstGeom prst="rect">
              <a:avLst/>
            </a:prstGeom>
          </p:spPr>
        </p:pic>
        <p:pic>
          <p:nvPicPr>
            <p:cNvPr id="373" name="object 373"/>
            <p:cNvPicPr/>
            <p:nvPr/>
          </p:nvPicPr>
          <p:blipFill>
            <a:blip r:embed="rId313" cstate="print"/>
            <a:stretch>
              <a:fillRect/>
            </a:stretch>
          </p:blipFill>
          <p:spPr>
            <a:xfrm>
              <a:off x="10102351" y="4756567"/>
              <a:ext cx="111190" cy="75222"/>
            </a:xfrm>
            <a:prstGeom prst="rect">
              <a:avLst/>
            </a:prstGeom>
          </p:spPr>
        </p:pic>
        <p:pic>
          <p:nvPicPr>
            <p:cNvPr id="374" name="object 374"/>
            <p:cNvPicPr/>
            <p:nvPr/>
          </p:nvPicPr>
          <p:blipFill>
            <a:blip r:embed="rId314" cstate="print"/>
            <a:stretch>
              <a:fillRect/>
            </a:stretch>
          </p:blipFill>
          <p:spPr>
            <a:xfrm>
              <a:off x="9329411" y="4805309"/>
              <a:ext cx="120268" cy="26480"/>
            </a:xfrm>
            <a:prstGeom prst="rect">
              <a:avLst/>
            </a:prstGeom>
          </p:spPr>
        </p:pic>
        <p:pic>
          <p:nvPicPr>
            <p:cNvPr id="375" name="object 375"/>
            <p:cNvPicPr/>
            <p:nvPr/>
          </p:nvPicPr>
          <p:blipFill>
            <a:blip r:embed="rId315" cstate="print"/>
            <a:stretch>
              <a:fillRect/>
            </a:stretch>
          </p:blipFill>
          <p:spPr>
            <a:xfrm>
              <a:off x="9329411" y="4336726"/>
              <a:ext cx="330754" cy="178266"/>
            </a:xfrm>
            <a:prstGeom prst="rect">
              <a:avLst/>
            </a:prstGeom>
          </p:spPr>
        </p:pic>
        <p:pic>
          <p:nvPicPr>
            <p:cNvPr id="376" name="object 376"/>
            <p:cNvPicPr/>
            <p:nvPr/>
          </p:nvPicPr>
          <p:blipFill>
            <a:blip r:embed="rId316" cstate="print"/>
            <a:stretch>
              <a:fillRect/>
            </a:stretch>
          </p:blipFill>
          <p:spPr>
            <a:xfrm>
              <a:off x="9699662" y="4336726"/>
              <a:ext cx="212579" cy="51422"/>
            </a:xfrm>
            <a:prstGeom prst="rect">
              <a:avLst/>
            </a:prstGeom>
          </p:spPr>
        </p:pic>
        <p:pic>
          <p:nvPicPr>
            <p:cNvPr id="377" name="object 377"/>
            <p:cNvPicPr/>
            <p:nvPr/>
          </p:nvPicPr>
          <p:blipFill>
            <a:blip r:embed="rId317" cstate="print"/>
            <a:stretch>
              <a:fillRect/>
            </a:stretch>
          </p:blipFill>
          <p:spPr>
            <a:xfrm>
              <a:off x="9522913" y="4523180"/>
              <a:ext cx="523052" cy="308610"/>
            </a:xfrm>
            <a:prstGeom prst="rect">
              <a:avLst/>
            </a:prstGeom>
          </p:spPr>
        </p:pic>
        <p:pic>
          <p:nvPicPr>
            <p:cNvPr id="378" name="object 378"/>
            <p:cNvPicPr/>
            <p:nvPr/>
          </p:nvPicPr>
          <p:blipFill>
            <a:blip r:embed="rId318" cstate="print"/>
            <a:stretch>
              <a:fillRect/>
            </a:stretch>
          </p:blipFill>
          <p:spPr>
            <a:xfrm>
              <a:off x="9576189" y="4519370"/>
              <a:ext cx="475105" cy="312419"/>
            </a:xfrm>
            <a:prstGeom prst="rect">
              <a:avLst/>
            </a:prstGeom>
          </p:spPr>
        </p:pic>
        <p:pic>
          <p:nvPicPr>
            <p:cNvPr id="379" name="object 379"/>
            <p:cNvPicPr/>
            <p:nvPr/>
          </p:nvPicPr>
          <p:blipFill>
            <a:blip r:embed="rId319" cstate="print"/>
            <a:stretch>
              <a:fillRect/>
            </a:stretch>
          </p:blipFill>
          <p:spPr>
            <a:xfrm>
              <a:off x="9329411" y="4629860"/>
              <a:ext cx="248317" cy="201930"/>
            </a:xfrm>
            <a:prstGeom prst="rect">
              <a:avLst/>
            </a:prstGeom>
          </p:spPr>
        </p:pic>
        <p:sp>
          <p:nvSpPr>
            <p:cNvPr id="380" name="object 380"/>
            <p:cNvSpPr/>
            <p:nvPr/>
          </p:nvSpPr>
          <p:spPr>
            <a:xfrm>
              <a:off x="9483837" y="4423039"/>
              <a:ext cx="721360" cy="261620"/>
            </a:xfrm>
            <a:custGeom>
              <a:avLst/>
              <a:gdLst/>
              <a:ahLst/>
              <a:cxnLst/>
              <a:rect l="l" t="t" r="r" b="b"/>
              <a:pathLst>
                <a:path w="721359" h="261620">
                  <a:moveTo>
                    <a:pt x="643603" y="0"/>
                  </a:moveTo>
                  <a:lnTo>
                    <a:pt x="77170" y="0"/>
                  </a:lnTo>
                  <a:lnTo>
                    <a:pt x="47133" y="6064"/>
                  </a:lnTo>
                  <a:lnTo>
                    <a:pt x="22604" y="22604"/>
                  </a:lnTo>
                  <a:lnTo>
                    <a:pt x="6064" y="47133"/>
                  </a:lnTo>
                  <a:lnTo>
                    <a:pt x="0" y="77170"/>
                  </a:lnTo>
                  <a:lnTo>
                    <a:pt x="0" y="184130"/>
                  </a:lnTo>
                  <a:lnTo>
                    <a:pt x="6064" y="214161"/>
                  </a:lnTo>
                  <a:lnTo>
                    <a:pt x="22604" y="238687"/>
                  </a:lnTo>
                  <a:lnTo>
                    <a:pt x="47133" y="255225"/>
                  </a:lnTo>
                  <a:lnTo>
                    <a:pt x="77170" y="261290"/>
                  </a:lnTo>
                  <a:lnTo>
                    <a:pt x="643603" y="261290"/>
                  </a:lnTo>
                  <a:lnTo>
                    <a:pt x="673644" y="255225"/>
                  </a:lnTo>
                  <a:lnTo>
                    <a:pt x="698173" y="238687"/>
                  </a:lnTo>
                  <a:lnTo>
                    <a:pt x="714710" y="214161"/>
                  </a:lnTo>
                  <a:lnTo>
                    <a:pt x="720773" y="184130"/>
                  </a:lnTo>
                  <a:lnTo>
                    <a:pt x="720773" y="77170"/>
                  </a:lnTo>
                  <a:lnTo>
                    <a:pt x="714710" y="47133"/>
                  </a:lnTo>
                  <a:lnTo>
                    <a:pt x="698173" y="22604"/>
                  </a:lnTo>
                  <a:lnTo>
                    <a:pt x="673644" y="6064"/>
                  </a:lnTo>
                  <a:lnTo>
                    <a:pt x="643603" y="0"/>
                  </a:lnTo>
                  <a:close/>
                </a:path>
              </a:pathLst>
            </a:custGeom>
            <a:solidFill>
              <a:srgbClr val="57A250"/>
            </a:solidFill>
          </p:spPr>
          <p:txBody>
            <a:bodyPr wrap="square" lIns="0" tIns="0" rIns="0" bIns="0" rtlCol="0"/>
            <a:lstStyle/>
            <a:p>
              <a:endParaRPr sz="1636" dirty="0"/>
            </a:p>
          </p:txBody>
        </p:sp>
      </p:grpSp>
      <p:sp>
        <p:nvSpPr>
          <p:cNvPr id="381" name="object 381"/>
          <p:cNvSpPr txBox="1"/>
          <p:nvPr/>
        </p:nvSpPr>
        <p:spPr>
          <a:xfrm>
            <a:off x="8687797" y="4035182"/>
            <a:ext cx="525614" cy="200044"/>
          </a:xfrm>
          <a:prstGeom prst="rect">
            <a:avLst/>
          </a:prstGeom>
        </p:spPr>
        <p:txBody>
          <a:bodyPr vert="horz" wrap="square" lIns="0" tIns="10974" rIns="0" bIns="0" rtlCol="0">
            <a:spAutoFit/>
          </a:bodyPr>
          <a:lstStyle/>
          <a:p>
            <a:pPr marL="11553">
              <a:spcBef>
                <a:spcPts val="86"/>
              </a:spcBef>
            </a:pPr>
            <a:r>
              <a:rPr sz="1228" b="1" spc="-9" dirty="0">
                <a:solidFill>
                  <a:srgbClr val="FFFFFF"/>
                </a:solidFill>
                <a:latin typeface="Ubuntu"/>
                <a:cs typeface="Ubuntu"/>
              </a:rPr>
              <a:t>Bastos</a:t>
            </a:r>
            <a:endParaRPr sz="1228" dirty="0">
              <a:latin typeface="Ubuntu"/>
              <a:cs typeface="Ubuntu"/>
            </a:endParaRPr>
          </a:p>
        </p:txBody>
      </p:sp>
      <p:grpSp>
        <p:nvGrpSpPr>
          <p:cNvPr id="382" name="object 382"/>
          <p:cNvGrpSpPr/>
          <p:nvPr/>
        </p:nvGrpSpPr>
        <p:grpSpPr>
          <a:xfrm>
            <a:off x="8619358" y="3884975"/>
            <a:ext cx="6812177" cy="450527"/>
            <a:chOff x="9475265" y="4271074"/>
            <a:chExt cx="7489190" cy="495300"/>
          </a:xfrm>
        </p:grpSpPr>
        <p:sp>
          <p:nvSpPr>
            <p:cNvPr id="383" name="object 383"/>
            <p:cNvSpPr/>
            <p:nvPr/>
          </p:nvSpPr>
          <p:spPr>
            <a:xfrm>
              <a:off x="9483838" y="4423039"/>
              <a:ext cx="721360" cy="261620"/>
            </a:xfrm>
            <a:custGeom>
              <a:avLst/>
              <a:gdLst/>
              <a:ahLst/>
              <a:cxnLst/>
              <a:rect l="l" t="t" r="r" b="b"/>
              <a:pathLst>
                <a:path w="721359" h="261620">
                  <a:moveTo>
                    <a:pt x="77170" y="0"/>
                  </a:moveTo>
                  <a:lnTo>
                    <a:pt x="47133" y="6064"/>
                  </a:lnTo>
                  <a:lnTo>
                    <a:pt x="22604" y="22604"/>
                  </a:lnTo>
                  <a:lnTo>
                    <a:pt x="6064" y="47133"/>
                  </a:lnTo>
                  <a:lnTo>
                    <a:pt x="0" y="77170"/>
                  </a:lnTo>
                  <a:lnTo>
                    <a:pt x="0" y="184130"/>
                  </a:lnTo>
                  <a:lnTo>
                    <a:pt x="6064" y="214161"/>
                  </a:lnTo>
                  <a:lnTo>
                    <a:pt x="22604" y="238687"/>
                  </a:lnTo>
                  <a:lnTo>
                    <a:pt x="47133" y="255225"/>
                  </a:lnTo>
                  <a:lnTo>
                    <a:pt x="77170" y="261290"/>
                  </a:lnTo>
                  <a:lnTo>
                    <a:pt x="643603" y="261290"/>
                  </a:lnTo>
                  <a:lnTo>
                    <a:pt x="673644" y="255225"/>
                  </a:lnTo>
                  <a:lnTo>
                    <a:pt x="698173" y="238687"/>
                  </a:lnTo>
                  <a:lnTo>
                    <a:pt x="714710" y="214161"/>
                  </a:lnTo>
                  <a:lnTo>
                    <a:pt x="720773" y="184130"/>
                  </a:lnTo>
                  <a:lnTo>
                    <a:pt x="720773" y="77170"/>
                  </a:lnTo>
                  <a:lnTo>
                    <a:pt x="714710" y="47133"/>
                  </a:lnTo>
                  <a:lnTo>
                    <a:pt x="698173" y="22604"/>
                  </a:lnTo>
                  <a:lnTo>
                    <a:pt x="673644" y="6064"/>
                  </a:lnTo>
                  <a:lnTo>
                    <a:pt x="643603" y="0"/>
                  </a:lnTo>
                  <a:lnTo>
                    <a:pt x="77170" y="0"/>
                  </a:lnTo>
                  <a:close/>
                </a:path>
              </a:pathLst>
            </a:custGeom>
            <a:ln w="17119">
              <a:solidFill>
                <a:srgbClr val="006D4C"/>
              </a:solidFill>
            </a:ln>
          </p:spPr>
          <p:txBody>
            <a:bodyPr wrap="square" lIns="0" tIns="0" rIns="0" bIns="0" rtlCol="0"/>
            <a:lstStyle/>
            <a:p>
              <a:endParaRPr sz="1636" dirty="0"/>
            </a:p>
          </p:txBody>
        </p:sp>
        <p:pic>
          <p:nvPicPr>
            <p:cNvPr id="384" name="object 384"/>
            <p:cNvPicPr/>
            <p:nvPr/>
          </p:nvPicPr>
          <p:blipFill>
            <a:blip r:embed="rId320" cstate="print"/>
            <a:stretch>
              <a:fillRect/>
            </a:stretch>
          </p:blipFill>
          <p:spPr>
            <a:xfrm>
              <a:off x="15641461" y="4271074"/>
              <a:ext cx="1322472" cy="495063"/>
            </a:xfrm>
            <a:prstGeom prst="rect">
              <a:avLst/>
            </a:prstGeom>
          </p:spPr>
        </p:pic>
        <p:pic>
          <p:nvPicPr>
            <p:cNvPr id="385" name="object 385"/>
            <p:cNvPicPr/>
            <p:nvPr/>
          </p:nvPicPr>
          <p:blipFill>
            <a:blip r:embed="rId321" cstate="print"/>
            <a:stretch>
              <a:fillRect/>
            </a:stretch>
          </p:blipFill>
          <p:spPr>
            <a:xfrm>
              <a:off x="15546594" y="4545516"/>
              <a:ext cx="155094" cy="220621"/>
            </a:xfrm>
            <a:prstGeom prst="rect">
              <a:avLst/>
            </a:prstGeom>
          </p:spPr>
        </p:pic>
        <p:pic>
          <p:nvPicPr>
            <p:cNvPr id="386" name="object 386"/>
            <p:cNvPicPr/>
            <p:nvPr/>
          </p:nvPicPr>
          <p:blipFill>
            <a:blip r:embed="rId322" cstate="print"/>
            <a:stretch>
              <a:fillRect/>
            </a:stretch>
          </p:blipFill>
          <p:spPr>
            <a:xfrm>
              <a:off x="15576740" y="4571839"/>
              <a:ext cx="131430" cy="194297"/>
            </a:xfrm>
            <a:prstGeom prst="rect">
              <a:avLst/>
            </a:prstGeom>
          </p:spPr>
        </p:pic>
        <p:pic>
          <p:nvPicPr>
            <p:cNvPr id="387" name="object 387"/>
            <p:cNvPicPr/>
            <p:nvPr/>
          </p:nvPicPr>
          <p:blipFill>
            <a:blip r:embed="rId323" cstate="print"/>
            <a:stretch>
              <a:fillRect/>
            </a:stretch>
          </p:blipFill>
          <p:spPr>
            <a:xfrm>
              <a:off x="15546594" y="4354464"/>
              <a:ext cx="182025" cy="220276"/>
            </a:xfrm>
            <a:prstGeom prst="rect">
              <a:avLst/>
            </a:prstGeom>
          </p:spPr>
        </p:pic>
        <p:pic>
          <p:nvPicPr>
            <p:cNvPr id="388" name="object 388"/>
            <p:cNvPicPr/>
            <p:nvPr/>
          </p:nvPicPr>
          <p:blipFill>
            <a:blip r:embed="rId324" cstate="print"/>
            <a:stretch>
              <a:fillRect/>
            </a:stretch>
          </p:blipFill>
          <p:spPr>
            <a:xfrm>
              <a:off x="15546594" y="4463183"/>
              <a:ext cx="186465" cy="115944"/>
            </a:xfrm>
            <a:prstGeom prst="rect">
              <a:avLst/>
            </a:prstGeom>
          </p:spPr>
        </p:pic>
        <p:pic>
          <p:nvPicPr>
            <p:cNvPr id="389" name="object 389"/>
            <p:cNvPicPr/>
            <p:nvPr/>
          </p:nvPicPr>
          <p:blipFill>
            <a:blip r:embed="rId325" cstate="print"/>
            <a:stretch>
              <a:fillRect/>
            </a:stretch>
          </p:blipFill>
          <p:spPr>
            <a:xfrm>
              <a:off x="15743688" y="4271074"/>
              <a:ext cx="116048" cy="69599"/>
            </a:xfrm>
            <a:prstGeom prst="rect">
              <a:avLst/>
            </a:prstGeom>
          </p:spPr>
        </p:pic>
        <p:pic>
          <p:nvPicPr>
            <p:cNvPr id="390" name="object 390"/>
            <p:cNvPicPr/>
            <p:nvPr/>
          </p:nvPicPr>
          <p:blipFill>
            <a:blip r:embed="rId326" cstate="print"/>
            <a:stretch>
              <a:fillRect/>
            </a:stretch>
          </p:blipFill>
          <p:spPr>
            <a:xfrm>
              <a:off x="15546594" y="4271074"/>
              <a:ext cx="233144" cy="198025"/>
            </a:xfrm>
            <a:prstGeom prst="rect">
              <a:avLst/>
            </a:prstGeom>
          </p:spPr>
        </p:pic>
        <p:pic>
          <p:nvPicPr>
            <p:cNvPr id="391" name="object 391"/>
            <p:cNvPicPr/>
            <p:nvPr/>
          </p:nvPicPr>
          <p:blipFill>
            <a:blip r:embed="rId327" cstate="print"/>
            <a:stretch>
              <a:fillRect/>
            </a:stretch>
          </p:blipFill>
          <p:spPr>
            <a:xfrm>
              <a:off x="15546594" y="4586949"/>
              <a:ext cx="62835" cy="179188"/>
            </a:xfrm>
            <a:prstGeom prst="rect">
              <a:avLst/>
            </a:prstGeom>
          </p:spPr>
        </p:pic>
        <p:sp>
          <p:nvSpPr>
            <p:cNvPr id="392" name="object 392"/>
            <p:cNvSpPr/>
            <p:nvPr/>
          </p:nvSpPr>
          <p:spPr>
            <a:xfrm>
              <a:off x="15701034" y="4357391"/>
              <a:ext cx="1186180" cy="261620"/>
            </a:xfrm>
            <a:custGeom>
              <a:avLst/>
              <a:gdLst/>
              <a:ahLst/>
              <a:cxnLst/>
              <a:rect l="l" t="t" r="r" b="b"/>
              <a:pathLst>
                <a:path w="1186180" h="261620">
                  <a:moveTo>
                    <a:pt x="1108950" y="0"/>
                  </a:moveTo>
                  <a:lnTo>
                    <a:pt x="77170" y="0"/>
                  </a:lnTo>
                  <a:lnTo>
                    <a:pt x="47133" y="6064"/>
                  </a:lnTo>
                  <a:lnTo>
                    <a:pt x="22604" y="22604"/>
                  </a:lnTo>
                  <a:lnTo>
                    <a:pt x="6064" y="47133"/>
                  </a:lnTo>
                  <a:lnTo>
                    <a:pt x="0" y="77170"/>
                  </a:lnTo>
                  <a:lnTo>
                    <a:pt x="0" y="184256"/>
                  </a:lnTo>
                  <a:lnTo>
                    <a:pt x="6064" y="214291"/>
                  </a:lnTo>
                  <a:lnTo>
                    <a:pt x="22604" y="238817"/>
                  </a:lnTo>
                  <a:lnTo>
                    <a:pt x="47133" y="255352"/>
                  </a:lnTo>
                  <a:lnTo>
                    <a:pt x="77170" y="261416"/>
                  </a:lnTo>
                  <a:lnTo>
                    <a:pt x="1108950" y="261416"/>
                  </a:lnTo>
                  <a:lnTo>
                    <a:pt x="1138985" y="255352"/>
                  </a:lnTo>
                  <a:lnTo>
                    <a:pt x="1163511" y="238817"/>
                  </a:lnTo>
                  <a:lnTo>
                    <a:pt x="1180047" y="214291"/>
                  </a:lnTo>
                  <a:lnTo>
                    <a:pt x="1186110" y="184256"/>
                  </a:lnTo>
                  <a:lnTo>
                    <a:pt x="1186110" y="77170"/>
                  </a:lnTo>
                  <a:lnTo>
                    <a:pt x="1180047" y="47133"/>
                  </a:lnTo>
                  <a:lnTo>
                    <a:pt x="1163511" y="22604"/>
                  </a:lnTo>
                  <a:lnTo>
                    <a:pt x="1138985" y="6064"/>
                  </a:lnTo>
                  <a:lnTo>
                    <a:pt x="1108950" y="0"/>
                  </a:lnTo>
                  <a:close/>
                </a:path>
              </a:pathLst>
            </a:custGeom>
            <a:solidFill>
              <a:srgbClr val="57A250"/>
            </a:solidFill>
          </p:spPr>
          <p:txBody>
            <a:bodyPr wrap="square" lIns="0" tIns="0" rIns="0" bIns="0" rtlCol="0"/>
            <a:lstStyle/>
            <a:p>
              <a:endParaRPr sz="1636" dirty="0"/>
            </a:p>
          </p:txBody>
        </p:sp>
      </p:grpSp>
      <p:sp>
        <p:nvSpPr>
          <p:cNvPr id="393" name="object 393"/>
          <p:cNvSpPr txBox="1"/>
          <p:nvPr/>
        </p:nvSpPr>
        <p:spPr>
          <a:xfrm>
            <a:off x="14339318" y="3975527"/>
            <a:ext cx="951881" cy="200044"/>
          </a:xfrm>
          <a:prstGeom prst="rect">
            <a:avLst/>
          </a:prstGeom>
        </p:spPr>
        <p:txBody>
          <a:bodyPr vert="horz" wrap="square" lIns="0" tIns="10974" rIns="0" bIns="0" rtlCol="0">
            <a:spAutoFit/>
          </a:bodyPr>
          <a:lstStyle/>
          <a:p>
            <a:pPr marL="11553">
              <a:spcBef>
                <a:spcPts val="86"/>
              </a:spcBef>
            </a:pPr>
            <a:r>
              <a:rPr sz="1228" b="1" spc="-9" dirty="0">
                <a:solidFill>
                  <a:srgbClr val="FFFFFF"/>
                </a:solidFill>
                <a:latin typeface="Ubuntu"/>
                <a:cs typeface="Ubuntu"/>
              </a:rPr>
              <a:t>Divinolândia</a:t>
            </a:r>
            <a:endParaRPr sz="1228" dirty="0">
              <a:latin typeface="Ubuntu"/>
              <a:cs typeface="Ubuntu"/>
            </a:endParaRPr>
          </a:p>
        </p:txBody>
      </p:sp>
      <p:grpSp>
        <p:nvGrpSpPr>
          <p:cNvPr id="394" name="object 394"/>
          <p:cNvGrpSpPr/>
          <p:nvPr/>
        </p:nvGrpSpPr>
        <p:grpSpPr>
          <a:xfrm>
            <a:off x="14246272" y="3350859"/>
            <a:ext cx="1122848" cy="858309"/>
            <a:chOff x="15661397" y="3683877"/>
            <a:chExt cx="1234440" cy="943610"/>
          </a:xfrm>
        </p:grpSpPr>
        <p:sp>
          <p:nvSpPr>
            <p:cNvPr id="395" name="object 395"/>
            <p:cNvSpPr/>
            <p:nvPr/>
          </p:nvSpPr>
          <p:spPr>
            <a:xfrm>
              <a:off x="15701034" y="4357392"/>
              <a:ext cx="1186180" cy="261620"/>
            </a:xfrm>
            <a:custGeom>
              <a:avLst/>
              <a:gdLst/>
              <a:ahLst/>
              <a:cxnLst/>
              <a:rect l="l" t="t" r="r" b="b"/>
              <a:pathLst>
                <a:path w="1186180" h="261620">
                  <a:moveTo>
                    <a:pt x="77170" y="0"/>
                  </a:moveTo>
                  <a:lnTo>
                    <a:pt x="47133" y="6064"/>
                  </a:lnTo>
                  <a:lnTo>
                    <a:pt x="22604" y="22604"/>
                  </a:lnTo>
                  <a:lnTo>
                    <a:pt x="6064" y="47133"/>
                  </a:lnTo>
                  <a:lnTo>
                    <a:pt x="0" y="77170"/>
                  </a:lnTo>
                  <a:lnTo>
                    <a:pt x="0" y="184256"/>
                  </a:lnTo>
                  <a:lnTo>
                    <a:pt x="6064" y="214291"/>
                  </a:lnTo>
                  <a:lnTo>
                    <a:pt x="22604" y="238817"/>
                  </a:lnTo>
                  <a:lnTo>
                    <a:pt x="47133" y="255352"/>
                  </a:lnTo>
                  <a:lnTo>
                    <a:pt x="77170" y="261416"/>
                  </a:lnTo>
                  <a:lnTo>
                    <a:pt x="1108950" y="261416"/>
                  </a:lnTo>
                  <a:lnTo>
                    <a:pt x="1138985" y="255352"/>
                  </a:lnTo>
                  <a:lnTo>
                    <a:pt x="1163511" y="238817"/>
                  </a:lnTo>
                  <a:lnTo>
                    <a:pt x="1180047" y="214291"/>
                  </a:lnTo>
                  <a:lnTo>
                    <a:pt x="1186110" y="184256"/>
                  </a:lnTo>
                  <a:lnTo>
                    <a:pt x="1186110" y="77170"/>
                  </a:lnTo>
                  <a:lnTo>
                    <a:pt x="1180047" y="47133"/>
                  </a:lnTo>
                  <a:lnTo>
                    <a:pt x="1163511" y="22604"/>
                  </a:lnTo>
                  <a:lnTo>
                    <a:pt x="1138985" y="6064"/>
                  </a:lnTo>
                  <a:lnTo>
                    <a:pt x="1108950" y="0"/>
                  </a:lnTo>
                  <a:lnTo>
                    <a:pt x="77170" y="0"/>
                  </a:lnTo>
                  <a:close/>
                </a:path>
              </a:pathLst>
            </a:custGeom>
            <a:ln w="17119">
              <a:solidFill>
                <a:srgbClr val="006D4C"/>
              </a:solidFill>
            </a:ln>
          </p:spPr>
          <p:txBody>
            <a:bodyPr wrap="square" lIns="0" tIns="0" rIns="0" bIns="0" rtlCol="0"/>
            <a:lstStyle/>
            <a:p>
              <a:endParaRPr sz="1636" dirty="0"/>
            </a:p>
          </p:txBody>
        </p:sp>
        <p:pic>
          <p:nvPicPr>
            <p:cNvPr id="396" name="object 396"/>
            <p:cNvPicPr/>
            <p:nvPr/>
          </p:nvPicPr>
          <p:blipFill>
            <a:blip r:embed="rId328" cstate="print"/>
            <a:stretch>
              <a:fillRect/>
            </a:stretch>
          </p:blipFill>
          <p:spPr>
            <a:xfrm>
              <a:off x="15661397" y="3683877"/>
              <a:ext cx="1095673" cy="495063"/>
            </a:xfrm>
            <a:prstGeom prst="rect">
              <a:avLst/>
            </a:prstGeom>
          </p:spPr>
        </p:pic>
        <p:pic>
          <p:nvPicPr>
            <p:cNvPr id="397" name="object 397"/>
            <p:cNvPicPr/>
            <p:nvPr/>
          </p:nvPicPr>
          <p:blipFill>
            <a:blip r:embed="rId329" cstate="print"/>
            <a:stretch>
              <a:fillRect/>
            </a:stretch>
          </p:blipFill>
          <p:spPr>
            <a:xfrm>
              <a:off x="15661397" y="3841212"/>
              <a:ext cx="94510" cy="120666"/>
            </a:xfrm>
            <a:prstGeom prst="rect">
              <a:avLst/>
            </a:prstGeom>
          </p:spPr>
        </p:pic>
        <p:pic>
          <p:nvPicPr>
            <p:cNvPr id="398" name="object 398"/>
            <p:cNvPicPr/>
            <p:nvPr/>
          </p:nvPicPr>
          <p:blipFill>
            <a:blip r:embed="rId330" cstate="print"/>
            <a:stretch>
              <a:fillRect/>
            </a:stretch>
          </p:blipFill>
          <p:spPr>
            <a:xfrm>
              <a:off x="15661397" y="3942720"/>
              <a:ext cx="271688" cy="236220"/>
            </a:xfrm>
            <a:prstGeom prst="rect">
              <a:avLst/>
            </a:prstGeom>
          </p:spPr>
        </p:pic>
        <p:sp>
          <p:nvSpPr>
            <p:cNvPr id="399" name="object 399"/>
            <p:cNvSpPr/>
            <p:nvPr/>
          </p:nvSpPr>
          <p:spPr>
            <a:xfrm>
              <a:off x="15815834" y="3770183"/>
              <a:ext cx="862330" cy="262890"/>
            </a:xfrm>
            <a:custGeom>
              <a:avLst/>
              <a:gdLst/>
              <a:ahLst/>
              <a:cxnLst/>
              <a:rect l="l" t="t" r="r" b="b"/>
              <a:pathLst>
                <a:path w="862330" h="262889">
                  <a:moveTo>
                    <a:pt x="784970" y="0"/>
                  </a:moveTo>
                  <a:lnTo>
                    <a:pt x="77170" y="0"/>
                  </a:lnTo>
                  <a:lnTo>
                    <a:pt x="47133" y="6064"/>
                  </a:lnTo>
                  <a:lnTo>
                    <a:pt x="22604" y="22604"/>
                  </a:lnTo>
                  <a:lnTo>
                    <a:pt x="6064" y="47133"/>
                  </a:lnTo>
                  <a:lnTo>
                    <a:pt x="0" y="77170"/>
                  </a:lnTo>
                  <a:lnTo>
                    <a:pt x="0" y="185502"/>
                  </a:lnTo>
                  <a:lnTo>
                    <a:pt x="6064" y="215532"/>
                  </a:lnTo>
                  <a:lnTo>
                    <a:pt x="22604" y="240059"/>
                  </a:lnTo>
                  <a:lnTo>
                    <a:pt x="47133" y="256597"/>
                  </a:lnTo>
                  <a:lnTo>
                    <a:pt x="77170" y="262662"/>
                  </a:lnTo>
                  <a:lnTo>
                    <a:pt x="784970" y="262662"/>
                  </a:lnTo>
                  <a:lnTo>
                    <a:pt x="815007" y="256597"/>
                  </a:lnTo>
                  <a:lnTo>
                    <a:pt x="839537" y="240059"/>
                  </a:lnTo>
                  <a:lnTo>
                    <a:pt x="856076" y="215532"/>
                  </a:lnTo>
                  <a:lnTo>
                    <a:pt x="862141" y="185502"/>
                  </a:lnTo>
                  <a:lnTo>
                    <a:pt x="862141" y="77170"/>
                  </a:lnTo>
                  <a:lnTo>
                    <a:pt x="856076" y="47133"/>
                  </a:lnTo>
                  <a:lnTo>
                    <a:pt x="839537" y="22604"/>
                  </a:lnTo>
                  <a:lnTo>
                    <a:pt x="815007" y="6064"/>
                  </a:lnTo>
                  <a:lnTo>
                    <a:pt x="784970" y="0"/>
                  </a:lnTo>
                  <a:close/>
                </a:path>
              </a:pathLst>
            </a:custGeom>
            <a:solidFill>
              <a:srgbClr val="57A250"/>
            </a:solidFill>
          </p:spPr>
          <p:txBody>
            <a:bodyPr wrap="square" lIns="0" tIns="0" rIns="0" bIns="0" rtlCol="0"/>
            <a:lstStyle/>
            <a:p>
              <a:endParaRPr sz="1636" dirty="0"/>
            </a:p>
          </p:txBody>
        </p:sp>
      </p:grpSp>
      <p:sp>
        <p:nvSpPr>
          <p:cNvPr id="400" name="object 400"/>
          <p:cNvSpPr txBox="1"/>
          <p:nvPr/>
        </p:nvSpPr>
        <p:spPr>
          <a:xfrm>
            <a:off x="14448343" y="3441968"/>
            <a:ext cx="657305" cy="200044"/>
          </a:xfrm>
          <a:prstGeom prst="rect">
            <a:avLst/>
          </a:prstGeom>
        </p:spPr>
        <p:txBody>
          <a:bodyPr vert="horz" wrap="square" lIns="0" tIns="10974" rIns="0" bIns="0" rtlCol="0">
            <a:spAutoFit/>
          </a:bodyPr>
          <a:lstStyle/>
          <a:p>
            <a:pPr marL="11553">
              <a:spcBef>
                <a:spcPts val="86"/>
              </a:spcBef>
            </a:pPr>
            <a:r>
              <a:rPr sz="1228" b="1" spc="-9" dirty="0">
                <a:solidFill>
                  <a:srgbClr val="FFFFFF"/>
                </a:solidFill>
                <a:latin typeface="Ubuntu"/>
                <a:cs typeface="Ubuntu"/>
              </a:rPr>
              <a:t>Caconde</a:t>
            </a:r>
            <a:endParaRPr sz="1228" dirty="0">
              <a:latin typeface="Ubuntu"/>
              <a:cs typeface="Ubuntu"/>
            </a:endParaRPr>
          </a:p>
        </p:txBody>
      </p:sp>
      <p:grpSp>
        <p:nvGrpSpPr>
          <p:cNvPr id="401" name="object 401"/>
          <p:cNvGrpSpPr/>
          <p:nvPr/>
        </p:nvGrpSpPr>
        <p:grpSpPr>
          <a:xfrm>
            <a:off x="14378948" y="3421568"/>
            <a:ext cx="2066064" cy="3246095"/>
            <a:chOff x="15807261" y="3761611"/>
            <a:chExt cx="2271395" cy="3568700"/>
          </a:xfrm>
        </p:grpSpPr>
        <p:sp>
          <p:nvSpPr>
            <p:cNvPr id="402" name="object 402"/>
            <p:cNvSpPr/>
            <p:nvPr/>
          </p:nvSpPr>
          <p:spPr>
            <a:xfrm>
              <a:off x="15815833" y="3770183"/>
              <a:ext cx="862330" cy="262890"/>
            </a:xfrm>
            <a:custGeom>
              <a:avLst/>
              <a:gdLst/>
              <a:ahLst/>
              <a:cxnLst/>
              <a:rect l="l" t="t" r="r" b="b"/>
              <a:pathLst>
                <a:path w="862330" h="262889">
                  <a:moveTo>
                    <a:pt x="77170" y="0"/>
                  </a:moveTo>
                  <a:lnTo>
                    <a:pt x="47133" y="6064"/>
                  </a:lnTo>
                  <a:lnTo>
                    <a:pt x="22604" y="22604"/>
                  </a:lnTo>
                  <a:lnTo>
                    <a:pt x="6064" y="47133"/>
                  </a:lnTo>
                  <a:lnTo>
                    <a:pt x="0" y="77170"/>
                  </a:lnTo>
                  <a:lnTo>
                    <a:pt x="0" y="185502"/>
                  </a:lnTo>
                  <a:lnTo>
                    <a:pt x="6064" y="215532"/>
                  </a:lnTo>
                  <a:lnTo>
                    <a:pt x="22604" y="240059"/>
                  </a:lnTo>
                  <a:lnTo>
                    <a:pt x="47133" y="256597"/>
                  </a:lnTo>
                  <a:lnTo>
                    <a:pt x="77170" y="262662"/>
                  </a:lnTo>
                  <a:lnTo>
                    <a:pt x="784970" y="262662"/>
                  </a:lnTo>
                  <a:lnTo>
                    <a:pt x="815007" y="256597"/>
                  </a:lnTo>
                  <a:lnTo>
                    <a:pt x="839537" y="240059"/>
                  </a:lnTo>
                  <a:lnTo>
                    <a:pt x="856076" y="215532"/>
                  </a:lnTo>
                  <a:lnTo>
                    <a:pt x="862141" y="185502"/>
                  </a:lnTo>
                  <a:lnTo>
                    <a:pt x="862141" y="77170"/>
                  </a:lnTo>
                  <a:lnTo>
                    <a:pt x="856076" y="47133"/>
                  </a:lnTo>
                  <a:lnTo>
                    <a:pt x="839537" y="22604"/>
                  </a:lnTo>
                  <a:lnTo>
                    <a:pt x="815007" y="6064"/>
                  </a:lnTo>
                  <a:lnTo>
                    <a:pt x="784970" y="0"/>
                  </a:lnTo>
                  <a:lnTo>
                    <a:pt x="77170" y="0"/>
                  </a:lnTo>
                  <a:close/>
                </a:path>
              </a:pathLst>
            </a:custGeom>
            <a:ln w="17119">
              <a:solidFill>
                <a:srgbClr val="006D4C"/>
              </a:solidFill>
            </a:ln>
          </p:spPr>
          <p:txBody>
            <a:bodyPr wrap="square" lIns="0" tIns="0" rIns="0" bIns="0" rtlCol="0"/>
            <a:lstStyle/>
            <a:p>
              <a:endParaRPr sz="1636" dirty="0"/>
            </a:p>
          </p:txBody>
        </p:sp>
        <p:pic>
          <p:nvPicPr>
            <p:cNvPr id="403" name="object 403"/>
            <p:cNvPicPr/>
            <p:nvPr/>
          </p:nvPicPr>
          <p:blipFill>
            <a:blip r:embed="rId331" cstate="print"/>
            <a:stretch>
              <a:fillRect/>
            </a:stretch>
          </p:blipFill>
          <p:spPr>
            <a:xfrm>
              <a:off x="17578814" y="7101323"/>
              <a:ext cx="499618" cy="228600"/>
            </a:xfrm>
            <a:prstGeom prst="rect">
              <a:avLst/>
            </a:prstGeom>
          </p:spPr>
        </p:pic>
        <p:pic>
          <p:nvPicPr>
            <p:cNvPr id="404" name="object 404"/>
            <p:cNvPicPr/>
            <p:nvPr/>
          </p:nvPicPr>
          <p:blipFill>
            <a:blip r:embed="rId332" cstate="print"/>
            <a:stretch>
              <a:fillRect/>
            </a:stretch>
          </p:blipFill>
          <p:spPr>
            <a:xfrm>
              <a:off x="16525119" y="7126723"/>
              <a:ext cx="274892" cy="203200"/>
            </a:xfrm>
            <a:prstGeom prst="rect">
              <a:avLst/>
            </a:prstGeom>
          </p:spPr>
        </p:pic>
        <p:pic>
          <p:nvPicPr>
            <p:cNvPr id="405" name="object 405"/>
            <p:cNvPicPr/>
            <p:nvPr/>
          </p:nvPicPr>
          <p:blipFill>
            <a:blip r:embed="rId333" cstate="print"/>
            <a:stretch>
              <a:fillRect/>
            </a:stretch>
          </p:blipFill>
          <p:spPr>
            <a:xfrm>
              <a:off x="17338863" y="7088623"/>
              <a:ext cx="477545" cy="241300"/>
            </a:xfrm>
            <a:prstGeom prst="rect">
              <a:avLst/>
            </a:prstGeom>
          </p:spPr>
        </p:pic>
        <p:pic>
          <p:nvPicPr>
            <p:cNvPr id="406" name="object 406"/>
            <p:cNvPicPr/>
            <p:nvPr/>
          </p:nvPicPr>
          <p:blipFill>
            <a:blip r:embed="rId334" cstate="print"/>
            <a:stretch>
              <a:fillRect/>
            </a:stretch>
          </p:blipFill>
          <p:spPr>
            <a:xfrm>
              <a:off x="17143445" y="7297840"/>
              <a:ext cx="125168" cy="32082"/>
            </a:xfrm>
            <a:prstGeom prst="rect">
              <a:avLst/>
            </a:prstGeom>
          </p:spPr>
        </p:pic>
        <p:pic>
          <p:nvPicPr>
            <p:cNvPr id="407" name="object 407"/>
            <p:cNvPicPr/>
            <p:nvPr/>
          </p:nvPicPr>
          <p:blipFill>
            <a:blip r:embed="rId335" cstate="print"/>
            <a:stretch>
              <a:fillRect/>
            </a:stretch>
          </p:blipFill>
          <p:spPr>
            <a:xfrm>
              <a:off x="17573914" y="7219941"/>
              <a:ext cx="224118" cy="109982"/>
            </a:xfrm>
            <a:prstGeom prst="rect">
              <a:avLst/>
            </a:prstGeom>
          </p:spPr>
        </p:pic>
        <p:pic>
          <p:nvPicPr>
            <p:cNvPr id="408" name="object 408"/>
            <p:cNvPicPr/>
            <p:nvPr/>
          </p:nvPicPr>
          <p:blipFill>
            <a:blip r:embed="rId336" cstate="print"/>
            <a:stretch>
              <a:fillRect/>
            </a:stretch>
          </p:blipFill>
          <p:spPr>
            <a:xfrm>
              <a:off x="17478922" y="7225842"/>
              <a:ext cx="29465" cy="13748"/>
            </a:xfrm>
            <a:prstGeom prst="rect">
              <a:avLst/>
            </a:prstGeom>
          </p:spPr>
        </p:pic>
        <p:pic>
          <p:nvPicPr>
            <p:cNvPr id="409" name="object 409"/>
            <p:cNvPicPr/>
            <p:nvPr/>
          </p:nvPicPr>
          <p:blipFill>
            <a:blip r:embed="rId337" cstate="print"/>
            <a:stretch>
              <a:fillRect/>
            </a:stretch>
          </p:blipFill>
          <p:spPr>
            <a:xfrm>
              <a:off x="17395145" y="7262669"/>
              <a:ext cx="13664" cy="7486"/>
            </a:xfrm>
            <a:prstGeom prst="rect">
              <a:avLst/>
            </a:prstGeom>
          </p:spPr>
        </p:pic>
        <p:pic>
          <p:nvPicPr>
            <p:cNvPr id="410" name="object 410"/>
            <p:cNvPicPr/>
            <p:nvPr/>
          </p:nvPicPr>
          <p:blipFill>
            <a:blip r:embed="rId338" cstate="print"/>
            <a:stretch>
              <a:fillRect/>
            </a:stretch>
          </p:blipFill>
          <p:spPr>
            <a:xfrm>
              <a:off x="18052046" y="6839885"/>
              <a:ext cx="3476" cy="1120"/>
            </a:xfrm>
            <a:prstGeom prst="rect">
              <a:avLst/>
            </a:prstGeom>
          </p:spPr>
        </p:pic>
        <p:pic>
          <p:nvPicPr>
            <p:cNvPr id="411" name="object 411"/>
            <p:cNvPicPr/>
            <p:nvPr/>
          </p:nvPicPr>
          <p:blipFill>
            <a:blip r:embed="rId339" cstate="print"/>
            <a:stretch>
              <a:fillRect/>
            </a:stretch>
          </p:blipFill>
          <p:spPr>
            <a:xfrm>
              <a:off x="16451854" y="6839885"/>
              <a:ext cx="313037" cy="338649"/>
            </a:xfrm>
            <a:prstGeom prst="rect">
              <a:avLst/>
            </a:prstGeom>
          </p:spPr>
        </p:pic>
        <p:pic>
          <p:nvPicPr>
            <p:cNvPr id="412" name="object 412"/>
            <p:cNvPicPr/>
            <p:nvPr/>
          </p:nvPicPr>
          <p:blipFill>
            <a:blip r:embed="rId340" cstate="print"/>
            <a:stretch>
              <a:fillRect/>
            </a:stretch>
          </p:blipFill>
          <p:spPr>
            <a:xfrm>
              <a:off x="16544375" y="6840909"/>
              <a:ext cx="447965" cy="146050"/>
            </a:xfrm>
            <a:prstGeom prst="rect">
              <a:avLst/>
            </a:prstGeom>
          </p:spPr>
        </p:pic>
        <p:pic>
          <p:nvPicPr>
            <p:cNvPr id="413" name="object 413"/>
            <p:cNvPicPr/>
            <p:nvPr/>
          </p:nvPicPr>
          <p:blipFill>
            <a:blip r:embed="rId341" cstate="print"/>
            <a:stretch>
              <a:fillRect/>
            </a:stretch>
          </p:blipFill>
          <p:spPr>
            <a:xfrm>
              <a:off x="16538165" y="6839885"/>
              <a:ext cx="177806" cy="153073"/>
            </a:xfrm>
            <a:prstGeom prst="rect">
              <a:avLst/>
            </a:prstGeom>
          </p:spPr>
        </p:pic>
        <p:pic>
          <p:nvPicPr>
            <p:cNvPr id="414" name="object 414"/>
            <p:cNvPicPr/>
            <p:nvPr/>
          </p:nvPicPr>
          <p:blipFill>
            <a:blip r:embed="rId342" cstate="print"/>
            <a:stretch>
              <a:fillRect/>
            </a:stretch>
          </p:blipFill>
          <p:spPr>
            <a:xfrm>
              <a:off x="16757363" y="6839885"/>
              <a:ext cx="402804" cy="115682"/>
            </a:xfrm>
            <a:prstGeom prst="rect">
              <a:avLst/>
            </a:prstGeom>
          </p:spPr>
        </p:pic>
        <p:pic>
          <p:nvPicPr>
            <p:cNvPr id="415" name="object 415"/>
            <p:cNvPicPr/>
            <p:nvPr/>
          </p:nvPicPr>
          <p:blipFill>
            <a:blip r:embed="rId343" cstate="print"/>
            <a:stretch>
              <a:fillRect/>
            </a:stretch>
          </p:blipFill>
          <p:spPr>
            <a:xfrm>
              <a:off x="17341062" y="6839885"/>
              <a:ext cx="621865" cy="388019"/>
            </a:xfrm>
            <a:prstGeom prst="rect">
              <a:avLst/>
            </a:prstGeom>
          </p:spPr>
        </p:pic>
        <p:pic>
          <p:nvPicPr>
            <p:cNvPr id="416" name="object 416"/>
            <p:cNvPicPr/>
            <p:nvPr/>
          </p:nvPicPr>
          <p:blipFill>
            <a:blip r:embed="rId344" cstate="print"/>
            <a:stretch>
              <a:fillRect/>
            </a:stretch>
          </p:blipFill>
          <p:spPr>
            <a:xfrm>
              <a:off x="17464273" y="7084917"/>
              <a:ext cx="338146" cy="148589"/>
            </a:xfrm>
            <a:prstGeom prst="rect">
              <a:avLst/>
            </a:prstGeom>
          </p:spPr>
        </p:pic>
        <p:pic>
          <p:nvPicPr>
            <p:cNvPr id="417" name="object 417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17433426" y="7083920"/>
              <a:ext cx="858" cy="1507"/>
            </a:xfrm>
            <a:prstGeom prst="rect">
              <a:avLst/>
            </a:prstGeom>
          </p:spPr>
        </p:pic>
        <p:pic>
          <p:nvPicPr>
            <p:cNvPr id="418" name="object 418"/>
            <p:cNvPicPr/>
            <p:nvPr/>
          </p:nvPicPr>
          <p:blipFill>
            <a:blip r:embed="rId345" cstate="print"/>
            <a:stretch>
              <a:fillRect/>
            </a:stretch>
          </p:blipFill>
          <p:spPr>
            <a:xfrm>
              <a:off x="17015250" y="6839885"/>
              <a:ext cx="515010" cy="490037"/>
            </a:xfrm>
            <a:prstGeom prst="rect">
              <a:avLst/>
            </a:prstGeom>
          </p:spPr>
        </p:pic>
        <p:pic>
          <p:nvPicPr>
            <p:cNvPr id="419" name="object 419"/>
            <p:cNvPicPr/>
            <p:nvPr/>
          </p:nvPicPr>
          <p:blipFill>
            <a:blip r:embed="rId346" cstate="print"/>
            <a:stretch>
              <a:fillRect/>
            </a:stretch>
          </p:blipFill>
          <p:spPr>
            <a:xfrm>
              <a:off x="17331000" y="6839885"/>
              <a:ext cx="204569" cy="490037"/>
            </a:xfrm>
            <a:prstGeom prst="rect">
              <a:avLst/>
            </a:prstGeom>
          </p:spPr>
        </p:pic>
        <p:pic>
          <p:nvPicPr>
            <p:cNvPr id="420" name="object 420"/>
            <p:cNvPicPr/>
            <p:nvPr/>
          </p:nvPicPr>
          <p:blipFill>
            <a:blip r:embed="rId347" cstate="print"/>
            <a:stretch>
              <a:fillRect/>
            </a:stretch>
          </p:blipFill>
          <p:spPr>
            <a:xfrm>
              <a:off x="17022706" y="6911192"/>
              <a:ext cx="45359" cy="10701"/>
            </a:xfrm>
            <a:prstGeom prst="rect">
              <a:avLst/>
            </a:prstGeom>
          </p:spPr>
        </p:pic>
        <p:pic>
          <p:nvPicPr>
            <p:cNvPr id="421" name="object 421"/>
            <p:cNvPicPr/>
            <p:nvPr/>
          </p:nvPicPr>
          <p:blipFill>
            <a:blip r:embed="rId348" cstate="print"/>
            <a:stretch>
              <a:fillRect/>
            </a:stretch>
          </p:blipFill>
          <p:spPr>
            <a:xfrm>
              <a:off x="17025952" y="6992205"/>
              <a:ext cx="31831" cy="21172"/>
            </a:xfrm>
            <a:prstGeom prst="rect">
              <a:avLst/>
            </a:prstGeom>
          </p:spPr>
        </p:pic>
        <p:pic>
          <p:nvPicPr>
            <p:cNvPr id="422" name="object 422"/>
            <p:cNvPicPr/>
            <p:nvPr/>
          </p:nvPicPr>
          <p:blipFill>
            <a:blip r:embed="rId349" cstate="print"/>
            <a:stretch>
              <a:fillRect/>
            </a:stretch>
          </p:blipFill>
          <p:spPr>
            <a:xfrm>
              <a:off x="17019030" y="7063209"/>
              <a:ext cx="22826" cy="61966"/>
            </a:xfrm>
            <a:prstGeom prst="rect">
              <a:avLst/>
            </a:prstGeom>
          </p:spPr>
        </p:pic>
        <p:pic>
          <p:nvPicPr>
            <p:cNvPr id="423" name="object 423"/>
            <p:cNvPicPr/>
            <p:nvPr/>
          </p:nvPicPr>
          <p:blipFill>
            <a:blip r:embed="rId350" cstate="print"/>
            <a:stretch>
              <a:fillRect/>
            </a:stretch>
          </p:blipFill>
          <p:spPr>
            <a:xfrm>
              <a:off x="17091688" y="7241329"/>
              <a:ext cx="181313" cy="88594"/>
            </a:xfrm>
            <a:prstGeom prst="rect">
              <a:avLst/>
            </a:prstGeom>
          </p:spPr>
        </p:pic>
        <p:pic>
          <p:nvPicPr>
            <p:cNvPr id="424" name="object 424"/>
            <p:cNvPicPr/>
            <p:nvPr/>
          </p:nvPicPr>
          <p:blipFill>
            <a:blip r:embed="rId351" cstate="print"/>
            <a:stretch>
              <a:fillRect/>
            </a:stretch>
          </p:blipFill>
          <p:spPr>
            <a:xfrm>
              <a:off x="16710275" y="7073051"/>
              <a:ext cx="446991" cy="256871"/>
            </a:xfrm>
            <a:prstGeom prst="rect">
              <a:avLst/>
            </a:prstGeom>
          </p:spPr>
        </p:pic>
        <p:pic>
          <p:nvPicPr>
            <p:cNvPr id="425" name="object 425"/>
            <p:cNvPicPr/>
            <p:nvPr/>
          </p:nvPicPr>
          <p:blipFill>
            <a:blip r:embed="rId352" cstate="print"/>
            <a:stretch>
              <a:fillRect/>
            </a:stretch>
          </p:blipFill>
          <p:spPr>
            <a:xfrm>
              <a:off x="17010716" y="7101323"/>
              <a:ext cx="150937" cy="228600"/>
            </a:xfrm>
            <a:prstGeom prst="rect">
              <a:avLst/>
            </a:prstGeom>
          </p:spPr>
        </p:pic>
        <p:pic>
          <p:nvPicPr>
            <p:cNvPr id="426" name="object 426"/>
            <p:cNvPicPr/>
            <p:nvPr/>
          </p:nvPicPr>
          <p:blipFill>
            <a:blip r:embed="rId353" cstate="print"/>
            <a:stretch>
              <a:fillRect/>
            </a:stretch>
          </p:blipFill>
          <p:spPr>
            <a:xfrm>
              <a:off x="16703867" y="7103626"/>
              <a:ext cx="162298" cy="226296"/>
            </a:xfrm>
            <a:prstGeom prst="rect">
              <a:avLst/>
            </a:prstGeom>
          </p:spPr>
        </p:pic>
        <p:pic>
          <p:nvPicPr>
            <p:cNvPr id="427" name="object 427"/>
            <p:cNvPicPr/>
            <p:nvPr/>
          </p:nvPicPr>
          <p:blipFill>
            <a:blip r:embed="rId354" cstate="print"/>
            <a:stretch>
              <a:fillRect/>
            </a:stretch>
          </p:blipFill>
          <p:spPr>
            <a:xfrm>
              <a:off x="16711448" y="6848148"/>
              <a:ext cx="360093" cy="276860"/>
            </a:xfrm>
            <a:prstGeom prst="rect">
              <a:avLst/>
            </a:prstGeom>
          </p:spPr>
        </p:pic>
        <p:pic>
          <p:nvPicPr>
            <p:cNvPr id="428" name="object 428"/>
            <p:cNvPicPr/>
            <p:nvPr/>
          </p:nvPicPr>
          <p:blipFill>
            <a:blip r:embed="rId355" cstate="print"/>
            <a:stretch>
              <a:fillRect/>
            </a:stretch>
          </p:blipFill>
          <p:spPr>
            <a:xfrm>
              <a:off x="16363239" y="6839885"/>
              <a:ext cx="142121" cy="83568"/>
            </a:xfrm>
            <a:prstGeom prst="rect">
              <a:avLst/>
            </a:prstGeom>
          </p:spPr>
        </p:pic>
        <p:pic>
          <p:nvPicPr>
            <p:cNvPr id="429" name="object 429"/>
            <p:cNvPicPr/>
            <p:nvPr/>
          </p:nvPicPr>
          <p:blipFill>
            <a:blip r:embed="rId356" cstate="print"/>
            <a:stretch>
              <a:fillRect/>
            </a:stretch>
          </p:blipFill>
          <p:spPr>
            <a:xfrm>
              <a:off x="17695868" y="6839885"/>
              <a:ext cx="382564" cy="117085"/>
            </a:xfrm>
            <a:prstGeom prst="rect">
              <a:avLst/>
            </a:prstGeom>
          </p:spPr>
        </p:pic>
        <p:pic>
          <p:nvPicPr>
            <p:cNvPr id="430" name="object 430"/>
            <p:cNvPicPr/>
            <p:nvPr/>
          </p:nvPicPr>
          <p:blipFill>
            <a:blip r:embed="rId357" cstate="print"/>
            <a:stretch>
              <a:fillRect/>
            </a:stretch>
          </p:blipFill>
          <p:spPr>
            <a:xfrm>
              <a:off x="17789970" y="6881336"/>
              <a:ext cx="288462" cy="379729"/>
            </a:xfrm>
            <a:prstGeom prst="rect">
              <a:avLst/>
            </a:prstGeom>
          </p:spPr>
        </p:pic>
        <p:pic>
          <p:nvPicPr>
            <p:cNvPr id="431" name="object 431"/>
            <p:cNvPicPr/>
            <p:nvPr/>
          </p:nvPicPr>
          <p:blipFill>
            <a:blip r:embed="rId358" cstate="print"/>
            <a:stretch>
              <a:fillRect/>
            </a:stretch>
          </p:blipFill>
          <p:spPr>
            <a:xfrm>
              <a:off x="16349480" y="6839885"/>
              <a:ext cx="268777" cy="490037"/>
            </a:xfrm>
            <a:prstGeom prst="rect">
              <a:avLst/>
            </a:prstGeom>
          </p:spPr>
        </p:pic>
        <p:sp>
          <p:nvSpPr>
            <p:cNvPr id="432" name="object 432"/>
            <p:cNvSpPr/>
            <p:nvPr/>
          </p:nvSpPr>
          <p:spPr>
            <a:xfrm>
              <a:off x="16503911" y="6926204"/>
              <a:ext cx="1496695" cy="257810"/>
            </a:xfrm>
            <a:custGeom>
              <a:avLst/>
              <a:gdLst/>
              <a:ahLst/>
              <a:cxnLst/>
              <a:rect l="l" t="t" r="r" b="b"/>
              <a:pathLst>
                <a:path w="1496694" h="257809">
                  <a:moveTo>
                    <a:pt x="1419359" y="0"/>
                  </a:moveTo>
                  <a:lnTo>
                    <a:pt x="77170" y="0"/>
                  </a:lnTo>
                  <a:lnTo>
                    <a:pt x="47133" y="6064"/>
                  </a:lnTo>
                  <a:lnTo>
                    <a:pt x="22604" y="22604"/>
                  </a:lnTo>
                  <a:lnTo>
                    <a:pt x="6064" y="47133"/>
                  </a:lnTo>
                  <a:lnTo>
                    <a:pt x="0" y="77170"/>
                  </a:lnTo>
                  <a:lnTo>
                    <a:pt x="0" y="180392"/>
                  </a:lnTo>
                  <a:lnTo>
                    <a:pt x="6064" y="210429"/>
                  </a:lnTo>
                  <a:lnTo>
                    <a:pt x="22604" y="234958"/>
                  </a:lnTo>
                  <a:lnTo>
                    <a:pt x="47133" y="251497"/>
                  </a:lnTo>
                  <a:lnTo>
                    <a:pt x="77170" y="257562"/>
                  </a:lnTo>
                  <a:lnTo>
                    <a:pt x="1419359" y="257562"/>
                  </a:lnTo>
                  <a:lnTo>
                    <a:pt x="1449395" y="251497"/>
                  </a:lnTo>
                  <a:lnTo>
                    <a:pt x="1473921" y="234958"/>
                  </a:lnTo>
                  <a:lnTo>
                    <a:pt x="1490456" y="210429"/>
                  </a:lnTo>
                  <a:lnTo>
                    <a:pt x="1496519" y="180392"/>
                  </a:lnTo>
                  <a:lnTo>
                    <a:pt x="1496519" y="77170"/>
                  </a:lnTo>
                  <a:lnTo>
                    <a:pt x="1490456" y="47133"/>
                  </a:lnTo>
                  <a:lnTo>
                    <a:pt x="1473921" y="22604"/>
                  </a:lnTo>
                  <a:lnTo>
                    <a:pt x="1449395" y="6064"/>
                  </a:lnTo>
                  <a:lnTo>
                    <a:pt x="1419359" y="0"/>
                  </a:lnTo>
                  <a:close/>
                </a:path>
              </a:pathLst>
            </a:custGeom>
            <a:solidFill>
              <a:srgbClr val="57A250"/>
            </a:solidFill>
          </p:spPr>
          <p:txBody>
            <a:bodyPr wrap="square" lIns="0" tIns="0" rIns="0" bIns="0" rtlCol="0"/>
            <a:lstStyle/>
            <a:p>
              <a:endParaRPr sz="1636" dirty="0"/>
            </a:p>
          </p:txBody>
        </p:sp>
      </p:grpSp>
      <p:sp>
        <p:nvSpPr>
          <p:cNvPr id="433" name="object 433"/>
          <p:cNvSpPr txBox="1"/>
          <p:nvPr/>
        </p:nvSpPr>
        <p:spPr>
          <a:xfrm>
            <a:off x="15149149" y="6322024"/>
            <a:ext cx="1078952" cy="176106"/>
          </a:xfrm>
          <a:prstGeom prst="rect">
            <a:avLst/>
          </a:prstGeom>
        </p:spPr>
        <p:txBody>
          <a:bodyPr vert="horz" wrap="square" lIns="0" tIns="15018" rIns="0" bIns="0" rtlCol="0">
            <a:spAutoFit/>
          </a:bodyPr>
          <a:lstStyle/>
          <a:p>
            <a:pPr marL="11553">
              <a:spcBef>
                <a:spcPts val="119"/>
              </a:spcBef>
            </a:pPr>
            <a:r>
              <a:rPr sz="1046" b="1" dirty="0">
                <a:solidFill>
                  <a:srgbClr val="FFFFFF"/>
                </a:solidFill>
                <a:latin typeface="Ubuntu"/>
                <a:cs typeface="Ubuntu"/>
              </a:rPr>
              <a:t>Mogi</a:t>
            </a:r>
            <a:r>
              <a:rPr sz="1046" b="1" spc="45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1046" b="1" dirty="0">
                <a:solidFill>
                  <a:srgbClr val="FFFFFF"/>
                </a:solidFill>
                <a:latin typeface="Ubuntu"/>
                <a:cs typeface="Ubuntu"/>
              </a:rPr>
              <a:t>das</a:t>
            </a:r>
            <a:r>
              <a:rPr sz="1046" b="1" spc="45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1046" b="1" spc="-9" dirty="0">
                <a:solidFill>
                  <a:srgbClr val="FFFFFF"/>
                </a:solidFill>
                <a:latin typeface="Ubuntu"/>
                <a:cs typeface="Ubuntu"/>
              </a:rPr>
              <a:t>Cruzes</a:t>
            </a:r>
            <a:endParaRPr sz="1046" dirty="0">
              <a:latin typeface="Ubuntu"/>
              <a:cs typeface="Ubuntu"/>
            </a:endParaRPr>
          </a:p>
        </p:txBody>
      </p:sp>
      <p:grpSp>
        <p:nvGrpSpPr>
          <p:cNvPr id="434" name="object 434"/>
          <p:cNvGrpSpPr/>
          <p:nvPr/>
        </p:nvGrpSpPr>
        <p:grpSpPr>
          <a:xfrm>
            <a:off x="13145733" y="6292287"/>
            <a:ext cx="3236274" cy="537165"/>
            <a:chOff x="14451486" y="6917632"/>
            <a:chExt cx="3557904" cy="590550"/>
          </a:xfrm>
        </p:grpSpPr>
        <p:sp>
          <p:nvSpPr>
            <p:cNvPr id="435" name="object 435"/>
            <p:cNvSpPr/>
            <p:nvPr/>
          </p:nvSpPr>
          <p:spPr>
            <a:xfrm>
              <a:off x="16503912" y="6926204"/>
              <a:ext cx="1496695" cy="257810"/>
            </a:xfrm>
            <a:custGeom>
              <a:avLst/>
              <a:gdLst/>
              <a:ahLst/>
              <a:cxnLst/>
              <a:rect l="l" t="t" r="r" b="b"/>
              <a:pathLst>
                <a:path w="1496694" h="257809">
                  <a:moveTo>
                    <a:pt x="77170" y="0"/>
                  </a:moveTo>
                  <a:lnTo>
                    <a:pt x="47133" y="6064"/>
                  </a:lnTo>
                  <a:lnTo>
                    <a:pt x="22604" y="22604"/>
                  </a:lnTo>
                  <a:lnTo>
                    <a:pt x="6064" y="47133"/>
                  </a:lnTo>
                  <a:lnTo>
                    <a:pt x="0" y="77170"/>
                  </a:lnTo>
                  <a:lnTo>
                    <a:pt x="0" y="180392"/>
                  </a:lnTo>
                  <a:lnTo>
                    <a:pt x="6064" y="210429"/>
                  </a:lnTo>
                  <a:lnTo>
                    <a:pt x="22604" y="234958"/>
                  </a:lnTo>
                  <a:lnTo>
                    <a:pt x="47133" y="251497"/>
                  </a:lnTo>
                  <a:lnTo>
                    <a:pt x="77170" y="257562"/>
                  </a:lnTo>
                  <a:lnTo>
                    <a:pt x="1419359" y="257562"/>
                  </a:lnTo>
                  <a:lnTo>
                    <a:pt x="1449395" y="251497"/>
                  </a:lnTo>
                  <a:lnTo>
                    <a:pt x="1473921" y="234958"/>
                  </a:lnTo>
                  <a:lnTo>
                    <a:pt x="1490456" y="210429"/>
                  </a:lnTo>
                  <a:lnTo>
                    <a:pt x="1496519" y="180392"/>
                  </a:lnTo>
                  <a:lnTo>
                    <a:pt x="1496519" y="77170"/>
                  </a:lnTo>
                  <a:lnTo>
                    <a:pt x="1490456" y="47133"/>
                  </a:lnTo>
                  <a:lnTo>
                    <a:pt x="1473921" y="22604"/>
                  </a:lnTo>
                  <a:lnTo>
                    <a:pt x="1449395" y="6064"/>
                  </a:lnTo>
                  <a:lnTo>
                    <a:pt x="1419359" y="0"/>
                  </a:lnTo>
                  <a:lnTo>
                    <a:pt x="77170" y="0"/>
                  </a:lnTo>
                  <a:close/>
                </a:path>
              </a:pathLst>
            </a:custGeom>
            <a:ln w="17119">
              <a:solidFill>
                <a:srgbClr val="006D4C"/>
              </a:solidFill>
            </a:ln>
          </p:spPr>
          <p:txBody>
            <a:bodyPr wrap="square" lIns="0" tIns="0" rIns="0" bIns="0" rtlCol="0"/>
            <a:lstStyle/>
            <a:p>
              <a:endParaRPr sz="1636" dirty="0"/>
            </a:p>
          </p:txBody>
        </p:sp>
        <p:pic>
          <p:nvPicPr>
            <p:cNvPr id="436" name="object 436"/>
            <p:cNvPicPr/>
            <p:nvPr/>
          </p:nvPicPr>
          <p:blipFill>
            <a:blip r:embed="rId359" cstate="print"/>
            <a:stretch>
              <a:fillRect/>
            </a:stretch>
          </p:blipFill>
          <p:spPr>
            <a:xfrm>
              <a:off x="14673909" y="7061703"/>
              <a:ext cx="140487" cy="205739"/>
            </a:xfrm>
            <a:prstGeom prst="rect">
              <a:avLst/>
            </a:prstGeom>
          </p:spPr>
        </p:pic>
        <p:pic>
          <p:nvPicPr>
            <p:cNvPr id="437" name="object 437"/>
            <p:cNvPicPr/>
            <p:nvPr/>
          </p:nvPicPr>
          <p:blipFill>
            <a:blip r:embed="rId360" cstate="print"/>
            <a:stretch>
              <a:fillRect/>
            </a:stretch>
          </p:blipFill>
          <p:spPr>
            <a:xfrm>
              <a:off x="14957680" y="7017848"/>
              <a:ext cx="206192" cy="116540"/>
            </a:xfrm>
            <a:prstGeom prst="rect">
              <a:avLst/>
            </a:prstGeom>
          </p:spPr>
        </p:pic>
        <p:pic>
          <p:nvPicPr>
            <p:cNvPr id="438" name="object 438"/>
            <p:cNvPicPr/>
            <p:nvPr/>
          </p:nvPicPr>
          <p:blipFill>
            <a:blip r:embed="rId361" cstate="print"/>
            <a:stretch>
              <a:fillRect/>
            </a:stretch>
          </p:blipFill>
          <p:spPr>
            <a:xfrm>
              <a:off x="15223243" y="7071764"/>
              <a:ext cx="247437" cy="119125"/>
            </a:xfrm>
            <a:prstGeom prst="rect">
              <a:avLst/>
            </a:prstGeom>
          </p:spPr>
        </p:pic>
        <p:pic>
          <p:nvPicPr>
            <p:cNvPr id="439" name="object 439"/>
            <p:cNvPicPr/>
            <p:nvPr/>
          </p:nvPicPr>
          <p:blipFill>
            <a:blip r:embed="rId362" cstate="print"/>
            <a:stretch>
              <a:fillRect/>
            </a:stretch>
          </p:blipFill>
          <p:spPr>
            <a:xfrm>
              <a:off x="15359092" y="7126704"/>
              <a:ext cx="88667" cy="111567"/>
            </a:xfrm>
            <a:prstGeom prst="rect">
              <a:avLst/>
            </a:prstGeom>
          </p:spPr>
        </p:pic>
        <p:pic>
          <p:nvPicPr>
            <p:cNvPr id="440" name="object 440"/>
            <p:cNvPicPr/>
            <p:nvPr/>
          </p:nvPicPr>
          <p:blipFill>
            <a:blip r:embed="rId363" cstate="print"/>
            <a:stretch>
              <a:fillRect/>
            </a:stretch>
          </p:blipFill>
          <p:spPr>
            <a:xfrm>
              <a:off x="15043207" y="7212345"/>
              <a:ext cx="413725" cy="295540"/>
            </a:xfrm>
            <a:prstGeom prst="rect">
              <a:avLst/>
            </a:prstGeom>
          </p:spPr>
        </p:pic>
        <p:pic>
          <p:nvPicPr>
            <p:cNvPr id="441" name="object 441"/>
            <p:cNvPicPr/>
            <p:nvPr/>
          </p:nvPicPr>
          <p:blipFill>
            <a:blip r:embed="rId364" cstate="print"/>
            <a:stretch>
              <a:fillRect/>
            </a:stretch>
          </p:blipFill>
          <p:spPr>
            <a:xfrm>
              <a:off x="15294906" y="7285535"/>
              <a:ext cx="186926" cy="111505"/>
            </a:xfrm>
            <a:prstGeom prst="rect">
              <a:avLst/>
            </a:prstGeom>
          </p:spPr>
        </p:pic>
        <p:pic>
          <p:nvPicPr>
            <p:cNvPr id="442" name="object 442"/>
            <p:cNvPicPr/>
            <p:nvPr/>
          </p:nvPicPr>
          <p:blipFill>
            <a:blip r:embed="rId365" cstate="print"/>
            <a:stretch>
              <a:fillRect/>
            </a:stretch>
          </p:blipFill>
          <p:spPr>
            <a:xfrm>
              <a:off x="15290518" y="7278101"/>
              <a:ext cx="187523" cy="114500"/>
            </a:xfrm>
            <a:prstGeom prst="rect">
              <a:avLst/>
            </a:prstGeom>
          </p:spPr>
        </p:pic>
        <p:pic>
          <p:nvPicPr>
            <p:cNvPr id="443" name="object 443"/>
            <p:cNvPicPr/>
            <p:nvPr/>
          </p:nvPicPr>
          <p:blipFill>
            <a:blip r:embed="rId366" cstate="print"/>
            <a:stretch>
              <a:fillRect/>
            </a:stretch>
          </p:blipFill>
          <p:spPr>
            <a:xfrm>
              <a:off x="14606644" y="7258825"/>
              <a:ext cx="514026" cy="249060"/>
            </a:xfrm>
            <a:prstGeom prst="rect">
              <a:avLst/>
            </a:prstGeom>
          </p:spPr>
        </p:pic>
        <p:pic>
          <p:nvPicPr>
            <p:cNvPr id="444" name="object 444"/>
            <p:cNvPicPr/>
            <p:nvPr/>
          </p:nvPicPr>
          <p:blipFill>
            <a:blip r:embed="rId367" cstate="print"/>
            <a:stretch>
              <a:fillRect/>
            </a:stretch>
          </p:blipFill>
          <p:spPr>
            <a:xfrm>
              <a:off x="15037291" y="7346048"/>
              <a:ext cx="88363" cy="161838"/>
            </a:xfrm>
            <a:prstGeom prst="rect">
              <a:avLst/>
            </a:prstGeom>
          </p:spPr>
        </p:pic>
        <p:pic>
          <p:nvPicPr>
            <p:cNvPr id="445" name="object 445"/>
            <p:cNvPicPr/>
            <p:nvPr/>
          </p:nvPicPr>
          <p:blipFill>
            <a:blip r:embed="rId368" cstate="print"/>
            <a:stretch>
              <a:fillRect/>
            </a:stretch>
          </p:blipFill>
          <p:spPr>
            <a:xfrm>
              <a:off x="14679919" y="7456882"/>
              <a:ext cx="1507" cy="1539"/>
            </a:xfrm>
            <a:prstGeom prst="rect">
              <a:avLst/>
            </a:prstGeom>
          </p:spPr>
        </p:pic>
        <p:pic>
          <p:nvPicPr>
            <p:cNvPr id="446" name="object 446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14711677" y="7506210"/>
              <a:ext cx="3350" cy="1675"/>
            </a:xfrm>
            <a:prstGeom prst="rect">
              <a:avLst/>
            </a:prstGeom>
          </p:spPr>
        </p:pic>
        <p:pic>
          <p:nvPicPr>
            <p:cNvPr id="447" name="object 447"/>
            <p:cNvPicPr/>
            <p:nvPr/>
          </p:nvPicPr>
          <p:blipFill>
            <a:blip r:embed="rId369" cstate="print"/>
            <a:stretch>
              <a:fillRect/>
            </a:stretch>
          </p:blipFill>
          <p:spPr>
            <a:xfrm>
              <a:off x="15124063" y="7108380"/>
              <a:ext cx="181795" cy="158948"/>
            </a:xfrm>
            <a:prstGeom prst="rect">
              <a:avLst/>
            </a:prstGeom>
          </p:spPr>
        </p:pic>
        <p:pic>
          <p:nvPicPr>
            <p:cNvPr id="448" name="object 448"/>
            <p:cNvPicPr/>
            <p:nvPr/>
          </p:nvPicPr>
          <p:blipFill>
            <a:blip r:embed="rId370" cstate="print"/>
            <a:stretch>
              <a:fillRect/>
            </a:stretch>
          </p:blipFill>
          <p:spPr>
            <a:xfrm>
              <a:off x="15169810" y="7206209"/>
              <a:ext cx="132770" cy="67034"/>
            </a:xfrm>
            <a:prstGeom prst="rect">
              <a:avLst/>
            </a:prstGeom>
          </p:spPr>
        </p:pic>
        <p:pic>
          <p:nvPicPr>
            <p:cNvPr id="449" name="object 449"/>
            <p:cNvPicPr/>
            <p:nvPr/>
          </p:nvPicPr>
          <p:blipFill>
            <a:blip r:embed="rId371" cstate="print"/>
            <a:stretch>
              <a:fillRect/>
            </a:stretch>
          </p:blipFill>
          <p:spPr>
            <a:xfrm>
              <a:off x="15271776" y="7128318"/>
              <a:ext cx="110227" cy="91439"/>
            </a:xfrm>
            <a:prstGeom prst="rect">
              <a:avLst/>
            </a:prstGeom>
          </p:spPr>
        </p:pic>
        <p:pic>
          <p:nvPicPr>
            <p:cNvPr id="450" name="object 450"/>
            <p:cNvPicPr/>
            <p:nvPr/>
          </p:nvPicPr>
          <p:blipFill>
            <a:blip r:embed="rId372" cstate="print"/>
            <a:stretch>
              <a:fillRect/>
            </a:stretch>
          </p:blipFill>
          <p:spPr>
            <a:xfrm>
              <a:off x="15266174" y="7232072"/>
              <a:ext cx="215658" cy="275813"/>
            </a:xfrm>
            <a:prstGeom prst="rect">
              <a:avLst/>
            </a:prstGeom>
          </p:spPr>
        </p:pic>
        <p:pic>
          <p:nvPicPr>
            <p:cNvPr id="451" name="object 451"/>
            <p:cNvPicPr/>
            <p:nvPr/>
          </p:nvPicPr>
          <p:blipFill>
            <a:blip r:embed="rId373" cstate="print"/>
            <a:stretch>
              <a:fillRect/>
            </a:stretch>
          </p:blipFill>
          <p:spPr>
            <a:xfrm>
              <a:off x="14670726" y="7017848"/>
              <a:ext cx="253521" cy="275468"/>
            </a:xfrm>
            <a:prstGeom prst="rect">
              <a:avLst/>
            </a:prstGeom>
          </p:spPr>
        </p:pic>
        <p:pic>
          <p:nvPicPr>
            <p:cNvPr id="452" name="object 452"/>
            <p:cNvPicPr/>
            <p:nvPr/>
          </p:nvPicPr>
          <p:blipFill>
            <a:blip r:embed="rId374" cstate="print"/>
            <a:stretch>
              <a:fillRect/>
            </a:stretch>
          </p:blipFill>
          <p:spPr>
            <a:xfrm>
              <a:off x="14684558" y="7056404"/>
              <a:ext cx="230537" cy="241300"/>
            </a:xfrm>
            <a:prstGeom prst="rect">
              <a:avLst/>
            </a:prstGeom>
          </p:spPr>
        </p:pic>
        <p:pic>
          <p:nvPicPr>
            <p:cNvPr id="453" name="object 453"/>
            <p:cNvPicPr/>
            <p:nvPr/>
          </p:nvPicPr>
          <p:blipFill>
            <a:blip r:embed="rId375" cstate="print"/>
            <a:stretch>
              <a:fillRect/>
            </a:stretch>
          </p:blipFill>
          <p:spPr>
            <a:xfrm>
              <a:off x="15437079" y="7057617"/>
              <a:ext cx="44752" cy="220150"/>
            </a:xfrm>
            <a:prstGeom prst="rect">
              <a:avLst/>
            </a:prstGeom>
          </p:spPr>
        </p:pic>
        <p:pic>
          <p:nvPicPr>
            <p:cNvPr id="454" name="object 454"/>
            <p:cNvPicPr/>
            <p:nvPr/>
          </p:nvPicPr>
          <p:blipFill>
            <a:blip r:embed="rId376" cstate="print"/>
            <a:stretch>
              <a:fillRect/>
            </a:stretch>
          </p:blipFill>
          <p:spPr>
            <a:xfrm>
              <a:off x="14451486" y="7297704"/>
              <a:ext cx="260431" cy="210182"/>
            </a:xfrm>
            <a:prstGeom prst="rect">
              <a:avLst/>
            </a:prstGeom>
          </p:spPr>
        </p:pic>
        <p:pic>
          <p:nvPicPr>
            <p:cNvPr id="455" name="object 455"/>
            <p:cNvPicPr/>
            <p:nvPr/>
          </p:nvPicPr>
          <p:blipFill>
            <a:blip r:embed="rId377" cstate="print"/>
            <a:stretch>
              <a:fillRect/>
            </a:stretch>
          </p:blipFill>
          <p:spPr>
            <a:xfrm>
              <a:off x="14602267" y="7318782"/>
              <a:ext cx="114541" cy="189104"/>
            </a:xfrm>
            <a:prstGeom prst="rect">
              <a:avLst/>
            </a:prstGeom>
          </p:spPr>
        </p:pic>
        <p:pic>
          <p:nvPicPr>
            <p:cNvPr id="456" name="object 456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14455957" y="7325692"/>
              <a:ext cx="1036" cy="1015"/>
            </a:xfrm>
            <a:prstGeom prst="rect">
              <a:avLst/>
            </a:prstGeom>
          </p:spPr>
        </p:pic>
        <p:pic>
          <p:nvPicPr>
            <p:cNvPr id="457" name="object 457"/>
            <p:cNvPicPr/>
            <p:nvPr/>
          </p:nvPicPr>
          <p:blipFill>
            <a:blip r:embed="rId378" cstate="print"/>
            <a:stretch>
              <a:fillRect/>
            </a:stretch>
          </p:blipFill>
          <p:spPr>
            <a:xfrm>
              <a:off x="15119403" y="7017848"/>
              <a:ext cx="349675" cy="104331"/>
            </a:xfrm>
            <a:prstGeom prst="rect">
              <a:avLst/>
            </a:prstGeom>
          </p:spPr>
        </p:pic>
        <p:pic>
          <p:nvPicPr>
            <p:cNvPr id="458" name="object 458"/>
            <p:cNvPicPr/>
            <p:nvPr/>
          </p:nvPicPr>
          <p:blipFill>
            <a:blip r:embed="rId379" cstate="print"/>
            <a:stretch>
              <a:fillRect/>
            </a:stretch>
          </p:blipFill>
          <p:spPr>
            <a:xfrm>
              <a:off x="15110451" y="7017848"/>
              <a:ext cx="363161" cy="108719"/>
            </a:xfrm>
            <a:prstGeom prst="rect">
              <a:avLst/>
            </a:prstGeom>
          </p:spPr>
        </p:pic>
        <p:pic>
          <p:nvPicPr>
            <p:cNvPr id="459" name="object 459"/>
            <p:cNvPicPr/>
            <p:nvPr/>
          </p:nvPicPr>
          <p:blipFill>
            <a:blip r:embed="rId380" cstate="print"/>
            <a:stretch>
              <a:fillRect/>
            </a:stretch>
          </p:blipFill>
          <p:spPr>
            <a:xfrm>
              <a:off x="14855380" y="7018677"/>
              <a:ext cx="320765" cy="325120"/>
            </a:xfrm>
            <a:prstGeom prst="rect">
              <a:avLst/>
            </a:prstGeom>
          </p:spPr>
        </p:pic>
        <p:pic>
          <p:nvPicPr>
            <p:cNvPr id="460" name="object 460"/>
            <p:cNvPicPr/>
            <p:nvPr/>
          </p:nvPicPr>
          <p:blipFill>
            <a:blip r:embed="rId381" cstate="print"/>
            <a:stretch>
              <a:fillRect/>
            </a:stretch>
          </p:blipFill>
          <p:spPr>
            <a:xfrm>
              <a:off x="14843349" y="7018865"/>
              <a:ext cx="274619" cy="334010"/>
            </a:xfrm>
            <a:prstGeom prst="rect">
              <a:avLst/>
            </a:prstGeom>
          </p:spPr>
        </p:pic>
        <p:pic>
          <p:nvPicPr>
            <p:cNvPr id="461" name="object 461"/>
            <p:cNvPicPr/>
            <p:nvPr/>
          </p:nvPicPr>
          <p:blipFill>
            <a:blip r:embed="rId382" cstate="print"/>
            <a:stretch>
              <a:fillRect/>
            </a:stretch>
          </p:blipFill>
          <p:spPr>
            <a:xfrm>
              <a:off x="14950236" y="7018865"/>
              <a:ext cx="233364" cy="217170"/>
            </a:xfrm>
            <a:prstGeom prst="rect">
              <a:avLst/>
            </a:prstGeom>
          </p:spPr>
        </p:pic>
        <p:pic>
          <p:nvPicPr>
            <p:cNvPr id="462" name="object 462"/>
            <p:cNvPicPr/>
            <p:nvPr/>
          </p:nvPicPr>
          <p:blipFill>
            <a:blip r:embed="rId383" cstate="print"/>
            <a:stretch>
              <a:fillRect/>
            </a:stretch>
          </p:blipFill>
          <p:spPr>
            <a:xfrm>
              <a:off x="14451486" y="7017848"/>
              <a:ext cx="255960" cy="189690"/>
            </a:xfrm>
            <a:prstGeom prst="rect">
              <a:avLst/>
            </a:prstGeom>
          </p:spPr>
        </p:pic>
        <p:pic>
          <p:nvPicPr>
            <p:cNvPr id="463" name="object 463"/>
            <p:cNvPicPr/>
            <p:nvPr/>
          </p:nvPicPr>
          <p:blipFill>
            <a:blip r:embed="rId384" cstate="print"/>
            <a:stretch>
              <a:fillRect/>
            </a:stretch>
          </p:blipFill>
          <p:spPr>
            <a:xfrm>
              <a:off x="15076891" y="7229589"/>
              <a:ext cx="120425" cy="146050"/>
            </a:xfrm>
            <a:prstGeom prst="rect">
              <a:avLst/>
            </a:prstGeom>
          </p:spPr>
        </p:pic>
        <p:pic>
          <p:nvPicPr>
            <p:cNvPr id="464" name="object 464"/>
            <p:cNvPicPr/>
            <p:nvPr/>
          </p:nvPicPr>
          <p:blipFill>
            <a:blip r:embed="rId385" cstate="print"/>
            <a:stretch>
              <a:fillRect/>
            </a:stretch>
          </p:blipFill>
          <p:spPr>
            <a:xfrm>
              <a:off x="14451486" y="7140049"/>
              <a:ext cx="265080" cy="186689"/>
            </a:xfrm>
            <a:prstGeom prst="rect">
              <a:avLst/>
            </a:prstGeom>
          </p:spPr>
        </p:pic>
        <p:pic>
          <p:nvPicPr>
            <p:cNvPr id="465" name="object 465"/>
            <p:cNvPicPr/>
            <p:nvPr/>
          </p:nvPicPr>
          <p:blipFill>
            <a:blip r:embed="rId386" cstate="print"/>
            <a:stretch>
              <a:fillRect/>
            </a:stretch>
          </p:blipFill>
          <p:spPr>
            <a:xfrm>
              <a:off x="15174585" y="7017848"/>
              <a:ext cx="307247" cy="52008"/>
            </a:xfrm>
            <a:prstGeom prst="rect">
              <a:avLst/>
            </a:prstGeom>
          </p:spPr>
        </p:pic>
        <p:sp>
          <p:nvSpPr>
            <p:cNvPr id="466" name="object 466"/>
            <p:cNvSpPr/>
            <p:nvPr/>
          </p:nvSpPr>
          <p:spPr>
            <a:xfrm>
              <a:off x="14605929" y="7104168"/>
              <a:ext cx="798195" cy="257810"/>
            </a:xfrm>
            <a:custGeom>
              <a:avLst/>
              <a:gdLst/>
              <a:ahLst/>
              <a:cxnLst/>
              <a:rect l="l" t="t" r="r" b="b"/>
              <a:pathLst>
                <a:path w="798194" h="257809">
                  <a:moveTo>
                    <a:pt x="721014" y="0"/>
                  </a:moveTo>
                  <a:lnTo>
                    <a:pt x="77170" y="0"/>
                  </a:lnTo>
                  <a:lnTo>
                    <a:pt x="47133" y="6064"/>
                  </a:lnTo>
                  <a:lnTo>
                    <a:pt x="22604" y="22604"/>
                  </a:lnTo>
                  <a:lnTo>
                    <a:pt x="6064" y="47133"/>
                  </a:lnTo>
                  <a:lnTo>
                    <a:pt x="0" y="77170"/>
                  </a:lnTo>
                  <a:lnTo>
                    <a:pt x="0" y="180392"/>
                  </a:lnTo>
                  <a:lnTo>
                    <a:pt x="6064" y="210429"/>
                  </a:lnTo>
                  <a:lnTo>
                    <a:pt x="22604" y="234958"/>
                  </a:lnTo>
                  <a:lnTo>
                    <a:pt x="47133" y="251497"/>
                  </a:lnTo>
                  <a:lnTo>
                    <a:pt x="77170" y="257562"/>
                  </a:lnTo>
                  <a:lnTo>
                    <a:pt x="721014" y="257562"/>
                  </a:lnTo>
                  <a:lnTo>
                    <a:pt x="751049" y="251497"/>
                  </a:lnTo>
                  <a:lnTo>
                    <a:pt x="775575" y="234958"/>
                  </a:lnTo>
                  <a:lnTo>
                    <a:pt x="792111" y="210429"/>
                  </a:lnTo>
                  <a:lnTo>
                    <a:pt x="798174" y="180392"/>
                  </a:lnTo>
                  <a:lnTo>
                    <a:pt x="798174" y="77170"/>
                  </a:lnTo>
                  <a:lnTo>
                    <a:pt x="792111" y="47133"/>
                  </a:lnTo>
                  <a:lnTo>
                    <a:pt x="775575" y="22604"/>
                  </a:lnTo>
                  <a:lnTo>
                    <a:pt x="751049" y="6064"/>
                  </a:lnTo>
                  <a:lnTo>
                    <a:pt x="721014" y="0"/>
                  </a:lnTo>
                  <a:close/>
                </a:path>
              </a:pathLst>
            </a:custGeom>
            <a:solidFill>
              <a:srgbClr val="57A250"/>
            </a:solidFill>
          </p:spPr>
          <p:txBody>
            <a:bodyPr wrap="square" lIns="0" tIns="0" rIns="0" bIns="0" rtlCol="0"/>
            <a:lstStyle/>
            <a:p>
              <a:endParaRPr sz="1636" dirty="0"/>
            </a:p>
          </p:txBody>
        </p:sp>
      </p:grpSp>
      <p:sp>
        <p:nvSpPr>
          <p:cNvPr id="467" name="object 467"/>
          <p:cNvSpPr txBox="1"/>
          <p:nvPr/>
        </p:nvSpPr>
        <p:spPr>
          <a:xfrm>
            <a:off x="13367031" y="6472243"/>
            <a:ext cx="552183" cy="200044"/>
          </a:xfrm>
          <a:prstGeom prst="rect">
            <a:avLst/>
          </a:prstGeom>
        </p:spPr>
        <p:txBody>
          <a:bodyPr vert="horz" wrap="square" lIns="0" tIns="10974" rIns="0" bIns="0" rtlCol="0">
            <a:spAutoFit/>
          </a:bodyPr>
          <a:lstStyle/>
          <a:p>
            <a:pPr marL="11553">
              <a:spcBef>
                <a:spcPts val="86"/>
              </a:spcBef>
            </a:pPr>
            <a:r>
              <a:rPr sz="1228" b="1" spc="-9" dirty="0">
                <a:solidFill>
                  <a:srgbClr val="FFFFFF"/>
                </a:solidFill>
                <a:latin typeface="Ubuntu"/>
                <a:cs typeface="Ubuntu"/>
              </a:rPr>
              <a:t>Osasco</a:t>
            </a:r>
            <a:endParaRPr sz="1228" dirty="0">
              <a:latin typeface="Ubuntu"/>
              <a:cs typeface="Ubuntu"/>
            </a:endParaRPr>
          </a:p>
        </p:txBody>
      </p:sp>
      <p:grpSp>
        <p:nvGrpSpPr>
          <p:cNvPr id="468" name="object 468"/>
          <p:cNvGrpSpPr/>
          <p:nvPr/>
        </p:nvGrpSpPr>
        <p:grpSpPr>
          <a:xfrm>
            <a:off x="10664931" y="6454163"/>
            <a:ext cx="3355260" cy="593771"/>
            <a:chOff x="11724135" y="7095596"/>
            <a:chExt cx="3688715" cy="652780"/>
          </a:xfrm>
        </p:grpSpPr>
        <p:sp>
          <p:nvSpPr>
            <p:cNvPr id="469" name="object 469"/>
            <p:cNvSpPr/>
            <p:nvPr/>
          </p:nvSpPr>
          <p:spPr>
            <a:xfrm>
              <a:off x="14605929" y="7104168"/>
              <a:ext cx="798195" cy="257810"/>
            </a:xfrm>
            <a:custGeom>
              <a:avLst/>
              <a:gdLst/>
              <a:ahLst/>
              <a:cxnLst/>
              <a:rect l="l" t="t" r="r" b="b"/>
              <a:pathLst>
                <a:path w="798194" h="257809">
                  <a:moveTo>
                    <a:pt x="77170" y="0"/>
                  </a:moveTo>
                  <a:lnTo>
                    <a:pt x="47133" y="6064"/>
                  </a:lnTo>
                  <a:lnTo>
                    <a:pt x="22604" y="22604"/>
                  </a:lnTo>
                  <a:lnTo>
                    <a:pt x="6064" y="47133"/>
                  </a:lnTo>
                  <a:lnTo>
                    <a:pt x="0" y="77170"/>
                  </a:lnTo>
                  <a:lnTo>
                    <a:pt x="0" y="180392"/>
                  </a:lnTo>
                  <a:lnTo>
                    <a:pt x="6064" y="210429"/>
                  </a:lnTo>
                  <a:lnTo>
                    <a:pt x="22604" y="234958"/>
                  </a:lnTo>
                  <a:lnTo>
                    <a:pt x="47133" y="251497"/>
                  </a:lnTo>
                  <a:lnTo>
                    <a:pt x="77170" y="257562"/>
                  </a:lnTo>
                  <a:lnTo>
                    <a:pt x="721014" y="257562"/>
                  </a:lnTo>
                  <a:lnTo>
                    <a:pt x="751049" y="251497"/>
                  </a:lnTo>
                  <a:lnTo>
                    <a:pt x="775575" y="234958"/>
                  </a:lnTo>
                  <a:lnTo>
                    <a:pt x="792111" y="210429"/>
                  </a:lnTo>
                  <a:lnTo>
                    <a:pt x="798174" y="180392"/>
                  </a:lnTo>
                  <a:lnTo>
                    <a:pt x="798174" y="77170"/>
                  </a:lnTo>
                  <a:lnTo>
                    <a:pt x="792111" y="47133"/>
                  </a:lnTo>
                  <a:lnTo>
                    <a:pt x="775575" y="22604"/>
                  </a:lnTo>
                  <a:lnTo>
                    <a:pt x="751049" y="6064"/>
                  </a:lnTo>
                  <a:lnTo>
                    <a:pt x="721014" y="0"/>
                  </a:lnTo>
                  <a:lnTo>
                    <a:pt x="77170" y="0"/>
                  </a:lnTo>
                  <a:close/>
                </a:path>
              </a:pathLst>
            </a:custGeom>
            <a:ln w="17119">
              <a:solidFill>
                <a:srgbClr val="006D4C"/>
              </a:solidFill>
            </a:ln>
          </p:spPr>
          <p:txBody>
            <a:bodyPr wrap="square" lIns="0" tIns="0" rIns="0" bIns="0" rtlCol="0"/>
            <a:lstStyle/>
            <a:p>
              <a:endParaRPr sz="1636" dirty="0"/>
            </a:p>
          </p:txBody>
        </p:sp>
        <p:pic>
          <p:nvPicPr>
            <p:cNvPr id="470" name="object 470"/>
            <p:cNvPicPr/>
            <p:nvPr/>
          </p:nvPicPr>
          <p:blipFill>
            <a:blip r:embed="rId387" cstate="print"/>
            <a:stretch>
              <a:fillRect/>
            </a:stretch>
          </p:blipFill>
          <p:spPr>
            <a:xfrm>
              <a:off x="13028535" y="7257935"/>
              <a:ext cx="44375" cy="59799"/>
            </a:xfrm>
            <a:prstGeom prst="rect">
              <a:avLst/>
            </a:prstGeom>
          </p:spPr>
        </p:pic>
        <p:pic>
          <p:nvPicPr>
            <p:cNvPr id="471" name="object 471"/>
            <p:cNvPicPr/>
            <p:nvPr/>
          </p:nvPicPr>
          <p:blipFill>
            <a:blip r:embed="rId388" cstate="print"/>
            <a:stretch>
              <a:fillRect/>
            </a:stretch>
          </p:blipFill>
          <p:spPr>
            <a:xfrm>
              <a:off x="12451977" y="7259023"/>
              <a:ext cx="654503" cy="488950"/>
            </a:xfrm>
            <a:prstGeom prst="rect">
              <a:avLst/>
            </a:prstGeom>
          </p:spPr>
        </p:pic>
        <p:pic>
          <p:nvPicPr>
            <p:cNvPr id="472" name="object 472"/>
            <p:cNvPicPr/>
            <p:nvPr/>
          </p:nvPicPr>
          <p:blipFill>
            <a:blip r:embed="rId389" cstate="print"/>
            <a:stretch>
              <a:fillRect/>
            </a:stretch>
          </p:blipFill>
          <p:spPr>
            <a:xfrm>
              <a:off x="12878938" y="7257935"/>
              <a:ext cx="204601" cy="180539"/>
            </a:xfrm>
            <a:prstGeom prst="rect">
              <a:avLst/>
            </a:prstGeom>
          </p:spPr>
        </p:pic>
        <p:pic>
          <p:nvPicPr>
            <p:cNvPr id="473" name="object 473"/>
            <p:cNvPicPr/>
            <p:nvPr/>
          </p:nvPicPr>
          <p:blipFill>
            <a:blip r:embed="rId390" cstate="print"/>
            <a:stretch>
              <a:fillRect/>
            </a:stretch>
          </p:blipFill>
          <p:spPr>
            <a:xfrm>
              <a:off x="12874529" y="7257935"/>
              <a:ext cx="193533" cy="186455"/>
            </a:xfrm>
            <a:prstGeom prst="rect">
              <a:avLst/>
            </a:prstGeom>
          </p:spPr>
        </p:pic>
        <p:pic>
          <p:nvPicPr>
            <p:cNvPr id="474" name="object 474"/>
            <p:cNvPicPr/>
            <p:nvPr/>
          </p:nvPicPr>
          <p:blipFill>
            <a:blip r:embed="rId391" cstate="print"/>
            <a:stretch>
              <a:fillRect/>
            </a:stretch>
          </p:blipFill>
          <p:spPr>
            <a:xfrm>
              <a:off x="12851546" y="7618343"/>
              <a:ext cx="305006" cy="129629"/>
            </a:xfrm>
            <a:prstGeom prst="rect">
              <a:avLst/>
            </a:prstGeom>
          </p:spPr>
        </p:pic>
        <p:pic>
          <p:nvPicPr>
            <p:cNvPr id="475" name="object 475"/>
            <p:cNvPicPr/>
            <p:nvPr/>
          </p:nvPicPr>
          <p:blipFill>
            <a:blip r:embed="rId392" cstate="print"/>
            <a:stretch>
              <a:fillRect/>
            </a:stretch>
          </p:blipFill>
          <p:spPr>
            <a:xfrm>
              <a:off x="12842823" y="7620165"/>
              <a:ext cx="313728" cy="127807"/>
            </a:xfrm>
            <a:prstGeom prst="rect">
              <a:avLst/>
            </a:prstGeom>
          </p:spPr>
        </p:pic>
        <p:pic>
          <p:nvPicPr>
            <p:cNvPr id="476" name="object 476"/>
            <p:cNvPicPr/>
            <p:nvPr/>
          </p:nvPicPr>
          <p:blipFill>
            <a:blip r:embed="rId393" cstate="print"/>
            <a:stretch>
              <a:fillRect/>
            </a:stretch>
          </p:blipFill>
          <p:spPr>
            <a:xfrm>
              <a:off x="11724135" y="7290646"/>
              <a:ext cx="16428" cy="17915"/>
            </a:xfrm>
            <a:prstGeom prst="rect">
              <a:avLst/>
            </a:prstGeom>
          </p:spPr>
        </p:pic>
        <p:pic>
          <p:nvPicPr>
            <p:cNvPr id="477" name="object 477"/>
            <p:cNvPicPr/>
            <p:nvPr/>
          </p:nvPicPr>
          <p:blipFill>
            <a:blip r:embed="rId394" cstate="print"/>
            <a:stretch>
              <a:fillRect/>
            </a:stretch>
          </p:blipFill>
          <p:spPr>
            <a:xfrm>
              <a:off x="11724135" y="7290646"/>
              <a:ext cx="185826" cy="144739"/>
            </a:xfrm>
            <a:prstGeom prst="rect">
              <a:avLst/>
            </a:prstGeom>
          </p:spPr>
        </p:pic>
        <p:pic>
          <p:nvPicPr>
            <p:cNvPr id="478" name="object 478"/>
            <p:cNvPicPr/>
            <p:nvPr/>
          </p:nvPicPr>
          <p:blipFill>
            <a:blip r:embed="rId395" cstate="print"/>
            <a:stretch>
              <a:fillRect/>
            </a:stretch>
          </p:blipFill>
          <p:spPr>
            <a:xfrm>
              <a:off x="11724135" y="7398748"/>
              <a:ext cx="466687" cy="349224"/>
            </a:xfrm>
            <a:prstGeom prst="rect">
              <a:avLst/>
            </a:prstGeom>
          </p:spPr>
        </p:pic>
        <p:pic>
          <p:nvPicPr>
            <p:cNvPr id="479" name="object 479"/>
            <p:cNvPicPr/>
            <p:nvPr/>
          </p:nvPicPr>
          <p:blipFill>
            <a:blip r:embed="rId396" cstate="print"/>
            <a:stretch>
              <a:fillRect/>
            </a:stretch>
          </p:blipFill>
          <p:spPr>
            <a:xfrm>
              <a:off x="12369246" y="7257935"/>
              <a:ext cx="11465" cy="1591"/>
            </a:xfrm>
            <a:prstGeom prst="rect">
              <a:avLst/>
            </a:prstGeom>
          </p:spPr>
        </p:pic>
        <p:pic>
          <p:nvPicPr>
            <p:cNvPr id="480" name="object 480"/>
            <p:cNvPicPr/>
            <p:nvPr/>
          </p:nvPicPr>
          <p:blipFill>
            <a:blip r:embed="rId397" cstate="print"/>
            <a:stretch>
              <a:fillRect/>
            </a:stretch>
          </p:blipFill>
          <p:spPr>
            <a:xfrm>
              <a:off x="11893575" y="7257935"/>
              <a:ext cx="448269" cy="167712"/>
            </a:xfrm>
            <a:prstGeom prst="rect">
              <a:avLst/>
            </a:prstGeom>
          </p:spPr>
        </p:pic>
        <p:pic>
          <p:nvPicPr>
            <p:cNvPr id="481" name="object 481"/>
            <p:cNvPicPr/>
            <p:nvPr/>
          </p:nvPicPr>
          <p:blipFill>
            <a:blip r:embed="rId398" cstate="print"/>
            <a:stretch>
              <a:fillRect/>
            </a:stretch>
          </p:blipFill>
          <p:spPr>
            <a:xfrm>
              <a:off x="12035665" y="7257935"/>
              <a:ext cx="513827" cy="490037"/>
            </a:xfrm>
            <a:prstGeom prst="rect">
              <a:avLst/>
            </a:prstGeom>
          </p:spPr>
        </p:pic>
        <p:pic>
          <p:nvPicPr>
            <p:cNvPr id="482" name="object 482"/>
            <p:cNvPicPr/>
            <p:nvPr/>
          </p:nvPicPr>
          <p:blipFill>
            <a:blip r:embed="rId399" cstate="print"/>
            <a:stretch>
              <a:fillRect/>
            </a:stretch>
          </p:blipFill>
          <p:spPr>
            <a:xfrm>
              <a:off x="12030555" y="7259023"/>
              <a:ext cx="323047" cy="488950"/>
            </a:xfrm>
            <a:prstGeom prst="rect">
              <a:avLst/>
            </a:prstGeom>
          </p:spPr>
        </p:pic>
        <p:pic>
          <p:nvPicPr>
            <p:cNvPr id="483" name="object 483"/>
            <p:cNvPicPr/>
            <p:nvPr/>
          </p:nvPicPr>
          <p:blipFill>
            <a:blip r:embed="rId400" cstate="print"/>
            <a:stretch>
              <a:fillRect/>
            </a:stretch>
          </p:blipFill>
          <p:spPr>
            <a:xfrm>
              <a:off x="12424323" y="7654517"/>
              <a:ext cx="24376" cy="19050"/>
            </a:xfrm>
            <a:prstGeom prst="rect">
              <a:avLst/>
            </a:prstGeom>
          </p:spPr>
        </p:pic>
        <p:pic>
          <p:nvPicPr>
            <p:cNvPr id="484" name="object 484"/>
            <p:cNvPicPr/>
            <p:nvPr/>
          </p:nvPicPr>
          <p:blipFill>
            <a:blip r:embed="rId401" cstate="print"/>
            <a:stretch>
              <a:fillRect/>
            </a:stretch>
          </p:blipFill>
          <p:spPr>
            <a:xfrm>
              <a:off x="12447223" y="7331937"/>
              <a:ext cx="114352" cy="416036"/>
            </a:xfrm>
            <a:prstGeom prst="rect">
              <a:avLst/>
            </a:prstGeom>
          </p:spPr>
        </p:pic>
        <p:pic>
          <p:nvPicPr>
            <p:cNvPr id="485" name="object 485"/>
            <p:cNvPicPr/>
            <p:nvPr/>
          </p:nvPicPr>
          <p:blipFill>
            <a:blip r:embed="rId402" cstate="print"/>
            <a:stretch>
              <a:fillRect/>
            </a:stretch>
          </p:blipFill>
          <p:spPr>
            <a:xfrm>
              <a:off x="11724135" y="7722686"/>
              <a:ext cx="19297" cy="25287"/>
            </a:xfrm>
            <a:prstGeom prst="rect">
              <a:avLst/>
            </a:prstGeom>
          </p:spPr>
        </p:pic>
        <p:pic>
          <p:nvPicPr>
            <p:cNvPr id="486" name="object 486"/>
            <p:cNvPicPr/>
            <p:nvPr/>
          </p:nvPicPr>
          <p:blipFill>
            <a:blip r:embed="rId403" cstate="print"/>
            <a:stretch>
              <a:fillRect/>
            </a:stretch>
          </p:blipFill>
          <p:spPr>
            <a:xfrm>
              <a:off x="12373728" y="7257935"/>
              <a:ext cx="317351" cy="69662"/>
            </a:xfrm>
            <a:prstGeom prst="rect">
              <a:avLst/>
            </a:prstGeom>
          </p:spPr>
        </p:pic>
        <p:pic>
          <p:nvPicPr>
            <p:cNvPr id="487" name="object 487"/>
            <p:cNvPicPr/>
            <p:nvPr/>
          </p:nvPicPr>
          <p:blipFill>
            <a:blip r:embed="rId404" cstate="print"/>
            <a:stretch>
              <a:fillRect/>
            </a:stretch>
          </p:blipFill>
          <p:spPr>
            <a:xfrm>
              <a:off x="12367812" y="7257935"/>
              <a:ext cx="230275" cy="75861"/>
            </a:xfrm>
            <a:prstGeom prst="rect">
              <a:avLst/>
            </a:prstGeom>
          </p:spPr>
        </p:pic>
        <p:pic>
          <p:nvPicPr>
            <p:cNvPr id="488" name="object 488"/>
            <p:cNvPicPr/>
            <p:nvPr/>
          </p:nvPicPr>
          <p:blipFill>
            <a:blip r:embed="rId405" cstate="print"/>
            <a:stretch>
              <a:fillRect/>
            </a:stretch>
          </p:blipFill>
          <p:spPr>
            <a:xfrm>
              <a:off x="11724135" y="7257935"/>
              <a:ext cx="211616" cy="116237"/>
            </a:xfrm>
            <a:prstGeom prst="rect">
              <a:avLst/>
            </a:prstGeom>
          </p:spPr>
        </p:pic>
        <p:pic>
          <p:nvPicPr>
            <p:cNvPr id="489" name="object 489"/>
            <p:cNvPicPr/>
            <p:nvPr/>
          </p:nvPicPr>
          <p:blipFill>
            <a:blip r:embed="rId406" cstate="print"/>
            <a:stretch>
              <a:fillRect/>
            </a:stretch>
          </p:blipFill>
          <p:spPr>
            <a:xfrm>
              <a:off x="12424281" y="7643212"/>
              <a:ext cx="210527" cy="104761"/>
            </a:xfrm>
            <a:prstGeom prst="rect">
              <a:avLst/>
            </a:prstGeom>
          </p:spPr>
        </p:pic>
        <p:pic>
          <p:nvPicPr>
            <p:cNvPr id="490" name="object 490"/>
            <p:cNvPicPr/>
            <p:nvPr/>
          </p:nvPicPr>
          <p:blipFill>
            <a:blip r:embed="rId407" cstate="print"/>
            <a:stretch>
              <a:fillRect/>
            </a:stretch>
          </p:blipFill>
          <p:spPr>
            <a:xfrm>
              <a:off x="13011782" y="7258086"/>
              <a:ext cx="144770" cy="398779"/>
            </a:xfrm>
            <a:prstGeom prst="rect">
              <a:avLst/>
            </a:prstGeom>
          </p:spPr>
        </p:pic>
        <p:sp>
          <p:nvSpPr>
            <p:cNvPr id="491" name="object 491"/>
            <p:cNvSpPr/>
            <p:nvPr/>
          </p:nvSpPr>
          <p:spPr>
            <a:xfrm>
              <a:off x="11878570" y="7344252"/>
              <a:ext cx="1201420" cy="257810"/>
            </a:xfrm>
            <a:custGeom>
              <a:avLst/>
              <a:gdLst/>
              <a:ahLst/>
              <a:cxnLst/>
              <a:rect l="l" t="t" r="r" b="b"/>
              <a:pathLst>
                <a:path w="1201419" h="257809">
                  <a:moveTo>
                    <a:pt x="1123808" y="0"/>
                  </a:moveTo>
                  <a:lnTo>
                    <a:pt x="77170" y="0"/>
                  </a:lnTo>
                  <a:lnTo>
                    <a:pt x="47133" y="6064"/>
                  </a:lnTo>
                  <a:lnTo>
                    <a:pt x="22604" y="22604"/>
                  </a:lnTo>
                  <a:lnTo>
                    <a:pt x="6064" y="47133"/>
                  </a:lnTo>
                  <a:lnTo>
                    <a:pt x="0" y="77170"/>
                  </a:lnTo>
                  <a:lnTo>
                    <a:pt x="0" y="180392"/>
                  </a:lnTo>
                  <a:lnTo>
                    <a:pt x="6064" y="210429"/>
                  </a:lnTo>
                  <a:lnTo>
                    <a:pt x="22604" y="234958"/>
                  </a:lnTo>
                  <a:lnTo>
                    <a:pt x="47133" y="251497"/>
                  </a:lnTo>
                  <a:lnTo>
                    <a:pt x="77170" y="257562"/>
                  </a:lnTo>
                  <a:lnTo>
                    <a:pt x="1123808" y="257562"/>
                  </a:lnTo>
                  <a:lnTo>
                    <a:pt x="1153843" y="251497"/>
                  </a:lnTo>
                  <a:lnTo>
                    <a:pt x="1178369" y="234958"/>
                  </a:lnTo>
                  <a:lnTo>
                    <a:pt x="1194905" y="210429"/>
                  </a:lnTo>
                  <a:lnTo>
                    <a:pt x="1200968" y="180392"/>
                  </a:lnTo>
                  <a:lnTo>
                    <a:pt x="1200968" y="77170"/>
                  </a:lnTo>
                  <a:lnTo>
                    <a:pt x="1194905" y="47133"/>
                  </a:lnTo>
                  <a:lnTo>
                    <a:pt x="1178369" y="22604"/>
                  </a:lnTo>
                  <a:lnTo>
                    <a:pt x="1153843" y="6064"/>
                  </a:lnTo>
                  <a:lnTo>
                    <a:pt x="1123808" y="0"/>
                  </a:lnTo>
                  <a:close/>
                </a:path>
              </a:pathLst>
            </a:custGeom>
            <a:solidFill>
              <a:srgbClr val="57A250"/>
            </a:solidFill>
          </p:spPr>
          <p:txBody>
            <a:bodyPr wrap="square" lIns="0" tIns="0" rIns="0" bIns="0" rtlCol="0"/>
            <a:lstStyle/>
            <a:p>
              <a:endParaRPr sz="1636" dirty="0"/>
            </a:p>
          </p:txBody>
        </p:sp>
      </p:grpSp>
      <p:sp>
        <p:nvSpPr>
          <p:cNvPr id="492" name="object 492"/>
          <p:cNvSpPr txBox="1"/>
          <p:nvPr/>
        </p:nvSpPr>
        <p:spPr>
          <a:xfrm>
            <a:off x="10882514" y="6690623"/>
            <a:ext cx="931085" cy="200044"/>
          </a:xfrm>
          <a:prstGeom prst="rect">
            <a:avLst/>
          </a:prstGeom>
        </p:spPr>
        <p:txBody>
          <a:bodyPr vert="horz" wrap="square" lIns="0" tIns="10974" rIns="0" bIns="0" rtlCol="0">
            <a:spAutoFit/>
          </a:bodyPr>
          <a:lstStyle/>
          <a:p>
            <a:pPr marL="11553">
              <a:spcBef>
                <a:spcPts val="86"/>
              </a:spcBef>
            </a:pPr>
            <a:r>
              <a:rPr sz="1228" b="1" spc="-9" dirty="0">
                <a:solidFill>
                  <a:srgbClr val="FFFFFF"/>
                </a:solidFill>
                <a:latin typeface="Ubuntu"/>
                <a:cs typeface="Ubuntu"/>
              </a:rPr>
              <a:t>Itapetininga</a:t>
            </a:r>
            <a:endParaRPr sz="1228" dirty="0">
              <a:latin typeface="Ubuntu"/>
              <a:cs typeface="Ubuntu"/>
            </a:endParaRPr>
          </a:p>
        </p:txBody>
      </p:sp>
      <p:grpSp>
        <p:nvGrpSpPr>
          <p:cNvPr id="493" name="object 493"/>
          <p:cNvGrpSpPr/>
          <p:nvPr/>
        </p:nvGrpSpPr>
        <p:grpSpPr>
          <a:xfrm>
            <a:off x="8776648" y="2787105"/>
            <a:ext cx="3129419" cy="4135593"/>
            <a:chOff x="9648187" y="3064095"/>
            <a:chExt cx="3440429" cy="4546600"/>
          </a:xfrm>
        </p:grpSpPr>
        <p:sp>
          <p:nvSpPr>
            <p:cNvPr id="494" name="object 494"/>
            <p:cNvSpPr/>
            <p:nvPr/>
          </p:nvSpPr>
          <p:spPr>
            <a:xfrm>
              <a:off x="11878570" y="7344253"/>
              <a:ext cx="1201420" cy="257810"/>
            </a:xfrm>
            <a:custGeom>
              <a:avLst/>
              <a:gdLst/>
              <a:ahLst/>
              <a:cxnLst/>
              <a:rect l="l" t="t" r="r" b="b"/>
              <a:pathLst>
                <a:path w="1201419" h="257809">
                  <a:moveTo>
                    <a:pt x="77170" y="0"/>
                  </a:moveTo>
                  <a:lnTo>
                    <a:pt x="47133" y="6064"/>
                  </a:lnTo>
                  <a:lnTo>
                    <a:pt x="22604" y="22604"/>
                  </a:lnTo>
                  <a:lnTo>
                    <a:pt x="6064" y="47133"/>
                  </a:lnTo>
                  <a:lnTo>
                    <a:pt x="0" y="77170"/>
                  </a:lnTo>
                  <a:lnTo>
                    <a:pt x="0" y="180392"/>
                  </a:lnTo>
                  <a:lnTo>
                    <a:pt x="6064" y="210429"/>
                  </a:lnTo>
                  <a:lnTo>
                    <a:pt x="22604" y="234958"/>
                  </a:lnTo>
                  <a:lnTo>
                    <a:pt x="47133" y="251497"/>
                  </a:lnTo>
                  <a:lnTo>
                    <a:pt x="77170" y="257562"/>
                  </a:lnTo>
                  <a:lnTo>
                    <a:pt x="1123808" y="257562"/>
                  </a:lnTo>
                  <a:lnTo>
                    <a:pt x="1153843" y="251497"/>
                  </a:lnTo>
                  <a:lnTo>
                    <a:pt x="1178369" y="234958"/>
                  </a:lnTo>
                  <a:lnTo>
                    <a:pt x="1194905" y="210429"/>
                  </a:lnTo>
                  <a:lnTo>
                    <a:pt x="1200968" y="180392"/>
                  </a:lnTo>
                  <a:lnTo>
                    <a:pt x="1200968" y="77170"/>
                  </a:lnTo>
                  <a:lnTo>
                    <a:pt x="1194905" y="47133"/>
                  </a:lnTo>
                  <a:lnTo>
                    <a:pt x="1178369" y="22604"/>
                  </a:lnTo>
                  <a:lnTo>
                    <a:pt x="1153843" y="6064"/>
                  </a:lnTo>
                  <a:lnTo>
                    <a:pt x="1123808" y="0"/>
                  </a:lnTo>
                  <a:lnTo>
                    <a:pt x="77170" y="0"/>
                  </a:lnTo>
                  <a:close/>
                </a:path>
              </a:pathLst>
            </a:custGeom>
            <a:ln w="17119">
              <a:solidFill>
                <a:srgbClr val="006D4C"/>
              </a:solidFill>
            </a:ln>
          </p:spPr>
          <p:txBody>
            <a:bodyPr wrap="square" lIns="0" tIns="0" rIns="0" bIns="0" rtlCol="0"/>
            <a:lstStyle/>
            <a:p>
              <a:endParaRPr sz="1636" dirty="0"/>
            </a:p>
          </p:txBody>
        </p:sp>
        <p:pic>
          <p:nvPicPr>
            <p:cNvPr id="495" name="object 495"/>
            <p:cNvPicPr/>
            <p:nvPr/>
          </p:nvPicPr>
          <p:blipFill>
            <a:blip r:embed="rId408" cstate="print"/>
            <a:stretch>
              <a:fillRect/>
            </a:stretch>
          </p:blipFill>
          <p:spPr>
            <a:xfrm>
              <a:off x="9997412" y="3387164"/>
              <a:ext cx="216904" cy="172005"/>
            </a:xfrm>
            <a:prstGeom prst="rect">
              <a:avLst/>
            </a:prstGeom>
          </p:spPr>
        </p:pic>
        <p:pic>
          <p:nvPicPr>
            <p:cNvPr id="496" name="object 496"/>
            <p:cNvPicPr/>
            <p:nvPr/>
          </p:nvPicPr>
          <p:blipFill>
            <a:blip r:embed="rId409" cstate="print"/>
            <a:stretch>
              <a:fillRect/>
            </a:stretch>
          </p:blipFill>
          <p:spPr>
            <a:xfrm>
              <a:off x="10191417" y="3462533"/>
              <a:ext cx="158759" cy="96635"/>
            </a:xfrm>
            <a:prstGeom prst="rect">
              <a:avLst/>
            </a:prstGeom>
          </p:spPr>
        </p:pic>
        <p:pic>
          <p:nvPicPr>
            <p:cNvPr id="497" name="object 497"/>
            <p:cNvPicPr/>
            <p:nvPr/>
          </p:nvPicPr>
          <p:blipFill>
            <a:blip r:embed="rId410" cstate="print"/>
            <a:stretch>
              <a:fillRect/>
            </a:stretch>
          </p:blipFill>
          <p:spPr>
            <a:xfrm>
              <a:off x="10047254" y="3260319"/>
              <a:ext cx="454038" cy="242851"/>
            </a:xfrm>
            <a:prstGeom prst="rect">
              <a:avLst/>
            </a:prstGeom>
          </p:spPr>
        </p:pic>
        <p:pic>
          <p:nvPicPr>
            <p:cNvPr id="498" name="object 498"/>
            <p:cNvPicPr/>
            <p:nvPr/>
          </p:nvPicPr>
          <p:blipFill>
            <a:blip r:embed="rId411" cstate="print"/>
            <a:stretch>
              <a:fillRect/>
            </a:stretch>
          </p:blipFill>
          <p:spPr>
            <a:xfrm>
              <a:off x="10059913" y="3382787"/>
              <a:ext cx="365067" cy="176382"/>
            </a:xfrm>
            <a:prstGeom prst="rect">
              <a:avLst/>
            </a:prstGeom>
          </p:spPr>
        </p:pic>
        <p:pic>
          <p:nvPicPr>
            <p:cNvPr id="499" name="object 499"/>
            <p:cNvPicPr/>
            <p:nvPr/>
          </p:nvPicPr>
          <p:blipFill>
            <a:blip r:embed="rId412" cstate="print"/>
            <a:stretch>
              <a:fillRect/>
            </a:stretch>
          </p:blipFill>
          <p:spPr>
            <a:xfrm>
              <a:off x="9648187" y="3492773"/>
              <a:ext cx="42836" cy="66395"/>
            </a:xfrm>
            <a:prstGeom prst="rect">
              <a:avLst/>
            </a:prstGeom>
          </p:spPr>
        </p:pic>
        <p:pic>
          <p:nvPicPr>
            <p:cNvPr id="500" name="object 500"/>
            <p:cNvPicPr/>
            <p:nvPr/>
          </p:nvPicPr>
          <p:blipFill>
            <a:blip r:embed="rId413" cstate="print"/>
            <a:stretch>
              <a:fillRect/>
            </a:stretch>
          </p:blipFill>
          <p:spPr>
            <a:xfrm>
              <a:off x="10630838" y="3199284"/>
              <a:ext cx="241186" cy="359884"/>
            </a:xfrm>
            <a:prstGeom prst="rect">
              <a:avLst/>
            </a:prstGeom>
          </p:spPr>
        </p:pic>
        <p:pic>
          <p:nvPicPr>
            <p:cNvPr id="501" name="object 501"/>
            <p:cNvPicPr/>
            <p:nvPr/>
          </p:nvPicPr>
          <p:blipFill>
            <a:blip r:embed="rId414" cstate="print"/>
            <a:stretch>
              <a:fillRect/>
            </a:stretch>
          </p:blipFill>
          <p:spPr>
            <a:xfrm>
              <a:off x="10130246" y="3064095"/>
              <a:ext cx="232108" cy="242086"/>
            </a:xfrm>
            <a:prstGeom prst="rect">
              <a:avLst/>
            </a:prstGeom>
          </p:spPr>
        </p:pic>
        <p:pic>
          <p:nvPicPr>
            <p:cNvPr id="502" name="object 502"/>
            <p:cNvPicPr/>
            <p:nvPr/>
          </p:nvPicPr>
          <p:blipFill>
            <a:blip r:embed="rId415" cstate="print"/>
            <a:stretch>
              <a:fillRect/>
            </a:stretch>
          </p:blipFill>
          <p:spPr>
            <a:xfrm>
              <a:off x="10513302" y="3064183"/>
              <a:ext cx="215323" cy="191770"/>
            </a:xfrm>
            <a:prstGeom prst="rect">
              <a:avLst/>
            </a:prstGeom>
          </p:spPr>
        </p:pic>
        <p:pic>
          <p:nvPicPr>
            <p:cNvPr id="503" name="object 503"/>
            <p:cNvPicPr/>
            <p:nvPr/>
          </p:nvPicPr>
          <p:blipFill>
            <a:blip r:embed="rId416" cstate="print"/>
            <a:stretch>
              <a:fillRect/>
            </a:stretch>
          </p:blipFill>
          <p:spPr>
            <a:xfrm>
              <a:off x="10336596" y="3064095"/>
              <a:ext cx="213375" cy="133796"/>
            </a:xfrm>
            <a:prstGeom prst="rect">
              <a:avLst/>
            </a:prstGeom>
          </p:spPr>
        </p:pic>
        <p:pic>
          <p:nvPicPr>
            <p:cNvPr id="504" name="object 504"/>
            <p:cNvPicPr/>
            <p:nvPr/>
          </p:nvPicPr>
          <p:blipFill>
            <a:blip r:embed="rId417" cstate="print"/>
            <a:stretch>
              <a:fillRect/>
            </a:stretch>
          </p:blipFill>
          <p:spPr>
            <a:xfrm>
              <a:off x="10725589" y="3064095"/>
              <a:ext cx="25046" cy="11339"/>
            </a:xfrm>
            <a:prstGeom prst="rect">
              <a:avLst/>
            </a:prstGeom>
          </p:spPr>
        </p:pic>
        <p:pic>
          <p:nvPicPr>
            <p:cNvPr id="505" name="object 505"/>
            <p:cNvPicPr/>
            <p:nvPr/>
          </p:nvPicPr>
          <p:blipFill>
            <a:blip r:embed="rId418" cstate="print"/>
            <a:stretch>
              <a:fillRect/>
            </a:stretch>
          </p:blipFill>
          <p:spPr>
            <a:xfrm>
              <a:off x="10819513" y="3064095"/>
              <a:ext cx="52511" cy="162675"/>
            </a:xfrm>
            <a:prstGeom prst="rect">
              <a:avLst/>
            </a:prstGeom>
          </p:spPr>
        </p:pic>
        <p:pic>
          <p:nvPicPr>
            <p:cNvPr id="506" name="object 506"/>
            <p:cNvPicPr/>
            <p:nvPr/>
          </p:nvPicPr>
          <p:blipFill>
            <a:blip r:embed="rId419" cstate="print"/>
            <a:stretch>
              <a:fillRect/>
            </a:stretch>
          </p:blipFill>
          <p:spPr>
            <a:xfrm>
              <a:off x="10019286" y="3064095"/>
              <a:ext cx="45014" cy="3371"/>
            </a:xfrm>
            <a:prstGeom prst="rect">
              <a:avLst/>
            </a:prstGeom>
          </p:spPr>
        </p:pic>
        <p:pic>
          <p:nvPicPr>
            <p:cNvPr id="507" name="object 507"/>
            <p:cNvPicPr/>
            <p:nvPr/>
          </p:nvPicPr>
          <p:blipFill>
            <a:blip r:embed="rId420" cstate="print"/>
            <a:stretch>
              <a:fillRect/>
            </a:stretch>
          </p:blipFill>
          <p:spPr>
            <a:xfrm>
              <a:off x="10080771" y="3064095"/>
              <a:ext cx="258944" cy="86227"/>
            </a:xfrm>
            <a:prstGeom prst="rect">
              <a:avLst/>
            </a:prstGeom>
          </p:spPr>
        </p:pic>
        <p:pic>
          <p:nvPicPr>
            <p:cNvPr id="508" name="object 508"/>
            <p:cNvPicPr/>
            <p:nvPr/>
          </p:nvPicPr>
          <p:blipFill>
            <a:blip r:embed="rId421" cstate="print"/>
            <a:stretch>
              <a:fillRect/>
            </a:stretch>
          </p:blipFill>
          <p:spPr>
            <a:xfrm>
              <a:off x="10510245" y="3153568"/>
              <a:ext cx="338994" cy="339090"/>
            </a:xfrm>
            <a:prstGeom prst="rect">
              <a:avLst/>
            </a:prstGeom>
          </p:spPr>
        </p:pic>
        <p:pic>
          <p:nvPicPr>
            <p:cNvPr id="509" name="object 509"/>
            <p:cNvPicPr/>
            <p:nvPr/>
          </p:nvPicPr>
          <p:blipFill>
            <a:blip r:embed="rId422" cstate="print"/>
            <a:stretch>
              <a:fillRect/>
            </a:stretch>
          </p:blipFill>
          <p:spPr>
            <a:xfrm>
              <a:off x="10650712" y="3189792"/>
              <a:ext cx="206014" cy="306070"/>
            </a:xfrm>
            <a:prstGeom prst="rect">
              <a:avLst/>
            </a:prstGeom>
          </p:spPr>
        </p:pic>
        <p:pic>
          <p:nvPicPr>
            <p:cNvPr id="510" name="object 510"/>
            <p:cNvPicPr/>
            <p:nvPr/>
          </p:nvPicPr>
          <p:blipFill>
            <a:blip r:embed="rId423" cstate="print"/>
            <a:stretch>
              <a:fillRect/>
            </a:stretch>
          </p:blipFill>
          <p:spPr>
            <a:xfrm>
              <a:off x="10528579" y="3147882"/>
              <a:ext cx="138404" cy="124740"/>
            </a:xfrm>
            <a:prstGeom prst="rect">
              <a:avLst/>
            </a:prstGeom>
          </p:spPr>
        </p:pic>
        <p:pic>
          <p:nvPicPr>
            <p:cNvPr id="511" name="object 511"/>
            <p:cNvPicPr/>
            <p:nvPr/>
          </p:nvPicPr>
          <p:blipFill>
            <a:blip r:embed="rId424" cstate="print"/>
            <a:stretch>
              <a:fillRect/>
            </a:stretch>
          </p:blipFill>
          <p:spPr>
            <a:xfrm>
              <a:off x="10771724" y="3168202"/>
              <a:ext cx="29590" cy="19050"/>
            </a:xfrm>
            <a:prstGeom prst="rect">
              <a:avLst/>
            </a:prstGeom>
          </p:spPr>
        </p:pic>
        <p:pic>
          <p:nvPicPr>
            <p:cNvPr id="512" name="object 512"/>
            <p:cNvPicPr/>
            <p:nvPr/>
          </p:nvPicPr>
          <p:blipFill>
            <a:blip r:embed="rId425" cstate="print"/>
            <a:stretch>
              <a:fillRect/>
            </a:stretch>
          </p:blipFill>
          <p:spPr>
            <a:xfrm>
              <a:off x="10708354" y="3170742"/>
              <a:ext cx="6481" cy="1270"/>
            </a:xfrm>
            <a:prstGeom prst="rect">
              <a:avLst/>
            </a:prstGeom>
          </p:spPr>
        </p:pic>
        <p:pic>
          <p:nvPicPr>
            <p:cNvPr id="513" name="object 513"/>
            <p:cNvPicPr/>
            <p:nvPr/>
          </p:nvPicPr>
          <p:blipFill>
            <a:blip r:embed="rId426" cstate="print"/>
            <a:stretch>
              <a:fillRect/>
            </a:stretch>
          </p:blipFill>
          <p:spPr>
            <a:xfrm>
              <a:off x="9648187" y="3065052"/>
              <a:ext cx="536098" cy="323850"/>
            </a:xfrm>
            <a:prstGeom prst="rect">
              <a:avLst/>
            </a:prstGeom>
          </p:spPr>
        </p:pic>
        <p:pic>
          <p:nvPicPr>
            <p:cNvPr id="514" name="object 514"/>
            <p:cNvPicPr/>
            <p:nvPr/>
          </p:nvPicPr>
          <p:blipFill>
            <a:blip r:embed="rId427" cstate="print"/>
            <a:stretch>
              <a:fillRect/>
            </a:stretch>
          </p:blipFill>
          <p:spPr>
            <a:xfrm>
              <a:off x="9931728" y="3064095"/>
              <a:ext cx="263531" cy="324806"/>
            </a:xfrm>
            <a:prstGeom prst="rect">
              <a:avLst/>
            </a:prstGeom>
          </p:spPr>
        </p:pic>
        <p:pic>
          <p:nvPicPr>
            <p:cNvPr id="515" name="object 515"/>
            <p:cNvPicPr/>
            <p:nvPr/>
          </p:nvPicPr>
          <p:blipFill>
            <a:blip r:embed="rId428" cstate="print"/>
            <a:stretch>
              <a:fillRect/>
            </a:stretch>
          </p:blipFill>
          <p:spPr>
            <a:xfrm>
              <a:off x="9648187" y="3237681"/>
              <a:ext cx="37517" cy="10627"/>
            </a:xfrm>
            <a:prstGeom prst="rect">
              <a:avLst/>
            </a:prstGeom>
          </p:spPr>
        </p:pic>
        <p:pic>
          <p:nvPicPr>
            <p:cNvPr id="516" name="object 516"/>
            <p:cNvPicPr/>
            <p:nvPr/>
          </p:nvPicPr>
          <p:blipFill>
            <a:blip r:embed="rId429" cstate="print"/>
            <a:stretch>
              <a:fillRect/>
            </a:stretch>
          </p:blipFill>
          <p:spPr>
            <a:xfrm>
              <a:off x="9700877" y="3248320"/>
              <a:ext cx="180371" cy="111535"/>
            </a:xfrm>
            <a:prstGeom prst="rect">
              <a:avLst/>
            </a:prstGeom>
          </p:spPr>
        </p:pic>
        <p:pic>
          <p:nvPicPr>
            <p:cNvPr id="517" name="object 517"/>
            <p:cNvPicPr/>
            <p:nvPr/>
          </p:nvPicPr>
          <p:blipFill>
            <a:blip r:embed="rId430" cstate="print"/>
            <a:stretch>
              <a:fillRect/>
            </a:stretch>
          </p:blipFill>
          <p:spPr>
            <a:xfrm>
              <a:off x="10307413" y="3097944"/>
              <a:ext cx="250390" cy="199390"/>
            </a:xfrm>
            <a:prstGeom prst="rect">
              <a:avLst/>
            </a:prstGeom>
          </p:spPr>
        </p:pic>
        <p:pic>
          <p:nvPicPr>
            <p:cNvPr id="518" name="object 518"/>
            <p:cNvPicPr/>
            <p:nvPr/>
          </p:nvPicPr>
          <p:blipFill>
            <a:blip r:embed="rId431" cstate="print"/>
            <a:stretch>
              <a:fillRect/>
            </a:stretch>
          </p:blipFill>
          <p:spPr>
            <a:xfrm>
              <a:off x="10652356" y="3064095"/>
              <a:ext cx="192140" cy="130530"/>
            </a:xfrm>
            <a:prstGeom prst="rect">
              <a:avLst/>
            </a:prstGeom>
          </p:spPr>
        </p:pic>
        <p:pic>
          <p:nvPicPr>
            <p:cNvPr id="519" name="object 519"/>
            <p:cNvPicPr/>
            <p:nvPr/>
          </p:nvPicPr>
          <p:blipFill>
            <a:blip r:embed="rId432" cstate="print"/>
            <a:stretch>
              <a:fillRect/>
            </a:stretch>
          </p:blipFill>
          <p:spPr>
            <a:xfrm>
              <a:off x="10354386" y="3283579"/>
              <a:ext cx="299352" cy="275590"/>
            </a:xfrm>
            <a:prstGeom prst="rect">
              <a:avLst/>
            </a:prstGeom>
          </p:spPr>
        </p:pic>
        <p:pic>
          <p:nvPicPr>
            <p:cNvPr id="520" name="object 520"/>
            <p:cNvPicPr/>
            <p:nvPr/>
          </p:nvPicPr>
          <p:blipFill>
            <a:blip r:embed="rId433" cstate="print"/>
            <a:stretch>
              <a:fillRect/>
            </a:stretch>
          </p:blipFill>
          <p:spPr>
            <a:xfrm>
              <a:off x="9648187" y="3237859"/>
              <a:ext cx="424060" cy="321309"/>
            </a:xfrm>
            <a:prstGeom prst="rect">
              <a:avLst/>
            </a:prstGeom>
          </p:spPr>
        </p:pic>
        <p:sp>
          <p:nvSpPr>
            <p:cNvPr id="521" name="object 521"/>
            <p:cNvSpPr/>
            <p:nvPr/>
          </p:nvSpPr>
          <p:spPr>
            <a:xfrm>
              <a:off x="9802625" y="3150417"/>
              <a:ext cx="991235" cy="263525"/>
            </a:xfrm>
            <a:custGeom>
              <a:avLst/>
              <a:gdLst/>
              <a:ahLst/>
              <a:cxnLst/>
              <a:rect l="l" t="t" r="r" b="b"/>
              <a:pathLst>
                <a:path w="991234" h="263525">
                  <a:moveTo>
                    <a:pt x="914003" y="0"/>
                  </a:moveTo>
                  <a:lnTo>
                    <a:pt x="77170" y="0"/>
                  </a:lnTo>
                  <a:lnTo>
                    <a:pt x="47133" y="6064"/>
                  </a:lnTo>
                  <a:lnTo>
                    <a:pt x="22604" y="22604"/>
                  </a:lnTo>
                  <a:lnTo>
                    <a:pt x="6064" y="47133"/>
                  </a:lnTo>
                  <a:lnTo>
                    <a:pt x="0" y="77170"/>
                  </a:lnTo>
                  <a:lnTo>
                    <a:pt x="0" y="185763"/>
                  </a:lnTo>
                  <a:lnTo>
                    <a:pt x="6064" y="215805"/>
                  </a:lnTo>
                  <a:lnTo>
                    <a:pt x="22604" y="240334"/>
                  </a:lnTo>
                  <a:lnTo>
                    <a:pt x="47133" y="256870"/>
                  </a:lnTo>
                  <a:lnTo>
                    <a:pt x="77170" y="262934"/>
                  </a:lnTo>
                  <a:lnTo>
                    <a:pt x="914003" y="262934"/>
                  </a:lnTo>
                  <a:lnTo>
                    <a:pt x="944044" y="256870"/>
                  </a:lnTo>
                  <a:lnTo>
                    <a:pt x="968573" y="240334"/>
                  </a:lnTo>
                  <a:lnTo>
                    <a:pt x="985110" y="215805"/>
                  </a:lnTo>
                  <a:lnTo>
                    <a:pt x="991174" y="185763"/>
                  </a:lnTo>
                  <a:lnTo>
                    <a:pt x="991174" y="77170"/>
                  </a:lnTo>
                  <a:lnTo>
                    <a:pt x="985110" y="47133"/>
                  </a:lnTo>
                  <a:lnTo>
                    <a:pt x="968573" y="22604"/>
                  </a:lnTo>
                  <a:lnTo>
                    <a:pt x="944044" y="6064"/>
                  </a:lnTo>
                  <a:lnTo>
                    <a:pt x="914003" y="0"/>
                  </a:lnTo>
                  <a:close/>
                </a:path>
              </a:pathLst>
            </a:custGeom>
            <a:solidFill>
              <a:srgbClr val="57A250"/>
            </a:solidFill>
          </p:spPr>
          <p:txBody>
            <a:bodyPr wrap="square" lIns="0" tIns="0" rIns="0" bIns="0" rtlCol="0"/>
            <a:lstStyle/>
            <a:p>
              <a:endParaRPr sz="1636" dirty="0"/>
            </a:p>
          </p:txBody>
        </p:sp>
      </p:grpSp>
      <p:sp>
        <p:nvSpPr>
          <p:cNvPr id="522" name="object 522"/>
          <p:cNvSpPr txBox="1"/>
          <p:nvPr/>
        </p:nvSpPr>
        <p:spPr>
          <a:xfrm>
            <a:off x="8970929" y="2878352"/>
            <a:ext cx="787265" cy="200044"/>
          </a:xfrm>
          <a:prstGeom prst="rect">
            <a:avLst/>
          </a:prstGeom>
        </p:spPr>
        <p:txBody>
          <a:bodyPr vert="horz" wrap="square" lIns="0" tIns="10974" rIns="0" bIns="0" rtlCol="0">
            <a:spAutoFit/>
          </a:bodyPr>
          <a:lstStyle/>
          <a:p>
            <a:pPr marL="11553">
              <a:spcBef>
                <a:spcPts val="86"/>
              </a:spcBef>
            </a:pPr>
            <a:r>
              <a:rPr sz="1228" b="1" spc="-9" dirty="0">
                <a:solidFill>
                  <a:srgbClr val="FFFFFF"/>
                </a:solidFill>
                <a:latin typeface="Ubuntu"/>
                <a:cs typeface="Ubuntu"/>
              </a:rPr>
              <a:t>Araçatuba</a:t>
            </a:r>
            <a:endParaRPr sz="1228" dirty="0">
              <a:latin typeface="Ubuntu"/>
              <a:cs typeface="Ubuntu"/>
            </a:endParaRPr>
          </a:p>
        </p:txBody>
      </p:sp>
      <p:grpSp>
        <p:nvGrpSpPr>
          <p:cNvPr id="523" name="object 523"/>
          <p:cNvGrpSpPr/>
          <p:nvPr/>
        </p:nvGrpSpPr>
        <p:grpSpPr>
          <a:xfrm>
            <a:off x="8735903" y="1573163"/>
            <a:ext cx="1091081" cy="1539873"/>
            <a:chOff x="9603393" y="1729507"/>
            <a:chExt cx="1199515" cy="1692910"/>
          </a:xfrm>
        </p:grpSpPr>
        <p:sp>
          <p:nvSpPr>
            <p:cNvPr id="524" name="object 524"/>
            <p:cNvSpPr/>
            <p:nvPr/>
          </p:nvSpPr>
          <p:spPr>
            <a:xfrm>
              <a:off x="9802625" y="3150417"/>
              <a:ext cx="991235" cy="263525"/>
            </a:xfrm>
            <a:custGeom>
              <a:avLst/>
              <a:gdLst/>
              <a:ahLst/>
              <a:cxnLst/>
              <a:rect l="l" t="t" r="r" b="b"/>
              <a:pathLst>
                <a:path w="991234" h="263525">
                  <a:moveTo>
                    <a:pt x="77170" y="0"/>
                  </a:moveTo>
                  <a:lnTo>
                    <a:pt x="47133" y="6064"/>
                  </a:lnTo>
                  <a:lnTo>
                    <a:pt x="22604" y="22604"/>
                  </a:lnTo>
                  <a:lnTo>
                    <a:pt x="6064" y="47133"/>
                  </a:lnTo>
                  <a:lnTo>
                    <a:pt x="0" y="77170"/>
                  </a:lnTo>
                  <a:lnTo>
                    <a:pt x="0" y="185763"/>
                  </a:lnTo>
                  <a:lnTo>
                    <a:pt x="6064" y="215805"/>
                  </a:lnTo>
                  <a:lnTo>
                    <a:pt x="22604" y="240334"/>
                  </a:lnTo>
                  <a:lnTo>
                    <a:pt x="47133" y="256870"/>
                  </a:lnTo>
                  <a:lnTo>
                    <a:pt x="77170" y="262934"/>
                  </a:lnTo>
                  <a:lnTo>
                    <a:pt x="914003" y="262934"/>
                  </a:lnTo>
                  <a:lnTo>
                    <a:pt x="944044" y="256870"/>
                  </a:lnTo>
                  <a:lnTo>
                    <a:pt x="968573" y="240334"/>
                  </a:lnTo>
                  <a:lnTo>
                    <a:pt x="985110" y="215805"/>
                  </a:lnTo>
                  <a:lnTo>
                    <a:pt x="991174" y="185763"/>
                  </a:lnTo>
                  <a:lnTo>
                    <a:pt x="991174" y="77170"/>
                  </a:lnTo>
                  <a:lnTo>
                    <a:pt x="985110" y="47133"/>
                  </a:lnTo>
                  <a:lnTo>
                    <a:pt x="968573" y="22604"/>
                  </a:lnTo>
                  <a:lnTo>
                    <a:pt x="944044" y="6064"/>
                  </a:lnTo>
                  <a:lnTo>
                    <a:pt x="914003" y="0"/>
                  </a:lnTo>
                  <a:lnTo>
                    <a:pt x="77170" y="0"/>
                  </a:lnTo>
                  <a:close/>
                </a:path>
              </a:pathLst>
            </a:custGeom>
            <a:ln w="17119">
              <a:solidFill>
                <a:srgbClr val="006D4C"/>
              </a:solidFill>
            </a:ln>
          </p:spPr>
          <p:txBody>
            <a:bodyPr wrap="square" lIns="0" tIns="0" rIns="0" bIns="0" rtlCol="0"/>
            <a:lstStyle/>
            <a:p>
              <a:endParaRPr sz="1636" dirty="0"/>
            </a:p>
          </p:txBody>
        </p:sp>
        <p:pic>
          <p:nvPicPr>
            <p:cNvPr id="525" name="object 525"/>
            <p:cNvPicPr/>
            <p:nvPr/>
          </p:nvPicPr>
          <p:blipFill>
            <a:blip r:embed="rId434" cstate="print"/>
            <a:stretch>
              <a:fillRect/>
            </a:stretch>
          </p:blipFill>
          <p:spPr>
            <a:xfrm>
              <a:off x="9704385" y="1823368"/>
              <a:ext cx="154288" cy="207019"/>
            </a:xfrm>
            <a:prstGeom prst="rect">
              <a:avLst/>
            </a:prstGeom>
          </p:spPr>
        </p:pic>
        <p:pic>
          <p:nvPicPr>
            <p:cNvPr id="526" name="object 526"/>
            <p:cNvPicPr/>
            <p:nvPr/>
          </p:nvPicPr>
          <p:blipFill>
            <a:blip r:embed="rId435" cstate="print"/>
            <a:stretch>
              <a:fillRect/>
            </a:stretch>
          </p:blipFill>
          <p:spPr>
            <a:xfrm>
              <a:off x="9857385" y="1926276"/>
              <a:ext cx="222045" cy="293268"/>
            </a:xfrm>
            <a:prstGeom prst="rect">
              <a:avLst/>
            </a:prstGeom>
          </p:spPr>
        </p:pic>
        <p:pic>
          <p:nvPicPr>
            <p:cNvPr id="527" name="object 527"/>
            <p:cNvPicPr/>
            <p:nvPr/>
          </p:nvPicPr>
          <p:blipFill>
            <a:blip r:embed="rId436" cstate="print"/>
            <a:stretch>
              <a:fillRect/>
            </a:stretch>
          </p:blipFill>
          <p:spPr>
            <a:xfrm>
              <a:off x="9997465" y="1901826"/>
              <a:ext cx="358774" cy="317718"/>
            </a:xfrm>
            <a:prstGeom prst="rect">
              <a:avLst/>
            </a:prstGeom>
          </p:spPr>
        </p:pic>
        <p:pic>
          <p:nvPicPr>
            <p:cNvPr id="528" name="object 528"/>
            <p:cNvPicPr/>
            <p:nvPr/>
          </p:nvPicPr>
          <p:blipFill>
            <a:blip r:embed="rId437" cstate="print"/>
            <a:stretch>
              <a:fillRect/>
            </a:stretch>
          </p:blipFill>
          <p:spPr>
            <a:xfrm>
              <a:off x="9993025" y="1925407"/>
              <a:ext cx="91683" cy="294137"/>
            </a:xfrm>
            <a:prstGeom prst="rect">
              <a:avLst/>
            </a:prstGeom>
          </p:spPr>
        </p:pic>
        <p:pic>
          <p:nvPicPr>
            <p:cNvPr id="529" name="object 529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10192077" y="1991049"/>
              <a:ext cx="2376" cy="1193"/>
            </a:xfrm>
            <a:prstGeom prst="rect">
              <a:avLst/>
            </a:prstGeom>
          </p:spPr>
        </p:pic>
        <p:pic>
          <p:nvPicPr>
            <p:cNvPr id="530" name="object 530"/>
            <p:cNvPicPr/>
            <p:nvPr/>
          </p:nvPicPr>
          <p:blipFill>
            <a:blip r:embed="rId368" cstate="print"/>
            <a:stretch>
              <a:fillRect/>
            </a:stretch>
          </p:blipFill>
          <p:spPr>
            <a:xfrm>
              <a:off x="10246609" y="2074230"/>
              <a:ext cx="1277" cy="649"/>
            </a:xfrm>
            <a:prstGeom prst="rect">
              <a:avLst/>
            </a:prstGeom>
          </p:spPr>
        </p:pic>
        <p:pic>
          <p:nvPicPr>
            <p:cNvPr id="531" name="object 531"/>
            <p:cNvPicPr/>
            <p:nvPr/>
          </p:nvPicPr>
          <p:blipFill>
            <a:blip r:embed="rId438" cstate="print"/>
            <a:stretch>
              <a:fillRect/>
            </a:stretch>
          </p:blipFill>
          <p:spPr>
            <a:xfrm>
              <a:off x="9947121" y="1793254"/>
              <a:ext cx="206108" cy="134550"/>
            </a:xfrm>
            <a:prstGeom prst="rect">
              <a:avLst/>
            </a:prstGeom>
          </p:spPr>
        </p:pic>
        <p:pic>
          <p:nvPicPr>
            <p:cNvPr id="532" name="object 532"/>
            <p:cNvPicPr/>
            <p:nvPr/>
          </p:nvPicPr>
          <p:blipFill>
            <a:blip r:embed="rId439" cstate="print"/>
            <a:stretch>
              <a:fillRect/>
            </a:stretch>
          </p:blipFill>
          <p:spPr>
            <a:xfrm>
              <a:off x="10070677" y="1729507"/>
              <a:ext cx="229082" cy="104363"/>
            </a:xfrm>
            <a:prstGeom prst="rect">
              <a:avLst/>
            </a:prstGeom>
          </p:spPr>
        </p:pic>
        <p:pic>
          <p:nvPicPr>
            <p:cNvPr id="533" name="object 533"/>
            <p:cNvPicPr/>
            <p:nvPr/>
          </p:nvPicPr>
          <p:blipFill>
            <a:blip r:embed="rId440" cstate="print"/>
            <a:stretch>
              <a:fillRect/>
            </a:stretch>
          </p:blipFill>
          <p:spPr>
            <a:xfrm>
              <a:off x="10120100" y="1749840"/>
              <a:ext cx="297509" cy="326390"/>
            </a:xfrm>
            <a:prstGeom prst="rect">
              <a:avLst/>
            </a:prstGeom>
          </p:spPr>
        </p:pic>
        <p:pic>
          <p:nvPicPr>
            <p:cNvPr id="534" name="object 534"/>
            <p:cNvPicPr/>
            <p:nvPr/>
          </p:nvPicPr>
          <p:blipFill>
            <a:blip r:embed="rId441" cstate="print"/>
            <a:stretch>
              <a:fillRect/>
            </a:stretch>
          </p:blipFill>
          <p:spPr>
            <a:xfrm>
              <a:off x="10114446" y="1740950"/>
              <a:ext cx="182256" cy="335279"/>
            </a:xfrm>
            <a:prstGeom prst="rect">
              <a:avLst/>
            </a:prstGeom>
          </p:spPr>
        </p:pic>
        <p:pic>
          <p:nvPicPr>
            <p:cNvPr id="535" name="object 535"/>
            <p:cNvPicPr/>
            <p:nvPr/>
          </p:nvPicPr>
          <p:blipFill>
            <a:blip r:embed="rId442" cstate="print"/>
            <a:stretch>
              <a:fillRect/>
            </a:stretch>
          </p:blipFill>
          <p:spPr>
            <a:xfrm>
              <a:off x="10386804" y="1824331"/>
              <a:ext cx="30805" cy="17758"/>
            </a:xfrm>
            <a:prstGeom prst="rect">
              <a:avLst/>
            </a:prstGeom>
          </p:spPr>
        </p:pic>
        <p:pic>
          <p:nvPicPr>
            <p:cNvPr id="536" name="object 536"/>
            <p:cNvPicPr/>
            <p:nvPr/>
          </p:nvPicPr>
          <p:blipFill>
            <a:blip r:embed="rId443" cstate="print"/>
            <a:stretch>
              <a:fillRect/>
            </a:stretch>
          </p:blipFill>
          <p:spPr>
            <a:xfrm>
              <a:off x="10342282" y="1998305"/>
              <a:ext cx="59453" cy="58071"/>
            </a:xfrm>
            <a:prstGeom prst="rect">
              <a:avLst/>
            </a:prstGeom>
          </p:spPr>
        </p:pic>
        <p:pic>
          <p:nvPicPr>
            <p:cNvPr id="537" name="object 537"/>
            <p:cNvPicPr/>
            <p:nvPr/>
          </p:nvPicPr>
          <p:blipFill>
            <a:blip r:embed="rId444" cstate="print"/>
            <a:stretch>
              <a:fillRect/>
            </a:stretch>
          </p:blipFill>
          <p:spPr>
            <a:xfrm>
              <a:off x="9603393" y="1729507"/>
              <a:ext cx="140864" cy="106803"/>
            </a:xfrm>
            <a:prstGeom prst="rect">
              <a:avLst/>
            </a:prstGeom>
          </p:spPr>
        </p:pic>
        <p:pic>
          <p:nvPicPr>
            <p:cNvPr id="538" name="object 538"/>
            <p:cNvPicPr/>
            <p:nvPr/>
          </p:nvPicPr>
          <p:blipFill>
            <a:blip r:embed="rId445" cstate="print"/>
            <a:stretch>
              <a:fillRect/>
            </a:stretch>
          </p:blipFill>
          <p:spPr>
            <a:xfrm>
              <a:off x="10295173" y="1729507"/>
              <a:ext cx="122436" cy="112562"/>
            </a:xfrm>
            <a:prstGeom prst="rect">
              <a:avLst/>
            </a:prstGeom>
          </p:spPr>
        </p:pic>
        <p:pic>
          <p:nvPicPr>
            <p:cNvPr id="539" name="object 539"/>
            <p:cNvPicPr/>
            <p:nvPr/>
          </p:nvPicPr>
          <p:blipFill>
            <a:blip r:embed="rId446" cstate="print"/>
            <a:stretch>
              <a:fillRect/>
            </a:stretch>
          </p:blipFill>
          <p:spPr>
            <a:xfrm>
              <a:off x="9930252" y="1729507"/>
              <a:ext cx="154822" cy="126477"/>
            </a:xfrm>
            <a:prstGeom prst="rect">
              <a:avLst/>
            </a:prstGeom>
          </p:spPr>
        </p:pic>
        <p:pic>
          <p:nvPicPr>
            <p:cNvPr id="540" name="object 540"/>
            <p:cNvPicPr/>
            <p:nvPr/>
          </p:nvPicPr>
          <p:blipFill>
            <a:blip r:embed="rId447" cstate="print"/>
            <a:stretch>
              <a:fillRect/>
            </a:stretch>
          </p:blipFill>
          <p:spPr>
            <a:xfrm>
              <a:off x="9603393" y="1747538"/>
              <a:ext cx="195784" cy="232432"/>
            </a:xfrm>
            <a:prstGeom prst="rect">
              <a:avLst/>
            </a:prstGeom>
          </p:spPr>
        </p:pic>
        <p:pic>
          <p:nvPicPr>
            <p:cNvPr id="541" name="object 541"/>
            <p:cNvPicPr/>
            <p:nvPr/>
          </p:nvPicPr>
          <p:blipFill>
            <a:blip r:embed="rId448" cstate="print"/>
            <a:stretch>
              <a:fillRect/>
            </a:stretch>
          </p:blipFill>
          <p:spPr>
            <a:xfrm>
              <a:off x="10234138" y="1984536"/>
              <a:ext cx="183470" cy="235008"/>
            </a:xfrm>
            <a:prstGeom prst="rect">
              <a:avLst/>
            </a:prstGeom>
          </p:spPr>
        </p:pic>
        <p:pic>
          <p:nvPicPr>
            <p:cNvPr id="542" name="object 542"/>
            <p:cNvPicPr/>
            <p:nvPr/>
          </p:nvPicPr>
          <p:blipFill>
            <a:blip r:embed="rId449" cstate="print"/>
            <a:stretch>
              <a:fillRect/>
            </a:stretch>
          </p:blipFill>
          <p:spPr>
            <a:xfrm>
              <a:off x="9742876" y="1729507"/>
              <a:ext cx="188905" cy="88478"/>
            </a:xfrm>
            <a:prstGeom prst="rect">
              <a:avLst/>
            </a:prstGeom>
          </p:spPr>
        </p:pic>
        <p:pic>
          <p:nvPicPr>
            <p:cNvPr id="543" name="object 543"/>
            <p:cNvPicPr/>
            <p:nvPr/>
          </p:nvPicPr>
          <p:blipFill>
            <a:blip r:embed="rId450" cstate="print"/>
            <a:stretch>
              <a:fillRect/>
            </a:stretch>
          </p:blipFill>
          <p:spPr>
            <a:xfrm>
              <a:off x="9736562" y="1729507"/>
              <a:ext cx="187533" cy="88478"/>
            </a:xfrm>
            <a:prstGeom prst="rect">
              <a:avLst/>
            </a:prstGeom>
          </p:spPr>
        </p:pic>
        <p:pic>
          <p:nvPicPr>
            <p:cNvPr id="544" name="object 544"/>
            <p:cNvPicPr/>
            <p:nvPr/>
          </p:nvPicPr>
          <p:blipFill>
            <a:blip r:embed="rId451" cstate="print"/>
            <a:stretch>
              <a:fillRect/>
            </a:stretch>
          </p:blipFill>
          <p:spPr>
            <a:xfrm>
              <a:off x="9603393" y="1769087"/>
              <a:ext cx="324" cy="303"/>
            </a:xfrm>
            <a:prstGeom prst="rect">
              <a:avLst/>
            </a:prstGeom>
          </p:spPr>
        </p:pic>
        <p:pic>
          <p:nvPicPr>
            <p:cNvPr id="545" name="object 545"/>
            <p:cNvPicPr/>
            <p:nvPr/>
          </p:nvPicPr>
          <p:blipFill>
            <a:blip r:embed="rId452" cstate="print"/>
            <a:stretch>
              <a:fillRect/>
            </a:stretch>
          </p:blipFill>
          <p:spPr>
            <a:xfrm>
              <a:off x="9793073" y="1737921"/>
              <a:ext cx="197658" cy="270509"/>
            </a:xfrm>
            <a:prstGeom prst="rect">
              <a:avLst/>
            </a:prstGeom>
          </p:spPr>
        </p:pic>
        <p:pic>
          <p:nvPicPr>
            <p:cNvPr id="546" name="object 546"/>
            <p:cNvPicPr/>
            <p:nvPr/>
          </p:nvPicPr>
          <p:blipFill>
            <a:blip r:embed="rId453" cstate="print"/>
            <a:stretch>
              <a:fillRect/>
            </a:stretch>
          </p:blipFill>
          <p:spPr>
            <a:xfrm>
              <a:off x="9603393" y="1909669"/>
              <a:ext cx="79777" cy="309875"/>
            </a:xfrm>
            <a:prstGeom prst="rect">
              <a:avLst/>
            </a:prstGeom>
          </p:spPr>
        </p:pic>
        <p:pic>
          <p:nvPicPr>
            <p:cNvPr id="547" name="object 547"/>
            <p:cNvPicPr/>
            <p:nvPr/>
          </p:nvPicPr>
          <p:blipFill>
            <a:blip r:embed="rId454" cstate="print"/>
            <a:stretch>
              <a:fillRect/>
            </a:stretch>
          </p:blipFill>
          <p:spPr>
            <a:xfrm>
              <a:off x="9793366" y="1995237"/>
              <a:ext cx="110331" cy="140288"/>
            </a:xfrm>
            <a:prstGeom prst="rect">
              <a:avLst/>
            </a:prstGeom>
          </p:spPr>
        </p:pic>
        <p:pic>
          <p:nvPicPr>
            <p:cNvPr id="548" name="object 548"/>
            <p:cNvPicPr/>
            <p:nvPr/>
          </p:nvPicPr>
          <p:blipFill>
            <a:blip r:embed="rId455" cstate="print"/>
            <a:stretch>
              <a:fillRect/>
            </a:stretch>
          </p:blipFill>
          <p:spPr>
            <a:xfrm>
              <a:off x="9617728" y="1957925"/>
              <a:ext cx="274379" cy="261620"/>
            </a:xfrm>
            <a:prstGeom prst="rect">
              <a:avLst/>
            </a:prstGeom>
          </p:spPr>
        </p:pic>
        <p:sp>
          <p:nvSpPr>
            <p:cNvPr id="549" name="object 549"/>
            <p:cNvSpPr/>
            <p:nvPr/>
          </p:nvSpPr>
          <p:spPr>
            <a:xfrm>
              <a:off x="9757829" y="1815829"/>
              <a:ext cx="583565" cy="257175"/>
            </a:xfrm>
            <a:custGeom>
              <a:avLst/>
              <a:gdLst/>
              <a:ahLst/>
              <a:cxnLst/>
              <a:rect l="l" t="t" r="r" b="b"/>
              <a:pathLst>
                <a:path w="583565" h="257175">
                  <a:moveTo>
                    <a:pt x="505775" y="0"/>
                  </a:moveTo>
                  <a:lnTo>
                    <a:pt x="77170" y="0"/>
                  </a:lnTo>
                  <a:lnTo>
                    <a:pt x="47133" y="6064"/>
                  </a:lnTo>
                  <a:lnTo>
                    <a:pt x="22604" y="22604"/>
                  </a:lnTo>
                  <a:lnTo>
                    <a:pt x="6064" y="47133"/>
                  </a:lnTo>
                  <a:lnTo>
                    <a:pt x="0" y="77170"/>
                  </a:lnTo>
                  <a:lnTo>
                    <a:pt x="0" y="179544"/>
                  </a:lnTo>
                  <a:lnTo>
                    <a:pt x="6064" y="209585"/>
                  </a:lnTo>
                  <a:lnTo>
                    <a:pt x="22604" y="234114"/>
                  </a:lnTo>
                  <a:lnTo>
                    <a:pt x="47133" y="250651"/>
                  </a:lnTo>
                  <a:lnTo>
                    <a:pt x="77170" y="256714"/>
                  </a:lnTo>
                  <a:lnTo>
                    <a:pt x="505775" y="256714"/>
                  </a:lnTo>
                  <a:lnTo>
                    <a:pt x="535811" y="250651"/>
                  </a:lnTo>
                  <a:lnTo>
                    <a:pt x="560341" y="234114"/>
                  </a:lnTo>
                  <a:lnTo>
                    <a:pt x="576880" y="209585"/>
                  </a:lnTo>
                  <a:lnTo>
                    <a:pt x="582945" y="179544"/>
                  </a:lnTo>
                  <a:lnTo>
                    <a:pt x="582945" y="77170"/>
                  </a:lnTo>
                  <a:lnTo>
                    <a:pt x="576880" y="47133"/>
                  </a:lnTo>
                  <a:lnTo>
                    <a:pt x="560341" y="22604"/>
                  </a:lnTo>
                  <a:lnTo>
                    <a:pt x="535811" y="6064"/>
                  </a:lnTo>
                  <a:lnTo>
                    <a:pt x="505775" y="0"/>
                  </a:lnTo>
                  <a:close/>
                </a:path>
              </a:pathLst>
            </a:custGeom>
            <a:solidFill>
              <a:srgbClr val="57A250"/>
            </a:solidFill>
          </p:spPr>
          <p:txBody>
            <a:bodyPr wrap="square" lIns="0" tIns="0" rIns="0" bIns="0" rtlCol="0"/>
            <a:lstStyle/>
            <a:p>
              <a:endParaRPr sz="1636" dirty="0"/>
            </a:p>
          </p:txBody>
        </p:sp>
      </p:grpSp>
      <p:sp>
        <p:nvSpPr>
          <p:cNvPr id="550" name="object 550"/>
          <p:cNvSpPr txBox="1"/>
          <p:nvPr/>
        </p:nvSpPr>
        <p:spPr>
          <a:xfrm>
            <a:off x="8934208" y="1661579"/>
            <a:ext cx="407783" cy="200044"/>
          </a:xfrm>
          <a:prstGeom prst="rect">
            <a:avLst/>
          </a:prstGeom>
        </p:spPr>
        <p:txBody>
          <a:bodyPr vert="horz" wrap="square" lIns="0" tIns="10974" rIns="0" bIns="0" rtlCol="0">
            <a:spAutoFit/>
          </a:bodyPr>
          <a:lstStyle/>
          <a:p>
            <a:pPr marL="11553">
              <a:spcBef>
                <a:spcPts val="86"/>
              </a:spcBef>
            </a:pPr>
            <a:r>
              <a:rPr sz="1228" b="1" spc="-9" dirty="0">
                <a:solidFill>
                  <a:srgbClr val="FFFFFF"/>
                </a:solidFill>
                <a:latin typeface="Ubuntu"/>
                <a:cs typeface="Ubuntu"/>
              </a:rPr>
              <a:t>Jales</a:t>
            </a:r>
            <a:endParaRPr sz="1228" dirty="0">
              <a:latin typeface="Ubuntu"/>
              <a:cs typeface="Ubuntu"/>
            </a:endParaRPr>
          </a:p>
        </p:txBody>
      </p:sp>
      <p:grpSp>
        <p:nvGrpSpPr>
          <p:cNvPr id="551" name="object 551"/>
          <p:cNvGrpSpPr/>
          <p:nvPr/>
        </p:nvGrpSpPr>
        <p:grpSpPr>
          <a:xfrm>
            <a:off x="8868579" y="1643884"/>
            <a:ext cx="3997548" cy="4352771"/>
            <a:chOff x="9749256" y="1807257"/>
            <a:chExt cx="4394835" cy="4785360"/>
          </a:xfrm>
        </p:grpSpPr>
        <p:sp>
          <p:nvSpPr>
            <p:cNvPr id="552" name="object 552"/>
            <p:cNvSpPr/>
            <p:nvPr/>
          </p:nvSpPr>
          <p:spPr>
            <a:xfrm>
              <a:off x="9757829" y="1815829"/>
              <a:ext cx="583565" cy="257175"/>
            </a:xfrm>
            <a:custGeom>
              <a:avLst/>
              <a:gdLst/>
              <a:ahLst/>
              <a:cxnLst/>
              <a:rect l="l" t="t" r="r" b="b"/>
              <a:pathLst>
                <a:path w="583565" h="257175">
                  <a:moveTo>
                    <a:pt x="77170" y="0"/>
                  </a:moveTo>
                  <a:lnTo>
                    <a:pt x="47133" y="6064"/>
                  </a:lnTo>
                  <a:lnTo>
                    <a:pt x="22604" y="22604"/>
                  </a:lnTo>
                  <a:lnTo>
                    <a:pt x="6064" y="47133"/>
                  </a:lnTo>
                  <a:lnTo>
                    <a:pt x="0" y="77170"/>
                  </a:lnTo>
                  <a:lnTo>
                    <a:pt x="0" y="179544"/>
                  </a:lnTo>
                  <a:lnTo>
                    <a:pt x="6064" y="209585"/>
                  </a:lnTo>
                  <a:lnTo>
                    <a:pt x="22604" y="234114"/>
                  </a:lnTo>
                  <a:lnTo>
                    <a:pt x="47133" y="250651"/>
                  </a:lnTo>
                  <a:lnTo>
                    <a:pt x="77170" y="256714"/>
                  </a:lnTo>
                  <a:lnTo>
                    <a:pt x="505775" y="256714"/>
                  </a:lnTo>
                  <a:lnTo>
                    <a:pt x="535811" y="250651"/>
                  </a:lnTo>
                  <a:lnTo>
                    <a:pt x="560341" y="234114"/>
                  </a:lnTo>
                  <a:lnTo>
                    <a:pt x="576880" y="209585"/>
                  </a:lnTo>
                  <a:lnTo>
                    <a:pt x="582945" y="179544"/>
                  </a:lnTo>
                  <a:lnTo>
                    <a:pt x="582945" y="77170"/>
                  </a:lnTo>
                  <a:lnTo>
                    <a:pt x="576880" y="47133"/>
                  </a:lnTo>
                  <a:lnTo>
                    <a:pt x="560341" y="22604"/>
                  </a:lnTo>
                  <a:lnTo>
                    <a:pt x="535811" y="6064"/>
                  </a:lnTo>
                  <a:lnTo>
                    <a:pt x="505775" y="0"/>
                  </a:lnTo>
                  <a:lnTo>
                    <a:pt x="77170" y="0"/>
                  </a:lnTo>
                  <a:close/>
                </a:path>
              </a:pathLst>
            </a:custGeom>
            <a:ln w="17119">
              <a:solidFill>
                <a:srgbClr val="006D4C"/>
              </a:solidFill>
            </a:ln>
          </p:spPr>
          <p:txBody>
            <a:bodyPr wrap="square" lIns="0" tIns="0" rIns="0" bIns="0" rtlCol="0"/>
            <a:lstStyle/>
            <a:p>
              <a:endParaRPr sz="1636" dirty="0"/>
            </a:p>
          </p:txBody>
        </p:sp>
        <p:pic>
          <p:nvPicPr>
            <p:cNvPr id="553" name="object 553"/>
            <p:cNvPicPr/>
            <p:nvPr/>
          </p:nvPicPr>
          <p:blipFill>
            <a:blip r:embed="rId456" cstate="print"/>
            <a:stretch>
              <a:fillRect/>
            </a:stretch>
          </p:blipFill>
          <p:spPr>
            <a:xfrm>
              <a:off x="13170436" y="6102107"/>
              <a:ext cx="313058" cy="240631"/>
            </a:xfrm>
            <a:prstGeom prst="rect">
              <a:avLst/>
            </a:prstGeom>
          </p:spPr>
        </p:pic>
        <p:pic>
          <p:nvPicPr>
            <p:cNvPr id="554" name="object 554"/>
            <p:cNvPicPr/>
            <p:nvPr/>
          </p:nvPicPr>
          <p:blipFill>
            <a:blip r:embed="rId457" cstate="print"/>
            <a:stretch>
              <a:fillRect/>
            </a:stretch>
          </p:blipFill>
          <p:spPr>
            <a:xfrm>
              <a:off x="13088962" y="6286074"/>
              <a:ext cx="359465" cy="306070"/>
            </a:xfrm>
            <a:prstGeom prst="rect">
              <a:avLst/>
            </a:prstGeom>
          </p:spPr>
        </p:pic>
        <p:pic>
          <p:nvPicPr>
            <p:cNvPr id="555" name="object 555"/>
            <p:cNvPicPr/>
            <p:nvPr/>
          </p:nvPicPr>
          <p:blipFill>
            <a:blip r:embed="rId458" cstate="print"/>
            <a:stretch>
              <a:fillRect/>
            </a:stretch>
          </p:blipFill>
          <p:spPr>
            <a:xfrm>
              <a:off x="13088941" y="6281604"/>
              <a:ext cx="356428" cy="310540"/>
            </a:xfrm>
            <a:prstGeom prst="rect">
              <a:avLst/>
            </a:prstGeom>
          </p:spPr>
        </p:pic>
        <p:pic>
          <p:nvPicPr>
            <p:cNvPr id="556" name="object 556"/>
            <p:cNvPicPr/>
            <p:nvPr/>
          </p:nvPicPr>
          <p:blipFill>
            <a:blip r:embed="rId459" cstate="print"/>
            <a:stretch>
              <a:fillRect/>
            </a:stretch>
          </p:blipFill>
          <p:spPr>
            <a:xfrm>
              <a:off x="13881671" y="6537633"/>
              <a:ext cx="196622" cy="54511"/>
            </a:xfrm>
            <a:prstGeom prst="rect">
              <a:avLst/>
            </a:prstGeom>
          </p:spPr>
        </p:pic>
        <p:pic>
          <p:nvPicPr>
            <p:cNvPr id="557" name="object 557"/>
            <p:cNvPicPr/>
            <p:nvPr/>
          </p:nvPicPr>
          <p:blipFill>
            <a:blip r:embed="rId460" cstate="print"/>
            <a:stretch>
              <a:fillRect/>
            </a:stretch>
          </p:blipFill>
          <p:spPr>
            <a:xfrm>
              <a:off x="13750868" y="6591684"/>
              <a:ext cx="2335" cy="460"/>
            </a:xfrm>
            <a:prstGeom prst="rect">
              <a:avLst/>
            </a:prstGeom>
          </p:spPr>
        </p:pic>
        <p:pic>
          <p:nvPicPr>
            <p:cNvPr id="558" name="object 558"/>
            <p:cNvPicPr/>
            <p:nvPr/>
          </p:nvPicPr>
          <p:blipFill>
            <a:blip r:embed="rId461" cstate="print"/>
            <a:stretch>
              <a:fillRect/>
            </a:stretch>
          </p:blipFill>
          <p:spPr>
            <a:xfrm>
              <a:off x="13390450" y="6102165"/>
              <a:ext cx="359214" cy="402589"/>
            </a:xfrm>
            <a:prstGeom prst="rect">
              <a:avLst/>
            </a:prstGeom>
          </p:spPr>
        </p:pic>
        <p:pic>
          <p:nvPicPr>
            <p:cNvPr id="559" name="object 559"/>
            <p:cNvPicPr/>
            <p:nvPr/>
          </p:nvPicPr>
          <p:blipFill>
            <a:blip r:embed="rId462" cstate="print"/>
            <a:stretch>
              <a:fillRect/>
            </a:stretch>
          </p:blipFill>
          <p:spPr>
            <a:xfrm>
              <a:off x="13385812" y="6102825"/>
              <a:ext cx="104551" cy="392767"/>
            </a:xfrm>
            <a:prstGeom prst="rect">
              <a:avLst/>
            </a:prstGeom>
          </p:spPr>
        </p:pic>
        <p:pic>
          <p:nvPicPr>
            <p:cNvPr id="560" name="object 560"/>
            <p:cNvPicPr/>
            <p:nvPr/>
          </p:nvPicPr>
          <p:blipFill>
            <a:blip r:embed="rId463" cstate="print"/>
            <a:stretch>
              <a:fillRect/>
            </a:stretch>
          </p:blipFill>
          <p:spPr>
            <a:xfrm>
              <a:off x="13616318" y="6151184"/>
              <a:ext cx="133367" cy="46239"/>
            </a:xfrm>
            <a:prstGeom prst="rect">
              <a:avLst/>
            </a:prstGeom>
          </p:spPr>
        </p:pic>
        <p:pic>
          <p:nvPicPr>
            <p:cNvPr id="561" name="object 561"/>
            <p:cNvPicPr/>
            <p:nvPr/>
          </p:nvPicPr>
          <p:blipFill>
            <a:blip r:embed="rId464" cstate="print"/>
            <a:stretch>
              <a:fillRect/>
            </a:stretch>
          </p:blipFill>
          <p:spPr>
            <a:xfrm>
              <a:off x="13714011" y="6238878"/>
              <a:ext cx="35056" cy="70311"/>
            </a:xfrm>
            <a:prstGeom prst="rect">
              <a:avLst/>
            </a:prstGeom>
          </p:spPr>
        </p:pic>
        <p:pic>
          <p:nvPicPr>
            <p:cNvPr id="562" name="object 562"/>
            <p:cNvPicPr/>
            <p:nvPr/>
          </p:nvPicPr>
          <p:blipFill>
            <a:blip r:embed="rId465" cstate="print"/>
            <a:stretch>
              <a:fillRect/>
            </a:stretch>
          </p:blipFill>
          <p:spPr>
            <a:xfrm>
              <a:off x="13721644" y="6353544"/>
              <a:ext cx="7549" cy="15193"/>
            </a:xfrm>
            <a:prstGeom prst="rect">
              <a:avLst/>
            </a:prstGeom>
          </p:spPr>
        </p:pic>
        <p:pic>
          <p:nvPicPr>
            <p:cNvPr id="563" name="object 563"/>
            <p:cNvPicPr/>
            <p:nvPr/>
          </p:nvPicPr>
          <p:blipFill>
            <a:blip r:embed="rId466" cstate="print"/>
            <a:stretch>
              <a:fillRect/>
            </a:stretch>
          </p:blipFill>
          <p:spPr>
            <a:xfrm>
              <a:off x="13581209" y="6463175"/>
              <a:ext cx="1497" cy="3057"/>
            </a:xfrm>
            <a:prstGeom prst="rect">
              <a:avLst/>
            </a:prstGeom>
          </p:spPr>
        </p:pic>
        <p:pic>
          <p:nvPicPr>
            <p:cNvPr id="564" name="object 564"/>
            <p:cNvPicPr/>
            <p:nvPr/>
          </p:nvPicPr>
          <p:blipFill>
            <a:blip r:embed="rId467" cstate="print"/>
            <a:stretch>
              <a:fillRect/>
            </a:stretch>
          </p:blipFill>
          <p:spPr>
            <a:xfrm>
              <a:off x="13889304" y="6425500"/>
              <a:ext cx="136655" cy="158529"/>
            </a:xfrm>
            <a:prstGeom prst="rect">
              <a:avLst/>
            </a:prstGeom>
          </p:spPr>
        </p:pic>
        <p:pic>
          <p:nvPicPr>
            <p:cNvPr id="565" name="object 565"/>
            <p:cNvPicPr/>
            <p:nvPr/>
          </p:nvPicPr>
          <p:blipFill>
            <a:blip r:embed="rId468" cstate="print"/>
            <a:stretch>
              <a:fillRect/>
            </a:stretch>
          </p:blipFill>
          <p:spPr>
            <a:xfrm>
              <a:off x="13713969" y="6136389"/>
              <a:ext cx="309823" cy="455755"/>
            </a:xfrm>
            <a:prstGeom prst="rect">
              <a:avLst/>
            </a:prstGeom>
          </p:spPr>
        </p:pic>
        <p:pic>
          <p:nvPicPr>
            <p:cNvPr id="566" name="object 566"/>
            <p:cNvPicPr/>
            <p:nvPr/>
          </p:nvPicPr>
          <p:blipFill>
            <a:blip r:embed="rId469" cstate="print"/>
            <a:stretch>
              <a:fillRect/>
            </a:stretch>
          </p:blipFill>
          <p:spPr>
            <a:xfrm>
              <a:off x="13875755" y="6422747"/>
              <a:ext cx="83379" cy="169397"/>
            </a:xfrm>
            <a:prstGeom prst="rect">
              <a:avLst/>
            </a:prstGeom>
          </p:spPr>
        </p:pic>
        <p:pic>
          <p:nvPicPr>
            <p:cNvPr id="567" name="object 567"/>
            <p:cNvPicPr/>
            <p:nvPr/>
          </p:nvPicPr>
          <p:blipFill>
            <a:blip r:embed="rId470" cstate="print"/>
            <a:stretch>
              <a:fillRect/>
            </a:stretch>
          </p:blipFill>
          <p:spPr>
            <a:xfrm>
              <a:off x="13745989" y="6425029"/>
              <a:ext cx="45150" cy="44553"/>
            </a:xfrm>
            <a:prstGeom prst="rect">
              <a:avLst/>
            </a:prstGeom>
          </p:spPr>
        </p:pic>
        <p:pic>
          <p:nvPicPr>
            <p:cNvPr id="568" name="object 568"/>
            <p:cNvPicPr/>
            <p:nvPr/>
          </p:nvPicPr>
          <p:blipFill>
            <a:blip r:embed="rId471" cstate="print"/>
            <a:stretch>
              <a:fillRect/>
            </a:stretch>
          </p:blipFill>
          <p:spPr>
            <a:xfrm>
              <a:off x="13783464" y="6515257"/>
              <a:ext cx="2052" cy="1026"/>
            </a:xfrm>
            <a:prstGeom prst="rect">
              <a:avLst/>
            </a:prstGeom>
          </p:spPr>
        </p:pic>
        <p:pic>
          <p:nvPicPr>
            <p:cNvPr id="569" name="object 569"/>
            <p:cNvPicPr/>
            <p:nvPr/>
          </p:nvPicPr>
          <p:blipFill>
            <a:blip r:embed="rId472" cstate="print"/>
            <a:stretch>
              <a:fillRect/>
            </a:stretch>
          </p:blipFill>
          <p:spPr>
            <a:xfrm>
              <a:off x="13774826" y="6563653"/>
              <a:ext cx="58521" cy="28491"/>
            </a:xfrm>
            <a:prstGeom prst="rect">
              <a:avLst/>
            </a:prstGeom>
          </p:spPr>
        </p:pic>
        <p:pic>
          <p:nvPicPr>
            <p:cNvPr id="570" name="object 570"/>
            <p:cNvPicPr/>
            <p:nvPr/>
          </p:nvPicPr>
          <p:blipFill>
            <a:blip r:embed="rId473" cstate="print"/>
            <a:stretch>
              <a:fillRect/>
            </a:stretch>
          </p:blipFill>
          <p:spPr>
            <a:xfrm>
              <a:off x="13000462" y="6345754"/>
              <a:ext cx="174790" cy="246390"/>
            </a:xfrm>
            <a:prstGeom prst="rect">
              <a:avLst/>
            </a:prstGeom>
          </p:spPr>
        </p:pic>
        <p:pic>
          <p:nvPicPr>
            <p:cNvPr id="571" name="object 571"/>
            <p:cNvPicPr/>
            <p:nvPr/>
          </p:nvPicPr>
          <p:blipFill>
            <a:blip r:embed="rId474" cstate="print"/>
            <a:stretch>
              <a:fillRect/>
            </a:stretch>
          </p:blipFill>
          <p:spPr>
            <a:xfrm>
              <a:off x="13082721" y="6366085"/>
              <a:ext cx="98426" cy="226060"/>
            </a:xfrm>
            <a:prstGeom prst="rect">
              <a:avLst/>
            </a:prstGeom>
          </p:spPr>
        </p:pic>
        <p:pic>
          <p:nvPicPr>
            <p:cNvPr id="572" name="object 572"/>
            <p:cNvPicPr/>
            <p:nvPr/>
          </p:nvPicPr>
          <p:blipFill>
            <a:blip r:embed="rId475" cstate="print"/>
            <a:stretch>
              <a:fillRect/>
            </a:stretch>
          </p:blipFill>
          <p:spPr>
            <a:xfrm>
              <a:off x="13547450" y="6367355"/>
              <a:ext cx="251824" cy="224789"/>
            </a:xfrm>
            <a:prstGeom prst="rect">
              <a:avLst/>
            </a:prstGeom>
          </p:spPr>
        </p:pic>
        <p:pic>
          <p:nvPicPr>
            <p:cNvPr id="573" name="object 573"/>
            <p:cNvPicPr/>
            <p:nvPr/>
          </p:nvPicPr>
          <p:blipFill>
            <a:blip r:embed="rId476" cstate="print"/>
            <a:stretch>
              <a:fillRect/>
            </a:stretch>
          </p:blipFill>
          <p:spPr>
            <a:xfrm>
              <a:off x="14061770" y="6102107"/>
              <a:ext cx="30690" cy="10125"/>
            </a:xfrm>
            <a:prstGeom prst="rect">
              <a:avLst/>
            </a:prstGeom>
          </p:spPr>
        </p:pic>
        <p:pic>
          <p:nvPicPr>
            <p:cNvPr id="574" name="object 574"/>
            <p:cNvPicPr/>
            <p:nvPr/>
          </p:nvPicPr>
          <p:blipFill>
            <a:blip r:embed="rId477" cstate="print"/>
            <a:stretch>
              <a:fillRect/>
            </a:stretch>
          </p:blipFill>
          <p:spPr>
            <a:xfrm>
              <a:off x="13575586" y="6102182"/>
              <a:ext cx="427379" cy="92455"/>
            </a:xfrm>
            <a:prstGeom prst="rect">
              <a:avLst/>
            </a:prstGeom>
          </p:spPr>
        </p:pic>
        <p:pic>
          <p:nvPicPr>
            <p:cNvPr id="575" name="object 575"/>
            <p:cNvPicPr/>
            <p:nvPr/>
          </p:nvPicPr>
          <p:blipFill>
            <a:blip r:embed="rId478" cstate="print"/>
            <a:stretch>
              <a:fillRect/>
            </a:stretch>
          </p:blipFill>
          <p:spPr>
            <a:xfrm>
              <a:off x="13570193" y="6102176"/>
              <a:ext cx="431965" cy="99949"/>
            </a:xfrm>
            <a:prstGeom prst="rect">
              <a:avLst/>
            </a:prstGeom>
          </p:spPr>
        </p:pic>
        <p:pic>
          <p:nvPicPr>
            <p:cNvPr id="576" name="object 576"/>
            <p:cNvPicPr/>
            <p:nvPr/>
          </p:nvPicPr>
          <p:blipFill>
            <a:blip r:embed="rId479" cstate="print"/>
            <a:stretch>
              <a:fillRect/>
            </a:stretch>
          </p:blipFill>
          <p:spPr>
            <a:xfrm>
              <a:off x="14084660" y="6124096"/>
              <a:ext cx="59223" cy="179900"/>
            </a:xfrm>
            <a:prstGeom prst="rect">
              <a:avLst/>
            </a:prstGeom>
          </p:spPr>
        </p:pic>
        <p:pic>
          <p:nvPicPr>
            <p:cNvPr id="577" name="object 577"/>
            <p:cNvPicPr/>
            <p:nvPr/>
          </p:nvPicPr>
          <p:blipFill>
            <a:blip r:embed="rId480" cstate="print"/>
            <a:stretch>
              <a:fillRect/>
            </a:stretch>
          </p:blipFill>
          <p:spPr>
            <a:xfrm>
              <a:off x="13336913" y="6467685"/>
              <a:ext cx="253782" cy="124460"/>
            </a:xfrm>
            <a:prstGeom prst="rect">
              <a:avLst/>
            </a:prstGeom>
          </p:spPr>
        </p:pic>
        <p:pic>
          <p:nvPicPr>
            <p:cNvPr id="578" name="object 578"/>
            <p:cNvPicPr/>
            <p:nvPr/>
          </p:nvPicPr>
          <p:blipFill>
            <a:blip r:embed="rId481" cstate="print"/>
            <a:stretch>
              <a:fillRect/>
            </a:stretch>
          </p:blipFill>
          <p:spPr>
            <a:xfrm>
              <a:off x="13928172" y="6102107"/>
              <a:ext cx="215710" cy="141304"/>
            </a:xfrm>
            <a:prstGeom prst="rect">
              <a:avLst/>
            </a:prstGeom>
          </p:spPr>
        </p:pic>
        <p:pic>
          <p:nvPicPr>
            <p:cNvPr id="579" name="object 579"/>
            <p:cNvPicPr/>
            <p:nvPr/>
          </p:nvPicPr>
          <p:blipFill>
            <a:blip r:embed="rId482" cstate="print"/>
            <a:stretch>
              <a:fillRect/>
            </a:stretch>
          </p:blipFill>
          <p:spPr>
            <a:xfrm>
              <a:off x="13902361" y="6157805"/>
              <a:ext cx="241521" cy="434339"/>
            </a:xfrm>
            <a:prstGeom prst="rect">
              <a:avLst/>
            </a:prstGeom>
          </p:spPr>
        </p:pic>
        <p:pic>
          <p:nvPicPr>
            <p:cNvPr id="580" name="object 580"/>
            <p:cNvPicPr/>
            <p:nvPr/>
          </p:nvPicPr>
          <p:blipFill>
            <a:blip r:embed="rId483" cstate="print"/>
            <a:stretch>
              <a:fillRect/>
            </a:stretch>
          </p:blipFill>
          <p:spPr>
            <a:xfrm>
              <a:off x="13000462" y="6102107"/>
              <a:ext cx="255468" cy="265039"/>
            </a:xfrm>
            <a:prstGeom prst="rect">
              <a:avLst/>
            </a:prstGeom>
          </p:spPr>
        </p:pic>
        <p:sp>
          <p:nvSpPr>
            <p:cNvPr id="581" name="object 581"/>
            <p:cNvSpPr/>
            <p:nvPr/>
          </p:nvSpPr>
          <p:spPr>
            <a:xfrm>
              <a:off x="13154897" y="6188416"/>
              <a:ext cx="912494" cy="258445"/>
            </a:xfrm>
            <a:custGeom>
              <a:avLst/>
              <a:gdLst/>
              <a:ahLst/>
              <a:cxnLst/>
              <a:rect l="l" t="t" r="r" b="b"/>
              <a:pathLst>
                <a:path w="912494" h="258445">
                  <a:moveTo>
                    <a:pt x="834749" y="0"/>
                  </a:moveTo>
                  <a:lnTo>
                    <a:pt x="77170" y="0"/>
                  </a:lnTo>
                  <a:lnTo>
                    <a:pt x="47133" y="6064"/>
                  </a:lnTo>
                  <a:lnTo>
                    <a:pt x="22604" y="22604"/>
                  </a:lnTo>
                  <a:lnTo>
                    <a:pt x="6064" y="47133"/>
                  </a:lnTo>
                  <a:lnTo>
                    <a:pt x="0" y="77170"/>
                  </a:lnTo>
                  <a:lnTo>
                    <a:pt x="0" y="180863"/>
                  </a:lnTo>
                  <a:lnTo>
                    <a:pt x="6064" y="210904"/>
                  </a:lnTo>
                  <a:lnTo>
                    <a:pt x="22604" y="235433"/>
                  </a:lnTo>
                  <a:lnTo>
                    <a:pt x="47133" y="251970"/>
                  </a:lnTo>
                  <a:lnTo>
                    <a:pt x="77170" y="258034"/>
                  </a:lnTo>
                  <a:lnTo>
                    <a:pt x="834749" y="258034"/>
                  </a:lnTo>
                  <a:lnTo>
                    <a:pt x="864786" y="251970"/>
                  </a:lnTo>
                  <a:lnTo>
                    <a:pt x="889315" y="235433"/>
                  </a:lnTo>
                  <a:lnTo>
                    <a:pt x="905854" y="210904"/>
                  </a:lnTo>
                  <a:lnTo>
                    <a:pt x="911919" y="180863"/>
                  </a:lnTo>
                  <a:lnTo>
                    <a:pt x="911919" y="77170"/>
                  </a:lnTo>
                  <a:lnTo>
                    <a:pt x="905854" y="47133"/>
                  </a:lnTo>
                  <a:lnTo>
                    <a:pt x="889315" y="22604"/>
                  </a:lnTo>
                  <a:lnTo>
                    <a:pt x="864786" y="6064"/>
                  </a:lnTo>
                  <a:lnTo>
                    <a:pt x="834749" y="0"/>
                  </a:lnTo>
                  <a:close/>
                </a:path>
              </a:pathLst>
            </a:custGeom>
            <a:solidFill>
              <a:srgbClr val="57A250"/>
            </a:solidFill>
          </p:spPr>
          <p:txBody>
            <a:bodyPr wrap="square" lIns="0" tIns="0" rIns="0" bIns="0" rtlCol="0"/>
            <a:lstStyle/>
            <a:p>
              <a:endParaRPr sz="1636" dirty="0"/>
            </a:p>
          </p:txBody>
        </p:sp>
      </p:grpSp>
      <p:sp>
        <p:nvSpPr>
          <p:cNvPr id="582" name="object 582"/>
          <p:cNvSpPr txBox="1"/>
          <p:nvPr/>
        </p:nvSpPr>
        <p:spPr>
          <a:xfrm>
            <a:off x="12023409" y="5639491"/>
            <a:ext cx="704091" cy="200044"/>
          </a:xfrm>
          <a:prstGeom prst="rect">
            <a:avLst/>
          </a:prstGeom>
        </p:spPr>
        <p:txBody>
          <a:bodyPr vert="horz" wrap="square" lIns="0" tIns="10974" rIns="0" bIns="0" rtlCol="0">
            <a:spAutoFit/>
          </a:bodyPr>
          <a:lstStyle/>
          <a:p>
            <a:pPr marL="11553">
              <a:spcBef>
                <a:spcPts val="86"/>
              </a:spcBef>
            </a:pPr>
            <a:r>
              <a:rPr sz="1228" b="1" spc="-9" dirty="0">
                <a:solidFill>
                  <a:srgbClr val="FFFFFF"/>
                </a:solidFill>
                <a:latin typeface="Ubuntu"/>
                <a:cs typeface="Ubuntu"/>
              </a:rPr>
              <a:t>Botucatu</a:t>
            </a:r>
            <a:endParaRPr sz="1228" dirty="0">
              <a:latin typeface="Ubuntu"/>
              <a:cs typeface="Ubuntu"/>
            </a:endParaRPr>
          </a:p>
        </p:txBody>
      </p:sp>
      <p:grpSp>
        <p:nvGrpSpPr>
          <p:cNvPr id="583" name="object 583"/>
          <p:cNvGrpSpPr/>
          <p:nvPr/>
        </p:nvGrpSpPr>
        <p:grpSpPr>
          <a:xfrm>
            <a:off x="10521591" y="4189563"/>
            <a:ext cx="2282085" cy="1681962"/>
            <a:chOff x="11566548" y="4605933"/>
            <a:chExt cx="2508885" cy="1849120"/>
          </a:xfrm>
        </p:grpSpPr>
        <p:sp>
          <p:nvSpPr>
            <p:cNvPr id="584" name="object 584"/>
            <p:cNvSpPr/>
            <p:nvPr/>
          </p:nvSpPr>
          <p:spPr>
            <a:xfrm>
              <a:off x="13154897" y="6188415"/>
              <a:ext cx="912494" cy="258445"/>
            </a:xfrm>
            <a:custGeom>
              <a:avLst/>
              <a:gdLst/>
              <a:ahLst/>
              <a:cxnLst/>
              <a:rect l="l" t="t" r="r" b="b"/>
              <a:pathLst>
                <a:path w="912494" h="258445">
                  <a:moveTo>
                    <a:pt x="77170" y="0"/>
                  </a:moveTo>
                  <a:lnTo>
                    <a:pt x="47133" y="6064"/>
                  </a:lnTo>
                  <a:lnTo>
                    <a:pt x="22604" y="22604"/>
                  </a:lnTo>
                  <a:lnTo>
                    <a:pt x="6064" y="47133"/>
                  </a:lnTo>
                  <a:lnTo>
                    <a:pt x="0" y="77170"/>
                  </a:lnTo>
                  <a:lnTo>
                    <a:pt x="0" y="180863"/>
                  </a:lnTo>
                  <a:lnTo>
                    <a:pt x="6064" y="210904"/>
                  </a:lnTo>
                  <a:lnTo>
                    <a:pt x="22604" y="235433"/>
                  </a:lnTo>
                  <a:lnTo>
                    <a:pt x="47133" y="251970"/>
                  </a:lnTo>
                  <a:lnTo>
                    <a:pt x="77170" y="258034"/>
                  </a:lnTo>
                  <a:lnTo>
                    <a:pt x="834749" y="258034"/>
                  </a:lnTo>
                  <a:lnTo>
                    <a:pt x="864786" y="251970"/>
                  </a:lnTo>
                  <a:lnTo>
                    <a:pt x="889315" y="235433"/>
                  </a:lnTo>
                  <a:lnTo>
                    <a:pt x="905854" y="210904"/>
                  </a:lnTo>
                  <a:lnTo>
                    <a:pt x="911919" y="180863"/>
                  </a:lnTo>
                  <a:lnTo>
                    <a:pt x="911919" y="77170"/>
                  </a:lnTo>
                  <a:lnTo>
                    <a:pt x="905854" y="47133"/>
                  </a:lnTo>
                  <a:lnTo>
                    <a:pt x="889315" y="22604"/>
                  </a:lnTo>
                  <a:lnTo>
                    <a:pt x="864786" y="6064"/>
                  </a:lnTo>
                  <a:lnTo>
                    <a:pt x="834749" y="0"/>
                  </a:lnTo>
                  <a:lnTo>
                    <a:pt x="77170" y="0"/>
                  </a:lnTo>
                  <a:close/>
                </a:path>
              </a:pathLst>
            </a:custGeom>
            <a:ln w="17119">
              <a:solidFill>
                <a:srgbClr val="006D4C"/>
              </a:solidFill>
            </a:ln>
          </p:spPr>
          <p:txBody>
            <a:bodyPr wrap="square" lIns="0" tIns="0" rIns="0" bIns="0" rtlCol="0"/>
            <a:lstStyle/>
            <a:p>
              <a:endParaRPr sz="1636" dirty="0"/>
            </a:p>
          </p:txBody>
        </p:sp>
        <p:pic>
          <p:nvPicPr>
            <p:cNvPr id="585" name="object 585"/>
            <p:cNvPicPr/>
            <p:nvPr/>
          </p:nvPicPr>
          <p:blipFill>
            <a:blip r:embed="rId484" cstate="print"/>
            <a:stretch>
              <a:fillRect/>
            </a:stretch>
          </p:blipFill>
          <p:spPr>
            <a:xfrm>
              <a:off x="11911563" y="4721584"/>
              <a:ext cx="424227" cy="374386"/>
            </a:xfrm>
            <a:prstGeom prst="rect">
              <a:avLst/>
            </a:prstGeom>
          </p:spPr>
        </p:pic>
        <p:pic>
          <p:nvPicPr>
            <p:cNvPr id="586" name="object 586"/>
            <p:cNvPicPr/>
            <p:nvPr/>
          </p:nvPicPr>
          <p:blipFill>
            <a:blip r:embed="rId485" cstate="print"/>
            <a:stretch>
              <a:fillRect/>
            </a:stretch>
          </p:blipFill>
          <p:spPr>
            <a:xfrm>
              <a:off x="11566548" y="4884762"/>
              <a:ext cx="300681" cy="211208"/>
            </a:xfrm>
            <a:prstGeom prst="rect">
              <a:avLst/>
            </a:prstGeom>
          </p:spPr>
        </p:pic>
        <p:pic>
          <p:nvPicPr>
            <p:cNvPr id="587" name="object 587"/>
            <p:cNvPicPr/>
            <p:nvPr/>
          </p:nvPicPr>
          <p:blipFill>
            <a:blip r:embed="rId486" cstate="print"/>
            <a:stretch>
              <a:fillRect/>
            </a:stretch>
          </p:blipFill>
          <p:spPr>
            <a:xfrm>
              <a:off x="11566548" y="4605933"/>
              <a:ext cx="138760" cy="139943"/>
            </a:xfrm>
            <a:prstGeom prst="rect">
              <a:avLst/>
            </a:prstGeom>
          </p:spPr>
        </p:pic>
        <p:pic>
          <p:nvPicPr>
            <p:cNvPr id="588" name="object 588"/>
            <p:cNvPicPr/>
            <p:nvPr/>
          </p:nvPicPr>
          <p:blipFill>
            <a:blip r:embed="rId487" cstate="print"/>
            <a:stretch>
              <a:fillRect/>
            </a:stretch>
          </p:blipFill>
          <p:spPr>
            <a:xfrm>
              <a:off x="12316703" y="4800073"/>
              <a:ext cx="204789" cy="214747"/>
            </a:xfrm>
            <a:prstGeom prst="rect">
              <a:avLst/>
            </a:prstGeom>
          </p:spPr>
        </p:pic>
        <p:pic>
          <p:nvPicPr>
            <p:cNvPr id="589" name="object 589"/>
            <p:cNvPicPr/>
            <p:nvPr/>
          </p:nvPicPr>
          <p:blipFill>
            <a:blip r:embed="rId488" cstate="print"/>
            <a:stretch>
              <a:fillRect/>
            </a:stretch>
          </p:blipFill>
          <p:spPr>
            <a:xfrm>
              <a:off x="11786175" y="4915326"/>
              <a:ext cx="245427" cy="180643"/>
            </a:xfrm>
            <a:prstGeom prst="rect">
              <a:avLst/>
            </a:prstGeom>
          </p:spPr>
        </p:pic>
        <p:pic>
          <p:nvPicPr>
            <p:cNvPr id="590" name="object 590"/>
            <p:cNvPicPr/>
            <p:nvPr/>
          </p:nvPicPr>
          <p:blipFill>
            <a:blip r:embed="rId489" cstate="print"/>
            <a:stretch>
              <a:fillRect/>
            </a:stretch>
          </p:blipFill>
          <p:spPr>
            <a:xfrm>
              <a:off x="11778730" y="4920227"/>
              <a:ext cx="88499" cy="175743"/>
            </a:xfrm>
            <a:prstGeom prst="rect">
              <a:avLst/>
            </a:prstGeom>
          </p:spPr>
        </p:pic>
        <p:pic>
          <p:nvPicPr>
            <p:cNvPr id="591" name="object 591"/>
            <p:cNvPicPr/>
            <p:nvPr/>
          </p:nvPicPr>
          <p:blipFill>
            <a:blip r:embed="rId490" cstate="print"/>
            <a:stretch>
              <a:fillRect/>
            </a:stretch>
          </p:blipFill>
          <p:spPr>
            <a:xfrm>
              <a:off x="12337132" y="4975063"/>
              <a:ext cx="134603" cy="120907"/>
            </a:xfrm>
            <a:prstGeom prst="rect">
              <a:avLst/>
            </a:prstGeom>
          </p:spPr>
        </p:pic>
        <p:pic>
          <p:nvPicPr>
            <p:cNvPr id="592" name="object 592"/>
            <p:cNvPicPr/>
            <p:nvPr/>
          </p:nvPicPr>
          <p:blipFill>
            <a:blip r:embed="rId491" cstate="print"/>
            <a:stretch>
              <a:fillRect/>
            </a:stretch>
          </p:blipFill>
          <p:spPr>
            <a:xfrm>
              <a:off x="11885344" y="4605933"/>
              <a:ext cx="392396" cy="286598"/>
            </a:xfrm>
            <a:prstGeom prst="rect">
              <a:avLst/>
            </a:prstGeom>
          </p:spPr>
        </p:pic>
        <p:pic>
          <p:nvPicPr>
            <p:cNvPr id="593" name="object 593"/>
            <p:cNvPicPr/>
            <p:nvPr/>
          </p:nvPicPr>
          <p:blipFill>
            <a:blip r:embed="rId492" cstate="print"/>
            <a:stretch>
              <a:fillRect/>
            </a:stretch>
          </p:blipFill>
          <p:spPr>
            <a:xfrm>
              <a:off x="11901574" y="4719711"/>
              <a:ext cx="362344" cy="376259"/>
            </a:xfrm>
            <a:prstGeom prst="rect">
              <a:avLst/>
            </a:prstGeom>
          </p:spPr>
        </p:pic>
        <p:pic>
          <p:nvPicPr>
            <p:cNvPr id="594" name="object 594"/>
            <p:cNvPicPr/>
            <p:nvPr/>
          </p:nvPicPr>
          <p:blipFill>
            <a:blip r:embed="rId493" cstate="print"/>
            <a:stretch>
              <a:fillRect/>
            </a:stretch>
          </p:blipFill>
          <p:spPr>
            <a:xfrm>
              <a:off x="12223386" y="4605933"/>
              <a:ext cx="298106" cy="91044"/>
            </a:xfrm>
            <a:prstGeom prst="rect">
              <a:avLst/>
            </a:prstGeom>
          </p:spPr>
        </p:pic>
        <p:pic>
          <p:nvPicPr>
            <p:cNvPr id="595" name="object 595"/>
            <p:cNvPicPr/>
            <p:nvPr/>
          </p:nvPicPr>
          <p:blipFill>
            <a:blip r:embed="rId494" cstate="print"/>
            <a:stretch>
              <a:fillRect/>
            </a:stretch>
          </p:blipFill>
          <p:spPr>
            <a:xfrm>
              <a:off x="12286798" y="4780158"/>
              <a:ext cx="234694" cy="73756"/>
            </a:xfrm>
            <a:prstGeom prst="rect">
              <a:avLst/>
            </a:prstGeom>
          </p:spPr>
        </p:pic>
        <p:pic>
          <p:nvPicPr>
            <p:cNvPr id="596" name="object 596"/>
            <p:cNvPicPr/>
            <p:nvPr/>
          </p:nvPicPr>
          <p:blipFill>
            <a:blip r:embed="rId495" cstate="print"/>
            <a:stretch>
              <a:fillRect/>
            </a:stretch>
          </p:blipFill>
          <p:spPr>
            <a:xfrm>
              <a:off x="12256234" y="4644801"/>
              <a:ext cx="265258" cy="135350"/>
            </a:xfrm>
            <a:prstGeom prst="rect">
              <a:avLst/>
            </a:prstGeom>
          </p:spPr>
        </p:pic>
        <p:pic>
          <p:nvPicPr>
            <p:cNvPr id="597" name="object 597"/>
            <p:cNvPicPr/>
            <p:nvPr/>
          </p:nvPicPr>
          <p:blipFill>
            <a:blip r:embed="rId496" cstate="print"/>
            <a:stretch>
              <a:fillRect/>
            </a:stretch>
          </p:blipFill>
          <p:spPr>
            <a:xfrm>
              <a:off x="12251846" y="4640825"/>
              <a:ext cx="269646" cy="218440"/>
            </a:xfrm>
            <a:prstGeom prst="rect">
              <a:avLst/>
            </a:prstGeom>
          </p:spPr>
        </p:pic>
        <p:pic>
          <p:nvPicPr>
            <p:cNvPr id="598" name="object 598"/>
            <p:cNvPicPr/>
            <p:nvPr/>
          </p:nvPicPr>
          <p:blipFill>
            <a:blip r:embed="rId497" cstate="print"/>
            <a:stretch>
              <a:fillRect/>
            </a:stretch>
          </p:blipFill>
          <p:spPr>
            <a:xfrm>
              <a:off x="12183126" y="4953730"/>
              <a:ext cx="202255" cy="142239"/>
            </a:xfrm>
            <a:prstGeom prst="rect">
              <a:avLst/>
            </a:prstGeom>
          </p:spPr>
        </p:pic>
        <p:pic>
          <p:nvPicPr>
            <p:cNvPr id="599" name="object 599"/>
            <p:cNvPicPr/>
            <p:nvPr/>
          </p:nvPicPr>
          <p:blipFill>
            <a:blip r:embed="rId498" cstate="print"/>
            <a:stretch>
              <a:fillRect/>
            </a:stretch>
          </p:blipFill>
          <p:spPr>
            <a:xfrm>
              <a:off x="11566548" y="4825141"/>
              <a:ext cx="161754" cy="151513"/>
            </a:xfrm>
            <a:prstGeom prst="rect">
              <a:avLst/>
            </a:prstGeom>
          </p:spPr>
        </p:pic>
        <p:pic>
          <p:nvPicPr>
            <p:cNvPr id="600" name="object 600"/>
            <p:cNvPicPr/>
            <p:nvPr/>
          </p:nvPicPr>
          <p:blipFill>
            <a:blip r:embed="rId499" cstate="print"/>
            <a:stretch>
              <a:fillRect/>
            </a:stretch>
          </p:blipFill>
          <p:spPr>
            <a:xfrm>
              <a:off x="11566548" y="4874846"/>
              <a:ext cx="169261" cy="106195"/>
            </a:xfrm>
            <a:prstGeom prst="rect">
              <a:avLst/>
            </a:prstGeom>
          </p:spPr>
        </p:pic>
        <p:pic>
          <p:nvPicPr>
            <p:cNvPr id="601" name="object 601"/>
            <p:cNvPicPr/>
            <p:nvPr/>
          </p:nvPicPr>
          <p:blipFill>
            <a:blip r:embed="rId500" cstate="print"/>
            <a:stretch>
              <a:fillRect/>
            </a:stretch>
          </p:blipFill>
          <p:spPr>
            <a:xfrm>
              <a:off x="11718543" y="4605933"/>
              <a:ext cx="218715" cy="324136"/>
            </a:xfrm>
            <a:prstGeom prst="rect">
              <a:avLst/>
            </a:prstGeom>
          </p:spPr>
        </p:pic>
        <p:pic>
          <p:nvPicPr>
            <p:cNvPr id="602" name="object 602"/>
            <p:cNvPicPr/>
            <p:nvPr/>
          </p:nvPicPr>
          <p:blipFill>
            <a:blip r:embed="rId501" cstate="print"/>
            <a:stretch>
              <a:fillRect/>
            </a:stretch>
          </p:blipFill>
          <p:spPr>
            <a:xfrm>
              <a:off x="11677047" y="4605933"/>
              <a:ext cx="1424" cy="1413"/>
            </a:xfrm>
            <a:prstGeom prst="rect">
              <a:avLst/>
            </a:prstGeom>
          </p:spPr>
        </p:pic>
        <p:pic>
          <p:nvPicPr>
            <p:cNvPr id="603" name="object 603"/>
            <p:cNvPicPr/>
            <p:nvPr/>
          </p:nvPicPr>
          <p:blipFill>
            <a:blip r:embed="rId502" cstate="print"/>
            <a:stretch>
              <a:fillRect/>
            </a:stretch>
          </p:blipFill>
          <p:spPr>
            <a:xfrm>
              <a:off x="11566548" y="4738955"/>
              <a:ext cx="181659" cy="156696"/>
            </a:xfrm>
            <a:prstGeom prst="rect">
              <a:avLst/>
            </a:prstGeom>
          </p:spPr>
        </p:pic>
        <p:pic>
          <p:nvPicPr>
            <p:cNvPr id="604" name="object 604"/>
            <p:cNvPicPr/>
            <p:nvPr/>
          </p:nvPicPr>
          <p:blipFill>
            <a:blip r:embed="rId503" cstate="print"/>
            <a:stretch>
              <a:fillRect/>
            </a:stretch>
          </p:blipFill>
          <p:spPr>
            <a:xfrm>
              <a:off x="11566548" y="4605933"/>
              <a:ext cx="178109" cy="132969"/>
            </a:xfrm>
            <a:prstGeom prst="rect">
              <a:avLst/>
            </a:prstGeom>
          </p:spPr>
        </p:pic>
        <p:pic>
          <p:nvPicPr>
            <p:cNvPr id="605" name="object 605"/>
            <p:cNvPicPr/>
            <p:nvPr/>
          </p:nvPicPr>
          <p:blipFill>
            <a:blip r:embed="rId504" cstate="print"/>
            <a:stretch>
              <a:fillRect/>
            </a:stretch>
          </p:blipFill>
          <p:spPr>
            <a:xfrm>
              <a:off x="11566548" y="4606679"/>
              <a:ext cx="205040" cy="293370"/>
            </a:xfrm>
            <a:prstGeom prst="rect">
              <a:avLst/>
            </a:prstGeom>
          </p:spPr>
        </p:pic>
        <p:pic>
          <p:nvPicPr>
            <p:cNvPr id="606" name="object 606"/>
            <p:cNvPicPr/>
            <p:nvPr/>
          </p:nvPicPr>
          <p:blipFill>
            <a:blip r:embed="rId505" cstate="print"/>
            <a:stretch>
              <a:fillRect/>
            </a:stretch>
          </p:blipFill>
          <p:spPr>
            <a:xfrm>
              <a:off x="12471735" y="4901966"/>
              <a:ext cx="49757" cy="194004"/>
            </a:xfrm>
            <a:prstGeom prst="rect">
              <a:avLst/>
            </a:prstGeom>
          </p:spPr>
        </p:pic>
        <p:sp>
          <p:nvSpPr>
            <p:cNvPr id="607" name="object 607"/>
            <p:cNvSpPr/>
            <p:nvPr/>
          </p:nvSpPr>
          <p:spPr>
            <a:xfrm>
              <a:off x="11720985" y="4692244"/>
              <a:ext cx="723265" cy="257810"/>
            </a:xfrm>
            <a:custGeom>
              <a:avLst/>
              <a:gdLst/>
              <a:ahLst/>
              <a:cxnLst/>
              <a:rect l="l" t="t" r="r" b="b"/>
              <a:pathLst>
                <a:path w="723265" h="257810">
                  <a:moveTo>
                    <a:pt x="645655" y="0"/>
                  </a:moveTo>
                  <a:lnTo>
                    <a:pt x="77170" y="0"/>
                  </a:lnTo>
                  <a:lnTo>
                    <a:pt x="47133" y="6064"/>
                  </a:lnTo>
                  <a:lnTo>
                    <a:pt x="22604" y="22604"/>
                  </a:lnTo>
                  <a:lnTo>
                    <a:pt x="6064" y="47133"/>
                  </a:lnTo>
                  <a:lnTo>
                    <a:pt x="0" y="77170"/>
                  </a:lnTo>
                  <a:lnTo>
                    <a:pt x="0" y="180392"/>
                  </a:lnTo>
                  <a:lnTo>
                    <a:pt x="6064" y="210429"/>
                  </a:lnTo>
                  <a:lnTo>
                    <a:pt x="22604" y="234958"/>
                  </a:lnTo>
                  <a:lnTo>
                    <a:pt x="47133" y="251497"/>
                  </a:lnTo>
                  <a:lnTo>
                    <a:pt x="77170" y="257562"/>
                  </a:lnTo>
                  <a:lnTo>
                    <a:pt x="645655" y="257562"/>
                  </a:lnTo>
                  <a:lnTo>
                    <a:pt x="675692" y="251497"/>
                  </a:lnTo>
                  <a:lnTo>
                    <a:pt x="700222" y="234958"/>
                  </a:lnTo>
                  <a:lnTo>
                    <a:pt x="716761" y="210429"/>
                  </a:lnTo>
                  <a:lnTo>
                    <a:pt x="722826" y="180392"/>
                  </a:lnTo>
                  <a:lnTo>
                    <a:pt x="722826" y="77170"/>
                  </a:lnTo>
                  <a:lnTo>
                    <a:pt x="716761" y="47133"/>
                  </a:lnTo>
                  <a:lnTo>
                    <a:pt x="700222" y="22604"/>
                  </a:lnTo>
                  <a:lnTo>
                    <a:pt x="675692" y="6064"/>
                  </a:lnTo>
                  <a:lnTo>
                    <a:pt x="645655" y="0"/>
                  </a:lnTo>
                  <a:close/>
                </a:path>
              </a:pathLst>
            </a:custGeom>
            <a:solidFill>
              <a:srgbClr val="57A250"/>
            </a:solidFill>
          </p:spPr>
          <p:txBody>
            <a:bodyPr wrap="square" lIns="0" tIns="0" rIns="0" bIns="0" rtlCol="0"/>
            <a:lstStyle/>
            <a:p>
              <a:endParaRPr sz="1636" dirty="0"/>
            </a:p>
          </p:txBody>
        </p:sp>
      </p:grpSp>
      <p:sp>
        <p:nvSpPr>
          <p:cNvPr id="608" name="object 608"/>
          <p:cNvSpPr txBox="1"/>
          <p:nvPr/>
        </p:nvSpPr>
        <p:spPr>
          <a:xfrm>
            <a:off x="10735244" y="4278353"/>
            <a:ext cx="500777" cy="200044"/>
          </a:xfrm>
          <a:prstGeom prst="rect">
            <a:avLst/>
          </a:prstGeom>
        </p:spPr>
        <p:txBody>
          <a:bodyPr vert="horz" wrap="square" lIns="0" tIns="10974" rIns="0" bIns="0" rtlCol="0">
            <a:spAutoFit/>
          </a:bodyPr>
          <a:lstStyle/>
          <a:p>
            <a:pPr marL="11553">
              <a:spcBef>
                <a:spcPts val="86"/>
              </a:spcBef>
            </a:pPr>
            <a:r>
              <a:rPr sz="1228" b="1" spc="-9" dirty="0">
                <a:solidFill>
                  <a:srgbClr val="FFFFFF"/>
                </a:solidFill>
                <a:latin typeface="Ubuntu"/>
                <a:cs typeface="Ubuntu"/>
              </a:rPr>
              <a:t>Pirajuí</a:t>
            </a:r>
            <a:endParaRPr sz="1228" dirty="0">
              <a:latin typeface="Ubuntu"/>
              <a:cs typeface="Ubuntu"/>
            </a:endParaRPr>
          </a:p>
        </p:txBody>
      </p:sp>
      <p:grpSp>
        <p:nvGrpSpPr>
          <p:cNvPr id="609" name="object 609"/>
          <p:cNvGrpSpPr/>
          <p:nvPr/>
        </p:nvGrpSpPr>
        <p:grpSpPr>
          <a:xfrm>
            <a:off x="9428941" y="4260275"/>
            <a:ext cx="1898561" cy="776868"/>
            <a:chOff x="10365307" y="4683672"/>
            <a:chExt cx="2087245" cy="854075"/>
          </a:xfrm>
        </p:grpSpPr>
        <p:sp>
          <p:nvSpPr>
            <p:cNvPr id="610" name="object 610"/>
            <p:cNvSpPr/>
            <p:nvPr/>
          </p:nvSpPr>
          <p:spPr>
            <a:xfrm>
              <a:off x="11720985" y="4692244"/>
              <a:ext cx="723265" cy="257810"/>
            </a:xfrm>
            <a:custGeom>
              <a:avLst/>
              <a:gdLst/>
              <a:ahLst/>
              <a:cxnLst/>
              <a:rect l="l" t="t" r="r" b="b"/>
              <a:pathLst>
                <a:path w="723265" h="257810">
                  <a:moveTo>
                    <a:pt x="77170" y="0"/>
                  </a:moveTo>
                  <a:lnTo>
                    <a:pt x="47133" y="6064"/>
                  </a:lnTo>
                  <a:lnTo>
                    <a:pt x="22604" y="22604"/>
                  </a:lnTo>
                  <a:lnTo>
                    <a:pt x="6064" y="47133"/>
                  </a:lnTo>
                  <a:lnTo>
                    <a:pt x="0" y="77170"/>
                  </a:lnTo>
                  <a:lnTo>
                    <a:pt x="0" y="180392"/>
                  </a:lnTo>
                  <a:lnTo>
                    <a:pt x="6064" y="210429"/>
                  </a:lnTo>
                  <a:lnTo>
                    <a:pt x="22604" y="234958"/>
                  </a:lnTo>
                  <a:lnTo>
                    <a:pt x="47133" y="251497"/>
                  </a:lnTo>
                  <a:lnTo>
                    <a:pt x="77170" y="257562"/>
                  </a:lnTo>
                  <a:lnTo>
                    <a:pt x="645655" y="257562"/>
                  </a:lnTo>
                  <a:lnTo>
                    <a:pt x="675692" y="251497"/>
                  </a:lnTo>
                  <a:lnTo>
                    <a:pt x="700222" y="234958"/>
                  </a:lnTo>
                  <a:lnTo>
                    <a:pt x="716761" y="210429"/>
                  </a:lnTo>
                  <a:lnTo>
                    <a:pt x="722826" y="180392"/>
                  </a:lnTo>
                  <a:lnTo>
                    <a:pt x="722826" y="77170"/>
                  </a:lnTo>
                  <a:lnTo>
                    <a:pt x="716761" y="47133"/>
                  </a:lnTo>
                  <a:lnTo>
                    <a:pt x="700222" y="22604"/>
                  </a:lnTo>
                  <a:lnTo>
                    <a:pt x="675692" y="6064"/>
                  </a:lnTo>
                  <a:lnTo>
                    <a:pt x="645655" y="0"/>
                  </a:lnTo>
                  <a:lnTo>
                    <a:pt x="77170" y="0"/>
                  </a:lnTo>
                  <a:close/>
                </a:path>
              </a:pathLst>
            </a:custGeom>
            <a:ln w="17119">
              <a:solidFill>
                <a:srgbClr val="006D4C"/>
              </a:solidFill>
            </a:ln>
          </p:spPr>
          <p:txBody>
            <a:bodyPr wrap="square" lIns="0" tIns="0" rIns="0" bIns="0" rtlCol="0"/>
            <a:lstStyle/>
            <a:p>
              <a:endParaRPr sz="1636" dirty="0"/>
            </a:p>
          </p:txBody>
        </p:sp>
        <p:pic>
          <p:nvPicPr>
            <p:cNvPr id="611" name="object 611"/>
            <p:cNvPicPr/>
            <p:nvPr/>
          </p:nvPicPr>
          <p:blipFill>
            <a:blip r:embed="rId506" cstate="print"/>
            <a:stretch>
              <a:fillRect/>
            </a:stretch>
          </p:blipFill>
          <p:spPr>
            <a:xfrm>
              <a:off x="10891794" y="5400160"/>
              <a:ext cx="149691" cy="137419"/>
            </a:xfrm>
            <a:prstGeom prst="rect">
              <a:avLst/>
            </a:prstGeom>
          </p:spPr>
        </p:pic>
        <p:pic>
          <p:nvPicPr>
            <p:cNvPr id="612" name="object 612"/>
            <p:cNvPicPr/>
            <p:nvPr/>
          </p:nvPicPr>
          <p:blipFill>
            <a:blip r:embed="rId507" cstate="print"/>
            <a:stretch>
              <a:fillRect/>
            </a:stretch>
          </p:blipFill>
          <p:spPr>
            <a:xfrm>
              <a:off x="10365307" y="5240866"/>
              <a:ext cx="105337" cy="296713"/>
            </a:xfrm>
            <a:prstGeom prst="rect">
              <a:avLst/>
            </a:prstGeom>
          </p:spPr>
        </p:pic>
        <p:pic>
          <p:nvPicPr>
            <p:cNvPr id="613" name="object 613"/>
            <p:cNvPicPr/>
            <p:nvPr/>
          </p:nvPicPr>
          <p:blipFill>
            <a:blip r:embed="rId508" cstate="print"/>
            <a:stretch>
              <a:fillRect/>
            </a:stretch>
          </p:blipFill>
          <p:spPr>
            <a:xfrm>
              <a:off x="11172623" y="5328686"/>
              <a:ext cx="69725" cy="164455"/>
            </a:xfrm>
            <a:prstGeom prst="rect">
              <a:avLst/>
            </a:prstGeom>
          </p:spPr>
        </p:pic>
        <p:pic>
          <p:nvPicPr>
            <p:cNvPr id="614" name="object 614"/>
            <p:cNvPicPr/>
            <p:nvPr/>
          </p:nvPicPr>
          <p:blipFill>
            <a:blip r:embed="rId509" cstate="print"/>
            <a:stretch>
              <a:fillRect/>
            </a:stretch>
          </p:blipFill>
          <p:spPr>
            <a:xfrm>
              <a:off x="10812403" y="5048720"/>
              <a:ext cx="429945" cy="488859"/>
            </a:xfrm>
            <a:prstGeom prst="rect">
              <a:avLst/>
            </a:prstGeom>
          </p:spPr>
        </p:pic>
        <p:pic>
          <p:nvPicPr>
            <p:cNvPr id="615" name="object 615"/>
            <p:cNvPicPr/>
            <p:nvPr/>
          </p:nvPicPr>
          <p:blipFill>
            <a:blip r:embed="rId510" cstate="print"/>
            <a:stretch>
              <a:fillRect/>
            </a:stretch>
          </p:blipFill>
          <p:spPr>
            <a:xfrm>
              <a:off x="10786519" y="5359973"/>
              <a:ext cx="202433" cy="177607"/>
            </a:xfrm>
            <a:prstGeom prst="rect">
              <a:avLst/>
            </a:prstGeom>
          </p:spPr>
        </p:pic>
        <p:pic>
          <p:nvPicPr>
            <p:cNvPr id="616" name="object 616"/>
            <p:cNvPicPr/>
            <p:nvPr/>
          </p:nvPicPr>
          <p:blipFill>
            <a:blip r:embed="rId511" cstate="print"/>
            <a:stretch>
              <a:fillRect/>
            </a:stretch>
          </p:blipFill>
          <p:spPr>
            <a:xfrm>
              <a:off x="10786519" y="5354700"/>
              <a:ext cx="212182" cy="182879"/>
            </a:xfrm>
            <a:prstGeom prst="rect">
              <a:avLst/>
            </a:prstGeom>
          </p:spPr>
        </p:pic>
        <p:pic>
          <p:nvPicPr>
            <p:cNvPr id="617" name="object 617"/>
            <p:cNvPicPr/>
            <p:nvPr/>
          </p:nvPicPr>
          <p:blipFill>
            <a:blip r:embed="rId512" cstate="print"/>
            <a:stretch>
              <a:fillRect/>
            </a:stretch>
          </p:blipFill>
          <p:spPr>
            <a:xfrm>
              <a:off x="10365307" y="5047542"/>
              <a:ext cx="432656" cy="490037"/>
            </a:xfrm>
            <a:prstGeom prst="rect">
              <a:avLst/>
            </a:prstGeom>
          </p:spPr>
        </p:pic>
        <p:pic>
          <p:nvPicPr>
            <p:cNvPr id="618" name="object 618"/>
            <p:cNvPicPr/>
            <p:nvPr/>
          </p:nvPicPr>
          <p:blipFill>
            <a:blip r:embed="rId513" cstate="print"/>
            <a:stretch>
              <a:fillRect/>
            </a:stretch>
          </p:blipFill>
          <p:spPr>
            <a:xfrm>
              <a:off x="10365307" y="5232780"/>
              <a:ext cx="112164" cy="304800"/>
            </a:xfrm>
            <a:prstGeom prst="rect">
              <a:avLst/>
            </a:prstGeom>
          </p:spPr>
        </p:pic>
        <p:pic>
          <p:nvPicPr>
            <p:cNvPr id="619" name="object 619"/>
            <p:cNvPicPr/>
            <p:nvPr/>
          </p:nvPicPr>
          <p:blipFill>
            <a:blip r:embed="rId514" cstate="print"/>
            <a:stretch>
              <a:fillRect/>
            </a:stretch>
          </p:blipFill>
          <p:spPr>
            <a:xfrm>
              <a:off x="10763787" y="5259201"/>
              <a:ext cx="5486" cy="13894"/>
            </a:xfrm>
            <a:prstGeom prst="rect">
              <a:avLst/>
            </a:prstGeom>
          </p:spPr>
        </p:pic>
        <p:pic>
          <p:nvPicPr>
            <p:cNvPr id="620" name="object 620"/>
            <p:cNvPicPr/>
            <p:nvPr/>
          </p:nvPicPr>
          <p:blipFill>
            <a:blip r:embed="rId515" cstate="print"/>
            <a:stretch>
              <a:fillRect/>
            </a:stretch>
          </p:blipFill>
          <p:spPr>
            <a:xfrm>
              <a:off x="10711852" y="5317555"/>
              <a:ext cx="21381" cy="13528"/>
            </a:xfrm>
            <a:prstGeom prst="rect">
              <a:avLst/>
            </a:prstGeom>
          </p:spPr>
        </p:pic>
        <p:pic>
          <p:nvPicPr>
            <p:cNvPr id="621" name="object 621"/>
            <p:cNvPicPr/>
            <p:nvPr/>
          </p:nvPicPr>
          <p:blipFill>
            <a:blip r:embed="rId516" cstate="print"/>
            <a:stretch>
              <a:fillRect/>
            </a:stretch>
          </p:blipFill>
          <p:spPr>
            <a:xfrm>
              <a:off x="10603980" y="5324780"/>
              <a:ext cx="38627" cy="105651"/>
            </a:xfrm>
            <a:prstGeom prst="rect">
              <a:avLst/>
            </a:prstGeom>
          </p:spPr>
        </p:pic>
        <p:pic>
          <p:nvPicPr>
            <p:cNvPr id="622" name="object 622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10524088" y="5515968"/>
              <a:ext cx="10732" cy="21611"/>
            </a:xfrm>
            <a:prstGeom prst="rect">
              <a:avLst/>
            </a:prstGeom>
          </p:spPr>
        </p:pic>
        <p:pic>
          <p:nvPicPr>
            <p:cNvPr id="623" name="object 623"/>
            <p:cNvPicPr/>
            <p:nvPr/>
          </p:nvPicPr>
          <p:blipFill>
            <a:blip r:embed="rId517" cstate="print"/>
            <a:stretch>
              <a:fillRect/>
            </a:stretch>
          </p:blipFill>
          <p:spPr>
            <a:xfrm>
              <a:off x="10528517" y="5324220"/>
              <a:ext cx="284127" cy="213360"/>
            </a:xfrm>
            <a:prstGeom prst="rect">
              <a:avLst/>
            </a:prstGeom>
          </p:spPr>
        </p:pic>
        <p:pic>
          <p:nvPicPr>
            <p:cNvPr id="624" name="object 624"/>
            <p:cNvPicPr/>
            <p:nvPr/>
          </p:nvPicPr>
          <p:blipFill>
            <a:blip r:embed="rId518" cstate="print"/>
            <a:stretch>
              <a:fillRect/>
            </a:stretch>
          </p:blipFill>
          <p:spPr>
            <a:xfrm>
              <a:off x="10524140" y="5316600"/>
              <a:ext cx="193816" cy="220979"/>
            </a:xfrm>
            <a:prstGeom prst="rect">
              <a:avLst/>
            </a:prstGeom>
          </p:spPr>
        </p:pic>
        <p:pic>
          <p:nvPicPr>
            <p:cNvPr id="625" name="object 625"/>
            <p:cNvPicPr/>
            <p:nvPr/>
          </p:nvPicPr>
          <p:blipFill>
            <a:blip r:embed="rId519" cstate="print"/>
            <a:stretch>
              <a:fillRect/>
            </a:stretch>
          </p:blipFill>
          <p:spPr>
            <a:xfrm>
              <a:off x="10782132" y="5358507"/>
              <a:ext cx="36428" cy="179073"/>
            </a:xfrm>
            <a:prstGeom prst="rect">
              <a:avLst/>
            </a:prstGeom>
          </p:spPr>
        </p:pic>
        <p:pic>
          <p:nvPicPr>
            <p:cNvPr id="626" name="object 626"/>
            <p:cNvPicPr/>
            <p:nvPr/>
          </p:nvPicPr>
          <p:blipFill>
            <a:blip r:embed="rId520" cstate="print"/>
            <a:stretch>
              <a:fillRect/>
            </a:stretch>
          </p:blipFill>
          <p:spPr>
            <a:xfrm>
              <a:off x="10365307" y="5047542"/>
              <a:ext cx="167199" cy="171921"/>
            </a:xfrm>
            <a:prstGeom prst="rect">
              <a:avLst/>
            </a:prstGeom>
          </p:spPr>
        </p:pic>
        <p:pic>
          <p:nvPicPr>
            <p:cNvPr id="627" name="object 627"/>
            <p:cNvPicPr/>
            <p:nvPr/>
          </p:nvPicPr>
          <p:blipFill>
            <a:blip r:embed="rId521" cstate="print"/>
            <a:stretch>
              <a:fillRect/>
            </a:stretch>
          </p:blipFill>
          <p:spPr>
            <a:xfrm>
              <a:off x="10977435" y="5486890"/>
              <a:ext cx="175732" cy="50689"/>
            </a:xfrm>
            <a:prstGeom prst="rect">
              <a:avLst/>
            </a:prstGeom>
          </p:spPr>
        </p:pic>
        <p:pic>
          <p:nvPicPr>
            <p:cNvPr id="628" name="object 628"/>
            <p:cNvPicPr/>
            <p:nvPr/>
          </p:nvPicPr>
          <p:blipFill>
            <a:blip r:embed="rId522" cstate="print"/>
            <a:stretch>
              <a:fillRect/>
            </a:stretch>
          </p:blipFill>
          <p:spPr>
            <a:xfrm>
              <a:off x="10717956" y="5047877"/>
              <a:ext cx="268442" cy="321310"/>
            </a:xfrm>
            <a:prstGeom prst="rect">
              <a:avLst/>
            </a:prstGeom>
          </p:spPr>
        </p:pic>
        <p:pic>
          <p:nvPicPr>
            <p:cNvPr id="629" name="object 629"/>
            <p:cNvPicPr/>
            <p:nvPr/>
          </p:nvPicPr>
          <p:blipFill>
            <a:blip r:embed="rId523" cstate="print"/>
            <a:stretch>
              <a:fillRect/>
            </a:stretch>
          </p:blipFill>
          <p:spPr>
            <a:xfrm>
              <a:off x="10997476" y="5170550"/>
              <a:ext cx="244872" cy="367029"/>
            </a:xfrm>
            <a:prstGeom prst="rect">
              <a:avLst/>
            </a:prstGeom>
          </p:spPr>
        </p:pic>
        <p:sp>
          <p:nvSpPr>
            <p:cNvPr id="630" name="object 630"/>
            <p:cNvSpPr/>
            <p:nvPr/>
          </p:nvSpPr>
          <p:spPr>
            <a:xfrm>
              <a:off x="10519742" y="5133862"/>
              <a:ext cx="645795" cy="257810"/>
            </a:xfrm>
            <a:custGeom>
              <a:avLst/>
              <a:gdLst/>
              <a:ahLst/>
              <a:cxnLst/>
              <a:rect l="l" t="t" r="r" b="b"/>
              <a:pathLst>
                <a:path w="645795" h="257810">
                  <a:moveTo>
                    <a:pt x="568003" y="0"/>
                  </a:moveTo>
                  <a:lnTo>
                    <a:pt x="77170" y="0"/>
                  </a:lnTo>
                  <a:lnTo>
                    <a:pt x="47133" y="6064"/>
                  </a:lnTo>
                  <a:lnTo>
                    <a:pt x="22604" y="22604"/>
                  </a:lnTo>
                  <a:lnTo>
                    <a:pt x="6064" y="47133"/>
                  </a:lnTo>
                  <a:lnTo>
                    <a:pt x="0" y="77170"/>
                  </a:lnTo>
                  <a:lnTo>
                    <a:pt x="0" y="180392"/>
                  </a:lnTo>
                  <a:lnTo>
                    <a:pt x="6064" y="210429"/>
                  </a:lnTo>
                  <a:lnTo>
                    <a:pt x="22604" y="234958"/>
                  </a:lnTo>
                  <a:lnTo>
                    <a:pt x="47133" y="251497"/>
                  </a:lnTo>
                  <a:lnTo>
                    <a:pt x="77170" y="257562"/>
                  </a:lnTo>
                  <a:lnTo>
                    <a:pt x="568003" y="257562"/>
                  </a:lnTo>
                  <a:lnTo>
                    <a:pt x="598044" y="251497"/>
                  </a:lnTo>
                  <a:lnTo>
                    <a:pt x="622573" y="234958"/>
                  </a:lnTo>
                  <a:lnTo>
                    <a:pt x="639110" y="210429"/>
                  </a:lnTo>
                  <a:lnTo>
                    <a:pt x="645174" y="180392"/>
                  </a:lnTo>
                  <a:lnTo>
                    <a:pt x="645174" y="77170"/>
                  </a:lnTo>
                  <a:lnTo>
                    <a:pt x="639110" y="47133"/>
                  </a:lnTo>
                  <a:lnTo>
                    <a:pt x="622573" y="22604"/>
                  </a:lnTo>
                  <a:lnTo>
                    <a:pt x="598044" y="6064"/>
                  </a:lnTo>
                  <a:lnTo>
                    <a:pt x="568003" y="0"/>
                  </a:lnTo>
                  <a:close/>
                </a:path>
              </a:pathLst>
            </a:custGeom>
            <a:solidFill>
              <a:srgbClr val="57A250"/>
            </a:solidFill>
          </p:spPr>
          <p:txBody>
            <a:bodyPr wrap="square" lIns="0" tIns="0" rIns="0" bIns="0" rtlCol="0"/>
            <a:lstStyle/>
            <a:p>
              <a:endParaRPr sz="1636" dirty="0"/>
            </a:p>
          </p:txBody>
        </p:sp>
      </p:grpSp>
      <p:sp>
        <p:nvSpPr>
          <p:cNvPr id="631" name="object 631"/>
          <p:cNvSpPr txBox="1"/>
          <p:nvPr/>
        </p:nvSpPr>
        <p:spPr>
          <a:xfrm>
            <a:off x="9660023" y="4680050"/>
            <a:ext cx="399119" cy="200044"/>
          </a:xfrm>
          <a:prstGeom prst="rect">
            <a:avLst/>
          </a:prstGeom>
        </p:spPr>
        <p:txBody>
          <a:bodyPr vert="horz" wrap="square" lIns="0" tIns="10974" rIns="0" bIns="0" rtlCol="0">
            <a:spAutoFit/>
          </a:bodyPr>
          <a:lstStyle/>
          <a:p>
            <a:pPr marL="11553">
              <a:spcBef>
                <a:spcPts val="86"/>
              </a:spcBef>
            </a:pPr>
            <a:r>
              <a:rPr sz="1228" b="1" spc="-18" dirty="0">
                <a:solidFill>
                  <a:srgbClr val="FFFFFF"/>
                </a:solidFill>
                <a:latin typeface="Ubuntu"/>
                <a:cs typeface="Ubuntu"/>
              </a:rPr>
              <a:t>Gália</a:t>
            </a:r>
            <a:endParaRPr sz="1228" dirty="0">
              <a:latin typeface="Ubuntu"/>
              <a:cs typeface="Ubuntu"/>
            </a:endParaRPr>
          </a:p>
        </p:txBody>
      </p:sp>
      <p:sp>
        <p:nvSpPr>
          <p:cNvPr id="632" name="object 632"/>
          <p:cNvSpPr/>
          <p:nvPr/>
        </p:nvSpPr>
        <p:spPr>
          <a:xfrm>
            <a:off x="9569414" y="4669769"/>
            <a:ext cx="587417" cy="234504"/>
          </a:xfrm>
          <a:custGeom>
            <a:avLst/>
            <a:gdLst/>
            <a:ahLst/>
            <a:cxnLst/>
            <a:rect l="l" t="t" r="r" b="b"/>
            <a:pathLst>
              <a:path w="645795" h="257810">
                <a:moveTo>
                  <a:pt x="77170" y="0"/>
                </a:moveTo>
                <a:lnTo>
                  <a:pt x="47133" y="6064"/>
                </a:lnTo>
                <a:lnTo>
                  <a:pt x="22604" y="22604"/>
                </a:lnTo>
                <a:lnTo>
                  <a:pt x="6064" y="47133"/>
                </a:lnTo>
                <a:lnTo>
                  <a:pt x="0" y="77170"/>
                </a:lnTo>
                <a:lnTo>
                  <a:pt x="0" y="180392"/>
                </a:lnTo>
                <a:lnTo>
                  <a:pt x="6064" y="210429"/>
                </a:lnTo>
                <a:lnTo>
                  <a:pt x="22604" y="234958"/>
                </a:lnTo>
                <a:lnTo>
                  <a:pt x="47133" y="251497"/>
                </a:lnTo>
                <a:lnTo>
                  <a:pt x="77170" y="257562"/>
                </a:lnTo>
                <a:lnTo>
                  <a:pt x="568003" y="257562"/>
                </a:lnTo>
                <a:lnTo>
                  <a:pt x="598044" y="251497"/>
                </a:lnTo>
                <a:lnTo>
                  <a:pt x="622573" y="234958"/>
                </a:lnTo>
                <a:lnTo>
                  <a:pt x="639110" y="210429"/>
                </a:lnTo>
                <a:lnTo>
                  <a:pt x="645174" y="180392"/>
                </a:lnTo>
                <a:lnTo>
                  <a:pt x="645174" y="77170"/>
                </a:lnTo>
                <a:lnTo>
                  <a:pt x="639110" y="47133"/>
                </a:lnTo>
                <a:lnTo>
                  <a:pt x="622573" y="22604"/>
                </a:lnTo>
                <a:lnTo>
                  <a:pt x="598044" y="6064"/>
                </a:lnTo>
                <a:lnTo>
                  <a:pt x="568003" y="0"/>
                </a:lnTo>
                <a:lnTo>
                  <a:pt x="77170" y="0"/>
                </a:lnTo>
                <a:close/>
              </a:path>
            </a:pathLst>
          </a:custGeom>
          <a:ln w="17119">
            <a:solidFill>
              <a:srgbClr val="006D4C"/>
            </a:solidFill>
          </a:ln>
        </p:spPr>
        <p:txBody>
          <a:bodyPr wrap="square" lIns="0" tIns="0" rIns="0" bIns="0" rtlCol="0"/>
          <a:lstStyle/>
          <a:p>
            <a:endParaRPr sz="1636" dirty="0"/>
          </a:p>
        </p:txBody>
      </p:sp>
      <p:sp>
        <p:nvSpPr>
          <p:cNvPr id="647" name="Retângulo 646">
            <a:extLst>
              <a:ext uri="{FF2B5EF4-FFF2-40B4-BE49-F238E27FC236}">
                <a16:creationId xmlns:a16="http://schemas.microsoft.com/office/drawing/2014/main" xmlns="" id="{3E1A005A-8B69-4E50-89AE-077AAD9DB97C}"/>
              </a:ext>
            </a:extLst>
          </p:cNvPr>
          <p:cNvSpPr/>
          <p:nvPr/>
        </p:nvSpPr>
        <p:spPr>
          <a:xfrm>
            <a:off x="-203780" y="6029"/>
            <a:ext cx="5329134" cy="10287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 dirty="0"/>
          </a:p>
        </p:txBody>
      </p:sp>
      <p:sp>
        <p:nvSpPr>
          <p:cNvPr id="648" name="object 636">
            <a:extLst>
              <a:ext uri="{FF2B5EF4-FFF2-40B4-BE49-F238E27FC236}">
                <a16:creationId xmlns:a16="http://schemas.microsoft.com/office/drawing/2014/main" xmlns="" id="{2A8240CF-7B18-BE41-BCE5-497D4AF1111C}"/>
              </a:ext>
            </a:extLst>
          </p:cNvPr>
          <p:cNvSpPr txBox="1">
            <a:spLocks/>
          </p:cNvSpPr>
          <p:nvPr/>
        </p:nvSpPr>
        <p:spPr>
          <a:xfrm>
            <a:off x="457200" y="811626"/>
            <a:ext cx="4625888" cy="2704511"/>
          </a:xfrm>
          <a:prstGeom prst="rect">
            <a:avLst/>
          </a:prstGeom>
        </p:spPr>
        <p:txBody>
          <a:bodyPr vert="horz" wrap="square" lIns="0" tIns="10974" rIns="0" bIns="0" rtlCol="0" anchor="ctr">
            <a:sp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53" marR="940373">
              <a:lnSpc>
                <a:spcPct val="119200"/>
              </a:lnSpc>
              <a:spcBef>
                <a:spcPts val="86"/>
              </a:spcBef>
            </a:pPr>
            <a:r>
              <a:rPr lang="pt-BR" sz="3000" b="1" spc="-9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UNINDO ESFORÇOS </a:t>
            </a:r>
            <a:r>
              <a:rPr lang="pt-BR" sz="30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EM</a:t>
            </a:r>
            <a:r>
              <a:rPr lang="pt-BR" sz="3000" b="1" spc="-32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pt-BR" sz="30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PROL</a:t>
            </a:r>
            <a:r>
              <a:rPr lang="pt-BR" sz="3000" b="1" spc="-27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pt-BR" sz="3000" b="1" spc="-23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DO</a:t>
            </a:r>
            <a:endParaRPr lang="pt-BR" sz="30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marL="11553" marR="4622">
              <a:lnSpc>
                <a:spcPct val="119200"/>
              </a:lnSpc>
            </a:pPr>
            <a:r>
              <a:rPr lang="pt-BR" sz="3000" b="1" spc="-4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PROTAGONISMO </a:t>
            </a:r>
            <a:r>
              <a:rPr lang="pt-BR" sz="30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FEMININO</a:t>
            </a:r>
            <a:r>
              <a:rPr lang="pt-BR" sz="3000" b="1" spc="5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pt-BR" sz="3000" b="1" spc="-23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NAS ATIVIDADES</a:t>
            </a:r>
            <a:r>
              <a:rPr lang="pt-BR" sz="3000" b="1" spc="-182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pt-BR" sz="3000" b="1" spc="-23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DO campo</a:t>
            </a:r>
            <a:endParaRPr lang="pt-BR" sz="30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49" name="CaixaDeTexto 648">
            <a:extLst>
              <a:ext uri="{FF2B5EF4-FFF2-40B4-BE49-F238E27FC236}">
                <a16:creationId xmlns:a16="http://schemas.microsoft.com/office/drawing/2014/main" xmlns="" id="{7440F99C-F4CB-9D14-1B0E-B14005B43DE0}"/>
              </a:ext>
            </a:extLst>
          </p:cNvPr>
          <p:cNvSpPr txBox="1"/>
          <p:nvPr/>
        </p:nvSpPr>
        <p:spPr>
          <a:xfrm>
            <a:off x="1045071" y="4000500"/>
            <a:ext cx="34507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/>
              <a:t>26 municípios em 08 meses</a:t>
            </a:r>
          </a:p>
        </p:txBody>
      </p:sp>
      <p:sp>
        <p:nvSpPr>
          <p:cNvPr id="650" name="CaixaDeTexto 649">
            <a:extLst>
              <a:ext uri="{FF2B5EF4-FFF2-40B4-BE49-F238E27FC236}">
                <a16:creationId xmlns:a16="http://schemas.microsoft.com/office/drawing/2014/main" xmlns="" id="{06FF9F9B-EE85-1A9C-49D9-D244DE44C101}"/>
              </a:ext>
            </a:extLst>
          </p:cNvPr>
          <p:cNvSpPr txBox="1"/>
          <p:nvPr/>
        </p:nvSpPr>
        <p:spPr>
          <a:xfrm>
            <a:off x="1066800" y="5372100"/>
            <a:ext cx="34507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/>
              <a:t>+ 9.000 Km percorridos</a:t>
            </a:r>
          </a:p>
        </p:txBody>
      </p:sp>
      <p:sp>
        <p:nvSpPr>
          <p:cNvPr id="651" name="CaixaDeTexto 650">
            <a:extLst>
              <a:ext uri="{FF2B5EF4-FFF2-40B4-BE49-F238E27FC236}">
                <a16:creationId xmlns:a16="http://schemas.microsoft.com/office/drawing/2014/main" xmlns="" id="{15E814C7-C5E6-E18D-7139-DDA8F541497C}"/>
              </a:ext>
            </a:extLst>
          </p:cNvPr>
          <p:cNvSpPr txBox="1"/>
          <p:nvPr/>
        </p:nvSpPr>
        <p:spPr>
          <a:xfrm>
            <a:off x="1066800" y="6667499"/>
            <a:ext cx="34507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/>
              <a:t>+ de 2.500 participantes</a:t>
            </a:r>
          </a:p>
        </p:txBody>
      </p:sp>
      <p:sp>
        <p:nvSpPr>
          <p:cNvPr id="652" name="CaixaDeTexto 651">
            <a:extLst>
              <a:ext uri="{FF2B5EF4-FFF2-40B4-BE49-F238E27FC236}">
                <a16:creationId xmlns:a16="http://schemas.microsoft.com/office/drawing/2014/main" xmlns="" id="{0BA142FF-1F56-AB10-981F-38A8B0C49D51}"/>
              </a:ext>
            </a:extLst>
          </p:cNvPr>
          <p:cNvSpPr txBox="1"/>
          <p:nvPr/>
        </p:nvSpPr>
        <p:spPr>
          <a:xfrm>
            <a:off x="1066799" y="7962899"/>
            <a:ext cx="40585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/>
              <a:t>+ de 7.500 mulheres impactadas</a:t>
            </a:r>
          </a:p>
        </p:txBody>
      </p:sp>
      <p:sp>
        <p:nvSpPr>
          <p:cNvPr id="653" name="Estrela: 5 Pontas 652">
            <a:extLst>
              <a:ext uri="{FF2B5EF4-FFF2-40B4-BE49-F238E27FC236}">
                <a16:creationId xmlns:a16="http://schemas.microsoft.com/office/drawing/2014/main" xmlns="" id="{9E399E2C-D8B1-E10A-3190-628ABC90AA13}"/>
              </a:ext>
            </a:extLst>
          </p:cNvPr>
          <p:cNvSpPr/>
          <p:nvPr/>
        </p:nvSpPr>
        <p:spPr>
          <a:xfrm>
            <a:off x="530632" y="4206712"/>
            <a:ext cx="437180" cy="337014"/>
          </a:xfrm>
          <a:prstGeom prst="star5">
            <a:avLst/>
          </a:prstGeom>
          <a:solidFill>
            <a:schemeClr val="tx1"/>
          </a:solidFill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 dirty="0"/>
          </a:p>
        </p:txBody>
      </p:sp>
      <p:sp>
        <p:nvSpPr>
          <p:cNvPr id="654" name="Estrela: 5 Pontas 653">
            <a:extLst>
              <a:ext uri="{FF2B5EF4-FFF2-40B4-BE49-F238E27FC236}">
                <a16:creationId xmlns:a16="http://schemas.microsoft.com/office/drawing/2014/main" xmlns="" id="{BC2D277B-3EB9-96B3-DF2A-E0A5E677E0C5}"/>
              </a:ext>
            </a:extLst>
          </p:cNvPr>
          <p:cNvSpPr/>
          <p:nvPr/>
        </p:nvSpPr>
        <p:spPr>
          <a:xfrm>
            <a:off x="530632" y="5550296"/>
            <a:ext cx="437180" cy="337014"/>
          </a:xfrm>
          <a:prstGeom prst="star5">
            <a:avLst/>
          </a:prstGeom>
          <a:solidFill>
            <a:schemeClr val="tx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 dirty="0"/>
          </a:p>
        </p:txBody>
      </p:sp>
      <p:sp>
        <p:nvSpPr>
          <p:cNvPr id="655" name="Estrela: 5 Pontas 654">
            <a:extLst>
              <a:ext uri="{FF2B5EF4-FFF2-40B4-BE49-F238E27FC236}">
                <a16:creationId xmlns:a16="http://schemas.microsoft.com/office/drawing/2014/main" xmlns="" id="{9C2BAC53-3E56-2011-D2E2-05A9FF5E4FA8}"/>
              </a:ext>
            </a:extLst>
          </p:cNvPr>
          <p:cNvSpPr/>
          <p:nvPr/>
        </p:nvSpPr>
        <p:spPr>
          <a:xfrm>
            <a:off x="548890" y="8141225"/>
            <a:ext cx="437180" cy="337014"/>
          </a:xfrm>
          <a:prstGeom prst="star5">
            <a:avLst/>
          </a:prstGeom>
          <a:solidFill>
            <a:schemeClr val="tx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 dirty="0"/>
          </a:p>
        </p:txBody>
      </p:sp>
      <p:sp>
        <p:nvSpPr>
          <p:cNvPr id="633" name="Estrela: 5 Pontas 632">
            <a:extLst>
              <a:ext uri="{FF2B5EF4-FFF2-40B4-BE49-F238E27FC236}">
                <a16:creationId xmlns:a16="http://schemas.microsoft.com/office/drawing/2014/main" xmlns="" id="{C622AAC8-BF5D-26CD-D818-EBFFAC20628D}"/>
              </a:ext>
            </a:extLst>
          </p:cNvPr>
          <p:cNvSpPr/>
          <p:nvPr/>
        </p:nvSpPr>
        <p:spPr>
          <a:xfrm>
            <a:off x="457200" y="6825554"/>
            <a:ext cx="437180" cy="337014"/>
          </a:xfrm>
          <a:prstGeom prst="star5">
            <a:avLst/>
          </a:prstGeom>
          <a:solidFill>
            <a:schemeClr val="tx1"/>
          </a:solidFill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40" y="0"/>
            <a:ext cx="10133360" cy="9810483"/>
            <a:chOff x="-3" y="0"/>
            <a:chExt cx="11140440" cy="10785475"/>
          </a:xfrm>
        </p:grpSpPr>
        <p:sp>
          <p:nvSpPr>
            <p:cNvPr id="3" name="object 3"/>
            <p:cNvSpPr/>
            <p:nvPr/>
          </p:nvSpPr>
          <p:spPr>
            <a:xfrm>
              <a:off x="-3" y="0"/>
              <a:ext cx="11140440" cy="10785475"/>
            </a:xfrm>
            <a:custGeom>
              <a:avLst/>
              <a:gdLst/>
              <a:ahLst/>
              <a:cxnLst/>
              <a:rect l="l" t="t" r="r" b="b"/>
              <a:pathLst>
                <a:path w="11140440" h="10785475">
                  <a:moveTo>
                    <a:pt x="10987508" y="0"/>
                  </a:moveTo>
                  <a:lnTo>
                    <a:pt x="0" y="0"/>
                  </a:lnTo>
                  <a:lnTo>
                    <a:pt x="0" y="7456296"/>
                  </a:lnTo>
                  <a:lnTo>
                    <a:pt x="24990" y="7496842"/>
                  </a:lnTo>
                  <a:lnTo>
                    <a:pt x="50275" y="7537053"/>
                  </a:lnTo>
                  <a:lnTo>
                    <a:pt x="75854" y="7576932"/>
                  </a:lnTo>
                  <a:lnTo>
                    <a:pt x="101727" y="7616481"/>
                  </a:lnTo>
                  <a:lnTo>
                    <a:pt x="127893" y="7655704"/>
                  </a:lnTo>
                  <a:lnTo>
                    <a:pt x="154352" y="7694604"/>
                  </a:lnTo>
                  <a:lnTo>
                    <a:pt x="181104" y="7733183"/>
                  </a:lnTo>
                  <a:lnTo>
                    <a:pt x="208148" y="7771443"/>
                  </a:lnTo>
                  <a:lnTo>
                    <a:pt x="235484" y="7809388"/>
                  </a:lnTo>
                  <a:lnTo>
                    <a:pt x="263112" y="7847021"/>
                  </a:lnTo>
                  <a:lnTo>
                    <a:pt x="291031" y="7884344"/>
                  </a:lnTo>
                  <a:lnTo>
                    <a:pt x="319241" y="7921360"/>
                  </a:lnTo>
                  <a:lnTo>
                    <a:pt x="347742" y="7958072"/>
                  </a:lnTo>
                  <a:lnTo>
                    <a:pt x="376533" y="7994482"/>
                  </a:lnTo>
                  <a:lnTo>
                    <a:pt x="405613" y="8030594"/>
                  </a:lnTo>
                  <a:lnTo>
                    <a:pt x="434983" y="8066410"/>
                  </a:lnTo>
                  <a:lnTo>
                    <a:pt x="464642" y="8101933"/>
                  </a:lnTo>
                  <a:lnTo>
                    <a:pt x="494590" y="8137165"/>
                  </a:lnTo>
                  <a:lnTo>
                    <a:pt x="524826" y="8172110"/>
                  </a:lnTo>
                  <a:lnTo>
                    <a:pt x="555351" y="8206771"/>
                  </a:lnTo>
                  <a:lnTo>
                    <a:pt x="586162" y="8241149"/>
                  </a:lnTo>
                  <a:lnTo>
                    <a:pt x="617262" y="8275248"/>
                  </a:lnTo>
                  <a:lnTo>
                    <a:pt x="648648" y="8309071"/>
                  </a:lnTo>
                  <a:lnTo>
                    <a:pt x="680320" y="8342621"/>
                  </a:lnTo>
                  <a:lnTo>
                    <a:pt x="712279" y="8375899"/>
                  </a:lnTo>
                  <a:lnTo>
                    <a:pt x="744524" y="8408910"/>
                  </a:lnTo>
                  <a:lnTo>
                    <a:pt x="777054" y="8441655"/>
                  </a:lnTo>
                  <a:lnTo>
                    <a:pt x="809870" y="8474138"/>
                  </a:lnTo>
                  <a:lnTo>
                    <a:pt x="842970" y="8506361"/>
                  </a:lnTo>
                  <a:lnTo>
                    <a:pt x="876354" y="8538327"/>
                  </a:lnTo>
                  <a:lnTo>
                    <a:pt x="910023" y="8570039"/>
                  </a:lnTo>
                  <a:lnTo>
                    <a:pt x="943975" y="8601500"/>
                  </a:lnTo>
                  <a:lnTo>
                    <a:pt x="978211" y="8632713"/>
                  </a:lnTo>
                  <a:lnTo>
                    <a:pt x="1012729" y="8663679"/>
                  </a:lnTo>
                  <a:lnTo>
                    <a:pt x="1047531" y="8694403"/>
                  </a:lnTo>
                  <a:lnTo>
                    <a:pt x="1082614" y="8724886"/>
                  </a:lnTo>
                  <a:lnTo>
                    <a:pt x="1117980" y="8755132"/>
                  </a:lnTo>
                  <a:lnTo>
                    <a:pt x="1153626" y="8785143"/>
                  </a:lnTo>
                  <a:lnTo>
                    <a:pt x="1189555" y="8814923"/>
                  </a:lnTo>
                  <a:lnTo>
                    <a:pt x="1225763" y="8844473"/>
                  </a:lnTo>
                  <a:lnTo>
                    <a:pt x="1262253" y="8873797"/>
                  </a:lnTo>
                  <a:lnTo>
                    <a:pt x="1299022" y="8902898"/>
                  </a:lnTo>
                  <a:lnTo>
                    <a:pt x="1336071" y="8931778"/>
                  </a:lnTo>
                  <a:lnTo>
                    <a:pt x="1373400" y="8960440"/>
                  </a:lnTo>
                  <a:lnTo>
                    <a:pt x="1411008" y="8988887"/>
                  </a:lnTo>
                  <a:lnTo>
                    <a:pt x="1448894" y="9017121"/>
                  </a:lnTo>
                  <a:lnTo>
                    <a:pt x="1487058" y="9045146"/>
                  </a:lnTo>
                  <a:lnTo>
                    <a:pt x="1525501" y="9072964"/>
                  </a:lnTo>
                  <a:lnTo>
                    <a:pt x="1564221" y="9100578"/>
                  </a:lnTo>
                  <a:lnTo>
                    <a:pt x="1603218" y="9127991"/>
                  </a:lnTo>
                  <a:lnTo>
                    <a:pt x="1642492" y="9155206"/>
                  </a:lnTo>
                  <a:lnTo>
                    <a:pt x="1682043" y="9182224"/>
                  </a:lnTo>
                  <a:lnTo>
                    <a:pt x="1721869" y="9209050"/>
                  </a:lnTo>
                  <a:lnTo>
                    <a:pt x="1761972" y="9235686"/>
                  </a:lnTo>
                  <a:lnTo>
                    <a:pt x="1802350" y="9262134"/>
                  </a:lnTo>
                  <a:lnTo>
                    <a:pt x="1843003" y="9288398"/>
                  </a:lnTo>
                  <a:lnTo>
                    <a:pt x="1883930" y="9314480"/>
                  </a:lnTo>
                  <a:lnTo>
                    <a:pt x="1925132" y="9340383"/>
                  </a:lnTo>
                  <a:lnTo>
                    <a:pt x="1966608" y="9366110"/>
                  </a:lnTo>
                  <a:lnTo>
                    <a:pt x="2008358" y="9391663"/>
                  </a:lnTo>
                  <a:lnTo>
                    <a:pt x="2050381" y="9417046"/>
                  </a:lnTo>
                  <a:lnTo>
                    <a:pt x="2092677" y="9442261"/>
                  </a:lnTo>
                  <a:lnTo>
                    <a:pt x="2135245" y="9467311"/>
                  </a:lnTo>
                  <a:lnTo>
                    <a:pt x="2178085" y="9492199"/>
                  </a:lnTo>
                  <a:lnTo>
                    <a:pt x="2221198" y="9516927"/>
                  </a:lnTo>
                  <a:lnTo>
                    <a:pt x="2264581" y="9541498"/>
                  </a:lnTo>
                  <a:lnTo>
                    <a:pt x="2308236" y="9565916"/>
                  </a:lnTo>
                  <a:lnTo>
                    <a:pt x="2352162" y="9590182"/>
                  </a:lnTo>
                  <a:lnTo>
                    <a:pt x="2396357" y="9614300"/>
                  </a:lnTo>
                  <a:lnTo>
                    <a:pt x="2440823" y="9638273"/>
                  </a:lnTo>
                  <a:lnTo>
                    <a:pt x="2485559" y="9662102"/>
                  </a:lnTo>
                  <a:lnTo>
                    <a:pt x="2530564" y="9685792"/>
                  </a:lnTo>
                  <a:lnTo>
                    <a:pt x="2575838" y="9709344"/>
                  </a:lnTo>
                  <a:lnTo>
                    <a:pt x="2621380" y="9732762"/>
                  </a:lnTo>
                  <a:lnTo>
                    <a:pt x="2667191" y="9756048"/>
                  </a:lnTo>
                  <a:lnTo>
                    <a:pt x="2713269" y="9779205"/>
                  </a:lnTo>
                  <a:lnTo>
                    <a:pt x="2759615" y="9802237"/>
                  </a:lnTo>
                  <a:lnTo>
                    <a:pt x="2806228" y="9825144"/>
                  </a:lnTo>
                  <a:lnTo>
                    <a:pt x="2853108" y="9847932"/>
                  </a:lnTo>
                  <a:lnTo>
                    <a:pt x="2900254" y="9870601"/>
                  </a:lnTo>
                  <a:lnTo>
                    <a:pt x="2947666" y="9893156"/>
                  </a:lnTo>
                  <a:lnTo>
                    <a:pt x="2995344" y="9915598"/>
                  </a:lnTo>
                  <a:lnTo>
                    <a:pt x="3091496" y="9960157"/>
                  </a:lnTo>
                  <a:lnTo>
                    <a:pt x="3188706" y="10004301"/>
                  </a:lnTo>
                  <a:lnTo>
                    <a:pt x="3286972" y="10048052"/>
                  </a:lnTo>
                  <a:lnTo>
                    <a:pt x="3386290" y="10091432"/>
                  </a:lnTo>
                  <a:lnTo>
                    <a:pt x="3486658" y="10134463"/>
                  </a:lnTo>
                  <a:lnTo>
                    <a:pt x="3588074" y="10177167"/>
                  </a:lnTo>
                  <a:lnTo>
                    <a:pt x="3690533" y="10219568"/>
                  </a:lnTo>
                  <a:lnTo>
                    <a:pt x="3794033" y="10261687"/>
                  </a:lnTo>
                  <a:lnTo>
                    <a:pt x="3898572" y="10303546"/>
                  </a:lnTo>
                  <a:lnTo>
                    <a:pt x="4004146" y="10345168"/>
                  </a:lnTo>
                  <a:lnTo>
                    <a:pt x="4110752" y="10386575"/>
                  </a:lnTo>
                  <a:lnTo>
                    <a:pt x="4218389" y="10427789"/>
                  </a:lnTo>
                  <a:lnTo>
                    <a:pt x="4272592" y="10448331"/>
                  </a:lnTo>
                  <a:lnTo>
                    <a:pt x="4331432" y="10470190"/>
                  </a:lnTo>
                  <a:lnTo>
                    <a:pt x="4390092" y="10491260"/>
                  </a:lnTo>
                  <a:lnTo>
                    <a:pt x="4448568" y="10511545"/>
                  </a:lnTo>
                  <a:lnTo>
                    <a:pt x="4506854" y="10531052"/>
                  </a:lnTo>
                  <a:lnTo>
                    <a:pt x="4564947" y="10549786"/>
                  </a:lnTo>
                  <a:lnTo>
                    <a:pt x="4622842" y="10567753"/>
                  </a:lnTo>
                  <a:lnTo>
                    <a:pt x="4680535" y="10584959"/>
                  </a:lnTo>
                  <a:lnTo>
                    <a:pt x="4738020" y="10601410"/>
                  </a:lnTo>
                  <a:lnTo>
                    <a:pt x="4795293" y="10617111"/>
                  </a:lnTo>
                  <a:lnTo>
                    <a:pt x="4852349" y="10632070"/>
                  </a:lnTo>
                  <a:lnTo>
                    <a:pt x="4909184" y="10646291"/>
                  </a:lnTo>
                  <a:lnTo>
                    <a:pt x="4965794" y="10659780"/>
                  </a:lnTo>
                  <a:lnTo>
                    <a:pt x="5022174" y="10672544"/>
                  </a:lnTo>
                  <a:lnTo>
                    <a:pt x="5078318" y="10684588"/>
                  </a:lnTo>
                  <a:lnTo>
                    <a:pt x="5134224" y="10695918"/>
                  </a:lnTo>
                  <a:lnTo>
                    <a:pt x="5189885" y="10706539"/>
                  </a:lnTo>
                  <a:lnTo>
                    <a:pt x="5245298" y="10716459"/>
                  </a:lnTo>
                  <a:lnTo>
                    <a:pt x="5300457" y="10725682"/>
                  </a:lnTo>
                  <a:lnTo>
                    <a:pt x="5355359" y="10734215"/>
                  </a:lnTo>
                  <a:lnTo>
                    <a:pt x="5409998" y="10742063"/>
                  </a:lnTo>
                  <a:lnTo>
                    <a:pt x="5464371" y="10749233"/>
                  </a:lnTo>
                  <a:lnTo>
                    <a:pt x="5518472" y="10755729"/>
                  </a:lnTo>
                  <a:lnTo>
                    <a:pt x="5572297" y="10761559"/>
                  </a:lnTo>
                  <a:lnTo>
                    <a:pt x="5625841" y="10766727"/>
                  </a:lnTo>
                  <a:lnTo>
                    <a:pt x="5679100" y="10771240"/>
                  </a:lnTo>
                  <a:lnTo>
                    <a:pt x="5732069" y="10775104"/>
                  </a:lnTo>
                  <a:lnTo>
                    <a:pt x="5784744" y="10778325"/>
                  </a:lnTo>
                  <a:lnTo>
                    <a:pt x="5837119" y="10780908"/>
                  </a:lnTo>
                  <a:lnTo>
                    <a:pt x="5889191" y="10782859"/>
                  </a:lnTo>
                  <a:lnTo>
                    <a:pt x="5940955" y="10784184"/>
                  </a:lnTo>
                  <a:lnTo>
                    <a:pt x="5992406" y="10784889"/>
                  </a:lnTo>
                  <a:lnTo>
                    <a:pt x="6043540" y="10784980"/>
                  </a:lnTo>
                  <a:lnTo>
                    <a:pt x="6094352" y="10784463"/>
                  </a:lnTo>
                  <a:lnTo>
                    <a:pt x="6144837" y="10783343"/>
                  </a:lnTo>
                  <a:lnTo>
                    <a:pt x="6194991" y="10781627"/>
                  </a:lnTo>
                  <a:lnTo>
                    <a:pt x="6244810" y="10779321"/>
                  </a:lnTo>
                  <a:lnTo>
                    <a:pt x="6294288" y="10776429"/>
                  </a:lnTo>
                  <a:lnTo>
                    <a:pt x="6343422" y="10772959"/>
                  </a:lnTo>
                  <a:lnTo>
                    <a:pt x="6392206" y="10768916"/>
                  </a:lnTo>
                  <a:lnTo>
                    <a:pt x="6440636" y="10764305"/>
                  </a:lnTo>
                  <a:lnTo>
                    <a:pt x="6488707" y="10759134"/>
                  </a:lnTo>
                  <a:lnTo>
                    <a:pt x="6536415" y="10753407"/>
                  </a:lnTo>
                  <a:lnTo>
                    <a:pt x="6583755" y="10747130"/>
                  </a:lnTo>
                  <a:lnTo>
                    <a:pt x="6630723" y="10740310"/>
                  </a:lnTo>
                  <a:lnTo>
                    <a:pt x="6677314" y="10732952"/>
                  </a:lnTo>
                  <a:lnTo>
                    <a:pt x="6723524" y="10725062"/>
                  </a:lnTo>
                  <a:lnTo>
                    <a:pt x="6769347" y="10716646"/>
                  </a:lnTo>
                  <a:lnTo>
                    <a:pt x="6814780" y="10707710"/>
                  </a:lnTo>
                  <a:lnTo>
                    <a:pt x="6859817" y="10698260"/>
                  </a:lnTo>
                  <a:lnTo>
                    <a:pt x="6904455" y="10688302"/>
                  </a:lnTo>
                  <a:lnTo>
                    <a:pt x="6948688" y="10677840"/>
                  </a:lnTo>
                  <a:lnTo>
                    <a:pt x="6992512" y="10666883"/>
                  </a:lnTo>
                  <a:lnTo>
                    <a:pt x="7035923" y="10655434"/>
                  </a:lnTo>
                  <a:lnTo>
                    <a:pt x="7078915" y="10643500"/>
                  </a:lnTo>
                  <a:lnTo>
                    <a:pt x="7121484" y="10631088"/>
                  </a:lnTo>
                  <a:lnTo>
                    <a:pt x="7163626" y="10618202"/>
                  </a:lnTo>
                  <a:lnTo>
                    <a:pt x="7205336" y="10604849"/>
                  </a:lnTo>
                  <a:lnTo>
                    <a:pt x="7246610" y="10591035"/>
                  </a:lnTo>
                  <a:lnTo>
                    <a:pt x="7287442" y="10576765"/>
                  </a:lnTo>
                  <a:lnTo>
                    <a:pt x="7327829" y="10562046"/>
                  </a:lnTo>
                  <a:lnTo>
                    <a:pt x="7367766" y="10546882"/>
                  </a:lnTo>
                  <a:lnTo>
                    <a:pt x="7407247" y="10531281"/>
                  </a:lnTo>
                  <a:lnTo>
                    <a:pt x="7446269" y="10515248"/>
                  </a:lnTo>
                  <a:lnTo>
                    <a:pt x="7484827" y="10498788"/>
                  </a:lnTo>
                  <a:lnTo>
                    <a:pt x="7522917" y="10481909"/>
                  </a:lnTo>
                  <a:lnTo>
                    <a:pt x="7560533" y="10464614"/>
                  </a:lnTo>
                  <a:lnTo>
                    <a:pt x="7597671" y="10446912"/>
                  </a:lnTo>
                  <a:lnTo>
                    <a:pt x="7634327" y="10428806"/>
                  </a:lnTo>
                  <a:lnTo>
                    <a:pt x="7670496" y="10410304"/>
                  </a:lnTo>
                  <a:lnTo>
                    <a:pt x="7706174" y="10391411"/>
                  </a:lnTo>
                  <a:lnTo>
                    <a:pt x="7741355" y="10372133"/>
                  </a:lnTo>
                  <a:lnTo>
                    <a:pt x="7776036" y="10352476"/>
                  </a:lnTo>
                  <a:lnTo>
                    <a:pt x="7810211" y="10332445"/>
                  </a:lnTo>
                  <a:lnTo>
                    <a:pt x="7843876" y="10312047"/>
                  </a:lnTo>
                  <a:lnTo>
                    <a:pt x="7877027" y="10291287"/>
                  </a:lnTo>
                  <a:lnTo>
                    <a:pt x="7909659" y="10270172"/>
                  </a:lnTo>
                  <a:lnTo>
                    <a:pt x="7941767" y="10248707"/>
                  </a:lnTo>
                  <a:lnTo>
                    <a:pt x="7973347" y="10226898"/>
                  </a:lnTo>
                  <a:lnTo>
                    <a:pt x="8004395" y="10204751"/>
                  </a:lnTo>
                  <a:lnTo>
                    <a:pt x="8064872" y="10159466"/>
                  </a:lnTo>
                  <a:lnTo>
                    <a:pt x="8123163" y="10112899"/>
                  </a:lnTo>
                  <a:lnTo>
                    <a:pt x="8179232" y="10065098"/>
                  </a:lnTo>
                  <a:lnTo>
                    <a:pt x="8233041" y="10016109"/>
                  </a:lnTo>
                  <a:lnTo>
                    <a:pt x="8284553" y="9965979"/>
                  </a:lnTo>
                  <a:lnTo>
                    <a:pt x="8333732" y="9914755"/>
                  </a:lnTo>
                  <a:lnTo>
                    <a:pt x="8380542" y="9862484"/>
                  </a:lnTo>
                  <a:lnTo>
                    <a:pt x="8424946" y="9809214"/>
                  </a:lnTo>
                  <a:lnTo>
                    <a:pt x="8466906" y="9754990"/>
                  </a:lnTo>
                  <a:lnTo>
                    <a:pt x="8506387" y="9699861"/>
                  </a:lnTo>
                  <a:lnTo>
                    <a:pt x="8543352" y="9643873"/>
                  </a:lnTo>
                  <a:lnTo>
                    <a:pt x="8577763" y="9587073"/>
                  </a:lnTo>
                  <a:lnTo>
                    <a:pt x="8609585" y="9529508"/>
                  </a:lnTo>
                  <a:lnTo>
                    <a:pt x="8638780" y="9471226"/>
                  </a:lnTo>
                  <a:lnTo>
                    <a:pt x="8665313" y="9412272"/>
                  </a:lnTo>
                  <a:lnTo>
                    <a:pt x="8689146" y="9352694"/>
                  </a:lnTo>
                  <a:lnTo>
                    <a:pt x="8710242" y="9292540"/>
                  </a:lnTo>
                  <a:lnTo>
                    <a:pt x="8728565" y="9231855"/>
                  </a:lnTo>
                  <a:lnTo>
                    <a:pt x="8744079" y="9170688"/>
                  </a:lnTo>
                  <a:lnTo>
                    <a:pt x="8756746" y="9109084"/>
                  </a:lnTo>
                  <a:lnTo>
                    <a:pt x="8766530" y="9047092"/>
                  </a:lnTo>
                  <a:lnTo>
                    <a:pt x="8773394" y="8984757"/>
                  </a:lnTo>
                  <a:lnTo>
                    <a:pt x="8777302" y="8922128"/>
                  </a:lnTo>
                  <a:lnTo>
                    <a:pt x="8778216" y="8859251"/>
                  </a:lnTo>
                  <a:lnTo>
                    <a:pt x="8776101" y="8796172"/>
                  </a:lnTo>
                  <a:lnTo>
                    <a:pt x="8770920" y="8732939"/>
                  </a:lnTo>
                  <a:lnTo>
                    <a:pt x="8762635" y="8669600"/>
                  </a:lnTo>
                  <a:lnTo>
                    <a:pt x="8751210" y="8606200"/>
                  </a:lnTo>
                  <a:lnTo>
                    <a:pt x="8644770" y="8149142"/>
                  </a:lnTo>
                  <a:lnTo>
                    <a:pt x="8622300" y="8051156"/>
                  </a:lnTo>
                  <a:lnTo>
                    <a:pt x="8601107" y="7955788"/>
                  </a:lnTo>
                  <a:lnTo>
                    <a:pt x="8591038" y="7908973"/>
                  </a:lnTo>
                  <a:lnTo>
                    <a:pt x="8581348" y="7862676"/>
                  </a:lnTo>
                  <a:lnTo>
                    <a:pt x="8572054" y="7816853"/>
                  </a:lnTo>
                  <a:lnTo>
                    <a:pt x="8563177" y="7771459"/>
                  </a:lnTo>
                  <a:lnTo>
                    <a:pt x="8554737" y="7726448"/>
                  </a:lnTo>
                  <a:lnTo>
                    <a:pt x="8546752" y="7681774"/>
                  </a:lnTo>
                  <a:lnTo>
                    <a:pt x="8539242" y="7637394"/>
                  </a:lnTo>
                  <a:lnTo>
                    <a:pt x="8532226" y="7593261"/>
                  </a:lnTo>
                  <a:lnTo>
                    <a:pt x="8525725" y="7549331"/>
                  </a:lnTo>
                  <a:lnTo>
                    <a:pt x="8519757" y="7505558"/>
                  </a:lnTo>
                  <a:lnTo>
                    <a:pt x="8514342" y="7461897"/>
                  </a:lnTo>
                  <a:lnTo>
                    <a:pt x="8509500" y="7418302"/>
                  </a:lnTo>
                  <a:lnTo>
                    <a:pt x="8505249" y="7374730"/>
                  </a:lnTo>
                  <a:lnTo>
                    <a:pt x="8501610" y="7331133"/>
                  </a:lnTo>
                  <a:lnTo>
                    <a:pt x="8498602" y="7287468"/>
                  </a:lnTo>
                  <a:lnTo>
                    <a:pt x="8496244" y="7243689"/>
                  </a:lnTo>
                  <a:lnTo>
                    <a:pt x="8494556" y="7199751"/>
                  </a:lnTo>
                  <a:lnTo>
                    <a:pt x="8493557" y="7155609"/>
                  </a:lnTo>
                  <a:lnTo>
                    <a:pt x="8493267" y="7111216"/>
                  </a:lnTo>
                  <a:lnTo>
                    <a:pt x="8493705" y="7066530"/>
                  </a:lnTo>
                  <a:lnTo>
                    <a:pt x="8494890" y="7021503"/>
                  </a:lnTo>
                  <a:lnTo>
                    <a:pt x="8496843" y="6976091"/>
                  </a:lnTo>
                  <a:lnTo>
                    <a:pt x="8499582" y="6930248"/>
                  </a:lnTo>
                  <a:lnTo>
                    <a:pt x="8503127" y="6883930"/>
                  </a:lnTo>
                  <a:lnTo>
                    <a:pt x="8507498" y="6837092"/>
                  </a:lnTo>
                  <a:lnTo>
                    <a:pt x="8512714" y="6789687"/>
                  </a:lnTo>
                  <a:lnTo>
                    <a:pt x="8518794" y="6741671"/>
                  </a:lnTo>
                  <a:lnTo>
                    <a:pt x="8525759" y="6692999"/>
                  </a:lnTo>
                  <a:lnTo>
                    <a:pt x="8533626" y="6643625"/>
                  </a:lnTo>
                  <a:lnTo>
                    <a:pt x="8542417" y="6593504"/>
                  </a:lnTo>
                  <a:lnTo>
                    <a:pt x="8552149" y="6542592"/>
                  </a:lnTo>
                  <a:lnTo>
                    <a:pt x="8562844" y="6490842"/>
                  </a:lnTo>
                  <a:lnTo>
                    <a:pt x="8574520" y="6438210"/>
                  </a:lnTo>
                  <a:lnTo>
                    <a:pt x="8587196" y="6384650"/>
                  </a:lnTo>
                  <a:lnTo>
                    <a:pt x="8600893" y="6330118"/>
                  </a:lnTo>
                  <a:lnTo>
                    <a:pt x="8615630" y="6274567"/>
                  </a:lnTo>
                  <a:lnTo>
                    <a:pt x="8631425" y="6217954"/>
                  </a:lnTo>
                  <a:lnTo>
                    <a:pt x="8648299" y="6160232"/>
                  </a:lnTo>
                  <a:lnTo>
                    <a:pt x="8666271" y="6101356"/>
                  </a:lnTo>
                  <a:lnTo>
                    <a:pt x="8685361" y="6041282"/>
                  </a:lnTo>
                  <a:lnTo>
                    <a:pt x="8705588" y="5979964"/>
                  </a:lnTo>
                  <a:lnTo>
                    <a:pt x="8718765" y="5941618"/>
                  </a:lnTo>
                  <a:lnTo>
                    <a:pt x="8732294" y="5904006"/>
                  </a:lnTo>
                  <a:lnTo>
                    <a:pt x="8746181" y="5867089"/>
                  </a:lnTo>
                  <a:lnTo>
                    <a:pt x="8760428" y="5830831"/>
                  </a:lnTo>
                  <a:lnTo>
                    <a:pt x="8775038" y="5795194"/>
                  </a:lnTo>
                  <a:lnTo>
                    <a:pt x="8790017" y="5760141"/>
                  </a:lnTo>
                  <a:lnTo>
                    <a:pt x="8821091" y="5691637"/>
                  </a:lnTo>
                  <a:lnTo>
                    <a:pt x="8853680" y="5625018"/>
                  </a:lnTo>
                  <a:lnTo>
                    <a:pt x="8887813" y="5559987"/>
                  </a:lnTo>
                  <a:lnTo>
                    <a:pt x="8923519" y="5496244"/>
                  </a:lnTo>
                  <a:lnTo>
                    <a:pt x="8960827" y="5433491"/>
                  </a:lnTo>
                  <a:lnTo>
                    <a:pt x="8999768" y="5371427"/>
                  </a:lnTo>
                  <a:lnTo>
                    <a:pt x="9040370" y="5309755"/>
                  </a:lnTo>
                  <a:lnTo>
                    <a:pt x="9082663" y="5248175"/>
                  </a:lnTo>
                  <a:lnTo>
                    <a:pt x="9126676" y="5186388"/>
                  </a:lnTo>
                  <a:lnTo>
                    <a:pt x="9149336" y="5155323"/>
                  </a:lnTo>
                  <a:lnTo>
                    <a:pt x="9172438" y="5124094"/>
                  </a:lnTo>
                  <a:lnTo>
                    <a:pt x="9195984" y="5092664"/>
                  </a:lnTo>
                  <a:lnTo>
                    <a:pt x="9244426" y="5029051"/>
                  </a:lnTo>
                  <a:lnTo>
                    <a:pt x="9294690" y="4964184"/>
                  </a:lnTo>
                  <a:lnTo>
                    <a:pt x="9373568" y="4863879"/>
                  </a:lnTo>
                  <a:lnTo>
                    <a:pt x="9574380" y="4610578"/>
                  </a:lnTo>
                  <a:lnTo>
                    <a:pt x="9636197" y="4531909"/>
                  </a:lnTo>
                  <a:lnTo>
                    <a:pt x="9700042" y="4449893"/>
                  </a:lnTo>
                  <a:lnTo>
                    <a:pt x="9765945" y="4364231"/>
                  </a:lnTo>
                  <a:lnTo>
                    <a:pt x="9833935" y="4274624"/>
                  </a:lnTo>
                  <a:lnTo>
                    <a:pt x="9868722" y="4228247"/>
                  </a:lnTo>
                  <a:lnTo>
                    <a:pt x="9904041" y="4180772"/>
                  </a:lnTo>
                  <a:lnTo>
                    <a:pt x="9939897" y="4132162"/>
                  </a:lnTo>
                  <a:lnTo>
                    <a:pt x="9976293" y="4082378"/>
                  </a:lnTo>
                  <a:lnTo>
                    <a:pt x="10013233" y="4031383"/>
                  </a:lnTo>
                  <a:lnTo>
                    <a:pt x="10050720" y="3979141"/>
                  </a:lnTo>
                  <a:lnTo>
                    <a:pt x="10088758" y="3925613"/>
                  </a:lnTo>
                  <a:lnTo>
                    <a:pt x="10127351" y="3870762"/>
                  </a:lnTo>
                  <a:lnTo>
                    <a:pt x="10166503" y="3814552"/>
                  </a:lnTo>
                  <a:lnTo>
                    <a:pt x="10206216" y="3756943"/>
                  </a:lnTo>
                  <a:lnTo>
                    <a:pt x="10246496" y="3697900"/>
                  </a:lnTo>
                  <a:lnTo>
                    <a:pt x="10287344" y="3637385"/>
                  </a:lnTo>
                  <a:lnTo>
                    <a:pt x="10328766" y="3575360"/>
                  </a:lnTo>
                  <a:lnTo>
                    <a:pt x="10370765" y="3511788"/>
                  </a:lnTo>
                  <a:lnTo>
                    <a:pt x="10413344" y="3446632"/>
                  </a:lnTo>
                  <a:lnTo>
                    <a:pt x="10456507" y="3379854"/>
                  </a:lnTo>
                  <a:lnTo>
                    <a:pt x="10500258" y="3311417"/>
                  </a:lnTo>
                  <a:lnTo>
                    <a:pt x="10544600" y="3241283"/>
                  </a:lnTo>
                  <a:lnTo>
                    <a:pt x="11034385" y="2065927"/>
                  </a:lnTo>
                  <a:lnTo>
                    <a:pt x="11139904" y="1026059"/>
                  </a:lnTo>
                  <a:lnTo>
                    <a:pt x="11058497" y="283482"/>
                  </a:lnTo>
                  <a:lnTo>
                    <a:pt x="10987508" y="0"/>
                  </a:lnTo>
                  <a:close/>
                </a:path>
              </a:pathLst>
            </a:custGeom>
            <a:solidFill>
              <a:srgbClr val="006D4C"/>
            </a:solidFill>
          </p:spPr>
          <p:txBody>
            <a:bodyPr wrap="square" lIns="0" tIns="0" rIns="0" bIns="0" rtlCol="0"/>
            <a:lstStyle/>
            <a:p>
              <a:endParaRPr sz="1636" dirty="0"/>
            </a:p>
          </p:txBody>
        </p:sp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1537" y="409641"/>
              <a:ext cx="9542283" cy="9537700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941833" y="3387329"/>
            <a:ext cx="354068" cy="531968"/>
            <a:chOff x="1034728" y="3723970"/>
            <a:chExt cx="389255" cy="584835"/>
          </a:xfrm>
        </p:grpSpPr>
        <p:sp>
          <p:nvSpPr>
            <p:cNvPr id="7" name="object 7"/>
            <p:cNvSpPr/>
            <p:nvPr/>
          </p:nvSpPr>
          <p:spPr>
            <a:xfrm>
              <a:off x="1034728" y="3917383"/>
              <a:ext cx="120014" cy="390525"/>
            </a:xfrm>
            <a:custGeom>
              <a:avLst/>
              <a:gdLst/>
              <a:ahLst/>
              <a:cxnLst/>
              <a:rect l="l" t="t" r="r" b="b"/>
              <a:pathLst>
                <a:path w="120015" h="390525">
                  <a:moveTo>
                    <a:pt x="65181" y="0"/>
                  </a:moveTo>
                  <a:lnTo>
                    <a:pt x="46067" y="47796"/>
                  </a:lnTo>
                  <a:lnTo>
                    <a:pt x="30247" y="95331"/>
                  </a:lnTo>
                  <a:lnTo>
                    <a:pt x="17465" y="142348"/>
                  </a:lnTo>
                  <a:lnTo>
                    <a:pt x="7468" y="188591"/>
                  </a:lnTo>
                  <a:lnTo>
                    <a:pt x="0" y="233804"/>
                  </a:lnTo>
                  <a:lnTo>
                    <a:pt x="1066" y="282627"/>
                  </a:lnTo>
                  <a:lnTo>
                    <a:pt x="16843" y="323861"/>
                  </a:lnTo>
                  <a:lnTo>
                    <a:pt x="44087" y="356316"/>
                  </a:lnTo>
                  <a:lnTo>
                    <a:pt x="79556" y="378800"/>
                  </a:lnTo>
                  <a:lnTo>
                    <a:pt x="120006" y="390124"/>
                  </a:lnTo>
                  <a:lnTo>
                    <a:pt x="65181" y="0"/>
                  </a:lnTo>
                  <a:close/>
                </a:path>
              </a:pathLst>
            </a:custGeom>
            <a:solidFill>
              <a:srgbClr val="006144"/>
            </a:solidFill>
          </p:spPr>
          <p:txBody>
            <a:bodyPr wrap="square" lIns="0" tIns="0" rIns="0" bIns="0" rtlCol="0"/>
            <a:lstStyle/>
            <a:p>
              <a:endParaRPr sz="1636" dirty="0"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99903" y="3723970"/>
              <a:ext cx="323728" cy="584683"/>
            </a:xfrm>
            <a:prstGeom prst="rect">
              <a:avLst/>
            </a:prstGeom>
          </p:spPr>
        </p:pic>
      </p:grp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407502" y="4652522"/>
            <a:ext cx="353762" cy="531809"/>
          </a:xfrm>
          <a:prstGeom prst="rect">
            <a:avLst/>
          </a:prstGeom>
        </p:spPr>
      </p:pic>
      <p:sp>
        <p:nvSpPr>
          <p:cNvPr id="10" name="object 10"/>
          <p:cNvSpPr/>
          <p:nvPr/>
        </p:nvSpPr>
        <p:spPr>
          <a:xfrm>
            <a:off x="695980" y="4285834"/>
            <a:ext cx="422222" cy="633047"/>
          </a:xfrm>
          <a:custGeom>
            <a:avLst/>
            <a:gdLst/>
            <a:ahLst/>
            <a:cxnLst/>
            <a:rect l="l" t="t" r="r" b="b"/>
            <a:pathLst>
              <a:path w="464184" h="695960">
                <a:moveTo>
                  <a:pt x="180578" y="0"/>
                </a:moveTo>
                <a:lnTo>
                  <a:pt x="125489" y="11178"/>
                </a:lnTo>
                <a:lnTo>
                  <a:pt x="85376" y="46867"/>
                </a:lnTo>
                <a:lnTo>
                  <a:pt x="61743" y="89276"/>
                </a:lnTo>
                <a:lnTo>
                  <a:pt x="42382" y="133027"/>
                </a:lnTo>
                <a:lnTo>
                  <a:pt x="27019" y="177868"/>
                </a:lnTo>
                <a:lnTo>
                  <a:pt x="15376" y="223548"/>
                </a:lnTo>
                <a:lnTo>
                  <a:pt x="7176" y="269813"/>
                </a:lnTo>
                <a:lnTo>
                  <a:pt x="2143" y="316413"/>
                </a:lnTo>
                <a:lnTo>
                  <a:pt x="0" y="363094"/>
                </a:lnTo>
                <a:lnTo>
                  <a:pt x="469" y="409604"/>
                </a:lnTo>
                <a:lnTo>
                  <a:pt x="3274" y="455692"/>
                </a:lnTo>
                <a:lnTo>
                  <a:pt x="12038" y="497604"/>
                </a:lnTo>
                <a:lnTo>
                  <a:pt x="30060" y="537538"/>
                </a:lnTo>
                <a:lnTo>
                  <a:pt x="55770" y="574706"/>
                </a:lnTo>
                <a:lnTo>
                  <a:pt x="87600" y="608319"/>
                </a:lnTo>
                <a:lnTo>
                  <a:pt x="123981" y="637589"/>
                </a:lnTo>
                <a:lnTo>
                  <a:pt x="163345" y="661727"/>
                </a:lnTo>
                <a:lnTo>
                  <a:pt x="204122" y="679945"/>
                </a:lnTo>
                <a:lnTo>
                  <a:pt x="244744" y="691454"/>
                </a:lnTo>
                <a:lnTo>
                  <a:pt x="283643" y="695465"/>
                </a:lnTo>
                <a:lnTo>
                  <a:pt x="313239" y="692589"/>
                </a:lnTo>
                <a:lnTo>
                  <a:pt x="362258" y="668258"/>
                </a:lnTo>
                <a:lnTo>
                  <a:pt x="399244" y="609938"/>
                </a:lnTo>
                <a:lnTo>
                  <a:pt x="416555" y="571980"/>
                </a:lnTo>
                <a:lnTo>
                  <a:pt x="431610" y="531867"/>
                </a:lnTo>
                <a:lnTo>
                  <a:pt x="444153" y="489412"/>
                </a:lnTo>
                <a:lnTo>
                  <a:pt x="453930" y="444429"/>
                </a:lnTo>
                <a:lnTo>
                  <a:pt x="460685" y="396732"/>
                </a:lnTo>
                <a:lnTo>
                  <a:pt x="464163" y="346134"/>
                </a:lnTo>
                <a:lnTo>
                  <a:pt x="464108" y="292449"/>
                </a:lnTo>
                <a:lnTo>
                  <a:pt x="460266" y="235490"/>
                </a:lnTo>
                <a:lnTo>
                  <a:pt x="449242" y="189163"/>
                </a:lnTo>
                <a:lnTo>
                  <a:pt x="427013" y="145490"/>
                </a:lnTo>
                <a:lnTo>
                  <a:pt x="395761" y="105556"/>
                </a:lnTo>
                <a:lnTo>
                  <a:pt x="357669" y="70449"/>
                </a:lnTo>
                <a:lnTo>
                  <a:pt x="314922" y="41253"/>
                </a:lnTo>
                <a:lnTo>
                  <a:pt x="269702" y="19056"/>
                </a:lnTo>
                <a:lnTo>
                  <a:pt x="224193" y="4943"/>
                </a:lnTo>
                <a:lnTo>
                  <a:pt x="180578" y="0"/>
                </a:lnTo>
                <a:close/>
              </a:path>
            </a:pathLst>
          </a:custGeom>
          <a:solidFill>
            <a:srgbClr val="006144"/>
          </a:solidFill>
        </p:spPr>
        <p:txBody>
          <a:bodyPr wrap="square" lIns="0" tIns="0" rIns="0" bIns="0" rtlCol="0"/>
          <a:lstStyle/>
          <a:p>
            <a:endParaRPr sz="1636" dirty="0"/>
          </a:p>
        </p:txBody>
      </p:sp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84362" y="3653240"/>
            <a:ext cx="422207" cy="632597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403965" y="4186583"/>
            <a:ext cx="353753" cy="531828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869628" y="5451776"/>
            <a:ext cx="353762" cy="531809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158111" y="5085089"/>
            <a:ext cx="422204" cy="632588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046492" y="4452493"/>
            <a:ext cx="422204" cy="632597"/>
          </a:xfrm>
          <a:prstGeom prst="rect">
            <a:avLst/>
          </a:prstGeom>
        </p:spPr>
      </p:pic>
      <p:sp>
        <p:nvSpPr>
          <p:cNvPr id="16" name="object 16"/>
          <p:cNvSpPr/>
          <p:nvPr/>
        </p:nvSpPr>
        <p:spPr>
          <a:xfrm>
            <a:off x="286289" y="5285114"/>
            <a:ext cx="354068" cy="531968"/>
          </a:xfrm>
          <a:custGeom>
            <a:avLst/>
            <a:gdLst/>
            <a:ahLst/>
            <a:cxnLst/>
            <a:rect l="l" t="t" r="r" b="b"/>
            <a:pathLst>
              <a:path w="389255" h="584835">
                <a:moveTo>
                  <a:pt x="251049" y="0"/>
                </a:moveTo>
                <a:lnTo>
                  <a:pt x="189403" y="14760"/>
                </a:lnTo>
                <a:lnTo>
                  <a:pt x="137566" y="61600"/>
                </a:lnTo>
                <a:lnTo>
                  <a:pt x="108757" y="107438"/>
                </a:lnTo>
                <a:lnTo>
                  <a:pt x="83736" y="153706"/>
                </a:lnTo>
                <a:lnTo>
                  <a:pt x="62267" y="200171"/>
                </a:lnTo>
                <a:lnTo>
                  <a:pt x="44116" y="246595"/>
                </a:lnTo>
                <a:lnTo>
                  <a:pt x="29048" y="292746"/>
                </a:lnTo>
                <a:lnTo>
                  <a:pt x="16829" y="338387"/>
                </a:lnTo>
                <a:lnTo>
                  <a:pt x="7225" y="383284"/>
                </a:lnTo>
                <a:lnTo>
                  <a:pt x="0" y="427201"/>
                </a:lnTo>
                <a:lnTo>
                  <a:pt x="1884" y="479842"/>
                </a:lnTo>
                <a:lnTo>
                  <a:pt x="20758" y="523428"/>
                </a:lnTo>
                <a:lnTo>
                  <a:pt x="52480" y="556441"/>
                </a:lnTo>
                <a:lnTo>
                  <a:pt x="92909" y="577362"/>
                </a:lnTo>
                <a:lnTo>
                  <a:pt x="137901" y="584673"/>
                </a:lnTo>
                <a:lnTo>
                  <a:pt x="169703" y="580924"/>
                </a:lnTo>
                <a:lnTo>
                  <a:pt x="228344" y="549409"/>
                </a:lnTo>
                <a:lnTo>
                  <a:pt x="276304" y="481812"/>
                </a:lnTo>
                <a:lnTo>
                  <a:pt x="298719" y="441315"/>
                </a:lnTo>
                <a:lnTo>
                  <a:pt x="319405" y="398973"/>
                </a:lnTo>
                <a:lnTo>
                  <a:pt x="338134" y="354624"/>
                </a:lnTo>
                <a:lnTo>
                  <a:pt x="354678" y="308107"/>
                </a:lnTo>
                <a:lnTo>
                  <a:pt x="368807" y="259264"/>
                </a:lnTo>
                <a:lnTo>
                  <a:pt x="380294" y="207932"/>
                </a:lnTo>
                <a:lnTo>
                  <a:pt x="388909" y="153953"/>
                </a:lnTo>
                <a:lnTo>
                  <a:pt x="386415" y="102389"/>
                </a:lnTo>
                <a:lnTo>
                  <a:pt x="367356" y="59762"/>
                </a:lnTo>
                <a:lnTo>
                  <a:pt x="335757" y="27523"/>
                </a:lnTo>
                <a:lnTo>
                  <a:pt x="295647" y="7119"/>
                </a:lnTo>
                <a:lnTo>
                  <a:pt x="251049" y="0"/>
                </a:lnTo>
                <a:close/>
              </a:path>
            </a:pathLst>
          </a:custGeom>
          <a:solidFill>
            <a:srgbClr val="006144"/>
          </a:solidFill>
        </p:spPr>
        <p:txBody>
          <a:bodyPr wrap="square" lIns="0" tIns="0" rIns="0" bIns="0" rtlCol="0"/>
          <a:lstStyle/>
          <a:p>
            <a:endParaRPr sz="1636" dirty="0"/>
          </a:p>
        </p:txBody>
      </p:sp>
      <p:sp>
        <p:nvSpPr>
          <p:cNvPr id="17" name="object 17"/>
          <p:cNvSpPr/>
          <p:nvPr/>
        </p:nvSpPr>
        <p:spPr>
          <a:xfrm>
            <a:off x="751961" y="6550297"/>
            <a:ext cx="354068" cy="531968"/>
          </a:xfrm>
          <a:custGeom>
            <a:avLst/>
            <a:gdLst/>
            <a:ahLst/>
            <a:cxnLst/>
            <a:rect l="l" t="t" r="r" b="b"/>
            <a:pathLst>
              <a:path w="389255" h="584834">
                <a:moveTo>
                  <a:pt x="251060" y="0"/>
                </a:moveTo>
                <a:lnTo>
                  <a:pt x="189410" y="14769"/>
                </a:lnTo>
                <a:lnTo>
                  <a:pt x="137576" y="61610"/>
                </a:lnTo>
                <a:lnTo>
                  <a:pt x="108768" y="107445"/>
                </a:lnTo>
                <a:lnTo>
                  <a:pt x="83746" y="153711"/>
                </a:lnTo>
                <a:lnTo>
                  <a:pt x="62277" y="200173"/>
                </a:lnTo>
                <a:lnTo>
                  <a:pt x="44125" y="246597"/>
                </a:lnTo>
                <a:lnTo>
                  <a:pt x="29056" y="292746"/>
                </a:lnTo>
                <a:lnTo>
                  <a:pt x="16836" y="338387"/>
                </a:lnTo>
                <a:lnTo>
                  <a:pt x="7228" y="383284"/>
                </a:lnTo>
                <a:lnTo>
                  <a:pt x="0" y="427201"/>
                </a:lnTo>
                <a:lnTo>
                  <a:pt x="1884" y="479842"/>
                </a:lnTo>
                <a:lnTo>
                  <a:pt x="20759" y="523428"/>
                </a:lnTo>
                <a:lnTo>
                  <a:pt x="52483" y="556441"/>
                </a:lnTo>
                <a:lnTo>
                  <a:pt x="92914" y="577362"/>
                </a:lnTo>
                <a:lnTo>
                  <a:pt x="137912" y="584673"/>
                </a:lnTo>
                <a:lnTo>
                  <a:pt x="169712" y="580926"/>
                </a:lnTo>
                <a:lnTo>
                  <a:pt x="228351" y="549413"/>
                </a:lnTo>
                <a:lnTo>
                  <a:pt x="276311" y="481815"/>
                </a:lnTo>
                <a:lnTo>
                  <a:pt x="298724" y="441320"/>
                </a:lnTo>
                <a:lnTo>
                  <a:pt x="319408" y="398977"/>
                </a:lnTo>
                <a:lnTo>
                  <a:pt x="338137" y="354627"/>
                </a:lnTo>
                <a:lnTo>
                  <a:pt x="354681" y="308110"/>
                </a:lnTo>
                <a:lnTo>
                  <a:pt x="368812" y="259265"/>
                </a:lnTo>
                <a:lnTo>
                  <a:pt x="380301" y="207933"/>
                </a:lnTo>
                <a:lnTo>
                  <a:pt x="388920" y="153953"/>
                </a:lnTo>
                <a:lnTo>
                  <a:pt x="386421" y="102389"/>
                </a:lnTo>
                <a:lnTo>
                  <a:pt x="367362" y="59762"/>
                </a:lnTo>
                <a:lnTo>
                  <a:pt x="335765" y="27523"/>
                </a:lnTo>
                <a:lnTo>
                  <a:pt x="295656" y="7119"/>
                </a:lnTo>
                <a:lnTo>
                  <a:pt x="251060" y="0"/>
                </a:lnTo>
                <a:close/>
              </a:path>
            </a:pathLst>
          </a:custGeom>
          <a:solidFill>
            <a:srgbClr val="006144"/>
          </a:solidFill>
        </p:spPr>
        <p:txBody>
          <a:bodyPr wrap="square" lIns="0" tIns="0" rIns="0" bIns="0" rtlCol="0"/>
          <a:lstStyle/>
          <a:p>
            <a:endParaRPr sz="1636" dirty="0"/>
          </a:p>
        </p:txBody>
      </p:sp>
      <p:sp>
        <p:nvSpPr>
          <p:cNvPr id="18" name="object 18"/>
          <p:cNvSpPr/>
          <p:nvPr/>
        </p:nvSpPr>
        <p:spPr>
          <a:xfrm>
            <a:off x="40438" y="6183616"/>
            <a:ext cx="422222" cy="633047"/>
          </a:xfrm>
          <a:custGeom>
            <a:avLst/>
            <a:gdLst/>
            <a:ahLst/>
            <a:cxnLst/>
            <a:rect l="l" t="t" r="r" b="b"/>
            <a:pathLst>
              <a:path w="464184" h="695959">
                <a:moveTo>
                  <a:pt x="180578" y="0"/>
                </a:moveTo>
                <a:lnTo>
                  <a:pt x="125489" y="11178"/>
                </a:lnTo>
                <a:lnTo>
                  <a:pt x="85376" y="46867"/>
                </a:lnTo>
                <a:lnTo>
                  <a:pt x="61743" y="89275"/>
                </a:lnTo>
                <a:lnTo>
                  <a:pt x="42382" y="133025"/>
                </a:lnTo>
                <a:lnTo>
                  <a:pt x="27019" y="177866"/>
                </a:lnTo>
                <a:lnTo>
                  <a:pt x="15376" y="223544"/>
                </a:lnTo>
                <a:lnTo>
                  <a:pt x="7176" y="269809"/>
                </a:lnTo>
                <a:lnTo>
                  <a:pt x="2143" y="316408"/>
                </a:lnTo>
                <a:lnTo>
                  <a:pt x="0" y="363090"/>
                </a:lnTo>
                <a:lnTo>
                  <a:pt x="469" y="409602"/>
                </a:lnTo>
                <a:lnTo>
                  <a:pt x="3274" y="455692"/>
                </a:lnTo>
                <a:lnTo>
                  <a:pt x="12038" y="497604"/>
                </a:lnTo>
                <a:lnTo>
                  <a:pt x="30060" y="537538"/>
                </a:lnTo>
                <a:lnTo>
                  <a:pt x="55770" y="574706"/>
                </a:lnTo>
                <a:lnTo>
                  <a:pt x="87600" y="608319"/>
                </a:lnTo>
                <a:lnTo>
                  <a:pt x="123981" y="637589"/>
                </a:lnTo>
                <a:lnTo>
                  <a:pt x="163345" y="661727"/>
                </a:lnTo>
                <a:lnTo>
                  <a:pt x="204122" y="679945"/>
                </a:lnTo>
                <a:lnTo>
                  <a:pt x="244744" y="691454"/>
                </a:lnTo>
                <a:lnTo>
                  <a:pt x="283643" y="695465"/>
                </a:lnTo>
                <a:lnTo>
                  <a:pt x="313239" y="692589"/>
                </a:lnTo>
                <a:lnTo>
                  <a:pt x="362258" y="668258"/>
                </a:lnTo>
                <a:lnTo>
                  <a:pt x="399244" y="609938"/>
                </a:lnTo>
                <a:lnTo>
                  <a:pt x="416555" y="571979"/>
                </a:lnTo>
                <a:lnTo>
                  <a:pt x="431610" y="531865"/>
                </a:lnTo>
                <a:lnTo>
                  <a:pt x="444153" y="489409"/>
                </a:lnTo>
                <a:lnTo>
                  <a:pt x="453930" y="444425"/>
                </a:lnTo>
                <a:lnTo>
                  <a:pt x="460685" y="396727"/>
                </a:lnTo>
                <a:lnTo>
                  <a:pt x="464163" y="346130"/>
                </a:lnTo>
                <a:lnTo>
                  <a:pt x="464108" y="292446"/>
                </a:lnTo>
                <a:lnTo>
                  <a:pt x="460266" y="235490"/>
                </a:lnTo>
                <a:lnTo>
                  <a:pt x="449243" y="189163"/>
                </a:lnTo>
                <a:lnTo>
                  <a:pt x="427014" y="145490"/>
                </a:lnTo>
                <a:lnTo>
                  <a:pt x="395764" y="105556"/>
                </a:lnTo>
                <a:lnTo>
                  <a:pt x="357673" y="70449"/>
                </a:lnTo>
                <a:lnTo>
                  <a:pt x="314926" y="41253"/>
                </a:lnTo>
                <a:lnTo>
                  <a:pt x="269706" y="19056"/>
                </a:lnTo>
                <a:lnTo>
                  <a:pt x="224196" y="4943"/>
                </a:lnTo>
                <a:lnTo>
                  <a:pt x="180578" y="0"/>
                </a:lnTo>
                <a:close/>
              </a:path>
            </a:pathLst>
          </a:custGeom>
          <a:solidFill>
            <a:srgbClr val="006144"/>
          </a:solidFill>
        </p:spPr>
        <p:txBody>
          <a:bodyPr wrap="square" lIns="0" tIns="0" rIns="0" bIns="0" rtlCol="0"/>
          <a:lstStyle/>
          <a:p>
            <a:endParaRPr sz="1636" dirty="0"/>
          </a:p>
        </p:txBody>
      </p:sp>
      <p:grpSp>
        <p:nvGrpSpPr>
          <p:cNvPr id="19" name="object 19"/>
          <p:cNvGrpSpPr/>
          <p:nvPr/>
        </p:nvGrpSpPr>
        <p:grpSpPr>
          <a:xfrm>
            <a:off x="928817" y="5551022"/>
            <a:ext cx="422801" cy="633047"/>
            <a:chOff x="1020418" y="6102696"/>
            <a:chExt cx="464820" cy="695960"/>
          </a:xfrm>
        </p:grpSpPr>
        <p:sp>
          <p:nvSpPr>
            <p:cNvPr id="20" name="object 20"/>
            <p:cNvSpPr/>
            <p:nvPr/>
          </p:nvSpPr>
          <p:spPr>
            <a:xfrm>
              <a:off x="1020418" y="6102696"/>
              <a:ext cx="451484" cy="695960"/>
            </a:xfrm>
            <a:custGeom>
              <a:avLst/>
              <a:gdLst/>
              <a:ahLst/>
              <a:cxnLst/>
              <a:rect l="l" t="t" r="r" b="b"/>
              <a:pathLst>
                <a:path w="451484" h="695959">
                  <a:moveTo>
                    <a:pt x="180577" y="0"/>
                  </a:moveTo>
                  <a:lnTo>
                    <a:pt x="125492" y="11178"/>
                  </a:lnTo>
                  <a:lnTo>
                    <a:pt x="85375" y="46867"/>
                  </a:lnTo>
                  <a:lnTo>
                    <a:pt x="61744" y="89273"/>
                  </a:lnTo>
                  <a:lnTo>
                    <a:pt x="42385" y="133021"/>
                  </a:lnTo>
                  <a:lnTo>
                    <a:pt x="27023" y="177861"/>
                  </a:lnTo>
                  <a:lnTo>
                    <a:pt x="15379" y="223540"/>
                  </a:lnTo>
                  <a:lnTo>
                    <a:pt x="7179" y="269805"/>
                  </a:lnTo>
                  <a:lnTo>
                    <a:pt x="2144" y="316406"/>
                  </a:lnTo>
                  <a:lnTo>
                    <a:pt x="0" y="363088"/>
                  </a:lnTo>
                  <a:lnTo>
                    <a:pt x="468" y="409601"/>
                  </a:lnTo>
                  <a:lnTo>
                    <a:pt x="3273" y="455692"/>
                  </a:lnTo>
                  <a:lnTo>
                    <a:pt x="12040" y="497604"/>
                  </a:lnTo>
                  <a:lnTo>
                    <a:pt x="30063" y="537538"/>
                  </a:lnTo>
                  <a:lnTo>
                    <a:pt x="55773" y="574706"/>
                  </a:lnTo>
                  <a:lnTo>
                    <a:pt x="87603" y="608319"/>
                  </a:lnTo>
                  <a:lnTo>
                    <a:pt x="123983" y="637589"/>
                  </a:lnTo>
                  <a:lnTo>
                    <a:pt x="163346" y="661727"/>
                  </a:lnTo>
                  <a:lnTo>
                    <a:pt x="204122" y="679945"/>
                  </a:lnTo>
                  <a:lnTo>
                    <a:pt x="244743" y="691454"/>
                  </a:lnTo>
                  <a:lnTo>
                    <a:pt x="283642" y="695465"/>
                  </a:lnTo>
                  <a:lnTo>
                    <a:pt x="313239" y="692589"/>
                  </a:lnTo>
                  <a:lnTo>
                    <a:pt x="362265" y="668258"/>
                  </a:lnTo>
                  <a:lnTo>
                    <a:pt x="402348" y="603618"/>
                  </a:lnTo>
                  <a:lnTo>
                    <a:pt x="421954" y="558569"/>
                  </a:lnTo>
                  <a:lnTo>
                    <a:pt x="438352" y="510481"/>
                  </a:lnTo>
                  <a:lnTo>
                    <a:pt x="451134" y="459054"/>
                  </a:lnTo>
                  <a:lnTo>
                    <a:pt x="402507" y="113054"/>
                  </a:lnTo>
                  <a:lnTo>
                    <a:pt x="364016" y="75603"/>
                  </a:lnTo>
                  <a:lnTo>
                    <a:pt x="320128" y="44354"/>
                  </a:lnTo>
                  <a:lnTo>
                    <a:pt x="273292" y="20525"/>
                  </a:lnTo>
                  <a:lnTo>
                    <a:pt x="225958" y="5334"/>
                  </a:lnTo>
                  <a:lnTo>
                    <a:pt x="180577" y="0"/>
                  </a:lnTo>
                  <a:close/>
                </a:path>
              </a:pathLst>
            </a:custGeom>
            <a:solidFill>
              <a:srgbClr val="006144"/>
            </a:solidFill>
          </p:spPr>
          <p:txBody>
            <a:bodyPr wrap="square" lIns="0" tIns="0" rIns="0" bIns="0" rtlCol="0"/>
            <a:lstStyle/>
            <a:p>
              <a:endParaRPr sz="1636" dirty="0"/>
            </a:p>
          </p:txBody>
        </p:sp>
        <p:pic>
          <p:nvPicPr>
            <p:cNvPr id="21" name="object 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22930" y="6215747"/>
              <a:ext cx="61742" cy="345999"/>
            </a:xfrm>
            <a:prstGeom prst="rect">
              <a:avLst/>
            </a:prstGeom>
          </p:spPr>
        </p:pic>
      </p:grpSp>
      <p:pic>
        <p:nvPicPr>
          <p:cNvPr id="22" name="object 2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748414" y="5917707"/>
            <a:ext cx="353753" cy="531819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2214097" y="7182890"/>
            <a:ext cx="353744" cy="531819"/>
          </a:xfrm>
          <a:prstGeom prst="rect">
            <a:avLst/>
          </a:prstGeom>
        </p:spPr>
      </p:pic>
      <p:grpSp>
        <p:nvGrpSpPr>
          <p:cNvPr id="24" name="object 24"/>
          <p:cNvGrpSpPr/>
          <p:nvPr/>
        </p:nvGrpSpPr>
        <p:grpSpPr>
          <a:xfrm>
            <a:off x="1502461" y="6816212"/>
            <a:ext cx="422801" cy="633047"/>
            <a:chOff x="1651072" y="7493625"/>
            <a:chExt cx="464820" cy="695960"/>
          </a:xfrm>
        </p:grpSpPr>
        <p:sp>
          <p:nvSpPr>
            <p:cNvPr id="25" name="object 25"/>
            <p:cNvSpPr/>
            <p:nvPr/>
          </p:nvSpPr>
          <p:spPr>
            <a:xfrm>
              <a:off x="1651072" y="7842517"/>
              <a:ext cx="26034" cy="180975"/>
            </a:xfrm>
            <a:custGeom>
              <a:avLst/>
              <a:gdLst/>
              <a:ahLst/>
              <a:cxnLst/>
              <a:rect l="l" t="t" r="r" b="b"/>
              <a:pathLst>
                <a:path w="26035" h="180975">
                  <a:moveTo>
                    <a:pt x="481" y="0"/>
                  </a:moveTo>
                  <a:lnTo>
                    <a:pt x="0" y="26861"/>
                  </a:lnTo>
                  <a:lnTo>
                    <a:pt x="358" y="53647"/>
                  </a:lnTo>
                  <a:lnTo>
                    <a:pt x="1506" y="80308"/>
                  </a:lnTo>
                  <a:lnTo>
                    <a:pt x="6088" y="125838"/>
                  </a:lnTo>
                  <a:lnTo>
                    <a:pt x="17479" y="162924"/>
                  </a:lnTo>
                  <a:lnTo>
                    <a:pt x="25894" y="180821"/>
                  </a:lnTo>
                  <a:lnTo>
                    <a:pt x="481" y="0"/>
                  </a:lnTo>
                  <a:close/>
                </a:path>
              </a:pathLst>
            </a:custGeom>
            <a:solidFill>
              <a:srgbClr val="006144"/>
            </a:solidFill>
          </p:spPr>
          <p:txBody>
            <a:bodyPr wrap="square" lIns="0" tIns="0" rIns="0" bIns="0" rtlCol="0"/>
            <a:lstStyle/>
            <a:p>
              <a:endParaRPr sz="1636" dirty="0"/>
            </a:p>
          </p:txBody>
        </p:sp>
        <p:pic>
          <p:nvPicPr>
            <p:cNvPr id="26" name="object 2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51562" y="7493625"/>
              <a:ext cx="463789" cy="695455"/>
            </a:xfrm>
            <a:prstGeom prst="rect">
              <a:avLst/>
            </a:prstGeom>
          </p:spPr>
        </p:pic>
      </p:grpSp>
      <p:pic>
        <p:nvPicPr>
          <p:cNvPr id="27" name="object 27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2390948" y="6183616"/>
            <a:ext cx="422207" cy="632597"/>
          </a:xfrm>
          <a:prstGeom prst="rect">
            <a:avLst/>
          </a:prstGeom>
        </p:spPr>
      </p:pic>
      <p:sp>
        <p:nvSpPr>
          <p:cNvPr id="28" name="object 28"/>
          <p:cNvSpPr/>
          <p:nvPr/>
        </p:nvSpPr>
        <p:spPr>
          <a:xfrm>
            <a:off x="642" y="4939820"/>
            <a:ext cx="358110" cy="724884"/>
          </a:xfrm>
          <a:custGeom>
            <a:avLst/>
            <a:gdLst/>
            <a:ahLst/>
            <a:cxnLst/>
            <a:rect l="l" t="t" r="r" b="b"/>
            <a:pathLst>
              <a:path w="393700" h="796925">
                <a:moveTo>
                  <a:pt x="0" y="796306"/>
                </a:moveTo>
                <a:lnTo>
                  <a:pt x="52906" y="751627"/>
                </a:lnTo>
                <a:lnTo>
                  <a:pt x="83001" y="723133"/>
                </a:lnTo>
                <a:lnTo>
                  <a:pt x="111728" y="693556"/>
                </a:lnTo>
                <a:lnTo>
                  <a:pt x="139091" y="662870"/>
                </a:lnTo>
                <a:lnTo>
                  <a:pt x="165092" y="631048"/>
                </a:lnTo>
                <a:lnTo>
                  <a:pt x="189732" y="598065"/>
                </a:lnTo>
                <a:lnTo>
                  <a:pt x="213015" y="563896"/>
                </a:lnTo>
                <a:lnTo>
                  <a:pt x="234941" y="528515"/>
                </a:lnTo>
                <a:lnTo>
                  <a:pt x="255514" y="491895"/>
                </a:lnTo>
                <a:lnTo>
                  <a:pt x="274735" y="454011"/>
                </a:lnTo>
                <a:lnTo>
                  <a:pt x="292607" y="414838"/>
                </a:lnTo>
                <a:lnTo>
                  <a:pt x="309131" y="374350"/>
                </a:lnTo>
                <a:lnTo>
                  <a:pt x="324311" y="332520"/>
                </a:lnTo>
                <a:lnTo>
                  <a:pt x="338148" y="289324"/>
                </a:lnTo>
                <a:lnTo>
                  <a:pt x="350644" y="244735"/>
                </a:lnTo>
                <a:lnTo>
                  <a:pt x="361802" y="198727"/>
                </a:lnTo>
                <a:lnTo>
                  <a:pt x="371624" y="151276"/>
                </a:lnTo>
                <a:lnTo>
                  <a:pt x="380111" y="102354"/>
                </a:lnTo>
                <a:lnTo>
                  <a:pt x="387266" y="51938"/>
                </a:lnTo>
                <a:lnTo>
                  <a:pt x="393092" y="0"/>
                </a:lnTo>
              </a:path>
            </a:pathLst>
          </a:custGeom>
          <a:ln w="73296">
            <a:solidFill>
              <a:srgbClr val="872D2D"/>
            </a:solidFill>
            <a:prstDash val="dot"/>
          </a:ln>
        </p:spPr>
        <p:txBody>
          <a:bodyPr wrap="square" lIns="0" tIns="0" rIns="0" bIns="0" rtlCol="0"/>
          <a:lstStyle/>
          <a:p>
            <a:endParaRPr sz="1636" dirty="0"/>
          </a:p>
        </p:txBody>
      </p:sp>
      <p:sp>
        <p:nvSpPr>
          <p:cNvPr id="29" name="object 29"/>
          <p:cNvSpPr/>
          <p:nvPr/>
        </p:nvSpPr>
        <p:spPr>
          <a:xfrm>
            <a:off x="36429" y="2710441"/>
            <a:ext cx="324609" cy="1918778"/>
          </a:xfrm>
          <a:custGeom>
            <a:avLst/>
            <a:gdLst/>
            <a:ahLst/>
            <a:cxnLst/>
            <a:rect l="l" t="t" r="r" b="b"/>
            <a:pathLst>
              <a:path w="356870" h="2109470">
                <a:moveTo>
                  <a:pt x="356630" y="2109454"/>
                </a:moveTo>
                <a:lnTo>
                  <a:pt x="351937" y="2060116"/>
                </a:lnTo>
                <a:lnTo>
                  <a:pt x="346112" y="2010976"/>
                </a:lnTo>
                <a:lnTo>
                  <a:pt x="339229" y="1962027"/>
                </a:lnTo>
                <a:lnTo>
                  <a:pt x="331362" y="1913264"/>
                </a:lnTo>
                <a:lnTo>
                  <a:pt x="322585" y="1864681"/>
                </a:lnTo>
                <a:lnTo>
                  <a:pt x="312971" y="1816272"/>
                </a:lnTo>
                <a:lnTo>
                  <a:pt x="302593" y="1768030"/>
                </a:lnTo>
                <a:lnTo>
                  <a:pt x="291526" y="1719950"/>
                </a:lnTo>
                <a:lnTo>
                  <a:pt x="279842" y="1672026"/>
                </a:lnTo>
                <a:lnTo>
                  <a:pt x="267615" y="1624252"/>
                </a:lnTo>
                <a:lnTo>
                  <a:pt x="254918" y="1576621"/>
                </a:lnTo>
                <a:lnTo>
                  <a:pt x="241826" y="1529129"/>
                </a:lnTo>
                <a:lnTo>
                  <a:pt x="228412" y="1481768"/>
                </a:lnTo>
                <a:lnTo>
                  <a:pt x="214748" y="1434533"/>
                </a:lnTo>
                <a:lnTo>
                  <a:pt x="200909" y="1387417"/>
                </a:lnTo>
                <a:lnTo>
                  <a:pt x="186969" y="1340416"/>
                </a:lnTo>
                <a:lnTo>
                  <a:pt x="173000" y="1293523"/>
                </a:lnTo>
                <a:lnTo>
                  <a:pt x="159076" y="1246731"/>
                </a:lnTo>
                <a:lnTo>
                  <a:pt x="145272" y="1200035"/>
                </a:lnTo>
                <a:lnTo>
                  <a:pt x="131659" y="1153429"/>
                </a:lnTo>
                <a:lnTo>
                  <a:pt x="118312" y="1106907"/>
                </a:lnTo>
                <a:lnTo>
                  <a:pt x="105305" y="1060464"/>
                </a:lnTo>
                <a:lnTo>
                  <a:pt x="92710" y="1014092"/>
                </a:lnTo>
                <a:lnTo>
                  <a:pt x="80602" y="967786"/>
                </a:lnTo>
                <a:lnTo>
                  <a:pt x="69053" y="921540"/>
                </a:lnTo>
                <a:lnTo>
                  <a:pt x="58138" y="875348"/>
                </a:lnTo>
                <a:lnTo>
                  <a:pt x="47930" y="829204"/>
                </a:lnTo>
                <a:lnTo>
                  <a:pt x="38503" y="783102"/>
                </a:lnTo>
                <a:lnTo>
                  <a:pt x="29929" y="737036"/>
                </a:lnTo>
                <a:lnTo>
                  <a:pt x="22283" y="691000"/>
                </a:lnTo>
                <a:lnTo>
                  <a:pt x="15637" y="644988"/>
                </a:lnTo>
                <a:lnTo>
                  <a:pt x="10067" y="598995"/>
                </a:lnTo>
                <a:lnTo>
                  <a:pt x="5644" y="553013"/>
                </a:lnTo>
                <a:lnTo>
                  <a:pt x="2443" y="507038"/>
                </a:lnTo>
                <a:lnTo>
                  <a:pt x="537" y="461062"/>
                </a:lnTo>
                <a:lnTo>
                  <a:pt x="0" y="415081"/>
                </a:lnTo>
                <a:lnTo>
                  <a:pt x="904" y="369088"/>
                </a:lnTo>
                <a:lnTo>
                  <a:pt x="3324" y="323077"/>
                </a:lnTo>
                <a:lnTo>
                  <a:pt x="7334" y="277043"/>
                </a:lnTo>
                <a:lnTo>
                  <a:pt x="13006" y="230978"/>
                </a:lnTo>
                <a:lnTo>
                  <a:pt x="20414" y="184878"/>
                </a:lnTo>
                <a:lnTo>
                  <a:pt x="29632" y="138736"/>
                </a:lnTo>
                <a:lnTo>
                  <a:pt x="40734" y="92546"/>
                </a:lnTo>
                <a:lnTo>
                  <a:pt x="53792" y="46303"/>
                </a:lnTo>
                <a:lnTo>
                  <a:pt x="68880" y="0"/>
                </a:lnTo>
              </a:path>
            </a:pathLst>
          </a:custGeom>
          <a:ln w="73296">
            <a:solidFill>
              <a:srgbClr val="872D2D"/>
            </a:solidFill>
            <a:prstDash val="dot"/>
          </a:ln>
        </p:spPr>
        <p:txBody>
          <a:bodyPr wrap="square" lIns="0" tIns="0" rIns="0" bIns="0" rtlCol="0"/>
          <a:lstStyle/>
          <a:p>
            <a:endParaRPr sz="1636" dirty="0"/>
          </a:p>
        </p:txBody>
      </p:sp>
      <p:sp>
        <p:nvSpPr>
          <p:cNvPr id="30" name="object 30"/>
          <p:cNvSpPr/>
          <p:nvPr/>
        </p:nvSpPr>
        <p:spPr>
          <a:xfrm>
            <a:off x="220553" y="1151991"/>
            <a:ext cx="2478468" cy="1277067"/>
          </a:xfrm>
          <a:custGeom>
            <a:avLst/>
            <a:gdLst/>
            <a:ahLst/>
            <a:cxnLst/>
            <a:rect l="l" t="t" r="r" b="b"/>
            <a:pathLst>
              <a:path w="2724785" h="1403985">
                <a:moveTo>
                  <a:pt x="0" y="1403360"/>
                </a:moveTo>
                <a:lnTo>
                  <a:pt x="26830" y="1343935"/>
                </a:lnTo>
                <a:lnTo>
                  <a:pt x="53790" y="1285667"/>
                </a:lnTo>
                <a:lnTo>
                  <a:pt x="81172" y="1228549"/>
                </a:lnTo>
                <a:lnTo>
                  <a:pt x="109264" y="1172577"/>
                </a:lnTo>
                <a:lnTo>
                  <a:pt x="138359" y="1117746"/>
                </a:lnTo>
                <a:lnTo>
                  <a:pt x="168746" y="1064049"/>
                </a:lnTo>
                <a:lnTo>
                  <a:pt x="200717" y="1011483"/>
                </a:lnTo>
                <a:lnTo>
                  <a:pt x="234562" y="960041"/>
                </a:lnTo>
                <a:lnTo>
                  <a:pt x="270572" y="909718"/>
                </a:lnTo>
                <a:lnTo>
                  <a:pt x="309037" y="860510"/>
                </a:lnTo>
                <a:lnTo>
                  <a:pt x="350249" y="812410"/>
                </a:lnTo>
                <a:lnTo>
                  <a:pt x="394498" y="765414"/>
                </a:lnTo>
                <a:lnTo>
                  <a:pt x="442075" y="719515"/>
                </a:lnTo>
                <a:lnTo>
                  <a:pt x="493270" y="674710"/>
                </a:lnTo>
                <a:lnTo>
                  <a:pt x="548374" y="630993"/>
                </a:lnTo>
                <a:lnTo>
                  <a:pt x="607678" y="588358"/>
                </a:lnTo>
                <a:lnTo>
                  <a:pt x="671473" y="546800"/>
                </a:lnTo>
                <a:lnTo>
                  <a:pt x="705145" y="526423"/>
                </a:lnTo>
                <a:lnTo>
                  <a:pt x="740048" y="506313"/>
                </a:lnTo>
                <a:lnTo>
                  <a:pt x="776220" y="486471"/>
                </a:lnTo>
                <a:lnTo>
                  <a:pt x="813696" y="466894"/>
                </a:lnTo>
                <a:lnTo>
                  <a:pt x="852513" y="447582"/>
                </a:lnTo>
                <a:lnTo>
                  <a:pt x="892707" y="428535"/>
                </a:lnTo>
                <a:lnTo>
                  <a:pt x="934314" y="409753"/>
                </a:lnTo>
                <a:lnTo>
                  <a:pt x="977371" y="391233"/>
                </a:lnTo>
                <a:lnTo>
                  <a:pt x="1021914" y="372976"/>
                </a:lnTo>
                <a:lnTo>
                  <a:pt x="1067979" y="354981"/>
                </a:lnTo>
                <a:lnTo>
                  <a:pt x="1115603" y="337248"/>
                </a:lnTo>
                <a:lnTo>
                  <a:pt x="1164822" y="319775"/>
                </a:lnTo>
                <a:lnTo>
                  <a:pt x="1215672" y="302563"/>
                </a:lnTo>
                <a:lnTo>
                  <a:pt x="1268190" y="285609"/>
                </a:lnTo>
                <a:lnTo>
                  <a:pt x="1322412" y="268915"/>
                </a:lnTo>
                <a:lnTo>
                  <a:pt x="1378375" y="252478"/>
                </a:lnTo>
                <a:lnTo>
                  <a:pt x="1436114" y="236299"/>
                </a:lnTo>
                <a:lnTo>
                  <a:pt x="1495666" y="220377"/>
                </a:lnTo>
                <a:lnTo>
                  <a:pt x="1557068" y="204711"/>
                </a:lnTo>
                <a:lnTo>
                  <a:pt x="1620355" y="189300"/>
                </a:lnTo>
                <a:lnTo>
                  <a:pt x="1685565" y="174144"/>
                </a:lnTo>
                <a:lnTo>
                  <a:pt x="1752733" y="159242"/>
                </a:lnTo>
                <a:lnTo>
                  <a:pt x="1821896" y="144593"/>
                </a:lnTo>
                <a:lnTo>
                  <a:pt x="1893090" y="130198"/>
                </a:lnTo>
                <a:lnTo>
                  <a:pt x="1966351" y="116054"/>
                </a:lnTo>
                <a:lnTo>
                  <a:pt x="2041716" y="102162"/>
                </a:lnTo>
                <a:lnTo>
                  <a:pt x="2119221" y="88521"/>
                </a:lnTo>
                <a:lnTo>
                  <a:pt x="2198903" y="75130"/>
                </a:lnTo>
                <a:lnTo>
                  <a:pt x="2280797" y="61988"/>
                </a:lnTo>
                <a:lnTo>
                  <a:pt x="2364941" y="49095"/>
                </a:lnTo>
                <a:lnTo>
                  <a:pt x="2451370" y="36451"/>
                </a:lnTo>
                <a:lnTo>
                  <a:pt x="2540121" y="24054"/>
                </a:lnTo>
                <a:lnTo>
                  <a:pt x="2631230" y="11904"/>
                </a:lnTo>
                <a:lnTo>
                  <a:pt x="2724733" y="0"/>
                </a:lnTo>
              </a:path>
            </a:pathLst>
          </a:custGeom>
          <a:ln w="73296">
            <a:solidFill>
              <a:srgbClr val="872D2D"/>
            </a:solidFill>
            <a:prstDash val="dot"/>
          </a:ln>
        </p:spPr>
        <p:txBody>
          <a:bodyPr wrap="square" lIns="0" tIns="0" rIns="0" bIns="0" rtlCol="0"/>
          <a:lstStyle/>
          <a:p>
            <a:endParaRPr sz="1636" dirty="0"/>
          </a:p>
        </p:txBody>
      </p:sp>
      <p:sp>
        <p:nvSpPr>
          <p:cNvPr id="31" name="object 31"/>
          <p:cNvSpPr/>
          <p:nvPr/>
        </p:nvSpPr>
        <p:spPr>
          <a:xfrm>
            <a:off x="2994076" y="1"/>
            <a:ext cx="1113029" cy="1109564"/>
          </a:xfrm>
          <a:custGeom>
            <a:avLst/>
            <a:gdLst/>
            <a:ahLst/>
            <a:cxnLst/>
            <a:rect l="l" t="t" r="r" b="b"/>
            <a:pathLst>
              <a:path w="1223645" h="1219835">
                <a:moveTo>
                  <a:pt x="0" y="1219404"/>
                </a:moveTo>
                <a:lnTo>
                  <a:pt x="56524" y="1207352"/>
                </a:lnTo>
                <a:lnTo>
                  <a:pt x="111446" y="1194211"/>
                </a:lnTo>
                <a:lnTo>
                  <a:pt x="164786" y="1180000"/>
                </a:lnTo>
                <a:lnTo>
                  <a:pt x="216564" y="1164739"/>
                </a:lnTo>
                <a:lnTo>
                  <a:pt x="266798" y="1148447"/>
                </a:lnTo>
                <a:lnTo>
                  <a:pt x="315511" y="1131144"/>
                </a:lnTo>
                <a:lnTo>
                  <a:pt x="362720" y="1112850"/>
                </a:lnTo>
                <a:lnTo>
                  <a:pt x="408447" y="1093585"/>
                </a:lnTo>
                <a:lnTo>
                  <a:pt x="452711" y="1073368"/>
                </a:lnTo>
                <a:lnTo>
                  <a:pt x="495532" y="1052219"/>
                </a:lnTo>
                <a:lnTo>
                  <a:pt x="536930" y="1030158"/>
                </a:lnTo>
                <a:lnTo>
                  <a:pt x="576925" y="1007204"/>
                </a:lnTo>
                <a:lnTo>
                  <a:pt x="615537" y="983377"/>
                </a:lnTo>
                <a:lnTo>
                  <a:pt x="652785" y="958698"/>
                </a:lnTo>
                <a:lnTo>
                  <a:pt x="688690" y="933184"/>
                </a:lnTo>
                <a:lnTo>
                  <a:pt x="723272" y="906857"/>
                </a:lnTo>
                <a:lnTo>
                  <a:pt x="756550" y="879737"/>
                </a:lnTo>
                <a:lnTo>
                  <a:pt x="788544" y="851841"/>
                </a:lnTo>
                <a:lnTo>
                  <a:pt x="819275" y="823192"/>
                </a:lnTo>
                <a:lnTo>
                  <a:pt x="848762" y="793807"/>
                </a:lnTo>
                <a:lnTo>
                  <a:pt x="877025" y="763708"/>
                </a:lnTo>
                <a:lnTo>
                  <a:pt x="904084" y="732913"/>
                </a:lnTo>
                <a:lnTo>
                  <a:pt x="929959" y="701442"/>
                </a:lnTo>
                <a:lnTo>
                  <a:pt x="954670" y="669315"/>
                </a:lnTo>
                <a:lnTo>
                  <a:pt x="978236" y="636552"/>
                </a:lnTo>
                <a:lnTo>
                  <a:pt x="1000679" y="603173"/>
                </a:lnTo>
                <a:lnTo>
                  <a:pt x="1022017" y="569196"/>
                </a:lnTo>
                <a:lnTo>
                  <a:pt x="1042270" y="534643"/>
                </a:lnTo>
                <a:lnTo>
                  <a:pt x="1061459" y="499532"/>
                </a:lnTo>
                <a:lnTo>
                  <a:pt x="1079603" y="463883"/>
                </a:lnTo>
                <a:lnTo>
                  <a:pt x="1096722" y="427716"/>
                </a:lnTo>
                <a:lnTo>
                  <a:pt x="1112837" y="391052"/>
                </a:lnTo>
                <a:lnTo>
                  <a:pt x="1127967" y="353908"/>
                </a:lnTo>
                <a:lnTo>
                  <a:pt x="1142131" y="316306"/>
                </a:lnTo>
                <a:lnTo>
                  <a:pt x="1155351" y="278265"/>
                </a:lnTo>
                <a:lnTo>
                  <a:pt x="1167645" y="239804"/>
                </a:lnTo>
                <a:lnTo>
                  <a:pt x="1179034" y="200943"/>
                </a:lnTo>
                <a:lnTo>
                  <a:pt x="1189538" y="161703"/>
                </a:lnTo>
                <a:lnTo>
                  <a:pt x="1199177" y="122102"/>
                </a:lnTo>
                <a:lnTo>
                  <a:pt x="1207969" y="82161"/>
                </a:lnTo>
                <a:lnTo>
                  <a:pt x="1215937" y="41899"/>
                </a:lnTo>
                <a:lnTo>
                  <a:pt x="1223098" y="1335"/>
                </a:lnTo>
                <a:lnTo>
                  <a:pt x="1223307" y="0"/>
                </a:lnTo>
              </a:path>
            </a:pathLst>
          </a:custGeom>
          <a:ln w="73296">
            <a:solidFill>
              <a:srgbClr val="872D2D"/>
            </a:solidFill>
            <a:prstDash val="dot"/>
          </a:ln>
        </p:spPr>
        <p:txBody>
          <a:bodyPr wrap="square" lIns="0" tIns="0" rIns="0" bIns="0" rtlCol="0"/>
          <a:lstStyle/>
          <a:p>
            <a:endParaRPr sz="1636" dirty="0"/>
          </a:p>
        </p:txBody>
      </p:sp>
      <p:sp>
        <p:nvSpPr>
          <p:cNvPr id="32" name="object 32"/>
          <p:cNvSpPr/>
          <p:nvPr/>
        </p:nvSpPr>
        <p:spPr>
          <a:xfrm>
            <a:off x="1816665" y="9617351"/>
            <a:ext cx="963432" cy="669435"/>
          </a:xfrm>
          <a:custGeom>
            <a:avLst/>
            <a:gdLst/>
            <a:ahLst/>
            <a:cxnLst/>
            <a:rect l="l" t="t" r="r" b="b"/>
            <a:pathLst>
              <a:path w="1059180" h="735965">
                <a:moveTo>
                  <a:pt x="0" y="735407"/>
                </a:moveTo>
                <a:lnTo>
                  <a:pt x="25826" y="661063"/>
                </a:lnTo>
                <a:lnTo>
                  <a:pt x="42719" y="618288"/>
                </a:lnTo>
                <a:lnTo>
                  <a:pt x="60634" y="576957"/>
                </a:lnTo>
                <a:lnTo>
                  <a:pt x="79622" y="537069"/>
                </a:lnTo>
                <a:lnTo>
                  <a:pt x="99738" y="498620"/>
                </a:lnTo>
                <a:lnTo>
                  <a:pt x="121034" y="461607"/>
                </a:lnTo>
                <a:lnTo>
                  <a:pt x="143563" y="426027"/>
                </a:lnTo>
                <a:lnTo>
                  <a:pt x="167379" y="391878"/>
                </a:lnTo>
                <a:lnTo>
                  <a:pt x="192535" y="359156"/>
                </a:lnTo>
                <a:lnTo>
                  <a:pt x="219084" y="327859"/>
                </a:lnTo>
                <a:lnTo>
                  <a:pt x="247079" y="297984"/>
                </a:lnTo>
                <a:lnTo>
                  <a:pt x="276573" y="269527"/>
                </a:lnTo>
                <a:lnTo>
                  <a:pt x="307621" y="242486"/>
                </a:lnTo>
                <a:lnTo>
                  <a:pt x="340274" y="216858"/>
                </a:lnTo>
                <a:lnTo>
                  <a:pt x="374586" y="192640"/>
                </a:lnTo>
                <a:lnTo>
                  <a:pt x="410610" y="169829"/>
                </a:lnTo>
                <a:lnTo>
                  <a:pt x="448399" y="148422"/>
                </a:lnTo>
                <a:lnTo>
                  <a:pt x="488007" y="128417"/>
                </a:lnTo>
                <a:lnTo>
                  <a:pt x="529487" y="109809"/>
                </a:lnTo>
                <a:lnTo>
                  <a:pt x="572891" y="92597"/>
                </a:lnTo>
                <a:lnTo>
                  <a:pt x="618274" y="76778"/>
                </a:lnTo>
                <a:lnTo>
                  <a:pt x="665688" y="62348"/>
                </a:lnTo>
                <a:lnTo>
                  <a:pt x="715186" y="49304"/>
                </a:lnTo>
                <a:lnTo>
                  <a:pt x="766822" y="37645"/>
                </a:lnTo>
                <a:lnTo>
                  <a:pt x="820649" y="27366"/>
                </a:lnTo>
                <a:lnTo>
                  <a:pt x="876720" y="18465"/>
                </a:lnTo>
                <a:lnTo>
                  <a:pt x="935088" y="10939"/>
                </a:lnTo>
                <a:lnTo>
                  <a:pt x="995806" y="4785"/>
                </a:lnTo>
                <a:lnTo>
                  <a:pt x="1058928" y="0"/>
                </a:lnTo>
              </a:path>
            </a:pathLst>
          </a:custGeom>
          <a:ln w="73296">
            <a:solidFill>
              <a:srgbClr val="872D2D"/>
            </a:solidFill>
            <a:prstDash val="dot"/>
          </a:ln>
        </p:spPr>
        <p:txBody>
          <a:bodyPr wrap="square" lIns="0" tIns="0" rIns="0" bIns="0" rtlCol="0"/>
          <a:lstStyle/>
          <a:p>
            <a:endParaRPr sz="1636" dirty="0"/>
          </a:p>
        </p:txBody>
      </p:sp>
      <p:sp>
        <p:nvSpPr>
          <p:cNvPr id="33" name="object 33"/>
          <p:cNvSpPr/>
          <p:nvPr/>
        </p:nvSpPr>
        <p:spPr>
          <a:xfrm>
            <a:off x="3069766" y="9615581"/>
            <a:ext cx="1802102" cy="197538"/>
          </a:xfrm>
          <a:custGeom>
            <a:avLst/>
            <a:gdLst/>
            <a:ahLst/>
            <a:cxnLst/>
            <a:rect l="l" t="t" r="r" b="b"/>
            <a:pathLst>
              <a:path w="1981200" h="217170">
                <a:moveTo>
                  <a:pt x="0" y="0"/>
                </a:moveTo>
                <a:lnTo>
                  <a:pt x="50843" y="3125"/>
                </a:lnTo>
                <a:lnTo>
                  <a:pt x="101463" y="7077"/>
                </a:lnTo>
                <a:lnTo>
                  <a:pt x="151867" y="11796"/>
                </a:lnTo>
                <a:lnTo>
                  <a:pt x="202063" y="17223"/>
                </a:lnTo>
                <a:lnTo>
                  <a:pt x="252058" y="23300"/>
                </a:lnTo>
                <a:lnTo>
                  <a:pt x="301859" y="29967"/>
                </a:lnTo>
                <a:lnTo>
                  <a:pt x="351474" y="37165"/>
                </a:lnTo>
                <a:lnTo>
                  <a:pt x="400910" y="44835"/>
                </a:lnTo>
                <a:lnTo>
                  <a:pt x="450175" y="52918"/>
                </a:lnTo>
                <a:lnTo>
                  <a:pt x="499277" y="61354"/>
                </a:lnTo>
                <a:lnTo>
                  <a:pt x="548222" y="70085"/>
                </a:lnTo>
                <a:lnTo>
                  <a:pt x="597017" y="79052"/>
                </a:lnTo>
                <a:lnTo>
                  <a:pt x="645672" y="88194"/>
                </a:lnTo>
                <a:lnTo>
                  <a:pt x="694192" y="97455"/>
                </a:lnTo>
                <a:lnTo>
                  <a:pt x="742585" y="106773"/>
                </a:lnTo>
                <a:lnTo>
                  <a:pt x="790859" y="116090"/>
                </a:lnTo>
                <a:lnTo>
                  <a:pt x="839021" y="125348"/>
                </a:lnTo>
                <a:lnTo>
                  <a:pt x="887079" y="134486"/>
                </a:lnTo>
                <a:lnTo>
                  <a:pt x="935040" y="143446"/>
                </a:lnTo>
                <a:lnTo>
                  <a:pt x="982911" y="152169"/>
                </a:lnTo>
                <a:lnTo>
                  <a:pt x="1030700" y="160595"/>
                </a:lnTo>
                <a:lnTo>
                  <a:pt x="1078415" y="168666"/>
                </a:lnTo>
                <a:lnTo>
                  <a:pt x="1126062" y="176322"/>
                </a:lnTo>
                <a:lnTo>
                  <a:pt x="1173649" y="183504"/>
                </a:lnTo>
                <a:lnTo>
                  <a:pt x="1221184" y="190154"/>
                </a:lnTo>
                <a:lnTo>
                  <a:pt x="1268674" y="196211"/>
                </a:lnTo>
                <a:lnTo>
                  <a:pt x="1316126" y="201618"/>
                </a:lnTo>
                <a:lnTo>
                  <a:pt x="1363548" y="206314"/>
                </a:lnTo>
                <a:lnTo>
                  <a:pt x="1410948" y="210241"/>
                </a:lnTo>
                <a:lnTo>
                  <a:pt x="1458332" y="213340"/>
                </a:lnTo>
                <a:lnTo>
                  <a:pt x="1505708" y="215551"/>
                </a:lnTo>
                <a:lnTo>
                  <a:pt x="1553084" y="216815"/>
                </a:lnTo>
                <a:lnTo>
                  <a:pt x="1600467" y="217074"/>
                </a:lnTo>
                <a:lnTo>
                  <a:pt x="1647864" y="216268"/>
                </a:lnTo>
                <a:lnTo>
                  <a:pt x="1695283" y="214338"/>
                </a:lnTo>
                <a:lnTo>
                  <a:pt x="1742731" y="211226"/>
                </a:lnTo>
                <a:lnTo>
                  <a:pt x="1790216" y="206871"/>
                </a:lnTo>
                <a:lnTo>
                  <a:pt x="1837745" y="201214"/>
                </a:lnTo>
                <a:lnTo>
                  <a:pt x="1885326" y="194198"/>
                </a:lnTo>
                <a:lnTo>
                  <a:pt x="1932966" y="185762"/>
                </a:lnTo>
                <a:lnTo>
                  <a:pt x="1980672" y="175848"/>
                </a:lnTo>
              </a:path>
            </a:pathLst>
          </a:custGeom>
          <a:ln w="73296">
            <a:solidFill>
              <a:srgbClr val="872D2D"/>
            </a:solidFill>
            <a:prstDash val="dot"/>
          </a:ln>
        </p:spPr>
        <p:txBody>
          <a:bodyPr wrap="square" lIns="0" tIns="0" rIns="0" bIns="0" rtlCol="0"/>
          <a:lstStyle/>
          <a:p>
            <a:endParaRPr sz="1636" dirty="0"/>
          </a:p>
        </p:txBody>
      </p:sp>
      <p:sp>
        <p:nvSpPr>
          <p:cNvPr id="34" name="object 34"/>
          <p:cNvSpPr/>
          <p:nvPr/>
        </p:nvSpPr>
        <p:spPr>
          <a:xfrm>
            <a:off x="5149831" y="8226781"/>
            <a:ext cx="1181186" cy="1471139"/>
          </a:xfrm>
          <a:custGeom>
            <a:avLst/>
            <a:gdLst/>
            <a:ahLst/>
            <a:cxnLst/>
            <a:rect l="l" t="t" r="r" b="b"/>
            <a:pathLst>
              <a:path w="1298575" h="1617345">
                <a:moveTo>
                  <a:pt x="0" y="1617249"/>
                </a:moveTo>
                <a:lnTo>
                  <a:pt x="39671" y="1605630"/>
                </a:lnTo>
                <a:lnTo>
                  <a:pt x="78792" y="1593979"/>
                </a:lnTo>
                <a:lnTo>
                  <a:pt x="117365" y="1582229"/>
                </a:lnTo>
                <a:lnTo>
                  <a:pt x="155390" y="1570319"/>
                </a:lnTo>
                <a:lnTo>
                  <a:pt x="192871" y="1558183"/>
                </a:lnTo>
                <a:lnTo>
                  <a:pt x="229807" y="1545759"/>
                </a:lnTo>
                <a:lnTo>
                  <a:pt x="266203" y="1532981"/>
                </a:lnTo>
                <a:lnTo>
                  <a:pt x="302058" y="1519788"/>
                </a:lnTo>
                <a:lnTo>
                  <a:pt x="372157" y="1491895"/>
                </a:lnTo>
                <a:lnTo>
                  <a:pt x="440118" y="1461571"/>
                </a:lnTo>
                <a:lnTo>
                  <a:pt x="505956" y="1428304"/>
                </a:lnTo>
                <a:lnTo>
                  <a:pt x="569684" y="1391584"/>
                </a:lnTo>
                <a:lnTo>
                  <a:pt x="631318" y="1350900"/>
                </a:lnTo>
                <a:lnTo>
                  <a:pt x="690871" y="1305742"/>
                </a:lnTo>
                <a:lnTo>
                  <a:pt x="748358" y="1255598"/>
                </a:lnTo>
                <a:lnTo>
                  <a:pt x="776331" y="1228498"/>
                </a:lnTo>
                <a:lnTo>
                  <a:pt x="803793" y="1199960"/>
                </a:lnTo>
                <a:lnTo>
                  <a:pt x="830746" y="1169921"/>
                </a:lnTo>
                <a:lnTo>
                  <a:pt x="857191" y="1138316"/>
                </a:lnTo>
                <a:lnTo>
                  <a:pt x="883130" y="1105082"/>
                </a:lnTo>
                <a:lnTo>
                  <a:pt x="908565" y="1070155"/>
                </a:lnTo>
                <a:lnTo>
                  <a:pt x="933497" y="1033471"/>
                </a:lnTo>
                <a:lnTo>
                  <a:pt x="957930" y="994967"/>
                </a:lnTo>
                <a:lnTo>
                  <a:pt x="981863" y="954578"/>
                </a:lnTo>
                <a:lnTo>
                  <a:pt x="1005300" y="912241"/>
                </a:lnTo>
                <a:lnTo>
                  <a:pt x="1028242" y="867892"/>
                </a:lnTo>
                <a:lnTo>
                  <a:pt x="1050690" y="821467"/>
                </a:lnTo>
                <a:lnTo>
                  <a:pt x="1072647" y="772902"/>
                </a:lnTo>
                <a:lnTo>
                  <a:pt x="1094114" y="722134"/>
                </a:lnTo>
                <a:lnTo>
                  <a:pt x="1115093" y="669099"/>
                </a:lnTo>
                <a:lnTo>
                  <a:pt x="1135586" y="613732"/>
                </a:lnTo>
                <a:lnTo>
                  <a:pt x="1155595" y="555970"/>
                </a:lnTo>
                <a:lnTo>
                  <a:pt x="1175121" y="495750"/>
                </a:lnTo>
                <a:lnTo>
                  <a:pt x="1194166" y="433007"/>
                </a:lnTo>
                <a:lnTo>
                  <a:pt x="1212733" y="367677"/>
                </a:lnTo>
                <a:lnTo>
                  <a:pt x="1230822" y="299698"/>
                </a:lnTo>
                <a:lnTo>
                  <a:pt x="1248435" y="229004"/>
                </a:lnTo>
                <a:lnTo>
                  <a:pt x="1265575" y="155532"/>
                </a:lnTo>
                <a:lnTo>
                  <a:pt x="1282244" y="79219"/>
                </a:lnTo>
                <a:lnTo>
                  <a:pt x="1298442" y="0"/>
                </a:lnTo>
              </a:path>
            </a:pathLst>
          </a:custGeom>
          <a:ln w="73296">
            <a:solidFill>
              <a:srgbClr val="872D2D"/>
            </a:solidFill>
            <a:prstDash val="dot"/>
          </a:ln>
        </p:spPr>
        <p:txBody>
          <a:bodyPr wrap="square" lIns="0" tIns="0" rIns="0" bIns="0" rtlCol="0"/>
          <a:lstStyle/>
          <a:p>
            <a:endParaRPr sz="1636" dirty="0"/>
          </a:p>
        </p:txBody>
      </p:sp>
      <p:sp>
        <p:nvSpPr>
          <p:cNvPr id="35" name="object 35"/>
          <p:cNvSpPr/>
          <p:nvPr/>
        </p:nvSpPr>
        <p:spPr>
          <a:xfrm>
            <a:off x="6403902" y="7560325"/>
            <a:ext cx="312480" cy="380060"/>
          </a:xfrm>
          <a:custGeom>
            <a:avLst/>
            <a:gdLst/>
            <a:ahLst/>
            <a:cxnLst/>
            <a:rect l="l" t="t" r="r" b="b"/>
            <a:pathLst>
              <a:path w="343534" h="417829">
                <a:moveTo>
                  <a:pt x="0" y="417599"/>
                </a:moveTo>
                <a:lnTo>
                  <a:pt x="21123" y="369557"/>
                </a:lnTo>
                <a:lnTo>
                  <a:pt x="44456" y="323655"/>
                </a:lnTo>
                <a:lnTo>
                  <a:pt x="69933" y="279853"/>
                </a:lnTo>
                <a:lnTo>
                  <a:pt x="97492" y="238107"/>
                </a:lnTo>
                <a:lnTo>
                  <a:pt x="127068" y="198378"/>
                </a:lnTo>
                <a:lnTo>
                  <a:pt x="158599" y="160622"/>
                </a:lnTo>
                <a:lnTo>
                  <a:pt x="192020" y="124799"/>
                </a:lnTo>
                <a:lnTo>
                  <a:pt x="227269" y="90867"/>
                </a:lnTo>
                <a:lnTo>
                  <a:pt x="264280" y="58784"/>
                </a:lnTo>
                <a:lnTo>
                  <a:pt x="302992" y="28509"/>
                </a:lnTo>
                <a:lnTo>
                  <a:pt x="343340" y="0"/>
                </a:lnTo>
              </a:path>
            </a:pathLst>
          </a:custGeom>
          <a:ln w="73296">
            <a:solidFill>
              <a:srgbClr val="872D2D"/>
            </a:solidFill>
            <a:prstDash val="dot"/>
          </a:ln>
        </p:spPr>
        <p:txBody>
          <a:bodyPr wrap="square" lIns="0" tIns="0" rIns="0" bIns="0" rtlCol="0"/>
          <a:lstStyle/>
          <a:p>
            <a:endParaRPr sz="1636" dirty="0"/>
          </a:p>
        </p:txBody>
      </p:sp>
      <p:sp>
        <p:nvSpPr>
          <p:cNvPr id="36" name="object 36"/>
          <p:cNvSpPr txBox="1"/>
          <p:nvPr/>
        </p:nvSpPr>
        <p:spPr>
          <a:xfrm>
            <a:off x="10751585" y="4813107"/>
            <a:ext cx="5805426" cy="4762213"/>
          </a:xfrm>
          <a:prstGeom prst="rect">
            <a:avLst/>
          </a:prstGeom>
        </p:spPr>
        <p:txBody>
          <a:bodyPr vert="horz" wrap="square" lIns="0" tIns="49097" rIns="0" bIns="0" rtlCol="0">
            <a:spAutoFit/>
          </a:bodyPr>
          <a:lstStyle/>
          <a:p>
            <a:pPr marL="11553" marR="623835">
              <a:lnSpc>
                <a:spcPct val="110100"/>
              </a:lnSpc>
              <a:spcBef>
                <a:spcPts val="387"/>
              </a:spcBef>
            </a:pPr>
            <a:r>
              <a:rPr sz="2592" b="1" spc="-9" dirty="0">
                <a:latin typeface="Ubuntu"/>
                <a:cs typeface="Ubuntu"/>
              </a:rPr>
              <a:t>Parceiros</a:t>
            </a:r>
            <a:r>
              <a:rPr sz="2592" b="1" spc="-96" dirty="0">
                <a:latin typeface="Ubuntu"/>
                <a:cs typeface="Ubuntu"/>
              </a:rPr>
              <a:t> </a:t>
            </a:r>
            <a:r>
              <a:rPr sz="2592" b="1" spc="-9" dirty="0">
                <a:latin typeface="Ubuntu"/>
                <a:cs typeface="Ubuntu"/>
              </a:rPr>
              <a:t>Importantes </a:t>
            </a:r>
            <a:r>
              <a:rPr sz="2592" dirty="0">
                <a:latin typeface="Ubuntu Light"/>
                <a:cs typeface="Ubuntu Light"/>
              </a:rPr>
              <a:t>Prefeituras, Cooperativas, </a:t>
            </a:r>
            <a:r>
              <a:rPr sz="2592" spc="-9" dirty="0">
                <a:latin typeface="Ubuntu Light"/>
                <a:cs typeface="Ubuntu Light"/>
              </a:rPr>
              <a:t>Bancos, </a:t>
            </a:r>
            <a:r>
              <a:rPr sz="2592" dirty="0">
                <a:latin typeface="Ubuntu Light"/>
                <a:cs typeface="Ubuntu Light"/>
              </a:rPr>
              <a:t>comércios locais e iniciativa </a:t>
            </a:r>
            <a:r>
              <a:rPr sz="2592" spc="-9" dirty="0">
                <a:latin typeface="Ubuntu Light"/>
                <a:cs typeface="Ubuntu Light"/>
              </a:rPr>
              <a:t>privada</a:t>
            </a:r>
            <a:endParaRPr sz="2592" dirty="0">
              <a:latin typeface="Ubuntu Light"/>
              <a:cs typeface="Ubuntu Light"/>
            </a:endParaRPr>
          </a:p>
          <a:p>
            <a:pPr marL="11553">
              <a:spcBef>
                <a:spcPts val="813"/>
              </a:spcBef>
            </a:pPr>
            <a:r>
              <a:rPr sz="2592" b="1" spc="-9" dirty="0">
                <a:latin typeface="Ubuntu"/>
                <a:cs typeface="Ubuntu"/>
              </a:rPr>
              <a:t>Resultados</a:t>
            </a:r>
            <a:endParaRPr sz="2592" dirty="0">
              <a:latin typeface="Ubuntu"/>
              <a:cs typeface="Ubuntu"/>
            </a:endParaRPr>
          </a:p>
          <a:p>
            <a:pPr marL="11553" marR="4622">
              <a:lnSpc>
                <a:spcPct val="100499"/>
              </a:lnSpc>
              <a:spcBef>
                <a:spcPts val="797"/>
              </a:spcBef>
            </a:pPr>
            <a:r>
              <a:rPr sz="2592" dirty="0">
                <a:latin typeface="Ubuntu Light"/>
                <a:cs typeface="Ubuntu Light"/>
              </a:rPr>
              <a:t>Essas parcerias vêm nos </a:t>
            </a:r>
            <a:r>
              <a:rPr sz="2592" spc="-9" dirty="0">
                <a:latin typeface="Ubuntu Light"/>
                <a:cs typeface="Ubuntu Light"/>
              </a:rPr>
              <a:t>mostrando </a:t>
            </a:r>
            <a:r>
              <a:rPr sz="2592" dirty="0">
                <a:latin typeface="Ubuntu Light"/>
                <a:cs typeface="Ubuntu Light"/>
              </a:rPr>
              <a:t>importantes resultados entre </a:t>
            </a:r>
            <a:r>
              <a:rPr sz="2592" spc="-23" dirty="0">
                <a:latin typeface="Ubuntu Light"/>
                <a:cs typeface="Ubuntu Light"/>
              </a:rPr>
              <a:t>as </a:t>
            </a:r>
            <a:r>
              <a:rPr sz="2592" dirty="0">
                <a:latin typeface="Ubuntu Light"/>
                <a:cs typeface="Ubuntu Light"/>
              </a:rPr>
              <a:t>entidades, principalmente para </a:t>
            </a:r>
            <a:r>
              <a:rPr sz="2592" spc="-23" dirty="0">
                <a:latin typeface="Ubuntu Light"/>
                <a:cs typeface="Ubuntu Light"/>
              </a:rPr>
              <a:t>os </a:t>
            </a:r>
            <a:r>
              <a:rPr sz="2592" dirty="0">
                <a:latin typeface="Ubuntu Light"/>
                <a:cs typeface="Ubuntu Light"/>
              </a:rPr>
              <a:t>Sindicatos Rurais, que têm se </a:t>
            </a:r>
            <a:r>
              <a:rPr sz="2592" spc="-9" dirty="0">
                <a:latin typeface="Ubuntu Light"/>
                <a:cs typeface="Ubuntu Light"/>
              </a:rPr>
              <a:t>tornado </a:t>
            </a:r>
            <a:r>
              <a:rPr sz="2592" dirty="0">
                <a:latin typeface="Ubuntu Light"/>
                <a:cs typeface="Ubuntu Light"/>
              </a:rPr>
              <a:t>grandes incentivadores e </a:t>
            </a:r>
            <a:r>
              <a:rPr sz="2592" spc="-9" dirty="0">
                <a:latin typeface="Ubuntu Light"/>
                <a:cs typeface="Ubuntu Light"/>
              </a:rPr>
              <a:t>protagonistas </a:t>
            </a:r>
            <a:r>
              <a:rPr sz="2592" dirty="0">
                <a:latin typeface="Ubuntu Light"/>
                <a:cs typeface="Ubuntu Light"/>
              </a:rPr>
              <a:t>de novas atividades destinadas </a:t>
            </a:r>
            <a:r>
              <a:rPr sz="2592" spc="-23" dirty="0">
                <a:latin typeface="Ubuntu Light"/>
                <a:cs typeface="Ubuntu Light"/>
              </a:rPr>
              <a:t>ao </a:t>
            </a:r>
            <a:r>
              <a:rPr sz="2592" dirty="0">
                <a:latin typeface="Ubuntu Light"/>
                <a:cs typeface="Ubuntu Light"/>
              </a:rPr>
              <a:t>público feminino dos </a:t>
            </a:r>
            <a:r>
              <a:rPr sz="2592" spc="-9" dirty="0">
                <a:latin typeface="Ubuntu Light"/>
                <a:cs typeface="Ubuntu Light"/>
              </a:rPr>
              <a:t>municípios.</a:t>
            </a:r>
            <a:endParaRPr sz="2592" dirty="0">
              <a:latin typeface="Ubuntu Light"/>
              <a:cs typeface="Ubuntu Light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0751585" y="1699241"/>
            <a:ext cx="5163716" cy="1916231"/>
          </a:xfrm>
          <a:prstGeom prst="rect">
            <a:avLst/>
          </a:prstGeom>
        </p:spPr>
        <p:txBody>
          <a:bodyPr vert="horz" wrap="square" lIns="0" tIns="114365" rIns="0" bIns="0" rtlCol="0">
            <a:spAutoFit/>
          </a:bodyPr>
          <a:lstStyle/>
          <a:p>
            <a:pPr marL="11553">
              <a:spcBef>
                <a:spcPts val="902"/>
              </a:spcBef>
            </a:pPr>
            <a:r>
              <a:rPr sz="2592" b="1" spc="-9" dirty="0">
                <a:latin typeface="Ubuntu"/>
                <a:cs typeface="Ubuntu"/>
              </a:rPr>
              <a:t>Objetivo</a:t>
            </a:r>
            <a:endParaRPr sz="2592" dirty="0">
              <a:latin typeface="Ubuntu"/>
              <a:cs typeface="Ubuntu"/>
            </a:endParaRPr>
          </a:p>
          <a:p>
            <a:pPr marL="11553" marR="20795">
              <a:lnSpc>
                <a:spcPct val="100499"/>
              </a:lnSpc>
              <a:spcBef>
                <a:spcPts val="797"/>
              </a:spcBef>
            </a:pPr>
            <a:r>
              <a:rPr sz="2592" dirty="0">
                <a:latin typeface="Ubuntu Light"/>
                <a:cs typeface="Ubuntu Light"/>
              </a:rPr>
              <a:t>Fortalecimento do protagonismo </a:t>
            </a:r>
            <a:r>
              <a:rPr sz="2592" spc="-45" dirty="0">
                <a:latin typeface="Ubuntu Light"/>
                <a:cs typeface="Ubuntu Light"/>
              </a:rPr>
              <a:t>e </a:t>
            </a:r>
            <a:r>
              <a:rPr sz="2592" dirty="0">
                <a:latin typeface="Ubuntu Light"/>
                <a:cs typeface="Ubuntu Light"/>
              </a:rPr>
              <a:t>empreendedorismo </a:t>
            </a:r>
            <a:r>
              <a:rPr sz="2592" spc="-9" dirty="0">
                <a:latin typeface="Ubuntu Light"/>
                <a:cs typeface="Ubuntu Light"/>
              </a:rPr>
              <a:t>feminino</a:t>
            </a:r>
            <a:endParaRPr sz="2592" dirty="0">
              <a:latin typeface="Ubuntu Light"/>
              <a:cs typeface="Ubuntu Light"/>
            </a:endParaRPr>
          </a:p>
          <a:p>
            <a:pPr marL="11553">
              <a:spcBef>
                <a:spcPts val="813"/>
              </a:spcBef>
            </a:pPr>
            <a:r>
              <a:rPr sz="2592" dirty="0">
                <a:latin typeface="Ubuntu Light"/>
                <a:cs typeface="Ubuntu Light"/>
              </a:rPr>
              <a:t>Saúde física e emocional da </a:t>
            </a:r>
            <a:r>
              <a:rPr sz="2592" spc="-9" dirty="0">
                <a:latin typeface="Ubuntu Light"/>
                <a:cs typeface="Ubuntu Light"/>
              </a:rPr>
              <a:t>mulher</a:t>
            </a:r>
            <a:endParaRPr sz="2592" dirty="0">
              <a:latin typeface="Ubuntu Light"/>
              <a:cs typeface="Ubuntu Light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14207412" y="4041231"/>
            <a:ext cx="995199" cy="485181"/>
          </a:xfrm>
          <a:custGeom>
            <a:avLst/>
            <a:gdLst/>
            <a:ahLst/>
            <a:cxnLst/>
            <a:rect l="l" t="t" r="r" b="b"/>
            <a:pathLst>
              <a:path w="1094105" h="533400">
                <a:moveTo>
                  <a:pt x="172440" y="212394"/>
                </a:moveTo>
                <a:lnTo>
                  <a:pt x="136461" y="173710"/>
                </a:lnTo>
                <a:lnTo>
                  <a:pt x="108496" y="171132"/>
                </a:lnTo>
                <a:lnTo>
                  <a:pt x="90258" y="172212"/>
                </a:lnTo>
                <a:lnTo>
                  <a:pt x="46329" y="188493"/>
                </a:lnTo>
                <a:lnTo>
                  <a:pt x="19888" y="228003"/>
                </a:lnTo>
                <a:lnTo>
                  <a:pt x="18630" y="236143"/>
                </a:lnTo>
                <a:lnTo>
                  <a:pt x="18630" y="239852"/>
                </a:lnTo>
                <a:lnTo>
                  <a:pt x="54368" y="277850"/>
                </a:lnTo>
                <a:lnTo>
                  <a:pt x="104800" y="291782"/>
                </a:lnTo>
                <a:lnTo>
                  <a:pt x="109004" y="296062"/>
                </a:lnTo>
                <a:lnTo>
                  <a:pt x="109004" y="303784"/>
                </a:lnTo>
                <a:lnTo>
                  <a:pt x="108826" y="305384"/>
                </a:lnTo>
                <a:lnTo>
                  <a:pt x="77038" y="327685"/>
                </a:lnTo>
                <a:lnTo>
                  <a:pt x="65798" y="326453"/>
                </a:lnTo>
                <a:lnTo>
                  <a:pt x="57772" y="322719"/>
                </a:lnTo>
                <a:lnTo>
                  <a:pt x="52971" y="316509"/>
                </a:lnTo>
                <a:lnTo>
                  <a:pt x="51358" y="307809"/>
                </a:lnTo>
                <a:lnTo>
                  <a:pt x="51384" y="305384"/>
                </a:lnTo>
                <a:lnTo>
                  <a:pt x="51701" y="302780"/>
                </a:lnTo>
                <a:lnTo>
                  <a:pt x="52362" y="299504"/>
                </a:lnTo>
                <a:lnTo>
                  <a:pt x="1778" y="299504"/>
                </a:lnTo>
                <a:lnTo>
                  <a:pt x="584" y="305879"/>
                </a:lnTo>
                <a:lnTo>
                  <a:pt x="0" y="311073"/>
                </a:lnTo>
                <a:lnTo>
                  <a:pt x="88" y="316509"/>
                </a:lnTo>
                <a:lnTo>
                  <a:pt x="29832" y="356019"/>
                </a:lnTo>
                <a:lnTo>
                  <a:pt x="68465" y="361442"/>
                </a:lnTo>
                <a:lnTo>
                  <a:pt x="85725" y="360553"/>
                </a:lnTo>
                <a:lnTo>
                  <a:pt x="128625" y="347332"/>
                </a:lnTo>
                <a:lnTo>
                  <a:pt x="150431" y="327685"/>
                </a:lnTo>
                <a:lnTo>
                  <a:pt x="156806" y="316509"/>
                </a:lnTo>
                <a:lnTo>
                  <a:pt x="161112" y="302780"/>
                </a:lnTo>
                <a:lnTo>
                  <a:pt x="162102" y="298069"/>
                </a:lnTo>
                <a:lnTo>
                  <a:pt x="162623" y="293725"/>
                </a:lnTo>
                <a:lnTo>
                  <a:pt x="162598" y="289433"/>
                </a:lnTo>
                <a:lnTo>
                  <a:pt x="137058" y="256209"/>
                </a:lnTo>
                <a:lnTo>
                  <a:pt x="77444" y="238925"/>
                </a:lnTo>
                <a:lnTo>
                  <a:pt x="72504" y="234137"/>
                </a:lnTo>
                <a:lnTo>
                  <a:pt x="72529" y="225666"/>
                </a:lnTo>
                <a:lnTo>
                  <a:pt x="72669" y="224485"/>
                </a:lnTo>
                <a:lnTo>
                  <a:pt x="72999" y="222973"/>
                </a:lnTo>
                <a:lnTo>
                  <a:pt x="74015" y="217436"/>
                </a:lnTo>
                <a:lnTo>
                  <a:pt x="77114" y="212864"/>
                </a:lnTo>
                <a:lnTo>
                  <a:pt x="87528" y="205651"/>
                </a:lnTo>
                <a:lnTo>
                  <a:pt x="93713" y="203835"/>
                </a:lnTo>
                <a:lnTo>
                  <a:pt x="100939" y="203835"/>
                </a:lnTo>
                <a:lnTo>
                  <a:pt x="109537" y="204876"/>
                </a:lnTo>
                <a:lnTo>
                  <a:pt x="115671" y="207987"/>
                </a:lnTo>
                <a:lnTo>
                  <a:pt x="119354" y="213182"/>
                </a:lnTo>
                <a:lnTo>
                  <a:pt x="120586" y="220459"/>
                </a:lnTo>
                <a:lnTo>
                  <a:pt x="120561" y="222973"/>
                </a:lnTo>
                <a:lnTo>
                  <a:pt x="120154" y="225666"/>
                </a:lnTo>
                <a:lnTo>
                  <a:pt x="119316" y="229019"/>
                </a:lnTo>
                <a:lnTo>
                  <a:pt x="170421" y="229019"/>
                </a:lnTo>
                <a:lnTo>
                  <a:pt x="171767" y="222465"/>
                </a:lnTo>
                <a:lnTo>
                  <a:pt x="172377" y="217436"/>
                </a:lnTo>
                <a:lnTo>
                  <a:pt x="172440" y="212394"/>
                </a:lnTo>
                <a:close/>
              </a:path>
              <a:path w="1094105" h="533400">
                <a:moveTo>
                  <a:pt x="352920" y="176149"/>
                </a:moveTo>
                <a:lnTo>
                  <a:pt x="216471" y="176149"/>
                </a:lnTo>
                <a:lnTo>
                  <a:pt x="177977" y="357390"/>
                </a:lnTo>
                <a:lnTo>
                  <a:pt x="316420" y="357390"/>
                </a:lnTo>
                <a:lnTo>
                  <a:pt x="323977" y="322148"/>
                </a:lnTo>
                <a:lnTo>
                  <a:pt x="235369" y="322148"/>
                </a:lnTo>
                <a:lnTo>
                  <a:pt x="243420" y="283387"/>
                </a:lnTo>
                <a:lnTo>
                  <a:pt x="324967" y="283387"/>
                </a:lnTo>
                <a:lnTo>
                  <a:pt x="332524" y="248653"/>
                </a:lnTo>
                <a:lnTo>
                  <a:pt x="250964" y="248653"/>
                </a:lnTo>
                <a:lnTo>
                  <a:pt x="259029" y="210908"/>
                </a:lnTo>
                <a:lnTo>
                  <a:pt x="345617" y="210908"/>
                </a:lnTo>
                <a:lnTo>
                  <a:pt x="352920" y="176149"/>
                </a:lnTo>
                <a:close/>
              </a:path>
              <a:path w="1094105" h="533400">
                <a:moveTo>
                  <a:pt x="523328" y="203835"/>
                </a:moveTo>
                <a:lnTo>
                  <a:pt x="488594" y="177419"/>
                </a:lnTo>
                <a:lnTo>
                  <a:pt x="472224" y="175996"/>
                </a:lnTo>
                <a:lnTo>
                  <a:pt x="472224" y="221970"/>
                </a:lnTo>
                <a:lnTo>
                  <a:pt x="470725" y="229019"/>
                </a:lnTo>
                <a:lnTo>
                  <a:pt x="469049" y="237236"/>
                </a:lnTo>
                <a:lnTo>
                  <a:pt x="464693" y="243116"/>
                </a:lnTo>
                <a:lnTo>
                  <a:pt x="459143" y="245884"/>
                </a:lnTo>
                <a:lnTo>
                  <a:pt x="459143" y="296989"/>
                </a:lnTo>
                <a:lnTo>
                  <a:pt x="459143" y="298831"/>
                </a:lnTo>
                <a:lnTo>
                  <a:pt x="458889" y="300850"/>
                </a:lnTo>
                <a:lnTo>
                  <a:pt x="427926" y="324167"/>
                </a:lnTo>
                <a:lnTo>
                  <a:pt x="399986" y="324167"/>
                </a:lnTo>
                <a:lnTo>
                  <a:pt x="409041" y="281114"/>
                </a:lnTo>
                <a:lnTo>
                  <a:pt x="435470" y="281114"/>
                </a:lnTo>
                <a:lnTo>
                  <a:pt x="445833" y="282105"/>
                </a:lnTo>
                <a:lnTo>
                  <a:pt x="453224" y="285089"/>
                </a:lnTo>
                <a:lnTo>
                  <a:pt x="457657" y="290042"/>
                </a:lnTo>
                <a:lnTo>
                  <a:pt x="459143" y="296989"/>
                </a:lnTo>
                <a:lnTo>
                  <a:pt x="459143" y="245884"/>
                </a:lnTo>
                <a:lnTo>
                  <a:pt x="457631" y="246634"/>
                </a:lnTo>
                <a:lnTo>
                  <a:pt x="454444" y="248145"/>
                </a:lnTo>
                <a:lnTo>
                  <a:pt x="448411" y="248894"/>
                </a:lnTo>
                <a:lnTo>
                  <a:pt x="415848" y="248894"/>
                </a:lnTo>
                <a:lnTo>
                  <a:pt x="424395" y="208635"/>
                </a:lnTo>
                <a:lnTo>
                  <a:pt x="459066" y="208635"/>
                </a:lnTo>
                <a:lnTo>
                  <a:pt x="464172" y="210045"/>
                </a:lnTo>
                <a:lnTo>
                  <a:pt x="471068" y="216598"/>
                </a:lnTo>
                <a:lnTo>
                  <a:pt x="472224" y="221970"/>
                </a:lnTo>
                <a:lnTo>
                  <a:pt x="472224" y="175996"/>
                </a:lnTo>
                <a:lnTo>
                  <a:pt x="465899" y="175768"/>
                </a:lnTo>
                <a:lnTo>
                  <a:pt x="455117" y="175653"/>
                </a:lnTo>
                <a:lnTo>
                  <a:pt x="382371" y="175653"/>
                </a:lnTo>
                <a:lnTo>
                  <a:pt x="343852" y="357390"/>
                </a:lnTo>
                <a:lnTo>
                  <a:pt x="424154" y="357390"/>
                </a:lnTo>
                <a:lnTo>
                  <a:pt x="465709" y="353148"/>
                </a:lnTo>
                <a:lnTo>
                  <a:pt x="500443" y="328333"/>
                </a:lnTo>
                <a:lnTo>
                  <a:pt x="502856" y="324167"/>
                </a:lnTo>
                <a:lnTo>
                  <a:pt x="504609" y="321144"/>
                </a:lnTo>
                <a:lnTo>
                  <a:pt x="507593" y="313575"/>
                </a:lnTo>
                <a:lnTo>
                  <a:pt x="509384" y="305600"/>
                </a:lnTo>
                <a:lnTo>
                  <a:pt x="509879" y="298831"/>
                </a:lnTo>
                <a:lnTo>
                  <a:pt x="509943" y="296989"/>
                </a:lnTo>
                <a:lnTo>
                  <a:pt x="507771" y="284937"/>
                </a:lnTo>
                <a:lnTo>
                  <a:pt x="505155" y="281114"/>
                </a:lnTo>
                <a:lnTo>
                  <a:pt x="501116" y="275209"/>
                </a:lnTo>
                <a:lnTo>
                  <a:pt x="490029" y="268058"/>
                </a:lnTo>
                <a:lnTo>
                  <a:pt x="474497" y="263486"/>
                </a:lnTo>
                <a:lnTo>
                  <a:pt x="474751" y="263004"/>
                </a:lnTo>
                <a:lnTo>
                  <a:pt x="493014" y="256743"/>
                </a:lnTo>
                <a:lnTo>
                  <a:pt x="505269" y="248894"/>
                </a:lnTo>
                <a:lnTo>
                  <a:pt x="507034" y="247764"/>
                </a:lnTo>
                <a:lnTo>
                  <a:pt x="523328" y="208635"/>
                </a:lnTo>
                <a:lnTo>
                  <a:pt x="523328" y="203835"/>
                </a:lnTo>
                <a:close/>
              </a:path>
              <a:path w="1094105" h="533400">
                <a:moveTo>
                  <a:pt x="658025" y="474433"/>
                </a:moveTo>
                <a:lnTo>
                  <a:pt x="319481" y="474433"/>
                </a:lnTo>
                <a:lnTo>
                  <a:pt x="307098" y="533019"/>
                </a:lnTo>
                <a:lnTo>
                  <a:pt x="645642" y="533019"/>
                </a:lnTo>
                <a:lnTo>
                  <a:pt x="658025" y="474433"/>
                </a:lnTo>
                <a:close/>
              </a:path>
              <a:path w="1094105" h="533400">
                <a:moveTo>
                  <a:pt x="676363" y="386613"/>
                </a:moveTo>
                <a:lnTo>
                  <a:pt x="337807" y="386613"/>
                </a:lnTo>
                <a:lnTo>
                  <a:pt x="325335" y="445185"/>
                </a:lnTo>
                <a:lnTo>
                  <a:pt x="663879" y="445185"/>
                </a:lnTo>
                <a:lnTo>
                  <a:pt x="676363" y="386613"/>
                </a:lnTo>
                <a:close/>
              </a:path>
              <a:path w="1094105" h="533400">
                <a:moveTo>
                  <a:pt x="709104" y="201574"/>
                </a:moveTo>
                <a:lnTo>
                  <a:pt x="677900" y="176657"/>
                </a:lnTo>
                <a:lnTo>
                  <a:pt x="659104" y="175717"/>
                </a:lnTo>
                <a:lnTo>
                  <a:pt x="657758" y="175717"/>
                </a:lnTo>
                <a:lnTo>
                  <a:pt x="657758" y="218186"/>
                </a:lnTo>
                <a:lnTo>
                  <a:pt x="657758" y="227088"/>
                </a:lnTo>
                <a:lnTo>
                  <a:pt x="628967" y="253695"/>
                </a:lnTo>
                <a:lnTo>
                  <a:pt x="599351" y="253695"/>
                </a:lnTo>
                <a:lnTo>
                  <a:pt x="608660" y="209130"/>
                </a:lnTo>
                <a:lnTo>
                  <a:pt x="636943" y="209130"/>
                </a:lnTo>
                <a:lnTo>
                  <a:pt x="643661" y="209804"/>
                </a:lnTo>
                <a:lnTo>
                  <a:pt x="647687" y="211137"/>
                </a:lnTo>
                <a:lnTo>
                  <a:pt x="654392" y="213499"/>
                </a:lnTo>
                <a:lnTo>
                  <a:pt x="657758" y="218186"/>
                </a:lnTo>
                <a:lnTo>
                  <a:pt x="657758" y="175717"/>
                </a:lnTo>
                <a:lnTo>
                  <a:pt x="649198" y="175653"/>
                </a:lnTo>
                <a:lnTo>
                  <a:pt x="565111" y="175653"/>
                </a:lnTo>
                <a:lnTo>
                  <a:pt x="526605" y="357390"/>
                </a:lnTo>
                <a:lnTo>
                  <a:pt x="577202" y="357390"/>
                </a:lnTo>
                <a:lnTo>
                  <a:pt x="592315" y="286410"/>
                </a:lnTo>
                <a:lnTo>
                  <a:pt x="621499" y="286410"/>
                </a:lnTo>
                <a:lnTo>
                  <a:pt x="626910" y="287528"/>
                </a:lnTo>
                <a:lnTo>
                  <a:pt x="632460" y="292074"/>
                </a:lnTo>
                <a:lnTo>
                  <a:pt x="633831" y="295973"/>
                </a:lnTo>
                <a:lnTo>
                  <a:pt x="633793" y="304863"/>
                </a:lnTo>
                <a:lnTo>
                  <a:pt x="633501" y="309143"/>
                </a:lnTo>
                <a:lnTo>
                  <a:pt x="632828" y="316357"/>
                </a:lnTo>
                <a:lnTo>
                  <a:pt x="631431" y="330542"/>
                </a:lnTo>
                <a:lnTo>
                  <a:pt x="630504" y="342112"/>
                </a:lnTo>
                <a:lnTo>
                  <a:pt x="630085" y="350443"/>
                </a:lnTo>
                <a:lnTo>
                  <a:pt x="630072" y="357390"/>
                </a:lnTo>
                <a:lnTo>
                  <a:pt x="684682" y="357390"/>
                </a:lnTo>
                <a:lnTo>
                  <a:pt x="684314" y="351053"/>
                </a:lnTo>
                <a:lnTo>
                  <a:pt x="684314" y="340664"/>
                </a:lnTo>
                <a:lnTo>
                  <a:pt x="684784" y="328041"/>
                </a:lnTo>
                <a:lnTo>
                  <a:pt x="685698" y="312597"/>
                </a:lnTo>
                <a:lnTo>
                  <a:pt x="686219" y="304190"/>
                </a:lnTo>
                <a:lnTo>
                  <a:pt x="686447" y="299415"/>
                </a:lnTo>
                <a:lnTo>
                  <a:pt x="662762" y="268706"/>
                </a:lnTo>
                <a:lnTo>
                  <a:pt x="653719" y="268020"/>
                </a:lnTo>
                <a:lnTo>
                  <a:pt x="653973" y="267017"/>
                </a:lnTo>
                <a:lnTo>
                  <a:pt x="692251" y="251739"/>
                </a:lnTo>
                <a:lnTo>
                  <a:pt x="709104" y="214503"/>
                </a:lnTo>
                <a:lnTo>
                  <a:pt x="709104" y="209130"/>
                </a:lnTo>
                <a:lnTo>
                  <a:pt x="709104" y="201574"/>
                </a:lnTo>
                <a:close/>
              </a:path>
              <a:path w="1094105" h="533400">
                <a:moveTo>
                  <a:pt x="739165" y="87820"/>
                </a:moveTo>
                <a:lnTo>
                  <a:pt x="400608" y="87820"/>
                </a:lnTo>
                <a:lnTo>
                  <a:pt x="388226" y="146405"/>
                </a:lnTo>
                <a:lnTo>
                  <a:pt x="726782" y="146405"/>
                </a:lnTo>
                <a:lnTo>
                  <a:pt x="739165" y="87820"/>
                </a:lnTo>
                <a:close/>
              </a:path>
              <a:path w="1094105" h="533400">
                <a:moveTo>
                  <a:pt x="757478" y="0"/>
                </a:moveTo>
                <a:lnTo>
                  <a:pt x="418922" y="0"/>
                </a:lnTo>
                <a:lnTo>
                  <a:pt x="406476" y="58585"/>
                </a:lnTo>
                <a:lnTo>
                  <a:pt x="745020" y="58585"/>
                </a:lnTo>
                <a:lnTo>
                  <a:pt x="757478" y="0"/>
                </a:lnTo>
                <a:close/>
              </a:path>
              <a:path w="1094105" h="533400">
                <a:moveTo>
                  <a:pt x="898944" y="357390"/>
                </a:moveTo>
                <a:lnTo>
                  <a:pt x="892263" y="320890"/>
                </a:lnTo>
                <a:lnTo>
                  <a:pt x="886142" y="287426"/>
                </a:lnTo>
                <a:lnTo>
                  <a:pt x="872197" y="211137"/>
                </a:lnTo>
                <a:lnTo>
                  <a:pt x="865708" y="175653"/>
                </a:lnTo>
                <a:lnTo>
                  <a:pt x="832751" y="175653"/>
                </a:lnTo>
                <a:lnTo>
                  <a:pt x="832751" y="287426"/>
                </a:lnTo>
                <a:lnTo>
                  <a:pt x="783399" y="287426"/>
                </a:lnTo>
                <a:lnTo>
                  <a:pt x="824674" y="211137"/>
                </a:lnTo>
                <a:lnTo>
                  <a:pt x="825449" y="211137"/>
                </a:lnTo>
                <a:lnTo>
                  <a:pt x="832751" y="287426"/>
                </a:lnTo>
                <a:lnTo>
                  <a:pt x="832751" y="175653"/>
                </a:lnTo>
                <a:lnTo>
                  <a:pt x="804303" y="175653"/>
                </a:lnTo>
                <a:lnTo>
                  <a:pt x="694042" y="357390"/>
                </a:lnTo>
                <a:lnTo>
                  <a:pt x="744385" y="357390"/>
                </a:lnTo>
                <a:lnTo>
                  <a:pt x="764540" y="320890"/>
                </a:lnTo>
                <a:lnTo>
                  <a:pt x="837272" y="320890"/>
                </a:lnTo>
                <a:lnTo>
                  <a:pt x="842060" y="357390"/>
                </a:lnTo>
                <a:lnTo>
                  <a:pt x="898944" y="357390"/>
                </a:lnTo>
                <a:close/>
              </a:path>
              <a:path w="1094105" h="533400">
                <a:moveTo>
                  <a:pt x="1093990" y="176149"/>
                </a:moveTo>
                <a:lnTo>
                  <a:pt x="957554" y="176149"/>
                </a:lnTo>
                <a:lnTo>
                  <a:pt x="919048" y="357390"/>
                </a:lnTo>
                <a:lnTo>
                  <a:pt x="1057490" y="357390"/>
                </a:lnTo>
                <a:lnTo>
                  <a:pt x="1065034" y="322148"/>
                </a:lnTo>
                <a:lnTo>
                  <a:pt x="976439" y="322148"/>
                </a:lnTo>
                <a:lnTo>
                  <a:pt x="984491" y="283387"/>
                </a:lnTo>
                <a:lnTo>
                  <a:pt x="1066038" y="283387"/>
                </a:lnTo>
                <a:lnTo>
                  <a:pt x="1073594" y="248653"/>
                </a:lnTo>
                <a:lnTo>
                  <a:pt x="992035" y="248653"/>
                </a:lnTo>
                <a:lnTo>
                  <a:pt x="1000099" y="210908"/>
                </a:lnTo>
                <a:lnTo>
                  <a:pt x="1086688" y="210908"/>
                </a:lnTo>
                <a:lnTo>
                  <a:pt x="1093990" y="176149"/>
                </a:lnTo>
                <a:close/>
              </a:path>
            </a:pathLst>
          </a:custGeom>
          <a:solidFill>
            <a:srgbClr val="0E7ABF"/>
          </a:solidFill>
        </p:spPr>
        <p:txBody>
          <a:bodyPr wrap="square" lIns="0" tIns="0" rIns="0" bIns="0" rtlCol="0"/>
          <a:lstStyle/>
          <a:p>
            <a:endParaRPr sz="1636" dirty="0"/>
          </a:p>
        </p:txBody>
      </p:sp>
      <p:grpSp>
        <p:nvGrpSpPr>
          <p:cNvPr id="39" name="object 39"/>
          <p:cNvGrpSpPr/>
          <p:nvPr/>
        </p:nvGrpSpPr>
        <p:grpSpPr>
          <a:xfrm>
            <a:off x="10767860" y="4507228"/>
            <a:ext cx="585683" cy="137468"/>
            <a:chOff x="11837292" y="4955167"/>
            <a:chExt cx="643890" cy="151130"/>
          </a:xfrm>
        </p:grpSpPr>
        <p:sp>
          <p:nvSpPr>
            <p:cNvPr id="40" name="object 40"/>
            <p:cNvSpPr/>
            <p:nvPr/>
          </p:nvSpPr>
          <p:spPr>
            <a:xfrm>
              <a:off x="11940121" y="4957387"/>
              <a:ext cx="266700" cy="148590"/>
            </a:xfrm>
            <a:custGeom>
              <a:avLst/>
              <a:gdLst/>
              <a:ahLst/>
              <a:cxnLst/>
              <a:rect l="l" t="t" r="r" b="b"/>
              <a:pathLst>
                <a:path w="266700" h="148589">
                  <a:moveTo>
                    <a:pt x="139915" y="147739"/>
                  </a:moveTo>
                  <a:lnTo>
                    <a:pt x="130098" y="121297"/>
                  </a:lnTo>
                  <a:lnTo>
                    <a:pt x="119951" y="93980"/>
                  </a:lnTo>
                  <a:lnTo>
                    <a:pt x="101180" y="43421"/>
                  </a:lnTo>
                  <a:lnTo>
                    <a:pt x="88138" y="8305"/>
                  </a:lnTo>
                  <a:lnTo>
                    <a:pt x="88138" y="93967"/>
                  </a:lnTo>
                  <a:lnTo>
                    <a:pt x="79082" y="93129"/>
                  </a:lnTo>
                  <a:lnTo>
                    <a:pt x="69900" y="92849"/>
                  </a:lnTo>
                  <a:lnTo>
                    <a:pt x="60731" y="93141"/>
                  </a:lnTo>
                  <a:lnTo>
                    <a:pt x="51714" y="93980"/>
                  </a:lnTo>
                  <a:lnTo>
                    <a:pt x="69824" y="43421"/>
                  </a:lnTo>
                  <a:lnTo>
                    <a:pt x="88138" y="93967"/>
                  </a:lnTo>
                  <a:lnTo>
                    <a:pt x="88138" y="8305"/>
                  </a:lnTo>
                  <a:lnTo>
                    <a:pt x="85280" y="609"/>
                  </a:lnTo>
                  <a:lnTo>
                    <a:pt x="77812" y="139"/>
                  </a:lnTo>
                  <a:lnTo>
                    <a:pt x="69761" y="0"/>
                  </a:lnTo>
                  <a:lnTo>
                    <a:pt x="61607" y="190"/>
                  </a:lnTo>
                  <a:lnTo>
                    <a:pt x="53822" y="698"/>
                  </a:lnTo>
                  <a:lnTo>
                    <a:pt x="0" y="147802"/>
                  </a:lnTo>
                  <a:lnTo>
                    <a:pt x="8166" y="148221"/>
                  </a:lnTo>
                  <a:lnTo>
                    <a:pt x="16459" y="148348"/>
                  </a:lnTo>
                  <a:lnTo>
                    <a:pt x="24638" y="148183"/>
                  </a:lnTo>
                  <a:lnTo>
                    <a:pt x="32473" y="147713"/>
                  </a:lnTo>
                  <a:lnTo>
                    <a:pt x="40551" y="125120"/>
                  </a:lnTo>
                  <a:lnTo>
                    <a:pt x="54546" y="122262"/>
                  </a:lnTo>
                  <a:lnTo>
                    <a:pt x="69862" y="121297"/>
                  </a:lnTo>
                  <a:lnTo>
                    <a:pt x="85242" y="122237"/>
                  </a:lnTo>
                  <a:lnTo>
                    <a:pt x="99390" y="125082"/>
                  </a:lnTo>
                  <a:lnTo>
                    <a:pt x="107645" y="147853"/>
                  </a:lnTo>
                  <a:lnTo>
                    <a:pt x="115709" y="148183"/>
                  </a:lnTo>
                  <a:lnTo>
                    <a:pt x="123939" y="148285"/>
                  </a:lnTo>
                  <a:lnTo>
                    <a:pt x="132092" y="148145"/>
                  </a:lnTo>
                  <a:lnTo>
                    <a:pt x="139915" y="147739"/>
                  </a:lnTo>
                  <a:close/>
                </a:path>
                <a:path w="266700" h="148589">
                  <a:moveTo>
                    <a:pt x="266204" y="124637"/>
                  </a:moveTo>
                  <a:lnTo>
                    <a:pt x="265849" y="124637"/>
                  </a:lnTo>
                  <a:lnTo>
                    <a:pt x="265849" y="117017"/>
                  </a:lnTo>
                  <a:lnTo>
                    <a:pt x="195719" y="117017"/>
                  </a:lnTo>
                  <a:lnTo>
                    <a:pt x="195719" y="85267"/>
                  </a:lnTo>
                  <a:lnTo>
                    <a:pt x="251231" y="85267"/>
                  </a:lnTo>
                  <a:lnTo>
                    <a:pt x="251231" y="77647"/>
                  </a:lnTo>
                  <a:lnTo>
                    <a:pt x="251536" y="77647"/>
                  </a:lnTo>
                  <a:lnTo>
                    <a:pt x="251536" y="70027"/>
                  </a:lnTo>
                  <a:lnTo>
                    <a:pt x="251523" y="62407"/>
                  </a:lnTo>
                  <a:lnTo>
                    <a:pt x="251231" y="62407"/>
                  </a:lnTo>
                  <a:lnTo>
                    <a:pt x="251231" y="56057"/>
                  </a:lnTo>
                  <a:lnTo>
                    <a:pt x="195719" y="56057"/>
                  </a:lnTo>
                  <a:lnTo>
                    <a:pt x="195719" y="31927"/>
                  </a:lnTo>
                  <a:lnTo>
                    <a:pt x="261467" y="31927"/>
                  </a:lnTo>
                  <a:lnTo>
                    <a:pt x="261467" y="23037"/>
                  </a:lnTo>
                  <a:lnTo>
                    <a:pt x="261848" y="23037"/>
                  </a:lnTo>
                  <a:lnTo>
                    <a:pt x="261848" y="15417"/>
                  </a:lnTo>
                  <a:lnTo>
                    <a:pt x="261823" y="7797"/>
                  </a:lnTo>
                  <a:lnTo>
                    <a:pt x="261454" y="7797"/>
                  </a:lnTo>
                  <a:lnTo>
                    <a:pt x="261454" y="1447"/>
                  </a:lnTo>
                  <a:lnTo>
                    <a:pt x="165608" y="1447"/>
                  </a:lnTo>
                  <a:lnTo>
                    <a:pt x="165608" y="147497"/>
                  </a:lnTo>
                  <a:lnTo>
                    <a:pt x="265811" y="147497"/>
                  </a:lnTo>
                  <a:lnTo>
                    <a:pt x="265811" y="139877"/>
                  </a:lnTo>
                  <a:lnTo>
                    <a:pt x="266204" y="139877"/>
                  </a:lnTo>
                  <a:lnTo>
                    <a:pt x="266204" y="130987"/>
                  </a:lnTo>
                  <a:lnTo>
                    <a:pt x="266204" y="124637"/>
                  </a:lnTo>
                  <a:close/>
                </a:path>
              </a:pathLst>
            </a:custGeom>
            <a:solidFill>
              <a:srgbClr val="006C4D"/>
            </a:solidFill>
          </p:spPr>
          <p:txBody>
            <a:bodyPr wrap="square" lIns="0" tIns="0" rIns="0" bIns="0" rtlCol="0"/>
            <a:lstStyle/>
            <a:p>
              <a:endParaRPr sz="1636" dirty="0"/>
            </a:p>
          </p:txBody>
        </p:sp>
        <p:pic>
          <p:nvPicPr>
            <p:cNvPr id="41" name="object 4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2233971" y="4955167"/>
              <a:ext cx="116561" cy="150560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11837289" y="4958606"/>
              <a:ext cx="96520" cy="147320"/>
            </a:xfrm>
            <a:custGeom>
              <a:avLst/>
              <a:gdLst/>
              <a:ahLst/>
              <a:cxnLst/>
              <a:rect l="l" t="t" r="r" b="b"/>
              <a:pathLst>
                <a:path w="96520" h="147320">
                  <a:moveTo>
                    <a:pt x="96227" y="7620"/>
                  </a:moveTo>
                  <a:lnTo>
                    <a:pt x="95872" y="7620"/>
                  </a:lnTo>
                  <a:lnTo>
                    <a:pt x="95872" y="0"/>
                  </a:lnTo>
                  <a:lnTo>
                    <a:pt x="0" y="0"/>
                  </a:lnTo>
                  <a:lnTo>
                    <a:pt x="0" y="146050"/>
                  </a:lnTo>
                  <a:lnTo>
                    <a:pt x="7696" y="146050"/>
                  </a:lnTo>
                  <a:lnTo>
                    <a:pt x="7696" y="147320"/>
                  </a:lnTo>
                  <a:lnTo>
                    <a:pt x="22491" y="147320"/>
                  </a:lnTo>
                  <a:lnTo>
                    <a:pt x="22491" y="146050"/>
                  </a:lnTo>
                  <a:lnTo>
                    <a:pt x="30099" y="146050"/>
                  </a:lnTo>
                  <a:lnTo>
                    <a:pt x="30099" y="83820"/>
                  </a:lnTo>
                  <a:lnTo>
                    <a:pt x="85623" y="83820"/>
                  </a:lnTo>
                  <a:lnTo>
                    <a:pt x="85623" y="76200"/>
                  </a:lnTo>
                  <a:lnTo>
                    <a:pt x="85928" y="76200"/>
                  </a:lnTo>
                  <a:lnTo>
                    <a:pt x="85928" y="68580"/>
                  </a:lnTo>
                  <a:lnTo>
                    <a:pt x="85915" y="62230"/>
                  </a:lnTo>
                  <a:lnTo>
                    <a:pt x="85648" y="62230"/>
                  </a:lnTo>
                  <a:lnTo>
                    <a:pt x="85648" y="54610"/>
                  </a:lnTo>
                  <a:lnTo>
                    <a:pt x="30099" y="54610"/>
                  </a:lnTo>
                  <a:lnTo>
                    <a:pt x="30099" y="30480"/>
                  </a:lnTo>
                  <a:lnTo>
                    <a:pt x="95821" y="30480"/>
                  </a:lnTo>
                  <a:lnTo>
                    <a:pt x="95821" y="22860"/>
                  </a:lnTo>
                  <a:lnTo>
                    <a:pt x="96227" y="22860"/>
                  </a:lnTo>
                  <a:lnTo>
                    <a:pt x="96227" y="13970"/>
                  </a:lnTo>
                  <a:lnTo>
                    <a:pt x="96227" y="7620"/>
                  </a:lnTo>
                  <a:close/>
                </a:path>
              </a:pathLst>
            </a:custGeom>
            <a:solidFill>
              <a:srgbClr val="006C4D"/>
            </a:solidFill>
          </p:spPr>
          <p:txBody>
            <a:bodyPr wrap="square" lIns="0" tIns="0" rIns="0" bIns="0" rtlCol="0"/>
            <a:lstStyle/>
            <a:p>
              <a:endParaRPr sz="1636" dirty="0"/>
            </a:p>
          </p:txBody>
        </p:sp>
        <p:pic>
          <p:nvPicPr>
            <p:cNvPr id="43" name="object 4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2378073" y="4958306"/>
              <a:ext cx="102897" cy="147117"/>
            </a:xfrm>
            <a:prstGeom prst="rect">
              <a:avLst/>
            </a:prstGeom>
          </p:spPr>
        </p:pic>
      </p:grpSp>
      <p:pic>
        <p:nvPicPr>
          <p:cNvPr id="44" name="object 44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0763139" y="3866875"/>
            <a:ext cx="594927" cy="594938"/>
          </a:xfrm>
          <a:prstGeom prst="rect">
            <a:avLst/>
          </a:prstGeom>
        </p:spPr>
      </p:pic>
      <p:pic>
        <p:nvPicPr>
          <p:cNvPr id="45" name="object 45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1503139" y="3923098"/>
            <a:ext cx="577152" cy="777305"/>
          </a:xfrm>
          <a:prstGeom prst="rect">
            <a:avLst/>
          </a:prstGeom>
        </p:spPr>
      </p:pic>
      <p:sp>
        <p:nvSpPr>
          <p:cNvPr id="46" name="object 46"/>
          <p:cNvSpPr/>
          <p:nvPr/>
        </p:nvSpPr>
        <p:spPr>
          <a:xfrm>
            <a:off x="12225360" y="4278763"/>
            <a:ext cx="579330" cy="120140"/>
          </a:xfrm>
          <a:custGeom>
            <a:avLst/>
            <a:gdLst/>
            <a:ahLst/>
            <a:cxnLst/>
            <a:rect l="l" t="t" r="r" b="b"/>
            <a:pathLst>
              <a:path w="636905" h="132079">
                <a:moveTo>
                  <a:pt x="36281" y="1455"/>
                </a:moveTo>
                <a:lnTo>
                  <a:pt x="31161" y="1455"/>
                </a:lnTo>
                <a:lnTo>
                  <a:pt x="25350" y="1706"/>
                </a:lnTo>
                <a:lnTo>
                  <a:pt x="12366" y="2680"/>
                </a:lnTo>
                <a:lnTo>
                  <a:pt x="6083" y="3528"/>
                </a:lnTo>
                <a:lnTo>
                  <a:pt x="0" y="4743"/>
                </a:lnTo>
                <a:lnTo>
                  <a:pt x="0" y="129409"/>
                </a:lnTo>
                <a:lnTo>
                  <a:pt x="27883" y="129409"/>
                </a:lnTo>
                <a:lnTo>
                  <a:pt x="27883" y="83233"/>
                </a:lnTo>
                <a:lnTo>
                  <a:pt x="74775" y="83233"/>
                </a:lnTo>
                <a:lnTo>
                  <a:pt x="73097" y="80919"/>
                </a:lnTo>
                <a:lnTo>
                  <a:pt x="70594" y="77756"/>
                </a:lnTo>
                <a:lnTo>
                  <a:pt x="78102" y="74584"/>
                </a:lnTo>
                <a:lnTo>
                  <a:pt x="83850" y="70238"/>
                </a:lnTo>
                <a:lnTo>
                  <a:pt x="90812" y="60595"/>
                </a:lnTo>
                <a:lnTo>
                  <a:pt x="27883" y="60595"/>
                </a:lnTo>
                <a:lnTo>
                  <a:pt x="27883" y="26281"/>
                </a:lnTo>
                <a:lnTo>
                  <a:pt x="34051" y="25800"/>
                </a:lnTo>
                <a:lnTo>
                  <a:pt x="35862" y="25737"/>
                </a:lnTo>
                <a:lnTo>
                  <a:pt x="90515" y="25737"/>
                </a:lnTo>
                <a:lnTo>
                  <a:pt x="90122" y="24526"/>
                </a:lnTo>
                <a:lnTo>
                  <a:pt x="49406" y="2089"/>
                </a:lnTo>
                <a:lnTo>
                  <a:pt x="36281" y="1455"/>
                </a:lnTo>
                <a:close/>
              </a:path>
              <a:path w="636905" h="132079">
                <a:moveTo>
                  <a:pt x="74775" y="83233"/>
                </a:moveTo>
                <a:lnTo>
                  <a:pt x="41642" y="83233"/>
                </a:lnTo>
                <a:lnTo>
                  <a:pt x="44040" y="86143"/>
                </a:lnTo>
                <a:lnTo>
                  <a:pt x="46427" y="89400"/>
                </a:lnTo>
                <a:lnTo>
                  <a:pt x="70175" y="129409"/>
                </a:lnTo>
                <a:lnTo>
                  <a:pt x="101337" y="129409"/>
                </a:lnTo>
                <a:lnTo>
                  <a:pt x="81201" y="92688"/>
                </a:lnTo>
                <a:lnTo>
                  <a:pt x="75725" y="84541"/>
                </a:lnTo>
                <a:lnTo>
                  <a:pt x="74775" y="83233"/>
                </a:lnTo>
                <a:close/>
              </a:path>
              <a:path w="636905" h="132079">
                <a:moveTo>
                  <a:pt x="90515" y="25737"/>
                </a:moveTo>
                <a:lnTo>
                  <a:pt x="46825" y="25737"/>
                </a:lnTo>
                <a:lnTo>
                  <a:pt x="53589" y="27046"/>
                </a:lnTo>
                <a:lnTo>
                  <a:pt x="62762" y="32271"/>
                </a:lnTo>
                <a:lnTo>
                  <a:pt x="65055" y="36689"/>
                </a:lnTo>
                <a:lnTo>
                  <a:pt x="65055" y="49338"/>
                </a:lnTo>
                <a:lnTo>
                  <a:pt x="62793" y="53904"/>
                </a:lnTo>
                <a:lnTo>
                  <a:pt x="53736" y="59254"/>
                </a:lnTo>
                <a:lnTo>
                  <a:pt x="46228" y="60595"/>
                </a:lnTo>
                <a:lnTo>
                  <a:pt x="90812" y="60595"/>
                </a:lnTo>
                <a:lnTo>
                  <a:pt x="91840" y="59170"/>
                </a:lnTo>
                <a:lnTo>
                  <a:pt x="93829" y="51956"/>
                </a:lnTo>
                <a:lnTo>
                  <a:pt x="93829" y="43077"/>
                </a:lnTo>
                <a:lnTo>
                  <a:pt x="92902" y="33099"/>
                </a:lnTo>
                <a:lnTo>
                  <a:pt x="90515" y="25737"/>
                </a:lnTo>
                <a:close/>
              </a:path>
              <a:path w="636905" h="132079">
                <a:moveTo>
                  <a:pt x="143880" y="2921"/>
                </a:moveTo>
                <a:lnTo>
                  <a:pt x="115996" y="2921"/>
                </a:lnTo>
                <a:lnTo>
                  <a:pt x="116057" y="89431"/>
                </a:lnTo>
                <a:lnTo>
                  <a:pt x="116997" y="95850"/>
                </a:lnTo>
                <a:lnTo>
                  <a:pt x="150016" y="130708"/>
                </a:lnTo>
                <a:lnTo>
                  <a:pt x="157513" y="131964"/>
                </a:lnTo>
                <a:lnTo>
                  <a:pt x="175031" y="131964"/>
                </a:lnTo>
                <a:lnTo>
                  <a:pt x="209166" y="113556"/>
                </a:lnTo>
                <a:lnTo>
                  <a:pt x="212566" y="107316"/>
                </a:lnTo>
                <a:lnTo>
                  <a:pt x="163241" y="107316"/>
                </a:lnTo>
                <a:lnTo>
                  <a:pt x="160162" y="106834"/>
                </a:lnTo>
                <a:lnTo>
                  <a:pt x="143880" y="84322"/>
                </a:lnTo>
                <a:lnTo>
                  <a:pt x="143880" y="2921"/>
                </a:lnTo>
                <a:close/>
              </a:path>
              <a:path w="636905" h="132079">
                <a:moveTo>
                  <a:pt x="217333" y="2921"/>
                </a:moveTo>
                <a:lnTo>
                  <a:pt x="189449" y="2921"/>
                </a:lnTo>
                <a:lnTo>
                  <a:pt x="189449" y="89431"/>
                </a:lnTo>
                <a:lnTo>
                  <a:pt x="187334" y="96677"/>
                </a:lnTo>
                <a:lnTo>
                  <a:pt x="178874" y="105190"/>
                </a:lnTo>
                <a:lnTo>
                  <a:pt x="173366" y="107316"/>
                </a:lnTo>
                <a:lnTo>
                  <a:pt x="212566" y="107316"/>
                </a:lnTo>
                <a:lnTo>
                  <a:pt x="216321" y="95798"/>
                </a:lnTo>
                <a:lnTo>
                  <a:pt x="217271" y="89431"/>
                </a:lnTo>
                <a:lnTo>
                  <a:pt x="217333" y="2921"/>
                </a:lnTo>
                <a:close/>
              </a:path>
              <a:path w="636905" h="132079">
                <a:moveTo>
                  <a:pt x="280420" y="1455"/>
                </a:moveTo>
                <a:lnTo>
                  <a:pt x="275290" y="1455"/>
                </a:lnTo>
                <a:lnTo>
                  <a:pt x="269489" y="1706"/>
                </a:lnTo>
                <a:lnTo>
                  <a:pt x="256494" y="2680"/>
                </a:lnTo>
                <a:lnTo>
                  <a:pt x="250212" y="3528"/>
                </a:lnTo>
                <a:lnTo>
                  <a:pt x="244139" y="4743"/>
                </a:lnTo>
                <a:lnTo>
                  <a:pt x="244139" y="129409"/>
                </a:lnTo>
                <a:lnTo>
                  <a:pt x="272023" y="129409"/>
                </a:lnTo>
                <a:lnTo>
                  <a:pt x="272023" y="83233"/>
                </a:lnTo>
                <a:lnTo>
                  <a:pt x="318908" y="83233"/>
                </a:lnTo>
                <a:lnTo>
                  <a:pt x="317236" y="80919"/>
                </a:lnTo>
                <a:lnTo>
                  <a:pt x="314733" y="77756"/>
                </a:lnTo>
                <a:lnTo>
                  <a:pt x="322241" y="74584"/>
                </a:lnTo>
                <a:lnTo>
                  <a:pt x="327990" y="70238"/>
                </a:lnTo>
                <a:lnTo>
                  <a:pt x="334942" y="60595"/>
                </a:lnTo>
                <a:lnTo>
                  <a:pt x="272023" y="60595"/>
                </a:lnTo>
                <a:lnTo>
                  <a:pt x="272023" y="26281"/>
                </a:lnTo>
                <a:lnTo>
                  <a:pt x="278180" y="25800"/>
                </a:lnTo>
                <a:lnTo>
                  <a:pt x="280001" y="25737"/>
                </a:lnTo>
                <a:lnTo>
                  <a:pt x="334653" y="25737"/>
                </a:lnTo>
                <a:lnTo>
                  <a:pt x="334260" y="24526"/>
                </a:lnTo>
                <a:lnTo>
                  <a:pt x="293545" y="2089"/>
                </a:lnTo>
                <a:lnTo>
                  <a:pt x="280420" y="1455"/>
                </a:lnTo>
                <a:close/>
              </a:path>
              <a:path w="636905" h="132079">
                <a:moveTo>
                  <a:pt x="318908" y="83233"/>
                </a:moveTo>
                <a:lnTo>
                  <a:pt x="285781" y="83233"/>
                </a:lnTo>
                <a:lnTo>
                  <a:pt x="288169" y="86143"/>
                </a:lnTo>
                <a:lnTo>
                  <a:pt x="290567" y="89400"/>
                </a:lnTo>
                <a:lnTo>
                  <a:pt x="314304" y="129409"/>
                </a:lnTo>
                <a:lnTo>
                  <a:pt x="345476" y="129409"/>
                </a:lnTo>
                <a:lnTo>
                  <a:pt x="325340" y="92688"/>
                </a:lnTo>
                <a:lnTo>
                  <a:pt x="319854" y="84541"/>
                </a:lnTo>
                <a:lnTo>
                  <a:pt x="318908" y="83233"/>
                </a:lnTo>
                <a:close/>
              </a:path>
              <a:path w="636905" h="132079">
                <a:moveTo>
                  <a:pt x="334653" y="25737"/>
                </a:moveTo>
                <a:lnTo>
                  <a:pt x="290964" y="25737"/>
                </a:lnTo>
                <a:lnTo>
                  <a:pt x="297729" y="27046"/>
                </a:lnTo>
                <a:lnTo>
                  <a:pt x="306901" y="32271"/>
                </a:lnTo>
                <a:lnTo>
                  <a:pt x="309194" y="36689"/>
                </a:lnTo>
                <a:lnTo>
                  <a:pt x="309194" y="49338"/>
                </a:lnTo>
                <a:lnTo>
                  <a:pt x="306933" y="53904"/>
                </a:lnTo>
                <a:lnTo>
                  <a:pt x="297875" y="59254"/>
                </a:lnTo>
                <a:lnTo>
                  <a:pt x="290368" y="60595"/>
                </a:lnTo>
                <a:lnTo>
                  <a:pt x="334942" y="60595"/>
                </a:lnTo>
                <a:lnTo>
                  <a:pt x="335968" y="59170"/>
                </a:lnTo>
                <a:lnTo>
                  <a:pt x="337968" y="51956"/>
                </a:lnTo>
                <a:lnTo>
                  <a:pt x="337968" y="43077"/>
                </a:lnTo>
                <a:lnTo>
                  <a:pt x="337041" y="33099"/>
                </a:lnTo>
                <a:lnTo>
                  <a:pt x="334653" y="25737"/>
                </a:lnTo>
                <a:close/>
              </a:path>
              <a:path w="636905" h="132079">
                <a:moveTo>
                  <a:pt x="432280" y="2921"/>
                </a:moveTo>
                <a:lnTo>
                  <a:pt x="396689" y="22992"/>
                </a:lnTo>
                <a:lnTo>
                  <a:pt x="381915" y="58951"/>
                </a:lnTo>
                <a:lnTo>
                  <a:pt x="366454" y="100488"/>
                </a:lnTo>
                <a:lnTo>
                  <a:pt x="356376" y="129409"/>
                </a:lnTo>
                <a:lnTo>
                  <a:pt x="385328" y="129409"/>
                </a:lnTo>
                <a:lnTo>
                  <a:pt x="386689" y="125011"/>
                </a:lnTo>
                <a:lnTo>
                  <a:pt x="388159" y="120498"/>
                </a:lnTo>
                <a:lnTo>
                  <a:pt x="394417" y="102028"/>
                </a:lnTo>
                <a:lnTo>
                  <a:pt x="472282" y="102028"/>
                </a:lnTo>
                <a:lnTo>
                  <a:pt x="468551" y="91620"/>
                </a:lnTo>
                <a:lnTo>
                  <a:pt x="465427" y="83076"/>
                </a:lnTo>
                <a:lnTo>
                  <a:pt x="464053" y="79390"/>
                </a:lnTo>
                <a:lnTo>
                  <a:pt x="400762" y="79390"/>
                </a:lnTo>
                <a:lnTo>
                  <a:pt x="402710" y="73924"/>
                </a:lnTo>
                <a:lnTo>
                  <a:pt x="404648" y="68668"/>
                </a:lnTo>
                <a:lnTo>
                  <a:pt x="408440" y="58678"/>
                </a:lnTo>
                <a:lnTo>
                  <a:pt x="414552" y="42239"/>
                </a:lnTo>
                <a:lnTo>
                  <a:pt x="416977" y="35841"/>
                </a:lnTo>
                <a:lnTo>
                  <a:pt x="417875" y="33370"/>
                </a:lnTo>
                <a:lnTo>
                  <a:pt x="418479" y="31569"/>
                </a:lnTo>
                <a:lnTo>
                  <a:pt x="445045" y="31569"/>
                </a:lnTo>
                <a:lnTo>
                  <a:pt x="441338" y="22992"/>
                </a:lnTo>
                <a:lnTo>
                  <a:pt x="438342" y="16220"/>
                </a:lnTo>
                <a:lnTo>
                  <a:pt x="435323" y="9529"/>
                </a:lnTo>
                <a:lnTo>
                  <a:pt x="432280" y="2921"/>
                </a:lnTo>
                <a:close/>
              </a:path>
              <a:path w="636905" h="132079">
                <a:moveTo>
                  <a:pt x="472282" y="102028"/>
                </a:moveTo>
                <a:lnTo>
                  <a:pt x="442792" y="102028"/>
                </a:lnTo>
                <a:lnTo>
                  <a:pt x="449130" y="120540"/>
                </a:lnTo>
                <a:lnTo>
                  <a:pt x="450603" y="125043"/>
                </a:lnTo>
                <a:lnTo>
                  <a:pt x="451975" y="129409"/>
                </a:lnTo>
                <a:lnTo>
                  <a:pt x="481838" y="129409"/>
                </a:lnTo>
                <a:lnTo>
                  <a:pt x="478381" y="119380"/>
                </a:lnTo>
                <a:lnTo>
                  <a:pt x="475014" y="109741"/>
                </a:lnTo>
                <a:lnTo>
                  <a:pt x="472282" y="102028"/>
                </a:lnTo>
                <a:close/>
              </a:path>
              <a:path w="636905" h="132079">
                <a:moveTo>
                  <a:pt x="445045" y="31569"/>
                </a:moveTo>
                <a:lnTo>
                  <a:pt x="418479" y="31569"/>
                </a:lnTo>
                <a:lnTo>
                  <a:pt x="419239" y="33412"/>
                </a:lnTo>
                <a:lnTo>
                  <a:pt x="420224" y="35915"/>
                </a:lnTo>
                <a:lnTo>
                  <a:pt x="427212" y="54103"/>
                </a:lnTo>
                <a:lnTo>
                  <a:pt x="428994" y="58951"/>
                </a:lnTo>
                <a:lnTo>
                  <a:pt x="432458" y="68699"/>
                </a:lnTo>
                <a:lnTo>
                  <a:pt x="436175" y="79390"/>
                </a:lnTo>
                <a:lnTo>
                  <a:pt x="464053" y="79390"/>
                </a:lnTo>
                <a:lnTo>
                  <a:pt x="446860" y="35841"/>
                </a:lnTo>
                <a:lnTo>
                  <a:pt x="445045" y="31569"/>
                </a:lnTo>
                <a:close/>
              </a:path>
              <a:path w="636905" h="132079">
                <a:moveTo>
                  <a:pt x="525627" y="2921"/>
                </a:moveTo>
                <a:lnTo>
                  <a:pt x="497744" y="2921"/>
                </a:lnTo>
                <a:lnTo>
                  <a:pt x="497744" y="129409"/>
                </a:lnTo>
                <a:lnTo>
                  <a:pt x="525627" y="129409"/>
                </a:lnTo>
                <a:lnTo>
                  <a:pt x="525627" y="2921"/>
                </a:lnTo>
                <a:close/>
              </a:path>
              <a:path w="636905" h="132079">
                <a:moveTo>
                  <a:pt x="554401" y="99651"/>
                </a:moveTo>
                <a:lnTo>
                  <a:pt x="546538" y="122289"/>
                </a:lnTo>
                <a:lnTo>
                  <a:pt x="548203" y="123263"/>
                </a:lnTo>
                <a:lnTo>
                  <a:pt x="550255" y="124299"/>
                </a:lnTo>
                <a:lnTo>
                  <a:pt x="582516" y="131964"/>
                </a:lnTo>
                <a:lnTo>
                  <a:pt x="588003" y="131964"/>
                </a:lnTo>
                <a:lnTo>
                  <a:pt x="629953" y="116820"/>
                </a:lnTo>
                <a:lnTo>
                  <a:pt x="634605" y="107682"/>
                </a:lnTo>
                <a:lnTo>
                  <a:pt x="580139" y="107682"/>
                </a:lnTo>
                <a:lnTo>
                  <a:pt x="573490" y="106865"/>
                </a:lnTo>
                <a:lnTo>
                  <a:pt x="562642" y="103577"/>
                </a:lnTo>
                <a:lnTo>
                  <a:pt x="558087" y="101724"/>
                </a:lnTo>
                <a:lnTo>
                  <a:pt x="554401" y="99651"/>
                </a:lnTo>
                <a:close/>
              </a:path>
              <a:path w="636905" h="132079">
                <a:moveTo>
                  <a:pt x="602588" y="0"/>
                </a:moveTo>
                <a:lnTo>
                  <a:pt x="587217" y="0"/>
                </a:lnTo>
                <a:lnTo>
                  <a:pt x="580903" y="879"/>
                </a:lnTo>
                <a:lnTo>
                  <a:pt x="549752" y="26857"/>
                </a:lnTo>
                <a:lnTo>
                  <a:pt x="548674" y="43799"/>
                </a:lnTo>
                <a:lnTo>
                  <a:pt x="549690" y="48762"/>
                </a:lnTo>
                <a:lnTo>
                  <a:pt x="578589" y="73924"/>
                </a:lnTo>
                <a:lnTo>
                  <a:pt x="591929" y="78542"/>
                </a:lnTo>
                <a:lnTo>
                  <a:pt x="598484" y="81494"/>
                </a:lnTo>
                <a:lnTo>
                  <a:pt x="606107" y="86971"/>
                </a:lnTo>
                <a:lnTo>
                  <a:pt x="608012" y="90405"/>
                </a:lnTo>
                <a:lnTo>
                  <a:pt x="608012" y="96489"/>
                </a:lnTo>
                <a:lnTo>
                  <a:pt x="591929" y="107682"/>
                </a:lnTo>
                <a:lnTo>
                  <a:pt x="634605" y="107682"/>
                </a:lnTo>
                <a:lnTo>
                  <a:pt x="636027" y="103085"/>
                </a:lnTo>
                <a:lnTo>
                  <a:pt x="636786" y="94730"/>
                </a:lnTo>
                <a:lnTo>
                  <a:pt x="636786" y="88646"/>
                </a:lnTo>
                <a:lnTo>
                  <a:pt x="610756" y="57401"/>
                </a:lnTo>
                <a:lnTo>
                  <a:pt x="595625" y="51464"/>
                </a:lnTo>
                <a:lnTo>
                  <a:pt x="592798" y="50406"/>
                </a:lnTo>
                <a:lnTo>
                  <a:pt x="577270" y="38082"/>
                </a:lnTo>
                <a:lnTo>
                  <a:pt x="577270" y="31883"/>
                </a:lnTo>
                <a:lnTo>
                  <a:pt x="578736" y="28993"/>
                </a:lnTo>
                <a:lnTo>
                  <a:pt x="584568" y="25213"/>
                </a:lnTo>
                <a:lnTo>
                  <a:pt x="589364" y="24271"/>
                </a:lnTo>
                <a:lnTo>
                  <a:pt x="625336" y="24271"/>
                </a:lnTo>
                <a:lnTo>
                  <a:pt x="630891" y="8764"/>
                </a:lnTo>
                <a:lnTo>
                  <a:pt x="626965" y="6565"/>
                </a:lnTo>
                <a:lnTo>
                  <a:pt x="621960" y="4565"/>
                </a:lnTo>
                <a:lnTo>
                  <a:pt x="609803" y="910"/>
                </a:lnTo>
                <a:lnTo>
                  <a:pt x="602588" y="0"/>
                </a:lnTo>
                <a:close/>
              </a:path>
              <a:path w="636905" h="132079">
                <a:moveTo>
                  <a:pt x="625336" y="24271"/>
                </a:moveTo>
                <a:lnTo>
                  <a:pt x="602002" y="24271"/>
                </a:lnTo>
                <a:lnTo>
                  <a:pt x="607091" y="24973"/>
                </a:lnTo>
                <a:lnTo>
                  <a:pt x="615551" y="27768"/>
                </a:lnTo>
                <a:lnTo>
                  <a:pt x="619394" y="29381"/>
                </a:lnTo>
                <a:lnTo>
                  <a:pt x="622850" y="31213"/>
                </a:lnTo>
                <a:lnTo>
                  <a:pt x="625336" y="24271"/>
                </a:lnTo>
                <a:close/>
              </a:path>
            </a:pathLst>
          </a:custGeom>
          <a:solidFill>
            <a:srgbClr val="006D4C"/>
          </a:solidFill>
        </p:spPr>
        <p:txBody>
          <a:bodyPr wrap="square" lIns="0" tIns="0" rIns="0" bIns="0" rtlCol="0"/>
          <a:lstStyle/>
          <a:p>
            <a:endParaRPr sz="1636" dirty="0"/>
          </a:p>
        </p:txBody>
      </p:sp>
      <p:pic>
        <p:nvPicPr>
          <p:cNvPr id="47" name="object 47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2225362" y="4112264"/>
            <a:ext cx="959795" cy="120035"/>
          </a:xfrm>
          <a:prstGeom prst="rect">
            <a:avLst/>
          </a:prstGeom>
        </p:spPr>
      </p:pic>
      <p:pic>
        <p:nvPicPr>
          <p:cNvPr id="48" name="object 48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3335725" y="3895663"/>
            <a:ext cx="709259" cy="775898"/>
          </a:xfrm>
          <a:prstGeom prst="rect">
            <a:avLst/>
          </a:prstGeom>
        </p:spPr>
      </p:pic>
      <p:pic>
        <p:nvPicPr>
          <p:cNvPr id="49" name="object 49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5350755" y="3962501"/>
            <a:ext cx="619004" cy="658266"/>
          </a:xfrm>
          <a:prstGeom prst="rect">
            <a:avLst/>
          </a:prstGeom>
        </p:spPr>
      </p:pic>
      <p:sp>
        <p:nvSpPr>
          <p:cNvPr id="50" name="object 50"/>
          <p:cNvSpPr txBox="1">
            <a:spLocks noGrp="1"/>
          </p:cNvSpPr>
          <p:nvPr>
            <p:ph type="title"/>
          </p:nvPr>
        </p:nvSpPr>
        <p:spPr>
          <a:xfrm>
            <a:off x="10751584" y="529432"/>
            <a:ext cx="6164815" cy="1045980"/>
          </a:xfrm>
          <a:prstGeom prst="rect">
            <a:avLst/>
          </a:prstGeom>
        </p:spPr>
        <p:txBody>
          <a:bodyPr vert="horz" wrap="square" lIns="0" tIns="10974" rIns="0" bIns="0" rtlCol="0" anchor="ctr">
            <a:spAutoFit/>
          </a:bodyPr>
          <a:lstStyle/>
          <a:p>
            <a:pPr marL="11553" marR="4622">
              <a:lnSpc>
                <a:spcPct val="100600"/>
              </a:lnSpc>
              <a:spcBef>
                <a:spcPts val="86"/>
              </a:spcBef>
            </a:pPr>
            <a:r>
              <a:rPr sz="345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MULHERES,</a:t>
            </a:r>
            <a:r>
              <a:rPr sz="3450" b="1" spc="114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sz="345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DESCUBRAM-</a:t>
            </a:r>
            <a:r>
              <a:rPr sz="3450" b="1" spc="-23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SE </a:t>
            </a:r>
            <a:r>
              <a:rPr lang="pt-BR" sz="3450" b="1" spc="-23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/>
            </a:r>
            <a:br>
              <a:rPr lang="pt-BR" sz="3450" b="1" spc="-23" dirty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sz="345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NO </a:t>
            </a:r>
            <a:r>
              <a:rPr sz="3450" b="1" spc="-9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CAMPO</a:t>
            </a:r>
            <a:endParaRPr sz="345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FB4D8BC-2DA5-EA5F-F6CA-FE0C6304D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707CC7B7-CFCC-ACFF-45B0-93F30E53446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6" name="object 4">
            <a:extLst>
              <a:ext uri="{FF2B5EF4-FFF2-40B4-BE49-F238E27FC236}">
                <a16:creationId xmlns:a16="http://schemas.microsoft.com/office/drawing/2014/main" xmlns="" id="{568E77C4-5CD4-A99D-0214-EBC19EB6944D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15738" y="647656"/>
            <a:ext cx="12171620" cy="5400296"/>
          </a:xfrm>
          <a:prstGeom prst="rect">
            <a:avLst/>
          </a:prstGeom>
        </p:spPr>
      </p:pic>
      <p:pic>
        <p:nvPicPr>
          <p:cNvPr id="7" name="object 3">
            <a:extLst>
              <a:ext uri="{FF2B5EF4-FFF2-40B4-BE49-F238E27FC236}">
                <a16:creationId xmlns:a16="http://schemas.microsoft.com/office/drawing/2014/main" xmlns="" id="{35EC2CE7-2146-A66E-F3E8-AF50F21CC4BD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553712" y="6293308"/>
            <a:ext cx="5733647" cy="3266846"/>
          </a:xfrm>
          <a:prstGeom prst="rect">
            <a:avLst/>
          </a:prstGeom>
        </p:spPr>
      </p:pic>
      <p:pic>
        <p:nvPicPr>
          <p:cNvPr id="8" name="object 6">
            <a:extLst>
              <a:ext uri="{FF2B5EF4-FFF2-40B4-BE49-F238E27FC236}">
                <a16:creationId xmlns:a16="http://schemas.microsoft.com/office/drawing/2014/main" xmlns="" id="{4520DDCC-681D-8554-00BB-365FF00A7E62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122613" y="6293307"/>
            <a:ext cx="5095079" cy="3266845"/>
          </a:xfrm>
          <a:prstGeom prst="rect">
            <a:avLst/>
          </a:prstGeom>
        </p:spPr>
      </p:pic>
      <p:sp>
        <p:nvSpPr>
          <p:cNvPr id="9" name="object 50">
            <a:extLst>
              <a:ext uri="{FF2B5EF4-FFF2-40B4-BE49-F238E27FC236}">
                <a16:creationId xmlns:a16="http://schemas.microsoft.com/office/drawing/2014/main" xmlns="" id="{3A72069C-7ADC-E4D4-71C7-49005BF47607}"/>
              </a:ext>
            </a:extLst>
          </p:cNvPr>
          <p:cNvSpPr txBox="1">
            <a:spLocks/>
          </p:cNvSpPr>
          <p:nvPr/>
        </p:nvSpPr>
        <p:spPr>
          <a:xfrm>
            <a:off x="693185" y="484464"/>
            <a:ext cx="6164815" cy="531416"/>
          </a:xfrm>
          <a:prstGeom prst="rect">
            <a:avLst/>
          </a:prstGeom>
          <a:effectLst/>
        </p:spPr>
        <p:txBody>
          <a:bodyPr vert="horz" wrap="square" lIns="0" tIns="10974" rIns="0" bIns="0" rtlCol="0" anchor="ctr">
            <a:spAutoFit/>
          </a:bodyPr>
          <a:lstStyle>
            <a:lvl1pPr algn="l" defTabSz="685800" rtl="0" eaLnBrk="1" latinLnBrk="0" hangingPunct="1">
              <a:spcBef>
                <a:spcPct val="0"/>
              </a:spcBef>
              <a:buNone/>
              <a:defRPr sz="3600" b="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1553" marR="4622">
              <a:lnSpc>
                <a:spcPct val="100600"/>
              </a:lnSpc>
              <a:spcBef>
                <a:spcPts val="86"/>
              </a:spcBef>
            </a:pPr>
            <a:r>
              <a:rPr lang="pt-BR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O evento</a:t>
            </a:r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xmlns="" id="{21E4D419-9EC5-12E9-5857-32AFF89EDE88}"/>
              </a:ext>
            </a:extLst>
          </p:cNvPr>
          <p:cNvSpPr txBox="1"/>
          <p:nvPr/>
        </p:nvSpPr>
        <p:spPr>
          <a:xfrm>
            <a:off x="304800" y="1463575"/>
            <a:ext cx="7315200" cy="8116377"/>
          </a:xfrm>
          <a:prstGeom prst="rect">
            <a:avLst/>
          </a:prstGeom>
        </p:spPr>
        <p:txBody>
          <a:bodyPr vert="horz" wrap="square" lIns="0" tIns="10974" rIns="0" bIns="0" rtlCol="0">
            <a:spAutoFit/>
          </a:bodyPr>
          <a:lstStyle/>
          <a:p>
            <a:pPr marL="440178" marR="1171424" indent="-428625">
              <a:spcBef>
                <a:spcPts val="86"/>
              </a:spcBef>
              <a:buFont typeface="Arial" panose="020B0604020202020204" pitchFamily="34" charset="0"/>
              <a:buChar char="•"/>
            </a:pPr>
            <a:r>
              <a:rPr lang="pt-BR" sz="2599" b="1" spc="-9" dirty="0">
                <a:solidFill>
                  <a:srgbClr val="FFFFFF"/>
                </a:solidFill>
                <a:latin typeface="Ubuntu"/>
                <a:cs typeface="Ubuntu"/>
              </a:rPr>
              <a:t>Gratuito</a:t>
            </a:r>
          </a:p>
          <a:p>
            <a:pPr marL="440178" indent="-428625">
              <a:spcBef>
                <a:spcPts val="1934"/>
              </a:spcBef>
              <a:buFont typeface="Arial" panose="020B0604020202020204" pitchFamily="34" charset="0"/>
              <a:buChar char="•"/>
            </a:pPr>
            <a:r>
              <a:rPr lang="pt-BR" sz="2599" b="1" dirty="0">
                <a:solidFill>
                  <a:srgbClr val="FFFFFF"/>
                </a:solidFill>
                <a:latin typeface="Ubuntu"/>
                <a:cs typeface="Ubuntu"/>
              </a:rPr>
              <a:t>Resgate</a:t>
            </a:r>
            <a:r>
              <a:rPr lang="pt-BR" sz="2599" b="1" spc="-23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lang="pt-BR" sz="2599" b="1" dirty="0">
                <a:solidFill>
                  <a:srgbClr val="FFFFFF"/>
                </a:solidFill>
                <a:latin typeface="Ubuntu"/>
                <a:cs typeface="Ubuntu"/>
              </a:rPr>
              <a:t>do</a:t>
            </a:r>
            <a:r>
              <a:rPr lang="pt-BR" sz="2599" b="1" spc="-9" dirty="0">
                <a:solidFill>
                  <a:srgbClr val="FFFFFF"/>
                </a:solidFill>
                <a:latin typeface="Ubuntu"/>
                <a:cs typeface="Ubuntu"/>
              </a:rPr>
              <a:t> patriotismo</a:t>
            </a:r>
            <a:endParaRPr lang="pt-BR" sz="2599" b="1" dirty="0">
              <a:solidFill>
                <a:srgbClr val="FFFFFF"/>
              </a:solidFill>
              <a:latin typeface="Ubuntu"/>
              <a:cs typeface="Ubuntu"/>
            </a:endParaRPr>
          </a:p>
          <a:p>
            <a:pPr marL="440178" indent="-428625">
              <a:spcBef>
                <a:spcPts val="1934"/>
              </a:spcBef>
              <a:buFont typeface="Arial" panose="020B0604020202020204" pitchFamily="34" charset="0"/>
              <a:buChar char="•"/>
            </a:pPr>
            <a:r>
              <a:rPr lang="pt-BR" sz="2599" b="1" dirty="0">
                <a:solidFill>
                  <a:srgbClr val="FFFFFF"/>
                </a:solidFill>
                <a:latin typeface="Ubuntu"/>
                <a:cs typeface="Ubuntu"/>
              </a:rPr>
              <a:t>Saúde</a:t>
            </a:r>
            <a:r>
              <a:rPr lang="pt-BR" sz="2599" b="1" spc="5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lang="pt-BR" sz="2599" b="1" dirty="0">
                <a:solidFill>
                  <a:srgbClr val="FFFFFF"/>
                </a:solidFill>
                <a:latin typeface="Ubuntu"/>
                <a:cs typeface="Ubuntu"/>
              </a:rPr>
              <a:t>da</a:t>
            </a:r>
            <a:r>
              <a:rPr lang="pt-BR" sz="2599" b="1" spc="5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lang="pt-BR" sz="2599" b="1" dirty="0">
                <a:solidFill>
                  <a:srgbClr val="FFFFFF"/>
                </a:solidFill>
                <a:latin typeface="Ubuntu"/>
                <a:cs typeface="Ubuntu"/>
              </a:rPr>
              <a:t>mulher</a:t>
            </a:r>
            <a:r>
              <a:rPr lang="pt-BR" sz="2599" b="1" spc="5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lang="pt-BR" sz="2599" b="1" dirty="0">
                <a:solidFill>
                  <a:srgbClr val="FFFFFF"/>
                </a:solidFill>
                <a:latin typeface="Ubuntu"/>
                <a:cs typeface="Ubuntu"/>
              </a:rPr>
              <a:t>do</a:t>
            </a:r>
            <a:r>
              <a:rPr lang="pt-BR" sz="2599" b="1" spc="5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lang="pt-BR" sz="2599" b="1" spc="-9" dirty="0">
                <a:solidFill>
                  <a:srgbClr val="FFFFFF"/>
                </a:solidFill>
                <a:latin typeface="Ubuntu"/>
                <a:cs typeface="Ubuntu"/>
              </a:rPr>
              <a:t>campo</a:t>
            </a:r>
          </a:p>
          <a:p>
            <a:pPr marL="440178" indent="-428625">
              <a:spcBef>
                <a:spcPts val="1934"/>
              </a:spcBef>
              <a:buFont typeface="Arial" panose="020B0604020202020204" pitchFamily="34" charset="0"/>
              <a:buChar char="•"/>
            </a:pPr>
            <a:r>
              <a:rPr lang="pt-BR" sz="2599" b="1" dirty="0">
                <a:solidFill>
                  <a:srgbClr val="FFFFFF"/>
                </a:solidFill>
                <a:latin typeface="Ubuntu"/>
                <a:cs typeface="Ubuntu"/>
              </a:rPr>
              <a:t>Orientações sobre acesso ao crédito</a:t>
            </a:r>
          </a:p>
          <a:p>
            <a:pPr marL="440178" indent="-428625">
              <a:spcBef>
                <a:spcPts val="1934"/>
              </a:spcBef>
              <a:buFont typeface="Arial" panose="020B0604020202020204" pitchFamily="34" charset="0"/>
              <a:buChar char="•"/>
            </a:pPr>
            <a:r>
              <a:rPr lang="pt-BR" sz="2599" b="1" dirty="0">
                <a:solidFill>
                  <a:srgbClr val="FFFFFF"/>
                </a:solidFill>
                <a:latin typeface="Ubuntu"/>
                <a:cs typeface="Ubuntu"/>
              </a:rPr>
              <a:t>Palestras</a:t>
            </a:r>
            <a:r>
              <a:rPr lang="pt-BR" sz="2599" b="1" spc="-50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lang="pt-BR" sz="2599" b="1" spc="-9" dirty="0">
                <a:solidFill>
                  <a:srgbClr val="FFFFFF"/>
                </a:solidFill>
                <a:latin typeface="Ubuntu"/>
                <a:cs typeface="Ubuntu"/>
              </a:rPr>
              <a:t>motivacionais </a:t>
            </a:r>
            <a:r>
              <a:rPr lang="pt-BR" sz="2599" b="1" dirty="0">
                <a:solidFill>
                  <a:srgbClr val="FFFFFF"/>
                </a:solidFill>
                <a:latin typeface="Ubuntu"/>
                <a:cs typeface="Ubuntu"/>
              </a:rPr>
              <a:t>e</a:t>
            </a:r>
            <a:r>
              <a:rPr lang="pt-BR" sz="2599" b="1" spc="5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lang="pt-BR" sz="2599" b="1" spc="-9" dirty="0">
                <a:solidFill>
                  <a:srgbClr val="FFFFFF"/>
                </a:solidFill>
                <a:latin typeface="Ubuntu"/>
                <a:cs typeface="Ubuntu"/>
              </a:rPr>
              <a:t>orientativas</a:t>
            </a:r>
            <a:endParaRPr lang="pt-BR" sz="2599" b="1" dirty="0">
              <a:latin typeface="Ubuntu"/>
              <a:cs typeface="Ubuntu"/>
            </a:endParaRPr>
          </a:p>
          <a:p>
            <a:pPr marL="440178" indent="-428625">
              <a:spcBef>
                <a:spcPts val="1934"/>
              </a:spcBef>
              <a:buFont typeface="Arial" panose="020B0604020202020204" pitchFamily="34" charset="0"/>
              <a:buChar char="•"/>
            </a:pPr>
            <a:r>
              <a:rPr lang="pt-BR" sz="2599" b="1" dirty="0">
                <a:solidFill>
                  <a:srgbClr val="FFFFFF"/>
                </a:solidFill>
                <a:latin typeface="Ubuntu"/>
                <a:cs typeface="Ubuntu"/>
              </a:rPr>
              <a:t>Dicas sobre como lidar com o           preconceito e a violência</a:t>
            </a:r>
          </a:p>
          <a:p>
            <a:pPr marL="440178" marR="1171424" indent="-428625">
              <a:spcBef>
                <a:spcPts val="86"/>
              </a:spcBef>
              <a:buFont typeface="Arial" panose="020B0604020202020204" pitchFamily="34" charset="0"/>
              <a:buChar char="•"/>
            </a:pPr>
            <a:endParaRPr lang="pt-BR" sz="2599" b="1" dirty="0">
              <a:solidFill>
                <a:srgbClr val="FFFFFF"/>
              </a:solidFill>
              <a:latin typeface="Ubuntu"/>
            </a:endParaRPr>
          </a:p>
          <a:p>
            <a:pPr marL="440178" marR="1171424" indent="-428625">
              <a:spcBef>
                <a:spcPts val="86"/>
              </a:spcBef>
              <a:buFont typeface="Arial" panose="020B0604020202020204" pitchFamily="34" charset="0"/>
              <a:buChar char="•"/>
            </a:pPr>
            <a:r>
              <a:rPr lang="pt-BR" sz="2599" b="1" dirty="0">
                <a:solidFill>
                  <a:srgbClr val="FFFFFF"/>
                </a:solidFill>
                <a:latin typeface="Ubuntu"/>
              </a:rPr>
              <a:t>Produtoras rurais, empreendedoras de diversos setores, mulheres em busca de realização pessoal e profissional</a:t>
            </a:r>
          </a:p>
          <a:p>
            <a:pPr marL="440178" marR="1324494" indent="-428625">
              <a:spcBef>
                <a:spcPts val="1802"/>
              </a:spcBef>
              <a:buFont typeface="Arial" panose="020B0604020202020204" pitchFamily="34" charset="0"/>
              <a:buChar char="•"/>
            </a:pPr>
            <a:r>
              <a:rPr lang="pt-BR" sz="2599" b="1" dirty="0">
                <a:solidFill>
                  <a:srgbClr val="FFFFFF"/>
                </a:solidFill>
                <a:latin typeface="Ubuntu"/>
                <a:cs typeface="Ubuntu"/>
              </a:rPr>
              <a:t>Divulgação</a:t>
            </a:r>
            <a:r>
              <a:rPr sz="2599" b="1" spc="5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lang="pt-BR" sz="2599" b="1" spc="5" dirty="0">
                <a:solidFill>
                  <a:srgbClr val="FFFFFF"/>
                </a:solidFill>
                <a:latin typeface="Ubuntu"/>
                <a:cs typeface="Ubuntu"/>
              </a:rPr>
              <a:t> e fortalecimento </a:t>
            </a:r>
            <a:r>
              <a:rPr sz="2599" b="1" dirty="0">
                <a:solidFill>
                  <a:srgbClr val="FFFFFF"/>
                </a:solidFill>
                <a:latin typeface="Ubuntu"/>
                <a:cs typeface="Ubuntu"/>
              </a:rPr>
              <a:t>do</a:t>
            </a:r>
            <a:r>
              <a:rPr sz="2599" b="1" spc="5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2599" b="1" spc="-9" dirty="0">
                <a:solidFill>
                  <a:srgbClr val="FFFFFF"/>
                </a:solidFill>
                <a:latin typeface="Ubuntu"/>
                <a:cs typeface="Ubuntu"/>
              </a:rPr>
              <a:t>Sistema </a:t>
            </a:r>
            <a:r>
              <a:rPr sz="2599" b="1" spc="-32" dirty="0">
                <a:solidFill>
                  <a:srgbClr val="FFFFFF"/>
                </a:solidFill>
                <a:latin typeface="Ubuntu"/>
                <a:cs typeface="Ubuntu"/>
              </a:rPr>
              <a:t>FAESP/SENAR</a:t>
            </a:r>
            <a:r>
              <a:rPr lang="pt-BR" sz="2599" b="1" spc="-32" dirty="0">
                <a:solidFill>
                  <a:srgbClr val="FFFFFF"/>
                </a:solidFill>
                <a:latin typeface="Ubuntu"/>
                <a:cs typeface="Ubuntu"/>
              </a:rPr>
              <a:t>-</a:t>
            </a:r>
            <a:r>
              <a:rPr sz="2599" b="1" spc="-23" dirty="0">
                <a:solidFill>
                  <a:srgbClr val="FFFFFF"/>
                </a:solidFill>
                <a:latin typeface="Ubuntu"/>
                <a:cs typeface="Ubuntu"/>
              </a:rPr>
              <a:t>SP</a:t>
            </a:r>
            <a:endParaRPr sz="2599" b="1" dirty="0">
              <a:latin typeface="Ubuntu"/>
              <a:cs typeface="Ubuntu"/>
            </a:endParaRPr>
          </a:p>
          <a:p>
            <a:pPr marL="440178" marR="4622" indent="-428625">
              <a:spcBef>
                <a:spcPts val="1802"/>
              </a:spcBef>
              <a:buFont typeface="Arial" panose="020B0604020202020204" pitchFamily="34" charset="0"/>
              <a:buChar char="•"/>
            </a:pPr>
            <a:r>
              <a:rPr lang="pt-BR" sz="2599" b="1" dirty="0">
                <a:solidFill>
                  <a:srgbClr val="FFFFFF"/>
                </a:solidFill>
                <a:latin typeface="Ubuntu"/>
                <a:cs typeface="Ubuntu"/>
              </a:rPr>
              <a:t>Momento</a:t>
            </a:r>
            <a:r>
              <a:rPr sz="2599" b="1" spc="-18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2599" b="1" dirty="0">
                <a:solidFill>
                  <a:srgbClr val="FFFFFF"/>
                </a:solidFill>
                <a:latin typeface="Ubuntu"/>
                <a:cs typeface="Ubuntu"/>
              </a:rPr>
              <a:t>de</a:t>
            </a:r>
            <a:r>
              <a:rPr sz="2599" b="1" spc="-14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lang="pt-BR" sz="2599" b="1" spc="-14" dirty="0">
                <a:solidFill>
                  <a:srgbClr val="FFFFFF"/>
                </a:solidFill>
                <a:latin typeface="Ubuntu"/>
                <a:cs typeface="Ubuntu"/>
              </a:rPr>
              <a:t>r</a:t>
            </a:r>
            <a:r>
              <a:rPr lang="pt-BR" sz="2599" b="1" spc="-9" dirty="0">
                <a:solidFill>
                  <a:srgbClr val="FFFFFF"/>
                </a:solidFill>
                <a:latin typeface="Ubuntu"/>
                <a:cs typeface="Ubuntu"/>
              </a:rPr>
              <a:t>elacionamentos</a:t>
            </a:r>
            <a:r>
              <a:rPr sz="2599" b="1" spc="-9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2599" b="1" dirty="0">
                <a:solidFill>
                  <a:srgbClr val="FFFFFF"/>
                </a:solidFill>
                <a:latin typeface="Ubuntu"/>
                <a:cs typeface="Ubuntu"/>
              </a:rPr>
              <a:t>e</a:t>
            </a:r>
            <a:r>
              <a:rPr sz="2599" b="1" spc="-36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lang="pt-BR" sz="2599" b="1" spc="-36" dirty="0">
                <a:solidFill>
                  <a:srgbClr val="FFFFFF"/>
                </a:solidFill>
                <a:latin typeface="Ubuntu"/>
                <a:cs typeface="Ubuntu"/>
              </a:rPr>
              <a:t>t</a:t>
            </a:r>
            <a:r>
              <a:rPr lang="pt-BR" sz="2599" b="1" dirty="0">
                <a:solidFill>
                  <a:srgbClr val="FFFFFF"/>
                </a:solidFill>
                <a:latin typeface="Ubuntu"/>
                <a:cs typeface="Ubuntu"/>
              </a:rPr>
              <a:t>roca</a:t>
            </a:r>
            <a:r>
              <a:rPr sz="2599" b="1" spc="-36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2599" b="1" dirty="0">
                <a:solidFill>
                  <a:srgbClr val="FFFFFF"/>
                </a:solidFill>
                <a:latin typeface="Ubuntu"/>
                <a:cs typeface="Ubuntu"/>
              </a:rPr>
              <a:t>de</a:t>
            </a:r>
            <a:r>
              <a:rPr sz="2599" b="1" spc="-32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lang="pt-BR" sz="2599" b="1" spc="-32" dirty="0">
                <a:solidFill>
                  <a:srgbClr val="FFFFFF"/>
                </a:solidFill>
                <a:latin typeface="Ubuntu"/>
                <a:cs typeface="Ubuntu"/>
              </a:rPr>
              <a:t>e</a:t>
            </a:r>
            <a:r>
              <a:rPr lang="pt-BR" sz="2599" b="1" spc="-9" dirty="0">
                <a:solidFill>
                  <a:srgbClr val="FFFFFF"/>
                </a:solidFill>
                <a:latin typeface="Ubuntu"/>
                <a:cs typeface="Ubuntu"/>
              </a:rPr>
              <a:t>xperiências</a:t>
            </a:r>
            <a:endParaRPr lang="pt-BR" sz="2599" b="1" dirty="0">
              <a:latin typeface="Ubuntu"/>
              <a:cs typeface="Ubuntu"/>
            </a:endParaRPr>
          </a:p>
        </p:txBody>
      </p:sp>
    </p:spTree>
    <p:extLst>
      <p:ext uri="{BB962C8B-B14F-4D97-AF65-F5344CB8AC3E}">
        <p14:creationId xmlns:p14="http://schemas.microsoft.com/office/powerpoint/2010/main" val="36034633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6223183" y="1104824"/>
            <a:ext cx="8454363" cy="8324266"/>
            <a:chOff x="6840952" y="1214622"/>
            <a:chExt cx="9294581" cy="9151554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95086" y="4327215"/>
              <a:ext cx="2111631" cy="60434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6840952" y="1214622"/>
              <a:ext cx="2374900" cy="2408555"/>
            </a:xfrm>
            <a:custGeom>
              <a:avLst/>
              <a:gdLst/>
              <a:ahLst/>
              <a:cxnLst/>
              <a:rect l="l" t="t" r="r" b="b"/>
              <a:pathLst>
                <a:path w="2374900" h="2408554">
                  <a:moveTo>
                    <a:pt x="1187241" y="0"/>
                  </a:moveTo>
                  <a:lnTo>
                    <a:pt x="1139490" y="956"/>
                  </a:lnTo>
                  <a:lnTo>
                    <a:pt x="1092219" y="3800"/>
                  </a:lnTo>
                  <a:lnTo>
                    <a:pt x="1045461" y="8497"/>
                  </a:lnTo>
                  <a:lnTo>
                    <a:pt x="999253" y="15010"/>
                  </a:lnTo>
                  <a:lnTo>
                    <a:pt x="953630" y="23303"/>
                  </a:lnTo>
                  <a:lnTo>
                    <a:pt x="908627" y="33341"/>
                  </a:lnTo>
                  <a:lnTo>
                    <a:pt x="864280" y="45088"/>
                  </a:lnTo>
                  <a:lnTo>
                    <a:pt x="820625" y="58506"/>
                  </a:lnTo>
                  <a:lnTo>
                    <a:pt x="777696" y="73562"/>
                  </a:lnTo>
                  <a:lnTo>
                    <a:pt x="735530" y="90218"/>
                  </a:lnTo>
                  <a:lnTo>
                    <a:pt x="694162" y="108438"/>
                  </a:lnTo>
                  <a:lnTo>
                    <a:pt x="653627" y="128187"/>
                  </a:lnTo>
                  <a:lnTo>
                    <a:pt x="613961" y="149428"/>
                  </a:lnTo>
                  <a:lnTo>
                    <a:pt x="575198" y="172127"/>
                  </a:lnTo>
                  <a:lnTo>
                    <a:pt x="537376" y="196246"/>
                  </a:lnTo>
                  <a:lnTo>
                    <a:pt x="500529" y="221749"/>
                  </a:lnTo>
                  <a:lnTo>
                    <a:pt x="464692" y="248601"/>
                  </a:lnTo>
                  <a:lnTo>
                    <a:pt x="429901" y="276766"/>
                  </a:lnTo>
                  <a:lnTo>
                    <a:pt x="396192" y="306208"/>
                  </a:lnTo>
                  <a:lnTo>
                    <a:pt x="363600" y="336891"/>
                  </a:lnTo>
                  <a:lnTo>
                    <a:pt x="332160" y="368779"/>
                  </a:lnTo>
                  <a:lnTo>
                    <a:pt x="301908" y="401835"/>
                  </a:lnTo>
                  <a:lnTo>
                    <a:pt x="272880" y="436024"/>
                  </a:lnTo>
                  <a:lnTo>
                    <a:pt x="245110" y="471310"/>
                  </a:lnTo>
                  <a:lnTo>
                    <a:pt x="218635" y="507658"/>
                  </a:lnTo>
                  <a:lnTo>
                    <a:pt x="193490" y="545030"/>
                  </a:lnTo>
                  <a:lnTo>
                    <a:pt x="169710" y="583391"/>
                  </a:lnTo>
                  <a:lnTo>
                    <a:pt x="147330" y="622705"/>
                  </a:lnTo>
                  <a:lnTo>
                    <a:pt x="126387" y="662937"/>
                  </a:lnTo>
                  <a:lnTo>
                    <a:pt x="106915" y="704049"/>
                  </a:lnTo>
                  <a:lnTo>
                    <a:pt x="88951" y="746007"/>
                  </a:lnTo>
                  <a:lnTo>
                    <a:pt x="72529" y="788773"/>
                  </a:lnTo>
                  <a:lnTo>
                    <a:pt x="57685" y="832313"/>
                  </a:lnTo>
                  <a:lnTo>
                    <a:pt x="44454" y="876590"/>
                  </a:lnTo>
                  <a:lnTo>
                    <a:pt x="32873" y="921569"/>
                  </a:lnTo>
                  <a:lnTo>
                    <a:pt x="22976" y="967213"/>
                  </a:lnTo>
                  <a:lnTo>
                    <a:pt x="14799" y="1013486"/>
                  </a:lnTo>
                  <a:lnTo>
                    <a:pt x="8377" y="1060352"/>
                  </a:lnTo>
                  <a:lnTo>
                    <a:pt x="3747" y="1107776"/>
                  </a:lnTo>
                  <a:lnTo>
                    <a:pt x="942" y="1155721"/>
                  </a:lnTo>
                  <a:lnTo>
                    <a:pt x="0" y="1204151"/>
                  </a:lnTo>
                  <a:lnTo>
                    <a:pt x="942" y="1252582"/>
                  </a:lnTo>
                  <a:lnTo>
                    <a:pt x="3747" y="1300527"/>
                  </a:lnTo>
                  <a:lnTo>
                    <a:pt x="8377" y="1347951"/>
                  </a:lnTo>
                  <a:lnTo>
                    <a:pt x="14799" y="1394817"/>
                  </a:lnTo>
                  <a:lnTo>
                    <a:pt x="22976" y="1441090"/>
                  </a:lnTo>
                  <a:lnTo>
                    <a:pt x="32873" y="1486734"/>
                  </a:lnTo>
                  <a:lnTo>
                    <a:pt x="44454" y="1531712"/>
                  </a:lnTo>
                  <a:lnTo>
                    <a:pt x="57685" y="1575989"/>
                  </a:lnTo>
                  <a:lnTo>
                    <a:pt x="72529" y="1619529"/>
                  </a:lnTo>
                  <a:lnTo>
                    <a:pt x="88951" y="1662296"/>
                  </a:lnTo>
                  <a:lnTo>
                    <a:pt x="106915" y="1704254"/>
                  </a:lnTo>
                  <a:lnTo>
                    <a:pt x="126387" y="1745366"/>
                  </a:lnTo>
                  <a:lnTo>
                    <a:pt x="147330" y="1785597"/>
                  </a:lnTo>
                  <a:lnTo>
                    <a:pt x="169710" y="1824912"/>
                  </a:lnTo>
                  <a:lnTo>
                    <a:pt x="193490" y="1863273"/>
                  </a:lnTo>
                  <a:lnTo>
                    <a:pt x="218635" y="1900645"/>
                  </a:lnTo>
                  <a:lnTo>
                    <a:pt x="245110" y="1936992"/>
                  </a:lnTo>
                  <a:lnTo>
                    <a:pt x="272880" y="1972278"/>
                  </a:lnTo>
                  <a:lnTo>
                    <a:pt x="301908" y="2006468"/>
                  </a:lnTo>
                  <a:lnTo>
                    <a:pt x="332160" y="2039524"/>
                  </a:lnTo>
                  <a:lnTo>
                    <a:pt x="363600" y="2071412"/>
                  </a:lnTo>
                  <a:lnTo>
                    <a:pt x="396192" y="2102094"/>
                  </a:lnTo>
                  <a:lnTo>
                    <a:pt x="429901" y="2131536"/>
                  </a:lnTo>
                  <a:lnTo>
                    <a:pt x="464692" y="2159701"/>
                  </a:lnTo>
                  <a:lnTo>
                    <a:pt x="500529" y="2186554"/>
                  </a:lnTo>
                  <a:lnTo>
                    <a:pt x="537376" y="2212057"/>
                  </a:lnTo>
                  <a:lnTo>
                    <a:pt x="575198" y="2236176"/>
                  </a:lnTo>
                  <a:lnTo>
                    <a:pt x="613961" y="2258874"/>
                  </a:lnTo>
                  <a:lnTo>
                    <a:pt x="653627" y="2280116"/>
                  </a:lnTo>
                  <a:lnTo>
                    <a:pt x="694162" y="2299865"/>
                  </a:lnTo>
                  <a:lnTo>
                    <a:pt x="735530" y="2318085"/>
                  </a:lnTo>
                  <a:lnTo>
                    <a:pt x="777696" y="2334741"/>
                  </a:lnTo>
                  <a:lnTo>
                    <a:pt x="820625" y="2349796"/>
                  </a:lnTo>
                  <a:lnTo>
                    <a:pt x="864280" y="2363215"/>
                  </a:lnTo>
                  <a:lnTo>
                    <a:pt x="908627" y="2374961"/>
                  </a:lnTo>
                  <a:lnTo>
                    <a:pt x="953630" y="2384999"/>
                  </a:lnTo>
                  <a:lnTo>
                    <a:pt x="999253" y="2393293"/>
                  </a:lnTo>
                  <a:lnTo>
                    <a:pt x="1045461" y="2399806"/>
                  </a:lnTo>
                  <a:lnTo>
                    <a:pt x="1092219" y="2404503"/>
                  </a:lnTo>
                  <a:lnTo>
                    <a:pt x="1139490" y="2407347"/>
                  </a:lnTo>
                  <a:lnTo>
                    <a:pt x="1187241" y="2408303"/>
                  </a:lnTo>
                  <a:lnTo>
                    <a:pt x="1234991" y="2407347"/>
                  </a:lnTo>
                  <a:lnTo>
                    <a:pt x="1282263" y="2404503"/>
                  </a:lnTo>
                  <a:lnTo>
                    <a:pt x="1329021" y="2399806"/>
                  </a:lnTo>
                  <a:lnTo>
                    <a:pt x="1375229" y="2393293"/>
                  </a:lnTo>
                  <a:lnTo>
                    <a:pt x="1420852" y="2384999"/>
                  </a:lnTo>
                  <a:lnTo>
                    <a:pt x="1465855" y="2374961"/>
                  </a:lnTo>
                  <a:lnTo>
                    <a:pt x="1510201" y="2363215"/>
                  </a:lnTo>
                  <a:lnTo>
                    <a:pt x="1553857" y="2349796"/>
                  </a:lnTo>
                  <a:lnTo>
                    <a:pt x="1596785" y="2334741"/>
                  </a:lnTo>
                  <a:lnTo>
                    <a:pt x="1638951" y="2318085"/>
                  </a:lnTo>
                  <a:lnTo>
                    <a:pt x="1680320" y="2299865"/>
                  </a:lnTo>
                  <a:lnTo>
                    <a:pt x="1720855" y="2280116"/>
                  </a:lnTo>
                  <a:lnTo>
                    <a:pt x="1760521" y="2258874"/>
                  </a:lnTo>
                  <a:lnTo>
                    <a:pt x="1799283" y="2236176"/>
                  </a:lnTo>
                  <a:lnTo>
                    <a:pt x="1837106" y="2212057"/>
                  </a:lnTo>
                  <a:lnTo>
                    <a:pt x="1873953" y="2186554"/>
                  </a:lnTo>
                  <a:lnTo>
                    <a:pt x="1909790" y="2159701"/>
                  </a:lnTo>
                  <a:lnTo>
                    <a:pt x="1944581" y="2131536"/>
                  </a:lnTo>
                  <a:lnTo>
                    <a:pt x="1978290" y="2102094"/>
                  </a:lnTo>
                  <a:lnTo>
                    <a:pt x="2010882" y="2071412"/>
                  </a:lnTo>
                  <a:lnTo>
                    <a:pt x="2042322" y="2039524"/>
                  </a:lnTo>
                  <a:lnTo>
                    <a:pt x="2072573" y="2006468"/>
                  </a:lnTo>
                  <a:lnTo>
                    <a:pt x="2101602" y="1972278"/>
                  </a:lnTo>
                  <a:lnTo>
                    <a:pt x="2129371" y="1936992"/>
                  </a:lnTo>
                  <a:lnTo>
                    <a:pt x="2155847" y="1900645"/>
                  </a:lnTo>
                  <a:lnTo>
                    <a:pt x="2180992" y="1863273"/>
                  </a:lnTo>
                  <a:lnTo>
                    <a:pt x="2204772" y="1824912"/>
                  </a:lnTo>
                  <a:lnTo>
                    <a:pt x="2227152" y="1785597"/>
                  </a:lnTo>
                  <a:lnTo>
                    <a:pt x="2248095" y="1745366"/>
                  </a:lnTo>
                  <a:lnTo>
                    <a:pt x="2267567" y="1704254"/>
                  </a:lnTo>
                  <a:lnTo>
                    <a:pt x="2285531" y="1662296"/>
                  </a:lnTo>
                  <a:lnTo>
                    <a:pt x="2301953" y="1619529"/>
                  </a:lnTo>
                  <a:lnTo>
                    <a:pt x="2316797" y="1575989"/>
                  </a:lnTo>
                  <a:lnTo>
                    <a:pt x="2330027" y="1531712"/>
                  </a:lnTo>
                  <a:lnTo>
                    <a:pt x="2341609" y="1486734"/>
                  </a:lnTo>
                  <a:lnTo>
                    <a:pt x="2351506" y="1441090"/>
                  </a:lnTo>
                  <a:lnTo>
                    <a:pt x="2359683" y="1394817"/>
                  </a:lnTo>
                  <a:lnTo>
                    <a:pt x="2366104" y="1347951"/>
                  </a:lnTo>
                  <a:lnTo>
                    <a:pt x="2370735" y="1300527"/>
                  </a:lnTo>
                  <a:lnTo>
                    <a:pt x="2373539" y="1252582"/>
                  </a:lnTo>
                  <a:lnTo>
                    <a:pt x="2374482" y="1204151"/>
                  </a:lnTo>
                  <a:lnTo>
                    <a:pt x="2373539" y="1155721"/>
                  </a:lnTo>
                  <a:lnTo>
                    <a:pt x="2370735" y="1107776"/>
                  </a:lnTo>
                  <a:lnTo>
                    <a:pt x="2366104" y="1060352"/>
                  </a:lnTo>
                  <a:lnTo>
                    <a:pt x="2359683" y="1013486"/>
                  </a:lnTo>
                  <a:lnTo>
                    <a:pt x="2351506" y="967213"/>
                  </a:lnTo>
                  <a:lnTo>
                    <a:pt x="2341609" y="921569"/>
                  </a:lnTo>
                  <a:lnTo>
                    <a:pt x="2330027" y="876590"/>
                  </a:lnTo>
                  <a:lnTo>
                    <a:pt x="2316797" y="832313"/>
                  </a:lnTo>
                  <a:lnTo>
                    <a:pt x="2301953" y="788773"/>
                  </a:lnTo>
                  <a:lnTo>
                    <a:pt x="2285531" y="746007"/>
                  </a:lnTo>
                  <a:lnTo>
                    <a:pt x="2267567" y="704049"/>
                  </a:lnTo>
                  <a:lnTo>
                    <a:pt x="2248095" y="662937"/>
                  </a:lnTo>
                  <a:lnTo>
                    <a:pt x="2227152" y="622705"/>
                  </a:lnTo>
                  <a:lnTo>
                    <a:pt x="2204772" y="583391"/>
                  </a:lnTo>
                  <a:lnTo>
                    <a:pt x="2180992" y="545030"/>
                  </a:lnTo>
                  <a:lnTo>
                    <a:pt x="2155847" y="507658"/>
                  </a:lnTo>
                  <a:lnTo>
                    <a:pt x="2129371" y="471310"/>
                  </a:lnTo>
                  <a:lnTo>
                    <a:pt x="2101602" y="436024"/>
                  </a:lnTo>
                  <a:lnTo>
                    <a:pt x="2072573" y="401835"/>
                  </a:lnTo>
                  <a:lnTo>
                    <a:pt x="2042322" y="368779"/>
                  </a:lnTo>
                  <a:lnTo>
                    <a:pt x="2010882" y="336891"/>
                  </a:lnTo>
                  <a:lnTo>
                    <a:pt x="1978290" y="306208"/>
                  </a:lnTo>
                  <a:lnTo>
                    <a:pt x="1944581" y="276766"/>
                  </a:lnTo>
                  <a:lnTo>
                    <a:pt x="1909790" y="248601"/>
                  </a:lnTo>
                  <a:lnTo>
                    <a:pt x="1873953" y="221749"/>
                  </a:lnTo>
                  <a:lnTo>
                    <a:pt x="1837106" y="196246"/>
                  </a:lnTo>
                  <a:lnTo>
                    <a:pt x="1799283" y="172127"/>
                  </a:lnTo>
                  <a:lnTo>
                    <a:pt x="1760521" y="149428"/>
                  </a:lnTo>
                  <a:lnTo>
                    <a:pt x="1720855" y="128187"/>
                  </a:lnTo>
                  <a:lnTo>
                    <a:pt x="1680320" y="108438"/>
                  </a:lnTo>
                  <a:lnTo>
                    <a:pt x="1638951" y="90218"/>
                  </a:lnTo>
                  <a:lnTo>
                    <a:pt x="1596785" y="73562"/>
                  </a:lnTo>
                  <a:lnTo>
                    <a:pt x="1553857" y="58506"/>
                  </a:lnTo>
                  <a:lnTo>
                    <a:pt x="1510201" y="45088"/>
                  </a:lnTo>
                  <a:lnTo>
                    <a:pt x="1465855" y="33341"/>
                  </a:lnTo>
                  <a:lnTo>
                    <a:pt x="1420852" y="23303"/>
                  </a:lnTo>
                  <a:lnTo>
                    <a:pt x="1375229" y="15010"/>
                  </a:lnTo>
                  <a:lnTo>
                    <a:pt x="1329021" y="8497"/>
                  </a:lnTo>
                  <a:lnTo>
                    <a:pt x="1282263" y="3800"/>
                  </a:lnTo>
                  <a:lnTo>
                    <a:pt x="1234991" y="956"/>
                  </a:lnTo>
                  <a:lnTo>
                    <a:pt x="1187241" y="0"/>
                  </a:lnTo>
                  <a:close/>
                </a:path>
              </a:pathLst>
            </a:custGeom>
            <a:solidFill>
              <a:srgbClr val="006D4C"/>
            </a:solidFill>
          </p:spPr>
          <p:txBody>
            <a:bodyPr wrap="square" lIns="0" tIns="0" rIns="0" bIns="0" rtlCol="0"/>
            <a:lstStyle/>
            <a:p>
              <a:endParaRPr sz="1636" dirty="0"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51632" y="3284485"/>
              <a:ext cx="9283901" cy="7081691"/>
            </a:xfrm>
            <a:prstGeom prst="rect">
              <a:avLst/>
            </a:prstGeom>
          </p:spPr>
        </p:pic>
      </p:grpSp>
      <p:sp>
        <p:nvSpPr>
          <p:cNvPr id="16" name="object 16"/>
          <p:cNvSpPr/>
          <p:nvPr/>
        </p:nvSpPr>
        <p:spPr>
          <a:xfrm>
            <a:off x="8538046" y="285731"/>
            <a:ext cx="2160212" cy="2190825"/>
          </a:xfrm>
          <a:custGeom>
            <a:avLst/>
            <a:gdLst/>
            <a:ahLst/>
            <a:cxnLst/>
            <a:rect l="l" t="t" r="r" b="b"/>
            <a:pathLst>
              <a:path w="2374900" h="2408555">
                <a:moveTo>
                  <a:pt x="1187241" y="0"/>
                </a:moveTo>
                <a:lnTo>
                  <a:pt x="1139490" y="956"/>
                </a:lnTo>
                <a:lnTo>
                  <a:pt x="1092219" y="3800"/>
                </a:lnTo>
                <a:lnTo>
                  <a:pt x="1045461" y="8497"/>
                </a:lnTo>
                <a:lnTo>
                  <a:pt x="999253" y="15010"/>
                </a:lnTo>
                <a:lnTo>
                  <a:pt x="953630" y="23303"/>
                </a:lnTo>
                <a:lnTo>
                  <a:pt x="908627" y="33341"/>
                </a:lnTo>
                <a:lnTo>
                  <a:pt x="864280" y="45088"/>
                </a:lnTo>
                <a:lnTo>
                  <a:pt x="820625" y="58506"/>
                </a:lnTo>
                <a:lnTo>
                  <a:pt x="777696" y="73562"/>
                </a:lnTo>
                <a:lnTo>
                  <a:pt x="735530" y="90218"/>
                </a:lnTo>
                <a:lnTo>
                  <a:pt x="694162" y="108438"/>
                </a:lnTo>
                <a:lnTo>
                  <a:pt x="653627" y="128187"/>
                </a:lnTo>
                <a:lnTo>
                  <a:pt x="613961" y="149428"/>
                </a:lnTo>
                <a:lnTo>
                  <a:pt x="575198" y="172127"/>
                </a:lnTo>
                <a:lnTo>
                  <a:pt x="537376" y="196246"/>
                </a:lnTo>
                <a:lnTo>
                  <a:pt x="500529" y="221749"/>
                </a:lnTo>
                <a:lnTo>
                  <a:pt x="464692" y="248601"/>
                </a:lnTo>
                <a:lnTo>
                  <a:pt x="429901" y="276766"/>
                </a:lnTo>
                <a:lnTo>
                  <a:pt x="396192" y="306208"/>
                </a:lnTo>
                <a:lnTo>
                  <a:pt x="363600" y="336891"/>
                </a:lnTo>
                <a:lnTo>
                  <a:pt x="332160" y="368779"/>
                </a:lnTo>
                <a:lnTo>
                  <a:pt x="301908" y="401835"/>
                </a:lnTo>
                <a:lnTo>
                  <a:pt x="272880" y="436024"/>
                </a:lnTo>
                <a:lnTo>
                  <a:pt x="245110" y="471310"/>
                </a:lnTo>
                <a:lnTo>
                  <a:pt x="218635" y="507658"/>
                </a:lnTo>
                <a:lnTo>
                  <a:pt x="193490" y="545030"/>
                </a:lnTo>
                <a:lnTo>
                  <a:pt x="169710" y="583391"/>
                </a:lnTo>
                <a:lnTo>
                  <a:pt x="147330" y="622705"/>
                </a:lnTo>
                <a:lnTo>
                  <a:pt x="126387" y="662937"/>
                </a:lnTo>
                <a:lnTo>
                  <a:pt x="106915" y="704049"/>
                </a:lnTo>
                <a:lnTo>
                  <a:pt x="88951" y="746007"/>
                </a:lnTo>
                <a:lnTo>
                  <a:pt x="72529" y="788773"/>
                </a:lnTo>
                <a:lnTo>
                  <a:pt x="57685" y="832313"/>
                </a:lnTo>
                <a:lnTo>
                  <a:pt x="44454" y="876590"/>
                </a:lnTo>
                <a:lnTo>
                  <a:pt x="32873" y="921569"/>
                </a:lnTo>
                <a:lnTo>
                  <a:pt x="22976" y="967213"/>
                </a:lnTo>
                <a:lnTo>
                  <a:pt x="14799" y="1013486"/>
                </a:lnTo>
                <a:lnTo>
                  <a:pt x="8377" y="1060352"/>
                </a:lnTo>
                <a:lnTo>
                  <a:pt x="3747" y="1107776"/>
                </a:lnTo>
                <a:lnTo>
                  <a:pt x="942" y="1155721"/>
                </a:lnTo>
                <a:lnTo>
                  <a:pt x="0" y="1204151"/>
                </a:lnTo>
                <a:lnTo>
                  <a:pt x="942" y="1252582"/>
                </a:lnTo>
                <a:lnTo>
                  <a:pt x="3747" y="1300527"/>
                </a:lnTo>
                <a:lnTo>
                  <a:pt x="8377" y="1347951"/>
                </a:lnTo>
                <a:lnTo>
                  <a:pt x="14799" y="1394817"/>
                </a:lnTo>
                <a:lnTo>
                  <a:pt x="22976" y="1441090"/>
                </a:lnTo>
                <a:lnTo>
                  <a:pt x="32873" y="1486734"/>
                </a:lnTo>
                <a:lnTo>
                  <a:pt x="44454" y="1531712"/>
                </a:lnTo>
                <a:lnTo>
                  <a:pt x="57685" y="1575989"/>
                </a:lnTo>
                <a:lnTo>
                  <a:pt x="72529" y="1619529"/>
                </a:lnTo>
                <a:lnTo>
                  <a:pt x="88951" y="1662296"/>
                </a:lnTo>
                <a:lnTo>
                  <a:pt x="106915" y="1704254"/>
                </a:lnTo>
                <a:lnTo>
                  <a:pt x="126387" y="1745366"/>
                </a:lnTo>
                <a:lnTo>
                  <a:pt x="147330" y="1785597"/>
                </a:lnTo>
                <a:lnTo>
                  <a:pt x="169710" y="1824912"/>
                </a:lnTo>
                <a:lnTo>
                  <a:pt x="193490" y="1863273"/>
                </a:lnTo>
                <a:lnTo>
                  <a:pt x="218635" y="1900645"/>
                </a:lnTo>
                <a:lnTo>
                  <a:pt x="245110" y="1936992"/>
                </a:lnTo>
                <a:lnTo>
                  <a:pt x="272880" y="1972278"/>
                </a:lnTo>
                <a:lnTo>
                  <a:pt x="301908" y="2006468"/>
                </a:lnTo>
                <a:lnTo>
                  <a:pt x="332160" y="2039524"/>
                </a:lnTo>
                <a:lnTo>
                  <a:pt x="363600" y="2071412"/>
                </a:lnTo>
                <a:lnTo>
                  <a:pt x="396192" y="2102094"/>
                </a:lnTo>
                <a:lnTo>
                  <a:pt x="429901" y="2131536"/>
                </a:lnTo>
                <a:lnTo>
                  <a:pt x="464692" y="2159701"/>
                </a:lnTo>
                <a:lnTo>
                  <a:pt x="500529" y="2186554"/>
                </a:lnTo>
                <a:lnTo>
                  <a:pt x="537376" y="2212057"/>
                </a:lnTo>
                <a:lnTo>
                  <a:pt x="575198" y="2236176"/>
                </a:lnTo>
                <a:lnTo>
                  <a:pt x="613961" y="2258874"/>
                </a:lnTo>
                <a:lnTo>
                  <a:pt x="653627" y="2280116"/>
                </a:lnTo>
                <a:lnTo>
                  <a:pt x="694162" y="2299865"/>
                </a:lnTo>
                <a:lnTo>
                  <a:pt x="735530" y="2318085"/>
                </a:lnTo>
                <a:lnTo>
                  <a:pt x="777696" y="2334741"/>
                </a:lnTo>
                <a:lnTo>
                  <a:pt x="820625" y="2349796"/>
                </a:lnTo>
                <a:lnTo>
                  <a:pt x="864280" y="2363215"/>
                </a:lnTo>
                <a:lnTo>
                  <a:pt x="908627" y="2374961"/>
                </a:lnTo>
                <a:lnTo>
                  <a:pt x="953630" y="2384999"/>
                </a:lnTo>
                <a:lnTo>
                  <a:pt x="999253" y="2393293"/>
                </a:lnTo>
                <a:lnTo>
                  <a:pt x="1045461" y="2399806"/>
                </a:lnTo>
                <a:lnTo>
                  <a:pt x="1092219" y="2404503"/>
                </a:lnTo>
                <a:lnTo>
                  <a:pt x="1139490" y="2407347"/>
                </a:lnTo>
                <a:lnTo>
                  <a:pt x="1187241" y="2408303"/>
                </a:lnTo>
                <a:lnTo>
                  <a:pt x="1234991" y="2407347"/>
                </a:lnTo>
                <a:lnTo>
                  <a:pt x="1282263" y="2404503"/>
                </a:lnTo>
                <a:lnTo>
                  <a:pt x="1329021" y="2399806"/>
                </a:lnTo>
                <a:lnTo>
                  <a:pt x="1375229" y="2393293"/>
                </a:lnTo>
                <a:lnTo>
                  <a:pt x="1420852" y="2384999"/>
                </a:lnTo>
                <a:lnTo>
                  <a:pt x="1465855" y="2374961"/>
                </a:lnTo>
                <a:lnTo>
                  <a:pt x="1510201" y="2363215"/>
                </a:lnTo>
                <a:lnTo>
                  <a:pt x="1553857" y="2349796"/>
                </a:lnTo>
                <a:lnTo>
                  <a:pt x="1596785" y="2334741"/>
                </a:lnTo>
                <a:lnTo>
                  <a:pt x="1638951" y="2318085"/>
                </a:lnTo>
                <a:lnTo>
                  <a:pt x="1680320" y="2299865"/>
                </a:lnTo>
                <a:lnTo>
                  <a:pt x="1720855" y="2280116"/>
                </a:lnTo>
                <a:lnTo>
                  <a:pt x="1760521" y="2258874"/>
                </a:lnTo>
                <a:lnTo>
                  <a:pt x="1799283" y="2236176"/>
                </a:lnTo>
                <a:lnTo>
                  <a:pt x="1837106" y="2212057"/>
                </a:lnTo>
                <a:lnTo>
                  <a:pt x="1873953" y="2186554"/>
                </a:lnTo>
                <a:lnTo>
                  <a:pt x="1909790" y="2159701"/>
                </a:lnTo>
                <a:lnTo>
                  <a:pt x="1944581" y="2131536"/>
                </a:lnTo>
                <a:lnTo>
                  <a:pt x="1978290" y="2102094"/>
                </a:lnTo>
                <a:lnTo>
                  <a:pt x="2010882" y="2071412"/>
                </a:lnTo>
                <a:lnTo>
                  <a:pt x="2042322" y="2039524"/>
                </a:lnTo>
                <a:lnTo>
                  <a:pt x="2072573" y="2006468"/>
                </a:lnTo>
                <a:lnTo>
                  <a:pt x="2101602" y="1972278"/>
                </a:lnTo>
                <a:lnTo>
                  <a:pt x="2129371" y="1936992"/>
                </a:lnTo>
                <a:lnTo>
                  <a:pt x="2155847" y="1900645"/>
                </a:lnTo>
                <a:lnTo>
                  <a:pt x="2180992" y="1863273"/>
                </a:lnTo>
                <a:lnTo>
                  <a:pt x="2204772" y="1824912"/>
                </a:lnTo>
                <a:lnTo>
                  <a:pt x="2227152" y="1785597"/>
                </a:lnTo>
                <a:lnTo>
                  <a:pt x="2248095" y="1745366"/>
                </a:lnTo>
                <a:lnTo>
                  <a:pt x="2267567" y="1704254"/>
                </a:lnTo>
                <a:lnTo>
                  <a:pt x="2285531" y="1662296"/>
                </a:lnTo>
                <a:lnTo>
                  <a:pt x="2301953" y="1619529"/>
                </a:lnTo>
                <a:lnTo>
                  <a:pt x="2316797" y="1575989"/>
                </a:lnTo>
                <a:lnTo>
                  <a:pt x="2330027" y="1531712"/>
                </a:lnTo>
                <a:lnTo>
                  <a:pt x="2341609" y="1486734"/>
                </a:lnTo>
                <a:lnTo>
                  <a:pt x="2351506" y="1441090"/>
                </a:lnTo>
                <a:lnTo>
                  <a:pt x="2359683" y="1394817"/>
                </a:lnTo>
                <a:lnTo>
                  <a:pt x="2366104" y="1347951"/>
                </a:lnTo>
                <a:lnTo>
                  <a:pt x="2370735" y="1300527"/>
                </a:lnTo>
                <a:lnTo>
                  <a:pt x="2373539" y="1252582"/>
                </a:lnTo>
                <a:lnTo>
                  <a:pt x="2374482" y="1204151"/>
                </a:lnTo>
                <a:lnTo>
                  <a:pt x="2373539" y="1155721"/>
                </a:lnTo>
                <a:lnTo>
                  <a:pt x="2370735" y="1107776"/>
                </a:lnTo>
                <a:lnTo>
                  <a:pt x="2366104" y="1060352"/>
                </a:lnTo>
                <a:lnTo>
                  <a:pt x="2359683" y="1013486"/>
                </a:lnTo>
                <a:lnTo>
                  <a:pt x="2351506" y="967213"/>
                </a:lnTo>
                <a:lnTo>
                  <a:pt x="2341609" y="921569"/>
                </a:lnTo>
                <a:lnTo>
                  <a:pt x="2330027" y="876590"/>
                </a:lnTo>
                <a:lnTo>
                  <a:pt x="2316797" y="832313"/>
                </a:lnTo>
                <a:lnTo>
                  <a:pt x="2301953" y="788773"/>
                </a:lnTo>
                <a:lnTo>
                  <a:pt x="2285531" y="746007"/>
                </a:lnTo>
                <a:lnTo>
                  <a:pt x="2267567" y="704049"/>
                </a:lnTo>
                <a:lnTo>
                  <a:pt x="2248095" y="662937"/>
                </a:lnTo>
                <a:lnTo>
                  <a:pt x="2227152" y="622705"/>
                </a:lnTo>
                <a:lnTo>
                  <a:pt x="2204772" y="583391"/>
                </a:lnTo>
                <a:lnTo>
                  <a:pt x="2180992" y="545030"/>
                </a:lnTo>
                <a:lnTo>
                  <a:pt x="2155847" y="507658"/>
                </a:lnTo>
                <a:lnTo>
                  <a:pt x="2129371" y="471310"/>
                </a:lnTo>
                <a:lnTo>
                  <a:pt x="2101602" y="436024"/>
                </a:lnTo>
                <a:lnTo>
                  <a:pt x="2072573" y="401835"/>
                </a:lnTo>
                <a:lnTo>
                  <a:pt x="2042322" y="368779"/>
                </a:lnTo>
                <a:lnTo>
                  <a:pt x="2010882" y="336891"/>
                </a:lnTo>
                <a:lnTo>
                  <a:pt x="1978290" y="306208"/>
                </a:lnTo>
                <a:lnTo>
                  <a:pt x="1944581" y="276766"/>
                </a:lnTo>
                <a:lnTo>
                  <a:pt x="1909790" y="248601"/>
                </a:lnTo>
                <a:lnTo>
                  <a:pt x="1873953" y="221749"/>
                </a:lnTo>
                <a:lnTo>
                  <a:pt x="1837106" y="196246"/>
                </a:lnTo>
                <a:lnTo>
                  <a:pt x="1799283" y="172127"/>
                </a:lnTo>
                <a:lnTo>
                  <a:pt x="1760521" y="149428"/>
                </a:lnTo>
                <a:lnTo>
                  <a:pt x="1720855" y="128187"/>
                </a:lnTo>
                <a:lnTo>
                  <a:pt x="1680320" y="108438"/>
                </a:lnTo>
                <a:lnTo>
                  <a:pt x="1638951" y="90218"/>
                </a:lnTo>
                <a:lnTo>
                  <a:pt x="1596785" y="73562"/>
                </a:lnTo>
                <a:lnTo>
                  <a:pt x="1553857" y="58506"/>
                </a:lnTo>
                <a:lnTo>
                  <a:pt x="1510201" y="45088"/>
                </a:lnTo>
                <a:lnTo>
                  <a:pt x="1465855" y="33341"/>
                </a:lnTo>
                <a:lnTo>
                  <a:pt x="1420852" y="23303"/>
                </a:lnTo>
                <a:lnTo>
                  <a:pt x="1375229" y="15010"/>
                </a:lnTo>
                <a:lnTo>
                  <a:pt x="1329021" y="8497"/>
                </a:lnTo>
                <a:lnTo>
                  <a:pt x="1282263" y="3800"/>
                </a:lnTo>
                <a:lnTo>
                  <a:pt x="1234991" y="956"/>
                </a:lnTo>
                <a:lnTo>
                  <a:pt x="1187241" y="0"/>
                </a:lnTo>
                <a:close/>
              </a:path>
            </a:pathLst>
          </a:custGeom>
          <a:solidFill>
            <a:srgbClr val="57A250"/>
          </a:solidFill>
        </p:spPr>
        <p:txBody>
          <a:bodyPr wrap="square" lIns="0" tIns="0" rIns="0" bIns="0" rtlCol="0"/>
          <a:lstStyle/>
          <a:p>
            <a:endParaRPr sz="1636" dirty="0"/>
          </a:p>
        </p:txBody>
      </p:sp>
      <p:sp>
        <p:nvSpPr>
          <p:cNvPr id="17" name="object 17"/>
          <p:cNvSpPr txBox="1"/>
          <p:nvPr/>
        </p:nvSpPr>
        <p:spPr>
          <a:xfrm>
            <a:off x="8782936" y="795274"/>
            <a:ext cx="1649039" cy="1145862"/>
          </a:xfrm>
          <a:prstGeom prst="rect">
            <a:avLst/>
          </a:prstGeom>
        </p:spPr>
        <p:txBody>
          <a:bodyPr vert="horz" wrap="square" lIns="0" tIns="9242" rIns="0" bIns="0" rtlCol="0">
            <a:spAutoFit/>
          </a:bodyPr>
          <a:lstStyle/>
          <a:p>
            <a:pPr marL="10974" marR="4622" indent="4622" algn="ctr">
              <a:lnSpc>
                <a:spcPct val="102099"/>
              </a:lnSpc>
              <a:spcBef>
                <a:spcPts val="74"/>
              </a:spcBef>
            </a:pPr>
            <a:r>
              <a:rPr sz="1775" b="1" spc="-36" dirty="0">
                <a:solidFill>
                  <a:srgbClr val="FFFFFF"/>
                </a:solidFill>
                <a:latin typeface="Ubuntu"/>
                <a:cs typeface="Ubuntu"/>
              </a:rPr>
              <a:t>1º</a:t>
            </a:r>
            <a:r>
              <a:rPr sz="1775" b="1" spc="-132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1775" b="1" spc="-9" dirty="0">
                <a:solidFill>
                  <a:srgbClr val="FFFFFF"/>
                </a:solidFill>
                <a:latin typeface="Ubuntu"/>
                <a:cs typeface="Ubuntu"/>
              </a:rPr>
              <a:t>F</a:t>
            </a:r>
            <a:r>
              <a:rPr lang="pt-BR" sz="1775" b="1" spc="-9" dirty="0">
                <a:solidFill>
                  <a:srgbClr val="FFFFFF"/>
                </a:solidFill>
                <a:latin typeface="Ubuntu"/>
                <a:cs typeface="Ubuntu"/>
              </a:rPr>
              <a:t>ó</a:t>
            </a:r>
            <a:r>
              <a:rPr sz="1775" b="1" spc="-9" dirty="0">
                <a:solidFill>
                  <a:srgbClr val="FFFFFF"/>
                </a:solidFill>
                <a:latin typeface="Ubuntu"/>
                <a:cs typeface="Ubuntu"/>
              </a:rPr>
              <a:t>rum </a:t>
            </a:r>
            <a:r>
              <a:rPr sz="1775" b="1" spc="-68" dirty="0">
                <a:solidFill>
                  <a:srgbClr val="FFFFFF"/>
                </a:solidFill>
                <a:latin typeface="Ubuntu"/>
                <a:cs typeface="Ubuntu"/>
              </a:rPr>
              <a:t>Internacional</a:t>
            </a:r>
            <a:r>
              <a:rPr sz="1775" b="1" spc="-56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1775" b="1" spc="-23" dirty="0">
                <a:solidFill>
                  <a:srgbClr val="FFFFFF"/>
                </a:solidFill>
                <a:latin typeface="Ubuntu"/>
                <a:cs typeface="Ubuntu"/>
              </a:rPr>
              <a:t>da </a:t>
            </a:r>
            <a:r>
              <a:rPr sz="1775" b="1" spc="-59" dirty="0">
                <a:solidFill>
                  <a:srgbClr val="FFFFFF"/>
                </a:solidFill>
                <a:latin typeface="Ubuntu"/>
                <a:cs typeface="Ubuntu"/>
              </a:rPr>
              <a:t>Virada</a:t>
            </a:r>
            <a:r>
              <a:rPr sz="1775" b="1" spc="-114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1775" b="1" spc="-65" dirty="0">
                <a:solidFill>
                  <a:srgbClr val="FFFFFF"/>
                </a:solidFill>
                <a:latin typeface="Ubuntu"/>
                <a:cs typeface="Ubuntu"/>
              </a:rPr>
              <a:t>Feminina </a:t>
            </a:r>
            <a:r>
              <a:rPr sz="2093" spc="-9" dirty="0">
                <a:solidFill>
                  <a:srgbClr val="FFFFFF"/>
                </a:solidFill>
                <a:latin typeface="Ubuntu"/>
                <a:cs typeface="Ubuntu"/>
              </a:rPr>
              <a:t>Dubai</a:t>
            </a:r>
            <a:endParaRPr sz="2093" dirty="0">
              <a:latin typeface="Ubuntu"/>
              <a:cs typeface="Ubuntu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456778" y="1385322"/>
            <a:ext cx="1675031" cy="1621458"/>
          </a:xfrm>
          <a:prstGeom prst="rect">
            <a:avLst/>
          </a:prstGeom>
        </p:spPr>
        <p:txBody>
          <a:bodyPr vert="horz" wrap="square" lIns="0" tIns="10974" rIns="0" bIns="0" rtlCol="0">
            <a:spAutoFit/>
          </a:bodyPr>
          <a:lstStyle/>
          <a:p>
            <a:pPr marL="11553" marR="4622" algn="ctr">
              <a:lnSpc>
                <a:spcPct val="100400"/>
              </a:lnSpc>
              <a:spcBef>
                <a:spcPts val="86"/>
              </a:spcBef>
            </a:pPr>
            <a:r>
              <a:rPr sz="2093" b="1" spc="-83" dirty="0">
                <a:solidFill>
                  <a:srgbClr val="FFFFFF"/>
                </a:solidFill>
                <a:latin typeface="Ubuntu"/>
                <a:cs typeface="Ubuntu"/>
              </a:rPr>
              <a:t>Fórum</a:t>
            </a:r>
            <a:r>
              <a:rPr sz="2093" b="1" spc="-127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2093" b="1" spc="-23" dirty="0">
                <a:solidFill>
                  <a:srgbClr val="FFFFFF"/>
                </a:solidFill>
                <a:latin typeface="Ubuntu"/>
                <a:cs typeface="Ubuntu"/>
              </a:rPr>
              <a:t>do </a:t>
            </a:r>
            <a:r>
              <a:rPr sz="2093" b="1" spc="-96" dirty="0">
                <a:solidFill>
                  <a:srgbClr val="FFFFFF"/>
                </a:solidFill>
                <a:latin typeface="Ubuntu"/>
                <a:cs typeface="Ubuntu"/>
              </a:rPr>
              <a:t>Protagonismo </a:t>
            </a:r>
            <a:r>
              <a:rPr sz="2093" b="1" spc="-9" dirty="0">
                <a:solidFill>
                  <a:srgbClr val="FFFFFF"/>
                </a:solidFill>
                <a:latin typeface="Ubuntu"/>
                <a:cs typeface="Ubuntu"/>
              </a:rPr>
              <a:t>Feminino</a:t>
            </a:r>
            <a:endParaRPr sz="2093" dirty="0">
              <a:latin typeface="Ubuntu"/>
              <a:cs typeface="Ubuntu"/>
            </a:endParaRPr>
          </a:p>
          <a:p>
            <a:pPr marL="76824" marR="79136" algn="ctr">
              <a:lnSpc>
                <a:spcPct val="100400"/>
              </a:lnSpc>
            </a:pPr>
            <a:r>
              <a:rPr sz="2093" spc="-86" dirty="0">
                <a:solidFill>
                  <a:srgbClr val="FFFFFF"/>
                </a:solidFill>
                <a:latin typeface="Ubuntu"/>
                <a:cs typeface="Ubuntu"/>
              </a:rPr>
              <a:t>Foz</a:t>
            </a:r>
            <a:r>
              <a:rPr sz="2093" spc="-155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2093" spc="-50" dirty="0">
                <a:solidFill>
                  <a:srgbClr val="FFFFFF"/>
                </a:solidFill>
                <a:latin typeface="Ubuntu"/>
                <a:cs typeface="Ubuntu"/>
              </a:rPr>
              <a:t>do</a:t>
            </a:r>
            <a:r>
              <a:rPr sz="2093" spc="-150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2093" spc="-86" dirty="0">
                <a:solidFill>
                  <a:srgbClr val="FFFFFF"/>
                </a:solidFill>
                <a:latin typeface="Ubuntu"/>
                <a:cs typeface="Ubuntu"/>
              </a:rPr>
              <a:t>Iguaçu </a:t>
            </a:r>
            <a:r>
              <a:rPr sz="2093" spc="-23" dirty="0">
                <a:solidFill>
                  <a:srgbClr val="FFFFFF"/>
                </a:solidFill>
                <a:latin typeface="Ubuntu"/>
                <a:cs typeface="Ubuntu"/>
              </a:rPr>
              <a:t>PR</a:t>
            </a:r>
            <a:endParaRPr sz="2093" dirty="0">
              <a:latin typeface="Ubuntu"/>
              <a:cs typeface="Ubuntu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442614" y="7524221"/>
            <a:ext cx="2325405" cy="2306922"/>
          </a:xfrm>
          <a:custGeom>
            <a:avLst/>
            <a:gdLst/>
            <a:ahLst/>
            <a:cxnLst/>
            <a:rect l="l" t="t" r="r" b="b"/>
            <a:pathLst>
              <a:path w="2556510" h="2536190">
                <a:moveTo>
                  <a:pt x="1277961" y="0"/>
                </a:moveTo>
                <a:lnTo>
                  <a:pt x="1230050" y="874"/>
                </a:lnTo>
                <a:lnTo>
                  <a:pt x="1182585" y="3477"/>
                </a:lnTo>
                <a:lnTo>
                  <a:pt x="1135595" y="7778"/>
                </a:lnTo>
                <a:lnTo>
                  <a:pt x="1089112" y="13747"/>
                </a:lnTo>
                <a:lnTo>
                  <a:pt x="1043167" y="21352"/>
                </a:lnTo>
                <a:lnTo>
                  <a:pt x="997791" y="30563"/>
                </a:lnTo>
                <a:lnTo>
                  <a:pt x="953014" y="41349"/>
                </a:lnTo>
                <a:lnTo>
                  <a:pt x="908868" y="53680"/>
                </a:lnTo>
                <a:lnTo>
                  <a:pt x="865383" y="67525"/>
                </a:lnTo>
                <a:lnTo>
                  <a:pt x="822590" y="82854"/>
                </a:lnTo>
                <a:lnTo>
                  <a:pt x="780520" y="99636"/>
                </a:lnTo>
                <a:lnTo>
                  <a:pt x="739204" y="117839"/>
                </a:lnTo>
                <a:lnTo>
                  <a:pt x="698672" y="137434"/>
                </a:lnTo>
                <a:lnTo>
                  <a:pt x="658957" y="158390"/>
                </a:lnTo>
                <a:lnTo>
                  <a:pt x="620088" y="180676"/>
                </a:lnTo>
                <a:lnTo>
                  <a:pt x="582096" y="204262"/>
                </a:lnTo>
                <a:lnTo>
                  <a:pt x="545013" y="229117"/>
                </a:lnTo>
                <a:lnTo>
                  <a:pt x="508870" y="255210"/>
                </a:lnTo>
                <a:lnTo>
                  <a:pt x="473696" y="282511"/>
                </a:lnTo>
                <a:lnTo>
                  <a:pt x="439523" y="310988"/>
                </a:lnTo>
                <a:lnTo>
                  <a:pt x="406383" y="340612"/>
                </a:lnTo>
                <a:lnTo>
                  <a:pt x="374305" y="371352"/>
                </a:lnTo>
                <a:lnTo>
                  <a:pt x="343321" y="403177"/>
                </a:lnTo>
                <a:lnTo>
                  <a:pt x="313461" y="436056"/>
                </a:lnTo>
                <a:lnTo>
                  <a:pt x="284757" y="469959"/>
                </a:lnTo>
                <a:lnTo>
                  <a:pt x="257239" y="504855"/>
                </a:lnTo>
                <a:lnTo>
                  <a:pt x="230939" y="540714"/>
                </a:lnTo>
                <a:lnTo>
                  <a:pt x="205886" y="577504"/>
                </a:lnTo>
                <a:lnTo>
                  <a:pt x="182113" y="615196"/>
                </a:lnTo>
                <a:lnTo>
                  <a:pt x="159650" y="653758"/>
                </a:lnTo>
                <a:lnTo>
                  <a:pt x="138527" y="693160"/>
                </a:lnTo>
                <a:lnTo>
                  <a:pt x="118776" y="733372"/>
                </a:lnTo>
                <a:lnTo>
                  <a:pt x="100428" y="774362"/>
                </a:lnTo>
                <a:lnTo>
                  <a:pt x="83513" y="816100"/>
                </a:lnTo>
                <a:lnTo>
                  <a:pt x="68062" y="858555"/>
                </a:lnTo>
                <a:lnTo>
                  <a:pt x="54107" y="901697"/>
                </a:lnTo>
                <a:lnTo>
                  <a:pt x="41678" y="945495"/>
                </a:lnTo>
                <a:lnTo>
                  <a:pt x="30806" y="989919"/>
                </a:lnTo>
                <a:lnTo>
                  <a:pt x="21521" y="1034937"/>
                </a:lnTo>
                <a:lnTo>
                  <a:pt x="13856" y="1080519"/>
                </a:lnTo>
                <a:lnTo>
                  <a:pt x="7840" y="1126635"/>
                </a:lnTo>
                <a:lnTo>
                  <a:pt x="3505" y="1173254"/>
                </a:lnTo>
                <a:lnTo>
                  <a:pt x="881" y="1220345"/>
                </a:lnTo>
                <a:lnTo>
                  <a:pt x="0" y="1267877"/>
                </a:lnTo>
                <a:lnTo>
                  <a:pt x="881" y="1315409"/>
                </a:lnTo>
                <a:lnTo>
                  <a:pt x="3505" y="1362499"/>
                </a:lnTo>
                <a:lnTo>
                  <a:pt x="7840" y="1409117"/>
                </a:lnTo>
                <a:lnTo>
                  <a:pt x="13856" y="1455232"/>
                </a:lnTo>
                <a:lnTo>
                  <a:pt x="21521" y="1500814"/>
                </a:lnTo>
                <a:lnTo>
                  <a:pt x="30806" y="1545832"/>
                </a:lnTo>
                <a:lnTo>
                  <a:pt x="41678" y="1590255"/>
                </a:lnTo>
                <a:lnTo>
                  <a:pt x="54107" y="1634052"/>
                </a:lnTo>
                <a:lnTo>
                  <a:pt x="68062" y="1677194"/>
                </a:lnTo>
                <a:lnTo>
                  <a:pt x="83513" y="1719649"/>
                </a:lnTo>
                <a:lnTo>
                  <a:pt x="100428" y="1761386"/>
                </a:lnTo>
                <a:lnTo>
                  <a:pt x="118776" y="1802376"/>
                </a:lnTo>
                <a:lnTo>
                  <a:pt x="138527" y="1842587"/>
                </a:lnTo>
                <a:lnTo>
                  <a:pt x="159650" y="1881989"/>
                </a:lnTo>
                <a:lnTo>
                  <a:pt x="182113" y="1920551"/>
                </a:lnTo>
                <a:lnTo>
                  <a:pt x="205886" y="1958242"/>
                </a:lnTo>
                <a:lnTo>
                  <a:pt x="230939" y="1995032"/>
                </a:lnTo>
                <a:lnTo>
                  <a:pt x="257239" y="2030891"/>
                </a:lnTo>
                <a:lnTo>
                  <a:pt x="284757" y="2065787"/>
                </a:lnTo>
                <a:lnTo>
                  <a:pt x="313461" y="2099689"/>
                </a:lnTo>
                <a:lnTo>
                  <a:pt x="343321" y="2132568"/>
                </a:lnTo>
                <a:lnTo>
                  <a:pt x="374305" y="2164393"/>
                </a:lnTo>
                <a:lnTo>
                  <a:pt x="406383" y="2195133"/>
                </a:lnTo>
                <a:lnTo>
                  <a:pt x="439523" y="2224756"/>
                </a:lnTo>
                <a:lnTo>
                  <a:pt x="473696" y="2253234"/>
                </a:lnTo>
                <a:lnTo>
                  <a:pt x="508870" y="2280534"/>
                </a:lnTo>
                <a:lnTo>
                  <a:pt x="545013" y="2306627"/>
                </a:lnTo>
                <a:lnTo>
                  <a:pt x="582096" y="2331482"/>
                </a:lnTo>
                <a:lnTo>
                  <a:pt x="620088" y="2355068"/>
                </a:lnTo>
                <a:lnTo>
                  <a:pt x="658957" y="2377354"/>
                </a:lnTo>
                <a:lnTo>
                  <a:pt x="698672" y="2398310"/>
                </a:lnTo>
                <a:lnTo>
                  <a:pt x="739204" y="2417905"/>
                </a:lnTo>
                <a:lnTo>
                  <a:pt x="780520" y="2436108"/>
                </a:lnTo>
                <a:lnTo>
                  <a:pt x="822590" y="2452890"/>
                </a:lnTo>
                <a:lnTo>
                  <a:pt x="865383" y="2468218"/>
                </a:lnTo>
                <a:lnTo>
                  <a:pt x="908868" y="2482064"/>
                </a:lnTo>
                <a:lnTo>
                  <a:pt x="953014" y="2494395"/>
                </a:lnTo>
                <a:lnTo>
                  <a:pt x="997791" y="2505181"/>
                </a:lnTo>
                <a:lnTo>
                  <a:pt x="1043167" y="2514392"/>
                </a:lnTo>
                <a:lnTo>
                  <a:pt x="1089112" y="2521997"/>
                </a:lnTo>
                <a:lnTo>
                  <a:pt x="1135595" y="2527966"/>
                </a:lnTo>
                <a:lnTo>
                  <a:pt x="1182585" y="2532267"/>
                </a:lnTo>
                <a:lnTo>
                  <a:pt x="1230050" y="2534870"/>
                </a:lnTo>
                <a:lnTo>
                  <a:pt x="1277961" y="2535744"/>
                </a:lnTo>
                <a:lnTo>
                  <a:pt x="1325871" y="2534870"/>
                </a:lnTo>
                <a:lnTo>
                  <a:pt x="1373337" y="2532267"/>
                </a:lnTo>
                <a:lnTo>
                  <a:pt x="1420326" y="2527966"/>
                </a:lnTo>
                <a:lnTo>
                  <a:pt x="1466809" y="2521997"/>
                </a:lnTo>
                <a:lnTo>
                  <a:pt x="1512754" y="2514392"/>
                </a:lnTo>
                <a:lnTo>
                  <a:pt x="1558130" y="2505181"/>
                </a:lnTo>
                <a:lnTo>
                  <a:pt x="1602907" y="2494395"/>
                </a:lnTo>
                <a:lnTo>
                  <a:pt x="1647053" y="2482064"/>
                </a:lnTo>
                <a:lnTo>
                  <a:pt x="1690539" y="2468218"/>
                </a:lnTo>
                <a:lnTo>
                  <a:pt x="1733332" y="2452890"/>
                </a:lnTo>
                <a:lnTo>
                  <a:pt x="1775402" y="2436108"/>
                </a:lnTo>
                <a:lnTo>
                  <a:pt x="1816718" y="2417905"/>
                </a:lnTo>
                <a:lnTo>
                  <a:pt x="1857249" y="2398310"/>
                </a:lnTo>
                <a:lnTo>
                  <a:pt x="1896964" y="2377354"/>
                </a:lnTo>
                <a:lnTo>
                  <a:pt x="1935833" y="2355068"/>
                </a:lnTo>
                <a:lnTo>
                  <a:pt x="1973825" y="2331482"/>
                </a:lnTo>
                <a:lnTo>
                  <a:pt x="2010908" y="2306627"/>
                </a:lnTo>
                <a:lnTo>
                  <a:pt x="2047052" y="2280534"/>
                </a:lnTo>
                <a:lnTo>
                  <a:pt x="2082225" y="2253234"/>
                </a:lnTo>
                <a:lnTo>
                  <a:pt x="2116398" y="2224756"/>
                </a:lnTo>
                <a:lnTo>
                  <a:pt x="2149538" y="2195133"/>
                </a:lnTo>
                <a:lnTo>
                  <a:pt x="2181616" y="2164393"/>
                </a:lnTo>
                <a:lnTo>
                  <a:pt x="2212600" y="2132568"/>
                </a:lnTo>
                <a:lnTo>
                  <a:pt x="2242460" y="2099689"/>
                </a:lnTo>
                <a:lnTo>
                  <a:pt x="2271164" y="2065787"/>
                </a:lnTo>
                <a:lnTo>
                  <a:pt x="2298682" y="2030891"/>
                </a:lnTo>
                <a:lnTo>
                  <a:pt x="2324982" y="1995032"/>
                </a:lnTo>
                <a:lnTo>
                  <a:pt x="2350035" y="1958242"/>
                </a:lnTo>
                <a:lnTo>
                  <a:pt x="2373808" y="1920551"/>
                </a:lnTo>
                <a:lnTo>
                  <a:pt x="2396272" y="1881989"/>
                </a:lnTo>
                <a:lnTo>
                  <a:pt x="2417394" y="1842587"/>
                </a:lnTo>
                <a:lnTo>
                  <a:pt x="2437145" y="1802376"/>
                </a:lnTo>
                <a:lnTo>
                  <a:pt x="2455493" y="1761386"/>
                </a:lnTo>
                <a:lnTo>
                  <a:pt x="2472408" y="1719649"/>
                </a:lnTo>
                <a:lnTo>
                  <a:pt x="2487859" y="1677194"/>
                </a:lnTo>
                <a:lnTo>
                  <a:pt x="2501814" y="1634052"/>
                </a:lnTo>
                <a:lnTo>
                  <a:pt x="2514243" y="1590255"/>
                </a:lnTo>
                <a:lnTo>
                  <a:pt x="2525116" y="1545832"/>
                </a:lnTo>
                <a:lnTo>
                  <a:pt x="2534400" y="1500814"/>
                </a:lnTo>
                <a:lnTo>
                  <a:pt x="2542065" y="1455232"/>
                </a:lnTo>
                <a:lnTo>
                  <a:pt x="2548081" y="1409117"/>
                </a:lnTo>
                <a:lnTo>
                  <a:pt x="2552416" y="1362499"/>
                </a:lnTo>
                <a:lnTo>
                  <a:pt x="2555040" y="1315409"/>
                </a:lnTo>
                <a:lnTo>
                  <a:pt x="2555922" y="1267877"/>
                </a:lnTo>
                <a:lnTo>
                  <a:pt x="2555040" y="1220345"/>
                </a:lnTo>
                <a:lnTo>
                  <a:pt x="2552416" y="1173254"/>
                </a:lnTo>
                <a:lnTo>
                  <a:pt x="2548081" y="1126635"/>
                </a:lnTo>
                <a:lnTo>
                  <a:pt x="2542065" y="1080519"/>
                </a:lnTo>
                <a:lnTo>
                  <a:pt x="2534400" y="1034937"/>
                </a:lnTo>
                <a:lnTo>
                  <a:pt x="2525116" y="989919"/>
                </a:lnTo>
                <a:lnTo>
                  <a:pt x="2514243" y="945495"/>
                </a:lnTo>
                <a:lnTo>
                  <a:pt x="2501814" y="901697"/>
                </a:lnTo>
                <a:lnTo>
                  <a:pt x="2487859" y="858555"/>
                </a:lnTo>
                <a:lnTo>
                  <a:pt x="2472408" y="816100"/>
                </a:lnTo>
                <a:lnTo>
                  <a:pt x="2455493" y="774362"/>
                </a:lnTo>
                <a:lnTo>
                  <a:pt x="2437145" y="733372"/>
                </a:lnTo>
                <a:lnTo>
                  <a:pt x="2417394" y="693160"/>
                </a:lnTo>
                <a:lnTo>
                  <a:pt x="2396272" y="653758"/>
                </a:lnTo>
                <a:lnTo>
                  <a:pt x="2373808" y="615196"/>
                </a:lnTo>
                <a:lnTo>
                  <a:pt x="2350035" y="577504"/>
                </a:lnTo>
                <a:lnTo>
                  <a:pt x="2324982" y="540714"/>
                </a:lnTo>
                <a:lnTo>
                  <a:pt x="2298682" y="504855"/>
                </a:lnTo>
                <a:lnTo>
                  <a:pt x="2271164" y="469959"/>
                </a:lnTo>
                <a:lnTo>
                  <a:pt x="2242460" y="436056"/>
                </a:lnTo>
                <a:lnTo>
                  <a:pt x="2212600" y="403177"/>
                </a:lnTo>
                <a:lnTo>
                  <a:pt x="2181616" y="371352"/>
                </a:lnTo>
                <a:lnTo>
                  <a:pt x="2149538" y="340612"/>
                </a:lnTo>
                <a:lnTo>
                  <a:pt x="2116398" y="310988"/>
                </a:lnTo>
                <a:lnTo>
                  <a:pt x="2082225" y="282511"/>
                </a:lnTo>
                <a:lnTo>
                  <a:pt x="2047052" y="255210"/>
                </a:lnTo>
                <a:lnTo>
                  <a:pt x="2010908" y="229117"/>
                </a:lnTo>
                <a:lnTo>
                  <a:pt x="1973825" y="204262"/>
                </a:lnTo>
                <a:lnTo>
                  <a:pt x="1935833" y="180676"/>
                </a:lnTo>
                <a:lnTo>
                  <a:pt x="1896964" y="158390"/>
                </a:lnTo>
                <a:lnTo>
                  <a:pt x="1857249" y="137434"/>
                </a:lnTo>
                <a:lnTo>
                  <a:pt x="1816718" y="117839"/>
                </a:lnTo>
                <a:lnTo>
                  <a:pt x="1775402" y="99636"/>
                </a:lnTo>
                <a:lnTo>
                  <a:pt x="1733332" y="82854"/>
                </a:lnTo>
                <a:lnTo>
                  <a:pt x="1690539" y="67525"/>
                </a:lnTo>
                <a:lnTo>
                  <a:pt x="1647053" y="53680"/>
                </a:lnTo>
                <a:lnTo>
                  <a:pt x="1602907" y="41349"/>
                </a:lnTo>
                <a:lnTo>
                  <a:pt x="1558130" y="30563"/>
                </a:lnTo>
                <a:lnTo>
                  <a:pt x="1512754" y="21352"/>
                </a:lnTo>
                <a:lnTo>
                  <a:pt x="1466809" y="13747"/>
                </a:lnTo>
                <a:lnTo>
                  <a:pt x="1420326" y="7778"/>
                </a:lnTo>
                <a:lnTo>
                  <a:pt x="1373337" y="3477"/>
                </a:lnTo>
                <a:lnTo>
                  <a:pt x="1325871" y="874"/>
                </a:lnTo>
                <a:lnTo>
                  <a:pt x="1277961" y="0"/>
                </a:lnTo>
                <a:close/>
              </a:path>
            </a:pathLst>
          </a:custGeom>
          <a:solidFill>
            <a:srgbClr val="4B9881"/>
          </a:solidFill>
        </p:spPr>
        <p:txBody>
          <a:bodyPr wrap="square" lIns="0" tIns="0" rIns="0" bIns="0" rtlCol="0"/>
          <a:lstStyle/>
          <a:p>
            <a:endParaRPr sz="1636" dirty="0"/>
          </a:p>
        </p:txBody>
      </p:sp>
      <p:sp>
        <p:nvSpPr>
          <p:cNvPr id="20" name="object 20"/>
          <p:cNvSpPr txBox="1"/>
          <p:nvPr/>
        </p:nvSpPr>
        <p:spPr>
          <a:xfrm>
            <a:off x="3537782" y="8068486"/>
            <a:ext cx="2114004" cy="1157357"/>
          </a:xfrm>
          <a:prstGeom prst="rect">
            <a:avLst/>
          </a:prstGeom>
        </p:spPr>
        <p:txBody>
          <a:bodyPr vert="horz" wrap="square" lIns="0" tIns="10974" rIns="0" bIns="0" rtlCol="0">
            <a:spAutoFit/>
          </a:bodyPr>
          <a:lstStyle/>
          <a:p>
            <a:pPr marL="10974" marR="4622" indent="9243" algn="ctr">
              <a:lnSpc>
                <a:spcPct val="118300"/>
              </a:lnSpc>
              <a:spcBef>
                <a:spcPts val="86"/>
              </a:spcBef>
            </a:pPr>
            <a:r>
              <a:rPr sz="2093" b="1" spc="-65" dirty="0">
                <a:solidFill>
                  <a:srgbClr val="FFFFFF"/>
                </a:solidFill>
                <a:latin typeface="Ubuntu"/>
                <a:cs typeface="Ubuntu"/>
              </a:rPr>
              <a:t>FEIRA</a:t>
            </a:r>
            <a:r>
              <a:rPr sz="2093" b="1" spc="-132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2093" b="1" spc="-23" dirty="0">
                <a:solidFill>
                  <a:srgbClr val="FFFFFF"/>
                </a:solidFill>
                <a:latin typeface="Ubuntu"/>
                <a:cs typeface="Ubuntu"/>
              </a:rPr>
              <a:t>DO </a:t>
            </a:r>
            <a:r>
              <a:rPr sz="2093" b="1" spc="-86" dirty="0">
                <a:solidFill>
                  <a:srgbClr val="FFFFFF"/>
                </a:solidFill>
                <a:latin typeface="Ubuntu"/>
                <a:cs typeface="Ubuntu"/>
              </a:rPr>
              <a:t>EMPREENDEDOR</a:t>
            </a:r>
            <a:endParaRPr sz="2093" dirty="0">
              <a:latin typeface="Ubuntu"/>
              <a:cs typeface="Ubuntu"/>
            </a:endParaRPr>
          </a:p>
          <a:p>
            <a:pPr marL="9243" algn="ctr">
              <a:spcBef>
                <a:spcPts val="459"/>
              </a:spcBef>
            </a:pPr>
            <a:r>
              <a:rPr sz="2093" spc="-65" dirty="0">
                <a:solidFill>
                  <a:srgbClr val="FFFFFF"/>
                </a:solidFill>
                <a:latin typeface="Ubuntu"/>
                <a:cs typeface="Ubuntu"/>
              </a:rPr>
              <a:t>São</a:t>
            </a:r>
            <a:r>
              <a:rPr sz="2093" spc="-150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2093" spc="-18" dirty="0">
                <a:solidFill>
                  <a:srgbClr val="FFFFFF"/>
                </a:solidFill>
                <a:latin typeface="Ubuntu"/>
                <a:cs typeface="Ubuntu"/>
              </a:rPr>
              <a:t>Paulo</a:t>
            </a:r>
            <a:endParaRPr sz="2093" dirty="0">
              <a:latin typeface="Ubuntu"/>
              <a:cs typeface="Ubuntu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907694" y="6952760"/>
            <a:ext cx="2325405" cy="2325405"/>
          </a:xfrm>
          <a:custGeom>
            <a:avLst/>
            <a:gdLst/>
            <a:ahLst/>
            <a:cxnLst/>
            <a:rect l="l" t="t" r="r" b="b"/>
            <a:pathLst>
              <a:path w="2556510" h="2556509">
                <a:moveTo>
                  <a:pt x="1277961" y="0"/>
                </a:moveTo>
                <a:lnTo>
                  <a:pt x="1230050" y="881"/>
                </a:lnTo>
                <a:lnTo>
                  <a:pt x="1182585" y="3505"/>
                </a:lnTo>
                <a:lnTo>
                  <a:pt x="1135595" y="7840"/>
                </a:lnTo>
                <a:lnTo>
                  <a:pt x="1089112" y="13856"/>
                </a:lnTo>
                <a:lnTo>
                  <a:pt x="1043167" y="21521"/>
                </a:lnTo>
                <a:lnTo>
                  <a:pt x="997791" y="30806"/>
                </a:lnTo>
                <a:lnTo>
                  <a:pt x="953014" y="41678"/>
                </a:lnTo>
                <a:lnTo>
                  <a:pt x="908868" y="54107"/>
                </a:lnTo>
                <a:lnTo>
                  <a:pt x="865383" y="68062"/>
                </a:lnTo>
                <a:lnTo>
                  <a:pt x="822590" y="83513"/>
                </a:lnTo>
                <a:lnTo>
                  <a:pt x="780520" y="100428"/>
                </a:lnTo>
                <a:lnTo>
                  <a:pt x="739204" y="118776"/>
                </a:lnTo>
                <a:lnTo>
                  <a:pt x="698672" y="138527"/>
                </a:lnTo>
                <a:lnTo>
                  <a:pt x="658957" y="159650"/>
                </a:lnTo>
                <a:lnTo>
                  <a:pt x="620088" y="182113"/>
                </a:lnTo>
                <a:lnTo>
                  <a:pt x="582096" y="205886"/>
                </a:lnTo>
                <a:lnTo>
                  <a:pt x="545013" y="230939"/>
                </a:lnTo>
                <a:lnTo>
                  <a:pt x="508870" y="257239"/>
                </a:lnTo>
                <a:lnTo>
                  <a:pt x="473696" y="284757"/>
                </a:lnTo>
                <a:lnTo>
                  <a:pt x="439523" y="313461"/>
                </a:lnTo>
                <a:lnTo>
                  <a:pt x="406383" y="343321"/>
                </a:lnTo>
                <a:lnTo>
                  <a:pt x="374305" y="374305"/>
                </a:lnTo>
                <a:lnTo>
                  <a:pt x="343321" y="406383"/>
                </a:lnTo>
                <a:lnTo>
                  <a:pt x="313461" y="439523"/>
                </a:lnTo>
                <a:lnTo>
                  <a:pt x="284757" y="473696"/>
                </a:lnTo>
                <a:lnTo>
                  <a:pt x="257239" y="508870"/>
                </a:lnTo>
                <a:lnTo>
                  <a:pt x="230939" y="545013"/>
                </a:lnTo>
                <a:lnTo>
                  <a:pt x="205886" y="582096"/>
                </a:lnTo>
                <a:lnTo>
                  <a:pt x="182113" y="620088"/>
                </a:lnTo>
                <a:lnTo>
                  <a:pt x="159650" y="658957"/>
                </a:lnTo>
                <a:lnTo>
                  <a:pt x="138527" y="698672"/>
                </a:lnTo>
                <a:lnTo>
                  <a:pt x="118776" y="739204"/>
                </a:lnTo>
                <a:lnTo>
                  <a:pt x="100428" y="780520"/>
                </a:lnTo>
                <a:lnTo>
                  <a:pt x="83513" y="822590"/>
                </a:lnTo>
                <a:lnTo>
                  <a:pt x="68062" y="865383"/>
                </a:lnTo>
                <a:lnTo>
                  <a:pt x="54107" y="908868"/>
                </a:lnTo>
                <a:lnTo>
                  <a:pt x="41678" y="953014"/>
                </a:lnTo>
                <a:lnTo>
                  <a:pt x="30806" y="997791"/>
                </a:lnTo>
                <a:lnTo>
                  <a:pt x="21521" y="1043167"/>
                </a:lnTo>
                <a:lnTo>
                  <a:pt x="13856" y="1089112"/>
                </a:lnTo>
                <a:lnTo>
                  <a:pt x="7840" y="1135595"/>
                </a:lnTo>
                <a:lnTo>
                  <a:pt x="3505" y="1182585"/>
                </a:lnTo>
                <a:lnTo>
                  <a:pt x="881" y="1230050"/>
                </a:lnTo>
                <a:lnTo>
                  <a:pt x="0" y="1277961"/>
                </a:lnTo>
                <a:lnTo>
                  <a:pt x="881" y="1325870"/>
                </a:lnTo>
                <a:lnTo>
                  <a:pt x="3505" y="1373335"/>
                </a:lnTo>
                <a:lnTo>
                  <a:pt x="7840" y="1420324"/>
                </a:lnTo>
                <a:lnTo>
                  <a:pt x="13856" y="1466806"/>
                </a:lnTo>
                <a:lnTo>
                  <a:pt x="21521" y="1512751"/>
                </a:lnTo>
                <a:lnTo>
                  <a:pt x="30806" y="1558127"/>
                </a:lnTo>
                <a:lnTo>
                  <a:pt x="41678" y="1602903"/>
                </a:lnTo>
                <a:lnTo>
                  <a:pt x="54107" y="1647050"/>
                </a:lnTo>
                <a:lnTo>
                  <a:pt x="68062" y="1690535"/>
                </a:lnTo>
                <a:lnTo>
                  <a:pt x="83513" y="1733327"/>
                </a:lnTo>
                <a:lnTo>
                  <a:pt x="100428" y="1775397"/>
                </a:lnTo>
                <a:lnTo>
                  <a:pt x="118776" y="1816713"/>
                </a:lnTo>
                <a:lnTo>
                  <a:pt x="138527" y="1857244"/>
                </a:lnTo>
                <a:lnTo>
                  <a:pt x="159650" y="1896960"/>
                </a:lnTo>
                <a:lnTo>
                  <a:pt x="182113" y="1935829"/>
                </a:lnTo>
                <a:lnTo>
                  <a:pt x="205886" y="1973820"/>
                </a:lnTo>
                <a:lnTo>
                  <a:pt x="230939" y="2010903"/>
                </a:lnTo>
                <a:lnTo>
                  <a:pt x="257239" y="2047047"/>
                </a:lnTo>
                <a:lnTo>
                  <a:pt x="284757" y="2082221"/>
                </a:lnTo>
                <a:lnTo>
                  <a:pt x="313461" y="2116394"/>
                </a:lnTo>
                <a:lnTo>
                  <a:pt x="343321" y="2149534"/>
                </a:lnTo>
                <a:lnTo>
                  <a:pt x="374305" y="2181612"/>
                </a:lnTo>
                <a:lnTo>
                  <a:pt x="406383" y="2212597"/>
                </a:lnTo>
                <a:lnTo>
                  <a:pt x="439523" y="2242457"/>
                </a:lnTo>
                <a:lnTo>
                  <a:pt x="473696" y="2271161"/>
                </a:lnTo>
                <a:lnTo>
                  <a:pt x="508870" y="2298679"/>
                </a:lnTo>
                <a:lnTo>
                  <a:pt x="545013" y="2324980"/>
                </a:lnTo>
                <a:lnTo>
                  <a:pt x="582096" y="2350032"/>
                </a:lnTo>
                <a:lnTo>
                  <a:pt x="620088" y="2373806"/>
                </a:lnTo>
                <a:lnTo>
                  <a:pt x="658957" y="2396269"/>
                </a:lnTo>
                <a:lnTo>
                  <a:pt x="698672" y="2417392"/>
                </a:lnTo>
                <a:lnTo>
                  <a:pt x="739204" y="2437143"/>
                </a:lnTo>
                <a:lnTo>
                  <a:pt x="780520" y="2455492"/>
                </a:lnTo>
                <a:lnTo>
                  <a:pt x="822590" y="2472407"/>
                </a:lnTo>
                <a:lnTo>
                  <a:pt x="865383" y="2487858"/>
                </a:lnTo>
                <a:lnTo>
                  <a:pt x="908868" y="2501813"/>
                </a:lnTo>
                <a:lnTo>
                  <a:pt x="953014" y="2514243"/>
                </a:lnTo>
                <a:lnTo>
                  <a:pt x="997791" y="2525115"/>
                </a:lnTo>
                <a:lnTo>
                  <a:pt x="1043167" y="2534399"/>
                </a:lnTo>
                <a:lnTo>
                  <a:pt x="1089112" y="2542065"/>
                </a:lnTo>
                <a:lnTo>
                  <a:pt x="1135595" y="2548081"/>
                </a:lnTo>
                <a:lnTo>
                  <a:pt x="1182585" y="2552416"/>
                </a:lnTo>
                <a:lnTo>
                  <a:pt x="1230050" y="2555040"/>
                </a:lnTo>
                <a:lnTo>
                  <a:pt x="1277961" y="2555922"/>
                </a:lnTo>
                <a:lnTo>
                  <a:pt x="1325871" y="2555040"/>
                </a:lnTo>
                <a:lnTo>
                  <a:pt x="1373337" y="2552416"/>
                </a:lnTo>
                <a:lnTo>
                  <a:pt x="1420326" y="2548081"/>
                </a:lnTo>
                <a:lnTo>
                  <a:pt x="1466809" y="2542065"/>
                </a:lnTo>
                <a:lnTo>
                  <a:pt x="1512754" y="2534399"/>
                </a:lnTo>
                <a:lnTo>
                  <a:pt x="1558130" y="2525115"/>
                </a:lnTo>
                <a:lnTo>
                  <a:pt x="1602907" y="2514243"/>
                </a:lnTo>
                <a:lnTo>
                  <a:pt x="1647053" y="2501813"/>
                </a:lnTo>
                <a:lnTo>
                  <a:pt x="1690539" y="2487858"/>
                </a:lnTo>
                <a:lnTo>
                  <a:pt x="1733332" y="2472407"/>
                </a:lnTo>
                <a:lnTo>
                  <a:pt x="1775402" y="2455492"/>
                </a:lnTo>
                <a:lnTo>
                  <a:pt x="1816718" y="2437143"/>
                </a:lnTo>
                <a:lnTo>
                  <a:pt x="1857249" y="2417392"/>
                </a:lnTo>
                <a:lnTo>
                  <a:pt x="1896964" y="2396269"/>
                </a:lnTo>
                <a:lnTo>
                  <a:pt x="1935833" y="2373806"/>
                </a:lnTo>
                <a:lnTo>
                  <a:pt x="1973825" y="2350032"/>
                </a:lnTo>
                <a:lnTo>
                  <a:pt x="2010908" y="2324980"/>
                </a:lnTo>
                <a:lnTo>
                  <a:pt x="2047052" y="2298679"/>
                </a:lnTo>
                <a:lnTo>
                  <a:pt x="2082225" y="2271161"/>
                </a:lnTo>
                <a:lnTo>
                  <a:pt x="2116398" y="2242457"/>
                </a:lnTo>
                <a:lnTo>
                  <a:pt x="2149538" y="2212597"/>
                </a:lnTo>
                <a:lnTo>
                  <a:pt x="2181616" y="2181612"/>
                </a:lnTo>
                <a:lnTo>
                  <a:pt x="2212600" y="2149534"/>
                </a:lnTo>
                <a:lnTo>
                  <a:pt x="2242460" y="2116394"/>
                </a:lnTo>
                <a:lnTo>
                  <a:pt x="2271164" y="2082221"/>
                </a:lnTo>
                <a:lnTo>
                  <a:pt x="2298682" y="2047047"/>
                </a:lnTo>
                <a:lnTo>
                  <a:pt x="2324982" y="2010903"/>
                </a:lnTo>
                <a:lnTo>
                  <a:pt x="2350035" y="1973820"/>
                </a:lnTo>
                <a:lnTo>
                  <a:pt x="2373808" y="1935829"/>
                </a:lnTo>
                <a:lnTo>
                  <a:pt x="2396272" y="1896960"/>
                </a:lnTo>
                <a:lnTo>
                  <a:pt x="2417394" y="1857244"/>
                </a:lnTo>
                <a:lnTo>
                  <a:pt x="2437145" y="1816713"/>
                </a:lnTo>
                <a:lnTo>
                  <a:pt x="2455493" y="1775397"/>
                </a:lnTo>
                <a:lnTo>
                  <a:pt x="2472408" y="1733327"/>
                </a:lnTo>
                <a:lnTo>
                  <a:pt x="2487859" y="1690535"/>
                </a:lnTo>
                <a:lnTo>
                  <a:pt x="2501814" y="1647050"/>
                </a:lnTo>
                <a:lnTo>
                  <a:pt x="2514243" y="1602903"/>
                </a:lnTo>
                <a:lnTo>
                  <a:pt x="2525116" y="1558127"/>
                </a:lnTo>
                <a:lnTo>
                  <a:pt x="2534400" y="1512751"/>
                </a:lnTo>
                <a:lnTo>
                  <a:pt x="2542065" y="1466806"/>
                </a:lnTo>
                <a:lnTo>
                  <a:pt x="2548081" y="1420324"/>
                </a:lnTo>
                <a:lnTo>
                  <a:pt x="2552416" y="1373335"/>
                </a:lnTo>
                <a:lnTo>
                  <a:pt x="2555040" y="1325870"/>
                </a:lnTo>
                <a:lnTo>
                  <a:pt x="2555922" y="1277961"/>
                </a:lnTo>
                <a:lnTo>
                  <a:pt x="2555040" y="1230050"/>
                </a:lnTo>
                <a:lnTo>
                  <a:pt x="2552416" y="1182585"/>
                </a:lnTo>
                <a:lnTo>
                  <a:pt x="2548081" y="1135595"/>
                </a:lnTo>
                <a:lnTo>
                  <a:pt x="2542065" y="1089112"/>
                </a:lnTo>
                <a:lnTo>
                  <a:pt x="2534400" y="1043167"/>
                </a:lnTo>
                <a:lnTo>
                  <a:pt x="2525116" y="997791"/>
                </a:lnTo>
                <a:lnTo>
                  <a:pt x="2514243" y="953014"/>
                </a:lnTo>
                <a:lnTo>
                  <a:pt x="2501814" y="908868"/>
                </a:lnTo>
                <a:lnTo>
                  <a:pt x="2487859" y="865383"/>
                </a:lnTo>
                <a:lnTo>
                  <a:pt x="2472408" y="822590"/>
                </a:lnTo>
                <a:lnTo>
                  <a:pt x="2455493" y="780520"/>
                </a:lnTo>
                <a:lnTo>
                  <a:pt x="2437145" y="739204"/>
                </a:lnTo>
                <a:lnTo>
                  <a:pt x="2417394" y="698672"/>
                </a:lnTo>
                <a:lnTo>
                  <a:pt x="2396272" y="658957"/>
                </a:lnTo>
                <a:lnTo>
                  <a:pt x="2373808" y="620088"/>
                </a:lnTo>
                <a:lnTo>
                  <a:pt x="2350035" y="582096"/>
                </a:lnTo>
                <a:lnTo>
                  <a:pt x="2324982" y="545013"/>
                </a:lnTo>
                <a:lnTo>
                  <a:pt x="2298682" y="508870"/>
                </a:lnTo>
                <a:lnTo>
                  <a:pt x="2271164" y="473696"/>
                </a:lnTo>
                <a:lnTo>
                  <a:pt x="2242460" y="439523"/>
                </a:lnTo>
                <a:lnTo>
                  <a:pt x="2212600" y="406383"/>
                </a:lnTo>
                <a:lnTo>
                  <a:pt x="2181616" y="374305"/>
                </a:lnTo>
                <a:lnTo>
                  <a:pt x="2149538" y="343321"/>
                </a:lnTo>
                <a:lnTo>
                  <a:pt x="2116398" y="313461"/>
                </a:lnTo>
                <a:lnTo>
                  <a:pt x="2082225" y="284757"/>
                </a:lnTo>
                <a:lnTo>
                  <a:pt x="2047052" y="257239"/>
                </a:lnTo>
                <a:lnTo>
                  <a:pt x="2010908" y="230939"/>
                </a:lnTo>
                <a:lnTo>
                  <a:pt x="1973825" y="205886"/>
                </a:lnTo>
                <a:lnTo>
                  <a:pt x="1935833" y="182113"/>
                </a:lnTo>
                <a:lnTo>
                  <a:pt x="1896964" y="159650"/>
                </a:lnTo>
                <a:lnTo>
                  <a:pt x="1857249" y="138527"/>
                </a:lnTo>
                <a:lnTo>
                  <a:pt x="1816718" y="118776"/>
                </a:lnTo>
                <a:lnTo>
                  <a:pt x="1775402" y="100428"/>
                </a:lnTo>
                <a:lnTo>
                  <a:pt x="1733332" y="83513"/>
                </a:lnTo>
                <a:lnTo>
                  <a:pt x="1690539" y="68062"/>
                </a:lnTo>
                <a:lnTo>
                  <a:pt x="1647053" y="54107"/>
                </a:lnTo>
                <a:lnTo>
                  <a:pt x="1602907" y="41678"/>
                </a:lnTo>
                <a:lnTo>
                  <a:pt x="1558130" y="30806"/>
                </a:lnTo>
                <a:lnTo>
                  <a:pt x="1512754" y="21521"/>
                </a:lnTo>
                <a:lnTo>
                  <a:pt x="1466809" y="13856"/>
                </a:lnTo>
                <a:lnTo>
                  <a:pt x="1420326" y="7840"/>
                </a:lnTo>
                <a:lnTo>
                  <a:pt x="1373337" y="3505"/>
                </a:lnTo>
                <a:lnTo>
                  <a:pt x="1325871" y="881"/>
                </a:lnTo>
                <a:lnTo>
                  <a:pt x="1277961" y="0"/>
                </a:lnTo>
                <a:close/>
              </a:path>
            </a:pathLst>
          </a:custGeom>
          <a:solidFill>
            <a:srgbClr val="B7D433"/>
          </a:solidFill>
        </p:spPr>
        <p:txBody>
          <a:bodyPr wrap="square" lIns="0" tIns="0" rIns="0" bIns="0" rtlCol="0"/>
          <a:lstStyle/>
          <a:p>
            <a:endParaRPr sz="1636" dirty="0"/>
          </a:p>
        </p:txBody>
      </p:sp>
      <p:sp>
        <p:nvSpPr>
          <p:cNvPr id="23" name="object 23"/>
          <p:cNvSpPr txBox="1"/>
          <p:nvPr/>
        </p:nvSpPr>
        <p:spPr>
          <a:xfrm>
            <a:off x="990600" y="7234311"/>
            <a:ext cx="1970544" cy="1490589"/>
          </a:xfrm>
          <a:prstGeom prst="rect">
            <a:avLst/>
          </a:prstGeom>
        </p:spPr>
        <p:txBody>
          <a:bodyPr vert="horz" wrap="square" lIns="0" tIns="10974" rIns="0" bIns="0" rtlCol="0">
            <a:spAutoFit/>
          </a:bodyPr>
          <a:lstStyle/>
          <a:p>
            <a:pPr marL="222963" marR="4622" indent="-211989" algn="ctr">
              <a:lnSpc>
                <a:spcPct val="118300"/>
              </a:lnSpc>
              <a:spcBef>
                <a:spcPts val="86"/>
              </a:spcBef>
            </a:pPr>
            <a:r>
              <a:rPr lang="pt-BR" sz="2093" b="1" spc="-92" dirty="0">
                <a:solidFill>
                  <a:srgbClr val="FFFFFF"/>
                </a:solidFill>
                <a:latin typeface="Ubuntu"/>
                <a:cs typeface="Ubuntu"/>
              </a:rPr>
              <a:t>Reunião Conselheira</a:t>
            </a:r>
            <a:r>
              <a:rPr sz="2093" b="1" spc="-92" dirty="0">
                <a:solidFill>
                  <a:srgbClr val="FFFFFF"/>
                </a:solidFill>
                <a:latin typeface="Ubuntu"/>
                <a:cs typeface="Ubuntu"/>
              </a:rPr>
              <a:t>s </a:t>
            </a:r>
            <a:r>
              <a:rPr sz="2093" b="1" spc="-50" dirty="0">
                <a:solidFill>
                  <a:srgbClr val="FFFFFF"/>
                </a:solidFill>
                <a:latin typeface="Ubuntu"/>
                <a:cs typeface="Ubuntu"/>
              </a:rPr>
              <a:t>da</a:t>
            </a:r>
            <a:r>
              <a:rPr sz="2093" b="1" spc="-155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lang="pt-BR" sz="2093" b="1" spc="-9" dirty="0">
                <a:solidFill>
                  <a:srgbClr val="FFFFFF"/>
                </a:solidFill>
                <a:latin typeface="Ubuntu"/>
                <a:cs typeface="Ubuntu"/>
              </a:rPr>
              <a:t>Síria</a:t>
            </a:r>
            <a:r>
              <a:rPr sz="2093" b="1" spc="-9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endParaRPr lang="pt-BR" sz="2093" b="1" spc="-9" dirty="0">
              <a:solidFill>
                <a:srgbClr val="FFFFFF"/>
              </a:solidFill>
              <a:latin typeface="Ubuntu"/>
              <a:cs typeface="Ubuntu"/>
            </a:endParaRPr>
          </a:p>
          <a:p>
            <a:pPr marL="222963" marR="4622" indent="-211989" algn="ctr">
              <a:lnSpc>
                <a:spcPct val="118300"/>
              </a:lnSpc>
              <a:spcBef>
                <a:spcPts val="86"/>
              </a:spcBef>
            </a:pPr>
            <a:r>
              <a:rPr sz="2093" spc="-65" dirty="0">
                <a:solidFill>
                  <a:srgbClr val="FFFFFF"/>
                </a:solidFill>
                <a:latin typeface="Ubuntu"/>
                <a:cs typeface="Ubuntu"/>
              </a:rPr>
              <a:t>São</a:t>
            </a:r>
            <a:r>
              <a:rPr sz="2093" spc="-150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2093" spc="-18" dirty="0">
                <a:solidFill>
                  <a:srgbClr val="FFFFFF"/>
                </a:solidFill>
                <a:latin typeface="Ubuntu"/>
                <a:cs typeface="Ubuntu"/>
              </a:rPr>
              <a:t>Paulo</a:t>
            </a:r>
            <a:endParaRPr sz="2093" dirty="0">
              <a:latin typeface="Ubuntu"/>
              <a:cs typeface="Ubuntu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1353646" y="474957"/>
            <a:ext cx="2325405" cy="2325405"/>
          </a:xfrm>
          <a:custGeom>
            <a:avLst/>
            <a:gdLst/>
            <a:ahLst/>
            <a:cxnLst/>
            <a:rect l="l" t="t" r="r" b="b"/>
            <a:pathLst>
              <a:path w="2556509" h="2556510">
                <a:moveTo>
                  <a:pt x="1277961" y="0"/>
                </a:moveTo>
                <a:lnTo>
                  <a:pt x="1230050" y="881"/>
                </a:lnTo>
                <a:lnTo>
                  <a:pt x="1182585" y="3505"/>
                </a:lnTo>
                <a:lnTo>
                  <a:pt x="1135595" y="7840"/>
                </a:lnTo>
                <a:lnTo>
                  <a:pt x="1089112" y="13856"/>
                </a:lnTo>
                <a:lnTo>
                  <a:pt x="1043167" y="21521"/>
                </a:lnTo>
                <a:lnTo>
                  <a:pt x="997791" y="30806"/>
                </a:lnTo>
                <a:lnTo>
                  <a:pt x="953014" y="41678"/>
                </a:lnTo>
                <a:lnTo>
                  <a:pt x="908868" y="54107"/>
                </a:lnTo>
                <a:lnTo>
                  <a:pt x="865383" y="68062"/>
                </a:lnTo>
                <a:lnTo>
                  <a:pt x="822590" y="83513"/>
                </a:lnTo>
                <a:lnTo>
                  <a:pt x="780520" y="100428"/>
                </a:lnTo>
                <a:lnTo>
                  <a:pt x="739204" y="118776"/>
                </a:lnTo>
                <a:lnTo>
                  <a:pt x="698672" y="138527"/>
                </a:lnTo>
                <a:lnTo>
                  <a:pt x="658957" y="159650"/>
                </a:lnTo>
                <a:lnTo>
                  <a:pt x="620088" y="182113"/>
                </a:lnTo>
                <a:lnTo>
                  <a:pt x="582096" y="205886"/>
                </a:lnTo>
                <a:lnTo>
                  <a:pt x="545013" y="230939"/>
                </a:lnTo>
                <a:lnTo>
                  <a:pt x="508870" y="257239"/>
                </a:lnTo>
                <a:lnTo>
                  <a:pt x="473696" y="284757"/>
                </a:lnTo>
                <a:lnTo>
                  <a:pt x="439523" y="313461"/>
                </a:lnTo>
                <a:lnTo>
                  <a:pt x="406383" y="343321"/>
                </a:lnTo>
                <a:lnTo>
                  <a:pt x="374305" y="374305"/>
                </a:lnTo>
                <a:lnTo>
                  <a:pt x="343321" y="406383"/>
                </a:lnTo>
                <a:lnTo>
                  <a:pt x="313461" y="439523"/>
                </a:lnTo>
                <a:lnTo>
                  <a:pt x="284757" y="473696"/>
                </a:lnTo>
                <a:lnTo>
                  <a:pt x="257239" y="508870"/>
                </a:lnTo>
                <a:lnTo>
                  <a:pt x="230939" y="545013"/>
                </a:lnTo>
                <a:lnTo>
                  <a:pt x="205886" y="582096"/>
                </a:lnTo>
                <a:lnTo>
                  <a:pt x="182113" y="620088"/>
                </a:lnTo>
                <a:lnTo>
                  <a:pt x="159650" y="658957"/>
                </a:lnTo>
                <a:lnTo>
                  <a:pt x="138527" y="698672"/>
                </a:lnTo>
                <a:lnTo>
                  <a:pt x="118776" y="739204"/>
                </a:lnTo>
                <a:lnTo>
                  <a:pt x="100428" y="780520"/>
                </a:lnTo>
                <a:lnTo>
                  <a:pt x="83513" y="822590"/>
                </a:lnTo>
                <a:lnTo>
                  <a:pt x="68062" y="865383"/>
                </a:lnTo>
                <a:lnTo>
                  <a:pt x="54107" y="908868"/>
                </a:lnTo>
                <a:lnTo>
                  <a:pt x="41678" y="953014"/>
                </a:lnTo>
                <a:lnTo>
                  <a:pt x="30806" y="997791"/>
                </a:lnTo>
                <a:lnTo>
                  <a:pt x="21521" y="1043167"/>
                </a:lnTo>
                <a:lnTo>
                  <a:pt x="13856" y="1089112"/>
                </a:lnTo>
                <a:lnTo>
                  <a:pt x="7840" y="1135595"/>
                </a:lnTo>
                <a:lnTo>
                  <a:pt x="3505" y="1182585"/>
                </a:lnTo>
                <a:lnTo>
                  <a:pt x="881" y="1230050"/>
                </a:lnTo>
                <a:lnTo>
                  <a:pt x="0" y="1277961"/>
                </a:lnTo>
                <a:lnTo>
                  <a:pt x="881" y="1325870"/>
                </a:lnTo>
                <a:lnTo>
                  <a:pt x="3505" y="1373335"/>
                </a:lnTo>
                <a:lnTo>
                  <a:pt x="7840" y="1420324"/>
                </a:lnTo>
                <a:lnTo>
                  <a:pt x="13856" y="1466806"/>
                </a:lnTo>
                <a:lnTo>
                  <a:pt x="21521" y="1512751"/>
                </a:lnTo>
                <a:lnTo>
                  <a:pt x="30806" y="1558127"/>
                </a:lnTo>
                <a:lnTo>
                  <a:pt x="41678" y="1602903"/>
                </a:lnTo>
                <a:lnTo>
                  <a:pt x="54107" y="1647050"/>
                </a:lnTo>
                <a:lnTo>
                  <a:pt x="68062" y="1690535"/>
                </a:lnTo>
                <a:lnTo>
                  <a:pt x="83513" y="1733327"/>
                </a:lnTo>
                <a:lnTo>
                  <a:pt x="100428" y="1775397"/>
                </a:lnTo>
                <a:lnTo>
                  <a:pt x="118776" y="1816713"/>
                </a:lnTo>
                <a:lnTo>
                  <a:pt x="138527" y="1857244"/>
                </a:lnTo>
                <a:lnTo>
                  <a:pt x="159650" y="1896960"/>
                </a:lnTo>
                <a:lnTo>
                  <a:pt x="182113" y="1935829"/>
                </a:lnTo>
                <a:lnTo>
                  <a:pt x="205886" y="1973820"/>
                </a:lnTo>
                <a:lnTo>
                  <a:pt x="230939" y="2010903"/>
                </a:lnTo>
                <a:lnTo>
                  <a:pt x="257239" y="2047047"/>
                </a:lnTo>
                <a:lnTo>
                  <a:pt x="284757" y="2082221"/>
                </a:lnTo>
                <a:lnTo>
                  <a:pt x="313461" y="2116394"/>
                </a:lnTo>
                <a:lnTo>
                  <a:pt x="343321" y="2149534"/>
                </a:lnTo>
                <a:lnTo>
                  <a:pt x="374305" y="2181612"/>
                </a:lnTo>
                <a:lnTo>
                  <a:pt x="406383" y="2212597"/>
                </a:lnTo>
                <a:lnTo>
                  <a:pt x="439523" y="2242457"/>
                </a:lnTo>
                <a:lnTo>
                  <a:pt x="473696" y="2271161"/>
                </a:lnTo>
                <a:lnTo>
                  <a:pt x="508870" y="2298679"/>
                </a:lnTo>
                <a:lnTo>
                  <a:pt x="545013" y="2324980"/>
                </a:lnTo>
                <a:lnTo>
                  <a:pt x="582096" y="2350032"/>
                </a:lnTo>
                <a:lnTo>
                  <a:pt x="620088" y="2373806"/>
                </a:lnTo>
                <a:lnTo>
                  <a:pt x="658957" y="2396269"/>
                </a:lnTo>
                <a:lnTo>
                  <a:pt x="698672" y="2417392"/>
                </a:lnTo>
                <a:lnTo>
                  <a:pt x="739204" y="2437143"/>
                </a:lnTo>
                <a:lnTo>
                  <a:pt x="780520" y="2455492"/>
                </a:lnTo>
                <a:lnTo>
                  <a:pt x="822590" y="2472407"/>
                </a:lnTo>
                <a:lnTo>
                  <a:pt x="865383" y="2487858"/>
                </a:lnTo>
                <a:lnTo>
                  <a:pt x="908868" y="2501813"/>
                </a:lnTo>
                <a:lnTo>
                  <a:pt x="953014" y="2514243"/>
                </a:lnTo>
                <a:lnTo>
                  <a:pt x="997791" y="2525115"/>
                </a:lnTo>
                <a:lnTo>
                  <a:pt x="1043167" y="2534399"/>
                </a:lnTo>
                <a:lnTo>
                  <a:pt x="1089112" y="2542065"/>
                </a:lnTo>
                <a:lnTo>
                  <a:pt x="1135595" y="2548081"/>
                </a:lnTo>
                <a:lnTo>
                  <a:pt x="1182585" y="2552416"/>
                </a:lnTo>
                <a:lnTo>
                  <a:pt x="1230050" y="2555040"/>
                </a:lnTo>
                <a:lnTo>
                  <a:pt x="1277961" y="2555922"/>
                </a:lnTo>
                <a:lnTo>
                  <a:pt x="1325871" y="2555040"/>
                </a:lnTo>
                <a:lnTo>
                  <a:pt x="1373337" y="2552416"/>
                </a:lnTo>
                <a:lnTo>
                  <a:pt x="1420326" y="2548081"/>
                </a:lnTo>
                <a:lnTo>
                  <a:pt x="1466809" y="2542065"/>
                </a:lnTo>
                <a:lnTo>
                  <a:pt x="1512754" y="2534399"/>
                </a:lnTo>
                <a:lnTo>
                  <a:pt x="1558130" y="2525115"/>
                </a:lnTo>
                <a:lnTo>
                  <a:pt x="1602907" y="2514243"/>
                </a:lnTo>
                <a:lnTo>
                  <a:pt x="1647053" y="2501813"/>
                </a:lnTo>
                <a:lnTo>
                  <a:pt x="1690539" y="2487858"/>
                </a:lnTo>
                <a:lnTo>
                  <a:pt x="1733332" y="2472407"/>
                </a:lnTo>
                <a:lnTo>
                  <a:pt x="1775402" y="2455492"/>
                </a:lnTo>
                <a:lnTo>
                  <a:pt x="1816718" y="2437143"/>
                </a:lnTo>
                <a:lnTo>
                  <a:pt x="1857249" y="2417392"/>
                </a:lnTo>
                <a:lnTo>
                  <a:pt x="1896964" y="2396269"/>
                </a:lnTo>
                <a:lnTo>
                  <a:pt x="1935833" y="2373806"/>
                </a:lnTo>
                <a:lnTo>
                  <a:pt x="1973825" y="2350032"/>
                </a:lnTo>
                <a:lnTo>
                  <a:pt x="2010908" y="2324980"/>
                </a:lnTo>
                <a:lnTo>
                  <a:pt x="2047052" y="2298679"/>
                </a:lnTo>
                <a:lnTo>
                  <a:pt x="2082225" y="2271161"/>
                </a:lnTo>
                <a:lnTo>
                  <a:pt x="2116398" y="2242457"/>
                </a:lnTo>
                <a:lnTo>
                  <a:pt x="2149538" y="2212597"/>
                </a:lnTo>
                <a:lnTo>
                  <a:pt x="2181616" y="2181612"/>
                </a:lnTo>
                <a:lnTo>
                  <a:pt x="2212600" y="2149534"/>
                </a:lnTo>
                <a:lnTo>
                  <a:pt x="2242460" y="2116394"/>
                </a:lnTo>
                <a:lnTo>
                  <a:pt x="2271164" y="2082221"/>
                </a:lnTo>
                <a:lnTo>
                  <a:pt x="2298682" y="2047047"/>
                </a:lnTo>
                <a:lnTo>
                  <a:pt x="2324982" y="2010903"/>
                </a:lnTo>
                <a:lnTo>
                  <a:pt x="2350035" y="1973820"/>
                </a:lnTo>
                <a:lnTo>
                  <a:pt x="2373808" y="1935829"/>
                </a:lnTo>
                <a:lnTo>
                  <a:pt x="2396272" y="1896960"/>
                </a:lnTo>
                <a:lnTo>
                  <a:pt x="2417394" y="1857244"/>
                </a:lnTo>
                <a:lnTo>
                  <a:pt x="2437145" y="1816713"/>
                </a:lnTo>
                <a:lnTo>
                  <a:pt x="2455493" y="1775397"/>
                </a:lnTo>
                <a:lnTo>
                  <a:pt x="2472408" y="1733327"/>
                </a:lnTo>
                <a:lnTo>
                  <a:pt x="2487859" y="1690535"/>
                </a:lnTo>
                <a:lnTo>
                  <a:pt x="2501814" y="1647050"/>
                </a:lnTo>
                <a:lnTo>
                  <a:pt x="2514243" y="1602903"/>
                </a:lnTo>
                <a:lnTo>
                  <a:pt x="2525116" y="1558127"/>
                </a:lnTo>
                <a:lnTo>
                  <a:pt x="2534400" y="1512751"/>
                </a:lnTo>
                <a:lnTo>
                  <a:pt x="2542065" y="1466806"/>
                </a:lnTo>
                <a:lnTo>
                  <a:pt x="2548081" y="1420324"/>
                </a:lnTo>
                <a:lnTo>
                  <a:pt x="2552416" y="1373335"/>
                </a:lnTo>
                <a:lnTo>
                  <a:pt x="2555040" y="1325870"/>
                </a:lnTo>
                <a:lnTo>
                  <a:pt x="2555922" y="1277961"/>
                </a:lnTo>
                <a:lnTo>
                  <a:pt x="2555040" y="1230050"/>
                </a:lnTo>
                <a:lnTo>
                  <a:pt x="2552416" y="1182585"/>
                </a:lnTo>
                <a:lnTo>
                  <a:pt x="2548081" y="1135595"/>
                </a:lnTo>
                <a:lnTo>
                  <a:pt x="2542065" y="1089112"/>
                </a:lnTo>
                <a:lnTo>
                  <a:pt x="2534400" y="1043167"/>
                </a:lnTo>
                <a:lnTo>
                  <a:pt x="2525116" y="997791"/>
                </a:lnTo>
                <a:lnTo>
                  <a:pt x="2514243" y="953014"/>
                </a:lnTo>
                <a:lnTo>
                  <a:pt x="2501814" y="908868"/>
                </a:lnTo>
                <a:lnTo>
                  <a:pt x="2487859" y="865383"/>
                </a:lnTo>
                <a:lnTo>
                  <a:pt x="2472408" y="822590"/>
                </a:lnTo>
                <a:lnTo>
                  <a:pt x="2455493" y="780520"/>
                </a:lnTo>
                <a:lnTo>
                  <a:pt x="2437145" y="739204"/>
                </a:lnTo>
                <a:lnTo>
                  <a:pt x="2417394" y="698672"/>
                </a:lnTo>
                <a:lnTo>
                  <a:pt x="2396272" y="658957"/>
                </a:lnTo>
                <a:lnTo>
                  <a:pt x="2373808" y="620088"/>
                </a:lnTo>
                <a:lnTo>
                  <a:pt x="2350035" y="582096"/>
                </a:lnTo>
                <a:lnTo>
                  <a:pt x="2324982" y="545013"/>
                </a:lnTo>
                <a:lnTo>
                  <a:pt x="2298682" y="508870"/>
                </a:lnTo>
                <a:lnTo>
                  <a:pt x="2271164" y="473696"/>
                </a:lnTo>
                <a:lnTo>
                  <a:pt x="2242460" y="439523"/>
                </a:lnTo>
                <a:lnTo>
                  <a:pt x="2212600" y="406383"/>
                </a:lnTo>
                <a:lnTo>
                  <a:pt x="2181616" y="374305"/>
                </a:lnTo>
                <a:lnTo>
                  <a:pt x="2149538" y="343321"/>
                </a:lnTo>
                <a:lnTo>
                  <a:pt x="2116398" y="313461"/>
                </a:lnTo>
                <a:lnTo>
                  <a:pt x="2082225" y="284757"/>
                </a:lnTo>
                <a:lnTo>
                  <a:pt x="2047052" y="257239"/>
                </a:lnTo>
                <a:lnTo>
                  <a:pt x="2010908" y="230939"/>
                </a:lnTo>
                <a:lnTo>
                  <a:pt x="1973825" y="205886"/>
                </a:lnTo>
                <a:lnTo>
                  <a:pt x="1935833" y="182113"/>
                </a:lnTo>
                <a:lnTo>
                  <a:pt x="1896964" y="159650"/>
                </a:lnTo>
                <a:lnTo>
                  <a:pt x="1857249" y="138527"/>
                </a:lnTo>
                <a:lnTo>
                  <a:pt x="1816718" y="118776"/>
                </a:lnTo>
                <a:lnTo>
                  <a:pt x="1775402" y="100428"/>
                </a:lnTo>
                <a:lnTo>
                  <a:pt x="1733332" y="83513"/>
                </a:lnTo>
                <a:lnTo>
                  <a:pt x="1690539" y="68062"/>
                </a:lnTo>
                <a:lnTo>
                  <a:pt x="1647053" y="54107"/>
                </a:lnTo>
                <a:lnTo>
                  <a:pt x="1602907" y="41678"/>
                </a:lnTo>
                <a:lnTo>
                  <a:pt x="1558130" y="30806"/>
                </a:lnTo>
                <a:lnTo>
                  <a:pt x="1512754" y="21521"/>
                </a:lnTo>
                <a:lnTo>
                  <a:pt x="1466809" y="13856"/>
                </a:lnTo>
                <a:lnTo>
                  <a:pt x="1420326" y="7840"/>
                </a:lnTo>
                <a:lnTo>
                  <a:pt x="1373337" y="3505"/>
                </a:lnTo>
                <a:lnTo>
                  <a:pt x="1325871" y="881"/>
                </a:lnTo>
                <a:lnTo>
                  <a:pt x="1277961" y="0"/>
                </a:lnTo>
                <a:close/>
              </a:path>
            </a:pathLst>
          </a:custGeom>
          <a:solidFill>
            <a:srgbClr val="006D4C"/>
          </a:solidFill>
        </p:spPr>
        <p:txBody>
          <a:bodyPr wrap="square" lIns="0" tIns="0" rIns="0" bIns="0" rtlCol="0"/>
          <a:lstStyle/>
          <a:p>
            <a:endParaRPr sz="1636" dirty="0"/>
          </a:p>
        </p:txBody>
      </p:sp>
      <p:sp>
        <p:nvSpPr>
          <p:cNvPr id="25" name="object 25"/>
          <p:cNvSpPr txBox="1"/>
          <p:nvPr/>
        </p:nvSpPr>
        <p:spPr>
          <a:xfrm>
            <a:off x="11591927" y="1028401"/>
            <a:ext cx="1827516" cy="1157357"/>
          </a:xfrm>
          <a:prstGeom prst="rect">
            <a:avLst/>
          </a:prstGeom>
        </p:spPr>
        <p:txBody>
          <a:bodyPr vert="horz" wrap="square" lIns="0" tIns="10974" rIns="0" bIns="0" rtlCol="0">
            <a:spAutoFit/>
          </a:bodyPr>
          <a:lstStyle/>
          <a:p>
            <a:pPr marL="10974" marR="4622" algn="ctr">
              <a:lnSpc>
                <a:spcPct val="118300"/>
              </a:lnSpc>
              <a:spcBef>
                <a:spcPts val="86"/>
              </a:spcBef>
            </a:pPr>
            <a:r>
              <a:rPr sz="2093" b="1" spc="-83" dirty="0">
                <a:solidFill>
                  <a:srgbClr val="FFFFFF"/>
                </a:solidFill>
                <a:latin typeface="Ubuntu"/>
                <a:cs typeface="Ubuntu"/>
              </a:rPr>
              <a:t>Caravana</a:t>
            </a:r>
            <a:r>
              <a:rPr sz="2093" b="1" spc="-168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2093" b="1" spc="-86" dirty="0">
                <a:solidFill>
                  <a:srgbClr val="FFFFFF"/>
                </a:solidFill>
                <a:latin typeface="Ubuntu"/>
                <a:cs typeface="Ubuntu"/>
              </a:rPr>
              <a:t>Brasil </a:t>
            </a:r>
            <a:r>
              <a:rPr sz="2093" b="1" spc="-74" dirty="0">
                <a:solidFill>
                  <a:srgbClr val="FFFFFF"/>
                </a:solidFill>
                <a:latin typeface="Ubuntu"/>
                <a:cs typeface="Ubuntu"/>
              </a:rPr>
              <a:t>pra</a:t>
            </a:r>
            <a:r>
              <a:rPr sz="2093" b="1" spc="-146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2093" b="1" spc="-18" dirty="0">
                <a:solidFill>
                  <a:srgbClr val="FFFFFF"/>
                </a:solidFill>
                <a:latin typeface="Ubuntu"/>
                <a:cs typeface="Ubuntu"/>
              </a:rPr>
              <a:t>Elas</a:t>
            </a:r>
            <a:endParaRPr sz="2093" dirty="0">
              <a:latin typeface="Ubuntu"/>
              <a:cs typeface="Ubuntu"/>
            </a:endParaRPr>
          </a:p>
          <a:p>
            <a:pPr algn="ctr">
              <a:spcBef>
                <a:spcPts val="459"/>
              </a:spcBef>
            </a:pPr>
            <a:r>
              <a:rPr sz="2093" spc="-65" dirty="0">
                <a:solidFill>
                  <a:srgbClr val="FFFFFF"/>
                </a:solidFill>
                <a:latin typeface="Ubuntu"/>
                <a:cs typeface="Ubuntu"/>
              </a:rPr>
              <a:t>São</a:t>
            </a:r>
            <a:r>
              <a:rPr sz="2093" spc="-150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2093" spc="-18" dirty="0">
                <a:solidFill>
                  <a:srgbClr val="FFFFFF"/>
                </a:solidFill>
                <a:latin typeface="Ubuntu"/>
                <a:cs typeface="Ubuntu"/>
              </a:rPr>
              <a:t>Paulo</a:t>
            </a:r>
            <a:endParaRPr sz="2093" dirty="0">
              <a:latin typeface="Ubuntu"/>
              <a:cs typeface="Ubuntu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8726360" y="2799832"/>
            <a:ext cx="2144040" cy="2127290"/>
          </a:xfrm>
          <a:custGeom>
            <a:avLst/>
            <a:gdLst/>
            <a:ahLst/>
            <a:cxnLst/>
            <a:rect l="l" t="t" r="r" b="b"/>
            <a:pathLst>
              <a:path w="2357120" h="2338704">
                <a:moveTo>
                  <a:pt x="1178487" y="0"/>
                </a:moveTo>
                <a:lnTo>
                  <a:pt x="1129910" y="975"/>
                </a:lnTo>
                <a:lnTo>
                  <a:pt x="1081833" y="3875"/>
                </a:lnTo>
                <a:lnTo>
                  <a:pt x="1034294" y="8664"/>
                </a:lnTo>
                <a:lnTo>
                  <a:pt x="987331" y="15302"/>
                </a:lnTo>
                <a:lnTo>
                  <a:pt x="940981" y="23753"/>
                </a:lnTo>
                <a:lnTo>
                  <a:pt x="895283" y="33979"/>
                </a:lnTo>
                <a:lnTo>
                  <a:pt x="850275" y="45942"/>
                </a:lnTo>
                <a:lnTo>
                  <a:pt x="805994" y="59605"/>
                </a:lnTo>
                <a:lnTo>
                  <a:pt x="762479" y="74930"/>
                </a:lnTo>
                <a:lnTo>
                  <a:pt x="719767" y="91880"/>
                </a:lnTo>
                <a:lnTo>
                  <a:pt x="677896" y="110416"/>
                </a:lnTo>
                <a:lnTo>
                  <a:pt x="636905" y="130501"/>
                </a:lnTo>
                <a:lnTo>
                  <a:pt x="596830" y="152099"/>
                </a:lnTo>
                <a:lnTo>
                  <a:pt x="557711" y="175170"/>
                </a:lnTo>
                <a:lnTo>
                  <a:pt x="519584" y="199677"/>
                </a:lnTo>
                <a:lnTo>
                  <a:pt x="482488" y="225584"/>
                </a:lnTo>
                <a:lnTo>
                  <a:pt x="446461" y="252851"/>
                </a:lnTo>
                <a:lnTo>
                  <a:pt x="411540" y="281442"/>
                </a:lnTo>
                <a:lnTo>
                  <a:pt x="377764" y="311319"/>
                </a:lnTo>
                <a:lnTo>
                  <a:pt x="345171" y="342445"/>
                </a:lnTo>
                <a:lnTo>
                  <a:pt x="313798" y="374781"/>
                </a:lnTo>
                <a:lnTo>
                  <a:pt x="283683" y="408290"/>
                </a:lnTo>
                <a:lnTo>
                  <a:pt x="254864" y="442935"/>
                </a:lnTo>
                <a:lnTo>
                  <a:pt x="227380" y="478677"/>
                </a:lnTo>
                <a:lnTo>
                  <a:pt x="201267" y="515480"/>
                </a:lnTo>
                <a:lnTo>
                  <a:pt x="176564" y="553305"/>
                </a:lnTo>
                <a:lnTo>
                  <a:pt x="153309" y="592116"/>
                </a:lnTo>
                <a:lnTo>
                  <a:pt x="131540" y="631874"/>
                </a:lnTo>
                <a:lnTo>
                  <a:pt x="111295" y="672542"/>
                </a:lnTo>
                <a:lnTo>
                  <a:pt x="92611" y="714082"/>
                </a:lnTo>
                <a:lnTo>
                  <a:pt x="75527" y="756456"/>
                </a:lnTo>
                <a:lnTo>
                  <a:pt x="60080" y="799628"/>
                </a:lnTo>
                <a:lnTo>
                  <a:pt x="46308" y="843559"/>
                </a:lnTo>
                <a:lnTo>
                  <a:pt x="34250" y="888212"/>
                </a:lnTo>
                <a:lnTo>
                  <a:pt x="23942" y="933549"/>
                </a:lnTo>
                <a:lnTo>
                  <a:pt x="15424" y="979532"/>
                </a:lnTo>
                <a:lnTo>
                  <a:pt x="8733" y="1026124"/>
                </a:lnTo>
                <a:lnTo>
                  <a:pt x="3906" y="1073288"/>
                </a:lnTo>
                <a:lnTo>
                  <a:pt x="982" y="1120985"/>
                </a:lnTo>
                <a:lnTo>
                  <a:pt x="0" y="1169179"/>
                </a:lnTo>
                <a:lnTo>
                  <a:pt x="982" y="1217373"/>
                </a:lnTo>
                <a:lnTo>
                  <a:pt x="3906" y="1265071"/>
                </a:lnTo>
                <a:lnTo>
                  <a:pt x="8733" y="1312235"/>
                </a:lnTo>
                <a:lnTo>
                  <a:pt x="15424" y="1358828"/>
                </a:lnTo>
                <a:lnTo>
                  <a:pt x="23942" y="1404812"/>
                </a:lnTo>
                <a:lnTo>
                  <a:pt x="34250" y="1450149"/>
                </a:lnTo>
                <a:lnTo>
                  <a:pt x="46308" y="1494803"/>
                </a:lnTo>
                <a:lnTo>
                  <a:pt x="60080" y="1538734"/>
                </a:lnTo>
                <a:lnTo>
                  <a:pt x="75527" y="1581906"/>
                </a:lnTo>
                <a:lnTo>
                  <a:pt x="92611" y="1624281"/>
                </a:lnTo>
                <a:lnTo>
                  <a:pt x="111295" y="1665822"/>
                </a:lnTo>
                <a:lnTo>
                  <a:pt x="131540" y="1706490"/>
                </a:lnTo>
                <a:lnTo>
                  <a:pt x="153309" y="1746248"/>
                </a:lnTo>
                <a:lnTo>
                  <a:pt x="176564" y="1785059"/>
                </a:lnTo>
                <a:lnTo>
                  <a:pt x="201267" y="1822885"/>
                </a:lnTo>
                <a:lnTo>
                  <a:pt x="227380" y="1859688"/>
                </a:lnTo>
                <a:lnTo>
                  <a:pt x="254864" y="1895431"/>
                </a:lnTo>
                <a:lnTo>
                  <a:pt x="283683" y="1930076"/>
                </a:lnTo>
                <a:lnTo>
                  <a:pt x="313798" y="1963585"/>
                </a:lnTo>
                <a:lnTo>
                  <a:pt x="345171" y="1995922"/>
                </a:lnTo>
                <a:lnTo>
                  <a:pt x="377764" y="2027047"/>
                </a:lnTo>
                <a:lnTo>
                  <a:pt x="411540" y="2056924"/>
                </a:lnTo>
                <a:lnTo>
                  <a:pt x="446461" y="2085516"/>
                </a:lnTo>
                <a:lnTo>
                  <a:pt x="482488" y="2112783"/>
                </a:lnTo>
                <a:lnTo>
                  <a:pt x="519584" y="2138690"/>
                </a:lnTo>
                <a:lnTo>
                  <a:pt x="557711" y="2163197"/>
                </a:lnTo>
                <a:lnTo>
                  <a:pt x="596830" y="2186269"/>
                </a:lnTo>
                <a:lnTo>
                  <a:pt x="636905" y="2207866"/>
                </a:lnTo>
                <a:lnTo>
                  <a:pt x="677896" y="2227952"/>
                </a:lnTo>
                <a:lnTo>
                  <a:pt x="719767" y="2246488"/>
                </a:lnTo>
                <a:lnTo>
                  <a:pt x="762479" y="2263437"/>
                </a:lnTo>
                <a:lnTo>
                  <a:pt x="805994" y="2278762"/>
                </a:lnTo>
                <a:lnTo>
                  <a:pt x="850275" y="2292425"/>
                </a:lnTo>
                <a:lnTo>
                  <a:pt x="895283" y="2304389"/>
                </a:lnTo>
                <a:lnTo>
                  <a:pt x="940981" y="2314614"/>
                </a:lnTo>
                <a:lnTo>
                  <a:pt x="987331" y="2323065"/>
                </a:lnTo>
                <a:lnTo>
                  <a:pt x="1034294" y="2329704"/>
                </a:lnTo>
                <a:lnTo>
                  <a:pt x="1081833" y="2334492"/>
                </a:lnTo>
                <a:lnTo>
                  <a:pt x="1129910" y="2337393"/>
                </a:lnTo>
                <a:lnTo>
                  <a:pt x="1178487" y="2338368"/>
                </a:lnTo>
                <a:lnTo>
                  <a:pt x="1227064" y="2337393"/>
                </a:lnTo>
                <a:lnTo>
                  <a:pt x="1275141" y="2334492"/>
                </a:lnTo>
                <a:lnTo>
                  <a:pt x="1322680" y="2329704"/>
                </a:lnTo>
                <a:lnTo>
                  <a:pt x="1369644" y="2323065"/>
                </a:lnTo>
                <a:lnTo>
                  <a:pt x="1415993" y="2314614"/>
                </a:lnTo>
                <a:lnTo>
                  <a:pt x="1461691" y="2304389"/>
                </a:lnTo>
                <a:lnTo>
                  <a:pt x="1506699" y="2292425"/>
                </a:lnTo>
                <a:lnTo>
                  <a:pt x="1550980" y="2278762"/>
                </a:lnTo>
                <a:lnTo>
                  <a:pt x="1594495" y="2263437"/>
                </a:lnTo>
                <a:lnTo>
                  <a:pt x="1637207" y="2246488"/>
                </a:lnTo>
                <a:lnTo>
                  <a:pt x="1679078" y="2227952"/>
                </a:lnTo>
                <a:lnTo>
                  <a:pt x="1720070" y="2207866"/>
                </a:lnTo>
                <a:lnTo>
                  <a:pt x="1760144" y="2186269"/>
                </a:lnTo>
                <a:lnTo>
                  <a:pt x="1799264" y="2163197"/>
                </a:lnTo>
                <a:lnTo>
                  <a:pt x="1837390" y="2138690"/>
                </a:lnTo>
                <a:lnTo>
                  <a:pt x="1874486" y="2112783"/>
                </a:lnTo>
                <a:lnTo>
                  <a:pt x="1910513" y="2085516"/>
                </a:lnTo>
                <a:lnTo>
                  <a:pt x="1945434" y="2056924"/>
                </a:lnTo>
                <a:lnTo>
                  <a:pt x="1979210" y="2027047"/>
                </a:lnTo>
                <a:lnTo>
                  <a:pt x="2011803" y="1995922"/>
                </a:lnTo>
                <a:lnTo>
                  <a:pt x="2043177" y="1963585"/>
                </a:lnTo>
                <a:lnTo>
                  <a:pt x="2073291" y="1930076"/>
                </a:lnTo>
                <a:lnTo>
                  <a:pt x="2102110" y="1895431"/>
                </a:lnTo>
                <a:lnTo>
                  <a:pt x="2129595" y="1859688"/>
                </a:lnTo>
                <a:lnTo>
                  <a:pt x="2155707" y="1822885"/>
                </a:lnTo>
                <a:lnTo>
                  <a:pt x="2180410" y="1785059"/>
                </a:lnTo>
                <a:lnTo>
                  <a:pt x="2203665" y="1746248"/>
                </a:lnTo>
                <a:lnTo>
                  <a:pt x="2225434" y="1706490"/>
                </a:lnTo>
                <a:lnTo>
                  <a:pt x="2245679" y="1665822"/>
                </a:lnTo>
                <a:lnTo>
                  <a:pt x="2264363" y="1624281"/>
                </a:lnTo>
                <a:lnTo>
                  <a:pt x="2281448" y="1581906"/>
                </a:lnTo>
                <a:lnTo>
                  <a:pt x="2296895" y="1538734"/>
                </a:lnTo>
                <a:lnTo>
                  <a:pt x="2310666" y="1494803"/>
                </a:lnTo>
                <a:lnTo>
                  <a:pt x="2322725" y="1450149"/>
                </a:lnTo>
                <a:lnTo>
                  <a:pt x="2333032" y="1404812"/>
                </a:lnTo>
                <a:lnTo>
                  <a:pt x="2341550" y="1358828"/>
                </a:lnTo>
                <a:lnTo>
                  <a:pt x="2348242" y="1312235"/>
                </a:lnTo>
                <a:lnTo>
                  <a:pt x="2353068" y="1265071"/>
                </a:lnTo>
                <a:lnTo>
                  <a:pt x="2355992" y="1217373"/>
                </a:lnTo>
                <a:lnTo>
                  <a:pt x="2356975" y="1169179"/>
                </a:lnTo>
                <a:lnTo>
                  <a:pt x="2355992" y="1120985"/>
                </a:lnTo>
                <a:lnTo>
                  <a:pt x="2353068" y="1073288"/>
                </a:lnTo>
                <a:lnTo>
                  <a:pt x="2348242" y="1026124"/>
                </a:lnTo>
                <a:lnTo>
                  <a:pt x="2341550" y="979532"/>
                </a:lnTo>
                <a:lnTo>
                  <a:pt x="2333032" y="933549"/>
                </a:lnTo>
                <a:lnTo>
                  <a:pt x="2322725" y="888212"/>
                </a:lnTo>
                <a:lnTo>
                  <a:pt x="2310666" y="843559"/>
                </a:lnTo>
                <a:lnTo>
                  <a:pt x="2296895" y="799628"/>
                </a:lnTo>
                <a:lnTo>
                  <a:pt x="2281448" y="756456"/>
                </a:lnTo>
                <a:lnTo>
                  <a:pt x="2264363" y="714082"/>
                </a:lnTo>
                <a:lnTo>
                  <a:pt x="2245679" y="672542"/>
                </a:lnTo>
                <a:lnTo>
                  <a:pt x="2225434" y="631874"/>
                </a:lnTo>
                <a:lnTo>
                  <a:pt x="2203665" y="592116"/>
                </a:lnTo>
                <a:lnTo>
                  <a:pt x="2180410" y="553305"/>
                </a:lnTo>
                <a:lnTo>
                  <a:pt x="2155707" y="515480"/>
                </a:lnTo>
                <a:lnTo>
                  <a:pt x="2129595" y="478677"/>
                </a:lnTo>
                <a:lnTo>
                  <a:pt x="2102110" y="442935"/>
                </a:lnTo>
                <a:lnTo>
                  <a:pt x="2073291" y="408290"/>
                </a:lnTo>
                <a:lnTo>
                  <a:pt x="2043177" y="374781"/>
                </a:lnTo>
                <a:lnTo>
                  <a:pt x="2011803" y="342445"/>
                </a:lnTo>
                <a:lnTo>
                  <a:pt x="1979210" y="311319"/>
                </a:lnTo>
                <a:lnTo>
                  <a:pt x="1945434" y="281442"/>
                </a:lnTo>
                <a:lnTo>
                  <a:pt x="1910513" y="252851"/>
                </a:lnTo>
                <a:lnTo>
                  <a:pt x="1874486" y="225584"/>
                </a:lnTo>
                <a:lnTo>
                  <a:pt x="1837390" y="199677"/>
                </a:lnTo>
                <a:lnTo>
                  <a:pt x="1799264" y="175170"/>
                </a:lnTo>
                <a:lnTo>
                  <a:pt x="1760144" y="152099"/>
                </a:lnTo>
                <a:lnTo>
                  <a:pt x="1720070" y="130501"/>
                </a:lnTo>
                <a:lnTo>
                  <a:pt x="1679078" y="110416"/>
                </a:lnTo>
                <a:lnTo>
                  <a:pt x="1637207" y="91880"/>
                </a:lnTo>
                <a:lnTo>
                  <a:pt x="1594495" y="74930"/>
                </a:lnTo>
                <a:lnTo>
                  <a:pt x="1550980" y="59605"/>
                </a:lnTo>
                <a:lnTo>
                  <a:pt x="1506699" y="45942"/>
                </a:lnTo>
                <a:lnTo>
                  <a:pt x="1461691" y="33979"/>
                </a:lnTo>
                <a:lnTo>
                  <a:pt x="1415993" y="23753"/>
                </a:lnTo>
                <a:lnTo>
                  <a:pt x="1369644" y="15302"/>
                </a:lnTo>
                <a:lnTo>
                  <a:pt x="1322680" y="8664"/>
                </a:lnTo>
                <a:lnTo>
                  <a:pt x="1275141" y="3875"/>
                </a:lnTo>
                <a:lnTo>
                  <a:pt x="1227064" y="975"/>
                </a:lnTo>
                <a:lnTo>
                  <a:pt x="1178487" y="0"/>
                </a:lnTo>
                <a:close/>
              </a:path>
            </a:pathLst>
          </a:custGeom>
          <a:solidFill>
            <a:srgbClr val="B7D433"/>
          </a:solidFill>
        </p:spPr>
        <p:txBody>
          <a:bodyPr wrap="square" lIns="0" tIns="0" rIns="0" bIns="0" rtlCol="0"/>
          <a:lstStyle/>
          <a:p>
            <a:endParaRPr sz="1636" dirty="0"/>
          </a:p>
        </p:txBody>
      </p:sp>
      <p:sp>
        <p:nvSpPr>
          <p:cNvPr id="27" name="object 27"/>
          <p:cNvSpPr txBox="1"/>
          <p:nvPr/>
        </p:nvSpPr>
        <p:spPr>
          <a:xfrm>
            <a:off x="9074298" y="3208530"/>
            <a:ext cx="1437639" cy="1299383"/>
          </a:xfrm>
          <a:prstGeom prst="rect">
            <a:avLst/>
          </a:prstGeom>
        </p:spPr>
        <p:txBody>
          <a:bodyPr vert="horz" wrap="square" lIns="0" tIns="10974" rIns="0" bIns="0" rtlCol="0">
            <a:spAutoFit/>
          </a:bodyPr>
          <a:lstStyle/>
          <a:p>
            <a:pPr marL="56607" marR="4622" indent="-45633" algn="just">
              <a:lnSpc>
                <a:spcPct val="100400"/>
              </a:lnSpc>
              <a:spcBef>
                <a:spcPts val="86"/>
              </a:spcBef>
            </a:pPr>
            <a:r>
              <a:rPr sz="2093" b="1" spc="-92" dirty="0">
                <a:solidFill>
                  <a:srgbClr val="FFFFFF"/>
                </a:solidFill>
                <a:latin typeface="Ubuntu"/>
                <a:cs typeface="Ubuntu"/>
              </a:rPr>
              <a:t>ENCONTRO </a:t>
            </a:r>
            <a:r>
              <a:rPr sz="2093" b="1" spc="-41" dirty="0">
                <a:solidFill>
                  <a:srgbClr val="FFFFFF"/>
                </a:solidFill>
                <a:latin typeface="Ubuntu"/>
                <a:cs typeface="Ubuntu"/>
              </a:rPr>
              <a:t>NACIONAL </a:t>
            </a:r>
            <a:r>
              <a:rPr sz="2093" b="1" spc="-50" dirty="0">
                <a:solidFill>
                  <a:srgbClr val="FFFFFF"/>
                </a:solidFill>
                <a:latin typeface="Ubuntu"/>
                <a:cs typeface="Ubuntu"/>
              </a:rPr>
              <a:t>DO</a:t>
            </a:r>
            <a:r>
              <a:rPr sz="2093" b="1" spc="-164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2093" b="1" spc="-18" dirty="0">
                <a:solidFill>
                  <a:srgbClr val="FFFFFF"/>
                </a:solidFill>
                <a:latin typeface="Ubuntu"/>
                <a:cs typeface="Ubuntu"/>
              </a:rPr>
              <a:t>AGRO</a:t>
            </a:r>
            <a:endParaRPr sz="2093" dirty="0">
              <a:latin typeface="Ubuntu"/>
              <a:cs typeface="Ubuntu"/>
            </a:endParaRPr>
          </a:p>
          <a:p>
            <a:pPr marL="134586" algn="just">
              <a:spcBef>
                <a:spcPts val="9"/>
              </a:spcBef>
            </a:pPr>
            <a:r>
              <a:rPr sz="2093" spc="-83" dirty="0">
                <a:solidFill>
                  <a:srgbClr val="FFFFFF"/>
                </a:solidFill>
                <a:latin typeface="Ubuntu"/>
                <a:cs typeface="Ubuntu"/>
              </a:rPr>
              <a:t>Brasília</a:t>
            </a:r>
            <a:r>
              <a:rPr sz="2093" spc="-119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2093" spc="-23" dirty="0">
                <a:solidFill>
                  <a:srgbClr val="FFFFFF"/>
                </a:solidFill>
                <a:latin typeface="Ubuntu"/>
                <a:cs typeface="Ubuntu"/>
              </a:rPr>
              <a:t>DF</a:t>
            </a:r>
            <a:endParaRPr sz="2093" dirty="0">
              <a:latin typeface="Ubuntu"/>
              <a:cs typeface="Ubuntu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12516081" y="6660153"/>
            <a:ext cx="1673298" cy="1673298"/>
          </a:xfrm>
          <a:custGeom>
            <a:avLst/>
            <a:gdLst/>
            <a:ahLst/>
            <a:cxnLst/>
            <a:rect l="l" t="t" r="r" b="b"/>
            <a:pathLst>
              <a:path w="1839594" h="1839595">
                <a:moveTo>
                  <a:pt x="919793" y="0"/>
                </a:moveTo>
                <a:lnTo>
                  <a:pt x="870945" y="1275"/>
                </a:lnTo>
                <a:lnTo>
                  <a:pt x="822760" y="5057"/>
                </a:lnTo>
                <a:lnTo>
                  <a:pt x="775302" y="11284"/>
                </a:lnTo>
                <a:lnTo>
                  <a:pt x="728636" y="19891"/>
                </a:lnTo>
                <a:lnTo>
                  <a:pt x="682825" y="30815"/>
                </a:lnTo>
                <a:lnTo>
                  <a:pt x="637932" y="43992"/>
                </a:lnTo>
                <a:lnTo>
                  <a:pt x="594020" y="59359"/>
                </a:lnTo>
                <a:lnTo>
                  <a:pt x="551155" y="76853"/>
                </a:lnTo>
                <a:lnTo>
                  <a:pt x="509398" y="96409"/>
                </a:lnTo>
                <a:lnTo>
                  <a:pt x="468814" y="117964"/>
                </a:lnTo>
                <a:lnTo>
                  <a:pt x="429466" y="141454"/>
                </a:lnTo>
                <a:lnTo>
                  <a:pt x="391418" y="166816"/>
                </a:lnTo>
                <a:lnTo>
                  <a:pt x="354733" y="193987"/>
                </a:lnTo>
                <a:lnTo>
                  <a:pt x="319475" y="222902"/>
                </a:lnTo>
                <a:lnTo>
                  <a:pt x="285707" y="253499"/>
                </a:lnTo>
                <a:lnTo>
                  <a:pt x="253494" y="285713"/>
                </a:lnTo>
                <a:lnTo>
                  <a:pt x="222898" y="319481"/>
                </a:lnTo>
                <a:lnTo>
                  <a:pt x="193983" y="354739"/>
                </a:lnTo>
                <a:lnTo>
                  <a:pt x="166813" y="391425"/>
                </a:lnTo>
                <a:lnTo>
                  <a:pt x="141451" y="429473"/>
                </a:lnTo>
                <a:lnTo>
                  <a:pt x="117961" y="468822"/>
                </a:lnTo>
                <a:lnTo>
                  <a:pt x="96407" y="509406"/>
                </a:lnTo>
                <a:lnTo>
                  <a:pt x="76851" y="551163"/>
                </a:lnTo>
                <a:lnTo>
                  <a:pt x="59358" y="594030"/>
                </a:lnTo>
                <a:lnTo>
                  <a:pt x="43991" y="637941"/>
                </a:lnTo>
                <a:lnTo>
                  <a:pt x="30814" y="682834"/>
                </a:lnTo>
                <a:lnTo>
                  <a:pt x="19890" y="728646"/>
                </a:lnTo>
                <a:lnTo>
                  <a:pt x="11284" y="775312"/>
                </a:lnTo>
                <a:lnTo>
                  <a:pt x="5057" y="822770"/>
                </a:lnTo>
                <a:lnTo>
                  <a:pt x="1274" y="870955"/>
                </a:lnTo>
                <a:lnTo>
                  <a:pt x="0" y="919804"/>
                </a:lnTo>
                <a:lnTo>
                  <a:pt x="1274" y="968653"/>
                </a:lnTo>
                <a:lnTo>
                  <a:pt x="5057" y="1016838"/>
                </a:lnTo>
                <a:lnTo>
                  <a:pt x="11284" y="1064295"/>
                </a:lnTo>
                <a:lnTo>
                  <a:pt x="19890" y="1110961"/>
                </a:lnTo>
                <a:lnTo>
                  <a:pt x="30814" y="1156773"/>
                </a:lnTo>
                <a:lnTo>
                  <a:pt x="43991" y="1201666"/>
                </a:lnTo>
                <a:lnTo>
                  <a:pt x="59358" y="1245577"/>
                </a:lnTo>
                <a:lnTo>
                  <a:pt x="76851" y="1288443"/>
                </a:lnTo>
                <a:lnTo>
                  <a:pt x="96407" y="1330199"/>
                </a:lnTo>
                <a:lnTo>
                  <a:pt x="117961" y="1370783"/>
                </a:lnTo>
                <a:lnTo>
                  <a:pt x="141451" y="1410131"/>
                </a:lnTo>
                <a:lnTo>
                  <a:pt x="166813" y="1448180"/>
                </a:lnTo>
                <a:lnTo>
                  <a:pt x="193983" y="1484865"/>
                </a:lnTo>
                <a:lnTo>
                  <a:pt x="222898" y="1520123"/>
                </a:lnTo>
                <a:lnTo>
                  <a:pt x="253494" y="1553890"/>
                </a:lnTo>
                <a:lnTo>
                  <a:pt x="285707" y="1586104"/>
                </a:lnTo>
                <a:lnTo>
                  <a:pt x="319475" y="1616700"/>
                </a:lnTo>
                <a:lnTo>
                  <a:pt x="354733" y="1645615"/>
                </a:lnTo>
                <a:lnTo>
                  <a:pt x="391418" y="1672785"/>
                </a:lnTo>
                <a:lnTo>
                  <a:pt x="429466" y="1698146"/>
                </a:lnTo>
                <a:lnTo>
                  <a:pt x="468814" y="1721636"/>
                </a:lnTo>
                <a:lnTo>
                  <a:pt x="509398" y="1743191"/>
                </a:lnTo>
                <a:lnTo>
                  <a:pt x="551155" y="1762746"/>
                </a:lnTo>
                <a:lnTo>
                  <a:pt x="594020" y="1780239"/>
                </a:lnTo>
                <a:lnTo>
                  <a:pt x="637932" y="1795606"/>
                </a:lnTo>
                <a:lnTo>
                  <a:pt x="682825" y="1808783"/>
                </a:lnTo>
                <a:lnTo>
                  <a:pt x="728636" y="1819707"/>
                </a:lnTo>
                <a:lnTo>
                  <a:pt x="775302" y="1828314"/>
                </a:lnTo>
                <a:lnTo>
                  <a:pt x="822760" y="1834540"/>
                </a:lnTo>
                <a:lnTo>
                  <a:pt x="870945" y="1838323"/>
                </a:lnTo>
                <a:lnTo>
                  <a:pt x="919793" y="1839598"/>
                </a:lnTo>
                <a:lnTo>
                  <a:pt x="968642" y="1838323"/>
                </a:lnTo>
                <a:lnTo>
                  <a:pt x="1016827" y="1834540"/>
                </a:lnTo>
                <a:lnTo>
                  <a:pt x="1064285" y="1828314"/>
                </a:lnTo>
                <a:lnTo>
                  <a:pt x="1110951" y="1819707"/>
                </a:lnTo>
                <a:lnTo>
                  <a:pt x="1156762" y="1808783"/>
                </a:lnTo>
                <a:lnTo>
                  <a:pt x="1201655" y="1795606"/>
                </a:lnTo>
                <a:lnTo>
                  <a:pt x="1245566" y="1780239"/>
                </a:lnTo>
                <a:lnTo>
                  <a:pt x="1288432" y="1762746"/>
                </a:lnTo>
                <a:lnTo>
                  <a:pt x="1330189" y="1743191"/>
                </a:lnTo>
                <a:lnTo>
                  <a:pt x="1370773" y="1721636"/>
                </a:lnTo>
                <a:lnTo>
                  <a:pt x="1410121" y="1698146"/>
                </a:lnTo>
                <a:lnTo>
                  <a:pt x="1448169" y="1672785"/>
                </a:lnTo>
                <a:lnTo>
                  <a:pt x="1484854" y="1645615"/>
                </a:lnTo>
                <a:lnTo>
                  <a:pt x="1520112" y="1616700"/>
                </a:lnTo>
                <a:lnTo>
                  <a:pt x="1553880" y="1586104"/>
                </a:lnTo>
                <a:lnTo>
                  <a:pt x="1586093" y="1553890"/>
                </a:lnTo>
                <a:lnTo>
                  <a:pt x="1616689" y="1520123"/>
                </a:lnTo>
                <a:lnTo>
                  <a:pt x="1645604" y="1484865"/>
                </a:lnTo>
                <a:lnTo>
                  <a:pt x="1672774" y="1448180"/>
                </a:lnTo>
                <a:lnTo>
                  <a:pt x="1698136" y="1410131"/>
                </a:lnTo>
                <a:lnTo>
                  <a:pt x="1721626" y="1370783"/>
                </a:lnTo>
                <a:lnTo>
                  <a:pt x="1743180" y="1330199"/>
                </a:lnTo>
                <a:lnTo>
                  <a:pt x="1762736" y="1288443"/>
                </a:lnTo>
                <a:lnTo>
                  <a:pt x="1780229" y="1245577"/>
                </a:lnTo>
                <a:lnTo>
                  <a:pt x="1795596" y="1201666"/>
                </a:lnTo>
                <a:lnTo>
                  <a:pt x="1808773" y="1156773"/>
                </a:lnTo>
                <a:lnTo>
                  <a:pt x="1819696" y="1110961"/>
                </a:lnTo>
                <a:lnTo>
                  <a:pt x="1828303" y="1064295"/>
                </a:lnTo>
                <a:lnTo>
                  <a:pt x="1834530" y="1016838"/>
                </a:lnTo>
                <a:lnTo>
                  <a:pt x="1838312" y="968653"/>
                </a:lnTo>
                <a:lnTo>
                  <a:pt x="1839587" y="919804"/>
                </a:lnTo>
                <a:lnTo>
                  <a:pt x="1838312" y="870955"/>
                </a:lnTo>
                <a:lnTo>
                  <a:pt x="1834530" y="822770"/>
                </a:lnTo>
                <a:lnTo>
                  <a:pt x="1828303" y="775312"/>
                </a:lnTo>
                <a:lnTo>
                  <a:pt x="1819696" y="728646"/>
                </a:lnTo>
                <a:lnTo>
                  <a:pt x="1808773" y="682834"/>
                </a:lnTo>
                <a:lnTo>
                  <a:pt x="1795596" y="637941"/>
                </a:lnTo>
                <a:lnTo>
                  <a:pt x="1780229" y="594030"/>
                </a:lnTo>
                <a:lnTo>
                  <a:pt x="1762736" y="551163"/>
                </a:lnTo>
                <a:lnTo>
                  <a:pt x="1743180" y="509406"/>
                </a:lnTo>
                <a:lnTo>
                  <a:pt x="1721626" y="468822"/>
                </a:lnTo>
                <a:lnTo>
                  <a:pt x="1698136" y="429473"/>
                </a:lnTo>
                <a:lnTo>
                  <a:pt x="1672774" y="391425"/>
                </a:lnTo>
                <a:lnTo>
                  <a:pt x="1645604" y="354739"/>
                </a:lnTo>
                <a:lnTo>
                  <a:pt x="1616689" y="319481"/>
                </a:lnTo>
                <a:lnTo>
                  <a:pt x="1586093" y="285713"/>
                </a:lnTo>
                <a:lnTo>
                  <a:pt x="1553880" y="253499"/>
                </a:lnTo>
                <a:lnTo>
                  <a:pt x="1520112" y="222902"/>
                </a:lnTo>
                <a:lnTo>
                  <a:pt x="1484854" y="193987"/>
                </a:lnTo>
                <a:lnTo>
                  <a:pt x="1448169" y="166816"/>
                </a:lnTo>
                <a:lnTo>
                  <a:pt x="1410121" y="141454"/>
                </a:lnTo>
                <a:lnTo>
                  <a:pt x="1370773" y="117964"/>
                </a:lnTo>
                <a:lnTo>
                  <a:pt x="1330189" y="96409"/>
                </a:lnTo>
                <a:lnTo>
                  <a:pt x="1288432" y="76853"/>
                </a:lnTo>
                <a:lnTo>
                  <a:pt x="1245566" y="59359"/>
                </a:lnTo>
                <a:lnTo>
                  <a:pt x="1201655" y="43992"/>
                </a:lnTo>
                <a:lnTo>
                  <a:pt x="1156762" y="30815"/>
                </a:lnTo>
                <a:lnTo>
                  <a:pt x="1110951" y="19891"/>
                </a:lnTo>
                <a:lnTo>
                  <a:pt x="1064285" y="11284"/>
                </a:lnTo>
                <a:lnTo>
                  <a:pt x="1016827" y="5057"/>
                </a:lnTo>
                <a:lnTo>
                  <a:pt x="968642" y="1275"/>
                </a:lnTo>
                <a:lnTo>
                  <a:pt x="919793" y="0"/>
                </a:lnTo>
                <a:close/>
              </a:path>
            </a:pathLst>
          </a:custGeom>
          <a:solidFill>
            <a:srgbClr val="79B473"/>
          </a:solidFill>
        </p:spPr>
        <p:txBody>
          <a:bodyPr wrap="square" lIns="0" tIns="0" rIns="0" bIns="0" rtlCol="0"/>
          <a:lstStyle/>
          <a:p>
            <a:endParaRPr sz="1636" dirty="0"/>
          </a:p>
        </p:txBody>
      </p:sp>
      <p:sp>
        <p:nvSpPr>
          <p:cNvPr id="29" name="object 29"/>
          <p:cNvSpPr txBox="1"/>
          <p:nvPr/>
        </p:nvSpPr>
        <p:spPr>
          <a:xfrm>
            <a:off x="12576275" y="7002026"/>
            <a:ext cx="1526588" cy="977308"/>
          </a:xfrm>
          <a:prstGeom prst="rect">
            <a:avLst/>
          </a:prstGeom>
        </p:spPr>
        <p:txBody>
          <a:bodyPr vert="horz" wrap="square" lIns="0" tIns="10974" rIns="0" bIns="0" rtlCol="0">
            <a:spAutoFit/>
          </a:bodyPr>
          <a:lstStyle/>
          <a:p>
            <a:pPr marL="11553" marR="4622" indent="195237">
              <a:lnSpc>
                <a:spcPct val="100400"/>
              </a:lnSpc>
              <a:spcBef>
                <a:spcPts val="86"/>
              </a:spcBef>
            </a:pPr>
            <a:r>
              <a:rPr sz="2093" b="1" spc="-9" dirty="0">
                <a:solidFill>
                  <a:srgbClr val="FFFFFF"/>
                </a:solidFill>
                <a:latin typeface="Ubuntu"/>
                <a:cs typeface="Ubuntu"/>
              </a:rPr>
              <a:t>Comissão </a:t>
            </a:r>
            <a:r>
              <a:rPr sz="2093" b="1" spc="-50" dirty="0">
                <a:solidFill>
                  <a:srgbClr val="FFFFFF"/>
                </a:solidFill>
                <a:latin typeface="Ubuntu"/>
                <a:cs typeface="Ubuntu"/>
              </a:rPr>
              <a:t>do</a:t>
            </a:r>
            <a:r>
              <a:rPr sz="2093" b="1" spc="-137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2093" b="1" spc="-92" dirty="0">
                <a:solidFill>
                  <a:srgbClr val="FFFFFF"/>
                </a:solidFill>
                <a:latin typeface="Ubuntu"/>
                <a:cs typeface="Ubuntu"/>
              </a:rPr>
              <a:t>Paraná</a:t>
            </a:r>
            <a:r>
              <a:rPr sz="2093" b="1" spc="-137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2093" b="1" spc="-77" dirty="0">
                <a:solidFill>
                  <a:srgbClr val="FFFFFF"/>
                </a:solidFill>
                <a:latin typeface="Ubuntu"/>
                <a:cs typeface="Ubuntu"/>
              </a:rPr>
              <a:t>na</a:t>
            </a:r>
            <a:endParaRPr sz="2093" dirty="0">
              <a:latin typeface="Ubuntu"/>
              <a:cs typeface="Ubuntu"/>
            </a:endParaRPr>
          </a:p>
          <a:p>
            <a:pPr marL="384120">
              <a:spcBef>
                <a:spcPts val="9"/>
              </a:spcBef>
            </a:pPr>
            <a:r>
              <a:rPr sz="2093" b="1" spc="-18" dirty="0">
                <a:solidFill>
                  <a:srgbClr val="FFFFFF"/>
                </a:solidFill>
                <a:latin typeface="Ubuntu"/>
                <a:cs typeface="Ubuntu"/>
              </a:rPr>
              <a:t>FAESP</a:t>
            </a:r>
            <a:endParaRPr sz="2093" dirty="0">
              <a:latin typeface="Ubuntu"/>
              <a:cs typeface="Ubuntu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333806" y="7658100"/>
            <a:ext cx="1931484" cy="1537396"/>
          </a:xfrm>
          <a:prstGeom prst="rect">
            <a:avLst/>
          </a:prstGeom>
        </p:spPr>
        <p:txBody>
          <a:bodyPr vert="horz" wrap="square" lIns="0" tIns="10974" rIns="0" bIns="0" rtlCol="0">
            <a:spAutoFit/>
          </a:bodyPr>
          <a:lstStyle/>
          <a:p>
            <a:pPr marL="11553" marR="4622" algn="ctr">
              <a:lnSpc>
                <a:spcPct val="118300"/>
              </a:lnSpc>
              <a:spcBef>
                <a:spcPts val="86"/>
              </a:spcBef>
            </a:pPr>
            <a:r>
              <a:rPr sz="2093" b="1" spc="-9" dirty="0">
                <a:solidFill>
                  <a:srgbClr val="FFFFFF"/>
                </a:solidFill>
                <a:latin typeface="Ubuntu"/>
                <a:cs typeface="Ubuntu"/>
              </a:rPr>
              <a:t>CONGRESSO </a:t>
            </a:r>
            <a:r>
              <a:rPr lang="pt-BR" sz="2093" b="1" spc="-68" dirty="0">
                <a:solidFill>
                  <a:srgbClr val="FFFFFF"/>
                </a:solidFill>
                <a:latin typeface="Ubuntu"/>
                <a:cs typeface="Ubuntu"/>
              </a:rPr>
              <a:t>NACIONAL DE</a:t>
            </a:r>
            <a:r>
              <a:rPr sz="2093" b="1" spc="-150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2093" b="1" spc="-86" dirty="0">
                <a:solidFill>
                  <a:srgbClr val="FFFFFF"/>
                </a:solidFill>
                <a:latin typeface="Ubuntu"/>
                <a:cs typeface="Ubuntu"/>
              </a:rPr>
              <a:t>MULHERES</a:t>
            </a:r>
            <a:endParaRPr sz="2093" dirty="0">
              <a:latin typeface="Ubuntu"/>
              <a:cs typeface="Ubuntu"/>
            </a:endParaRPr>
          </a:p>
          <a:p>
            <a:pPr algn="ctr">
              <a:spcBef>
                <a:spcPts val="459"/>
              </a:spcBef>
            </a:pPr>
            <a:r>
              <a:rPr sz="2093" spc="-65" dirty="0">
                <a:solidFill>
                  <a:srgbClr val="FFFFFF"/>
                </a:solidFill>
                <a:latin typeface="Ubuntu"/>
                <a:cs typeface="Ubuntu"/>
              </a:rPr>
              <a:t>São</a:t>
            </a:r>
            <a:r>
              <a:rPr sz="2093" spc="-150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2093" spc="-18" dirty="0">
                <a:solidFill>
                  <a:srgbClr val="FFFFFF"/>
                </a:solidFill>
                <a:latin typeface="Ubuntu"/>
                <a:cs typeface="Ubuntu"/>
              </a:rPr>
              <a:t>Paulo</a:t>
            </a:r>
            <a:endParaRPr sz="2093" dirty="0">
              <a:latin typeface="Ubuntu"/>
              <a:cs typeface="Ubuntu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3232565" y="2285840"/>
            <a:ext cx="2745318" cy="2745318"/>
          </a:xfrm>
          <a:custGeom>
            <a:avLst/>
            <a:gdLst/>
            <a:ahLst/>
            <a:cxnLst/>
            <a:rect l="l" t="t" r="r" b="b"/>
            <a:pathLst>
              <a:path w="3018154" h="3018154">
                <a:moveTo>
                  <a:pt x="1508885" y="0"/>
                </a:moveTo>
                <a:lnTo>
                  <a:pt x="1460987" y="745"/>
                </a:lnTo>
                <a:lnTo>
                  <a:pt x="1413461" y="2968"/>
                </a:lnTo>
                <a:lnTo>
                  <a:pt x="1366329" y="6646"/>
                </a:lnTo>
                <a:lnTo>
                  <a:pt x="1319614" y="11756"/>
                </a:lnTo>
                <a:lnTo>
                  <a:pt x="1273337" y="18277"/>
                </a:lnTo>
                <a:lnTo>
                  <a:pt x="1227521" y="26187"/>
                </a:lnTo>
                <a:lnTo>
                  <a:pt x="1182187" y="35462"/>
                </a:lnTo>
                <a:lnTo>
                  <a:pt x="1137358" y="46083"/>
                </a:lnTo>
                <a:lnTo>
                  <a:pt x="1093056" y="58025"/>
                </a:lnTo>
                <a:lnTo>
                  <a:pt x="1049303" y="71268"/>
                </a:lnTo>
                <a:lnTo>
                  <a:pt x="1006121" y="85789"/>
                </a:lnTo>
                <a:lnTo>
                  <a:pt x="963532" y="101566"/>
                </a:lnTo>
                <a:lnTo>
                  <a:pt x="921558" y="118576"/>
                </a:lnTo>
                <a:lnTo>
                  <a:pt x="880222" y="136799"/>
                </a:lnTo>
                <a:lnTo>
                  <a:pt x="839545" y="156211"/>
                </a:lnTo>
                <a:lnTo>
                  <a:pt x="799550" y="176791"/>
                </a:lnTo>
                <a:lnTo>
                  <a:pt x="760258" y="198516"/>
                </a:lnTo>
                <a:lnTo>
                  <a:pt x="721692" y="221364"/>
                </a:lnTo>
                <a:lnTo>
                  <a:pt x="683874" y="245314"/>
                </a:lnTo>
                <a:lnTo>
                  <a:pt x="646826" y="270344"/>
                </a:lnTo>
                <a:lnTo>
                  <a:pt x="610570" y="296430"/>
                </a:lnTo>
                <a:lnTo>
                  <a:pt x="575128" y="323551"/>
                </a:lnTo>
                <a:lnTo>
                  <a:pt x="540522" y="351685"/>
                </a:lnTo>
                <a:lnTo>
                  <a:pt x="506774" y="380810"/>
                </a:lnTo>
                <a:lnTo>
                  <a:pt x="473906" y="410904"/>
                </a:lnTo>
                <a:lnTo>
                  <a:pt x="441942" y="441944"/>
                </a:lnTo>
                <a:lnTo>
                  <a:pt x="410901" y="473909"/>
                </a:lnTo>
                <a:lnTo>
                  <a:pt x="380808" y="506776"/>
                </a:lnTo>
                <a:lnTo>
                  <a:pt x="351683" y="540524"/>
                </a:lnTo>
                <a:lnTo>
                  <a:pt x="323549" y="575130"/>
                </a:lnTo>
                <a:lnTo>
                  <a:pt x="296427" y="610572"/>
                </a:lnTo>
                <a:lnTo>
                  <a:pt x="270341" y="646828"/>
                </a:lnTo>
                <a:lnTo>
                  <a:pt x="245312" y="683876"/>
                </a:lnTo>
                <a:lnTo>
                  <a:pt x="221362" y="721694"/>
                </a:lnTo>
                <a:lnTo>
                  <a:pt x="198514" y="760260"/>
                </a:lnTo>
                <a:lnTo>
                  <a:pt x="176789" y="799551"/>
                </a:lnTo>
                <a:lnTo>
                  <a:pt x="156209" y="839546"/>
                </a:lnTo>
                <a:lnTo>
                  <a:pt x="136797" y="880223"/>
                </a:lnTo>
                <a:lnTo>
                  <a:pt x="118575" y="921558"/>
                </a:lnTo>
                <a:lnTo>
                  <a:pt x="101565" y="963532"/>
                </a:lnTo>
                <a:lnTo>
                  <a:pt x="85788" y="1006120"/>
                </a:lnTo>
                <a:lnTo>
                  <a:pt x="71267" y="1049301"/>
                </a:lnTo>
                <a:lnTo>
                  <a:pt x="58025" y="1093054"/>
                </a:lnTo>
                <a:lnTo>
                  <a:pt x="46082" y="1137355"/>
                </a:lnTo>
                <a:lnTo>
                  <a:pt x="35462" y="1182183"/>
                </a:lnTo>
                <a:lnTo>
                  <a:pt x="26186" y="1227516"/>
                </a:lnTo>
                <a:lnTo>
                  <a:pt x="18277" y="1273332"/>
                </a:lnTo>
                <a:lnTo>
                  <a:pt x="11756" y="1319608"/>
                </a:lnTo>
                <a:lnTo>
                  <a:pt x="6646" y="1366322"/>
                </a:lnTo>
                <a:lnTo>
                  <a:pt x="2968" y="1413453"/>
                </a:lnTo>
                <a:lnTo>
                  <a:pt x="745" y="1460978"/>
                </a:lnTo>
                <a:lnTo>
                  <a:pt x="0" y="1508875"/>
                </a:lnTo>
                <a:lnTo>
                  <a:pt x="745" y="1556773"/>
                </a:lnTo>
                <a:lnTo>
                  <a:pt x="2968" y="1604300"/>
                </a:lnTo>
                <a:lnTo>
                  <a:pt x="6646" y="1651431"/>
                </a:lnTo>
                <a:lnTo>
                  <a:pt x="11756" y="1698147"/>
                </a:lnTo>
                <a:lnTo>
                  <a:pt x="18277" y="1744424"/>
                </a:lnTo>
                <a:lnTo>
                  <a:pt x="26186" y="1790240"/>
                </a:lnTo>
                <a:lnTo>
                  <a:pt x="35462" y="1835574"/>
                </a:lnTo>
                <a:lnTo>
                  <a:pt x="46082" y="1880403"/>
                </a:lnTo>
                <a:lnTo>
                  <a:pt x="58025" y="1924705"/>
                </a:lnTo>
                <a:lnTo>
                  <a:pt x="71267" y="1968459"/>
                </a:lnTo>
                <a:lnTo>
                  <a:pt x="85788" y="2011641"/>
                </a:lnTo>
                <a:lnTo>
                  <a:pt x="101565" y="2054230"/>
                </a:lnTo>
                <a:lnTo>
                  <a:pt x="118575" y="2096204"/>
                </a:lnTo>
                <a:lnTo>
                  <a:pt x="136797" y="2137540"/>
                </a:lnTo>
                <a:lnTo>
                  <a:pt x="156209" y="2178217"/>
                </a:lnTo>
                <a:lnTo>
                  <a:pt x="176789" y="2218213"/>
                </a:lnTo>
                <a:lnTo>
                  <a:pt x="198514" y="2257505"/>
                </a:lnTo>
                <a:lnTo>
                  <a:pt x="221362" y="2296071"/>
                </a:lnTo>
                <a:lnTo>
                  <a:pt x="245312" y="2333889"/>
                </a:lnTo>
                <a:lnTo>
                  <a:pt x="270341" y="2370938"/>
                </a:lnTo>
                <a:lnTo>
                  <a:pt x="296427" y="2407195"/>
                </a:lnTo>
                <a:lnTo>
                  <a:pt x="323549" y="2442637"/>
                </a:lnTo>
                <a:lnTo>
                  <a:pt x="351683" y="2477243"/>
                </a:lnTo>
                <a:lnTo>
                  <a:pt x="380808" y="2510991"/>
                </a:lnTo>
                <a:lnTo>
                  <a:pt x="410901" y="2543859"/>
                </a:lnTo>
                <a:lnTo>
                  <a:pt x="441942" y="2575824"/>
                </a:lnTo>
                <a:lnTo>
                  <a:pt x="473906" y="2606865"/>
                </a:lnTo>
                <a:lnTo>
                  <a:pt x="506774" y="2636959"/>
                </a:lnTo>
                <a:lnTo>
                  <a:pt x="540522" y="2666084"/>
                </a:lnTo>
                <a:lnTo>
                  <a:pt x="575128" y="2694218"/>
                </a:lnTo>
                <a:lnTo>
                  <a:pt x="610570" y="2721340"/>
                </a:lnTo>
                <a:lnTo>
                  <a:pt x="646826" y="2747426"/>
                </a:lnTo>
                <a:lnTo>
                  <a:pt x="683874" y="2772456"/>
                </a:lnTo>
                <a:lnTo>
                  <a:pt x="721692" y="2796406"/>
                </a:lnTo>
                <a:lnTo>
                  <a:pt x="760258" y="2819254"/>
                </a:lnTo>
                <a:lnTo>
                  <a:pt x="799550" y="2840980"/>
                </a:lnTo>
                <a:lnTo>
                  <a:pt x="839545" y="2861560"/>
                </a:lnTo>
                <a:lnTo>
                  <a:pt x="880222" y="2880972"/>
                </a:lnTo>
                <a:lnTo>
                  <a:pt x="921558" y="2899194"/>
                </a:lnTo>
                <a:lnTo>
                  <a:pt x="963532" y="2916205"/>
                </a:lnTo>
                <a:lnTo>
                  <a:pt x="1006121" y="2931982"/>
                </a:lnTo>
                <a:lnTo>
                  <a:pt x="1049303" y="2946503"/>
                </a:lnTo>
                <a:lnTo>
                  <a:pt x="1093056" y="2959746"/>
                </a:lnTo>
                <a:lnTo>
                  <a:pt x="1137358" y="2971688"/>
                </a:lnTo>
                <a:lnTo>
                  <a:pt x="1182187" y="2982308"/>
                </a:lnTo>
                <a:lnTo>
                  <a:pt x="1227521" y="2991584"/>
                </a:lnTo>
                <a:lnTo>
                  <a:pt x="1273337" y="2999494"/>
                </a:lnTo>
                <a:lnTo>
                  <a:pt x="1319614" y="3006015"/>
                </a:lnTo>
                <a:lnTo>
                  <a:pt x="1366329" y="3011125"/>
                </a:lnTo>
                <a:lnTo>
                  <a:pt x="1413461" y="3014803"/>
                </a:lnTo>
                <a:lnTo>
                  <a:pt x="1460987" y="3017026"/>
                </a:lnTo>
                <a:lnTo>
                  <a:pt x="1508885" y="3017771"/>
                </a:lnTo>
                <a:lnTo>
                  <a:pt x="1556784" y="3017026"/>
                </a:lnTo>
                <a:lnTo>
                  <a:pt x="1604310" y="3014803"/>
                </a:lnTo>
                <a:lnTo>
                  <a:pt x="1651442" y="3011125"/>
                </a:lnTo>
                <a:lnTo>
                  <a:pt x="1698157" y="3006015"/>
                </a:lnTo>
                <a:lnTo>
                  <a:pt x="1744434" y="2999494"/>
                </a:lnTo>
                <a:lnTo>
                  <a:pt x="1790250" y="2991584"/>
                </a:lnTo>
                <a:lnTo>
                  <a:pt x="1835584" y="2982308"/>
                </a:lnTo>
                <a:lnTo>
                  <a:pt x="1880413" y="2971688"/>
                </a:lnTo>
                <a:lnTo>
                  <a:pt x="1924715" y="2959746"/>
                </a:lnTo>
                <a:lnTo>
                  <a:pt x="1968468" y="2946503"/>
                </a:lnTo>
                <a:lnTo>
                  <a:pt x="2011650" y="2931982"/>
                </a:lnTo>
                <a:lnTo>
                  <a:pt x="2054239" y="2916205"/>
                </a:lnTo>
                <a:lnTo>
                  <a:pt x="2096213" y="2899194"/>
                </a:lnTo>
                <a:lnTo>
                  <a:pt x="2137549" y="2880972"/>
                </a:lnTo>
                <a:lnTo>
                  <a:pt x="2178226" y="2861560"/>
                </a:lnTo>
                <a:lnTo>
                  <a:pt x="2218221" y="2840980"/>
                </a:lnTo>
                <a:lnTo>
                  <a:pt x="2257513" y="2819254"/>
                </a:lnTo>
                <a:lnTo>
                  <a:pt x="2296079" y="2796406"/>
                </a:lnTo>
                <a:lnTo>
                  <a:pt x="2333897" y="2772456"/>
                </a:lnTo>
                <a:lnTo>
                  <a:pt x="2370945" y="2747426"/>
                </a:lnTo>
                <a:lnTo>
                  <a:pt x="2407201" y="2721340"/>
                </a:lnTo>
                <a:lnTo>
                  <a:pt x="2442643" y="2694218"/>
                </a:lnTo>
                <a:lnTo>
                  <a:pt x="2477249" y="2666084"/>
                </a:lnTo>
                <a:lnTo>
                  <a:pt x="2510997" y="2636959"/>
                </a:lnTo>
                <a:lnTo>
                  <a:pt x="2543865" y="2606865"/>
                </a:lnTo>
                <a:lnTo>
                  <a:pt x="2575829" y="2575824"/>
                </a:lnTo>
                <a:lnTo>
                  <a:pt x="2606870" y="2543859"/>
                </a:lnTo>
                <a:lnTo>
                  <a:pt x="2636963" y="2510991"/>
                </a:lnTo>
                <a:lnTo>
                  <a:pt x="2666088" y="2477243"/>
                </a:lnTo>
                <a:lnTo>
                  <a:pt x="2694222" y="2442637"/>
                </a:lnTo>
                <a:lnTo>
                  <a:pt x="2721344" y="2407195"/>
                </a:lnTo>
                <a:lnTo>
                  <a:pt x="2747430" y="2370938"/>
                </a:lnTo>
                <a:lnTo>
                  <a:pt x="2772459" y="2333889"/>
                </a:lnTo>
                <a:lnTo>
                  <a:pt x="2796409" y="2296071"/>
                </a:lnTo>
                <a:lnTo>
                  <a:pt x="2819257" y="2257505"/>
                </a:lnTo>
                <a:lnTo>
                  <a:pt x="2840982" y="2218213"/>
                </a:lnTo>
                <a:lnTo>
                  <a:pt x="2861562" y="2178217"/>
                </a:lnTo>
                <a:lnTo>
                  <a:pt x="2880974" y="2137540"/>
                </a:lnTo>
                <a:lnTo>
                  <a:pt x="2899196" y="2096204"/>
                </a:lnTo>
                <a:lnTo>
                  <a:pt x="2916206" y="2054230"/>
                </a:lnTo>
                <a:lnTo>
                  <a:pt x="2931983" y="2011641"/>
                </a:lnTo>
                <a:lnTo>
                  <a:pt x="2946504" y="1968459"/>
                </a:lnTo>
                <a:lnTo>
                  <a:pt x="2959746" y="1924705"/>
                </a:lnTo>
                <a:lnTo>
                  <a:pt x="2971689" y="1880403"/>
                </a:lnTo>
                <a:lnTo>
                  <a:pt x="2982309" y="1835574"/>
                </a:lnTo>
                <a:lnTo>
                  <a:pt x="2991585" y="1790240"/>
                </a:lnTo>
                <a:lnTo>
                  <a:pt x="2999494" y="1744424"/>
                </a:lnTo>
                <a:lnTo>
                  <a:pt x="3006015" y="1698147"/>
                </a:lnTo>
                <a:lnTo>
                  <a:pt x="3011125" y="1651431"/>
                </a:lnTo>
                <a:lnTo>
                  <a:pt x="3014803" y="1604300"/>
                </a:lnTo>
                <a:lnTo>
                  <a:pt x="3017026" y="1556773"/>
                </a:lnTo>
                <a:lnTo>
                  <a:pt x="3017771" y="1508875"/>
                </a:lnTo>
                <a:lnTo>
                  <a:pt x="3017026" y="1460978"/>
                </a:lnTo>
                <a:lnTo>
                  <a:pt x="3014803" y="1413453"/>
                </a:lnTo>
                <a:lnTo>
                  <a:pt x="3011125" y="1366322"/>
                </a:lnTo>
                <a:lnTo>
                  <a:pt x="3006015" y="1319608"/>
                </a:lnTo>
                <a:lnTo>
                  <a:pt x="2999494" y="1273332"/>
                </a:lnTo>
                <a:lnTo>
                  <a:pt x="2991585" y="1227516"/>
                </a:lnTo>
                <a:lnTo>
                  <a:pt x="2982309" y="1182183"/>
                </a:lnTo>
                <a:lnTo>
                  <a:pt x="2971689" y="1137355"/>
                </a:lnTo>
                <a:lnTo>
                  <a:pt x="2959746" y="1093054"/>
                </a:lnTo>
                <a:lnTo>
                  <a:pt x="2946504" y="1049301"/>
                </a:lnTo>
                <a:lnTo>
                  <a:pt x="2931983" y="1006120"/>
                </a:lnTo>
                <a:lnTo>
                  <a:pt x="2916206" y="963532"/>
                </a:lnTo>
                <a:lnTo>
                  <a:pt x="2899196" y="921558"/>
                </a:lnTo>
                <a:lnTo>
                  <a:pt x="2880974" y="880223"/>
                </a:lnTo>
                <a:lnTo>
                  <a:pt x="2861562" y="839546"/>
                </a:lnTo>
                <a:lnTo>
                  <a:pt x="2840982" y="799551"/>
                </a:lnTo>
                <a:lnTo>
                  <a:pt x="2819257" y="760260"/>
                </a:lnTo>
                <a:lnTo>
                  <a:pt x="2796409" y="721694"/>
                </a:lnTo>
                <a:lnTo>
                  <a:pt x="2772459" y="683876"/>
                </a:lnTo>
                <a:lnTo>
                  <a:pt x="2747430" y="646828"/>
                </a:lnTo>
                <a:lnTo>
                  <a:pt x="2721344" y="610572"/>
                </a:lnTo>
                <a:lnTo>
                  <a:pt x="2694222" y="575130"/>
                </a:lnTo>
                <a:lnTo>
                  <a:pt x="2666088" y="540524"/>
                </a:lnTo>
                <a:lnTo>
                  <a:pt x="2636963" y="506776"/>
                </a:lnTo>
                <a:lnTo>
                  <a:pt x="2606870" y="473909"/>
                </a:lnTo>
                <a:lnTo>
                  <a:pt x="2575829" y="441944"/>
                </a:lnTo>
                <a:lnTo>
                  <a:pt x="2543865" y="410904"/>
                </a:lnTo>
                <a:lnTo>
                  <a:pt x="2510997" y="380810"/>
                </a:lnTo>
                <a:lnTo>
                  <a:pt x="2477249" y="351685"/>
                </a:lnTo>
                <a:lnTo>
                  <a:pt x="2442643" y="323551"/>
                </a:lnTo>
                <a:lnTo>
                  <a:pt x="2407201" y="296430"/>
                </a:lnTo>
                <a:lnTo>
                  <a:pt x="2370945" y="270344"/>
                </a:lnTo>
                <a:lnTo>
                  <a:pt x="2333897" y="245314"/>
                </a:lnTo>
                <a:lnTo>
                  <a:pt x="2296079" y="221364"/>
                </a:lnTo>
                <a:lnTo>
                  <a:pt x="2257513" y="198516"/>
                </a:lnTo>
                <a:lnTo>
                  <a:pt x="2218221" y="176791"/>
                </a:lnTo>
                <a:lnTo>
                  <a:pt x="2178226" y="156211"/>
                </a:lnTo>
                <a:lnTo>
                  <a:pt x="2137549" y="136799"/>
                </a:lnTo>
                <a:lnTo>
                  <a:pt x="2096213" y="118576"/>
                </a:lnTo>
                <a:lnTo>
                  <a:pt x="2054239" y="101566"/>
                </a:lnTo>
                <a:lnTo>
                  <a:pt x="2011650" y="85789"/>
                </a:lnTo>
                <a:lnTo>
                  <a:pt x="1968468" y="71268"/>
                </a:lnTo>
                <a:lnTo>
                  <a:pt x="1924715" y="58025"/>
                </a:lnTo>
                <a:lnTo>
                  <a:pt x="1880413" y="46083"/>
                </a:lnTo>
                <a:lnTo>
                  <a:pt x="1835584" y="35462"/>
                </a:lnTo>
                <a:lnTo>
                  <a:pt x="1790250" y="26187"/>
                </a:lnTo>
                <a:lnTo>
                  <a:pt x="1744434" y="18277"/>
                </a:lnTo>
                <a:lnTo>
                  <a:pt x="1698157" y="11756"/>
                </a:lnTo>
                <a:lnTo>
                  <a:pt x="1651442" y="6646"/>
                </a:lnTo>
                <a:lnTo>
                  <a:pt x="1604310" y="2968"/>
                </a:lnTo>
                <a:lnTo>
                  <a:pt x="1556784" y="745"/>
                </a:lnTo>
                <a:lnTo>
                  <a:pt x="1508885" y="0"/>
                </a:lnTo>
                <a:close/>
              </a:path>
            </a:pathLst>
          </a:custGeom>
          <a:solidFill>
            <a:srgbClr val="57A250"/>
          </a:solidFill>
        </p:spPr>
        <p:txBody>
          <a:bodyPr wrap="square" lIns="0" tIns="0" rIns="0" bIns="0" rtlCol="0"/>
          <a:lstStyle/>
          <a:p>
            <a:endParaRPr sz="1636" dirty="0"/>
          </a:p>
        </p:txBody>
      </p:sp>
      <p:sp>
        <p:nvSpPr>
          <p:cNvPr id="32" name="object 32"/>
          <p:cNvSpPr txBox="1"/>
          <p:nvPr/>
        </p:nvSpPr>
        <p:spPr>
          <a:xfrm>
            <a:off x="3401575" y="2860745"/>
            <a:ext cx="2384897" cy="1490589"/>
          </a:xfrm>
          <a:prstGeom prst="rect">
            <a:avLst/>
          </a:prstGeom>
        </p:spPr>
        <p:txBody>
          <a:bodyPr vert="horz" wrap="square" lIns="0" tIns="10974" rIns="0" bIns="0" rtlCol="0">
            <a:spAutoFit/>
          </a:bodyPr>
          <a:lstStyle/>
          <a:p>
            <a:pPr marL="10974" marR="4622" algn="ctr">
              <a:lnSpc>
                <a:spcPct val="118300"/>
              </a:lnSpc>
              <a:spcBef>
                <a:spcPts val="86"/>
              </a:spcBef>
            </a:pPr>
            <a:r>
              <a:rPr sz="2093" b="1" spc="-86" dirty="0">
                <a:solidFill>
                  <a:srgbClr val="FFFFFF"/>
                </a:solidFill>
                <a:latin typeface="Ubuntu"/>
                <a:cs typeface="Ubuntu"/>
              </a:rPr>
              <a:t>Mulheres,</a:t>
            </a:r>
            <a:r>
              <a:rPr sz="2093" b="1" spc="-132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2093" b="1" spc="-50" dirty="0">
                <a:solidFill>
                  <a:srgbClr val="FFFFFF"/>
                </a:solidFill>
                <a:latin typeface="Ubuntu"/>
                <a:cs typeface="Ubuntu"/>
              </a:rPr>
              <a:t>se</a:t>
            </a:r>
            <a:r>
              <a:rPr sz="2093" b="1" spc="-127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2093" b="1" spc="-18" dirty="0">
                <a:solidFill>
                  <a:srgbClr val="FFFFFF"/>
                </a:solidFill>
                <a:latin typeface="Ubuntu"/>
                <a:cs typeface="Ubuntu"/>
              </a:rPr>
              <a:t>elas </a:t>
            </a:r>
            <a:r>
              <a:rPr sz="2093" b="1" spc="-77" dirty="0">
                <a:solidFill>
                  <a:srgbClr val="FFFFFF"/>
                </a:solidFill>
                <a:latin typeface="Ubuntu"/>
                <a:cs typeface="Ubuntu"/>
              </a:rPr>
              <a:t>querem,</a:t>
            </a:r>
            <a:r>
              <a:rPr sz="2093" b="1" spc="-155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2093" b="1" spc="-65" dirty="0">
                <a:solidFill>
                  <a:srgbClr val="FFFFFF"/>
                </a:solidFill>
                <a:latin typeface="Ubuntu"/>
                <a:cs typeface="Ubuntu"/>
              </a:rPr>
              <a:t>elas</a:t>
            </a:r>
            <a:r>
              <a:rPr sz="2093" b="1" spc="-155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2093" b="1" spc="-77" dirty="0">
                <a:solidFill>
                  <a:srgbClr val="FFFFFF"/>
                </a:solidFill>
                <a:latin typeface="Ubuntu"/>
                <a:cs typeface="Ubuntu"/>
              </a:rPr>
              <a:t>podem </a:t>
            </a:r>
            <a:r>
              <a:rPr sz="2093" b="1" spc="-86" dirty="0">
                <a:solidFill>
                  <a:srgbClr val="FFFFFF"/>
                </a:solidFill>
                <a:latin typeface="Ubuntu"/>
                <a:cs typeface="Ubuntu"/>
              </a:rPr>
              <a:t>Feira</a:t>
            </a:r>
            <a:r>
              <a:rPr sz="2093" b="1" spc="-150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2093" b="1" spc="-68" dirty="0">
                <a:solidFill>
                  <a:srgbClr val="FFFFFF"/>
                </a:solidFill>
                <a:latin typeface="Ubuntu"/>
                <a:cs typeface="Ubuntu"/>
              </a:rPr>
              <a:t>Beauty</a:t>
            </a:r>
            <a:r>
              <a:rPr sz="2093" b="1" spc="-146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2093" b="1" spc="-18" dirty="0">
                <a:solidFill>
                  <a:srgbClr val="FFFFFF"/>
                </a:solidFill>
                <a:latin typeface="Ubuntu"/>
                <a:cs typeface="Ubuntu"/>
              </a:rPr>
              <a:t>Fair </a:t>
            </a:r>
            <a:r>
              <a:rPr sz="2093" spc="-65" dirty="0">
                <a:solidFill>
                  <a:srgbClr val="FFFFFF"/>
                </a:solidFill>
                <a:latin typeface="Ubuntu"/>
                <a:cs typeface="Ubuntu"/>
              </a:rPr>
              <a:t>São</a:t>
            </a:r>
            <a:r>
              <a:rPr sz="2093" spc="-150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2093" spc="-18" dirty="0">
                <a:solidFill>
                  <a:srgbClr val="FFFFFF"/>
                </a:solidFill>
                <a:latin typeface="Ubuntu"/>
                <a:cs typeface="Ubuntu"/>
              </a:rPr>
              <a:t>Paulo</a:t>
            </a:r>
            <a:endParaRPr sz="2093" dirty="0">
              <a:latin typeface="Ubuntu"/>
              <a:cs typeface="Ubuntu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3996752" y="5247995"/>
            <a:ext cx="2144040" cy="2127290"/>
          </a:xfrm>
          <a:custGeom>
            <a:avLst/>
            <a:gdLst/>
            <a:ahLst/>
            <a:cxnLst/>
            <a:rect l="l" t="t" r="r" b="b"/>
            <a:pathLst>
              <a:path w="2357120" h="2338704">
                <a:moveTo>
                  <a:pt x="1178487" y="0"/>
                </a:moveTo>
                <a:lnTo>
                  <a:pt x="1129910" y="975"/>
                </a:lnTo>
                <a:lnTo>
                  <a:pt x="1081833" y="3875"/>
                </a:lnTo>
                <a:lnTo>
                  <a:pt x="1034294" y="8664"/>
                </a:lnTo>
                <a:lnTo>
                  <a:pt x="987331" y="15302"/>
                </a:lnTo>
                <a:lnTo>
                  <a:pt x="940981" y="23753"/>
                </a:lnTo>
                <a:lnTo>
                  <a:pt x="895283" y="33979"/>
                </a:lnTo>
                <a:lnTo>
                  <a:pt x="850275" y="45942"/>
                </a:lnTo>
                <a:lnTo>
                  <a:pt x="805994" y="59605"/>
                </a:lnTo>
                <a:lnTo>
                  <a:pt x="762479" y="74930"/>
                </a:lnTo>
                <a:lnTo>
                  <a:pt x="719767" y="91880"/>
                </a:lnTo>
                <a:lnTo>
                  <a:pt x="677896" y="110416"/>
                </a:lnTo>
                <a:lnTo>
                  <a:pt x="636905" y="130501"/>
                </a:lnTo>
                <a:lnTo>
                  <a:pt x="596830" y="152099"/>
                </a:lnTo>
                <a:lnTo>
                  <a:pt x="557711" y="175170"/>
                </a:lnTo>
                <a:lnTo>
                  <a:pt x="519584" y="199677"/>
                </a:lnTo>
                <a:lnTo>
                  <a:pt x="482488" y="225584"/>
                </a:lnTo>
                <a:lnTo>
                  <a:pt x="446461" y="252851"/>
                </a:lnTo>
                <a:lnTo>
                  <a:pt x="411540" y="281442"/>
                </a:lnTo>
                <a:lnTo>
                  <a:pt x="377764" y="311319"/>
                </a:lnTo>
                <a:lnTo>
                  <a:pt x="345171" y="342445"/>
                </a:lnTo>
                <a:lnTo>
                  <a:pt x="313798" y="374781"/>
                </a:lnTo>
                <a:lnTo>
                  <a:pt x="283683" y="408290"/>
                </a:lnTo>
                <a:lnTo>
                  <a:pt x="254864" y="442935"/>
                </a:lnTo>
                <a:lnTo>
                  <a:pt x="227380" y="478677"/>
                </a:lnTo>
                <a:lnTo>
                  <a:pt x="201267" y="515480"/>
                </a:lnTo>
                <a:lnTo>
                  <a:pt x="176564" y="553305"/>
                </a:lnTo>
                <a:lnTo>
                  <a:pt x="153309" y="592116"/>
                </a:lnTo>
                <a:lnTo>
                  <a:pt x="131540" y="631874"/>
                </a:lnTo>
                <a:lnTo>
                  <a:pt x="111295" y="672542"/>
                </a:lnTo>
                <a:lnTo>
                  <a:pt x="92611" y="714082"/>
                </a:lnTo>
                <a:lnTo>
                  <a:pt x="75527" y="756456"/>
                </a:lnTo>
                <a:lnTo>
                  <a:pt x="60080" y="799628"/>
                </a:lnTo>
                <a:lnTo>
                  <a:pt x="46308" y="843559"/>
                </a:lnTo>
                <a:lnTo>
                  <a:pt x="34250" y="888212"/>
                </a:lnTo>
                <a:lnTo>
                  <a:pt x="23942" y="933549"/>
                </a:lnTo>
                <a:lnTo>
                  <a:pt x="15424" y="979532"/>
                </a:lnTo>
                <a:lnTo>
                  <a:pt x="8733" y="1026124"/>
                </a:lnTo>
                <a:lnTo>
                  <a:pt x="3906" y="1073288"/>
                </a:lnTo>
                <a:lnTo>
                  <a:pt x="982" y="1120985"/>
                </a:lnTo>
                <a:lnTo>
                  <a:pt x="0" y="1169179"/>
                </a:lnTo>
                <a:lnTo>
                  <a:pt x="982" y="1217373"/>
                </a:lnTo>
                <a:lnTo>
                  <a:pt x="3906" y="1265071"/>
                </a:lnTo>
                <a:lnTo>
                  <a:pt x="8733" y="1312235"/>
                </a:lnTo>
                <a:lnTo>
                  <a:pt x="15424" y="1358828"/>
                </a:lnTo>
                <a:lnTo>
                  <a:pt x="23942" y="1404812"/>
                </a:lnTo>
                <a:lnTo>
                  <a:pt x="34250" y="1450149"/>
                </a:lnTo>
                <a:lnTo>
                  <a:pt x="46308" y="1494803"/>
                </a:lnTo>
                <a:lnTo>
                  <a:pt x="60080" y="1538734"/>
                </a:lnTo>
                <a:lnTo>
                  <a:pt x="75527" y="1581906"/>
                </a:lnTo>
                <a:lnTo>
                  <a:pt x="92611" y="1624281"/>
                </a:lnTo>
                <a:lnTo>
                  <a:pt x="111295" y="1665822"/>
                </a:lnTo>
                <a:lnTo>
                  <a:pt x="131540" y="1706490"/>
                </a:lnTo>
                <a:lnTo>
                  <a:pt x="153309" y="1746248"/>
                </a:lnTo>
                <a:lnTo>
                  <a:pt x="176564" y="1785059"/>
                </a:lnTo>
                <a:lnTo>
                  <a:pt x="201267" y="1822885"/>
                </a:lnTo>
                <a:lnTo>
                  <a:pt x="227380" y="1859688"/>
                </a:lnTo>
                <a:lnTo>
                  <a:pt x="254864" y="1895431"/>
                </a:lnTo>
                <a:lnTo>
                  <a:pt x="283683" y="1930076"/>
                </a:lnTo>
                <a:lnTo>
                  <a:pt x="313798" y="1963585"/>
                </a:lnTo>
                <a:lnTo>
                  <a:pt x="345171" y="1995922"/>
                </a:lnTo>
                <a:lnTo>
                  <a:pt x="377764" y="2027047"/>
                </a:lnTo>
                <a:lnTo>
                  <a:pt x="411540" y="2056924"/>
                </a:lnTo>
                <a:lnTo>
                  <a:pt x="446461" y="2085516"/>
                </a:lnTo>
                <a:lnTo>
                  <a:pt x="482488" y="2112783"/>
                </a:lnTo>
                <a:lnTo>
                  <a:pt x="519584" y="2138690"/>
                </a:lnTo>
                <a:lnTo>
                  <a:pt x="557711" y="2163197"/>
                </a:lnTo>
                <a:lnTo>
                  <a:pt x="596830" y="2186269"/>
                </a:lnTo>
                <a:lnTo>
                  <a:pt x="636905" y="2207866"/>
                </a:lnTo>
                <a:lnTo>
                  <a:pt x="677896" y="2227952"/>
                </a:lnTo>
                <a:lnTo>
                  <a:pt x="719767" y="2246488"/>
                </a:lnTo>
                <a:lnTo>
                  <a:pt x="762479" y="2263437"/>
                </a:lnTo>
                <a:lnTo>
                  <a:pt x="805994" y="2278762"/>
                </a:lnTo>
                <a:lnTo>
                  <a:pt x="850275" y="2292425"/>
                </a:lnTo>
                <a:lnTo>
                  <a:pt x="895283" y="2304389"/>
                </a:lnTo>
                <a:lnTo>
                  <a:pt x="940981" y="2314614"/>
                </a:lnTo>
                <a:lnTo>
                  <a:pt x="987331" y="2323065"/>
                </a:lnTo>
                <a:lnTo>
                  <a:pt x="1034294" y="2329704"/>
                </a:lnTo>
                <a:lnTo>
                  <a:pt x="1081833" y="2334492"/>
                </a:lnTo>
                <a:lnTo>
                  <a:pt x="1129910" y="2337393"/>
                </a:lnTo>
                <a:lnTo>
                  <a:pt x="1178487" y="2338368"/>
                </a:lnTo>
                <a:lnTo>
                  <a:pt x="1227064" y="2337393"/>
                </a:lnTo>
                <a:lnTo>
                  <a:pt x="1275141" y="2334492"/>
                </a:lnTo>
                <a:lnTo>
                  <a:pt x="1322680" y="2329704"/>
                </a:lnTo>
                <a:lnTo>
                  <a:pt x="1369644" y="2323065"/>
                </a:lnTo>
                <a:lnTo>
                  <a:pt x="1415993" y="2314614"/>
                </a:lnTo>
                <a:lnTo>
                  <a:pt x="1461691" y="2304389"/>
                </a:lnTo>
                <a:lnTo>
                  <a:pt x="1506699" y="2292425"/>
                </a:lnTo>
                <a:lnTo>
                  <a:pt x="1550980" y="2278762"/>
                </a:lnTo>
                <a:lnTo>
                  <a:pt x="1594495" y="2263437"/>
                </a:lnTo>
                <a:lnTo>
                  <a:pt x="1637207" y="2246488"/>
                </a:lnTo>
                <a:lnTo>
                  <a:pt x="1679078" y="2227952"/>
                </a:lnTo>
                <a:lnTo>
                  <a:pt x="1720070" y="2207866"/>
                </a:lnTo>
                <a:lnTo>
                  <a:pt x="1760144" y="2186269"/>
                </a:lnTo>
                <a:lnTo>
                  <a:pt x="1799264" y="2163197"/>
                </a:lnTo>
                <a:lnTo>
                  <a:pt x="1837390" y="2138690"/>
                </a:lnTo>
                <a:lnTo>
                  <a:pt x="1874486" y="2112783"/>
                </a:lnTo>
                <a:lnTo>
                  <a:pt x="1910513" y="2085516"/>
                </a:lnTo>
                <a:lnTo>
                  <a:pt x="1945434" y="2056924"/>
                </a:lnTo>
                <a:lnTo>
                  <a:pt x="1979210" y="2027047"/>
                </a:lnTo>
                <a:lnTo>
                  <a:pt x="2011803" y="1995922"/>
                </a:lnTo>
                <a:lnTo>
                  <a:pt x="2043177" y="1963585"/>
                </a:lnTo>
                <a:lnTo>
                  <a:pt x="2073291" y="1930076"/>
                </a:lnTo>
                <a:lnTo>
                  <a:pt x="2102110" y="1895431"/>
                </a:lnTo>
                <a:lnTo>
                  <a:pt x="2129595" y="1859688"/>
                </a:lnTo>
                <a:lnTo>
                  <a:pt x="2155707" y="1822885"/>
                </a:lnTo>
                <a:lnTo>
                  <a:pt x="2180410" y="1785059"/>
                </a:lnTo>
                <a:lnTo>
                  <a:pt x="2203665" y="1746248"/>
                </a:lnTo>
                <a:lnTo>
                  <a:pt x="2225434" y="1706490"/>
                </a:lnTo>
                <a:lnTo>
                  <a:pt x="2245679" y="1665822"/>
                </a:lnTo>
                <a:lnTo>
                  <a:pt x="2264363" y="1624281"/>
                </a:lnTo>
                <a:lnTo>
                  <a:pt x="2281448" y="1581906"/>
                </a:lnTo>
                <a:lnTo>
                  <a:pt x="2296895" y="1538734"/>
                </a:lnTo>
                <a:lnTo>
                  <a:pt x="2310666" y="1494803"/>
                </a:lnTo>
                <a:lnTo>
                  <a:pt x="2322725" y="1450149"/>
                </a:lnTo>
                <a:lnTo>
                  <a:pt x="2333032" y="1404812"/>
                </a:lnTo>
                <a:lnTo>
                  <a:pt x="2341550" y="1358828"/>
                </a:lnTo>
                <a:lnTo>
                  <a:pt x="2348242" y="1312235"/>
                </a:lnTo>
                <a:lnTo>
                  <a:pt x="2353068" y="1265071"/>
                </a:lnTo>
                <a:lnTo>
                  <a:pt x="2355992" y="1217373"/>
                </a:lnTo>
                <a:lnTo>
                  <a:pt x="2356975" y="1169179"/>
                </a:lnTo>
                <a:lnTo>
                  <a:pt x="2355992" y="1120985"/>
                </a:lnTo>
                <a:lnTo>
                  <a:pt x="2353068" y="1073288"/>
                </a:lnTo>
                <a:lnTo>
                  <a:pt x="2348242" y="1026124"/>
                </a:lnTo>
                <a:lnTo>
                  <a:pt x="2341550" y="979532"/>
                </a:lnTo>
                <a:lnTo>
                  <a:pt x="2333032" y="933549"/>
                </a:lnTo>
                <a:lnTo>
                  <a:pt x="2322725" y="888212"/>
                </a:lnTo>
                <a:lnTo>
                  <a:pt x="2310666" y="843559"/>
                </a:lnTo>
                <a:lnTo>
                  <a:pt x="2296895" y="799628"/>
                </a:lnTo>
                <a:lnTo>
                  <a:pt x="2281448" y="756456"/>
                </a:lnTo>
                <a:lnTo>
                  <a:pt x="2264363" y="714082"/>
                </a:lnTo>
                <a:lnTo>
                  <a:pt x="2245679" y="672542"/>
                </a:lnTo>
                <a:lnTo>
                  <a:pt x="2225434" y="631874"/>
                </a:lnTo>
                <a:lnTo>
                  <a:pt x="2203665" y="592116"/>
                </a:lnTo>
                <a:lnTo>
                  <a:pt x="2180410" y="553305"/>
                </a:lnTo>
                <a:lnTo>
                  <a:pt x="2155707" y="515480"/>
                </a:lnTo>
                <a:lnTo>
                  <a:pt x="2129595" y="478677"/>
                </a:lnTo>
                <a:lnTo>
                  <a:pt x="2102110" y="442935"/>
                </a:lnTo>
                <a:lnTo>
                  <a:pt x="2073291" y="408290"/>
                </a:lnTo>
                <a:lnTo>
                  <a:pt x="2043177" y="374781"/>
                </a:lnTo>
                <a:lnTo>
                  <a:pt x="2011803" y="342445"/>
                </a:lnTo>
                <a:lnTo>
                  <a:pt x="1979210" y="311319"/>
                </a:lnTo>
                <a:lnTo>
                  <a:pt x="1945434" y="281442"/>
                </a:lnTo>
                <a:lnTo>
                  <a:pt x="1910513" y="252851"/>
                </a:lnTo>
                <a:lnTo>
                  <a:pt x="1874486" y="225584"/>
                </a:lnTo>
                <a:lnTo>
                  <a:pt x="1837390" y="199677"/>
                </a:lnTo>
                <a:lnTo>
                  <a:pt x="1799264" y="175170"/>
                </a:lnTo>
                <a:lnTo>
                  <a:pt x="1760144" y="152099"/>
                </a:lnTo>
                <a:lnTo>
                  <a:pt x="1720070" y="130501"/>
                </a:lnTo>
                <a:lnTo>
                  <a:pt x="1679078" y="110416"/>
                </a:lnTo>
                <a:lnTo>
                  <a:pt x="1637207" y="91880"/>
                </a:lnTo>
                <a:lnTo>
                  <a:pt x="1594495" y="74930"/>
                </a:lnTo>
                <a:lnTo>
                  <a:pt x="1550980" y="59605"/>
                </a:lnTo>
                <a:lnTo>
                  <a:pt x="1506699" y="45942"/>
                </a:lnTo>
                <a:lnTo>
                  <a:pt x="1461691" y="33979"/>
                </a:lnTo>
                <a:lnTo>
                  <a:pt x="1415993" y="23753"/>
                </a:lnTo>
                <a:lnTo>
                  <a:pt x="1369644" y="15302"/>
                </a:lnTo>
                <a:lnTo>
                  <a:pt x="1322680" y="8664"/>
                </a:lnTo>
                <a:lnTo>
                  <a:pt x="1275141" y="3875"/>
                </a:lnTo>
                <a:lnTo>
                  <a:pt x="1227064" y="975"/>
                </a:lnTo>
                <a:lnTo>
                  <a:pt x="1178487" y="0"/>
                </a:lnTo>
                <a:close/>
              </a:path>
            </a:pathLst>
          </a:custGeom>
          <a:solidFill>
            <a:srgbClr val="006D4C"/>
          </a:solidFill>
        </p:spPr>
        <p:txBody>
          <a:bodyPr wrap="square" lIns="0" tIns="0" rIns="0" bIns="0" rtlCol="0"/>
          <a:lstStyle/>
          <a:p>
            <a:endParaRPr sz="1636" dirty="0"/>
          </a:p>
        </p:txBody>
      </p:sp>
      <p:sp>
        <p:nvSpPr>
          <p:cNvPr id="34" name="object 34"/>
          <p:cNvSpPr txBox="1"/>
          <p:nvPr/>
        </p:nvSpPr>
        <p:spPr>
          <a:xfrm>
            <a:off x="4274296" y="5702487"/>
            <a:ext cx="1629401" cy="1157357"/>
          </a:xfrm>
          <a:prstGeom prst="rect">
            <a:avLst/>
          </a:prstGeom>
        </p:spPr>
        <p:txBody>
          <a:bodyPr vert="horz" wrap="square" lIns="0" tIns="10974" rIns="0" bIns="0" rtlCol="0">
            <a:spAutoFit/>
          </a:bodyPr>
          <a:lstStyle/>
          <a:p>
            <a:pPr marL="111482" marR="165779" algn="ctr">
              <a:lnSpc>
                <a:spcPct val="118300"/>
              </a:lnSpc>
              <a:spcBef>
                <a:spcPts val="86"/>
              </a:spcBef>
            </a:pPr>
            <a:r>
              <a:rPr sz="2093" b="1" spc="-92" dirty="0">
                <a:solidFill>
                  <a:srgbClr val="FFFFFF"/>
                </a:solidFill>
                <a:latin typeface="Ubuntu"/>
                <a:cs typeface="Ubuntu"/>
              </a:rPr>
              <a:t>MULHERES </a:t>
            </a:r>
            <a:r>
              <a:rPr sz="2093" b="1" spc="-50" dirty="0">
                <a:solidFill>
                  <a:srgbClr val="FFFFFF"/>
                </a:solidFill>
                <a:latin typeface="Ubuntu"/>
                <a:cs typeface="Ubuntu"/>
              </a:rPr>
              <a:t>EM</a:t>
            </a:r>
            <a:r>
              <a:rPr sz="2093" b="1" spc="-155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2093" b="1" spc="-18" dirty="0">
                <a:solidFill>
                  <a:srgbClr val="FFFFFF"/>
                </a:solidFill>
                <a:latin typeface="Ubuntu"/>
                <a:cs typeface="Ubuntu"/>
              </a:rPr>
              <a:t>AÇÃO</a:t>
            </a:r>
            <a:endParaRPr sz="2093" dirty="0">
              <a:latin typeface="Ubuntu"/>
              <a:cs typeface="Ubuntu"/>
            </a:endParaRPr>
          </a:p>
          <a:p>
            <a:pPr algn="ctr">
              <a:spcBef>
                <a:spcPts val="459"/>
              </a:spcBef>
            </a:pPr>
            <a:r>
              <a:rPr sz="2093" spc="-83" dirty="0">
                <a:solidFill>
                  <a:srgbClr val="FFFFFF"/>
                </a:solidFill>
                <a:latin typeface="Ubuntu"/>
                <a:cs typeface="Ubuntu"/>
              </a:rPr>
              <a:t>Ribeirão</a:t>
            </a:r>
            <a:r>
              <a:rPr sz="2093" spc="-127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2093" spc="-41" dirty="0">
                <a:solidFill>
                  <a:srgbClr val="FFFFFF"/>
                </a:solidFill>
                <a:latin typeface="Ubuntu"/>
                <a:cs typeface="Ubuntu"/>
              </a:rPr>
              <a:t>Preto</a:t>
            </a:r>
            <a:endParaRPr sz="2093" dirty="0">
              <a:latin typeface="Ubuntu"/>
              <a:cs typeface="Ubuntu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1460589" y="3474782"/>
            <a:ext cx="3090722" cy="2297476"/>
          </a:xfrm>
          <a:prstGeom prst="rect">
            <a:avLst/>
          </a:prstGeom>
        </p:spPr>
        <p:txBody>
          <a:bodyPr vert="horz" wrap="square" lIns="0" tIns="10974" rIns="0" bIns="0" rtlCol="0">
            <a:spAutoFit/>
          </a:bodyPr>
          <a:lstStyle/>
          <a:p>
            <a:pPr marL="11553" marR="4622" indent="-578" algn="ctr">
              <a:lnSpc>
                <a:spcPct val="118300"/>
              </a:lnSpc>
              <a:spcBef>
                <a:spcPts val="86"/>
              </a:spcBef>
            </a:pPr>
            <a:r>
              <a:rPr sz="2093" b="1" spc="-65" dirty="0">
                <a:solidFill>
                  <a:srgbClr val="FFFFFF"/>
                </a:solidFill>
                <a:latin typeface="Ubuntu"/>
                <a:cs typeface="Ubuntu"/>
              </a:rPr>
              <a:t>10º</a:t>
            </a:r>
            <a:r>
              <a:rPr sz="2093" b="1" spc="-127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2093" b="1" spc="-96" dirty="0">
                <a:solidFill>
                  <a:srgbClr val="FFFFFF"/>
                </a:solidFill>
                <a:latin typeface="Ubuntu"/>
                <a:cs typeface="Ubuntu"/>
              </a:rPr>
              <a:t>ENCONTRO</a:t>
            </a:r>
            <a:r>
              <a:rPr sz="2093" b="1" spc="-123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2093" b="1" spc="-23" dirty="0">
                <a:solidFill>
                  <a:srgbClr val="FFFFFF"/>
                </a:solidFill>
                <a:latin typeface="Ubuntu"/>
                <a:cs typeface="Ubuntu"/>
              </a:rPr>
              <a:t>DE </a:t>
            </a:r>
            <a:r>
              <a:rPr sz="2093" b="1" spc="-83" dirty="0">
                <a:solidFill>
                  <a:srgbClr val="FFFFFF"/>
                </a:solidFill>
                <a:latin typeface="Ubuntu"/>
                <a:cs typeface="Ubuntu"/>
              </a:rPr>
              <a:t>PRODUTORAS</a:t>
            </a:r>
            <a:r>
              <a:rPr sz="2093" b="1" spc="-110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2093" b="1" spc="-9" dirty="0">
                <a:solidFill>
                  <a:srgbClr val="FFFFFF"/>
                </a:solidFill>
                <a:latin typeface="Ubuntu"/>
                <a:cs typeface="Ubuntu"/>
              </a:rPr>
              <a:t>RURAIS </a:t>
            </a:r>
            <a:r>
              <a:rPr sz="2093" b="1" spc="-77" dirty="0">
                <a:solidFill>
                  <a:srgbClr val="FFFFFF"/>
                </a:solidFill>
                <a:latin typeface="Ubuntu"/>
                <a:cs typeface="Ubuntu"/>
              </a:rPr>
              <a:t>DA</a:t>
            </a:r>
            <a:r>
              <a:rPr sz="2093" b="1" spc="-146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2093" b="1" spc="-96" dirty="0">
                <a:solidFill>
                  <a:srgbClr val="FFFFFF"/>
                </a:solidFill>
                <a:latin typeface="Ubuntu"/>
                <a:cs typeface="Ubuntu"/>
              </a:rPr>
              <a:t>COMISSÃO</a:t>
            </a:r>
            <a:r>
              <a:rPr sz="2093" b="1" spc="-137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2093" b="1" spc="-36" dirty="0">
                <a:solidFill>
                  <a:srgbClr val="FFFFFF"/>
                </a:solidFill>
                <a:latin typeface="Ubuntu"/>
                <a:cs typeface="Ubuntu"/>
              </a:rPr>
              <a:t>FEMININA </a:t>
            </a:r>
            <a:r>
              <a:rPr sz="2093" b="1" spc="-50" dirty="0">
                <a:solidFill>
                  <a:srgbClr val="FFFFFF"/>
                </a:solidFill>
                <a:latin typeface="Ubuntu"/>
                <a:cs typeface="Ubuntu"/>
              </a:rPr>
              <a:t>DO</a:t>
            </a:r>
            <a:r>
              <a:rPr sz="2093" b="1" spc="-137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2093" b="1" spc="-100" dirty="0">
                <a:solidFill>
                  <a:srgbClr val="FFFFFF"/>
                </a:solidFill>
                <a:latin typeface="Ubuntu"/>
                <a:cs typeface="Ubuntu"/>
              </a:rPr>
              <a:t>SINDICATO</a:t>
            </a:r>
            <a:r>
              <a:rPr sz="2093" b="1" spc="-137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2093" b="1" spc="-68" dirty="0">
                <a:solidFill>
                  <a:srgbClr val="FFFFFF"/>
                </a:solidFill>
                <a:latin typeface="Ubuntu"/>
                <a:cs typeface="Ubuntu"/>
              </a:rPr>
              <a:t>RURAL</a:t>
            </a:r>
            <a:r>
              <a:rPr sz="2093" b="1" spc="-132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2093" b="1" spc="-41" dirty="0">
                <a:solidFill>
                  <a:srgbClr val="FFFFFF"/>
                </a:solidFill>
                <a:latin typeface="Ubuntu"/>
                <a:cs typeface="Ubuntu"/>
              </a:rPr>
              <a:t>DE </a:t>
            </a:r>
            <a:r>
              <a:rPr sz="2093" b="1" spc="-9" dirty="0">
                <a:solidFill>
                  <a:srgbClr val="FFFFFF"/>
                </a:solidFill>
                <a:latin typeface="Ubuntu"/>
                <a:cs typeface="Ubuntu"/>
              </a:rPr>
              <a:t>CASCAVEL</a:t>
            </a:r>
            <a:endParaRPr sz="2093" dirty="0">
              <a:latin typeface="Ubuntu"/>
              <a:cs typeface="Ubuntu"/>
            </a:endParaRPr>
          </a:p>
          <a:p>
            <a:pPr algn="ctr">
              <a:spcBef>
                <a:spcPts val="459"/>
              </a:spcBef>
            </a:pPr>
            <a:r>
              <a:rPr sz="2093" spc="-23" dirty="0">
                <a:solidFill>
                  <a:srgbClr val="FFFFFF"/>
                </a:solidFill>
                <a:latin typeface="Ubuntu"/>
                <a:cs typeface="Ubuntu"/>
              </a:rPr>
              <a:t>PR</a:t>
            </a:r>
            <a:endParaRPr sz="2093" dirty="0">
              <a:latin typeface="Ubuntu"/>
              <a:cs typeface="Ubuntu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8535050" y="6148855"/>
            <a:ext cx="3407822" cy="2630709"/>
          </a:xfrm>
          <a:prstGeom prst="rect">
            <a:avLst/>
          </a:prstGeom>
        </p:spPr>
        <p:txBody>
          <a:bodyPr vert="horz" wrap="square" lIns="0" tIns="10974" rIns="0" bIns="0" rtlCol="0">
            <a:spAutoFit/>
          </a:bodyPr>
          <a:lstStyle/>
          <a:p>
            <a:pPr marL="265707" marR="258776" indent="-578" algn="ctr">
              <a:lnSpc>
                <a:spcPct val="118300"/>
              </a:lnSpc>
              <a:spcBef>
                <a:spcPts val="86"/>
              </a:spcBef>
            </a:pPr>
            <a:r>
              <a:rPr sz="2093" b="1" spc="-83" dirty="0">
                <a:solidFill>
                  <a:srgbClr val="FFFFFF"/>
                </a:solidFill>
                <a:latin typeface="Ubuntu"/>
                <a:cs typeface="Ubuntu"/>
              </a:rPr>
              <a:t>Simpósio</a:t>
            </a:r>
            <a:r>
              <a:rPr sz="2093" b="1" spc="-119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2093" b="1" spc="-23" dirty="0">
                <a:solidFill>
                  <a:srgbClr val="FFFFFF"/>
                </a:solidFill>
                <a:latin typeface="Ubuntu"/>
                <a:cs typeface="Ubuntu"/>
              </a:rPr>
              <a:t>de </a:t>
            </a:r>
            <a:r>
              <a:rPr sz="2093" b="1" spc="-92" dirty="0">
                <a:solidFill>
                  <a:srgbClr val="FFFFFF"/>
                </a:solidFill>
                <a:latin typeface="Ubuntu"/>
                <a:cs typeface="Ubuntu"/>
              </a:rPr>
              <a:t>Agronegócios</a:t>
            </a:r>
            <a:r>
              <a:rPr sz="2093" b="1" spc="-74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2093" b="1" spc="-23" dirty="0">
                <a:solidFill>
                  <a:srgbClr val="FFFFFF"/>
                </a:solidFill>
                <a:latin typeface="Ubuntu"/>
                <a:cs typeface="Ubuntu"/>
              </a:rPr>
              <a:t>da </a:t>
            </a:r>
            <a:r>
              <a:rPr sz="2093" b="1" spc="-86" dirty="0">
                <a:solidFill>
                  <a:srgbClr val="FFFFFF"/>
                </a:solidFill>
                <a:latin typeface="Ubuntu"/>
                <a:cs typeface="Ubuntu"/>
              </a:rPr>
              <a:t>Exposição</a:t>
            </a:r>
            <a:r>
              <a:rPr sz="2093" b="1" spc="-100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2093" b="1" spc="-86" dirty="0">
                <a:solidFill>
                  <a:srgbClr val="FFFFFF"/>
                </a:solidFill>
                <a:latin typeface="Ubuntu"/>
                <a:cs typeface="Ubuntu"/>
              </a:rPr>
              <a:t>Agropecuária,</a:t>
            </a:r>
            <a:endParaRPr sz="2093" dirty="0">
              <a:latin typeface="Ubuntu"/>
              <a:cs typeface="Ubuntu"/>
            </a:endParaRPr>
          </a:p>
          <a:p>
            <a:pPr marL="10974" marR="4622" algn="ctr">
              <a:lnSpc>
                <a:spcPct val="118300"/>
              </a:lnSpc>
            </a:pPr>
            <a:r>
              <a:rPr sz="2093" b="1" spc="-86" dirty="0">
                <a:solidFill>
                  <a:srgbClr val="FFFFFF"/>
                </a:solidFill>
                <a:latin typeface="Ubuntu"/>
                <a:cs typeface="Ubuntu"/>
              </a:rPr>
              <a:t>Industrial</a:t>
            </a:r>
            <a:r>
              <a:rPr sz="2093" b="1" spc="-146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2093" b="1" dirty="0">
                <a:solidFill>
                  <a:srgbClr val="FFFFFF"/>
                </a:solidFill>
                <a:latin typeface="Ubuntu"/>
                <a:cs typeface="Ubuntu"/>
              </a:rPr>
              <a:t>e</a:t>
            </a:r>
            <a:r>
              <a:rPr sz="2093" b="1" spc="-141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2093" b="1" spc="-83" dirty="0">
                <a:solidFill>
                  <a:srgbClr val="FFFFFF"/>
                </a:solidFill>
                <a:latin typeface="Ubuntu"/>
                <a:cs typeface="Ubuntu"/>
              </a:rPr>
              <a:t>Comercial</a:t>
            </a:r>
            <a:r>
              <a:rPr sz="2093" b="1" spc="-146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2093" b="1" spc="-50" dirty="0">
                <a:solidFill>
                  <a:srgbClr val="FFFFFF"/>
                </a:solidFill>
                <a:latin typeface="Ubuntu"/>
                <a:cs typeface="Ubuntu"/>
              </a:rPr>
              <a:t>de</a:t>
            </a:r>
            <a:r>
              <a:rPr sz="2093" b="1" spc="-141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2093" b="1" spc="-41" dirty="0">
                <a:solidFill>
                  <a:srgbClr val="FFFFFF"/>
                </a:solidFill>
                <a:latin typeface="Ubuntu"/>
                <a:cs typeface="Ubuntu"/>
              </a:rPr>
              <a:t>São </a:t>
            </a:r>
            <a:r>
              <a:rPr sz="2093" b="1" spc="-74" dirty="0">
                <a:solidFill>
                  <a:srgbClr val="FFFFFF"/>
                </a:solidFill>
                <a:latin typeface="Ubuntu"/>
                <a:cs typeface="Ubuntu"/>
              </a:rPr>
              <a:t>João</a:t>
            </a:r>
            <a:r>
              <a:rPr sz="2093" b="1" spc="-155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2093" b="1" spc="-50" dirty="0">
                <a:solidFill>
                  <a:srgbClr val="FFFFFF"/>
                </a:solidFill>
                <a:latin typeface="Ubuntu"/>
                <a:cs typeface="Ubuntu"/>
              </a:rPr>
              <a:t>da</a:t>
            </a:r>
            <a:r>
              <a:rPr sz="2093" b="1" spc="-150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2093" b="1" spc="-65" dirty="0">
                <a:solidFill>
                  <a:srgbClr val="FFFFFF"/>
                </a:solidFill>
                <a:latin typeface="Ubuntu"/>
                <a:cs typeface="Ubuntu"/>
              </a:rPr>
              <a:t>Boa</a:t>
            </a:r>
            <a:r>
              <a:rPr sz="2093" b="1" spc="-155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2093" b="1" spc="-77" dirty="0">
                <a:solidFill>
                  <a:srgbClr val="FFFFFF"/>
                </a:solidFill>
                <a:latin typeface="Ubuntu"/>
                <a:cs typeface="Ubuntu"/>
              </a:rPr>
              <a:t>Vista</a:t>
            </a:r>
            <a:r>
              <a:rPr sz="2093" b="1" spc="-150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2093" b="1" spc="-9" dirty="0">
                <a:solidFill>
                  <a:srgbClr val="FFFFFF"/>
                </a:solidFill>
                <a:latin typeface="Ubuntu"/>
                <a:cs typeface="Ubuntu"/>
              </a:rPr>
              <a:t>(EAPIC) </a:t>
            </a:r>
            <a:r>
              <a:rPr sz="2093" spc="-65" dirty="0">
                <a:solidFill>
                  <a:srgbClr val="FFFFFF"/>
                </a:solidFill>
                <a:latin typeface="Ubuntu"/>
                <a:cs typeface="Ubuntu"/>
              </a:rPr>
              <a:t>São</a:t>
            </a:r>
            <a:r>
              <a:rPr sz="2093" spc="-159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2093" spc="-74" dirty="0">
                <a:solidFill>
                  <a:srgbClr val="FFFFFF"/>
                </a:solidFill>
                <a:latin typeface="Ubuntu"/>
                <a:cs typeface="Ubuntu"/>
              </a:rPr>
              <a:t>João</a:t>
            </a:r>
            <a:r>
              <a:rPr sz="2093" spc="-146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2093" spc="-50" dirty="0">
                <a:solidFill>
                  <a:srgbClr val="FFFFFF"/>
                </a:solidFill>
                <a:latin typeface="Ubuntu"/>
                <a:cs typeface="Ubuntu"/>
              </a:rPr>
              <a:t>da</a:t>
            </a:r>
            <a:r>
              <a:rPr sz="2093" spc="-150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2093" spc="-65" dirty="0">
                <a:solidFill>
                  <a:srgbClr val="FFFFFF"/>
                </a:solidFill>
                <a:latin typeface="Ubuntu"/>
                <a:cs typeface="Ubuntu"/>
              </a:rPr>
              <a:t>Boa</a:t>
            </a:r>
            <a:r>
              <a:rPr sz="2093" spc="-146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2093" spc="-9" dirty="0">
                <a:solidFill>
                  <a:srgbClr val="FFFFFF"/>
                </a:solidFill>
                <a:latin typeface="Ubuntu"/>
                <a:cs typeface="Ubuntu"/>
              </a:rPr>
              <a:t>Vista</a:t>
            </a:r>
            <a:endParaRPr lang="pt-BR" sz="2093" spc="-9" dirty="0">
              <a:solidFill>
                <a:srgbClr val="FFFFFF"/>
              </a:solidFill>
              <a:latin typeface="Ubuntu"/>
              <a:cs typeface="Ubuntu"/>
            </a:endParaRPr>
          </a:p>
          <a:p>
            <a:pPr marL="10974" marR="4622" algn="ctr">
              <a:lnSpc>
                <a:spcPct val="118300"/>
              </a:lnSpc>
            </a:pPr>
            <a:r>
              <a:rPr lang="pt-BR" sz="2093" spc="-9" dirty="0">
                <a:solidFill>
                  <a:srgbClr val="FFFFFF"/>
                </a:solidFill>
                <a:latin typeface="Ubuntu"/>
                <a:cs typeface="Ubuntu"/>
              </a:rPr>
              <a:t>SP</a:t>
            </a:r>
            <a:endParaRPr sz="2093" dirty="0">
              <a:latin typeface="Ubuntu"/>
              <a:cs typeface="Ubuntu"/>
            </a:endParaRPr>
          </a:p>
        </p:txBody>
      </p:sp>
      <p:sp>
        <p:nvSpPr>
          <p:cNvPr id="37" name="object 2">
            <a:extLst>
              <a:ext uri="{FF2B5EF4-FFF2-40B4-BE49-F238E27FC236}">
                <a16:creationId xmlns:a16="http://schemas.microsoft.com/office/drawing/2014/main" xmlns="" id="{215EBBAC-F346-B4A4-7395-D650A0983A5E}"/>
              </a:ext>
            </a:extLst>
          </p:cNvPr>
          <p:cNvSpPr txBox="1">
            <a:spLocks/>
          </p:cNvSpPr>
          <p:nvPr/>
        </p:nvSpPr>
        <p:spPr>
          <a:xfrm>
            <a:off x="552728" y="669738"/>
            <a:ext cx="4796790" cy="689933"/>
          </a:xfrm>
          <a:prstGeom prst="rect">
            <a:avLst/>
          </a:prstGeom>
          <a:effectLst/>
        </p:spPr>
        <p:txBody>
          <a:bodyPr vert="horz" wrap="square" lIns="0" tIns="12701" rIns="0" bIns="0" rtlCol="0" anchor="ctr">
            <a:spAutoFit/>
          </a:bodyPr>
          <a:lstStyle>
            <a:lvl1pPr algn="l" defTabSz="685800" rtl="0" eaLnBrk="1" latinLnBrk="0" hangingPunct="1">
              <a:spcBef>
                <a:spcPct val="0"/>
              </a:spcBef>
              <a:buNone/>
              <a:defRPr sz="5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2701" algn="ctr">
              <a:spcBef>
                <a:spcPts val="100"/>
              </a:spcBef>
            </a:pPr>
            <a:r>
              <a:rPr lang="pt-BR" sz="44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Ubuntu" panose="020B0504030602030204" pitchFamily="34" charset="0"/>
              </a:rPr>
              <a:t>OUTRAS AÇÕES</a:t>
            </a:r>
            <a:endParaRPr lang="pt-BR" sz="4400" b="1" spc="-50" dirty="0">
              <a:solidFill>
                <a:schemeClr val="accent4">
                  <a:lumMod val="40000"/>
                  <a:lumOff val="60000"/>
                </a:schemeClr>
              </a:solidFill>
              <a:latin typeface="Ubuntu" panose="020B0504030602030204" pitchFamily="34" charset="0"/>
            </a:endParaRPr>
          </a:p>
        </p:txBody>
      </p:sp>
      <p:sp>
        <p:nvSpPr>
          <p:cNvPr id="38" name="object 2">
            <a:extLst>
              <a:ext uri="{FF2B5EF4-FFF2-40B4-BE49-F238E27FC236}">
                <a16:creationId xmlns:a16="http://schemas.microsoft.com/office/drawing/2014/main" xmlns="" id="{81725C5E-7B60-DB95-BE74-31E9B89A16AF}"/>
              </a:ext>
            </a:extLst>
          </p:cNvPr>
          <p:cNvSpPr txBox="1">
            <a:spLocks/>
          </p:cNvSpPr>
          <p:nvPr/>
        </p:nvSpPr>
        <p:spPr>
          <a:xfrm>
            <a:off x="381000" y="1207745"/>
            <a:ext cx="4796790" cy="689933"/>
          </a:xfrm>
          <a:prstGeom prst="rect">
            <a:avLst/>
          </a:prstGeom>
          <a:effectLst/>
        </p:spPr>
        <p:txBody>
          <a:bodyPr vert="horz" wrap="square" lIns="0" tIns="12701" rIns="0" bIns="0" rtlCol="0" anchor="ctr">
            <a:spAutoFit/>
          </a:bodyPr>
          <a:lstStyle>
            <a:lvl1pPr algn="l" defTabSz="685800" rtl="0" eaLnBrk="1" latinLnBrk="0" hangingPunct="1">
              <a:spcBef>
                <a:spcPct val="0"/>
              </a:spcBef>
              <a:buNone/>
              <a:defRPr sz="5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2701" algn="ctr">
              <a:spcBef>
                <a:spcPts val="100"/>
              </a:spcBef>
            </a:pPr>
            <a:r>
              <a:rPr lang="pt-BR" sz="44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Ubuntu" panose="020B0504030602030204" pitchFamily="34" charset="0"/>
              </a:rPr>
              <a:t>2022</a:t>
            </a:r>
            <a:endParaRPr lang="pt-BR" sz="4400" b="1" spc="-50" dirty="0">
              <a:solidFill>
                <a:schemeClr val="accent4">
                  <a:lumMod val="40000"/>
                  <a:lumOff val="60000"/>
                </a:schemeClr>
              </a:solidFill>
              <a:latin typeface="Ubuntu" panose="020B0504030602030204" pitchFamily="34" charset="0"/>
            </a:endParaRPr>
          </a:p>
        </p:txBody>
      </p:sp>
      <p:sp>
        <p:nvSpPr>
          <p:cNvPr id="2" name="object 19">
            <a:extLst>
              <a:ext uri="{FF2B5EF4-FFF2-40B4-BE49-F238E27FC236}">
                <a16:creationId xmlns:a16="http://schemas.microsoft.com/office/drawing/2014/main" xmlns="" id="{176EB15A-6DA5-61D4-22A1-026C108586CB}"/>
              </a:ext>
            </a:extLst>
          </p:cNvPr>
          <p:cNvSpPr/>
          <p:nvPr/>
        </p:nvSpPr>
        <p:spPr>
          <a:xfrm>
            <a:off x="914400" y="4229100"/>
            <a:ext cx="2325405" cy="2306922"/>
          </a:xfrm>
          <a:custGeom>
            <a:avLst/>
            <a:gdLst/>
            <a:ahLst/>
            <a:cxnLst/>
            <a:rect l="l" t="t" r="r" b="b"/>
            <a:pathLst>
              <a:path w="2556510" h="2536190">
                <a:moveTo>
                  <a:pt x="1277961" y="0"/>
                </a:moveTo>
                <a:lnTo>
                  <a:pt x="1230050" y="874"/>
                </a:lnTo>
                <a:lnTo>
                  <a:pt x="1182585" y="3477"/>
                </a:lnTo>
                <a:lnTo>
                  <a:pt x="1135595" y="7778"/>
                </a:lnTo>
                <a:lnTo>
                  <a:pt x="1089112" y="13747"/>
                </a:lnTo>
                <a:lnTo>
                  <a:pt x="1043167" y="21352"/>
                </a:lnTo>
                <a:lnTo>
                  <a:pt x="997791" y="30563"/>
                </a:lnTo>
                <a:lnTo>
                  <a:pt x="953014" y="41349"/>
                </a:lnTo>
                <a:lnTo>
                  <a:pt x="908868" y="53680"/>
                </a:lnTo>
                <a:lnTo>
                  <a:pt x="865383" y="67525"/>
                </a:lnTo>
                <a:lnTo>
                  <a:pt x="822590" y="82854"/>
                </a:lnTo>
                <a:lnTo>
                  <a:pt x="780520" y="99636"/>
                </a:lnTo>
                <a:lnTo>
                  <a:pt x="739204" y="117839"/>
                </a:lnTo>
                <a:lnTo>
                  <a:pt x="698672" y="137434"/>
                </a:lnTo>
                <a:lnTo>
                  <a:pt x="658957" y="158390"/>
                </a:lnTo>
                <a:lnTo>
                  <a:pt x="620088" y="180676"/>
                </a:lnTo>
                <a:lnTo>
                  <a:pt x="582096" y="204262"/>
                </a:lnTo>
                <a:lnTo>
                  <a:pt x="545013" y="229117"/>
                </a:lnTo>
                <a:lnTo>
                  <a:pt x="508870" y="255210"/>
                </a:lnTo>
                <a:lnTo>
                  <a:pt x="473696" y="282511"/>
                </a:lnTo>
                <a:lnTo>
                  <a:pt x="439523" y="310988"/>
                </a:lnTo>
                <a:lnTo>
                  <a:pt x="406383" y="340612"/>
                </a:lnTo>
                <a:lnTo>
                  <a:pt x="374305" y="371352"/>
                </a:lnTo>
                <a:lnTo>
                  <a:pt x="343321" y="403177"/>
                </a:lnTo>
                <a:lnTo>
                  <a:pt x="313461" y="436056"/>
                </a:lnTo>
                <a:lnTo>
                  <a:pt x="284757" y="469959"/>
                </a:lnTo>
                <a:lnTo>
                  <a:pt x="257239" y="504855"/>
                </a:lnTo>
                <a:lnTo>
                  <a:pt x="230939" y="540714"/>
                </a:lnTo>
                <a:lnTo>
                  <a:pt x="205886" y="577504"/>
                </a:lnTo>
                <a:lnTo>
                  <a:pt x="182113" y="615196"/>
                </a:lnTo>
                <a:lnTo>
                  <a:pt x="159650" y="653758"/>
                </a:lnTo>
                <a:lnTo>
                  <a:pt x="138527" y="693160"/>
                </a:lnTo>
                <a:lnTo>
                  <a:pt x="118776" y="733372"/>
                </a:lnTo>
                <a:lnTo>
                  <a:pt x="100428" y="774362"/>
                </a:lnTo>
                <a:lnTo>
                  <a:pt x="83513" y="816100"/>
                </a:lnTo>
                <a:lnTo>
                  <a:pt x="68062" y="858555"/>
                </a:lnTo>
                <a:lnTo>
                  <a:pt x="54107" y="901697"/>
                </a:lnTo>
                <a:lnTo>
                  <a:pt x="41678" y="945495"/>
                </a:lnTo>
                <a:lnTo>
                  <a:pt x="30806" y="989919"/>
                </a:lnTo>
                <a:lnTo>
                  <a:pt x="21521" y="1034937"/>
                </a:lnTo>
                <a:lnTo>
                  <a:pt x="13856" y="1080519"/>
                </a:lnTo>
                <a:lnTo>
                  <a:pt x="7840" y="1126635"/>
                </a:lnTo>
                <a:lnTo>
                  <a:pt x="3505" y="1173254"/>
                </a:lnTo>
                <a:lnTo>
                  <a:pt x="881" y="1220345"/>
                </a:lnTo>
                <a:lnTo>
                  <a:pt x="0" y="1267877"/>
                </a:lnTo>
                <a:lnTo>
                  <a:pt x="881" y="1315409"/>
                </a:lnTo>
                <a:lnTo>
                  <a:pt x="3505" y="1362499"/>
                </a:lnTo>
                <a:lnTo>
                  <a:pt x="7840" y="1409117"/>
                </a:lnTo>
                <a:lnTo>
                  <a:pt x="13856" y="1455232"/>
                </a:lnTo>
                <a:lnTo>
                  <a:pt x="21521" y="1500814"/>
                </a:lnTo>
                <a:lnTo>
                  <a:pt x="30806" y="1545832"/>
                </a:lnTo>
                <a:lnTo>
                  <a:pt x="41678" y="1590255"/>
                </a:lnTo>
                <a:lnTo>
                  <a:pt x="54107" y="1634052"/>
                </a:lnTo>
                <a:lnTo>
                  <a:pt x="68062" y="1677194"/>
                </a:lnTo>
                <a:lnTo>
                  <a:pt x="83513" y="1719649"/>
                </a:lnTo>
                <a:lnTo>
                  <a:pt x="100428" y="1761386"/>
                </a:lnTo>
                <a:lnTo>
                  <a:pt x="118776" y="1802376"/>
                </a:lnTo>
                <a:lnTo>
                  <a:pt x="138527" y="1842587"/>
                </a:lnTo>
                <a:lnTo>
                  <a:pt x="159650" y="1881989"/>
                </a:lnTo>
                <a:lnTo>
                  <a:pt x="182113" y="1920551"/>
                </a:lnTo>
                <a:lnTo>
                  <a:pt x="205886" y="1958242"/>
                </a:lnTo>
                <a:lnTo>
                  <a:pt x="230939" y="1995032"/>
                </a:lnTo>
                <a:lnTo>
                  <a:pt x="257239" y="2030891"/>
                </a:lnTo>
                <a:lnTo>
                  <a:pt x="284757" y="2065787"/>
                </a:lnTo>
                <a:lnTo>
                  <a:pt x="313461" y="2099689"/>
                </a:lnTo>
                <a:lnTo>
                  <a:pt x="343321" y="2132568"/>
                </a:lnTo>
                <a:lnTo>
                  <a:pt x="374305" y="2164393"/>
                </a:lnTo>
                <a:lnTo>
                  <a:pt x="406383" y="2195133"/>
                </a:lnTo>
                <a:lnTo>
                  <a:pt x="439523" y="2224756"/>
                </a:lnTo>
                <a:lnTo>
                  <a:pt x="473696" y="2253234"/>
                </a:lnTo>
                <a:lnTo>
                  <a:pt x="508870" y="2280534"/>
                </a:lnTo>
                <a:lnTo>
                  <a:pt x="545013" y="2306627"/>
                </a:lnTo>
                <a:lnTo>
                  <a:pt x="582096" y="2331482"/>
                </a:lnTo>
                <a:lnTo>
                  <a:pt x="620088" y="2355068"/>
                </a:lnTo>
                <a:lnTo>
                  <a:pt x="658957" y="2377354"/>
                </a:lnTo>
                <a:lnTo>
                  <a:pt x="698672" y="2398310"/>
                </a:lnTo>
                <a:lnTo>
                  <a:pt x="739204" y="2417905"/>
                </a:lnTo>
                <a:lnTo>
                  <a:pt x="780520" y="2436108"/>
                </a:lnTo>
                <a:lnTo>
                  <a:pt x="822590" y="2452890"/>
                </a:lnTo>
                <a:lnTo>
                  <a:pt x="865383" y="2468218"/>
                </a:lnTo>
                <a:lnTo>
                  <a:pt x="908868" y="2482064"/>
                </a:lnTo>
                <a:lnTo>
                  <a:pt x="953014" y="2494395"/>
                </a:lnTo>
                <a:lnTo>
                  <a:pt x="997791" y="2505181"/>
                </a:lnTo>
                <a:lnTo>
                  <a:pt x="1043167" y="2514392"/>
                </a:lnTo>
                <a:lnTo>
                  <a:pt x="1089112" y="2521997"/>
                </a:lnTo>
                <a:lnTo>
                  <a:pt x="1135595" y="2527966"/>
                </a:lnTo>
                <a:lnTo>
                  <a:pt x="1182585" y="2532267"/>
                </a:lnTo>
                <a:lnTo>
                  <a:pt x="1230050" y="2534870"/>
                </a:lnTo>
                <a:lnTo>
                  <a:pt x="1277961" y="2535744"/>
                </a:lnTo>
                <a:lnTo>
                  <a:pt x="1325871" y="2534870"/>
                </a:lnTo>
                <a:lnTo>
                  <a:pt x="1373337" y="2532267"/>
                </a:lnTo>
                <a:lnTo>
                  <a:pt x="1420326" y="2527966"/>
                </a:lnTo>
                <a:lnTo>
                  <a:pt x="1466809" y="2521997"/>
                </a:lnTo>
                <a:lnTo>
                  <a:pt x="1512754" y="2514392"/>
                </a:lnTo>
                <a:lnTo>
                  <a:pt x="1558130" y="2505181"/>
                </a:lnTo>
                <a:lnTo>
                  <a:pt x="1602907" y="2494395"/>
                </a:lnTo>
                <a:lnTo>
                  <a:pt x="1647053" y="2482064"/>
                </a:lnTo>
                <a:lnTo>
                  <a:pt x="1690539" y="2468218"/>
                </a:lnTo>
                <a:lnTo>
                  <a:pt x="1733332" y="2452890"/>
                </a:lnTo>
                <a:lnTo>
                  <a:pt x="1775402" y="2436108"/>
                </a:lnTo>
                <a:lnTo>
                  <a:pt x="1816718" y="2417905"/>
                </a:lnTo>
                <a:lnTo>
                  <a:pt x="1857249" y="2398310"/>
                </a:lnTo>
                <a:lnTo>
                  <a:pt x="1896964" y="2377354"/>
                </a:lnTo>
                <a:lnTo>
                  <a:pt x="1935833" y="2355068"/>
                </a:lnTo>
                <a:lnTo>
                  <a:pt x="1973825" y="2331482"/>
                </a:lnTo>
                <a:lnTo>
                  <a:pt x="2010908" y="2306627"/>
                </a:lnTo>
                <a:lnTo>
                  <a:pt x="2047052" y="2280534"/>
                </a:lnTo>
                <a:lnTo>
                  <a:pt x="2082225" y="2253234"/>
                </a:lnTo>
                <a:lnTo>
                  <a:pt x="2116398" y="2224756"/>
                </a:lnTo>
                <a:lnTo>
                  <a:pt x="2149538" y="2195133"/>
                </a:lnTo>
                <a:lnTo>
                  <a:pt x="2181616" y="2164393"/>
                </a:lnTo>
                <a:lnTo>
                  <a:pt x="2212600" y="2132568"/>
                </a:lnTo>
                <a:lnTo>
                  <a:pt x="2242460" y="2099689"/>
                </a:lnTo>
                <a:lnTo>
                  <a:pt x="2271164" y="2065787"/>
                </a:lnTo>
                <a:lnTo>
                  <a:pt x="2298682" y="2030891"/>
                </a:lnTo>
                <a:lnTo>
                  <a:pt x="2324982" y="1995032"/>
                </a:lnTo>
                <a:lnTo>
                  <a:pt x="2350035" y="1958242"/>
                </a:lnTo>
                <a:lnTo>
                  <a:pt x="2373808" y="1920551"/>
                </a:lnTo>
                <a:lnTo>
                  <a:pt x="2396272" y="1881989"/>
                </a:lnTo>
                <a:lnTo>
                  <a:pt x="2417394" y="1842587"/>
                </a:lnTo>
                <a:lnTo>
                  <a:pt x="2437145" y="1802376"/>
                </a:lnTo>
                <a:lnTo>
                  <a:pt x="2455493" y="1761386"/>
                </a:lnTo>
                <a:lnTo>
                  <a:pt x="2472408" y="1719649"/>
                </a:lnTo>
                <a:lnTo>
                  <a:pt x="2487859" y="1677194"/>
                </a:lnTo>
                <a:lnTo>
                  <a:pt x="2501814" y="1634052"/>
                </a:lnTo>
                <a:lnTo>
                  <a:pt x="2514243" y="1590255"/>
                </a:lnTo>
                <a:lnTo>
                  <a:pt x="2525116" y="1545832"/>
                </a:lnTo>
                <a:lnTo>
                  <a:pt x="2534400" y="1500814"/>
                </a:lnTo>
                <a:lnTo>
                  <a:pt x="2542065" y="1455232"/>
                </a:lnTo>
                <a:lnTo>
                  <a:pt x="2548081" y="1409117"/>
                </a:lnTo>
                <a:lnTo>
                  <a:pt x="2552416" y="1362499"/>
                </a:lnTo>
                <a:lnTo>
                  <a:pt x="2555040" y="1315409"/>
                </a:lnTo>
                <a:lnTo>
                  <a:pt x="2555922" y="1267877"/>
                </a:lnTo>
                <a:lnTo>
                  <a:pt x="2555040" y="1220345"/>
                </a:lnTo>
                <a:lnTo>
                  <a:pt x="2552416" y="1173254"/>
                </a:lnTo>
                <a:lnTo>
                  <a:pt x="2548081" y="1126635"/>
                </a:lnTo>
                <a:lnTo>
                  <a:pt x="2542065" y="1080519"/>
                </a:lnTo>
                <a:lnTo>
                  <a:pt x="2534400" y="1034937"/>
                </a:lnTo>
                <a:lnTo>
                  <a:pt x="2525116" y="989919"/>
                </a:lnTo>
                <a:lnTo>
                  <a:pt x="2514243" y="945495"/>
                </a:lnTo>
                <a:lnTo>
                  <a:pt x="2501814" y="901697"/>
                </a:lnTo>
                <a:lnTo>
                  <a:pt x="2487859" y="858555"/>
                </a:lnTo>
                <a:lnTo>
                  <a:pt x="2472408" y="816100"/>
                </a:lnTo>
                <a:lnTo>
                  <a:pt x="2455493" y="774362"/>
                </a:lnTo>
                <a:lnTo>
                  <a:pt x="2437145" y="733372"/>
                </a:lnTo>
                <a:lnTo>
                  <a:pt x="2417394" y="693160"/>
                </a:lnTo>
                <a:lnTo>
                  <a:pt x="2396272" y="653758"/>
                </a:lnTo>
                <a:lnTo>
                  <a:pt x="2373808" y="615196"/>
                </a:lnTo>
                <a:lnTo>
                  <a:pt x="2350035" y="577504"/>
                </a:lnTo>
                <a:lnTo>
                  <a:pt x="2324982" y="540714"/>
                </a:lnTo>
                <a:lnTo>
                  <a:pt x="2298682" y="504855"/>
                </a:lnTo>
                <a:lnTo>
                  <a:pt x="2271164" y="469959"/>
                </a:lnTo>
                <a:lnTo>
                  <a:pt x="2242460" y="436056"/>
                </a:lnTo>
                <a:lnTo>
                  <a:pt x="2212600" y="403177"/>
                </a:lnTo>
                <a:lnTo>
                  <a:pt x="2181616" y="371352"/>
                </a:lnTo>
                <a:lnTo>
                  <a:pt x="2149538" y="340612"/>
                </a:lnTo>
                <a:lnTo>
                  <a:pt x="2116398" y="310988"/>
                </a:lnTo>
                <a:lnTo>
                  <a:pt x="2082225" y="282511"/>
                </a:lnTo>
                <a:lnTo>
                  <a:pt x="2047052" y="255210"/>
                </a:lnTo>
                <a:lnTo>
                  <a:pt x="2010908" y="229117"/>
                </a:lnTo>
                <a:lnTo>
                  <a:pt x="1973825" y="204262"/>
                </a:lnTo>
                <a:lnTo>
                  <a:pt x="1935833" y="180676"/>
                </a:lnTo>
                <a:lnTo>
                  <a:pt x="1896964" y="158390"/>
                </a:lnTo>
                <a:lnTo>
                  <a:pt x="1857249" y="137434"/>
                </a:lnTo>
                <a:lnTo>
                  <a:pt x="1816718" y="117839"/>
                </a:lnTo>
                <a:lnTo>
                  <a:pt x="1775402" y="99636"/>
                </a:lnTo>
                <a:lnTo>
                  <a:pt x="1733332" y="82854"/>
                </a:lnTo>
                <a:lnTo>
                  <a:pt x="1690539" y="67525"/>
                </a:lnTo>
                <a:lnTo>
                  <a:pt x="1647053" y="53680"/>
                </a:lnTo>
                <a:lnTo>
                  <a:pt x="1602907" y="41349"/>
                </a:lnTo>
                <a:lnTo>
                  <a:pt x="1558130" y="30563"/>
                </a:lnTo>
                <a:lnTo>
                  <a:pt x="1512754" y="21352"/>
                </a:lnTo>
                <a:lnTo>
                  <a:pt x="1466809" y="13747"/>
                </a:lnTo>
                <a:lnTo>
                  <a:pt x="1420326" y="7778"/>
                </a:lnTo>
                <a:lnTo>
                  <a:pt x="1373337" y="3477"/>
                </a:lnTo>
                <a:lnTo>
                  <a:pt x="1325871" y="874"/>
                </a:lnTo>
                <a:lnTo>
                  <a:pt x="1277961" y="0"/>
                </a:lnTo>
                <a:close/>
              </a:path>
            </a:pathLst>
          </a:custGeom>
          <a:solidFill>
            <a:srgbClr val="4B9881"/>
          </a:solidFill>
        </p:spPr>
        <p:txBody>
          <a:bodyPr wrap="square" lIns="0" tIns="0" rIns="0" bIns="0" rtlCol="0"/>
          <a:lstStyle/>
          <a:p>
            <a:endParaRPr sz="1636" dirty="0"/>
          </a:p>
        </p:txBody>
      </p:sp>
      <p:sp>
        <p:nvSpPr>
          <p:cNvPr id="8" name="object 15">
            <a:extLst>
              <a:ext uri="{FF2B5EF4-FFF2-40B4-BE49-F238E27FC236}">
                <a16:creationId xmlns:a16="http://schemas.microsoft.com/office/drawing/2014/main" xmlns="" id="{28E61DC4-9B67-AA55-AFDE-CA7835E38C42}"/>
              </a:ext>
            </a:extLst>
          </p:cNvPr>
          <p:cNvSpPr txBox="1"/>
          <p:nvPr/>
        </p:nvSpPr>
        <p:spPr>
          <a:xfrm>
            <a:off x="1154103" y="5048779"/>
            <a:ext cx="1817697" cy="622634"/>
          </a:xfrm>
          <a:prstGeom prst="rect">
            <a:avLst/>
          </a:prstGeom>
        </p:spPr>
        <p:txBody>
          <a:bodyPr vert="horz" wrap="square" lIns="0" tIns="14441" rIns="0" bIns="0" rtlCol="0">
            <a:spAutoFit/>
          </a:bodyPr>
          <a:lstStyle/>
          <a:p>
            <a:pPr algn="ctr">
              <a:spcBef>
                <a:spcPts val="114"/>
              </a:spcBef>
            </a:pPr>
            <a:r>
              <a:rPr sz="1775" b="1" spc="-36" dirty="0">
                <a:solidFill>
                  <a:srgbClr val="FFFFFF"/>
                </a:solidFill>
                <a:latin typeface="Ubuntu"/>
                <a:cs typeface="Ubuntu"/>
              </a:rPr>
              <a:t>5º</a:t>
            </a:r>
            <a:r>
              <a:rPr sz="1775" b="1" spc="-132" dirty="0">
                <a:solidFill>
                  <a:srgbClr val="FFFFFF"/>
                </a:solidFill>
                <a:latin typeface="Ubuntu"/>
                <a:cs typeface="Ubuntu"/>
              </a:rPr>
              <a:t> </a:t>
            </a:r>
            <a:r>
              <a:rPr sz="1775" b="1" spc="-56" dirty="0">
                <a:solidFill>
                  <a:srgbClr val="FFFFFF"/>
                </a:solidFill>
                <a:latin typeface="Ubuntu"/>
                <a:cs typeface="Ubuntu"/>
              </a:rPr>
              <a:t>CONEXIDADES</a:t>
            </a:r>
            <a:endParaRPr sz="1775" dirty="0">
              <a:latin typeface="Ubuntu"/>
              <a:cs typeface="Ubuntu"/>
            </a:endParaRPr>
          </a:p>
          <a:p>
            <a:pPr algn="ctr">
              <a:spcBef>
                <a:spcPts val="77"/>
              </a:spcBef>
            </a:pPr>
            <a:r>
              <a:rPr sz="2093" spc="-9" dirty="0">
                <a:solidFill>
                  <a:srgbClr val="FFFFFF"/>
                </a:solidFill>
                <a:latin typeface="Ubuntu"/>
                <a:cs typeface="Ubuntu"/>
              </a:rPr>
              <a:t>Guarujá</a:t>
            </a:r>
            <a:endParaRPr sz="2093" dirty="0">
              <a:latin typeface="Ubuntu"/>
              <a:cs typeface="Ubuntu"/>
            </a:endParaRPr>
          </a:p>
        </p:txBody>
      </p:sp>
      <p:sp>
        <p:nvSpPr>
          <p:cNvPr id="39" name="object 26">
            <a:extLst>
              <a:ext uri="{FF2B5EF4-FFF2-40B4-BE49-F238E27FC236}">
                <a16:creationId xmlns:a16="http://schemas.microsoft.com/office/drawing/2014/main" xmlns="" id="{27D93CFE-B0E0-ECAC-1FC6-0DC777E38CF6}"/>
              </a:ext>
            </a:extLst>
          </p:cNvPr>
          <p:cNvSpPr/>
          <p:nvPr/>
        </p:nvSpPr>
        <p:spPr>
          <a:xfrm>
            <a:off x="14467560" y="611933"/>
            <a:ext cx="2144040" cy="2127290"/>
          </a:xfrm>
          <a:custGeom>
            <a:avLst/>
            <a:gdLst/>
            <a:ahLst/>
            <a:cxnLst/>
            <a:rect l="l" t="t" r="r" b="b"/>
            <a:pathLst>
              <a:path w="2357120" h="2338704">
                <a:moveTo>
                  <a:pt x="1178487" y="0"/>
                </a:moveTo>
                <a:lnTo>
                  <a:pt x="1129910" y="975"/>
                </a:lnTo>
                <a:lnTo>
                  <a:pt x="1081833" y="3875"/>
                </a:lnTo>
                <a:lnTo>
                  <a:pt x="1034294" y="8664"/>
                </a:lnTo>
                <a:lnTo>
                  <a:pt x="987331" y="15302"/>
                </a:lnTo>
                <a:lnTo>
                  <a:pt x="940981" y="23753"/>
                </a:lnTo>
                <a:lnTo>
                  <a:pt x="895283" y="33979"/>
                </a:lnTo>
                <a:lnTo>
                  <a:pt x="850275" y="45942"/>
                </a:lnTo>
                <a:lnTo>
                  <a:pt x="805994" y="59605"/>
                </a:lnTo>
                <a:lnTo>
                  <a:pt x="762479" y="74930"/>
                </a:lnTo>
                <a:lnTo>
                  <a:pt x="719767" y="91880"/>
                </a:lnTo>
                <a:lnTo>
                  <a:pt x="677896" y="110416"/>
                </a:lnTo>
                <a:lnTo>
                  <a:pt x="636905" y="130501"/>
                </a:lnTo>
                <a:lnTo>
                  <a:pt x="596830" y="152099"/>
                </a:lnTo>
                <a:lnTo>
                  <a:pt x="557711" y="175170"/>
                </a:lnTo>
                <a:lnTo>
                  <a:pt x="519584" y="199677"/>
                </a:lnTo>
                <a:lnTo>
                  <a:pt x="482488" y="225584"/>
                </a:lnTo>
                <a:lnTo>
                  <a:pt x="446461" y="252851"/>
                </a:lnTo>
                <a:lnTo>
                  <a:pt x="411540" y="281442"/>
                </a:lnTo>
                <a:lnTo>
                  <a:pt x="377764" y="311319"/>
                </a:lnTo>
                <a:lnTo>
                  <a:pt x="345171" y="342445"/>
                </a:lnTo>
                <a:lnTo>
                  <a:pt x="313798" y="374781"/>
                </a:lnTo>
                <a:lnTo>
                  <a:pt x="283683" y="408290"/>
                </a:lnTo>
                <a:lnTo>
                  <a:pt x="254864" y="442935"/>
                </a:lnTo>
                <a:lnTo>
                  <a:pt x="227380" y="478677"/>
                </a:lnTo>
                <a:lnTo>
                  <a:pt x="201267" y="515480"/>
                </a:lnTo>
                <a:lnTo>
                  <a:pt x="176564" y="553305"/>
                </a:lnTo>
                <a:lnTo>
                  <a:pt x="153309" y="592116"/>
                </a:lnTo>
                <a:lnTo>
                  <a:pt x="131540" y="631874"/>
                </a:lnTo>
                <a:lnTo>
                  <a:pt x="111295" y="672542"/>
                </a:lnTo>
                <a:lnTo>
                  <a:pt x="92611" y="714082"/>
                </a:lnTo>
                <a:lnTo>
                  <a:pt x="75527" y="756456"/>
                </a:lnTo>
                <a:lnTo>
                  <a:pt x="60080" y="799628"/>
                </a:lnTo>
                <a:lnTo>
                  <a:pt x="46308" y="843559"/>
                </a:lnTo>
                <a:lnTo>
                  <a:pt x="34250" y="888212"/>
                </a:lnTo>
                <a:lnTo>
                  <a:pt x="23942" y="933549"/>
                </a:lnTo>
                <a:lnTo>
                  <a:pt x="15424" y="979532"/>
                </a:lnTo>
                <a:lnTo>
                  <a:pt x="8733" y="1026124"/>
                </a:lnTo>
                <a:lnTo>
                  <a:pt x="3906" y="1073288"/>
                </a:lnTo>
                <a:lnTo>
                  <a:pt x="982" y="1120985"/>
                </a:lnTo>
                <a:lnTo>
                  <a:pt x="0" y="1169179"/>
                </a:lnTo>
                <a:lnTo>
                  <a:pt x="982" y="1217373"/>
                </a:lnTo>
                <a:lnTo>
                  <a:pt x="3906" y="1265071"/>
                </a:lnTo>
                <a:lnTo>
                  <a:pt x="8733" y="1312235"/>
                </a:lnTo>
                <a:lnTo>
                  <a:pt x="15424" y="1358828"/>
                </a:lnTo>
                <a:lnTo>
                  <a:pt x="23942" y="1404812"/>
                </a:lnTo>
                <a:lnTo>
                  <a:pt x="34250" y="1450149"/>
                </a:lnTo>
                <a:lnTo>
                  <a:pt x="46308" y="1494803"/>
                </a:lnTo>
                <a:lnTo>
                  <a:pt x="60080" y="1538734"/>
                </a:lnTo>
                <a:lnTo>
                  <a:pt x="75527" y="1581906"/>
                </a:lnTo>
                <a:lnTo>
                  <a:pt x="92611" y="1624281"/>
                </a:lnTo>
                <a:lnTo>
                  <a:pt x="111295" y="1665822"/>
                </a:lnTo>
                <a:lnTo>
                  <a:pt x="131540" y="1706490"/>
                </a:lnTo>
                <a:lnTo>
                  <a:pt x="153309" y="1746248"/>
                </a:lnTo>
                <a:lnTo>
                  <a:pt x="176564" y="1785059"/>
                </a:lnTo>
                <a:lnTo>
                  <a:pt x="201267" y="1822885"/>
                </a:lnTo>
                <a:lnTo>
                  <a:pt x="227380" y="1859688"/>
                </a:lnTo>
                <a:lnTo>
                  <a:pt x="254864" y="1895431"/>
                </a:lnTo>
                <a:lnTo>
                  <a:pt x="283683" y="1930076"/>
                </a:lnTo>
                <a:lnTo>
                  <a:pt x="313798" y="1963585"/>
                </a:lnTo>
                <a:lnTo>
                  <a:pt x="345171" y="1995922"/>
                </a:lnTo>
                <a:lnTo>
                  <a:pt x="377764" y="2027047"/>
                </a:lnTo>
                <a:lnTo>
                  <a:pt x="411540" y="2056924"/>
                </a:lnTo>
                <a:lnTo>
                  <a:pt x="446461" y="2085516"/>
                </a:lnTo>
                <a:lnTo>
                  <a:pt x="482488" y="2112783"/>
                </a:lnTo>
                <a:lnTo>
                  <a:pt x="519584" y="2138690"/>
                </a:lnTo>
                <a:lnTo>
                  <a:pt x="557711" y="2163197"/>
                </a:lnTo>
                <a:lnTo>
                  <a:pt x="596830" y="2186269"/>
                </a:lnTo>
                <a:lnTo>
                  <a:pt x="636905" y="2207866"/>
                </a:lnTo>
                <a:lnTo>
                  <a:pt x="677896" y="2227952"/>
                </a:lnTo>
                <a:lnTo>
                  <a:pt x="719767" y="2246488"/>
                </a:lnTo>
                <a:lnTo>
                  <a:pt x="762479" y="2263437"/>
                </a:lnTo>
                <a:lnTo>
                  <a:pt x="805994" y="2278762"/>
                </a:lnTo>
                <a:lnTo>
                  <a:pt x="850275" y="2292425"/>
                </a:lnTo>
                <a:lnTo>
                  <a:pt x="895283" y="2304389"/>
                </a:lnTo>
                <a:lnTo>
                  <a:pt x="940981" y="2314614"/>
                </a:lnTo>
                <a:lnTo>
                  <a:pt x="987331" y="2323065"/>
                </a:lnTo>
                <a:lnTo>
                  <a:pt x="1034294" y="2329704"/>
                </a:lnTo>
                <a:lnTo>
                  <a:pt x="1081833" y="2334492"/>
                </a:lnTo>
                <a:lnTo>
                  <a:pt x="1129910" y="2337393"/>
                </a:lnTo>
                <a:lnTo>
                  <a:pt x="1178487" y="2338368"/>
                </a:lnTo>
                <a:lnTo>
                  <a:pt x="1227064" y="2337393"/>
                </a:lnTo>
                <a:lnTo>
                  <a:pt x="1275141" y="2334492"/>
                </a:lnTo>
                <a:lnTo>
                  <a:pt x="1322680" y="2329704"/>
                </a:lnTo>
                <a:lnTo>
                  <a:pt x="1369644" y="2323065"/>
                </a:lnTo>
                <a:lnTo>
                  <a:pt x="1415993" y="2314614"/>
                </a:lnTo>
                <a:lnTo>
                  <a:pt x="1461691" y="2304389"/>
                </a:lnTo>
                <a:lnTo>
                  <a:pt x="1506699" y="2292425"/>
                </a:lnTo>
                <a:lnTo>
                  <a:pt x="1550980" y="2278762"/>
                </a:lnTo>
                <a:lnTo>
                  <a:pt x="1594495" y="2263437"/>
                </a:lnTo>
                <a:lnTo>
                  <a:pt x="1637207" y="2246488"/>
                </a:lnTo>
                <a:lnTo>
                  <a:pt x="1679078" y="2227952"/>
                </a:lnTo>
                <a:lnTo>
                  <a:pt x="1720070" y="2207866"/>
                </a:lnTo>
                <a:lnTo>
                  <a:pt x="1760144" y="2186269"/>
                </a:lnTo>
                <a:lnTo>
                  <a:pt x="1799264" y="2163197"/>
                </a:lnTo>
                <a:lnTo>
                  <a:pt x="1837390" y="2138690"/>
                </a:lnTo>
                <a:lnTo>
                  <a:pt x="1874486" y="2112783"/>
                </a:lnTo>
                <a:lnTo>
                  <a:pt x="1910513" y="2085516"/>
                </a:lnTo>
                <a:lnTo>
                  <a:pt x="1945434" y="2056924"/>
                </a:lnTo>
                <a:lnTo>
                  <a:pt x="1979210" y="2027047"/>
                </a:lnTo>
                <a:lnTo>
                  <a:pt x="2011803" y="1995922"/>
                </a:lnTo>
                <a:lnTo>
                  <a:pt x="2043177" y="1963585"/>
                </a:lnTo>
                <a:lnTo>
                  <a:pt x="2073291" y="1930076"/>
                </a:lnTo>
                <a:lnTo>
                  <a:pt x="2102110" y="1895431"/>
                </a:lnTo>
                <a:lnTo>
                  <a:pt x="2129595" y="1859688"/>
                </a:lnTo>
                <a:lnTo>
                  <a:pt x="2155707" y="1822885"/>
                </a:lnTo>
                <a:lnTo>
                  <a:pt x="2180410" y="1785059"/>
                </a:lnTo>
                <a:lnTo>
                  <a:pt x="2203665" y="1746248"/>
                </a:lnTo>
                <a:lnTo>
                  <a:pt x="2225434" y="1706490"/>
                </a:lnTo>
                <a:lnTo>
                  <a:pt x="2245679" y="1665822"/>
                </a:lnTo>
                <a:lnTo>
                  <a:pt x="2264363" y="1624281"/>
                </a:lnTo>
                <a:lnTo>
                  <a:pt x="2281448" y="1581906"/>
                </a:lnTo>
                <a:lnTo>
                  <a:pt x="2296895" y="1538734"/>
                </a:lnTo>
                <a:lnTo>
                  <a:pt x="2310666" y="1494803"/>
                </a:lnTo>
                <a:lnTo>
                  <a:pt x="2322725" y="1450149"/>
                </a:lnTo>
                <a:lnTo>
                  <a:pt x="2333032" y="1404812"/>
                </a:lnTo>
                <a:lnTo>
                  <a:pt x="2341550" y="1358828"/>
                </a:lnTo>
                <a:lnTo>
                  <a:pt x="2348242" y="1312235"/>
                </a:lnTo>
                <a:lnTo>
                  <a:pt x="2353068" y="1265071"/>
                </a:lnTo>
                <a:lnTo>
                  <a:pt x="2355992" y="1217373"/>
                </a:lnTo>
                <a:lnTo>
                  <a:pt x="2356975" y="1169179"/>
                </a:lnTo>
                <a:lnTo>
                  <a:pt x="2355992" y="1120985"/>
                </a:lnTo>
                <a:lnTo>
                  <a:pt x="2353068" y="1073288"/>
                </a:lnTo>
                <a:lnTo>
                  <a:pt x="2348242" y="1026124"/>
                </a:lnTo>
                <a:lnTo>
                  <a:pt x="2341550" y="979532"/>
                </a:lnTo>
                <a:lnTo>
                  <a:pt x="2333032" y="933549"/>
                </a:lnTo>
                <a:lnTo>
                  <a:pt x="2322725" y="888212"/>
                </a:lnTo>
                <a:lnTo>
                  <a:pt x="2310666" y="843559"/>
                </a:lnTo>
                <a:lnTo>
                  <a:pt x="2296895" y="799628"/>
                </a:lnTo>
                <a:lnTo>
                  <a:pt x="2281448" y="756456"/>
                </a:lnTo>
                <a:lnTo>
                  <a:pt x="2264363" y="714082"/>
                </a:lnTo>
                <a:lnTo>
                  <a:pt x="2245679" y="672542"/>
                </a:lnTo>
                <a:lnTo>
                  <a:pt x="2225434" y="631874"/>
                </a:lnTo>
                <a:lnTo>
                  <a:pt x="2203665" y="592116"/>
                </a:lnTo>
                <a:lnTo>
                  <a:pt x="2180410" y="553305"/>
                </a:lnTo>
                <a:lnTo>
                  <a:pt x="2155707" y="515480"/>
                </a:lnTo>
                <a:lnTo>
                  <a:pt x="2129595" y="478677"/>
                </a:lnTo>
                <a:lnTo>
                  <a:pt x="2102110" y="442935"/>
                </a:lnTo>
                <a:lnTo>
                  <a:pt x="2073291" y="408290"/>
                </a:lnTo>
                <a:lnTo>
                  <a:pt x="2043177" y="374781"/>
                </a:lnTo>
                <a:lnTo>
                  <a:pt x="2011803" y="342445"/>
                </a:lnTo>
                <a:lnTo>
                  <a:pt x="1979210" y="311319"/>
                </a:lnTo>
                <a:lnTo>
                  <a:pt x="1945434" y="281442"/>
                </a:lnTo>
                <a:lnTo>
                  <a:pt x="1910513" y="252851"/>
                </a:lnTo>
                <a:lnTo>
                  <a:pt x="1874486" y="225584"/>
                </a:lnTo>
                <a:lnTo>
                  <a:pt x="1837390" y="199677"/>
                </a:lnTo>
                <a:lnTo>
                  <a:pt x="1799264" y="175170"/>
                </a:lnTo>
                <a:lnTo>
                  <a:pt x="1760144" y="152099"/>
                </a:lnTo>
                <a:lnTo>
                  <a:pt x="1720070" y="130501"/>
                </a:lnTo>
                <a:lnTo>
                  <a:pt x="1679078" y="110416"/>
                </a:lnTo>
                <a:lnTo>
                  <a:pt x="1637207" y="91880"/>
                </a:lnTo>
                <a:lnTo>
                  <a:pt x="1594495" y="74930"/>
                </a:lnTo>
                <a:lnTo>
                  <a:pt x="1550980" y="59605"/>
                </a:lnTo>
                <a:lnTo>
                  <a:pt x="1506699" y="45942"/>
                </a:lnTo>
                <a:lnTo>
                  <a:pt x="1461691" y="33979"/>
                </a:lnTo>
                <a:lnTo>
                  <a:pt x="1415993" y="23753"/>
                </a:lnTo>
                <a:lnTo>
                  <a:pt x="1369644" y="15302"/>
                </a:lnTo>
                <a:lnTo>
                  <a:pt x="1322680" y="8664"/>
                </a:lnTo>
                <a:lnTo>
                  <a:pt x="1275141" y="3875"/>
                </a:lnTo>
                <a:lnTo>
                  <a:pt x="1227064" y="975"/>
                </a:lnTo>
                <a:lnTo>
                  <a:pt x="1178487" y="0"/>
                </a:lnTo>
                <a:close/>
              </a:path>
            </a:pathLst>
          </a:custGeom>
          <a:solidFill>
            <a:srgbClr val="B7D433"/>
          </a:solidFill>
        </p:spPr>
        <p:txBody>
          <a:bodyPr wrap="square" lIns="0" tIns="0" rIns="0" bIns="0" rtlCol="0"/>
          <a:lstStyle/>
          <a:p>
            <a:endParaRPr sz="1636" dirty="0"/>
          </a:p>
        </p:txBody>
      </p:sp>
      <p:sp>
        <p:nvSpPr>
          <p:cNvPr id="40" name="object 27">
            <a:extLst>
              <a:ext uri="{FF2B5EF4-FFF2-40B4-BE49-F238E27FC236}">
                <a16:creationId xmlns:a16="http://schemas.microsoft.com/office/drawing/2014/main" xmlns="" id="{A970042C-B2A7-8DD4-BF76-89BBBDFAC6F3}"/>
              </a:ext>
            </a:extLst>
          </p:cNvPr>
          <p:cNvSpPr txBox="1"/>
          <p:nvPr/>
        </p:nvSpPr>
        <p:spPr>
          <a:xfrm>
            <a:off x="14706600" y="1132598"/>
            <a:ext cx="1567502" cy="977308"/>
          </a:xfrm>
          <a:prstGeom prst="rect">
            <a:avLst/>
          </a:prstGeom>
        </p:spPr>
        <p:txBody>
          <a:bodyPr vert="horz" wrap="square" lIns="0" tIns="10974" rIns="0" bIns="0" rtlCol="0">
            <a:spAutoFit/>
          </a:bodyPr>
          <a:lstStyle/>
          <a:p>
            <a:pPr marL="56607" marR="4622" indent="-45633" algn="ctr">
              <a:lnSpc>
                <a:spcPct val="100400"/>
              </a:lnSpc>
              <a:spcBef>
                <a:spcPts val="86"/>
              </a:spcBef>
            </a:pPr>
            <a:r>
              <a:rPr lang="pt-BR" sz="2093" b="1" spc="-92" dirty="0">
                <a:solidFill>
                  <a:srgbClr val="FFFFFF"/>
                </a:solidFill>
                <a:latin typeface="Ubuntu"/>
                <a:cs typeface="Ubuntu"/>
              </a:rPr>
              <a:t>Natal Iluminado</a:t>
            </a:r>
            <a:endParaRPr sz="2093" dirty="0">
              <a:latin typeface="Ubuntu"/>
              <a:cs typeface="Ubuntu"/>
            </a:endParaRPr>
          </a:p>
          <a:p>
            <a:pPr marL="134586" algn="just">
              <a:spcBef>
                <a:spcPts val="9"/>
              </a:spcBef>
            </a:pPr>
            <a:r>
              <a:rPr lang="pt-BR" sz="2093" spc="-83" dirty="0">
                <a:solidFill>
                  <a:srgbClr val="FFFFFF"/>
                </a:solidFill>
                <a:latin typeface="Ubuntu"/>
                <a:cs typeface="Ubuntu"/>
              </a:rPr>
              <a:t>Caconde SP</a:t>
            </a:r>
            <a:endParaRPr sz="2093" dirty="0">
              <a:latin typeface="Ubuntu"/>
              <a:cs typeface="Ubuntu"/>
            </a:endParaRPr>
          </a:p>
        </p:txBody>
      </p:sp>
      <p:sp>
        <p:nvSpPr>
          <p:cNvPr id="41" name="object 33">
            <a:extLst>
              <a:ext uri="{FF2B5EF4-FFF2-40B4-BE49-F238E27FC236}">
                <a16:creationId xmlns:a16="http://schemas.microsoft.com/office/drawing/2014/main" xmlns="" id="{AD58AF0C-D299-156D-92CD-9A5052E9AA89}"/>
              </a:ext>
            </a:extLst>
          </p:cNvPr>
          <p:cNvSpPr/>
          <p:nvPr/>
        </p:nvSpPr>
        <p:spPr>
          <a:xfrm>
            <a:off x="14433128" y="6104577"/>
            <a:ext cx="3778672" cy="3687123"/>
          </a:xfrm>
          <a:custGeom>
            <a:avLst/>
            <a:gdLst/>
            <a:ahLst/>
            <a:cxnLst/>
            <a:rect l="l" t="t" r="r" b="b"/>
            <a:pathLst>
              <a:path w="2357120" h="2338704">
                <a:moveTo>
                  <a:pt x="1178487" y="0"/>
                </a:moveTo>
                <a:lnTo>
                  <a:pt x="1129910" y="975"/>
                </a:lnTo>
                <a:lnTo>
                  <a:pt x="1081833" y="3875"/>
                </a:lnTo>
                <a:lnTo>
                  <a:pt x="1034294" y="8664"/>
                </a:lnTo>
                <a:lnTo>
                  <a:pt x="987331" y="15302"/>
                </a:lnTo>
                <a:lnTo>
                  <a:pt x="940981" y="23753"/>
                </a:lnTo>
                <a:lnTo>
                  <a:pt x="895283" y="33979"/>
                </a:lnTo>
                <a:lnTo>
                  <a:pt x="850275" y="45942"/>
                </a:lnTo>
                <a:lnTo>
                  <a:pt x="805994" y="59605"/>
                </a:lnTo>
                <a:lnTo>
                  <a:pt x="762479" y="74930"/>
                </a:lnTo>
                <a:lnTo>
                  <a:pt x="719767" y="91880"/>
                </a:lnTo>
                <a:lnTo>
                  <a:pt x="677896" y="110416"/>
                </a:lnTo>
                <a:lnTo>
                  <a:pt x="636905" y="130501"/>
                </a:lnTo>
                <a:lnTo>
                  <a:pt x="596830" y="152099"/>
                </a:lnTo>
                <a:lnTo>
                  <a:pt x="557711" y="175170"/>
                </a:lnTo>
                <a:lnTo>
                  <a:pt x="519584" y="199677"/>
                </a:lnTo>
                <a:lnTo>
                  <a:pt x="482488" y="225584"/>
                </a:lnTo>
                <a:lnTo>
                  <a:pt x="446461" y="252851"/>
                </a:lnTo>
                <a:lnTo>
                  <a:pt x="411540" y="281442"/>
                </a:lnTo>
                <a:lnTo>
                  <a:pt x="377764" y="311319"/>
                </a:lnTo>
                <a:lnTo>
                  <a:pt x="345171" y="342445"/>
                </a:lnTo>
                <a:lnTo>
                  <a:pt x="313798" y="374781"/>
                </a:lnTo>
                <a:lnTo>
                  <a:pt x="283683" y="408290"/>
                </a:lnTo>
                <a:lnTo>
                  <a:pt x="254864" y="442935"/>
                </a:lnTo>
                <a:lnTo>
                  <a:pt x="227380" y="478677"/>
                </a:lnTo>
                <a:lnTo>
                  <a:pt x="201267" y="515480"/>
                </a:lnTo>
                <a:lnTo>
                  <a:pt x="176564" y="553305"/>
                </a:lnTo>
                <a:lnTo>
                  <a:pt x="153309" y="592116"/>
                </a:lnTo>
                <a:lnTo>
                  <a:pt x="131540" y="631874"/>
                </a:lnTo>
                <a:lnTo>
                  <a:pt x="111295" y="672542"/>
                </a:lnTo>
                <a:lnTo>
                  <a:pt x="92611" y="714082"/>
                </a:lnTo>
                <a:lnTo>
                  <a:pt x="75527" y="756456"/>
                </a:lnTo>
                <a:lnTo>
                  <a:pt x="60080" y="799628"/>
                </a:lnTo>
                <a:lnTo>
                  <a:pt x="46308" y="843559"/>
                </a:lnTo>
                <a:lnTo>
                  <a:pt x="34250" y="888212"/>
                </a:lnTo>
                <a:lnTo>
                  <a:pt x="23942" y="933549"/>
                </a:lnTo>
                <a:lnTo>
                  <a:pt x="15424" y="979532"/>
                </a:lnTo>
                <a:lnTo>
                  <a:pt x="8733" y="1026124"/>
                </a:lnTo>
                <a:lnTo>
                  <a:pt x="3906" y="1073288"/>
                </a:lnTo>
                <a:lnTo>
                  <a:pt x="982" y="1120985"/>
                </a:lnTo>
                <a:lnTo>
                  <a:pt x="0" y="1169179"/>
                </a:lnTo>
                <a:lnTo>
                  <a:pt x="982" y="1217373"/>
                </a:lnTo>
                <a:lnTo>
                  <a:pt x="3906" y="1265071"/>
                </a:lnTo>
                <a:lnTo>
                  <a:pt x="8733" y="1312235"/>
                </a:lnTo>
                <a:lnTo>
                  <a:pt x="15424" y="1358828"/>
                </a:lnTo>
                <a:lnTo>
                  <a:pt x="23942" y="1404812"/>
                </a:lnTo>
                <a:lnTo>
                  <a:pt x="34250" y="1450149"/>
                </a:lnTo>
                <a:lnTo>
                  <a:pt x="46308" y="1494803"/>
                </a:lnTo>
                <a:lnTo>
                  <a:pt x="60080" y="1538734"/>
                </a:lnTo>
                <a:lnTo>
                  <a:pt x="75527" y="1581906"/>
                </a:lnTo>
                <a:lnTo>
                  <a:pt x="92611" y="1624281"/>
                </a:lnTo>
                <a:lnTo>
                  <a:pt x="111295" y="1665822"/>
                </a:lnTo>
                <a:lnTo>
                  <a:pt x="131540" y="1706490"/>
                </a:lnTo>
                <a:lnTo>
                  <a:pt x="153309" y="1746248"/>
                </a:lnTo>
                <a:lnTo>
                  <a:pt x="176564" y="1785059"/>
                </a:lnTo>
                <a:lnTo>
                  <a:pt x="201267" y="1822885"/>
                </a:lnTo>
                <a:lnTo>
                  <a:pt x="227380" y="1859688"/>
                </a:lnTo>
                <a:lnTo>
                  <a:pt x="254864" y="1895431"/>
                </a:lnTo>
                <a:lnTo>
                  <a:pt x="283683" y="1930076"/>
                </a:lnTo>
                <a:lnTo>
                  <a:pt x="313798" y="1963585"/>
                </a:lnTo>
                <a:lnTo>
                  <a:pt x="345171" y="1995922"/>
                </a:lnTo>
                <a:lnTo>
                  <a:pt x="377764" y="2027047"/>
                </a:lnTo>
                <a:lnTo>
                  <a:pt x="411540" y="2056924"/>
                </a:lnTo>
                <a:lnTo>
                  <a:pt x="446461" y="2085516"/>
                </a:lnTo>
                <a:lnTo>
                  <a:pt x="482488" y="2112783"/>
                </a:lnTo>
                <a:lnTo>
                  <a:pt x="519584" y="2138690"/>
                </a:lnTo>
                <a:lnTo>
                  <a:pt x="557711" y="2163197"/>
                </a:lnTo>
                <a:lnTo>
                  <a:pt x="596830" y="2186269"/>
                </a:lnTo>
                <a:lnTo>
                  <a:pt x="636905" y="2207866"/>
                </a:lnTo>
                <a:lnTo>
                  <a:pt x="677896" y="2227952"/>
                </a:lnTo>
                <a:lnTo>
                  <a:pt x="719767" y="2246488"/>
                </a:lnTo>
                <a:lnTo>
                  <a:pt x="762479" y="2263437"/>
                </a:lnTo>
                <a:lnTo>
                  <a:pt x="805994" y="2278762"/>
                </a:lnTo>
                <a:lnTo>
                  <a:pt x="850275" y="2292425"/>
                </a:lnTo>
                <a:lnTo>
                  <a:pt x="895283" y="2304389"/>
                </a:lnTo>
                <a:lnTo>
                  <a:pt x="940981" y="2314614"/>
                </a:lnTo>
                <a:lnTo>
                  <a:pt x="987331" y="2323065"/>
                </a:lnTo>
                <a:lnTo>
                  <a:pt x="1034294" y="2329704"/>
                </a:lnTo>
                <a:lnTo>
                  <a:pt x="1081833" y="2334492"/>
                </a:lnTo>
                <a:lnTo>
                  <a:pt x="1129910" y="2337393"/>
                </a:lnTo>
                <a:lnTo>
                  <a:pt x="1178487" y="2338368"/>
                </a:lnTo>
                <a:lnTo>
                  <a:pt x="1227064" y="2337393"/>
                </a:lnTo>
                <a:lnTo>
                  <a:pt x="1275141" y="2334492"/>
                </a:lnTo>
                <a:lnTo>
                  <a:pt x="1322680" y="2329704"/>
                </a:lnTo>
                <a:lnTo>
                  <a:pt x="1369644" y="2323065"/>
                </a:lnTo>
                <a:lnTo>
                  <a:pt x="1415993" y="2314614"/>
                </a:lnTo>
                <a:lnTo>
                  <a:pt x="1461691" y="2304389"/>
                </a:lnTo>
                <a:lnTo>
                  <a:pt x="1506699" y="2292425"/>
                </a:lnTo>
                <a:lnTo>
                  <a:pt x="1550980" y="2278762"/>
                </a:lnTo>
                <a:lnTo>
                  <a:pt x="1594495" y="2263437"/>
                </a:lnTo>
                <a:lnTo>
                  <a:pt x="1637207" y="2246488"/>
                </a:lnTo>
                <a:lnTo>
                  <a:pt x="1679078" y="2227952"/>
                </a:lnTo>
                <a:lnTo>
                  <a:pt x="1720070" y="2207866"/>
                </a:lnTo>
                <a:lnTo>
                  <a:pt x="1760144" y="2186269"/>
                </a:lnTo>
                <a:lnTo>
                  <a:pt x="1799264" y="2163197"/>
                </a:lnTo>
                <a:lnTo>
                  <a:pt x="1837390" y="2138690"/>
                </a:lnTo>
                <a:lnTo>
                  <a:pt x="1874486" y="2112783"/>
                </a:lnTo>
                <a:lnTo>
                  <a:pt x="1910513" y="2085516"/>
                </a:lnTo>
                <a:lnTo>
                  <a:pt x="1945434" y="2056924"/>
                </a:lnTo>
                <a:lnTo>
                  <a:pt x="1979210" y="2027047"/>
                </a:lnTo>
                <a:lnTo>
                  <a:pt x="2011803" y="1995922"/>
                </a:lnTo>
                <a:lnTo>
                  <a:pt x="2043177" y="1963585"/>
                </a:lnTo>
                <a:lnTo>
                  <a:pt x="2073291" y="1930076"/>
                </a:lnTo>
                <a:lnTo>
                  <a:pt x="2102110" y="1895431"/>
                </a:lnTo>
                <a:lnTo>
                  <a:pt x="2129595" y="1859688"/>
                </a:lnTo>
                <a:lnTo>
                  <a:pt x="2155707" y="1822885"/>
                </a:lnTo>
                <a:lnTo>
                  <a:pt x="2180410" y="1785059"/>
                </a:lnTo>
                <a:lnTo>
                  <a:pt x="2203665" y="1746248"/>
                </a:lnTo>
                <a:lnTo>
                  <a:pt x="2225434" y="1706490"/>
                </a:lnTo>
                <a:lnTo>
                  <a:pt x="2245679" y="1665822"/>
                </a:lnTo>
                <a:lnTo>
                  <a:pt x="2264363" y="1624281"/>
                </a:lnTo>
                <a:lnTo>
                  <a:pt x="2281448" y="1581906"/>
                </a:lnTo>
                <a:lnTo>
                  <a:pt x="2296895" y="1538734"/>
                </a:lnTo>
                <a:lnTo>
                  <a:pt x="2310666" y="1494803"/>
                </a:lnTo>
                <a:lnTo>
                  <a:pt x="2322725" y="1450149"/>
                </a:lnTo>
                <a:lnTo>
                  <a:pt x="2333032" y="1404812"/>
                </a:lnTo>
                <a:lnTo>
                  <a:pt x="2341550" y="1358828"/>
                </a:lnTo>
                <a:lnTo>
                  <a:pt x="2348242" y="1312235"/>
                </a:lnTo>
                <a:lnTo>
                  <a:pt x="2353068" y="1265071"/>
                </a:lnTo>
                <a:lnTo>
                  <a:pt x="2355992" y="1217373"/>
                </a:lnTo>
                <a:lnTo>
                  <a:pt x="2356975" y="1169179"/>
                </a:lnTo>
                <a:lnTo>
                  <a:pt x="2355992" y="1120985"/>
                </a:lnTo>
                <a:lnTo>
                  <a:pt x="2353068" y="1073288"/>
                </a:lnTo>
                <a:lnTo>
                  <a:pt x="2348242" y="1026124"/>
                </a:lnTo>
                <a:lnTo>
                  <a:pt x="2341550" y="979532"/>
                </a:lnTo>
                <a:lnTo>
                  <a:pt x="2333032" y="933549"/>
                </a:lnTo>
                <a:lnTo>
                  <a:pt x="2322725" y="888212"/>
                </a:lnTo>
                <a:lnTo>
                  <a:pt x="2310666" y="843559"/>
                </a:lnTo>
                <a:lnTo>
                  <a:pt x="2296895" y="799628"/>
                </a:lnTo>
                <a:lnTo>
                  <a:pt x="2281448" y="756456"/>
                </a:lnTo>
                <a:lnTo>
                  <a:pt x="2264363" y="714082"/>
                </a:lnTo>
                <a:lnTo>
                  <a:pt x="2245679" y="672542"/>
                </a:lnTo>
                <a:lnTo>
                  <a:pt x="2225434" y="631874"/>
                </a:lnTo>
                <a:lnTo>
                  <a:pt x="2203665" y="592116"/>
                </a:lnTo>
                <a:lnTo>
                  <a:pt x="2180410" y="553305"/>
                </a:lnTo>
                <a:lnTo>
                  <a:pt x="2155707" y="515480"/>
                </a:lnTo>
                <a:lnTo>
                  <a:pt x="2129595" y="478677"/>
                </a:lnTo>
                <a:lnTo>
                  <a:pt x="2102110" y="442935"/>
                </a:lnTo>
                <a:lnTo>
                  <a:pt x="2073291" y="408290"/>
                </a:lnTo>
                <a:lnTo>
                  <a:pt x="2043177" y="374781"/>
                </a:lnTo>
                <a:lnTo>
                  <a:pt x="2011803" y="342445"/>
                </a:lnTo>
                <a:lnTo>
                  <a:pt x="1979210" y="311319"/>
                </a:lnTo>
                <a:lnTo>
                  <a:pt x="1945434" y="281442"/>
                </a:lnTo>
                <a:lnTo>
                  <a:pt x="1910513" y="252851"/>
                </a:lnTo>
                <a:lnTo>
                  <a:pt x="1874486" y="225584"/>
                </a:lnTo>
                <a:lnTo>
                  <a:pt x="1837390" y="199677"/>
                </a:lnTo>
                <a:lnTo>
                  <a:pt x="1799264" y="175170"/>
                </a:lnTo>
                <a:lnTo>
                  <a:pt x="1760144" y="152099"/>
                </a:lnTo>
                <a:lnTo>
                  <a:pt x="1720070" y="130501"/>
                </a:lnTo>
                <a:lnTo>
                  <a:pt x="1679078" y="110416"/>
                </a:lnTo>
                <a:lnTo>
                  <a:pt x="1637207" y="91880"/>
                </a:lnTo>
                <a:lnTo>
                  <a:pt x="1594495" y="74930"/>
                </a:lnTo>
                <a:lnTo>
                  <a:pt x="1550980" y="59605"/>
                </a:lnTo>
                <a:lnTo>
                  <a:pt x="1506699" y="45942"/>
                </a:lnTo>
                <a:lnTo>
                  <a:pt x="1461691" y="33979"/>
                </a:lnTo>
                <a:lnTo>
                  <a:pt x="1415993" y="23753"/>
                </a:lnTo>
                <a:lnTo>
                  <a:pt x="1369644" y="15302"/>
                </a:lnTo>
                <a:lnTo>
                  <a:pt x="1322680" y="8664"/>
                </a:lnTo>
                <a:lnTo>
                  <a:pt x="1275141" y="3875"/>
                </a:lnTo>
                <a:lnTo>
                  <a:pt x="1227064" y="975"/>
                </a:lnTo>
                <a:lnTo>
                  <a:pt x="1178487" y="0"/>
                </a:lnTo>
                <a:close/>
              </a:path>
            </a:pathLst>
          </a:custGeom>
          <a:solidFill>
            <a:srgbClr val="006D4C"/>
          </a:solidFill>
        </p:spPr>
        <p:txBody>
          <a:bodyPr wrap="square" lIns="0" tIns="0" rIns="0" bIns="0" rtlCol="0"/>
          <a:lstStyle/>
          <a:p>
            <a:endParaRPr sz="1636" dirty="0"/>
          </a:p>
        </p:txBody>
      </p:sp>
      <p:sp>
        <p:nvSpPr>
          <p:cNvPr id="42" name="object 34">
            <a:extLst>
              <a:ext uri="{FF2B5EF4-FFF2-40B4-BE49-F238E27FC236}">
                <a16:creationId xmlns:a16="http://schemas.microsoft.com/office/drawing/2014/main" xmlns="" id="{723F75BD-2BC5-0662-740B-D69EC30C63B3}"/>
              </a:ext>
            </a:extLst>
          </p:cNvPr>
          <p:cNvSpPr txBox="1"/>
          <p:nvPr/>
        </p:nvSpPr>
        <p:spPr>
          <a:xfrm>
            <a:off x="14585528" y="6409377"/>
            <a:ext cx="3448982" cy="3023573"/>
          </a:xfrm>
          <a:prstGeom prst="rect">
            <a:avLst/>
          </a:prstGeom>
        </p:spPr>
        <p:txBody>
          <a:bodyPr vert="horz" wrap="square" lIns="0" tIns="10974" rIns="0" bIns="0" rtlCol="0">
            <a:spAutoFit/>
          </a:bodyPr>
          <a:lstStyle/>
          <a:p>
            <a:pPr marL="111482" marR="165779" algn="ctr">
              <a:lnSpc>
                <a:spcPct val="118300"/>
              </a:lnSpc>
              <a:spcBef>
                <a:spcPts val="86"/>
              </a:spcBef>
            </a:pPr>
            <a:r>
              <a:rPr lang="pt-BR" sz="2093" b="1" spc="-92" dirty="0">
                <a:solidFill>
                  <a:srgbClr val="FFFFFF"/>
                </a:solidFill>
                <a:latin typeface="Ubuntu"/>
                <a:cs typeface="Ubuntu"/>
              </a:rPr>
              <a:t>ACORDO DE COOPERAÇÃO TÉCNICA Ministério da Mulher</a:t>
            </a:r>
          </a:p>
          <a:p>
            <a:pPr marL="111482" marR="165779" algn="ctr">
              <a:lnSpc>
                <a:spcPct val="118300"/>
              </a:lnSpc>
              <a:spcBef>
                <a:spcPts val="86"/>
              </a:spcBef>
            </a:pPr>
            <a:r>
              <a:rPr lang="pt-BR" sz="2093" b="1" spc="-92" dirty="0">
                <a:solidFill>
                  <a:srgbClr val="FFFFFF"/>
                </a:solidFill>
                <a:latin typeface="Ubuntu"/>
                <a:cs typeface="Ubuntu"/>
              </a:rPr>
              <a:t>Capacitação e Enfrentamento da Violência - Mulheres do Campo em situação de vulnerabilidade </a:t>
            </a:r>
            <a:endParaRPr sz="2093" dirty="0">
              <a:latin typeface="Ubuntu"/>
              <a:cs typeface="Ubuntu"/>
            </a:endParaRPr>
          </a:p>
        </p:txBody>
      </p:sp>
      <p:sp>
        <p:nvSpPr>
          <p:cNvPr id="45" name="object 31">
            <a:extLst>
              <a:ext uri="{FF2B5EF4-FFF2-40B4-BE49-F238E27FC236}">
                <a16:creationId xmlns:a16="http://schemas.microsoft.com/office/drawing/2014/main" xmlns="" id="{941E2AD4-FF77-953B-96F9-240976B9ED97}"/>
              </a:ext>
            </a:extLst>
          </p:cNvPr>
          <p:cNvSpPr/>
          <p:nvPr/>
        </p:nvSpPr>
        <p:spPr>
          <a:xfrm>
            <a:off x="15085482" y="3236382"/>
            <a:ext cx="2144040" cy="2238878"/>
          </a:xfrm>
          <a:custGeom>
            <a:avLst/>
            <a:gdLst/>
            <a:ahLst/>
            <a:cxnLst/>
            <a:rect l="l" t="t" r="r" b="b"/>
            <a:pathLst>
              <a:path w="3018154" h="3018154">
                <a:moveTo>
                  <a:pt x="1508885" y="0"/>
                </a:moveTo>
                <a:lnTo>
                  <a:pt x="1460987" y="745"/>
                </a:lnTo>
                <a:lnTo>
                  <a:pt x="1413461" y="2968"/>
                </a:lnTo>
                <a:lnTo>
                  <a:pt x="1366329" y="6646"/>
                </a:lnTo>
                <a:lnTo>
                  <a:pt x="1319614" y="11756"/>
                </a:lnTo>
                <a:lnTo>
                  <a:pt x="1273337" y="18277"/>
                </a:lnTo>
                <a:lnTo>
                  <a:pt x="1227521" y="26187"/>
                </a:lnTo>
                <a:lnTo>
                  <a:pt x="1182187" y="35462"/>
                </a:lnTo>
                <a:lnTo>
                  <a:pt x="1137358" y="46083"/>
                </a:lnTo>
                <a:lnTo>
                  <a:pt x="1093056" y="58025"/>
                </a:lnTo>
                <a:lnTo>
                  <a:pt x="1049303" y="71268"/>
                </a:lnTo>
                <a:lnTo>
                  <a:pt x="1006121" y="85789"/>
                </a:lnTo>
                <a:lnTo>
                  <a:pt x="963532" y="101566"/>
                </a:lnTo>
                <a:lnTo>
                  <a:pt x="921558" y="118576"/>
                </a:lnTo>
                <a:lnTo>
                  <a:pt x="880222" y="136799"/>
                </a:lnTo>
                <a:lnTo>
                  <a:pt x="839545" y="156211"/>
                </a:lnTo>
                <a:lnTo>
                  <a:pt x="799550" y="176791"/>
                </a:lnTo>
                <a:lnTo>
                  <a:pt x="760258" y="198516"/>
                </a:lnTo>
                <a:lnTo>
                  <a:pt x="721692" y="221364"/>
                </a:lnTo>
                <a:lnTo>
                  <a:pt x="683874" y="245314"/>
                </a:lnTo>
                <a:lnTo>
                  <a:pt x="646826" y="270344"/>
                </a:lnTo>
                <a:lnTo>
                  <a:pt x="610570" y="296430"/>
                </a:lnTo>
                <a:lnTo>
                  <a:pt x="575128" y="323551"/>
                </a:lnTo>
                <a:lnTo>
                  <a:pt x="540522" y="351685"/>
                </a:lnTo>
                <a:lnTo>
                  <a:pt x="506774" y="380810"/>
                </a:lnTo>
                <a:lnTo>
                  <a:pt x="473906" y="410904"/>
                </a:lnTo>
                <a:lnTo>
                  <a:pt x="441942" y="441944"/>
                </a:lnTo>
                <a:lnTo>
                  <a:pt x="410901" y="473909"/>
                </a:lnTo>
                <a:lnTo>
                  <a:pt x="380808" y="506776"/>
                </a:lnTo>
                <a:lnTo>
                  <a:pt x="351683" y="540524"/>
                </a:lnTo>
                <a:lnTo>
                  <a:pt x="323549" y="575130"/>
                </a:lnTo>
                <a:lnTo>
                  <a:pt x="296427" y="610572"/>
                </a:lnTo>
                <a:lnTo>
                  <a:pt x="270341" y="646828"/>
                </a:lnTo>
                <a:lnTo>
                  <a:pt x="245312" y="683876"/>
                </a:lnTo>
                <a:lnTo>
                  <a:pt x="221362" y="721694"/>
                </a:lnTo>
                <a:lnTo>
                  <a:pt x="198514" y="760260"/>
                </a:lnTo>
                <a:lnTo>
                  <a:pt x="176789" y="799551"/>
                </a:lnTo>
                <a:lnTo>
                  <a:pt x="156209" y="839546"/>
                </a:lnTo>
                <a:lnTo>
                  <a:pt x="136797" y="880223"/>
                </a:lnTo>
                <a:lnTo>
                  <a:pt x="118575" y="921558"/>
                </a:lnTo>
                <a:lnTo>
                  <a:pt x="101565" y="963532"/>
                </a:lnTo>
                <a:lnTo>
                  <a:pt x="85788" y="1006120"/>
                </a:lnTo>
                <a:lnTo>
                  <a:pt x="71267" y="1049301"/>
                </a:lnTo>
                <a:lnTo>
                  <a:pt x="58025" y="1093054"/>
                </a:lnTo>
                <a:lnTo>
                  <a:pt x="46082" y="1137355"/>
                </a:lnTo>
                <a:lnTo>
                  <a:pt x="35462" y="1182183"/>
                </a:lnTo>
                <a:lnTo>
                  <a:pt x="26186" y="1227516"/>
                </a:lnTo>
                <a:lnTo>
                  <a:pt x="18277" y="1273332"/>
                </a:lnTo>
                <a:lnTo>
                  <a:pt x="11756" y="1319608"/>
                </a:lnTo>
                <a:lnTo>
                  <a:pt x="6646" y="1366322"/>
                </a:lnTo>
                <a:lnTo>
                  <a:pt x="2968" y="1413453"/>
                </a:lnTo>
                <a:lnTo>
                  <a:pt x="745" y="1460978"/>
                </a:lnTo>
                <a:lnTo>
                  <a:pt x="0" y="1508875"/>
                </a:lnTo>
                <a:lnTo>
                  <a:pt x="745" y="1556773"/>
                </a:lnTo>
                <a:lnTo>
                  <a:pt x="2968" y="1604300"/>
                </a:lnTo>
                <a:lnTo>
                  <a:pt x="6646" y="1651431"/>
                </a:lnTo>
                <a:lnTo>
                  <a:pt x="11756" y="1698147"/>
                </a:lnTo>
                <a:lnTo>
                  <a:pt x="18277" y="1744424"/>
                </a:lnTo>
                <a:lnTo>
                  <a:pt x="26186" y="1790240"/>
                </a:lnTo>
                <a:lnTo>
                  <a:pt x="35462" y="1835574"/>
                </a:lnTo>
                <a:lnTo>
                  <a:pt x="46082" y="1880403"/>
                </a:lnTo>
                <a:lnTo>
                  <a:pt x="58025" y="1924705"/>
                </a:lnTo>
                <a:lnTo>
                  <a:pt x="71267" y="1968459"/>
                </a:lnTo>
                <a:lnTo>
                  <a:pt x="85788" y="2011641"/>
                </a:lnTo>
                <a:lnTo>
                  <a:pt x="101565" y="2054230"/>
                </a:lnTo>
                <a:lnTo>
                  <a:pt x="118575" y="2096204"/>
                </a:lnTo>
                <a:lnTo>
                  <a:pt x="136797" y="2137540"/>
                </a:lnTo>
                <a:lnTo>
                  <a:pt x="156209" y="2178217"/>
                </a:lnTo>
                <a:lnTo>
                  <a:pt x="176789" y="2218213"/>
                </a:lnTo>
                <a:lnTo>
                  <a:pt x="198514" y="2257505"/>
                </a:lnTo>
                <a:lnTo>
                  <a:pt x="221362" y="2296071"/>
                </a:lnTo>
                <a:lnTo>
                  <a:pt x="245312" y="2333889"/>
                </a:lnTo>
                <a:lnTo>
                  <a:pt x="270341" y="2370938"/>
                </a:lnTo>
                <a:lnTo>
                  <a:pt x="296427" y="2407195"/>
                </a:lnTo>
                <a:lnTo>
                  <a:pt x="323549" y="2442637"/>
                </a:lnTo>
                <a:lnTo>
                  <a:pt x="351683" y="2477243"/>
                </a:lnTo>
                <a:lnTo>
                  <a:pt x="380808" y="2510991"/>
                </a:lnTo>
                <a:lnTo>
                  <a:pt x="410901" y="2543859"/>
                </a:lnTo>
                <a:lnTo>
                  <a:pt x="441942" y="2575824"/>
                </a:lnTo>
                <a:lnTo>
                  <a:pt x="473906" y="2606865"/>
                </a:lnTo>
                <a:lnTo>
                  <a:pt x="506774" y="2636959"/>
                </a:lnTo>
                <a:lnTo>
                  <a:pt x="540522" y="2666084"/>
                </a:lnTo>
                <a:lnTo>
                  <a:pt x="575128" y="2694218"/>
                </a:lnTo>
                <a:lnTo>
                  <a:pt x="610570" y="2721340"/>
                </a:lnTo>
                <a:lnTo>
                  <a:pt x="646826" y="2747426"/>
                </a:lnTo>
                <a:lnTo>
                  <a:pt x="683874" y="2772456"/>
                </a:lnTo>
                <a:lnTo>
                  <a:pt x="721692" y="2796406"/>
                </a:lnTo>
                <a:lnTo>
                  <a:pt x="760258" y="2819254"/>
                </a:lnTo>
                <a:lnTo>
                  <a:pt x="799550" y="2840980"/>
                </a:lnTo>
                <a:lnTo>
                  <a:pt x="839545" y="2861560"/>
                </a:lnTo>
                <a:lnTo>
                  <a:pt x="880222" y="2880972"/>
                </a:lnTo>
                <a:lnTo>
                  <a:pt x="921558" y="2899194"/>
                </a:lnTo>
                <a:lnTo>
                  <a:pt x="963532" y="2916205"/>
                </a:lnTo>
                <a:lnTo>
                  <a:pt x="1006121" y="2931982"/>
                </a:lnTo>
                <a:lnTo>
                  <a:pt x="1049303" y="2946503"/>
                </a:lnTo>
                <a:lnTo>
                  <a:pt x="1093056" y="2959746"/>
                </a:lnTo>
                <a:lnTo>
                  <a:pt x="1137358" y="2971688"/>
                </a:lnTo>
                <a:lnTo>
                  <a:pt x="1182187" y="2982308"/>
                </a:lnTo>
                <a:lnTo>
                  <a:pt x="1227521" y="2991584"/>
                </a:lnTo>
                <a:lnTo>
                  <a:pt x="1273337" y="2999494"/>
                </a:lnTo>
                <a:lnTo>
                  <a:pt x="1319614" y="3006015"/>
                </a:lnTo>
                <a:lnTo>
                  <a:pt x="1366329" y="3011125"/>
                </a:lnTo>
                <a:lnTo>
                  <a:pt x="1413461" y="3014803"/>
                </a:lnTo>
                <a:lnTo>
                  <a:pt x="1460987" y="3017026"/>
                </a:lnTo>
                <a:lnTo>
                  <a:pt x="1508885" y="3017771"/>
                </a:lnTo>
                <a:lnTo>
                  <a:pt x="1556784" y="3017026"/>
                </a:lnTo>
                <a:lnTo>
                  <a:pt x="1604310" y="3014803"/>
                </a:lnTo>
                <a:lnTo>
                  <a:pt x="1651442" y="3011125"/>
                </a:lnTo>
                <a:lnTo>
                  <a:pt x="1698157" y="3006015"/>
                </a:lnTo>
                <a:lnTo>
                  <a:pt x="1744434" y="2999494"/>
                </a:lnTo>
                <a:lnTo>
                  <a:pt x="1790250" y="2991584"/>
                </a:lnTo>
                <a:lnTo>
                  <a:pt x="1835584" y="2982308"/>
                </a:lnTo>
                <a:lnTo>
                  <a:pt x="1880413" y="2971688"/>
                </a:lnTo>
                <a:lnTo>
                  <a:pt x="1924715" y="2959746"/>
                </a:lnTo>
                <a:lnTo>
                  <a:pt x="1968468" y="2946503"/>
                </a:lnTo>
                <a:lnTo>
                  <a:pt x="2011650" y="2931982"/>
                </a:lnTo>
                <a:lnTo>
                  <a:pt x="2054239" y="2916205"/>
                </a:lnTo>
                <a:lnTo>
                  <a:pt x="2096213" y="2899194"/>
                </a:lnTo>
                <a:lnTo>
                  <a:pt x="2137549" y="2880972"/>
                </a:lnTo>
                <a:lnTo>
                  <a:pt x="2178226" y="2861560"/>
                </a:lnTo>
                <a:lnTo>
                  <a:pt x="2218221" y="2840980"/>
                </a:lnTo>
                <a:lnTo>
                  <a:pt x="2257513" y="2819254"/>
                </a:lnTo>
                <a:lnTo>
                  <a:pt x="2296079" y="2796406"/>
                </a:lnTo>
                <a:lnTo>
                  <a:pt x="2333897" y="2772456"/>
                </a:lnTo>
                <a:lnTo>
                  <a:pt x="2370945" y="2747426"/>
                </a:lnTo>
                <a:lnTo>
                  <a:pt x="2407201" y="2721340"/>
                </a:lnTo>
                <a:lnTo>
                  <a:pt x="2442643" y="2694218"/>
                </a:lnTo>
                <a:lnTo>
                  <a:pt x="2477249" y="2666084"/>
                </a:lnTo>
                <a:lnTo>
                  <a:pt x="2510997" y="2636959"/>
                </a:lnTo>
                <a:lnTo>
                  <a:pt x="2543865" y="2606865"/>
                </a:lnTo>
                <a:lnTo>
                  <a:pt x="2575829" y="2575824"/>
                </a:lnTo>
                <a:lnTo>
                  <a:pt x="2606870" y="2543859"/>
                </a:lnTo>
                <a:lnTo>
                  <a:pt x="2636963" y="2510991"/>
                </a:lnTo>
                <a:lnTo>
                  <a:pt x="2666088" y="2477243"/>
                </a:lnTo>
                <a:lnTo>
                  <a:pt x="2694222" y="2442637"/>
                </a:lnTo>
                <a:lnTo>
                  <a:pt x="2721344" y="2407195"/>
                </a:lnTo>
                <a:lnTo>
                  <a:pt x="2747430" y="2370938"/>
                </a:lnTo>
                <a:lnTo>
                  <a:pt x="2772459" y="2333889"/>
                </a:lnTo>
                <a:lnTo>
                  <a:pt x="2796409" y="2296071"/>
                </a:lnTo>
                <a:lnTo>
                  <a:pt x="2819257" y="2257505"/>
                </a:lnTo>
                <a:lnTo>
                  <a:pt x="2840982" y="2218213"/>
                </a:lnTo>
                <a:lnTo>
                  <a:pt x="2861562" y="2178217"/>
                </a:lnTo>
                <a:lnTo>
                  <a:pt x="2880974" y="2137540"/>
                </a:lnTo>
                <a:lnTo>
                  <a:pt x="2899196" y="2096204"/>
                </a:lnTo>
                <a:lnTo>
                  <a:pt x="2916206" y="2054230"/>
                </a:lnTo>
                <a:lnTo>
                  <a:pt x="2931983" y="2011641"/>
                </a:lnTo>
                <a:lnTo>
                  <a:pt x="2946504" y="1968459"/>
                </a:lnTo>
                <a:lnTo>
                  <a:pt x="2959746" y="1924705"/>
                </a:lnTo>
                <a:lnTo>
                  <a:pt x="2971689" y="1880403"/>
                </a:lnTo>
                <a:lnTo>
                  <a:pt x="2982309" y="1835574"/>
                </a:lnTo>
                <a:lnTo>
                  <a:pt x="2991585" y="1790240"/>
                </a:lnTo>
                <a:lnTo>
                  <a:pt x="2999494" y="1744424"/>
                </a:lnTo>
                <a:lnTo>
                  <a:pt x="3006015" y="1698147"/>
                </a:lnTo>
                <a:lnTo>
                  <a:pt x="3011125" y="1651431"/>
                </a:lnTo>
                <a:lnTo>
                  <a:pt x="3014803" y="1604300"/>
                </a:lnTo>
                <a:lnTo>
                  <a:pt x="3017026" y="1556773"/>
                </a:lnTo>
                <a:lnTo>
                  <a:pt x="3017771" y="1508875"/>
                </a:lnTo>
                <a:lnTo>
                  <a:pt x="3017026" y="1460978"/>
                </a:lnTo>
                <a:lnTo>
                  <a:pt x="3014803" y="1413453"/>
                </a:lnTo>
                <a:lnTo>
                  <a:pt x="3011125" y="1366322"/>
                </a:lnTo>
                <a:lnTo>
                  <a:pt x="3006015" y="1319608"/>
                </a:lnTo>
                <a:lnTo>
                  <a:pt x="2999494" y="1273332"/>
                </a:lnTo>
                <a:lnTo>
                  <a:pt x="2991585" y="1227516"/>
                </a:lnTo>
                <a:lnTo>
                  <a:pt x="2982309" y="1182183"/>
                </a:lnTo>
                <a:lnTo>
                  <a:pt x="2971689" y="1137355"/>
                </a:lnTo>
                <a:lnTo>
                  <a:pt x="2959746" y="1093054"/>
                </a:lnTo>
                <a:lnTo>
                  <a:pt x="2946504" y="1049301"/>
                </a:lnTo>
                <a:lnTo>
                  <a:pt x="2931983" y="1006120"/>
                </a:lnTo>
                <a:lnTo>
                  <a:pt x="2916206" y="963532"/>
                </a:lnTo>
                <a:lnTo>
                  <a:pt x="2899196" y="921558"/>
                </a:lnTo>
                <a:lnTo>
                  <a:pt x="2880974" y="880223"/>
                </a:lnTo>
                <a:lnTo>
                  <a:pt x="2861562" y="839546"/>
                </a:lnTo>
                <a:lnTo>
                  <a:pt x="2840982" y="799551"/>
                </a:lnTo>
                <a:lnTo>
                  <a:pt x="2819257" y="760260"/>
                </a:lnTo>
                <a:lnTo>
                  <a:pt x="2796409" y="721694"/>
                </a:lnTo>
                <a:lnTo>
                  <a:pt x="2772459" y="683876"/>
                </a:lnTo>
                <a:lnTo>
                  <a:pt x="2747430" y="646828"/>
                </a:lnTo>
                <a:lnTo>
                  <a:pt x="2721344" y="610572"/>
                </a:lnTo>
                <a:lnTo>
                  <a:pt x="2694222" y="575130"/>
                </a:lnTo>
                <a:lnTo>
                  <a:pt x="2666088" y="540524"/>
                </a:lnTo>
                <a:lnTo>
                  <a:pt x="2636963" y="506776"/>
                </a:lnTo>
                <a:lnTo>
                  <a:pt x="2606870" y="473909"/>
                </a:lnTo>
                <a:lnTo>
                  <a:pt x="2575829" y="441944"/>
                </a:lnTo>
                <a:lnTo>
                  <a:pt x="2543865" y="410904"/>
                </a:lnTo>
                <a:lnTo>
                  <a:pt x="2510997" y="380810"/>
                </a:lnTo>
                <a:lnTo>
                  <a:pt x="2477249" y="351685"/>
                </a:lnTo>
                <a:lnTo>
                  <a:pt x="2442643" y="323551"/>
                </a:lnTo>
                <a:lnTo>
                  <a:pt x="2407201" y="296430"/>
                </a:lnTo>
                <a:lnTo>
                  <a:pt x="2370945" y="270344"/>
                </a:lnTo>
                <a:lnTo>
                  <a:pt x="2333897" y="245314"/>
                </a:lnTo>
                <a:lnTo>
                  <a:pt x="2296079" y="221364"/>
                </a:lnTo>
                <a:lnTo>
                  <a:pt x="2257513" y="198516"/>
                </a:lnTo>
                <a:lnTo>
                  <a:pt x="2218221" y="176791"/>
                </a:lnTo>
                <a:lnTo>
                  <a:pt x="2178226" y="156211"/>
                </a:lnTo>
                <a:lnTo>
                  <a:pt x="2137549" y="136799"/>
                </a:lnTo>
                <a:lnTo>
                  <a:pt x="2096213" y="118576"/>
                </a:lnTo>
                <a:lnTo>
                  <a:pt x="2054239" y="101566"/>
                </a:lnTo>
                <a:lnTo>
                  <a:pt x="2011650" y="85789"/>
                </a:lnTo>
                <a:lnTo>
                  <a:pt x="1968468" y="71268"/>
                </a:lnTo>
                <a:lnTo>
                  <a:pt x="1924715" y="58025"/>
                </a:lnTo>
                <a:lnTo>
                  <a:pt x="1880413" y="46083"/>
                </a:lnTo>
                <a:lnTo>
                  <a:pt x="1835584" y="35462"/>
                </a:lnTo>
                <a:lnTo>
                  <a:pt x="1790250" y="26187"/>
                </a:lnTo>
                <a:lnTo>
                  <a:pt x="1744434" y="18277"/>
                </a:lnTo>
                <a:lnTo>
                  <a:pt x="1698157" y="11756"/>
                </a:lnTo>
                <a:lnTo>
                  <a:pt x="1651442" y="6646"/>
                </a:lnTo>
                <a:lnTo>
                  <a:pt x="1604310" y="2968"/>
                </a:lnTo>
                <a:lnTo>
                  <a:pt x="1556784" y="745"/>
                </a:lnTo>
                <a:lnTo>
                  <a:pt x="1508885" y="0"/>
                </a:lnTo>
                <a:close/>
              </a:path>
            </a:pathLst>
          </a:custGeom>
          <a:solidFill>
            <a:srgbClr val="57A250"/>
          </a:solidFill>
        </p:spPr>
        <p:txBody>
          <a:bodyPr wrap="square" lIns="0" tIns="0" rIns="0" bIns="0" rtlCol="0"/>
          <a:lstStyle/>
          <a:p>
            <a:endParaRPr sz="1636" dirty="0"/>
          </a:p>
        </p:txBody>
      </p:sp>
      <p:sp>
        <p:nvSpPr>
          <p:cNvPr id="46" name="object 32">
            <a:extLst>
              <a:ext uri="{FF2B5EF4-FFF2-40B4-BE49-F238E27FC236}">
                <a16:creationId xmlns:a16="http://schemas.microsoft.com/office/drawing/2014/main" xmlns="" id="{AE45DE88-10B2-061C-FC3C-BEFD4776671E}"/>
              </a:ext>
            </a:extLst>
          </p:cNvPr>
          <p:cNvSpPr txBox="1"/>
          <p:nvPr/>
        </p:nvSpPr>
        <p:spPr>
          <a:xfrm>
            <a:off x="15254493" y="3924300"/>
            <a:ext cx="1862558" cy="1136197"/>
          </a:xfrm>
          <a:prstGeom prst="rect">
            <a:avLst/>
          </a:prstGeom>
        </p:spPr>
        <p:txBody>
          <a:bodyPr vert="horz" wrap="square" lIns="0" tIns="10974" rIns="0" bIns="0" rtlCol="0">
            <a:spAutoFit/>
          </a:bodyPr>
          <a:lstStyle/>
          <a:p>
            <a:pPr marL="10974" marR="4622" algn="ctr">
              <a:lnSpc>
                <a:spcPct val="118300"/>
              </a:lnSpc>
              <a:spcBef>
                <a:spcPts val="86"/>
              </a:spcBef>
            </a:pPr>
            <a:r>
              <a:rPr lang="pt-BR" sz="2093" b="1" spc="-86" dirty="0">
                <a:solidFill>
                  <a:srgbClr val="FFFFFF"/>
                </a:solidFill>
                <a:latin typeface="Ubuntu"/>
                <a:cs typeface="Ubuntu"/>
              </a:rPr>
              <a:t>AGRISHOW</a:t>
            </a:r>
          </a:p>
          <a:p>
            <a:pPr marL="10974" marR="4622" algn="ctr">
              <a:lnSpc>
                <a:spcPct val="118300"/>
              </a:lnSpc>
              <a:spcBef>
                <a:spcPts val="86"/>
              </a:spcBef>
            </a:pPr>
            <a:r>
              <a:rPr lang="pt-BR" sz="2093" spc="-18" dirty="0">
                <a:solidFill>
                  <a:srgbClr val="FFFFFF"/>
                </a:solidFill>
                <a:latin typeface="Ubuntu"/>
                <a:cs typeface="Ubuntu"/>
              </a:rPr>
              <a:t>Ribeirão Preto</a:t>
            </a:r>
          </a:p>
          <a:p>
            <a:pPr marL="10974" marR="4622" algn="ctr">
              <a:lnSpc>
                <a:spcPct val="118300"/>
              </a:lnSpc>
              <a:spcBef>
                <a:spcPts val="86"/>
              </a:spcBef>
            </a:pPr>
            <a:r>
              <a:rPr lang="pt-BR" sz="2093" spc="-18" dirty="0">
                <a:solidFill>
                  <a:srgbClr val="FFFFFF"/>
                </a:solidFill>
                <a:latin typeface="Ubuntu"/>
                <a:cs typeface="Ubuntu"/>
              </a:rPr>
              <a:t>SP</a:t>
            </a:r>
            <a:endParaRPr sz="2093" dirty="0">
              <a:latin typeface="Ubuntu"/>
              <a:cs typeface="Ubuntu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D17A96EA-175A-B446-2E56-9D6F1B2FD8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013581">
            <a:off x="874405" y="2201700"/>
            <a:ext cx="5641861" cy="5397700"/>
          </a:xfrm>
          <a:prstGeom prst="rect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</p:pic>
      <p:graphicFrame>
        <p:nvGraphicFramePr>
          <p:cNvPr id="13" name="CaixaDeTexto 9">
            <a:extLst>
              <a:ext uri="{FF2B5EF4-FFF2-40B4-BE49-F238E27FC236}">
                <a16:creationId xmlns:a16="http://schemas.microsoft.com/office/drawing/2014/main" xmlns="" id="{96BBFE7D-FDBB-BDFD-06AD-AC7ACE274E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96843593"/>
              </p:ext>
            </p:extLst>
          </p:nvPr>
        </p:nvGraphicFramePr>
        <p:xfrm>
          <a:off x="2743200" y="6785671"/>
          <a:ext cx="15341600" cy="40318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3" name="Retângulo: Cantos Arredondados 22">
            <a:extLst>
              <a:ext uri="{FF2B5EF4-FFF2-40B4-BE49-F238E27FC236}">
                <a16:creationId xmlns:a16="http://schemas.microsoft.com/office/drawing/2014/main" xmlns="" id="{B921A9F1-617F-84DD-A591-A43CB8C9C84A}"/>
              </a:ext>
            </a:extLst>
          </p:cNvPr>
          <p:cNvSpPr/>
          <p:nvPr/>
        </p:nvSpPr>
        <p:spPr>
          <a:xfrm>
            <a:off x="13036551" y="3469617"/>
            <a:ext cx="4055330" cy="2666230"/>
          </a:xfrm>
          <a:prstGeom prst="roundRect">
            <a:avLst>
              <a:gd name="adj" fmla="val 10000"/>
            </a:avLst>
          </a:prstGeom>
          <a:blipFill rotWithShape="0">
            <a:blip r:embed="rId9"/>
            <a:srcRect/>
            <a:stretch>
              <a:fillRect l="-122000" r="-122000"/>
            </a:stretch>
          </a:blip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24" name="Agrupar 23">
            <a:extLst>
              <a:ext uri="{FF2B5EF4-FFF2-40B4-BE49-F238E27FC236}">
                <a16:creationId xmlns:a16="http://schemas.microsoft.com/office/drawing/2014/main" xmlns="" id="{02C1A097-0314-B586-7074-70EC28D83441}"/>
              </a:ext>
            </a:extLst>
          </p:cNvPr>
          <p:cNvGrpSpPr/>
          <p:nvPr/>
        </p:nvGrpSpPr>
        <p:grpSpPr>
          <a:xfrm>
            <a:off x="13515976" y="3925071"/>
            <a:ext cx="4055330" cy="2666230"/>
            <a:chOff x="5753099" y="873706"/>
            <a:chExt cx="4314824" cy="2739913"/>
          </a:xfrm>
        </p:grpSpPr>
        <p:sp>
          <p:nvSpPr>
            <p:cNvPr id="25" name="Retângulo: Cantos Arredondados 24">
              <a:extLst>
                <a:ext uri="{FF2B5EF4-FFF2-40B4-BE49-F238E27FC236}">
                  <a16:creationId xmlns:a16="http://schemas.microsoft.com/office/drawing/2014/main" xmlns="" id="{F6AF3770-BB21-B615-5732-A87F6C0D41FE}"/>
                </a:ext>
              </a:extLst>
            </p:cNvPr>
            <p:cNvSpPr/>
            <p:nvPr/>
          </p:nvSpPr>
          <p:spPr>
            <a:xfrm>
              <a:off x="5753099" y="873706"/>
              <a:ext cx="4314824" cy="2739913"/>
            </a:xfrm>
            <a:prstGeom prst="roundRect">
              <a:avLst>
                <a:gd name="adj" fmla="val 10000"/>
              </a:avLst>
            </a:prstGeom>
            <a:solidFill>
              <a:schemeClr val="accent2">
                <a:lumMod val="20000"/>
                <a:lumOff val="80000"/>
                <a:alpha val="90000"/>
              </a:schemeClr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Retângulo: Cantos Arredondados 5">
              <a:extLst>
                <a:ext uri="{FF2B5EF4-FFF2-40B4-BE49-F238E27FC236}">
                  <a16:creationId xmlns:a16="http://schemas.microsoft.com/office/drawing/2014/main" xmlns="" id="{20988E80-4A43-2B4C-84A0-F67D8037FF74}"/>
                </a:ext>
              </a:extLst>
            </p:cNvPr>
            <p:cNvSpPr txBox="1"/>
            <p:nvPr/>
          </p:nvSpPr>
          <p:spPr>
            <a:xfrm>
              <a:off x="5833348" y="953955"/>
              <a:ext cx="4154326" cy="257941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2800" kern="1200" dirty="0"/>
                <a:t>Desenvolver ações sociais de combate à violência contra as mulheres do campo</a:t>
              </a:r>
              <a:endParaRPr lang="en-US" sz="2800" kern="1200" dirty="0"/>
            </a:p>
          </p:txBody>
        </p:sp>
      </p:grpSp>
      <p:sp>
        <p:nvSpPr>
          <p:cNvPr id="27" name="Retângulo: Cantos Arredondados 26">
            <a:extLst>
              <a:ext uri="{FF2B5EF4-FFF2-40B4-BE49-F238E27FC236}">
                <a16:creationId xmlns:a16="http://schemas.microsoft.com/office/drawing/2014/main" xmlns="" id="{22B57EA1-4180-EB4A-9076-EBC2ED04B780}"/>
              </a:ext>
            </a:extLst>
          </p:cNvPr>
          <p:cNvSpPr/>
          <p:nvPr/>
        </p:nvSpPr>
        <p:spPr>
          <a:xfrm>
            <a:off x="7702551" y="3469617"/>
            <a:ext cx="4055330" cy="2666230"/>
          </a:xfrm>
          <a:prstGeom prst="roundRect">
            <a:avLst>
              <a:gd name="adj" fmla="val 10000"/>
            </a:avLst>
          </a:prstGeom>
          <a:blipFill rotWithShape="0">
            <a:blip r:embed="rId9"/>
            <a:srcRect/>
            <a:stretch>
              <a:fillRect l="-122000" r="-122000"/>
            </a:stretch>
          </a:blip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28" name="Agrupar 27">
            <a:extLst>
              <a:ext uri="{FF2B5EF4-FFF2-40B4-BE49-F238E27FC236}">
                <a16:creationId xmlns:a16="http://schemas.microsoft.com/office/drawing/2014/main" xmlns="" id="{C6F6BA67-7291-2D6E-6A63-C93ED693CEEE}"/>
              </a:ext>
            </a:extLst>
          </p:cNvPr>
          <p:cNvGrpSpPr/>
          <p:nvPr/>
        </p:nvGrpSpPr>
        <p:grpSpPr>
          <a:xfrm>
            <a:off x="8181976" y="3925071"/>
            <a:ext cx="4055330" cy="2666230"/>
            <a:chOff x="5753099" y="873706"/>
            <a:chExt cx="4314824" cy="2739913"/>
          </a:xfrm>
        </p:grpSpPr>
        <p:sp>
          <p:nvSpPr>
            <p:cNvPr id="29" name="Retângulo: Cantos Arredondados 28">
              <a:extLst>
                <a:ext uri="{FF2B5EF4-FFF2-40B4-BE49-F238E27FC236}">
                  <a16:creationId xmlns:a16="http://schemas.microsoft.com/office/drawing/2014/main" xmlns="" id="{9DF9D8F9-739B-2C83-2DCD-A727A0AB714C}"/>
                </a:ext>
              </a:extLst>
            </p:cNvPr>
            <p:cNvSpPr/>
            <p:nvPr/>
          </p:nvSpPr>
          <p:spPr>
            <a:xfrm>
              <a:off x="5753099" y="873706"/>
              <a:ext cx="4314824" cy="2739913"/>
            </a:xfrm>
            <a:prstGeom prst="roundRect">
              <a:avLst>
                <a:gd name="adj" fmla="val 10000"/>
              </a:avLst>
            </a:prstGeom>
            <a:solidFill>
              <a:schemeClr val="accent2">
                <a:lumMod val="20000"/>
                <a:lumOff val="80000"/>
                <a:alpha val="90000"/>
              </a:schemeClr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0" name="Retângulo: Cantos Arredondados 5">
              <a:extLst>
                <a:ext uri="{FF2B5EF4-FFF2-40B4-BE49-F238E27FC236}">
                  <a16:creationId xmlns:a16="http://schemas.microsoft.com/office/drawing/2014/main" xmlns="" id="{445A6406-C284-50D5-E86F-7C941E6C32CD}"/>
                </a:ext>
              </a:extLst>
            </p:cNvPr>
            <p:cNvSpPr txBox="1"/>
            <p:nvPr/>
          </p:nvSpPr>
          <p:spPr>
            <a:xfrm>
              <a:off x="5833348" y="953955"/>
              <a:ext cx="4154326" cy="257941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2800" kern="1200" dirty="0"/>
                <a:t>Firmar acordos para desenvolvimento de  programas de proteção à saúde da mulher</a:t>
              </a:r>
              <a:endParaRPr lang="en-US" sz="2800" kern="1200" dirty="0"/>
            </a:p>
          </p:txBody>
        </p:sp>
      </p:grpSp>
      <p:sp>
        <p:nvSpPr>
          <p:cNvPr id="31" name="Retângulo: Cantos Arredondados 30">
            <a:extLst>
              <a:ext uri="{FF2B5EF4-FFF2-40B4-BE49-F238E27FC236}">
                <a16:creationId xmlns:a16="http://schemas.microsoft.com/office/drawing/2014/main" xmlns="" id="{34CA6151-DF08-BF00-77AA-05F2F0EB9316}"/>
              </a:ext>
            </a:extLst>
          </p:cNvPr>
          <p:cNvSpPr/>
          <p:nvPr/>
        </p:nvSpPr>
        <p:spPr>
          <a:xfrm>
            <a:off x="13188951" y="114301"/>
            <a:ext cx="4055330" cy="2666230"/>
          </a:xfrm>
          <a:prstGeom prst="roundRect">
            <a:avLst>
              <a:gd name="adj" fmla="val 10000"/>
            </a:avLst>
          </a:prstGeom>
          <a:blipFill rotWithShape="0">
            <a:blip r:embed="rId9"/>
            <a:srcRect/>
            <a:stretch>
              <a:fillRect l="-122000" r="-122000"/>
            </a:stretch>
          </a:blip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32" name="Agrupar 31">
            <a:extLst>
              <a:ext uri="{FF2B5EF4-FFF2-40B4-BE49-F238E27FC236}">
                <a16:creationId xmlns:a16="http://schemas.microsoft.com/office/drawing/2014/main" xmlns="" id="{56F9CF6C-BF16-9598-9248-718BF35B51B2}"/>
              </a:ext>
            </a:extLst>
          </p:cNvPr>
          <p:cNvGrpSpPr/>
          <p:nvPr/>
        </p:nvGrpSpPr>
        <p:grpSpPr>
          <a:xfrm>
            <a:off x="13668376" y="569755"/>
            <a:ext cx="4055330" cy="2666230"/>
            <a:chOff x="5753099" y="873706"/>
            <a:chExt cx="4314824" cy="2739913"/>
          </a:xfrm>
        </p:grpSpPr>
        <p:sp>
          <p:nvSpPr>
            <p:cNvPr id="33" name="Retângulo: Cantos Arredondados 32">
              <a:extLst>
                <a:ext uri="{FF2B5EF4-FFF2-40B4-BE49-F238E27FC236}">
                  <a16:creationId xmlns:a16="http://schemas.microsoft.com/office/drawing/2014/main" xmlns="" id="{829D868E-5760-75CC-72CB-EAD3CE9A9158}"/>
                </a:ext>
              </a:extLst>
            </p:cNvPr>
            <p:cNvSpPr/>
            <p:nvPr/>
          </p:nvSpPr>
          <p:spPr>
            <a:xfrm>
              <a:off x="5753099" y="873706"/>
              <a:ext cx="4314824" cy="2739913"/>
            </a:xfrm>
            <a:prstGeom prst="roundRect">
              <a:avLst>
                <a:gd name="adj" fmla="val 10000"/>
              </a:avLst>
            </a:prstGeom>
            <a:solidFill>
              <a:schemeClr val="accent2">
                <a:lumMod val="20000"/>
                <a:lumOff val="80000"/>
                <a:alpha val="90000"/>
              </a:schemeClr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4" name="Retângulo: Cantos Arredondados 5">
              <a:extLst>
                <a:ext uri="{FF2B5EF4-FFF2-40B4-BE49-F238E27FC236}">
                  <a16:creationId xmlns:a16="http://schemas.microsoft.com/office/drawing/2014/main" xmlns="" id="{D63FC477-F622-EA3A-3B8A-45AD05C4952E}"/>
                </a:ext>
              </a:extLst>
            </p:cNvPr>
            <p:cNvSpPr txBox="1"/>
            <p:nvPr/>
          </p:nvSpPr>
          <p:spPr>
            <a:xfrm>
              <a:off x="5833348" y="953955"/>
              <a:ext cx="4154326" cy="257941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2800" kern="1200" dirty="0"/>
                <a:t>Atender e capacitar cerca de 9.000 mulheres e impactar outras 27.000</a:t>
              </a:r>
              <a:endParaRPr lang="en-US" sz="2800" kern="1200" dirty="0"/>
            </a:p>
          </p:txBody>
        </p:sp>
      </p:grpSp>
      <p:sp>
        <p:nvSpPr>
          <p:cNvPr id="35" name="Retângulo: Cantos Arredondados 34">
            <a:extLst>
              <a:ext uri="{FF2B5EF4-FFF2-40B4-BE49-F238E27FC236}">
                <a16:creationId xmlns:a16="http://schemas.microsoft.com/office/drawing/2014/main" xmlns="" id="{AB94897E-5D25-5AF1-19EB-AF0EFE835198}"/>
              </a:ext>
            </a:extLst>
          </p:cNvPr>
          <p:cNvSpPr/>
          <p:nvPr/>
        </p:nvSpPr>
        <p:spPr>
          <a:xfrm>
            <a:off x="7854951" y="114301"/>
            <a:ext cx="4055330" cy="2666230"/>
          </a:xfrm>
          <a:prstGeom prst="roundRect">
            <a:avLst>
              <a:gd name="adj" fmla="val 10000"/>
            </a:avLst>
          </a:prstGeom>
          <a:blipFill rotWithShape="0">
            <a:blip r:embed="rId9"/>
            <a:srcRect/>
            <a:stretch>
              <a:fillRect l="-122000" r="-122000"/>
            </a:stretch>
          </a:blip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36" name="Agrupar 35">
            <a:extLst>
              <a:ext uri="{FF2B5EF4-FFF2-40B4-BE49-F238E27FC236}">
                <a16:creationId xmlns:a16="http://schemas.microsoft.com/office/drawing/2014/main" xmlns="" id="{72E8D8DB-92C7-5ABD-EE71-944F02C234B1}"/>
              </a:ext>
            </a:extLst>
          </p:cNvPr>
          <p:cNvGrpSpPr/>
          <p:nvPr/>
        </p:nvGrpSpPr>
        <p:grpSpPr>
          <a:xfrm>
            <a:off x="8334374" y="569755"/>
            <a:ext cx="4086225" cy="2666230"/>
            <a:chOff x="5753099" y="873706"/>
            <a:chExt cx="4347697" cy="2739913"/>
          </a:xfrm>
        </p:grpSpPr>
        <p:sp>
          <p:nvSpPr>
            <p:cNvPr id="37" name="Retângulo: Cantos Arredondados 36">
              <a:extLst>
                <a:ext uri="{FF2B5EF4-FFF2-40B4-BE49-F238E27FC236}">
                  <a16:creationId xmlns:a16="http://schemas.microsoft.com/office/drawing/2014/main" xmlns="" id="{6AFF615C-AB1D-009C-315A-DA4ECD4E5193}"/>
                </a:ext>
              </a:extLst>
            </p:cNvPr>
            <p:cNvSpPr/>
            <p:nvPr/>
          </p:nvSpPr>
          <p:spPr>
            <a:xfrm>
              <a:off x="5753099" y="873706"/>
              <a:ext cx="4314824" cy="2739913"/>
            </a:xfrm>
            <a:prstGeom prst="roundRect">
              <a:avLst>
                <a:gd name="adj" fmla="val 10000"/>
              </a:avLst>
            </a:prstGeom>
            <a:solidFill>
              <a:schemeClr val="accent2">
                <a:lumMod val="20000"/>
                <a:lumOff val="80000"/>
                <a:alpha val="90000"/>
              </a:schemeClr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8" name="Retângulo: Cantos Arredondados 5">
              <a:extLst>
                <a:ext uri="{FF2B5EF4-FFF2-40B4-BE49-F238E27FC236}">
                  <a16:creationId xmlns:a16="http://schemas.microsoft.com/office/drawing/2014/main" xmlns="" id="{50A8C00D-BC15-C170-7791-D808D0AF30AE}"/>
                </a:ext>
              </a:extLst>
            </p:cNvPr>
            <p:cNvSpPr txBox="1"/>
            <p:nvPr/>
          </p:nvSpPr>
          <p:spPr>
            <a:xfrm>
              <a:off x="5784319" y="953955"/>
              <a:ext cx="4316477" cy="257941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2800" kern="1200" dirty="0"/>
                <a:t>+ 60 ações, novos projetos e iniciativas de estímulo do empreendedorismo</a:t>
              </a:r>
              <a:endParaRPr lang="en-US" sz="2800" kern="1200" dirty="0"/>
            </a:p>
          </p:txBody>
        </p:sp>
      </p:grpSp>
      <p:sp>
        <p:nvSpPr>
          <p:cNvPr id="41" name="Retângulo: Cantos Arredondados 40">
            <a:extLst>
              <a:ext uri="{FF2B5EF4-FFF2-40B4-BE49-F238E27FC236}">
                <a16:creationId xmlns:a16="http://schemas.microsoft.com/office/drawing/2014/main" xmlns="" id="{F8FEB364-6C2D-0C8C-67E7-A41D486CA290}"/>
              </a:ext>
            </a:extLst>
          </p:cNvPr>
          <p:cNvSpPr/>
          <p:nvPr/>
        </p:nvSpPr>
        <p:spPr>
          <a:xfrm>
            <a:off x="685800" y="342900"/>
            <a:ext cx="4625975" cy="1373346"/>
          </a:xfrm>
          <a:prstGeom prst="roundRect">
            <a:avLst>
              <a:gd name="adj" fmla="val 10000"/>
            </a:avLst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42" name="Agrupar 41">
            <a:extLst>
              <a:ext uri="{FF2B5EF4-FFF2-40B4-BE49-F238E27FC236}">
                <a16:creationId xmlns:a16="http://schemas.microsoft.com/office/drawing/2014/main" xmlns="" id="{6E3E0195-AF3D-FBBA-7158-3CD5567F5764}"/>
              </a:ext>
            </a:extLst>
          </p:cNvPr>
          <p:cNvGrpSpPr/>
          <p:nvPr/>
        </p:nvGrpSpPr>
        <p:grpSpPr>
          <a:xfrm>
            <a:off x="1165225" y="798354"/>
            <a:ext cx="4625975" cy="1373346"/>
            <a:chOff x="5753099" y="873706"/>
            <a:chExt cx="4314824" cy="2739913"/>
          </a:xfrm>
        </p:grpSpPr>
        <p:sp>
          <p:nvSpPr>
            <p:cNvPr id="43" name="Retângulo: Cantos Arredondados 42">
              <a:extLst>
                <a:ext uri="{FF2B5EF4-FFF2-40B4-BE49-F238E27FC236}">
                  <a16:creationId xmlns:a16="http://schemas.microsoft.com/office/drawing/2014/main" xmlns="" id="{EDC2D719-C477-1328-4764-D33D09979264}"/>
                </a:ext>
              </a:extLst>
            </p:cNvPr>
            <p:cNvSpPr/>
            <p:nvPr/>
          </p:nvSpPr>
          <p:spPr>
            <a:xfrm>
              <a:off x="5753099" y="873706"/>
              <a:ext cx="4314824" cy="2739913"/>
            </a:xfrm>
            <a:prstGeom prst="roundRect">
              <a:avLst>
                <a:gd name="adj" fmla="val 10000"/>
              </a:avLst>
            </a:prstGeom>
            <a:solidFill>
              <a:schemeClr val="accent2">
                <a:lumMod val="20000"/>
                <a:lumOff val="80000"/>
                <a:alpha val="90000"/>
              </a:schemeClr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4" name="Retângulo: Cantos Arredondados 5">
              <a:extLst>
                <a:ext uri="{FF2B5EF4-FFF2-40B4-BE49-F238E27FC236}">
                  <a16:creationId xmlns:a16="http://schemas.microsoft.com/office/drawing/2014/main" xmlns="" id="{5345B6F3-A5A8-5CDB-1B54-F82DD1B082C6}"/>
                </a:ext>
              </a:extLst>
            </p:cNvPr>
            <p:cNvSpPr txBox="1"/>
            <p:nvPr/>
          </p:nvSpPr>
          <p:spPr>
            <a:xfrm>
              <a:off x="5833348" y="953956"/>
              <a:ext cx="4154326" cy="257941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3200" b="1" kern="1200" dirty="0">
                  <a:solidFill>
                    <a:schemeClr val="accent2">
                      <a:lumMod val="50000"/>
                    </a:schemeClr>
                  </a:solidFill>
                </a:rPr>
                <a:t>Em 2 0 2 3</a:t>
              </a:r>
            </a:p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3200" b="1" kern="1200" dirty="0">
                  <a:solidFill>
                    <a:schemeClr val="accent2">
                      <a:lumMod val="50000"/>
                    </a:schemeClr>
                  </a:solidFill>
                </a:rPr>
                <a:t>Transformar vidas...</a:t>
              </a:r>
              <a:endParaRPr lang="en-US" sz="3200" b="1" kern="1200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</p:grpSp>
      <p:pic>
        <p:nvPicPr>
          <p:cNvPr id="45" name="object 48">
            <a:extLst>
              <a:ext uri="{FF2B5EF4-FFF2-40B4-BE49-F238E27FC236}">
                <a16:creationId xmlns:a16="http://schemas.microsoft.com/office/drawing/2014/main" xmlns="" id="{52095400-8D5F-3DE6-D176-FA1C34D4C558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57200" y="8329613"/>
            <a:ext cx="14478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4071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Imagem 9" descr="Vista aérea de uma cidade&#10;&#10;Descrição gerada automaticamente">
            <a:extLst>
              <a:ext uri="{FF2B5EF4-FFF2-40B4-BE49-F238E27FC236}">
                <a16:creationId xmlns:a16="http://schemas.microsoft.com/office/drawing/2014/main" xmlns="" id="{6A17AF8A-0D96-14B0-029C-F9DAC4A7329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68" b="62"/>
          <a:stretch/>
        </p:blipFill>
        <p:spPr>
          <a:xfrm>
            <a:off x="20" y="10"/>
            <a:ext cx="18287980" cy="10286990"/>
          </a:xfrm>
          <a:prstGeom prst="rect">
            <a:avLst/>
          </a:prstGeom>
        </p:spPr>
      </p:pic>
      <p:sp>
        <p:nvSpPr>
          <p:cNvPr id="11" name="object 3">
            <a:extLst>
              <a:ext uri="{FF2B5EF4-FFF2-40B4-BE49-F238E27FC236}">
                <a16:creationId xmlns:a16="http://schemas.microsoft.com/office/drawing/2014/main" xmlns="" id="{4F94BB43-FF03-DE17-2A41-96DA7EFFA348}"/>
              </a:ext>
            </a:extLst>
          </p:cNvPr>
          <p:cNvSpPr txBox="1"/>
          <p:nvPr/>
        </p:nvSpPr>
        <p:spPr>
          <a:xfrm>
            <a:off x="4876800" y="763369"/>
            <a:ext cx="8001000" cy="646331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100" b="1" dirty="0">
                <a:solidFill>
                  <a:srgbClr val="FFFF00"/>
                </a:solidFill>
                <a:latin typeface="Ubuntu"/>
                <a:cs typeface="Ubuntu"/>
              </a:rPr>
              <a:t>A</a:t>
            </a:r>
            <a:r>
              <a:rPr sz="4100" b="1" spc="-55" dirty="0">
                <a:solidFill>
                  <a:srgbClr val="FFFF00"/>
                </a:solidFill>
                <a:latin typeface="Ubuntu"/>
                <a:cs typeface="Ubuntu"/>
              </a:rPr>
              <a:t> </a:t>
            </a:r>
            <a:r>
              <a:rPr lang="pt-BR" sz="4100" b="1" dirty="0">
                <a:solidFill>
                  <a:srgbClr val="FFFF00"/>
                </a:solidFill>
                <a:latin typeface="Ubuntu"/>
                <a:cs typeface="Ubuntu"/>
              </a:rPr>
              <a:t>FORÇA QUE VEM DO CAMPO!</a:t>
            </a:r>
            <a:endParaRPr sz="4100" dirty="0">
              <a:solidFill>
                <a:srgbClr val="FFFF00"/>
              </a:solidFill>
              <a:latin typeface="Ubuntu"/>
              <a:cs typeface="Ubuntu"/>
            </a:endParaRPr>
          </a:p>
        </p:txBody>
      </p:sp>
      <p:pic>
        <p:nvPicPr>
          <p:cNvPr id="12" name="object 48">
            <a:extLst>
              <a:ext uri="{FF2B5EF4-FFF2-40B4-BE49-F238E27FC236}">
                <a16:creationId xmlns:a16="http://schemas.microsoft.com/office/drawing/2014/main" xmlns="" id="{835171B2-DE6E-20D3-8BDD-CEFEBB833B46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57200" y="342900"/>
            <a:ext cx="1447800" cy="1371600"/>
          </a:xfrm>
          <a:prstGeom prst="rect">
            <a:avLst/>
          </a:prstGeom>
        </p:spPr>
      </p:pic>
      <p:pic>
        <p:nvPicPr>
          <p:cNvPr id="2" name="Video Dr Juliana FASE 2">
            <a:hlinkClick r:id="" action="ppaction://media"/>
            <a:extLst>
              <a:ext uri="{FF2B5EF4-FFF2-40B4-BE49-F238E27FC236}">
                <a16:creationId xmlns:a16="http://schemas.microsoft.com/office/drawing/2014/main" xmlns="" id="{E27CCFCA-0FC6-8F92-698C-644BF77094A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133600" y="1662432"/>
            <a:ext cx="14020800" cy="7886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889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2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26000">
              <a:schemeClr val="bg2">
                <a:lumMod val="50000"/>
              </a:schemeClr>
            </a:gs>
            <a:gs pos="90000">
              <a:schemeClr val="bg2">
                <a:lumMod val="5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5660AA30-C2D2-B3C2-A996-FA0C69CDDF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9575" y="1409700"/>
            <a:ext cx="4391025" cy="8382000"/>
          </a:xfrm>
        </p:spPr>
        <p:txBody>
          <a:bodyPr>
            <a:noAutofit/>
          </a:bodyPr>
          <a:lstStyle/>
          <a:p>
            <a:pPr marL="457200" indent="-4572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pt-BR" sz="2700" dirty="0">
                <a:solidFill>
                  <a:schemeClr val="tx1"/>
                </a:solidFill>
                <a:latin typeface="Now"/>
              </a:rPr>
              <a:t>Produtora rural e Presidente do Sindicato Rural de Mineiros do Tietê;</a:t>
            </a:r>
          </a:p>
          <a:p>
            <a:pPr marL="457200" indent="-4572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pt-BR" sz="2700" dirty="0">
                <a:solidFill>
                  <a:schemeClr val="tx1"/>
                </a:solidFill>
                <a:latin typeface="Now"/>
              </a:rPr>
              <a:t>Empresária;</a:t>
            </a:r>
          </a:p>
          <a:p>
            <a:pPr marL="457200" indent="-4572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pt-BR" sz="2700" dirty="0">
                <a:solidFill>
                  <a:schemeClr val="tx1"/>
                </a:solidFill>
                <a:latin typeface="Now"/>
              </a:rPr>
              <a:t>Vice-presidente da Comissão Semeadoras do Agro da FAESP;</a:t>
            </a:r>
          </a:p>
          <a:p>
            <a:pPr marL="457200" indent="-4572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pt-BR" sz="2700" dirty="0">
                <a:solidFill>
                  <a:schemeClr val="tx1"/>
                </a:solidFill>
                <a:latin typeface="Now"/>
              </a:rPr>
              <a:t>Vice-presidente do Conselho Superior Feminino da FIESP;</a:t>
            </a:r>
          </a:p>
          <a:p>
            <a:pPr marL="457200" indent="-4572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pt-BR" sz="2700" dirty="0">
                <a:solidFill>
                  <a:schemeClr val="tx1"/>
                </a:solidFill>
                <a:latin typeface="Now"/>
              </a:rPr>
              <a:t>Coordenadora do Comitê de Mulheres do Agro da OBME;</a:t>
            </a:r>
          </a:p>
          <a:p>
            <a:pPr marL="457200" indent="-4572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pt-BR" sz="2700" dirty="0">
                <a:solidFill>
                  <a:schemeClr val="tx1"/>
                </a:solidFill>
                <a:latin typeface="Now"/>
              </a:rPr>
              <a:t>Membro Consultivo das 100 Mulheres Líderes Globais – Global Networking Wing;</a:t>
            </a:r>
          </a:p>
          <a:p>
            <a:pPr marL="457200" indent="-457200">
              <a:lnSpc>
                <a:spcPts val="2800"/>
              </a:lnSpc>
              <a:buFont typeface="Arial" panose="020B0604020202020204" pitchFamily="34" charset="0"/>
              <a:buChar char="•"/>
            </a:pPr>
            <a:endParaRPr lang="pt-BR" sz="2700" dirty="0">
              <a:solidFill>
                <a:schemeClr val="tx1"/>
              </a:solidFill>
              <a:latin typeface="Now"/>
            </a:endParaRPr>
          </a:p>
          <a:p>
            <a:pPr>
              <a:lnSpc>
                <a:spcPts val="2800"/>
              </a:lnSpc>
            </a:pPr>
            <a:endParaRPr lang="pt-BR" sz="2700" dirty="0">
              <a:solidFill>
                <a:schemeClr val="tx1"/>
              </a:solidFill>
            </a:endParaRP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065AB1CC-5F88-0123-F79C-D351D06D5C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258801" y="2400300"/>
            <a:ext cx="4343400" cy="73914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457200" indent="-4572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pt-BR" sz="2700" dirty="0">
                <a:solidFill>
                  <a:schemeClr val="tx1"/>
                </a:solidFill>
                <a:latin typeface="Now"/>
              </a:rPr>
              <a:t>Embaixadora Global do Clube Mulheres de Negócios de Portugal;</a:t>
            </a:r>
          </a:p>
          <a:p>
            <a:pPr marL="457200" indent="-4572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pt-BR" sz="2700" dirty="0">
                <a:solidFill>
                  <a:schemeClr val="tx1"/>
                </a:solidFill>
                <a:latin typeface="Now"/>
              </a:rPr>
              <a:t>Conselheira e Membro da Rede Governança Brasil;</a:t>
            </a:r>
          </a:p>
          <a:p>
            <a:pPr marL="457200" indent="-4572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pt-BR" sz="2700" dirty="0">
                <a:solidFill>
                  <a:schemeClr val="tx1"/>
                </a:solidFill>
                <a:latin typeface="Now"/>
              </a:rPr>
              <a:t>Membro da Comissão de Mulheres do Sebrae-SP;</a:t>
            </a:r>
          </a:p>
          <a:p>
            <a:pPr marL="457200" indent="-4572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pt-BR" sz="2700" dirty="0">
                <a:solidFill>
                  <a:schemeClr val="tx1"/>
                </a:solidFill>
                <a:latin typeface="Now"/>
              </a:rPr>
              <a:t>Membro da Comissão  Nacional das Mulheres do Agro – CNA.</a:t>
            </a:r>
          </a:p>
          <a:p>
            <a:pPr marL="457200" indent="-457200">
              <a:lnSpc>
                <a:spcPts val="2800"/>
              </a:lnSpc>
              <a:buFont typeface="Arial" panose="020B0604020202020204" pitchFamily="34" charset="0"/>
              <a:buChar char="•"/>
            </a:pPr>
            <a:endParaRPr lang="pt-BR" sz="2700" dirty="0">
              <a:solidFill>
                <a:schemeClr val="tx1"/>
              </a:solidFill>
              <a:latin typeface="Now"/>
            </a:endParaRPr>
          </a:p>
        </p:txBody>
      </p:sp>
      <p:pic>
        <p:nvPicPr>
          <p:cNvPr id="6" name="Imagem 5" descr="Mulher com roupa preta&#10;&#10;Descrição gerada automaticamente">
            <a:extLst>
              <a:ext uri="{FF2B5EF4-FFF2-40B4-BE49-F238E27FC236}">
                <a16:creationId xmlns:a16="http://schemas.microsoft.com/office/drawing/2014/main" xmlns="" id="{BDE1AC46-F028-921D-436A-2EB948ACE8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375" y="0"/>
            <a:ext cx="7715250" cy="102870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04C2FDC7-3118-8AE6-FCBB-B842EBA62881}"/>
              </a:ext>
            </a:extLst>
          </p:cNvPr>
          <p:cNvSpPr/>
          <p:nvPr/>
        </p:nvSpPr>
        <p:spPr>
          <a:xfrm>
            <a:off x="11049000" y="342900"/>
            <a:ext cx="8534400" cy="16764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xmlns="" id="{E060C9EA-7C92-A325-09C7-02954260F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58600" y="-12701"/>
            <a:ext cx="12801600" cy="2260601"/>
          </a:xfrm>
        </p:spPr>
        <p:txBody>
          <a:bodyPr>
            <a:normAutofit/>
          </a:bodyPr>
          <a:lstStyle/>
          <a:p>
            <a:r>
              <a:rPr lang="pt-BR" sz="6000" b="1" dirty="0"/>
              <a:t>Juliana farah</a:t>
            </a:r>
          </a:p>
        </p:txBody>
      </p:sp>
    </p:spTree>
    <p:extLst>
      <p:ext uri="{BB962C8B-B14F-4D97-AF65-F5344CB8AC3E}">
        <p14:creationId xmlns:p14="http://schemas.microsoft.com/office/powerpoint/2010/main" val="18343948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trato de um trabalhador rural posando">
            <a:extLst>
              <a:ext uri="{FF2B5EF4-FFF2-40B4-BE49-F238E27FC236}">
                <a16:creationId xmlns:a16="http://schemas.microsoft.com/office/drawing/2014/main" xmlns="" id="{1558661B-EBA8-66FE-4113-AD44A7B2B2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2" r="10913"/>
          <a:stretch/>
        </p:blipFill>
        <p:spPr bwMode="auto">
          <a:xfrm>
            <a:off x="838200" y="965200"/>
            <a:ext cx="6016242" cy="5892800"/>
          </a:xfrm>
          <a:prstGeom prst="rect">
            <a:avLst/>
          </a:prstGeom>
          <a:noFill/>
          <a:effectLst>
            <a:outerShdw blurRad="114300" dist="12700" dir="2700000" algn="tl" rotWithShape="0">
              <a:prstClr val="black">
                <a:alpha val="39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Estilo de vida de pessoa ecologicamente correta">
            <a:extLst>
              <a:ext uri="{FF2B5EF4-FFF2-40B4-BE49-F238E27FC236}">
                <a16:creationId xmlns:a16="http://schemas.microsoft.com/office/drawing/2014/main" xmlns="" id="{AEEBF984-C655-752A-4F34-07D22E35D2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5466"/>
          <a:stretch/>
        </p:blipFill>
        <p:spPr bwMode="auto">
          <a:xfrm>
            <a:off x="7227805" y="3428998"/>
            <a:ext cx="10094993" cy="5892800"/>
          </a:xfrm>
          <a:prstGeom prst="rect">
            <a:avLst/>
          </a:prstGeom>
          <a:noFill/>
          <a:effectLst>
            <a:outerShdw blurRad="114300" dist="12700" dir="2700000" algn="tl" rotWithShape="0">
              <a:prstClr val="black">
                <a:alpha val="39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ject 48">
            <a:extLst>
              <a:ext uri="{FF2B5EF4-FFF2-40B4-BE49-F238E27FC236}">
                <a16:creationId xmlns:a16="http://schemas.microsoft.com/office/drawing/2014/main" xmlns="" id="{2D081301-8026-BA8B-D383-70FB819112C8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4782800" y="342901"/>
            <a:ext cx="2514600" cy="2844798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F9D5D2B4-F67F-D350-9712-8FA60C7685E0}"/>
              </a:ext>
            </a:extLst>
          </p:cNvPr>
          <p:cNvSpPr txBox="1"/>
          <p:nvPr/>
        </p:nvSpPr>
        <p:spPr>
          <a:xfrm>
            <a:off x="7543800" y="886242"/>
            <a:ext cx="67818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Juntas, semeando</a:t>
            </a:r>
          </a:p>
          <a:p>
            <a:r>
              <a:rPr lang="pt-BR" sz="44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novas oportunidades</a:t>
            </a:r>
          </a:p>
          <a:p>
            <a:r>
              <a:rPr lang="pt-BR" sz="44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às mulheres do campo!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151F62E5-9F4B-F920-C1CA-77FFFCC7EB6B}"/>
              </a:ext>
            </a:extLst>
          </p:cNvPr>
          <p:cNvSpPr txBox="1"/>
          <p:nvPr/>
        </p:nvSpPr>
        <p:spPr>
          <a:xfrm>
            <a:off x="8902700" y="9715500"/>
            <a:ext cx="91567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800" dirty="0">
                <a:solidFill>
                  <a:schemeClr val="accent3">
                    <a:lumMod val="50000"/>
                  </a:schemeClr>
                </a:solidFill>
              </a:rPr>
              <a:t>https://br.freepik.com/fotos-gratis/estilo-de-vida-de-pessoa-ecologicamente-correta_19118438.htm#page=2&amp;query=o%20que%20vem%20por%20ai%20rural%20mulher%20preta&amp;position=44&amp;from_view=search&amp;track=ais#position=44&amp;page=2&amp;query=o%20que%20vem%20por%20ai%20rural%20mulher%20preta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xmlns="" id="{687189BD-D519-7422-50C7-9129985ACC02}"/>
              </a:ext>
            </a:extLst>
          </p:cNvPr>
          <p:cNvSpPr txBox="1"/>
          <p:nvPr/>
        </p:nvSpPr>
        <p:spPr>
          <a:xfrm>
            <a:off x="152400" y="9715500"/>
            <a:ext cx="91567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900" dirty="0">
                <a:solidFill>
                  <a:schemeClr val="accent3">
                    <a:lumMod val="50000"/>
                  </a:schemeClr>
                </a:solidFill>
              </a:rPr>
              <a:t>https://br.freepik.com/fotos-gratis/</a:t>
            </a:r>
            <a:r>
              <a:rPr lang="pt-BR" sz="800" dirty="0">
                <a:solidFill>
                  <a:schemeClr val="accent3">
                    <a:lumMod val="50000"/>
                  </a:schemeClr>
                </a:solidFill>
              </a:rPr>
              <a:t>retrato-de-um-trabalhador-rural-posando</a:t>
            </a:r>
            <a:r>
              <a:rPr lang="pt-BR" sz="900" dirty="0">
                <a:solidFill>
                  <a:schemeClr val="accent3">
                    <a:lumMod val="50000"/>
                  </a:schemeClr>
                </a:solidFill>
              </a:rPr>
              <a:t>_11290767.htm#page=2&amp;query=o%20que%20vem%20por%20ai%20rural%20mulher%20preta&amp;position=21&amp;from_view=search&amp;track=ais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xmlns="" id="{DF7431AD-E47B-CEAB-328C-ACC6FF6A279C}"/>
              </a:ext>
            </a:extLst>
          </p:cNvPr>
          <p:cNvSpPr txBox="1">
            <a:spLocks/>
          </p:cNvSpPr>
          <p:nvPr/>
        </p:nvSpPr>
        <p:spPr>
          <a:xfrm>
            <a:off x="2133600" y="7463225"/>
            <a:ext cx="3429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400" b="1"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  <a:lvl2pPr marL="1114425" indent="-428625" algn="l" defTabSz="685800" rtl="0" eaLnBrk="1" latinLnBrk="0" hangingPunct="1">
              <a:spcBef>
                <a:spcPct val="20000"/>
              </a:spcBef>
              <a:spcAft>
                <a:spcPts val="9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7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800225" indent="-428625" algn="l" defTabSz="685800" rtl="0" eaLnBrk="1" latinLnBrk="0" hangingPunct="1">
              <a:spcBef>
                <a:spcPct val="20000"/>
              </a:spcBef>
              <a:spcAft>
                <a:spcPts val="9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2314575" indent="-257175" algn="l" defTabSz="685800" rtl="0" eaLnBrk="1" latinLnBrk="0" hangingPunct="1">
              <a:spcBef>
                <a:spcPct val="20000"/>
              </a:spcBef>
              <a:spcAft>
                <a:spcPts val="9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1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3000375" indent="-257175" algn="l" defTabSz="685800" rtl="0" eaLnBrk="1" latinLnBrk="0" hangingPunct="1">
              <a:spcBef>
                <a:spcPct val="20000"/>
              </a:spcBef>
              <a:spcAft>
                <a:spcPts val="9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1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3771900" indent="-342900" algn="l" defTabSz="685800" rtl="0" eaLnBrk="1" latinLnBrk="0" hangingPunct="1">
              <a:spcBef>
                <a:spcPct val="20000"/>
              </a:spcBef>
              <a:spcAft>
                <a:spcPts val="9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1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4457700" indent="-342900" algn="l" defTabSz="685800" rtl="0" eaLnBrk="1" latinLnBrk="0" hangingPunct="1">
              <a:spcBef>
                <a:spcPct val="20000"/>
              </a:spcBef>
              <a:spcAft>
                <a:spcPts val="9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1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5143500" indent="-342900" algn="l" defTabSz="685800" rtl="0" eaLnBrk="1" latinLnBrk="0" hangingPunct="1">
              <a:spcBef>
                <a:spcPct val="20000"/>
              </a:spcBef>
              <a:spcAft>
                <a:spcPts val="9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1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5829300" indent="-342900" algn="l" defTabSz="685800" rtl="0" eaLnBrk="1" latinLnBrk="0" hangingPunct="1">
              <a:spcBef>
                <a:spcPct val="20000"/>
              </a:spcBef>
              <a:spcAft>
                <a:spcPts val="9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1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pt-BR"/>
              <a:t>Obrigada</a:t>
            </a:r>
            <a:r>
              <a:rPr lang="en-US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8275449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F7D5F8E-B41B-7089-CE11-DB8D2898277B}"/>
              </a:ext>
            </a:extLst>
          </p:cNvPr>
          <p:cNvSpPr txBox="1">
            <a:spLocks/>
          </p:cNvSpPr>
          <p:nvPr/>
        </p:nvSpPr>
        <p:spPr>
          <a:xfrm>
            <a:off x="2438400" y="3924171"/>
            <a:ext cx="8839200" cy="3996125"/>
          </a:xfrm>
          <a:prstGeom prst="rect">
            <a:avLst/>
          </a:prstGeom>
        </p:spPr>
        <p:txBody>
          <a:bodyPr/>
          <a:lstStyle>
            <a:lvl1pPr marL="428625" indent="-428625" algn="l" defTabSz="685800" rtl="0" eaLnBrk="1" latinLnBrk="0" hangingPunct="1">
              <a:spcBef>
                <a:spcPct val="20000"/>
              </a:spcBef>
              <a:spcAft>
                <a:spcPts val="9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3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1114425" indent="-428625" algn="l" defTabSz="685800" rtl="0" eaLnBrk="1" latinLnBrk="0" hangingPunct="1">
              <a:spcBef>
                <a:spcPct val="20000"/>
              </a:spcBef>
              <a:spcAft>
                <a:spcPts val="9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7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800225" indent="-428625" algn="l" defTabSz="685800" rtl="0" eaLnBrk="1" latinLnBrk="0" hangingPunct="1">
              <a:spcBef>
                <a:spcPct val="20000"/>
              </a:spcBef>
              <a:spcAft>
                <a:spcPts val="9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2314575" indent="-257175" algn="l" defTabSz="685800" rtl="0" eaLnBrk="1" latinLnBrk="0" hangingPunct="1">
              <a:spcBef>
                <a:spcPct val="20000"/>
              </a:spcBef>
              <a:spcAft>
                <a:spcPts val="9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1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3000375" indent="-257175" algn="l" defTabSz="685800" rtl="0" eaLnBrk="1" latinLnBrk="0" hangingPunct="1">
              <a:spcBef>
                <a:spcPct val="20000"/>
              </a:spcBef>
              <a:spcAft>
                <a:spcPts val="9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1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3771900" indent="-342900" algn="l" defTabSz="685800" rtl="0" eaLnBrk="1" latinLnBrk="0" hangingPunct="1">
              <a:spcBef>
                <a:spcPct val="20000"/>
              </a:spcBef>
              <a:spcAft>
                <a:spcPts val="9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1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4457700" indent="-342900" algn="l" defTabSz="685800" rtl="0" eaLnBrk="1" latinLnBrk="0" hangingPunct="1">
              <a:spcBef>
                <a:spcPct val="20000"/>
              </a:spcBef>
              <a:spcAft>
                <a:spcPts val="9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1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5143500" indent="-342900" algn="l" defTabSz="685800" rtl="0" eaLnBrk="1" latinLnBrk="0" hangingPunct="1">
              <a:spcBef>
                <a:spcPct val="20000"/>
              </a:spcBef>
              <a:spcAft>
                <a:spcPts val="9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1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5829300" indent="-342900" algn="l" defTabSz="685800" rtl="0" eaLnBrk="1" latinLnBrk="0" hangingPunct="1">
              <a:spcBef>
                <a:spcPct val="20000"/>
              </a:spcBef>
              <a:spcAft>
                <a:spcPts val="9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1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Juliana Alcazar Farah</a:t>
            </a:r>
          </a:p>
          <a:p>
            <a:pPr marL="0" indent="0">
              <a:buNone/>
            </a:pPr>
            <a:r>
              <a:rPr lang="en-US" sz="4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Instagram: @jujufarah</a:t>
            </a:r>
          </a:p>
          <a:p>
            <a:pPr marL="0" indent="0">
              <a:buNone/>
            </a:pPr>
            <a:r>
              <a:rPr lang="en-US" sz="4400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WhatsApp</a:t>
            </a:r>
            <a:r>
              <a:rPr lang="en-US" sz="4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: 11 98373-9869</a:t>
            </a:r>
          </a:p>
          <a:p>
            <a:pPr marL="0" indent="0">
              <a:buNone/>
            </a:pPr>
            <a:r>
              <a:rPr lang="en-US" sz="4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E-mail: jfarah@terra.com.br</a:t>
            </a:r>
          </a:p>
        </p:txBody>
      </p:sp>
      <p:grpSp>
        <p:nvGrpSpPr>
          <p:cNvPr id="8" name="object 5">
            <a:extLst>
              <a:ext uri="{FF2B5EF4-FFF2-40B4-BE49-F238E27FC236}">
                <a16:creationId xmlns:a16="http://schemas.microsoft.com/office/drawing/2014/main" xmlns="" id="{7DFA09FB-D567-7BCC-4A34-6201A13167B4}"/>
              </a:ext>
            </a:extLst>
          </p:cNvPr>
          <p:cNvGrpSpPr/>
          <p:nvPr/>
        </p:nvGrpSpPr>
        <p:grpSpPr>
          <a:xfrm>
            <a:off x="12107103" y="1790700"/>
            <a:ext cx="1263852" cy="1651688"/>
            <a:chOff x="719999" y="1368007"/>
            <a:chExt cx="1393748" cy="1821445"/>
          </a:xfrm>
        </p:grpSpPr>
        <p:sp>
          <p:nvSpPr>
            <p:cNvPr id="9" name="object 8">
              <a:extLst>
                <a:ext uri="{FF2B5EF4-FFF2-40B4-BE49-F238E27FC236}">
                  <a16:creationId xmlns:a16="http://schemas.microsoft.com/office/drawing/2014/main" xmlns="" id="{9EE11A3D-13C8-C421-F659-9D1447729C93}"/>
                </a:ext>
              </a:extLst>
            </p:cNvPr>
            <p:cNvSpPr/>
            <p:nvPr/>
          </p:nvSpPr>
          <p:spPr>
            <a:xfrm>
              <a:off x="731062" y="2868142"/>
              <a:ext cx="1371600" cy="321310"/>
            </a:xfrm>
            <a:custGeom>
              <a:avLst/>
              <a:gdLst/>
              <a:ahLst/>
              <a:cxnLst/>
              <a:rect l="l" t="t" r="r" b="b"/>
              <a:pathLst>
                <a:path w="1371600" h="321310">
                  <a:moveTo>
                    <a:pt x="205066" y="37985"/>
                  </a:moveTo>
                  <a:lnTo>
                    <a:pt x="205041" y="22745"/>
                  </a:lnTo>
                  <a:lnTo>
                    <a:pt x="204228" y="22745"/>
                  </a:lnTo>
                  <a:lnTo>
                    <a:pt x="204228" y="6235"/>
                  </a:lnTo>
                  <a:lnTo>
                    <a:pt x="0" y="6235"/>
                  </a:lnTo>
                  <a:lnTo>
                    <a:pt x="0" y="22745"/>
                  </a:lnTo>
                  <a:lnTo>
                    <a:pt x="0" y="37985"/>
                  </a:lnTo>
                  <a:lnTo>
                    <a:pt x="0" y="318655"/>
                  </a:lnTo>
                  <a:lnTo>
                    <a:pt x="5257" y="318655"/>
                  </a:lnTo>
                  <a:lnTo>
                    <a:pt x="5257" y="319925"/>
                  </a:lnTo>
                  <a:lnTo>
                    <a:pt x="59029" y="319925"/>
                  </a:lnTo>
                  <a:lnTo>
                    <a:pt x="59029" y="318655"/>
                  </a:lnTo>
                  <a:lnTo>
                    <a:pt x="64147" y="318655"/>
                  </a:lnTo>
                  <a:lnTo>
                    <a:pt x="64147" y="185305"/>
                  </a:lnTo>
                  <a:lnTo>
                    <a:pt x="182473" y="185305"/>
                  </a:lnTo>
                  <a:lnTo>
                    <a:pt x="182473" y="170065"/>
                  </a:lnTo>
                  <a:lnTo>
                    <a:pt x="183095" y="170065"/>
                  </a:lnTo>
                  <a:lnTo>
                    <a:pt x="183095" y="153555"/>
                  </a:lnTo>
                  <a:lnTo>
                    <a:pt x="183083" y="138315"/>
                  </a:lnTo>
                  <a:lnTo>
                    <a:pt x="182473" y="138315"/>
                  </a:lnTo>
                  <a:lnTo>
                    <a:pt x="182473" y="124345"/>
                  </a:lnTo>
                  <a:lnTo>
                    <a:pt x="64147" y="124345"/>
                  </a:lnTo>
                  <a:lnTo>
                    <a:pt x="64147" y="72275"/>
                  </a:lnTo>
                  <a:lnTo>
                    <a:pt x="204254" y="72275"/>
                  </a:lnTo>
                  <a:lnTo>
                    <a:pt x="204254" y="54495"/>
                  </a:lnTo>
                  <a:lnTo>
                    <a:pt x="205066" y="54495"/>
                  </a:lnTo>
                  <a:lnTo>
                    <a:pt x="205066" y="37985"/>
                  </a:lnTo>
                  <a:close/>
                </a:path>
                <a:path w="1371600" h="321310">
                  <a:moveTo>
                    <a:pt x="517271" y="319544"/>
                  </a:moveTo>
                  <a:lnTo>
                    <a:pt x="496341" y="263194"/>
                  </a:lnTo>
                  <a:lnTo>
                    <a:pt x="474738" y="204990"/>
                  </a:lnTo>
                  <a:lnTo>
                    <a:pt x="434721" y="97243"/>
                  </a:lnTo>
                  <a:lnTo>
                    <a:pt x="406920" y="22390"/>
                  </a:lnTo>
                  <a:lnTo>
                    <a:pt x="406920" y="204965"/>
                  </a:lnTo>
                  <a:lnTo>
                    <a:pt x="387642" y="203174"/>
                  </a:lnTo>
                  <a:lnTo>
                    <a:pt x="368084" y="202590"/>
                  </a:lnTo>
                  <a:lnTo>
                    <a:pt x="348538" y="203187"/>
                  </a:lnTo>
                  <a:lnTo>
                    <a:pt x="329323" y="204990"/>
                  </a:lnTo>
                  <a:lnTo>
                    <a:pt x="367931" y="97243"/>
                  </a:lnTo>
                  <a:lnTo>
                    <a:pt x="406920" y="204965"/>
                  </a:lnTo>
                  <a:lnTo>
                    <a:pt x="406920" y="22390"/>
                  </a:lnTo>
                  <a:lnTo>
                    <a:pt x="400850" y="6032"/>
                  </a:lnTo>
                  <a:lnTo>
                    <a:pt x="384924" y="5029"/>
                  </a:lnTo>
                  <a:lnTo>
                    <a:pt x="367779" y="4737"/>
                  </a:lnTo>
                  <a:lnTo>
                    <a:pt x="350405" y="5130"/>
                  </a:lnTo>
                  <a:lnTo>
                    <a:pt x="333806" y="6210"/>
                  </a:lnTo>
                  <a:lnTo>
                    <a:pt x="219113" y="319684"/>
                  </a:lnTo>
                  <a:lnTo>
                    <a:pt x="236524" y="320573"/>
                  </a:lnTo>
                  <a:lnTo>
                    <a:pt x="254190" y="320840"/>
                  </a:lnTo>
                  <a:lnTo>
                    <a:pt x="271691" y="320471"/>
                  </a:lnTo>
                  <a:lnTo>
                    <a:pt x="288315" y="319481"/>
                  </a:lnTo>
                  <a:lnTo>
                    <a:pt x="305536" y="271360"/>
                  </a:lnTo>
                  <a:lnTo>
                    <a:pt x="335368" y="265252"/>
                  </a:lnTo>
                  <a:lnTo>
                    <a:pt x="368007" y="263194"/>
                  </a:lnTo>
                  <a:lnTo>
                    <a:pt x="400748" y="265201"/>
                  </a:lnTo>
                  <a:lnTo>
                    <a:pt x="430923" y="271259"/>
                  </a:lnTo>
                  <a:lnTo>
                    <a:pt x="448500" y="319786"/>
                  </a:lnTo>
                  <a:lnTo>
                    <a:pt x="465696" y="320471"/>
                  </a:lnTo>
                  <a:lnTo>
                    <a:pt x="483235" y="320687"/>
                  </a:lnTo>
                  <a:lnTo>
                    <a:pt x="500595" y="320395"/>
                  </a:lnTo>
                  <a:lnTo>
                    <a:pt x="517271" y="319544"/>
                  </a:lnTo>
                  <a:close/>
                </a:path>
                <a:path w="1371600" h="321310">
                  <a:moveTo>
                    <a:pt x="786409" y="284721"/>
                  </a:moveTo>
                  <a:lnTo>
                    <a:pt x="786384" y="269481"/>
                  </a:lnTo>
                  <a:lnTo>
                    <a:pt x="785571" y="269481"/>
                  </a:lnTo>
                  <a:lnTo>
                    <a:pt x="785571" y="252971"/>
                  </a:lnTo>
                  <a:lnTo>
                    <a:pt x="636168" y="252971"/>
                  </a:lnTo>
                  <a:lnTo>
                    <a:pt x="636168" y="185661"/>
                  </a:lnTo>
                  <a:lnTo>
                    <a:pt x="754481" y="185661"/>
                  </a:lnTo>
                  <a:lnTo>
                    <a:pt x="754481" y="170421"/>
                  </a:lnTo>
                  <a:lnTo>
                    <a:pt x="755116" y="170421"/>
                  </a:lnTo>
                  <a:lnTo>
                    <a:pt x="755116" y="153911"/>
                  </a:lnTo>
                  <a:lnTo>
                    <a:pt x="755116" y="138671"/>
                  </a:lnTo>
                  <a:lnTo>
                    <a:pt x="754532" y="138671"/>
                  </a:lnTo>
                  <a:lnTo>
                    <a:pt x="754532" y="124701"/>
                  </a:lnTo>
                  <a:lnTo>
                    <a:pt x="636168" y="124701"/>
                  </a:lnTo>
                  <a:lnTo>
                    <a:pt x="636168" y="72631"/>
                  </a:lnTo>
                  <a:lnTo>
                    <a:pt x="776262" y="72631"/>
                  </a:lnTo>
                  <a:lnTo>
                    <a:pt x="776262" y="54851"/>
                  </a:lnTo>
                  <a:lnTo>
                    <a:pt x="777087" y="54851"/>
                  </a:lnTo>
                  <a:lnTo>
                    <a:pt x="777087" y="38341"/>
                  </a:lnTo>
                  <a:lnTo>
                    <a:pt x="777062" y="21831"/>
                  </a:lnTo>
                  <a:lnTo>
                    <a:pt x="776236" y="21831"/>
                  </a:lnTo>
                  <a:lnTo>
                    <a:pt x="776236" y="6591"/>
                  </a:lnTo>
                  <a:lnTo>
                    <a:pt x="572033" y="6591"/>
                  </a:lnTo>
                  <a:lnTo>
                    <a:pt x="572033" y="319011"/>
                  </a:lnTo>
                  <a:lnTo>
                    <a:pt x="785596" y="319011"/>
                  </a:lnTo>
                  <a:lnTo>
                    <a:pt x="785596" y="301231"/>
                  </a:lnTo>
                  <a:lnTo>
                    <a:pt x="786409" y="301231"/>
                  </a:lnTo>
                  <a:lnTo>
                    <a:pt x="786409" y="284721"/>
                  </a:lnTo>
                  <a:close/>
                </a:path>
                <a:path w="1371600" h="321310">
                  <a:moveTo>
                    <a:pt x="1093660" y="230466"/>
                  </a:moveTo>
                  <a:lnTo>
                    <a:pt x="1068806" y="167208"/>
                  </a:lnTo>
                  <a:lnTo>
                    <a:pt x="1011669" y="132232"/>
                  </a:lnTo>
                  <a:lnTo>
                    <a:pt x="990142" y="122161"/>
                  </a:lnTo>
                  <a:lnTo>
                    <a:pt x="963371" y="109080"/>
                  </a:lnTo>
                  <a:lnTo>
                    <a:pt x="940549" y="94526"/>
                  </a:lnTo>
                  <a:lnTo>
                    <a:pt x="930897" y="80010"/>
                  </a:lnTo>
                  <a:lnTo>
                    <a:pt x="933970" y="70561"/>
                  </a:lnTo>
                  <a:lnTo>
                    <a:pt x="942365" y="64719"/>
                  </a:lnTo>
                  <a:lnTo>
                    <a:pt x="954874" y="61760"/>
                  </a:lnTo>
                  <a:lnTo>
                    <a:pt x="970267" y="60934"/>
                  </a:lnTo>
                  <a:lnTo>
                    <a:pt x="990333" y="62052"/>
                  </a:lnTo>
                  <a:lnTo>
                    <a:pt x="1011072" y="65138"/>
                  </a:lnTo>
                  <a:lnTo>
                    <a:pt x="1030897" y="69850"/>
                  </a:lnTo>
                  <a:lnTo>
                    <a:pt x="1048207" y="75844"/>
                  </a:lnTo>
                  <a:lnTo>
                    <a:pt x="1055243" y="64185"/>
                  </a:lnTo>
                  <a:lnTo>
                    <a:pt x="1061605" y="51460"/>
                  </a:lnTo>
                  <a:lnTo>
                    <a:pt x="1067041" y="37566"/>
                  </a:lnTo>
                  <a:lnTo>
                    <a:pt x="1071346" y="22377"/>
                  </a:lnTo>
                  <a:lnTo>
                    <a:pt x="1048143" y="13119"/>
                  </a:lnTo>
                  <a:lnTo>
                    <a:pt x="1020914" y="6070"/>
                  </a:lnTo>
                  <a:lnTo>
                    <a:pt x="990168" y="1574"/>
                  </a:lnTo>
                  <a:lnTo>
                    <a:pt x="956462" y="0"/>
                  </a:lnTo>
                  <a:lnTo>
                    <a:pt x="918845" y="5143"/>
                  </a:lnTo>
                  <a:lnTo>
                    <a:pt x="889469" y="20574"/>
                  </a:lnTo>
                  <a:lnTo>
                    <a:pt x="870356" y="46342"/>
                  </a:lnTo>
                  <a:lnTo>
                    <a:pt x="863536" y="82486"/>
                  </a:lnTo>
                  <a:lnTo>
                    <a:pt x="875118" y="121831"/>
                  </a:lnTo>
                  <a:lnTo>
                    <a:pt x="902855" y="149999"/>
                  </a:lnTo>
                  <a:lnTo>
                    <a:pt x="936307" y="169405"/>
                  </a:lnTo>
                  <a:lnTo>
                    <a:pt x="989317" y="193573"/>
                  </a:lnTo>
                  <a:lnTo>
                    <a:pt x="1009192" y="204355"/>
                  </a:lnTo>
                  <a:lnTo>
                    <a:pt x="1022591" y="217017"/>
                  </a:lnTo>
                  <a:lnTo>
                    <a:pt x="1027506" y="233781"/>
                  </a:lnTo>
                  <a:lnTo>
                    <a:pt x="1022324" y="246659"/>
                  </a:lnTo>
                  <a:lnTo>
                    <a:pt x="1009802" y="253161"/>
                  </a:lnTo>
                  <a:lnTo>
                    <a:pt x="994460" y="255460"/>
                  </a:lnTo>
                  <a:lnTo>
                    <a:pt x="980833" y="255739"/>
                  </a:lnTo>
                  <a:lnTo>
                    <a:pt x="955141" y="254139"/>
                  </a:lnTo>
                  <a:lnTo>
                    <a:pt x="926896" y="249377"/>
                  </a:lnTo>
                  <a:lnTo>
                    <a:pt x="898118" y="241579"/>
                  </a:lnTo>
                  <a:lnTo>
                    <a:pt x="870826" y="230873"/>
                  </a:lnTo>
                  <a:lnTo>
                    <a:pt x="863587" y="243459"/>
                  </a:lnTo>
                  <a:lnTo>
                    <a:pt x="856678" y="256895"/>
                  </a:lnTo>
                  <a:lnTo>
                    <a:pt x="850455" y="271106"/>
                  </a:lnTo>
                  <a:lnTo>
                    <a:pt x="845261" y="286004"/>
                  </a:lnTo>
                  <a:lnTo>
                    <a:pt x="876642" y="301942"/>
                  </a:lnTo>
                  <a:lnTo>
                    <a:pt x="912431" y="312750"/>
                  </a:lnTo>
                  <a:lnTo>
                    <a:pt x="950061" y="318884"/>
                  </a:lnTo>
                  <a:lnTo>
                    <a:pt x="986917" y="320827"/>
                  </a:lnTo>
                  <a:lnTo>
                    <a:pt x="1026896" y="315518"/>
                  </a:lnTo>
                  <a:lnTo>
                    <a:pt x="1060996" y="299123"/>
                  </a:lnTo>
                  <a:lnTo>
                    <a:pt x="1084745" y="270992"/>
                  </a:lnTo>
                  <a:lnTo>
                    <a:pt x="1093660" y="230466"/>
                  </a:lnTo>
                  <a:close/>
                </a:path>
                <a:path w="1371600" h="321310">
                  <a:moveTo>
                    <a:pt x="1371600" y="94996"/>
                  </a:moveTo>
                  <a:lnTo>
                    <a:pt x="1344434" y="31102"/>
                  </a:lnTo>
                  <a:lnTo>
                    <a:pt x="1305775" y="11722"/>
                  </a:lnTo>
                  <a:lnTo>
                    <a:pt x="1305775" y="103517"/>
                  </a:lnTo>
                  <a:lnTo>
                    <a:pt x="1295590" y="124675"/>
                  </a:lnTo>
                  <a:lnTo>
                    <a:pt x="1273606" y="141173"/>
                  </a:lnTo>
                  <a:lnTo>
                    <a:pt x="1245349" y="153428"/>
                  </a:lnTo>
                  <a:lnTo>
                    <a:pt x="1216342" y="161823"/>
                  </a:lnTo>
                  <a:lnTo>
                    <a:pt x="1216342" y="72199"/>
                  </a:lnTo>
                  <a:lnTo>
                    <a:pt x="1264564" y="72199"/>
                  </a:lnTo>
                  <a:lnTo>
                    <a:pt x="1284287" y="73952"/>
                  </a:lnTo>
                  <a:lnTo>
                    <a:pt x="1297559" y="79476"/>
                  </a:lnTo>
                  <a:lnTo>
                    <a:pt x="1304645" y="89204"/>
                  </a:lnTo>
                  <a:lnTo>
                    <a:pt x="1305775" y="103517"/>
                  </a:lnTo>
                  <a:lnTo>
                    <a:pt x="1305775" y="11722"/>
                  </a:lnTo>
                  <a:lnTo>
                    <a:pt x="1275575" y="6692"/>
                  </a:lnTo>
                  <a:lnTo>
                    <a:pt x="1152334" y="6692"/>
                  </a:lnTo>
                  <a:lnTo>
                    <a:pt x="1152334" y="319151"/>
                  </a:lnTo>
                  <a:lnTo>
                    <a:pt x="1170114" y="319925"/>
                  </a:lnTo>
                  <a:lnTo>
                    <a:pt x="1186357" y="320179"/>
                  </a:lnTo>
                  <a:lnTo>
                    <a:pt x="1201648" y="319925"/>
                  </a:lnTo>
                  <a:lnTo>
                    <a:pt x="1216342" y="319151"/>
                  </a:lnTo>
                  <a:lnTo>
                    <a:pt x="1216342" y="224739"/>
                  </a:lnTo>
                  <a:lnTo>
                    <a:pt x="1224165" y="223050"/>
                  </a:lnTo>
                  <a:lnTo>
                    <a:pt x="1278432" y="205714"/>
                  </a:lnTo>
                  <a:lnTo>
                    <a:pt x="1321650" y="183184"/>
                  </a:lnTo>
                  <a:lnTo>
                    <a:pt x="1357807" y="145872"/>
                  </a:lnTo>
                  <a:lnTo>
                    <a:pt x="1367993" y="122262"/>
                  </a:lnTo>
                  <a:lnTo>
                    <a:pt x="1371600" y="94996"/>
                  </a:lnTo>
                  <a:close/>
                </a:path>
              </a:pathLst>
            </a:custGeom>
            <a:solidFill>
              <a:srgbClr val="006E51"/>
            </a:solidFill>
          </p:spPr>
          <p:txBody>
            <a:bodyPr wrap="square" lIns="0" tIns="0" rIns="0" bIns="0" rtlCol="0"/>
            <a:lstStyle/>
            <a:p>
              <a:endParaRPr sz="1632" dirty="0">
                <a:solidFill>
                  <a:schemeClr val="accent3">
                    <a:lumMod val="60000"/>
                    <a:lumOff val="40000"/>
                  </a:schemeClr>
                </a:solidFill>
              </a:endParaRPr>
            </a:p>
          </p:txBody>
        </p:sp>
        <p:pic>
          <p:nvPicPr>
            <p:cNvPr id="10" name="object 9">
              <a:extLst>
                <a:ext uri="{FF2B5EF4-FFF2-40B4-BE49-F238E27FC236}">
                  <a16:creationId xmlns:a16="http://schemas.microsoft.com/office/drawing/2014/main" xmlns="" id="{DA7460FB-A19A-A750-E9F5-07DB5E3BE1C1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9999" y="1368007"/>
              <a:ext cx="1393748" cy="1393736"/>
            </a:xfrm>
            <a:prstGeom prst="rect">
              <a:avLst/>
            </a:prstGeom>
          </p:spPr>
        </p:pic>
      </p:grpSp>
      <p:grpSp>
        <p:nvGrpSpPr>
          <p:cNvPr id="11" name="object 5">
            <a:extLst>
              <a:ext uri="{FF2B5EF4-FFF2-40B4-BE49-F238E27FC236}">
                <a16:creationId xmlns:a16="http://schemas.microsoft.com/office/drawing/2014/main" xmlns="" id="{D3FF50DE-A389-BA20-41E0-E08B78E5D0AE}"/>
              </a:ext>
            </a:extLst>
          </p:cNvPr>
          <p:cNvGrpSpPr/>
          <p:nvPr/>
        </p:nvGrpSpPr>
        <p:grpSpPr>
          <a:xfrm>
            <a:off x="12039600" y="6006589"/>
            <a:ext cx="1407240" cy="1651382"/>
            <a:chOff x="2494178" y="1367864"/>
            <a:chExt cx="1551873" cy="1821107"/>
          </a:xfrm>
        </p:grpSpPr>
        <p:pic>
          <p:nvPicPr>
            <p:cNvPr id="12" name="object 6">
              <a:extLst>
                <a:ext uri="{FF2B5EF4-FFF2-40B4-BE49-F238E27FC236}">
                  <a16:creationId xmlns:a16="http://schemas.microsoft.com/office/drawing/2014/main" xmlns="" id="{F47D3BF5-C763-EA61-13EB-8D7E1485B9A1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94178" y="1765388"/>
              <a:ext cx="1551873" cy="1423583"/>
            </a:xfrm>
            <a:prstGeom prst="rect">
              <a:avLst/>
            </a:prstGeom>
          </p:spPr>
        </p:pic>
        <p:pic>
          <p:nvPicPr>
            <p:cNvPr id="13" name="object 7">
              <a:extLst>
                <a:ext uri="{FF2B5EF4-FFF2-40B4-BE49-F238E27FC236}">
                  <a16:creationId xmlns:a16="http://schemas.microsoft.com/office/drawing/2014/main" xmlns="" id="{6944E96C-AFDE-F2C0-26A1-6456FB95104B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41739" y="1367864"/>
              <a:ext cx="1284401" cy="367601"/>
            </a:xfrm>
            <a:prstGeom prst="rect">
              <a:avLst/>
            </a:prstGeom>
          </p:spPr>
        </p:pic>
      </p:grpSp>
      <p:pic>
        <p:nvPicPr>
          <p:cNvPr id="14" name="object 45">
            <a:extLst>
              <a:ext uri="{FF2B5EF4-FFF2-40B4-BE49-F238E27FC236}">
                <a16:creationId xmlns:a16="http://schemas.microsoft.com/office/drawing/2014/main" xmlns="" id="{C37B886B-3986-2F43-C365-C1A605C58006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2151440" y="3897299"/>
            <a:ext cx="1219200" cy="170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924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2103B461-323C-4912-BFFD-C375826620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3810457" y="4444999"/>
            <a:ext cx="4472788" cy="4813301"/>
            <a:chOff x="9206969" y="2963333"/>
            <a:chExt cx="2981858" cy="32088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xmlns="" id="{FBC21318-F4F4-4524-95D1-6B7FE0A788A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xmlns="" id="{D9FFA8E5-974F-409E-89C6-E185BD90933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xmlns="" id="{C384E2B1-7008-45EE-9F2E-FEF3A089780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xmlns="" id="{D4563410-7FE9-4955-89C6-0FB9326CD3A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xmlns="" id="{3AD14C0E-D5DF-4BDC-BD92-642CFF18018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xmlns="" id="{9A212F8F-D812-4A16-BE82-F3500DE321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8288000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Snip Diagonal Corner Rectangle 24">
            <a:extLst>
              <a:ext uri="{FF2B5EF4-FFF2-40B4-BE49-F238E27FC236}">
                <a16:creationId xmlns:a16="http://schemas.microsoft.com/office/drawing/2014/main" xmlns="" id="{D2CF1D1B-04ED-443D-A9FE-68BF8859BD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42343" y="931083"/>
            <a:ext cx="16403315" cy="7930257"/>
          </a:xfrm>
          <a:prstGeom prst="snip2DiagRect">
            <a:avLst>
              <a:gd name="adj1" fmla="val 10787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Imagem 4" descr="Logotipo, nome da empresa&#10;&#10;Descrição gerada automaticamente">
            <a:extLst>
              <a:ext uri="{FF2B5EF4-FFF2-40B4-BE49-F238E27FC236}">
                <a16:creationId xmlns:a16="http://schemas.microsoft.com/office/drawing/2014/main" xmlns="" id="{C49B94A0-38AC-BB1B-6DAB-8A229772C8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8720" y="1992534"/>
            <a:ext cx="15910560" cy="5807353"/>
          </a:xfrm>
          <a:custGeom>
            <a:avLst/>
            <a:gdLst/>
            <a:ahLst/>
            <a:cxnLst/>
            <a:rect l="l" t="t" r="r" b="b"/>
            <a:pathLst>
              <a:path w="10607040" h="4956048">
                <a:moveTo>
                  <a:pt x="497480" y="0"/>
                </a:moveTo>
                <a:lnTo>
                  <a:pt x="10607040" y="0"/>
                </a:lnTo>
                <a:lnTo>
                  <a:pt x="10607040" y="4485407"/>
                </a:lnTo>
                <a:lnTo>
                  <a:pt x="10131692" y="4956048"/>
                </a:lnTo>
                <a:lnTo>
                  <a:pt x="0" y="4956048"/>
                </a:lnTo>
                <a:lnTo>
                  <a:pt x="0" y="492554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0098721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xmlns="" id="{3B2A86F0-3F21-0941-813A-1E750BEE75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26415553"/>
              </p:ext>
            </p:extLst>
          </p:nvPr>
        </p:nvGraphicFramePr>
        <p:xfrm>
          <a:off x="3962400" y="698500"/>
          <a:ext cx="14097000" cy="863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2" name="object 5">
            <a:extLst>
              <a:ext uri="{FF2B5EF4-FFF2-40B4-BE49-F238E27FC236}">
                <a16:creationId xmlns:a16="http://schemas.microsoft.com/office/drawing/2014/main" xmlns="" id="{4E51CA53-0D88-96CE-69FF-1899F78809D0}"/>
              </a:ext>
            </a:extLst>
          </p:cNvPr>
          <p:cNvGrpSpPr/>
          <p:nvPr/>
        </p:nvGrpSpPr>
        <p:grpSpPr>
          <a:xfrm>
            <a:off x="1295400" y="2908300"/>
            <a:ext cx="1739267" cy="2032688"/>
            <a:chOff x="656647" y="1368007"/>
            <a:chExt cx="1446015" cy="1821445"/>
          </a:xfrm>
        </p:grpSpPr>
        <p:sp>
          <p:nvSpPr>
            <p:cNvPr id="5" name="object 8">
              <a:extLst>
                <a:ext uri="{FF2B5EF4-FFF2-40B4-BE49-F238E27FC236}">
                  <a16:creationId xmlns:a16="http://schemas.microsoft.com/office/drawing/2014/main" xmlns="" id="{69588073-7FB9-609B-5A42-B8262E01A3AF}"/>
                </a:ext>
              </a:extLst>
            </p:cNvPr>
            <p:cNvSpPr/>
            <p:nvPr/>
          </p:nvSpPr>
          <p:spPr>
            <a:xfrm>
              <a:off x="731062" y="2868142"/>
              <a:ext cx="1371600" cy="321310"/>
            </a:xfrm>
            <a:custGeom>
              <a:avLst/>
              <a:gdLst/>
              <a:ahLst/>
              <a:cxnLst/>
              <a:rect l="l" t="t" r="r" b="b"/>
              <a:pathLst>
                <a:path w="1371600" h="321310">
                  <a:moveTo>
                    <a:pt x="205066" y="37985"/>
                  </a:moveTo>
                  <a:lnTo>
                    <a:pt x="205041" y="22745"/>
                  </a:lnTo>
                  <a:lnTo>
                    <a:pt x="204228" y="22745"/>
                  </a:lnTo>
                  <a:lnTo>
                    <a:pt x="204228" y="6235"/>
                  </a:lnTo>
                  <a:lnTo>
                    <a:pt x="0" y="6235"/>
                  </a:lnTo>
                  <a:lnTo>
                    <a:pt x="0" y="22745"/>
                  </a:lnTo>
                  <a:lnTo>
                    <a:pt x="0" y="37985"/>
                  </a:lnTo>
                  <a:lnTo>
                    <a:pt x="0" y="318655"/>
                  </a:lnTo>
                  <a:lnTo>
                    <a:pt x="5257" y="318655"/>
                  </a:lnTo>
                  <a:lnTo>
                    <a:pt x="5257" y="319925"/>
                  </a:lnTo>
                  <a:lnTo>
                    <a:pt x="59029" y="319925"/>
                  </a:lnTo>
                  <a:lnTo>
                    <a:pt x="59029" y="318655"/>
                  </a:lnTo>
                  <a:lnTo>
                    <a:pt x="64147" y="318655"/>
                  </a:lnTo>
                  <a:lnTo>
                    <a:pt x="64147" y="185305"/>
                  </a:lnTo>
                  <a:lnTo>
                    <a:pt x="182473" y="185305"/>
                  </a:lnTo>
                  <a:lnTo>
                    <a:pt x="182473" y="170065"/>
                  </a:lnTo>
                  <a:lnTo>
                    <a:pt x="183095" y="170065"/>
                  </a:lnTo>
                  <a:lnTo>
                    <a:pt x="183095" y="153555"/>
                  </a:lnTo>
                  <a:lnTo>
                    <a:pt x="183083" y="138315"/>
                  </a:lnTo>
                  <a:lnTo>
                    <a:pt x="182473" y="138315"/>
                  </a:lnTo>
                  <a:lnTo>
                    <a:pt x="182473" y="124345"/>
                  </a:lnTo>
                  <a:lnTo>
                    <a:pt x="64147" y="124345"/>
                  </a:lnTo>
                  <a:lnTo>
                    <a:pt x="64147" y="72275"/>
                  </a:lnTo>
                  <a:lnTo>
                    <a:pt x="204254" y="72275"/>
                  </a:lnTo>
                  <a:lnTo>
                    <a:pt x="204254" y="54495"/>
                  </a:lnTo>
                  <a:lnTo>
                    <a:pt x="205066" y="54495"/>
                  </a:lnTo>
                  <a:lnTo>
                    <a:pt x="205066" y="37985"/>
                  </a:lnTo>
                  <a:close/>
                </a:path>
                <a:path w="1371600" h="321310">
                  <a:moveTo>
                    <a:pt x="517271" y="319544"/>
                  </a:moveTo>
                  <a:lnTo>
                    <a:pt x="496341" y="263194"/>
                  </a:lnTo>
                  <a:lnTo>
                    <a:pt x="474738" y="204990"/>
                  </a:lnTo>
                  <a:lnTo>
                    <a:pt x="434721" y="97243"/>
                  </a:lnTo>
                  <a:lnTo>
                    <a:pt x="406920" y="22390"/>
                  </a:lnTo>
                  <a:lnTo>
                    <a:pt x="406920" y="204965"/>
                  </a:lnTo>
                  <a:lnTo>
                    <a:pt x="387642" y="203174"/>
                  </a:lnTo>
                  <a:lnTo>
                    <a:pt x="368084" y="202590"/>
                  </a:lnTo>
                  <a:lnTo>
                    <a:pt x="348538" y="203187"/>
                  </a:lnTo>
                  <a:lnTo>
                    <a:pt x="329323" y="204990"/>
                  </a:lnTo>
                  <a:lnTo>
                    <a:pt x="367931" y="97243"/>
                  </a:lnTo>
                  <a:lnTo>
                    <a:pt x="406920" y="204965"/>
                  </a:lnTo>
                  <a:lnTo>
                    <a:pt x="406920" y="22390"/>
                  </a:lnTo>
                  <a:lnTo>
                    <a:pt x="400850" y="6032"/>
                  </a:lnTo>
                  <a:lnTo>
                    <a:pt x="384924" y="5029"/>
                  </a:lnTo>
                  <a:lnTo>
                    <a:pt x="367779" y="4737"/>
                  </a:lnTo>
                  <a:lnTo>
                    <a:pt x="350405" y="5130"/>
                  </a:lnTo>
                  <a:lnTo>
                    <a:pt x="333806" y="6210"/>
                  </a:lnTo>
                  <a:lnTo>
                    <a:pt x="219113" y="319684"/>
                  </a:lnTo>
                  <a:lnTo>
                    <a:pt x="236524" y="320573"/>
                  </a:lnTo>
                  <a:lnTo>
                    <a:pt x="254190" y="320840"/>
                  </a:lnTo>
                  <a:lnTo>
                    <a:pt x="271691" y="320471"/>
                  </a:lnTo>
                  <a:lnTo>
                    <a:pt x="288315" y="319481"/>
                  </a:lnTo>
                  <a:lnTo>
                    <a:pt x="305536" y="271360"/>
                  </a:lnTo>
                  <a:lnTo>
                    <a:pt x="335368" y="265252"/>
                  </a:lnTo>
                  <a:lnTo>
                    <a:pt x="368007" y="263194"/>
                  </a:lnTo>
                  <a:lnTo>
                    <a:pt x="400748" y="265201"/>
                  </a:lnTo>
                  <a:lnTo>
                    <a:pt x="430923" y="271259"/>
                  </a:lnTo>
                  <a:lnTo>
                    <a:pt x="448500" y="319786"/>
                  </a:lnTo>
                  <a:lnTo>
                    <a:pt x="465696" y="320471"/>
                  </a:lnTo>
                  <a:lnTo>
                    <a:pt x="483235" y="320687"/>
                  </a:lnTo>
                  <a:lnTo>
                    <a:pt x="500595" y="320395"/>
                  </a:lnTo>
                  <a:lnTo>
                    <a:pt x="517271" y="319544"/>
                  </a:lnTo>
                  <a:close/>
                </a:path>
                <a:path w="1371600" h="321310">
                  <a:moveTo>
                    <a:pt x="786409" y="284721"/>
                  </a:moveTo>
                  <a:lnTo>
                    <a:pt x="786384" y="269481"/>
                  </a:lnTo>
                  <a:lnTo>
                    <a:pt x="785571" y="269481"/>
                  </a:lnTo>
                  <a:lnTo>
                    <a:pt x="785571" y="252971"/>
                  </a:lnTo>
                  <a:lnTo>
                    <a:pt x="636168" y="252971"/>
                  </a:lnTo>
                  <a:lnTo>
                    <a:pt x="636168" y="185661"/>
                  </a:lnTo>
                  <a:lnTo>
                    <a:pt x="754481" y="185661"/>
                  </a:lnTo>
                  <a:lnTo>
                    <a:pt x="754481" y="170421"/>
                  </a:lnTo>
                  <a:lnTo>
                    <a:pt x="755116" y="170421"/>
                  </a:lnTo>
                  <a:lnTo>
                    <a:pt x="755116" y="153911"/>
                  </a:lnTo>
                  <a:lnTo>
                    <a:pt x="755116" y="138671"/>
                  </a:lnTo>
                  <a:lnTo>
                    <a:pt x="754532" y="138671"/>
                  </a:lnTo>
                  <a:lnTo>
                    <a:pt x="754532" y="124701"/>
                  </a:lnTo>
                  <a:lnTo>
                    <a:pt x="636168" y="124701"/>
                  </a:lnTo>
                  <a:lnTo>
                    <a:pt x="636168" y="72631"/>
                  </a:lnTo>
                  <a:lnTo>
                    <a:pt x="776262" y="72631"/>
                  </a:lnTo>
                  <a:lnTo>
                    <a:pt x="776262" y="54851"/>
                  </a:lnTo>
                  <a:lnTo>
                    <a:pt x="777087" y="54851"/>
                  </a:lnTo>
                  <a:lnTo>
                    <a:pt x="777087" y="38341"/>
                  </a:lnTo>
                  <a:lnTo>
                    <a:pt x="777062" y="21831"/>
                  </a:lnTo>
                  <a:lnTo>
                    <a:pt x="776236" y="21831"/>
                  </a:lnTo>
                  <a:lnTo>
                    <a:pt x="776236" y="6591"/>
                  </a:lnTo>
                  <a:lnTo>
                    <a:pt x="572033" y="6591"/>
                  </a:lnTo>
                  <a:lnTo>
                    <a:pt x="572033" y="319011"/>
                  </a:lnTo>
                  <a:lnTo>
                    <a:pt x="785596" y="319011"/>
                  </a:lnTo>
                  <a:lnTo>
                    <a:pt x="785596" y="301231"/>
                  </a:lnTo>
                  <a:lnTo>
                    <a:pt x="786409" y="301231"/>
                  </a:lnTo>
                  <a:lnTo>
                    <a:pt x="786409" y="284721"/>
                  </a:lnTo>
                  <a:close/>
                </a:path>
                <a:path w="1371600" h="321310">
                  <a:moveTo>
                    <a:pt x="1093660" y="230466"/>
                  </a:moveTo>
                  <a:lnTo>
                    <a:pt x="1068806" y="167208"/>
                  </a:lnTo>
                  <a:lnTo>
                    <a:pt x="1011669" y="132232"/>
                  </a:lnTo>
                  <a:lnTo>
                    <a:pt x="990142" y="122161"/>
                  </a:lnTo>
                  <a:lnTo>
                    <a:pt x="963371" y="109080"/>
                  </a:lnTo>
                  <a:lnTo>
                    <a:pt x="940549" y="94526"/>
                  </a:lnTo>
                  <a:lnTo>
                    <a:pt x="930897" y="80010"/>
                  </a:lnTo>
                  <a:lnTo>
                    <a:pt x="933970" y="70561"/>
                  </a:lnTo>
                  <a:lnTo>
                    <a:pt x="942365" y="64719"/>
                  </a:lnTo>
                  <a:lnTo>
                    <a:pt x="954874" y="61760"/>
                  </a:lnTo>
                  <a:lnTo>
                    <a:pt x="970267" y="60934"/>
                  </a:lnTo>
                  <a:lnTo>
                    <a:pt x="990333" y="62052"/>
                  </a:lnTo>
                  <a:lnTo>
                    <a:pt x="1011072" y="65138"/>
                  </a:lnTo>
                  <a:lnTo>
                    <a:pt x="1030897" y="69850"/>
                  </a:lnTo>
                  <a:lnTo>
                    <a:pt x="1048207" y="75844"/>
                  </a:lnTo>
                  <a:lnTo>
                    <a:pt x="1055243" y="64185"/>
                  </a:lnTo>
                  <a:lnTo>
                    <a:pt x="1061605" y="51460"/>
                  </a:lnTo>
                  <a:lnTo>
                    <a:pt x="1067041" y="37566"/>
                  </a:lnTo>
                  <a:lnTo>
                    <a:pt x="1071346" y="22377"/>
                  </a:lnTo>
                  <a:lnTo>
                    <a:pt x="1048143" y="13119"/>
                  </a:lnTo>
                  <a:lnTo>
                    <a:pt x="1020914" y="6070"/>
                  </a:lnTo>
                  <a:lnTo>
                    <a:pt x="990168" y="1574"/>
                  </a:lnTo>
                  <a:lnTo>
                    <a:pt x="956462" y="0"/>
                  </a:lnTo>
                  <a:lnTo>
                    <a:pt x="918845" y="5143"/>
                  </a:lnTo>
                  <a:lnTo>
                    <a:pt x="889469" y="20574"/>
                  </a:lnTo>
                  <a:lnTo>
                    <a:pt x="870356" y="46342"/>
                  </a:lnTo>
                  <a:lnTo>
                    <a:pt x="863536" y="82486"/>
                  </a:lnTo>
                  <a:lnTo>
                    <a:pt x="875118" y="121831"/>
                  </a:lnTo>
                  <a:lnTo>
                    <a:pt x="902855" y="149999"/>
                  </a:lnTo>
                  <a:lnTo>
                    <a:pt x="936307" y="169405"/>
                  </a:lnTo>
                  <a:lnTo>
                    <a:pt x="989317" y="193573"/>
                  </a:lnTo>
                  <a:lnTo>
                    <a:pt x="1009192" y="204355"/>
                  </a:lnTo>
                  <a:lnTo>
                    <a:pt x="1022591" y="217017"/>
                  </a:lnTo>
                  <a:lnTo>
                    <a:pt x="1027506" y="233781"/>
                  </a:lnTo>
                  <a:lnTo>
                    <a:pt x="1022324" y="246659"/>
                  </a:lnTo>
                  <a:lnTo>
                    <a:pt x="1009802" y="253161"/>
                  </a:lnTo>
                  <a:lnTo>
                    <a:pt x="994460" y="255460"/>
                  </a:lnTo>
                  <a:lnTo>
                    <a:pt x="980833" y="255739"/>
                  </a:lnTo>
                  <a:lnTo>
                    <a:pt x="955141" y="254139"/>
                  </a:lnTo>
                  <a:lnTo>
                    <a:pt x="926896" y="249377"/>
                  </a:lnTo>
                  <a:lnTo>
                    <a:pt x="898118" y="241579"/>
                  </a:lnTo>
                  <a:lnTo>
                    <a:pt x="870826" y="230873"/>
                  </a:lnTo>
                  <a:lnTo>
                    <a:pt x="863587" y="243459"/>
                  </a:lnTo>
                  <a:lnTo>
                    <a:pt x="856678" y="256895"/>
                  </a:lnTo>
                  <a:lnTo>
                    <a:pt x="850455" y="271106"/>
                  </a:lnTo>
                  <a:lnTo>
                    <a:pt x="845261" y="286004"/>
                  </a:lnTo>
                  <a:lnTo>
                    <a:pt x="876642" y="301942"/>
                  </a:lnTo>
                  <a:lnTo>
                    <a:pt x="912431" y="312750"/>
                  </a:lnTo>
                  <a:lnTo>
                    <a:pt x="950061" y="318884"/>
                  </a:lnTo>
                  <a:lnTo>
                    <a:pt x="986917" y="320827"/>
                  </a:lnTo>
                  <a:lnTo>
                    <a:pt x="1026896" y="315518"/>
                  </a:lnTo>
                  <a:lnTo>
                    <a:pt x="1060996" y="299123"/>
                  </a:lnTo>
                  <a:lnTo>
                    <a:pt x="1084745" y="270992"/>
                  </a:lnTo>
                  <a:lnTo>
                    <a:pt x="1093660" y="230466"/>
                  </a:lnTo>
                  <a:close/>
                </a:path>
                <a:path w="1371600" h="321310">
                  <a:moveTo>
                    <a:pt x="1371600" y="94996"/>
                  </a:moveTo>
                  <a:lnTo>
                    <a:pt x="1344434" y="31102"/>
                  </a:lnTo>
                  <a:lnTo>
                    <a:pt x="1305775" y="11722"/>
                  </a:lnTo>
                  <a:lnTo>
                    <a:pt x="1305775" y="103517"/>
                  </a:lnTo>
                  <a:lnTo>
                    <a:pt x="1295590" y="124675"/>
                  </a:lnTo>
                  <a:lnTo>
                    <a:pt x="1273606" y="141173"/>
                  </a:lnTo>
                  <a:lnTo>
                    <a:pt x="1245349" y="153428"/>
                  </a:lnTo>
                  <a:lnTo>
                    <a:pt x="1216342" y="161823"/>
                  </a:lnTo>
                  <a:lnTo>
                    <a:pt x="1216342" y="72199"/>
                  </a:lnTo>
                  <a:lnTo>
                    <a:pt x="1264564" y="72199"/>
                  </a:lnTo>
                  <a:lnTo>
                    <a:pt x="1284287" y="73952"/>
                  </a:lnTo>
                  <a:lnTo>
                    <a:pt x="1297559" y="79476"/>
                  </a:lnTo>
                  <a:lnTo>
                    <a:pt x="1304645" y="89204"/>
                  </a:lnTo>
                  <a:lnTo>
                    <a:pt x="1305775" y="103517"/>
                  </a:lnTo>
                  <a:lnTo>
                    <a:pt x="1305775" y="11722"/>
                  </a:lnTo>
                  <a:lnTo>
                    <a:pt x="1275575" y="6692"/>
                  </a:lnTo>
                  <a:lnTo>
                    <a:pt x="1152334" y="6692"/>
                  </a:lnTo>
                  <a:lnTo>
                    <a:pt x="1152334" y="319151"/>
                  </a:lnTo>
                  <a:lnTo>
                    <a:pt x="1170114" y="319925"/>
                  </a:lnTo>
                  <a:lnTo>
                    <a:pt x="1186357" y="320179"/>
                  </a:lnTo>
                  <a:lnTo>
                    <a:pt x="1201648" y="319925"/>
                  </a:lnTo>
                  <a:lnTo>
                    <a:pt x="1216342" y="319151"/>
                  </a:lnTo>
                  <a:lnTo>
                    <a:pt x="1216342" y="224739"/>
                  </a:lnTo>
                  <a:lnTo>
                    <a:pt x="1224165" y="223050"/>
                  </a:lnTo>
                  <a:lnTo>
                    <a:pt x="1278432" y="205714"/>
                  </a:lnTo>
                  <a:lnTo>
                    <a:pt x="1321650" y="183184"/>
                  </a:lnTo>
                  <a:lnTo>
                    <a:pt x="1357807" y="145872"/>
                  </a:lnTo>
                  <a:lnTo>
                    <a:pt x="1367993" y="122262"/>
                  </a:lnTo>
                  <a:lnTo>
                    <a:pt x="1371600" y="94996"/>
                  </a:lnTo>
                  <a:close/>
                </a:path>
              </a:pathLst>
            </a:custGeom>
            <a:solidFill>
              <a:srgbClr val="006E51"/>
            </a:solidFill>
          </p:spPr>
          <p:txBody>
            <a:bodyPr wrap="square" lIns="0" tIns="0" rIns="0" bIns="0" rtlCol="0"/>
            <a:lstStyle/>
            <a:p>
              <a:endParaRPr sz="1632" dirty="0"/>
            </a:p>
          </p:txBody>
        </p:sp>
        <p:pic>
          <p:nvPicPr>
            <p:cNvPr id="7" name="object 9">
              <a:extLst>
                <a:ext uri="{FF2B5EF4-FFF2-40B4-BE49-F238E27FC236}">
                  <a16:creationId xmlns:a16="http://schemas.microsoft.com/office/drawing/2014/main" xmlns="" id="{B44FF663-C30B-0886-DF1E-07FB140727CA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56647" y="1368007"/>
              <a:ext cx="1393748" cy="1393736"/>
            </a:xfrm>
            <a:prstGeom prst="rect">
              <a:avLst/>
            </a:prstGeom>
          </p:spPr>
        </p:pic>
      </p:grpSp>
      <p:pic>
        <p:nvPicPr>
          <p:cNvPr id="8" name="object 45">
            <a:extLst>
              <a:ext uri="{FF2B5EF4-FFF2-40B4-BE49-F238E27FC236}">
                <a16:creationId xmlns:a16="http://schemas.microsoft.com/office/drawing/2014/main" xmlns="" id="{7D9C242C-181C-8AFE-386D-D40761BFFEA2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295400" y="5346700"/>
            <a:ext cx="1828800" cy="22860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E63E1D0F-6918-2945-5D72-6CD9B97ED08C}"/>
              </a:ext>
            </a:extLst>
          </p:cNvPr>
          <p:cNvSpPr/>
          <p:nvPr/>
        </p:nvSpPr>
        <p:spPr>
          <a:xfrm>
            <a:off x="-4716624" y="714188"/>
            <a:ext cx="8686800" cy="17526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400" dirty="0"/>
          </a:p>
        </p:txBody>
      </p:sp>
      <p:sp>
        <p:nvSpPr>
          <p:cNvPr id="10" name="object 50">
            <a:extLst>
              <a:ext uri="{FF2B5EF4-FFF2-40B4-BE49-F238E27FC236}">
                <a16:creationId xmlns:a16="http://schemas.microsoft.com/office/drawing/2014/main" xmlns="" id="{19C1C97C-FE98-3505-6DFA-462059A45F4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3400" y="1231900"/>
            <a:ext cx="3048000" cy="647024"/>
          </a:xfrm>
          <a:prstGeom prst="rect">
            <a:avLst/>
          </a:prstGeom>
        </p:spPr>
        <p:txBody>
          <a:bodyPr vert="horz" wrap="square" lIns="0" tIns="10974" rIns="0" bIns="0" rtlCol="0" anchor="ctr">
            <a:spAutoFit/>
          </a:bodyPr>
          <a:lstStyle/>
          <a:p>
            <a:pPr marL="11553" marR="4622">
              <a:lnSpc>
                <a:spcPct val="100600"/>
              </a:lnSpc>
              <a:spcBef>
                <a:spcPts val="86"/>
              </a:spcBef>
            </a:pPr>
            <a:r>
              <a:rPr lang="pt-BR" sz="4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SENAR-SP</a:t>
            </a:r>
            <a:endParaRPr sz="4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94411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aixaDeTexto 9">
            <a:extLst>
              <a:ext uri="{FF2B5EF4-FFF2-40B4-BE49-F238E27FC236}">
                <a16:creationId xmlns:a16="http://schemas.microsoft.com/office/drawing/2014/main" xmlns="" id="{B837FA34-29AB-4D18-A93F-FE3A910B5C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95996021"/>
              </p:ext>
            </p:extLst>
          </p:nvPr>
        </p:nvGraphicFramePr>
        <p:xfrm>
          <a:off x="990600" y="6286500"/>
          <a:ext cx="8220076" cy="3505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1" name="CaixaDeTexto 9">
            <a:extLst>
              <a:ext uri="{FF2B5EF4-FFF2-40B4-BE49-F238E27FC236}">
                <a16:creationId xmlns:a16="http://schemas.microsoft.com/office/drawing/2014/main" xmlns="" id="{6A57D359-0625-4962-D235-51205793A5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38315073"/>
              </p:ext>
            </p:extLst>
          </p:nvPr>
        </p:nvGraphicFramePr>
        <p:xfrm>
          <a:off x="9305924" y="6286500"/>
          <a:ext cx="8220076" cy="3505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2" name="CaixaDeTexto 9">
            <a:extLst>
              <a:ext uri="{FF2B5EF4-FFF2-40B4-BE49-F238E27FC236}">
                <a16:creationId xmlns:a16="http://schemas.microsoft.com/office/drawing/2014/main" xmlns="" id="{FCD84C80-B2C4-827E-7605-4324EEBD65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53645469"/>
              </p:ext>
            </p:extLst>
          </p:nvPr>
        </p:nvGraphicFramePr>
        <p:xfrm>
          <a:off x="1066800" y="2095500"/>
          <a:ext cx="8220076" cy="3505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13" name="CaixaDeTexto 9">
            <a:extLst>
              <a:ext uri="{FF2B5EF4-FFF2-40B4-BE49-F238E27FC236}">
                <a16:creationId xmlns:a16="http://schemas.microsoft.com/office/drawing/2014/main" xmlns="" id="{98675B78-4EA4-EC14-6401-B4AC9A5AFA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02109638"/>
              </p:ext>
            </p:extLst>
          </p:nvPr>
        </p:nvGraphicFramePr>
        <p:xfrm>
          <a:off x="9382124" y="2095500"/>
          <a:ext cx="8220076" cy="3505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sp>
        <p:nvSpPr>
          <p:cNvPr id="14" name="object 2">
            <a:extLst>
              <a:ext uri="{FF2B5EF4-FFF2-40B4-BE49-F238E27FC236}">
                <a16:creationId xmlns:a16="http://schemas.microsoft.com/office/drawing/2014/main" xmlns="" id="{E86C2A3D-7297-5ACB-7176-6F828E283D30}"/>
              </a:ext>
            </a:extLst>
          </p:cNvPr>
          <p:cNvSpPr txBox="1">
            <a:spLocks/>
          </p:cNvSpPr>
          <p:nvPr/>
        </p:nvSpPr>
        <p:spPr>
          <a:xfrm>
            <a:off x="552728" y="386327"/>
            <a:ext cx="7676872" cy="1256755"/>
          </a:xfrm>
          <a:prstGeom prst="rect">
            <a:avLst/>
          </a:prstGeom>
          <a:effectLst/>
        </p:spPr>
        <p:txBody>
          <a:bodyPr vert="horz" wrap="square" lIns="0" tIns="12701" rIns="0" bIns="0" rtlCol="0" anchor="ctr">
            <a:spAutoFit/>
          </a:bodyPr>
          <a:lstStyle>
            <a:lvl1pPr algn="l" defTabSz="685800" rtl="0" eaLnBrk="1" latinLnBrk="0" hangingPunct="1">
              <a:spcBef>
                <a:spcPct val="0"/>
              </a:spcBef>
              <a:buNone/>
              <a:defRPr sz="5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2701">
              <a:spcBef>
                <a:spcPts val="100"/>
              </a:spcBef>
            </a:pPr>
            <a:r>
              <a:rPr lang="pt-BR" sz="40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Ubuntu" panose="020B0504030602030204" pitchFamily="34" charset="0"/>
              </a:rPr>
              <a:t>Alguns cursos </a:t>
            </a:r>
          </a:p>
          <a:p>
            <a:pPr marL="12701">
              <a:spcBef>
                <a:spcPts val="100"/>
              </a:spcBef>
            </a:pPr>
            <a:r>
              <a:rPr lang="pt-BR" sz="40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Ubuntu" panose="020B0504030602030204" pitchFamily="34" charset="0"/>
              </a:rPr>
              <a:t>senar-SP</a:t>
            </a:r>
            <a:endParaRPr lang="pt-BR" sz="4000" b="1" spc="-50" dirty="0">
              <a:solidFill>
                <a:schemeClr val="accent4">
                  <a:lumMod val="40000"/>
                  <a:lumOff val="60000"/>
                </a:schemeClr>
              </a:solidFill>
              <a:latin typeface="Ubuntu" panose="020B0504030602030204" pitchFamily="34" charset="0"/>
            </a:endParaRPr>
          </a:p>
        </p:txBody>
      </p:sp>
      <p:pic>
        <p:nvPicPr>
          <p:cNvPr id="15" name="object 45">
            <a:extLst>
              <a:ext uri="{FF2B5EF4-FFF2-40B4-BE49-F238E27FC236}">
                <a16:creationId xmlns:a16="http://schemas.microsoft.com/office/drawing/2014/main" xmlns="" id="{3139643A-FAF0-946A-DA87-2929E2B4DAE8}"/>
              </a:ext>
            </a:extLst>
          </p:cNvPr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16154400" y="190500"/>
            <a:ext cx="18288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2922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xmlns="" id="{0922D4CF-548B-D533-5AE5-929C1A0495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781300"/>
            <a:ext cx="7467600" cy="3981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xmlns="" id="{FBFA2A33-8E87-5F89-D3F7-A7E1FE313C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8442" y="2781300"/>
            <a:ext cx="8638958" cy="4057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F3A9FA41-C17D-470C-3F99-50CB3D3DDC01}"/>
              </a:ext>
            </a:extLst>
          </p:cNvPr>
          <p:cNvSpPr/>
          <p:nvPr/>
        </p:nvSpPr>
        <p:spPr>
          <a:xfrm>
            <a:off x="914400" y="6763048"/>
            <a:ext cx="7467600" cy="13716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7883859B-8342-D57E-3007-F05A79ECB5CE}"/>
              </a:ext>
            </a:extLst>
          </p:cNvPr>
          <p:cNvSpPr/>
          <p:nvPr/>
        </p:nvSpPr>
        <p:spPr>
          <a:xfrm>
            <a:off x="8658442" y="6763048"/>
            <a:ext cx="8638958" cy="13716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object 50">
            <a:extLst>
              <a:ext uri="{FF2B5EF4-FFF2-40B4-BE49-F238E27FC236}">
                <a16:creationId xmlns:a16="http://schemas.microsoft.com/office/drawing/2014/main" xmlns="" id="{134C94C7-EC8E-DAC5-6E0C-2B37AAC7949F}"/>
              </a:ext>
            </a:extLst>
          </p:cNvPr>
          <p:cNvSpPr txBox="1">
            <a:spLocks/>
          </p:cNvSpPr>
          <p:nvPr/>
        </p:nvSpPr>
        <p:spPr>
          <a:xfrm>
            <a:off x="1676401" y="7167704"/>
            <a:ext cx="5943599" cy="509744"/>
          </a:xfrm>
          <a:prstGeom prst="rect">
            <a:avLst/>
          </a:prstGeom>
          <a:effectLst/>
        </p:spPr>
        <p:txBody>
          <a:bodyPr vert="horz" wrap="square" lIns="0" tIns="10974" rIns="0" bIns="0" rtlCol="0" anchor="ctr">
            <a:spAutoFit/>
          </a:bodyPr>
          <a:lstStyle>
            <a:lvl1pPr algn="l" defTabSz="685800" rtl="0" eaLnBrk="1" latinLnBrk="0" hangingPunct="1">
              <a:spcBef>
                <a:spcPct val="0"/>
              </a:spcBef>
              <a:buNone/>
              <a:defRPr sz="3600" b="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1553" marR="4622">
              <a:lnSpc>
                <a:spcPct val="100600"/>
              </a:lnSpc>
              <a:spcBef>
                <a:spcPts val="86"/>
              </a:spcBef>
            </a:pPr>
            <a:r>
              <a:rPr lang="pt-BR" sz="345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11.734 cursos realizados</a:t>
            </a:r>
          </a:p>
        </p:txBody>
      </p:sp>
      <p:sp>
        <p:nvSpPr>
          <p:cNvPr id="8" name="object 50">
            <a:extLst>
              <a:ext uri="{FF2B5EF4-FFF2-40B4-BE49-F238E27FC236}">
                <a16:creationId xmlns:a16="http://schemas.microsoft.com/office/drawing/2014/main" xmlns="" id="{D50ED3BE-A1ED-43B7-C36D-27105EC94A80}"/>
              </a:ext>
            </a:extLst>
          </p:cNvPr>
          <p:cNvSpPr txBox="1">
            <a:spLocks/>
          </p:cNvSpPr>
          <p:nvPr/>
        </p:nvSpPr>
        <p:spPr>
          <a:xfrm>
            <a:off x="10515601" y="7148356"/>
            <a:ext cx="5943599" cy="509744"/>
          </a:xfrm>
          <a:prstGeom prst="rect">
            <a:avLst/>
          </a:prstGeom>
          <a:effectLst/>
        </p:spPr>
        <p:txBody>
          <a:bodyPr vert="horz" wrap="square" lIns="0" tIns="10974" rIns="0" bIns="0" rtlCol="0" anchor="ctr">
            <a:spAutoFit/>
          </a:bodyPr>
          <a:lstStyle>
            <a:lvl1pPr algn="l" defTabSz="685800" rtl="0" eaLnBrk="1" latinLnBrk="0" hangingPunct="1">
              <a:spcBef>
                <a:spcPct val="0"/>
              </a:spcBef>
              <a:buNone/>
              <a:defRPr sz="3600" b="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1553" marR="4622">
              <a:lnSpc>
                <a:spcPct val="100600"/>
              </a:lnSpc>
              <a:spcBef>
                <a:spcPts val="86"/>
              </a:spcBef>
            </a:pPr>
            <a:r>
              <a:rPr lang="pt-BR" sz="345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159.106 participantes</a:t>
            </a:r>
          </a:p>
        </p:txBody>
      </p:sp>
      <p:pic>
        <p:nvPicPr>
          <p:cNvPr id="9" name="object 45">
            <a:extLst>
              <a:ext uri="{FF2B5EF4-FFF2-40B4-BE49-F238E27FC236}">
                <a16:creationId xmlns:a16="http://schemas.microsoft.com/office/drawing/2014/main" xmlns="" id="{A9B27F38-EE74-9DF6-9591-49A1160AB35E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5087600" y="266700"/>
            <a:ext cx="1828800" cy="2286000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D12D6823-E5FB-49E4-2EA9-73BE3C389B8A}"/>
              </a:ext>
            </a:extLst>
          </p:cNvPr>
          <p:cNvSpPr/>
          <p:nvPr/>
        </p:nvSpPr>
        <p:spPr>
          <a:xfrm>
            <a:off x="-685800" y="495300"/>
            <a:ext cx="8686800" cy="17526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400" dirty="0"/>
          </a:p>
        </p:txBody>
      </p:sp>
      <p:sp>
        <p:nvSpPr>
          <p:cNvPr id="13" name="object 50">
            <a:extLst>
              <a:ext uri="{FF2B5EF4-FFF2-40B4-BE49-F238E27FC236}">
                <a16:creationId xmlns:a16="http://schemas.microsoft.com/office/drawing/2014/main" xmlns="" id="{993EBB9E-CBFA-1CAB-C2D3-E7F3AF739E3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96761" y="991276"/>
            <a:ext cx="6470839" cy="647024"/>
          </a:xfrm>
          <a:prstGeom prst="rect">
            <a:avLst/>
          </a:prstGeom>
        </p:spPr>
        <p:txBody>
          <a:bodyPr vert="horz" wrap="square" lIns="0" tIns="10974" rIns="0" bIns="0" rtlCol="0" anchor="ctr">
            <a:spAutoFit/>
          </a:bodyPr>
          <a:lstStyle/>
          <a:p>
            <a:pPr marL="11553" marR="4622">
              <a:lnSpc>
                <a:spcPct val="100600"/>
              </a:lnSpc>
              <a:spcBef>
                <a:spcPts val="86"/>
              </a:spcBef>
            </a:pPr>
            <a:r>
              <a:rPr lang="pt-BR" sz="4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BALANÇO 2022</a:t>
            </a:r>
            <a:endParaRPr sz="4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xmlns="" id="{DB92CB32-07FA-3605-2F95-189F91D19D98}"/>
              </a:ext>
            </a:extLst>
          </p:cNvPr>
          <p:cNvSpPr/>
          <p:nvPr/>
        </p:nvSpPr>
        <p:spPr>
          <a:xfrm>
            <a:off x="2362200" y="8572500"/>
            <a:ext cx="13335000" cy="107436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400" dirty="0"/>
          </a:p>
        </p:txBody>
      </p:sp>
      <p:sp>
        <p:nvSpPr>
          <p:cNvPr id="16" name="object 50">
            <a:extLst>
              <a:ext uri="{FF2B5EF4-FFF2-40B4-BE49-F238E27FC236}">
                <a16:creationId xmlns:a16="http://schemas.microsoft.com/office/drawing/2014/main" xmlns="" id="{2CB69949-0DF0-1724-C913-E60FFBFEA66C}"/>
              </a:ext>
            </a:extLst>
          </p:cNvPr>
          <p:cNvSpPr txBox="1">
            <a:spLocks/>
          </p:cNvSpPr>
          <p:nvPr/>
        </p:nvSpPr>
        <p:spPr>
          <a:xfrm>
            <a:off x="4501960" y="8824756"/>
            <a:ext cx="9366440" cy="509744"/>
          </a:xfrm>
          <a:prstGeom prst="rect">
            <a:avLst/>
          </a:prstGeom>
          <a:effectLst/>
        </p:spPr>
        <p:txBody>
          <a:bodyPr vert="horz" wrap="square" lIns="0" tIns="10974" rIns="0" bIns="0" rtlCol="0" anchor="ctr">
            <a:spAutoFit/>
          </a:bodyPr>
          <a:lstStyle>
            <a:lvl1pPr algn="l" defTabSz="685800" rtl="0" eaLnBrk="1" latinLnBrk="0" hangingPunct="1">
              <a:spcBef>
                <a:spcPct val="0"/>
              </a:spcBef>
              <a:buNone/>
              <a:defRPr sz="3600" b="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1553" marR="4622" algn="ctr">
              <a:lnSpc>
                <a:spcPct val="100600"/>
              </a:lnSpc>
              <a:spcBef>
                <a:spcPts val="86"/>
              </a:spcBef>
            </a:pPr>
            <a:r>
              <a:rPr lang="pt-BR" sz="345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70.786 mulheres / 88.320 homens</a:t>
            </a:r>
          </a:p>
        </p:txBody>
      </p:sp>
    </p:spTree>
    <p:extLst>
      <p:ext uri="{BB962C8B-B14F-4D97-AF65-F5344CB8AC3E}">
        <p14:creationId xmlns:p14="http://schemas.microsoft.com/office/powerpoint/2010/main" val="9808371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5E7E59BA-EF97-E30A-F378-6B01434E92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EA87306C-81BA-4795-A5CA-9392456A8C1E}" type="slidenum">
              <a:rPr lang="pt-BR" noProof="0" smtClean="0"/>
              <a:pPr rtl="0"/>
              <a:t>7</a:t>
            </a:fld>
            <a:endParaRPr lang="pt-BR" noProof="0" dirty="0"/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xmlns="" id="{379BEC3F-6008-C103-BA30-39B0CC2C92A4}"/>
              </a:ext>
            </a:extLst>
          </p:cNvPr>
          <p:cNvGraphicFramePr>
            <a:graphicFrameLocks/>
          </p:cNvGraphicFramePr>
          <p:nvPr/>
        </p:nvGraphicFramePr>
        <p:xfrm>
          <a:off x="965201" y="965200"/>
          <a:ext cx="16357599" cy="83566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484986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533400" y="419100"/>
            <a:ext cx="13563600" cy="18681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680"/>
              </a:lnSpc>
            </a:pPr>
            <a:r>
              <a:rPr lang="pt-BR" sz="4800" b="1" dirty="0">
                <a:solidFill>
                  <a:srgbClr val="57B252"/>
                </a:solidFill>
                <a:latin typeface="Lora Bold"/>
              </a:rPr>
              <a:t>Empreendedores no Brasil = 30,03 milhões</a:t>
            </a:r>
          </a:p>
          <a:p>
            <a:pPr>
              <a:lnSpc>
                <a:spcPts val="7680"/>
              </a:lnSpc>
            </a:pPr>
            <a:endParaRPr lang="en-US" sz="4800" b="1" dirty="0">
              <a:solidFill>
                <a:srgbClr val="57B252"/>
              </a:solidFill>
              <a:latin typeface="Lora Bold"/>
            </a:endParaRP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xmlns="" id="{73FAC690-D86D-0ED1-C464-08AE938979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2927529"/>
              </p:ext>
            </p:extLst>
          </p:nvPr>
        </p:nvGraphicFramePr>
        <p:xfrm>
          <a:off x="9235954" y="2558708"/>
          <a:ext cx="9052046" cy="67757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2">
            <a:extLst>
              <a:ext uri="{FF2B5EF4-FFF2-40B4-BE49-F238E27FC236}">
                <a16:creationId xmlns:a16="http://schemas.microsoft.com/office/drawing/2014/main" xmlns="" id="{BC78B602-1F3A-EF17-1FA2-EDFFCE3A90FA}"/>
              </a:ext>
            </a:extLst>
          </p:cNvPr>
          <p:cNvSpPr txBox="1"/>
          <p:nvPr/>
        </p:nvSpPr>
        <p:spPr>
          <a:xfrm>
            <a:off x="304800" y="9133095"/>
            <a:ext cx="10744200" cy="9028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8640"/>
              </a:lnSpc>
              <a:spcBef>
                <a:spcPct val="0"/>
              </a:spcBef>
            </a:pPr>
            <a:r>
              <a:rPr lang="pt-BR" sz="2000" dirty="0">
                <a:solidFill>
                  <a:schemeClr val="accent3">
                    <a:lumMod val="50000"/>
                  </a:schemeClr>
                </a:solidFill>
                <a:latin typeface="Now" panose="020B0604020202020204" charset="0"/>
              </a:rPr>
              <a:t>Fonte: SEBRAE (Dados do PnadC 3º trimestre 2022)</a:t>
            </a:r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xmlns="" id="{1FA8C23B-226D-304E-032D-BD3BFF78D49E}"/>
              </a:ext>
            </a:extLst>
          </p:cNvPr>
          <p:cNvCxnSpPr>
            <a:cxnSpLocks/>
          </p:cNvCxnSpPr>
          <p:nvPr/>
        </p:nvCxnSpPr>
        <p:spPr>
          <a:xfrm>
            <a:off x="-76200" y="1485900"/>
            <a:ext cx="13868400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CF8C1784-0162-F940-EC7D-B1D467B7B0B5}"/>
              </a:ext>
            </a:extLst>
          </p:cNvPr>
          <p:cNvSpPr txBox="1"/>
          <p:nvPr/>
        </p:nvSpPr>
        <p:spPr>
          <a:xfrm>
            <a:off x="10591800" y="3467100"/>
            <a:ext cx="2667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dirty="0">
                <a:solidFill>
                  <a:schemeClr val="accent4">
                    <a:lumMod val="60000"/>
                    <a:lumOff val="40000"/>
                  </a:schemeClr>
                </a:solidFill>
                <a:latin typeface="Lora Bold" panose="020B0604020202020204" charset="0"/>
                <a:cs typeface="Lora Bold" panose="020B0604020202020204" charset="0"/>
              </a:rPr>
              <a:t>34,4%</a:t>
            </a:r>
          </a:p>
          <a:p>
            <a:pPr algn="ctr"/>
            <a:r>
              <a:rPr lang="pt-BR" sz="2400" dirty="0">
                <a:solidFill>
                  <a:schemeClr val="accent4">
                    <a:lumMod val="60000"/>
                    <a:lumOff val="40000"/>
                  </a:schemeClr>
                </a:solidFill>
                <a:latin typeface="Now" panose="020B0604020202020204" charset="0"/>
              </a:rPr>
              <a:t>10,34 milhões mulheres</a:t>
            </a:r>
          </a:p>
          <a:p>
            <a:pPr algn="ctr"/>
            <a:endParaRPr lang="pt-BR" sz="2400" dirty="0">
              <a:solidFill>
                <a:schemeClr val="accent4">
                  <a:lumMod val="60000"/>
                  <a:lumOff val="40000"/>
                </a:schemeClr>
              </a:solidFill>
              <a:latin typeface="Lora Bold" panose="020B0604020202020204" charset="0"/>
              <a:cs typeface="Lora Bold" panose="020B0604020202020204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7EC6BA97-89C1-94F4-D04C-582B7350C4F0}"/>
              </a:ext>
            </a:extLst>
          </p:cNvPr>
          <p:cNvSpPr txBox="1"/>
          <p:nvPr/>
        </p:nvSpPr>
        <p:spPr>
          <a:xfrm>
            <a:off x="13639800" y="5593259"/>
            <a:ext cx="22098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dirty="0">
                <a:solidFill>
                  <a:schemeClr val="accent4">
                    <a:lumMod val="60000"/>
                    <a:lumOff val="40000"/>
                  </a:schemeClr>
                </a:solidFill>
                <a:latin typeface="Lora Bold" panose="020B0604020202020204" charset="0"/>
                <a:cs typeface="Lora Bold" panose="020B0604020202020204" charset="0"/>
              </a:rPr>
              <a:t>65,6%</a:t>
            </a:r>
          </a:p>
          <a:p>
            <a:pPr algn="ctr"/>
            <a:r>
              <a:rPr lang="pt-BR" sz="2400" dirty="0">
                <a:solidFill>
                  <a:schemeClr val="accent4">
                    <a:lumMod val="60000"/>
                    <a:lumOff val="40000"/>
                  </a:schemeClr>
                </a:solidFill>
                <a:latin typeface="Now" panose="020B0604020202020204" charset="0"/>
              </a:rPr>
              <a:t>19,69 milhões homens</a:t>
            </a:r>
            <a:endParaRPr lang="pt-BR" sz="2400" dirty="0">
              <a:solidFill>
                <a:schemeClr val="accent4">
                  <a:lumMod val="60000"/>
                  <a:lumOff val="40000"/>
                </a:schemeClr>
              </a:solidFill>
              <a:latin typeface="Lora Bold" panose="020B0604020202020204" charset="0"/>
              <a:cs typeface="Lora Bold" panose="020B0604020202020204" charset="0"/>
            </a:endParaRPr>
          </a:p>
        </p:txBody>
      </p:sp>
      <p:sp>
        <p:nvSpPr>
          <p:cNvPr id="16" name="Seta: Curva para Cima 15">
            <a:extLst>
              <a:ext uri="{FF2B5EF4-FFF2-40B4-BE49-F238E27FC236}">
                <a16:creationId xmlns:a16="http://schemas.microsoft.com/office/drawing/2014/main" xmlns="" id="{1ABDD109-098C-580A-3624-FAFFB66D4340}"/>
              </a:ext>
            </a:extLst>
          </p:cNvPr>
          <p:cNvSpPr/>
          <p:nvPr/>
        </p:nvSpPr>
        <p:spPr>
          <a:xfrm flipH="1">
            <a:off x="4648201" y="5372100"/>
            <a:ext cx="7391399" cy="3886200"/>
          </a:xfrm>
          <a:prstGeom prst="curvedUp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xmlns="" id="{96D66768-3DDD-41DF-B45F-0D9F09D06313}"/>
              </a:ext>
            </a:extLst>
          </p:cNvPr>
          <p:cNvSpPr txBox="1"/>
          <p:nvPr/>
        </p:nvSpPr>
        <p:spPr>
          <a:xfrm>
            <a:off x="1461248" y="3976372"/>
            <a:ext cx="7758952" cy="13195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ts val="5000"/>
              </a:lnSpc>
              <a:spcBef>
                <a:spcPct val="0"/>
              </a:spcBef>
            </a:pPr>
            <a:r>
              <a:rPr lang="pt-BR" sz="3600" dirty="0">
                <a:solidFill>
                  <a:schemeClr val="accent4">
                    <a:lumMod val="60000"/>
                    <a:lumOff val="40000"/>
                  </a:schemeClr>
                </a:solidFill>
                <a:latin typeface="Lora Bold" panose="020B0604020202020204" charset="0"/>
                <a:cs typeface="Lora Bold" panose="020B0604020202020204" charset="0"/>
              </a:rPr>
              <a:t>Empreendedoras na agropecuária</a:t>
            </a:r>
          </a:p>
          <a:p>
            <a:pPr lvl="0" algn="ctr">
              <a:lnSpc>
                <a:spcPts val="5000"/>
              </a:lnSpc>
              <a:spcBef>
                <a:spcPct val="0"/>
              </a:spcBef>
            </a:pPr>
            <a:r>
              <a:rPr lang="pt-BR" sz="3600" dirty="0">
                <a:solidFill>
                  <a:schemeClr val="accent4">
                    <a:lumMod val="60000"/>
                    <a:lumOff val="40000"/>
                  </a:schemeClr>
                </a:solidFill>
                <a:latin typeface="Lora Bold" panose="020B0604020202020204" charset="0"/>
                <a:cs typeface="Lora Bold" panose="020B0604020202020204" charset="0"/>
              </a:rPr>
              <a:t>7% = 724 mil</a:t>
            </a:r>
          </a:p>
        </p:txBody>
      </p:sp>
    </p:spTree>
    <p:extLst>
      <p:ext uri="{BB962C8B-B14F-4D97-AF65-F5344CB8AC3E}">
        <p14:creationId xmlns:p14="http://schemas.microsoft.com/office/powerpoint/2010/main" val="24352225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essoa segurando uma cesta de verduras">
            <a:extLst>
              <a:ext uri="{FF2B5EF4-FFF2-40B4-BE49-F238E27FC236}">
                <a16:creationId xmlns:a16="http://schemas.microsoft.com/office/drawing/2014/main" xmlns="" id="{4D6C1565-F16C-C0D5-B10E-B02BE3AADBE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99" b="2647"/>
          <a:stretch/>
        </p:blipFill>
        <p:spPr>
          <a:xfrm>
            <a:off x="20" y="1923"/>
            <a:ext cx="18287980" cy="10285077"/>
          </a:xfrm>
          <a:prstGeom prst="rect">
            <a:avLst/>
          </a:prstGeom>
        </p:spPr>
      </p:pic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xmlns="" id="{57FBB999-3F77-4986-2EB1-29FA8993D1AC}"/>
              </a:ext>
            </a:extLst>
          </p:cNvPr>
          <p:cNvSpPr/>
          <p:nvPr/>
        </p:nvSpPr>
        <p:spPr>
          <a:xfrm>
            <a:off x="-152400" y="4000500"/>
            <a:ext cx="6172200" cy="1524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dirty="0"/>
              <a:t>Você sabia que as mulheres: </a:t>
            </a: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xmlns="" id="{620A52A0-E5C1-B5E7-3290-4BF84C92A324}"/>
              </a:ext>
            </a:extLst>
          </p:cNvPr>
          <p:cNvSpPr/>
          <p:nvPr/>
        </p:nvSpPr>
        <p:spPr>
          <a:xfrm>
            <a:off x="11430000" y="800100"/>
            <a:ext cx="6705600" cy="1447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dirty="0"/>
              <a:t>São 51% da população brasileira e 51,3% da paulista</a:t>
            </a:r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xmlns="" id="{F4554F07-348C-5E9B-70F3-F5DD49ED5501}"/>
              </a:ext>
            </a:extLst>
          </p:cNvPr>
          <p:cNvSpPr/>
          <p:nvPr/>
        </p:nvSpPr>
        <p:spPr>
          <a:xfrm>
            <a:off x="11430000" y="2552700"/>
            <a:ext cx="6705600" cy="1524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dirty="0"/>
              <a:t>Chefiam 50,8% dos lares brasileiros</a:t>
            </a:r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xmlns="" id="{74B66E44-F3BD-D6AD-004F-1B13019EC27C}"/>
              </a:ext>
            </a:extLst>
          </p:cNvPr>
          <p:cNvSpPr/>
          <p:nvPr/>
        </p:nvSpPr>
        <p:spPr>
          <a:xfrm>
            <a:off x="11430000" y="4305300"/>
            <a:ext cx="6705600" cy="1524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dirty="0"/>
              <a:t>Representam 44% da força de trabalho no Brasil</a:t>
            </a:r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xmlns="" id="{36BB4AB2-B7CE-4D8B-501A-643EACB5FD18}"/>
              </a:ext>
            </a:extLst>
          </p:cNvPr>
          <p:cNvSpPr/>
          <p:nvPr/>
        </p:nvSpPr>
        <p:spPr>
          <a:xfrm>
            <a:off x="11430000" y="6057900"/>
            <a:ext cx="6705600" cy="1524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dirty="0"/>
              <a:t>Ocupam 47,2% dos empregos formais</a:t>
            </a:r>
          </a:p>
        </p:txBody>
      </p:sp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xmlns="" id="{DA09B90C-474B-812F-C6C2-CD6536FAB4F0}"/>
              </a:ext>
            </a:extLst>
          </p:cNvPr>
          <p:cNvSpPr/>
          <p:nvPr/>
        </p:nvSpPr>
        <p:spPr>
          <a:xfrm>
            <a:off x="11430000" y="7886700"/>
            <a:ext cx="6705600" cy="1524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/>
              <a:t>Em SP, entre 25 e 54 anos, são a maioria entre os que concluíram ensino superior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632059B3-A9F0-7683-B689-D579E30569E7}"/>
              </a:ext>
            </a:extLst>
          </p:cNvPr>
          <p:cNvSpPr txBox="1"/>
          <p:nvPr/>
        </p:nvSpPr>
        <p:spPr>
          <a:xfrm>
            <a:off x="304800" y="9029700"/>
            <a:ext cx="9525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latin typeface="Calibri" panose="020F0502020204030204" pitchFamily="34" charset="0"/>
                <a:cs typeface="Calibri" panose="020F0502020204030204" pitchFamily="34" charset="0"/>
              </a:rPr>
              <a:t>Fontes:</a:t>
            </a:r>
          </a:p>
          <a:p>
            <a:r>
              <a:rPr lang="pt-BR" sz="1600" dirty="0">
                <a:latin typeface="Calibri" panose="020F0502020204030204" pitchFamily="34" charset="0"/>
                <a:cs typeface="Calibri" panose="020F0502020204030204" pitchFamily="34" charset="0"/>
              </a:rPr>
              <a:t>IBGE População</a:t>
            </a:r>
          </a:p>
          <a:p>
            <a:r>
              <a:rPr lang="pt-BR" sz="1600" dirty="0">
                <a:latin typeface="Calibri" panose="020F0502020204030204" pitchFamily="34" charset="0"/>
                <a:cs typeface="Calibri" panose="020F0502020204030204" pitchFamily="34" charset="0"/>
              </a:rPr>
              <a:t>Pnad Contínua – IBGE 3º trimestre/2022, elaborado por DIEESE</a:t>
            </a:r>
          </a:p>
          <a:p>
            <a:r>
              <a:rPr lang="pt-BR" sz="1600" dirty="0">
                <a:latin typeface="Calibri" panose="020F0502020204030204" pitchFamily="34" charset="0"/>
                <a:cs typeface="Calibri" panose="020F0502020204030204" pitchFamily="34" charset="0"/>
              </a:rPr>
              <a:t>Fundação SEADE, do governo do Estado de SP</a:t>
            </a:r>
          </a:p>
        </p:txBody>
      </p:sp>
    </p:spTree>
    <p:extLst>
      <p:ext uri="{BB962C8B-B14F-4D97-AF65-F5344CB8AC3E}">
        <p14:creationId xmlns:p14="http://schemas.microsoft.com/office/powerpoint/2010/main" val="1409338853"/>
      </p:ext>
    </p:extLst>
  </p:cSld>
  <p:clrMapOvr>
    <a:masterClrMapping/>
  </p:clrMapOvr>
</p:sld>
</file>

<file path=ppt/theme/theme1.xml><?xml version="1.0" encoding="utf-8"?>
<a:theme xmlns:a="http://schemas.openxmlformats.org/drawingml/2006/main" name="Fatia">
  <a:themeElements>
    <a:clrScheme name="Fatia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Fati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at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7001</TotalTime>
  <Words>1100</Words>
  <Application>Microsoft Office PowerPoint</Application>
  <PresentationFormat>Personalizar</PresentationFormat>
  <Paragraphs>213</Paragraphs>
  <Slides>21</Slides>
  <Notes>21</Notes>
  <HiddenSlides>0</HiddenSlides>
  <MMClips>1</MMClips>
  <ScaleCrop>false</ScaleCrop>
  <HeadingPairs>
    <vt:vector size="6" baseType="variant">
      <vt:variant>
        <vt:lpstr>Fontes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33" baseType="lpstr">
      <vt:lpstr>Calibri</vt:lpstr>
      <vt:lpstr>Century Gothic</vt:lpstr>
      <vt:lpstr>Arial</vt:lpstr>
      <vt:lpstr>Times New Roman</vt:lpstr>
      <vt:lpstr>Ubuntu Light</vt:lpstr>
      <vt:lpstr>Now</vt:lpstr>
      <vt:lpstr>Ubuntu</vt:lpstr>
      <vt:lpstr>Heebo Regular</vt:lpstr>
      <vt:lpstr>Open Sans</vt:lpstr>
      <vt:lpstr>Wingdings 3</vt:lpstr>
      <vt:lpstr>Lora Bold</vt:lpstr>
      <vt:lpstr>Fatia</vt:lpstr>
      <vt:lpstr>Apresentação do PowerPoint</vt:lpstr>
      <vt:lpstr>Juliana farah</vt:lpstr>
      <vt:lpstr>Apresentação do PowerPoint</vt:lpstr>
      <vt:lpstr>SENAR-SP</vt:lpstr>
      <vt:lpstr>Apresentação do PowerPoint</vt:lpstr>
      <vt:lpstr>BALANÇO 2022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COMISSÃO  SEMEADORAS DO AGRO</vt:lpstr>
      <vt:lpstr>Apresentação do PowerPoint</vt:lpstr>
      <vt:lpstr>MULHERES, DESCUBRAM-SE  NO CAMPO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Dayra Alves Bermudes</dc:creator>
  <cp:lastModifiedBy>Carolina Freitas Mendonça</cp:lastModifiedBy>
  <cp:revision>477</cp:revision>
  <cp:lastPrinted>2023-03-31T17:20:34Z</cp:lastPrinted>
  <dcterms:created xsi:type="dcterms:W3CDTF">2006-08-16T00:00:00Z</dcterms:created>
  <dcterms:modified xsi:type="dcterms:W3CDTF">2023-04-04T19:45:59Z</dcterms:modified>
  <dc:identifier>DAFIM6g8dcg</dc:identifier>
</cp:coreProperties>
</file>