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854" r:id="rId5"/>
  </p:sldMasterIdLst>
  <p:notesMasterIdLst>
    <p:notesMasterId r:id="rId14"/>
  </p:notesMasterIdLst>
  <p:handoutMasterIdLst>
    <p:handoutMasterId r:id="rId15"/>
  </p:handoutMasterIdLst>
  <p:sldIdLst>
    <p:sldId id="353" r:id="rId6"/>
    <p:sldId id="476" r:id="rId7"/>
    <p:sldId id="499" r:id="rId8"/>
    <p:sldId id="477" r:id="rId9"/>
    <p:sldId id="478" r:id="rId10"/>
    <p:sldId id="504" r:id="rId11"/>
    <p:sldId id="505" r:id="rId12"/>
    <p:sldId id="437" r:id="rId13"/>
  </p:sldIdLst>
  <p:sldSz cx="12192000" cy="6858000"/>
  <p:notesSz cx="6858000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0" userDrawn="1">
          <p15:clr>
            <a:srgbClr val="A4A3A4"/>
          </p15:clr>
        </p15:guide>
        <p15:guide id="2" pos="3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sia Maria Siqueira Marques da Costa" initials="CMSMdC" lastIdx="1" clrIdx="0">
    <p:extLst>
      <p:ext uri="{19B8F6BF-5375-455C-9EA6-DF929625EA0E}">
        <p15:presenceInfo xmlns:p15="http://schemas.microsoft.com/office/powerpoint/2012/main" userId="S-1-5-21-1275210071-1326574676-725345543-1231934" providerId="AD"/>
      </p:ext>
    </p:extLst>
  </p:cmAuthor>
  <p:cmAuthor id="2" name="Mariana Elisa Beloni Vieira" initials="MEBV" lastIdx="1" clrIdx="1">
    <p:extLst>
      <p:ext uri="{19B8F6BF-5375-455C-9EA6-DF929625EA0E}">
        <p15:presenceInfo xmlns:p15="http://schemas.microsoft.com/office/powerpoint/2012/main" userId="S-1-5-21-1275210071-1326574676-725345543-1242000" providerId="AD"/>
      </p:ext>
    </p:extLst>
  </p:cmAuthor>
  <p:cmAuthor id="3" name="Gustavo Assuncao Faria" initials="GAF" lastIdx="11" clrIdx="2">
    <p:extLst>
      <p:ext uri="{19B8F6BF-5375-455C-9EA6-DF929625EA0E}">
        <p15:presenceInfo xmlns:p15="http://schemas.microsoft.com/office/powerpoint/2012/main" userId="S::AB1303112@br.atento.com::fce02308-63f1-443e-8eb5-29e5516b7a1a" providerId="AD"/>
      </p:ext>
    </p:extLst>
  </p:cmAuthor>
  <p:cmAuthor id="4" name="Nayara Capelassi Cortez" initials="NCC" lastIdx="12" clrIdx="3">
    <p:extLst>
      <p:ext uri="{19B8F6BF-5375-455C-9EA6-DF929625EA0E}">
        <p15:presenceInfo xmlns:p15="http://schemas.microsoft.com/office/powerpoint/2012/main" userId="S::AB1240932@br.atento.com::04e08b69-1d16-45a5-b7df-13902b1059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E55"/>
    <a:srgbClr val="7F91D7"/>
    <a:srgbClr val="91DCF7"/>
    <a:srgbClr val="B7EE72"/>
    <a:srgbClr val="34AC8B"/>
    <a:srgbClr val="F3543A"/>
    <a:srgbClr val="5C72C6"/>
    <a:srgbClr val="3FB9E3"/>
    <a:srgbClr val="00416A"/>
    <a:srgbClr val="FFCC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7" y="43"/>
      </p:cViewPr>
      <p:guideLst>
        <p:guide orient="horz" pos="550"/>
        <p:guide pos="3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20A8"/>
              </a:solidFill>
            </c:spPr>
            <c:extLst>
              <c:ext xmlns:c16="http://schemas.microsoft.com/office/drawing/2014/chart" uri="{C3380CC4-5D6E-409C-BE32-E72D297353CC}">
                <c16:uniqueId val="{00000001-227F-45D7-BAE3-DDE3006B1D37}"/>
              </c:ext>
            </c:extLst>
          </c:dPt>
          <c:dPt>
            <c:idx val="1"/>
            <c:bubble3D val="0"/>
            <c:spPr>
              <a:solidFill>
                <a:srgbClr val="7F7F7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227F-45D7-BAE3-DDE3006B1D37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52</c:v>
                </c:pt>
                <c:pt idx="1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7F-45D7-BAE3-DDE3006B1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8A8B-41D4-966F-19AFA4469471}"/>
              </c:ext>
            </c:extLst>
          </c:dPt>
          <c:dPt>
            <c:idx val="1"/>
            <c:bubble3D val="0"/>
            <c:spPr>
              <a:solidFill>
                <a:srgbClr val="7F7F7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8A8B-41D4-966F-19AFA446947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8B-41D4-966F-19AFA4469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rgbClr val="00416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C502-44B2-80B4-E7F24001D805}"/>
              </c:ext>
            </c:extLst>
          </c:dPt>
          <c:dPt>
            <c:idx val="1"/>
            <c:bubble3D val="0"/>
            <c:spPr>
              <a:solidFill>
                <a:srgbClr val="7F7F7F">
                  <a:alpha val="20000"/>
                </a:srgb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502-44B2-80B4-E7F24001D80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02-44B2-80B4-E7F24001D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F654-4DB1-961D-C15C92DED85C}"/>
              </c:ext>
            </c:extLst>
          </c:dPt>
          <c:dPt>
            <c:idx val="1"/>
            <c:bubble3D val="0"/>
            <c:spPr>
              <a:solidFill>
                <a:srgbClr val="7F7F7F">
                  <a:alpha val="20000"/>
                </a:srgb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F654-4DB1-961D-C15C92DED85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71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54-4DB1-961D-C15C92DED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rgbClr val="F6329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995D-4E26-ACDF-9C5635DAC8C5}"/>
              </c:ext>
            </c:extLst>
          </c:dPt>
          <c:dPt>
            <c:idx val="1"/>
            <c:bubble3D val="0"/>
            <c:spPr>
              <a:solidFill>
                <a:srgbClr val="7F7F7F">
                  <a:alpha val="20000"/>
                </a:srgb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95D-4E26-ACDF-9C5635DAC8C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5D-4E26-ACDF-9C5635DAC8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1-E7FA-4EC9-A483-DFDDAD6A9F44}"/>
              </c:ext>
            </c:extLst>
          </c:dPt>
          <c:dPt>
            <c:idx val="1"/>
            <c:bubble3D val="0"/>
            <c:spPr>
              <a:solidFill>
                <a:srgbClr val="7F7F7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E7FA-4EC9-A483-DFDDAD6A9F4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FA-4EC9-A483-DFDDAD6A9F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C848-4EB2-AE6B-3BFA38CABFA8}"/>
              </c:ext>
            </c:extLst>
          </c:dPt>
          <c:dPt>
            <c:idx val="1"/>
            <c:bubble3D val="0"/>
            <c:spPr>
              <a:solidFill>
                <a:srgbClr val="7F7F7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C848-4EB2-AE6B-3BFA38CABFA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48-4EB2-AE6B-3BFA38CAB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9999"/>
              </a:solidFill>
            </c:spPr>
            <c:extLst>
              <c:ext xmlns:c16="http://schemas.microsoft.com/office/drawing/2014/chart" uri="{C3380CC4-5D6E-409C-BE32-E72D297353CC}">
                <c16:uniqueId val="{00000001-8B70-4094-8D2C-4191329FC821}"/>
              </c:ext>
            </c:extLst>
          </c:dPt>
          <c:dPt>
            <c:idx val="1"/>
            <c:bubble3D val="0"/>
            <c:spPr>
              <a:solidFill>
                <a:srgbClr val="7F7F7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8B70-4094-8D2C-4191329FC82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58</c:v>
                </c:pt>
                <c:pt idx="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70-4094-8D2C-4191329FC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513" y="0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AD5557-8AD5-4D1B-9CE1-09F10D6255EA}" type="datetimeFigureOut">
              <a:rPr lang="pt-BR"/>
              <a:pPr>
                <a:defRPr/>
              </a:pPr>
              <a:t>04/10/2023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716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513" y="9428716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05C261-F038-4087-AB38-005E8BCD4E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906" cy="496332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513" y="0"/>
            <a:ext cx="2971906" cy="496332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C0BDD-3240-47AA-A795-2CDB100916B7}" type="datetimeFigureOut">
              <a:rPr lang="pt-BR"/>
              <a:pPr>
                <a:defRPr/>
              </a:pPr>
              <a:t>04/10/2023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2238" y="744538"/>
            <a:ext cx="6615112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9" tIns="46740" rIns="93479" bIns="4674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6433" y="4715153"/>
            <a:ext cx="5485135" cy="4466987"/>
          </a:xfrm>
          <a:prstGeom prst="rect">
            <a:avLst/>
          </a:prstGeom>
        </p:spPr>
        <p:txBody>
          <a:bodyPr vert="horz" lIns="93479" tIns="46740" rIns="93479" bIns="4674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716"/>
            <a:ext cx="2971906" cy="496332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513" y="9428716"/>
            <a:ext cx="2971906" cy="496332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6C73D1-7D12-4B61-933B-F0CD1AB0C3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2238" y="744538"/>
            <a:ext cx="6615112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6104C0-6D31-4555-9868-55A06D7E8D7F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2D21D1-52E2-420B-B491-CFF6D7BB79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3743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FD20F-0E78-43A0-B3D6-7889EBFF4E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63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C9C5C-BCEC-4DE1-89BE-421C703BE7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2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32ED8-6CEA-457C-9653-F8D28FE19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03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C27A0-9182-44F5-9026-868EBCCCC8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950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943DD-C8A6-463E-92BC-7A5B9B5297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67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FD20F-0E78-43A0-B3D6-7889EBFF4E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932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4150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1989140"/>
            <a:ext cx="6096000" cy="287972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 userDrawn="1"/>
        </p:nvSpPr>
        <p:spPr>
          <a:xfrm>
            <a:off x="6096000" y="0"/>
            <a:ext cx="6096000" cy="1989138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 userDrawn="1"/>
        </p:nvSpPr>
        <p:spPr>
          <a:xfrm>
            <a:off x="6096000" y="4868865"/>
            <a:ext cx="6096000" cy="1989137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</a:endParaRPr>
          </a:p>
        </p:txBody>
      </p:sp>
      <p:pic>
        <p:nvPicPr>
          <p:cNvPr id="5" name="Picture 1" descr="C:\Documents and Settings\villasboas\Desktop\Relações Institucionais\Templates e Elementos\MARCA_ABT_vertica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7617885" y="2127250"/>
            <a:ext cx="2717801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799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EDE7-BCDE-448F-A6E0-BDE496AA63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732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BA075-E7C3-4E24-A8D7-CDB915466D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60462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41E6-E74E-4E33-89B1-72AAB0A4A9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0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289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07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622B-FF22-4C11-9E18-72000987B8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024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953CB-8419-4A0E-AC44-9E33EFDAA2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694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C9C5C-BCEC-4DE1-89BE-421C703BE7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4284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32ED8-6CEA-457C-9653-F8D28FE19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6713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C27A0-9182-44F5-9026-868EBCCCC8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7059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943DD-C8A6-463E-92BC-7A5B9B5297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2447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18010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1989140"/>
            <a:ext cx="6096000" cy="287972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 userDrawn="1"/>
        </p:nvSpPr>
        <p:spPr>
          <a:xfrm>
            <a:off x="6096000" y="0"/>
            <a:ext cx="6096000" cy="1989138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 userDrawn="1"/>
        </p:nvSpPr>
        <p:spPr>
          <a:xfrm>
            <a:off x="6096000" y="4868865"/>
            <a:ext cx="6096000" cy="1989137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</a:endParaRPr>
          </a:p>
        </p:txBody>
      </p:sp>
      <p:pic>
        <p:nvPicPr>
          <p:cNvPr id="5" name="Picture 1" descr="C:\Documents and Settings\villasboas\Desktop\Relações Institucionais\Templates e Elementos\MARCA_ABT_vertica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7617885" y="2127250"/>
            <a:ext cx="2717801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29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EDE7-BCDE-448F-A6E0-BDE496AA63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64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BA075-E7C3-4E24-A8D7-CDB915466D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10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41E6-E74E-4E33-89B1-72AAB0A4A9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79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6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622B-FF22-4C11-9E18-72000987B8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65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953CB-8419-4A0E-AC44-9E33EFDAA2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77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BC2DD83-2A6E-426A-8F6B-87944275B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29" name="Picture 3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24" b="55586"/>
          <a:stretch>
            <a:fillRect/>
          </a:stretch>
        </p:blipFill>
        <p:spPr bwMode="auto">
          <a:xfrm>
            <a:off x="11345335" y="87313"/>
            <a:ext cx="7175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2"/>
            <a:ext cx="12192000" cy="61277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 t="-2" r="1871" b="3619"/>
          <a:stretch>
            <a:fillRect/>
          </a:stretch>
        </p:blipFill>
        <p:spPr bwMode="auto">
          <a:xfrm>
            <a:off x="10835217" y="25401"/>
            <a:ext cx="1295401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36" r:id="rId2"/>
    <p:sldLayoutId id="2147483837" r:id="rId3"/>
    <p:sldLayoutId id="2147483827" r:id="rId4"/>
    <p:sldLayoutId id="2147483828" r:id="rId5"/>
    <p:sldLayoutId id="2147483829" r:id="rId6"/>
    <p:sldLayoutId id="2147483838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1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2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4" indent="-3429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9" indent="-28575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BC2DD83-2A6E-426A-8F6B-87944275B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29" name="Picture 3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24" b="55586"/>
          <a:stretch>
            <a:fillRect/>
          </a:stretch>
        </p:blipFill>
        <p:spPr bwMode="auto">
          <a:xfrm>
            <a:off x="11345335" y="87313"/>
            <a:ext cx="7175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2"/>
            <a:ext cx="12192000" cy="61277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 t="-2" r="1871" b="3619"/>
          <a:stretch>
            <a:fillRect/>
          </a:stretch>
        </p:blipFill>
        <p:spPr bwMode="auto">
          <a:xfrm>
            <a:off x="10835217" y="25401"/>
            <a:ext cx="1295401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68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1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2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4" indent="-3429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9" indent="-28575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1.sv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svg"/><Relationship Id="rId18" Type="http://schemas.openxmlformats.org/officeDocument/2006/relationships/image" Target="../media/image24.png"/><Relationship Id="rId3" Type="http://schemas.openxmlformats.org/officeDocument/2006/relationships/image" Target="../media/image13.svg"/><Relationship Id="rId7" Type="http://schemas.openxmlformats.org/officeDocument/2006/relationships/chart" Target="../charts/chart2.xml"/><Relationship Id="rId12" Type="http://schemas.openxmlformats.org/officeDocument/2006/relationships/image" Target="../media/image20.png"/><Relationship Id="rId17" Type="http://schemas.openxmlformats.org/officeDocument/2006/relationships/chart" Target="../charts/chart4.xml"/><Relationship Id="rId2" Type="http://schemas.openxmlformats.org/officeDocument/2006/relationships/image" Target="../media/image12.png"/><Relationship Id="rId16" Type="http://schemas.openxmlformats.org/officeDocument/2006/relationships/image" Target="../media/image23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11" Type="http://schemas.openxmlformats.org/officeDocument/2006/relationships/image" Target="../media/image19.svg"/><Relationship Id="rId5" Type="http://schemas.openxmlformats.org/officeDocument/2006/relationships/image" Target="../media/image14.png"/><Relationship Id="rId15" Type="http://schemas.openxmlformats.org/officeDocument/2006/relationships/image" Target="../media/image22.png"/><Relationship Id="rId10" Type="http://schemas.openxmlformats.org/officeDocument/2006/relationships/image" Target="../media/image18.png"/><Relationship Id="rId19" Type="http://schemas.openxmlformats.org/officeDocument/2006/relationships/image" Target="../media/image25.svg"/><Relationship Id="rId4" Type="http://schemas.openxmlformats.org/officeDocument/2006/relationships/chart" Target="../charts/chart1.xml"/><Relationship Id="rId9" Type="http://schemas.openxmlformats.org/officeDocument/2006/relationships/image" Target="../media/image17.svg"/><Relationship Id="rId1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image" Target="../media/image33.svg"/><Relationship Id="rId3" Type="http://schemas.openxmlformats.org/officeDocument/2006/relationships/image" Target="../media/image26.png"/><Relationship Id="rId7" Type="http://schemas.openxmlformats.org/officeDocument/2006/relationships/image" Target="../media/image29.svg"/><Relationship Id="rId12" Type="http://schemas.openxmlformats.org/officeDocument/2006/relationships/image" Target="../media/image3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chart" Target="../charts/chart8.xml"/><Relationship Id="rId5" Type="http://schemas.openxmlformats.org/officeDocument/2006/relationships/chart" Target="../charts/chart6.xml"/><Relationship Id="rId10" Type="http://schemas.openxmlformats.org/officeDocument/2006/relationships/image" Target="../media/image31.svg"/><Relationship Id="rId4" Type="http://schemas.openxmlformats.org/officeDocument/2006/relationships/image" Target="../media/image27.sv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37.svg"/><Relationship Id="rId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642077" y="1054692"/>
            <a:ext cx="3411138" cy="4314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CaixaDeTexto 5"/>
          <p:cNvSpPr txBox="1">
            <a:spLocks noChangeArrowheads="1"/>
          </p:cNvSpPr>
          <p:nvPr/>
        </p:nvSpPr>
        <p:spPr bwMode="auto">
          <a:xfrm>
            <a:off x="5363199" y="2183933"/>
            <a:ext cx="531418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3600" b="1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Proposta ABT</a:t>
            </a:r>
          </a:p>
          <a:p>
            <a:pPr eaLnBrk="1" hangingPunct="1"/>
            <a:r>
              <a:rPr lang="pt-BR" altLang="pt-BR" sz="3600" b="1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de Reforma Tributária</a:t>
            </a:r>
          </a:p>
          <a:p>
            <a:pPr eaLnBrk="1" hangingPunct="1"/>
            <a:r>
              <a:rPr lang="pt-BR" altLang="pt-BR" sz="3600" b="1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em favor do emprego</a:t>
            </a:r>
          </a:p>
          <a:p>
            <a:pPr eaLnBrk="1" hangingPunct="1"/>
            <a:r>
              <a:rPr lang="pt-BR" altLang="pt-BR" sz="3600" b="1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em </a:t>
            </a:r>
            <a:r>
              <a:rPr lang="pt-BR" altLang="pt-BR" sz="3600" b="1" i="1" dirty="0" err="1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call</a:t>
            </a:r>
            <a:r>
              <a:rPr lang="pt-BR" altLang="pt-BR" sz="3600" b="1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 center</a:t>
            </a:r>
            <a:endParaRPr lang="pt-BR" altLang="pt-BR" sz="3600" b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74" name="CaixaDeTexto 1"/>
          <p:cNvSpPr txBox="1">
            <a:spLocks noChangeArrowheads="1"/>
          </p:cNvSpPr>
          <p:nvPr/>
        </p:nvSpPr>
        <p:spPr bwMode="auto">
          <a:xfrm>
            <a:off x="5363199" y="5973061"/>
            <a:ext cx="27257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Outubro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4478CC2-3645-473D-A4CA-C8425A644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1943DD-C8A6-463E-92BC-7A5B9B5297E1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9CAD542-4DE5-4219-B7DC-59E854287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1" y="103932"/>
            <a:ext cx="9240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400" b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Telesserviços</a:t>
            </a:r>
            <a:r>
              <a:rPr kumimoji="0" lang="pt-BR" alt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pt-BR" altLang="pt-BR" sz="24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(ou </a:t>
            </a:r>
            <a:r>
              <a:rPr kumimoji="0" lang="pt-BR" altLang="pt-BR" sz="2400" b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call</a:t>
            </a:r>
            <a:r>
              <a:rPr kumimoji="0" lang="pt-BR" altLang="pt-BR" sz="24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center) </a:t>
            </a:r>
            <a:r>
              <a:rPr kumimoji="0" lang="pt-BR" alt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– </a:t>
            </a:r>
            <a:r>
              <a:rPr kumimoji="0" lang="pt-BR" altLang="pt-BR" sz="24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Um dos maiores empregadores privados </a:t>
            </a:r>
          </a:p>
        </p:txBody>
      </p:sp>
      <p:sp>
        <p:nvSpPr>
          <p:cNvPr id="453" name="Freeform 5">
            <a:extLst>
              <a:ext uri="{FF2B5EF4-FFF2-40B4-BE49-F238E27FC236}">
                <a16:creationId xmlns:a16="http://schemas.microsoft.com/office/drawing/2014/main" id="{7CCF09C1-B0E7-4CFF-A2F3-0ED3619B470E}"/>
              </a:ext>
            </a:extLst>
          </p:cNvPr>
          <p:cNvSpPr>
            <a:spLocks/>
          </p:cNvSpPr>
          <p:nvPr/>
        </p:nvSpPr>
        <p:spPr bwMode="auto">
          <a:xfrm>
            <a:off x="3746994" y="1145487"/>
            <a:ext cx="56025" cy="61547"/>
          </a:xfrm>
          <a:custGeom>
            <a:avLst/>
            <a:gdLst>
              <a:gd name="T0" fmla="*/ 9 w 16"/>
              <a:gd name="T1" fmla="*/ 2 h 18"/>
              <a:gd name="T2" fmla="*/ 5 w 16"/>
              <a:gd name="T3" fmla="*/ 0 h 18"/>
              <a:gd name="T4" fmla="*/ 2 w 16"/>
              <a:gd name="T5" fmla="*/ 1 h 18"/>
              <a:gd name="T6" fmla="*/ 1 w 16"/>
              <a:gd name="T7" fmla="*/ 9 h 18"/>
              <a:gd name="T8" fmla="*/ 9 w 16"/>
              <a:gd name="T9" fmla="*/ 18 h 18"/>
              <a:gd name="T10" fmla="*/ 10 w 16"/>
              <a:gd name="T11" fmla="*/ 18 h 18"/>
              <a:gd name="T12" fmla="*/ 14 w 16"/>
              <a:gd name="T13" fmla="*/ 14 h 18"/>
              <a:gd name="T14" fmla="*/ 9 w 16"/>
              <a:gd name="T15" fmla="*/ 2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" h="18">
                <a:moveTo>
                  <a:pt x="9" y="2"/>
                </a:moveTo>
                <a:cubicBezTo>
                  <a:pt x="8" y="1"/>
                  <a:pt x="6" y="0"/>
                  <a:pt x="5" y="0"/>
                </a:cubicBezTo>
                <a:cubicBezTo>
                  <a:pt x="4" y="0"/>
                  <a:pt x="3" y="0"/>
                  <a:pt x="2" y="1"/>
                </a:cubicBezTo>
                <a:cubicBezTo>
                  <a:pt x="0" y="3"/>
                  <a:pt x="1" y="7"/>
                  <a:pt x="1" y="9"/>
                </a:cubicBezTo>
                <a:cubicBezTo>
                  <a:pt x="3" y="16"/>
                  <a:pt x="6" y="18"/>
                  <a:pt x="9" y="18"/>
                </a:cubicBezTo>
                <a:cubicBezTo>
                  <a:pt x="9" y="18"/>
                  <a:pt x="9" y="18"/>
                  <a:pt x="10" y="18"/>
                </a:cubicBezTo>
                <a:cubicBezTo>
                  <a:pt x="13" y="17"/>
                  <a:pt x="14" y="16"/>
                  <a:pt x="14" y="14"/>
                </a:cubicBezTo>
                <a:cubicBezTo>
                  <a:pt x="16" y="10"/>
                  <a:pt x="11" y="4"/>
                  <a:pt x="9" y="2"/>
                </a:cubicBezTo>
                <a:close/>
              </a:path>
            </a:pathLst>
          </a:custGeom>
          <a:solidFill>
            <a:schemeClr val="bg2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4" name="Freeform 6">
            <a:extLst>
              <a:ext uri="{FF2B5EF4-FFF2-40B4-BE49-F238E27FC236}">
                <a16:creationId xmlns:a16="http://schemas.microsoft.com/office/drawing/2014/main" id="{AA3342F2-A1A9-4477-AD79-2FFB7A270F8E}"/>
              </a:ext>
            </a:extLst>
          </p:cNvPr>
          <p:cNvSpPr>
            <a:spLocks/>
          </p:cNvSpPr>
          <p:nvPr/>
        </p:nvSpPr>
        <p:spPr bwMode="auto">
          <a:xfrm>
            <a:off x="4427916" y="5204787"/>
            <a:ext cx="45970" cy="40565"/>
          </a:xfrm>
          <a:custGeom>
            <a:avLst/>
            <a:gdLst>
              <a:gd name="T0" fmla="*/ 12 w 13"/>
              <a:gd name="T1" fmla="*/ 1 h 12"/>
              <a:gd name="T2" fmla="*/ 9 w 13"/>
              <a:gd name="T3" fmla="*/ 0 h 12"/>
              <a:gd name="T4" fmla="*/ 6 w 13"/>
              <a:gd name="T5" fmla="*/ 2 h 12"/>
              <a:gd name="T6" fmla="*/ 5 w 13"/>
              <a:gd name="T7" fmla="*/ 5 h 12"/>
              <a:gd name="T8" fmla="*/ 5 w 13"/>
              <a:gd name="T9" fmla="*/ 5 h 12"/>
              <a:gd name="T10" fmla="*/ 5 w 13"/>
              <a:gd name="T11" fmla="*/ 5 h 12"/>
              <a:gd name="T12" fmla="*/ 3 w 13"/>
              <a:gd name="T13" fmla="*/ 4 h 12"/>
              <a:gd name="T14" fmla="*/ 0 w 13"/>
              <a:gd name="T15" fmla="*/ 5 h 12"/>
              <a:gd name="T16" fmla="*/ 0 w 13"/>
              <a:gd name="T17" fmla="*/ 8 h 12"/>
              <a:gd name="T18" fmla="*/ 4 w 13"/>
              <a:gd name="T19" fmla="*/ 12 h 12"/>
              <a:gd name="T20" fmla="*/ 8 w 13"/>
              <a:gd name="T21" fmla="*/ 12 h 12"/>
              <a:gd name="T22" fmla="*/ 13 w 13"/>
              <a:gd name="T23" fmla="*/ 8 h 12"/>
              <a:gd name="T24" fmla="*/ 12 w 13"/>
              <a:gd name="T25" fmla="*/ 1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" h="12">
                <a:moveTo>
                  <a:pt x="12" y="1"/>
                </a:moveTo>
                <a:cubicBezTo>
                  <a:pt x="11" y="0"/>
                  <a:pt x="10" y="0"/>
                  <a:pt x="9" y="0"/>
                </a:cubicBezTo>
                <a:cubicBezTo>
                  <a:pt x="8" y="0"/>
                  <a:pt x="6" y="1"/>
                  <a:pt x="6" y="2"/>
                </a:cubicBezTo>
                <a:cubicBezTo>
                  <a:pt x="6" y="3"/>
                  <a:pt x="5" y="4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4" y="4"/>
                  <a:pt x="3" y="4"/>
                  <a:pt x="3" y="4"/>
                </a:cubicBezTo>
                <a:cubicBezTo>
                  <a:pt x="1" y="4"/>
                  <a:pt x="1" y="5"/>
                  <a:pt x="0" y="5"/>
                </a:cubicBezTo>
                <a:cubicBezTo>
                  <a:pt x="0" y="6"/>
                  <a:pt x="0" y="7"/>
                  <a:pt x="0" y="8"/>
                </a:cubicBezTo>
                <a:cubicBezTo>
                  <a:pt x="0" y="11"/>
                  <a:pt x="3" y="11"/>
                  <a:pt x="4" y="12"/>
                </a:cubicBezTo>
                <a:cubicBezTo>
                  <a:pt x="6" y="12"/>
                  <a:pt x="7" y="12"/>
                  <a:pt x="8" y="12"/>
                </a:cubicBezTo>
                <a:cubicBezTo>
                  <a:pt x="11" y="12"/>
                  <a:pt x="13" y="11"/>
                  <a:pt x="13" y="8"/>
                </a:cubicBezTo>
                <a:cubicBezTo>
                  <a:pt x="13" y="6"/>
                  <a:pt x="13" y="2"/>
                  <a:pt x="12" y="1"/>
                </a:cubicBezTo>
                <a:close/>
              </a:path>
            </a:pathLst>
          </a:custGeom>
          <a:solidFill>
            <a:schemeClr val="bg2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5" name="Freeform 7">
            <a:extLst>
              <a:ext uri="{FF2B5EF4-FFF2-40B4-BE49-F238E27FC236}">
                <a16:creationId xmlns:a16="http://schemas.microsoft.com/office/drawing/2014/main" id="{0BB3B20C-69AA-4E81-B24C-42B718F4BB17}"/>
              </a:ext>
            </a:extLst>
          </p:cNvPr>
          <p:cNvSpPr>
            <a:spLocks/>
          </p:cNvSpPr>
          <p:nvPr/>
        </p:nvSpPr>
        <p:spPr bwMode="auto">
          <a:xfrm>
            <a:off x="4593120" y="5109668"/>
            <a:ext cx="51716" cy="26578"/>
          </a:xfrm>
          <a:custGeom>
            <a:avLst/>
            <a:gdLst>
              <a:gd name="T0" fmla="*/ 11 w 15"/>
              <a:gd name="T1" fmla="*/ 0 h 8"/>
              <a:gd name="T2" fmla="*/ 3 w 15"/>
              <a:gd name="T3" fmla="*/ 1 h 8"/>
              <a:gd name="T4" fmla="*/ 1 w 15"/>
              <a:gd name="T5" fmla="*/ 6 h 8"/>
              <a:gd name="T6" fmla="*/ 5 w 15"/>
              <a:gd name="T7" fmla="*/ 8 h 8"/>
              <a:gd name="T8" fmla="*/ 8 w 15"/>
              <a:gd name="T9" fmla="*/ 8 h 8"/>
              <a:gd name="T10" fmla="*/ 9 w 15"/>
              <a:gd name="T11" fmla="*/ 8 h 8"/>
              <a:gd name="T12" fmla="*/ 10 w 15"/>
              <a:gd name="T13" fmla="*/ 8 h 8"/>
              <a:gd name="T14" fmla="*/ 14 w 15"/>
              <a:gd name="T15" fmla="*/ 2 h 8"/>
              <a:gd name="T16" fmla="*/ 11 w 15"/>
              <a:gd name="T1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" h="8">
                <a:moveTo>
                  <a:pt x="11" y="0"/>
                </a:moveTo>
                <a:cubicBezTo>
                  <a:pt x="10" y="0"/>
                  <a:pt x="4" y="0"/>
                  <a:pt x="3" y="1"/>
                </a:cubicBezTo>
                <a:cubicBezTo>
                  <a:pt x="2" y="2"/>
                  <a:pt x="0" y="3"/>
                  <a:pt x="1" y="6"/>
                </a:cubicBezTo>
                <a:cubicBezTo>
                  <a:pt x="2" y="8"/>
                  <a:pt x="3" y="8"/>
                  <a:pt x="5" y="8"/>
                </a:cubicBezTo>
                <a:cubicBezTo>
                  <a:pt x="6" y="8"/>
                  <a:pt x="7" y="8"/>
                  <a:pt x="8" y="8"/>
                </a:cubicBezTo>
                <a:cubicBezTo>
                  <a:pt x="8" y="8"/>
                  <a:pt x="9" y="8"/>
                  <a:pt x="9" y="8"/>
                </a:cubicBezTo>
                <a:cubicBezTo>
                  <a:pt x="10" y="8"/>
                  <a:pt x="10" y="8"/>
                  <a:pt x="10" y="8"/>
                </a:cubicBezTo>
                <a:cubicBezTo>
                  <a:pt x="13" y="7"/>
                  <a:pt x="15" y="6"/>
                  <a:pt x="14" y="2"/>
                </a:cubicBezTo>
                <a:cubicBezTo>
                  <a:pt x="14" y="0"/>
                  <a:pt x="12" y="0"/>
                  <a:pt x="11" y="0"/>
                </a:cubicBezTo>
                <a:close/>
              </a:path>
            </a:pathLst>
          </a:custGeom>
          <a:solidFill>
            <a:schemeClr val="bg2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6" name="Freeform 8">
            <a:extLst>
              <a:ext uri="{FF2B5EF4-FFF2-40B4-BE49-F238E27FC236}">
                <a16:creationId xmlns:a16="http://schemas.microsoft.com/office/drawing/2014/main" id="{E599FCF9-E6CF-4C67-A389-868FD8E2A667}"/>
              </a:ext>
            </a:extLst>
          </p:cNvPr>
          <p:cNvSpPr>
            <a:spLocks/>
          </p:cNvSpPr>
          <p:nvPr/>
        </p:nvSpPr>
        <p:spPr bwMode="auto">
          <a:xfrm>
            <a:off x="4652021" y="5091487"/>
            <a:ext cx="77573" cy="30773"/>
          </a:xfrm>
          <a:custGeom>
            <a:avLst/>
            <a:gdLst>
              <a:gd name="T0" fmla="*/ 21 w 22"/>
              <a:gd name="T1" fmla="*/ 4 h 9"/>
              <a:gd name="T2" fmla="*/ 21 w 22"/>
              <a:gd name="T3" fmla="*/ 3 h 9"/>
              <a:gd name="T4" fmla="*/ 20 w 22"/>
              <a:gd name="T5" fmla="*/ 2 h 9"/>
              <a:gd name="T6" fmla="*/ 18 w 22"/>
              <a:gd name="T7" fmla="*/ 2 h 9"/>
              <a:gd name="T8" fmla="*/ 16 w 22"/>
              <a:gd name="T9" fmla="*/ 1 h 9"/>
              <a:gd name="T10" fmla="*/ 13 w 22"/>
              <a:gd name="T11" fmla="*/ 0 h 9"/>
              <a:gd name="T12" fmla="*/ 12 w 22"/>
              <a:gd name="T13" fmla="*/ 0 h 9"/>
              <a:gd name="T14" fmla="*/ 9 w 22"/>
              <a:gd name="T15" fmla="*/ 1 h 9"/>
              <a:gd name="T16" fmla="*/ 8 w 22"/>
              <a:gd name="T17" fmla="*/ 2 h 9"/>
              <a:gd name="T18" fmla="*/ 8 w 22"/>
              <a:gd name="T19" fmla="*/ 2 h 9"/>
              <a:gd name="T20" fmla="*/ 1 w 22"/>
              <a:gd name="T21" fmla="*/ 5 h 9"/>
              <a:gd name="T22" fmla="*/ 3 w 22"/>
              <a:gd name="T23" fmla="*/ 8 h 9"/>
              <a:gd name="T24" fmla="*/ 7 w 22"/>
              <a:gd name="T25" fmla="*/ 9 h 9"/>
              <a:gd name="T26" fmla="*/ 10 w 22"/>
              <a:gd name="T27" fmla="*/ 8 h 9"/>
              <a:gd name="T28" fmla="*/ 11 w 22"/>
              <a:gd name="T29" fmla="*/ 8 h 9"/>
              <a:gd name="T30" fmla="*/ 14 w 22"/>
              <a:gd name="T31" fmla="*/ 8 h 9"/>
              <a:gd name="T32" fmla="*/ 15 w 22"/>
              <a:gd name="T33" fmla="*/ 8 h 9"/>
              <a:gd name="T34" fmla="*/ 16 w 22"/>
              <a:gd name="T35" fmla="*/ 8 h 9"/>
              <a:gd name="T36" fmla="*/ 18 w 22"/>
              <a:gd name="T37" fmla="*/ 8 h 9"/>
              <a:gd name="T38" fmla="*/ 21 w 22"/>
              <a:gd name="T39" fmla="*/ 7 h 9"/>
              <a:gd name="T40" fmla="*/ 21 w 22"/>
              <a:gd name="T41" fmla="*/ 4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2" h="9">
                <a:moveTo>
                  <a:pt x="21" y="4"/>
                </a:moveTo>
                <a:cubicBezTo>
                  <a:pt x="21" y="3"/>
                  <a:pt x="21" y="3"/>
                  <a:pt x="21" y="3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2"/>
                  <a:pt x="19" y="2"/>
                  <a:pt x="18" y="2"/>
                </a:cubicBezTo>
                <a:cubicBezTo>
                  <a:pt x="17" y="1"/>
                  <a:pt x="17" y="1"/>
                  <a:pt x="16" y="1"/>
                </a:cubicBezTo>
                <a:cubicBezTo>
                  <a:pt x="16" y="0"/>
                  <a:pt x="14" y="0"/>
                  <a:pt x="13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1" y="0"/>
                  <a:pt x="10" y="1"/>
                  <a:pt x="9" y="1"/>
                </a:cubicBezTo>
                <a:cubicBezTo>
                  <a:pt x="9" y="2"/>
                  <a:pt x="9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4" y="2"/>
                  <a:pt x="1" y="3"/>
                  <a:pt x="1" y="5"/>
                </a:cubicBezTo>
                <a:cubicBezTo>
                  <a:pt x="0" y="7"/>
                  <a:pt x="3" y="8"/>
                  <a:pt x="3" y="8"/>
                </a:cubicBezTo>
                <a:cubicBezTo>
                  <a:pt x="4" y="8"/>
                  <a:pt x="6" y="9"/>
                  <a:pt x="7" y="9"/>
                </a:cubicBezTo>
                <a:cubicBezTo>
                  <a:pt x="8" y="9"/>
                  <a:pt x="9" y="8"/>
                  <a:pt x="10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2" y="8"/>
                  <a:pt x="13" y="8"/>
                  <a:pt x="14" y="8"/>
                </a:cubicBezTo>
                <a:cubicBezTo>
                  <a:pt x="14" y="8"/>
                  <a:pt x="15" y="8"/>
                  <a:pt x="15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7" y="8"/>
                  <a:pt x="18" y="8"/>
                </a:cubicBezTo>
                <a:cubicBezTo>
                  <a:pt x="19" y="8"/>
                  <a:pt x="20" y="8"/>
                  <a:pt x="21" y="7"/>
                </a:cubicBezTo>
                <a:cubicBezTo>
                  <a:pt x="21" y="6"/>
                  <a:pt x="22" y="5"/>
                  <a:pt x="21" y="4"/>
                </a:cubicBezTo>
                <a:close/>
              </a:path>
            </a:pathLst>
          </a:custGeom>
          <a:solidFill>
            <a:schemeClr val="bg2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7" name="Freeform 9">
            <a:extLst>
              <a:ext uri="{FF2B5EF4-FFF2-40B4-BE49-F238E27FC236}">
                <a16:creationId xmlns:a16="http://schemas.microsoft.com/office/drawing/2014/main" id="{0192DE08-D86E-4819-95CF-F23069A52C3B}"/>
              </a:ext>
            </a:extLst>
          </p:cNvPr>
          <p:cNvSpPr>
            <a:spLocks/>
          </p:cNvSpPr>
          <p:nvPr/>
        </p:nvSpPr>
        <p:spPr bwMode="auto">
          <a:xfrm>
            <a:off x="4073091" y="3899711"/>
            <a:ext cx="143653" cy="92320"/>
          </a:xfrm>
          <a:custGeom>
            <a:avLst/>
            <a:gdLst>
              <a:gd name="T0" fmla="*/ 40 w 41"/>
              <a:gd name="T1" fmla="*/ 7 h 27"/>
              <a:gd name="T2" fmla="*/ 33 w 41"/>
              <a:gd name="T3" fmla="*/ 1 h 27"/>
              <a:gd name="T4" fmla="*/ 10 w 41"/>
              <a:gd name="T5" fmla="*/ 0 h 27"/>
              <a:gd name="T6" fmla="*/ 3 w 41"/>
              <a:gd name="T7" fmla="*/ 0 h 27"/>
              <a:gd name="T8" fmla="*/ 3 w 41"/>
              <a:gd name="T9" fmla="*/ 2 h 27"/>
              <a:gd name="T10" fmla="*/ 2 w 41"/>
              <a:gd name="T11" fmla="*/ 8 h 27"/>
              <a:gd name="T12" fmla="*/ 1 w 41"/>
              <a:gd name="T13" fmla="*/ 12 h 27"/>
              <a:gd name="T14" fmla="*/ 1 w 41"/>
              <a:gd name="T15" fmla="*/ 21 h 27"/>
              <a:gd name="T16" fmla="*/ 1 w 41"/>
              <a:gd name="T17" fmla="*/ 25 h 27"/>
              <a:gd name="T18" fmla="*/ 38 w 41"/>
              <a:gd name="T19" fmla="*/ 27 h 27"/>
              <a:gd name="T20" fmla="*/ 38 w 41"/>
              <a:gd name="T21" fmla="*/ 25 h 27"/>
              <a:gd name="T22" fmla="*/ 40 w 41"/>
              <a:gd name="T23" fmla="*/ 15 h 27"/>
              <a:gd name="T24" fmla="*/ 41 w 41"/>
              <a:gd name="T25" fmla="*/ 13 h 27"/>
              <a:gd name="T26" fmla="*/ 40 w 41"/>
              <a:gd name="T27" fmla="*/ 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1" h="27">
                <a:moveTo>
                  <a:pt x="40" y="7"/>
                </a:moveTo>
                <a:cubicBezTo>
                  <a:pt x="38" y="3"/>
                  <a:pt x="37" y="1"/>
                  <a:pt x="33" y="1"/>
                </a:cubicBezTo>
                <a:cubicBezTo>
                  <a:pt x="25" y="1"/>
                  <a:pt x="17" y="1"/>
                  <a:pt x="10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2"/>
                  <a:pt x="3" y="2"/>
                  <a:pt x="3" y="2"/>
                </a:cubicBezTo>
                <a:cubicBezTo>
                  <a:pt x="3" y="4"/>
                  <a:pt x="2" y="6"/>
                  <a:pt x="2" y="8"/>
                </a:cubicBezTo>
                <a:cubicBezTo>
                  <a:pt x="1" y="9"/>
                  <a:pt x="1" y="11"/>
                  <a:pt x="1" y="12"/>
                </a:cubicBezTo>
                <a:cubicBezTo>
                  <a:pt x="0" y="15"/>
                  <a:pt x="0" y="18"/>
                  <a:pt x="1" y="21"/>
                </a:cubicBezTo>
                <a:cubicBezTo>
                  <a:pt x="1" y="25"/>
                  <a:pt x="1" y="25"/>
                  <a:pt x="1" y="25"/>
                </a:cubicBezTo>
                <a:cubicBezTo>
                  <a:pt x="38" y="27"/>
                  <a:pt x="38" y="27"/>
                  <a:pt x="38" y="27"/>
                </a:cubicBezTo>
                <a:cubicBezTo>
                  <a:pt x="38" y="25"/>
                  <a:pt x="38" y="25"/>
                  <a:pt x="38" y="25"/>
                </a:cubicBezTo>
                <a:cubicBezTo>
                  <a:pt x="38" y="21"/>
                  <a:pt x="39" y="18"/>
                  <a:pt x="40" y="15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1"/>
                  <a:pt x="41" y="9"/>
                  <a:pt x="40" y="7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8" name="Freeform 10">
            <a:extLst>
              <a:ext uri="{FF2B5EF4-FFF2-40B4-BE49-F238E27FC236}">
                <a16:creationId xmlns:a16="http://schemas.microsoft.com/office/drawing/2014/main" id="{4B39BC58-F380-4DB8-9865-AE054092AC42}"/>
              </a:ext>
            </a:extLst>
          </p:cNvPr>
          <p:cNvSpPr>
            <a:spLocks/>
          </p:cNvSpPr>
          <p:nvPr/>
        </p:nvSpPr>
        <p:spPr bwMode="auto">
          <a:xfrm>
            <a:off x="4070218" y="1684021"/>
            <a:ext cx="1090341" cy="1416980"/>
          </a:xfrm>
          <a:custGeom>
            <a:avLst/>
            <a:gdLst>
              <a:gd name="T0" fmla="*/ 303 w 311"/>
              <a:gd name="T1" fmla="*/ 78 h 415"/>
              <a:gd name="T2" fmla="*/ 299 w 311"/>
              <a:gd name="T3" fmla="*/ 80 h 415"/>
              <a:gd name="T4" fmla="*/ 288 w 311"/>
              <a:gd name="T5" fmla="*/ 78 h 415"/>
              <a:gd name="T6" fmla="*/ 267 w 311"/>
              <a:gd name="T7" fmla="*/ 69 h 415"/>
              <a:gd name="T8" fmla="*/ 248 w 311"/>
              <a:gd name="T9" fmla="*/ 60 h 415"/>
              <a:gd name="T10" fmla="*/ 229 w 311"/>
              <a:gd name="T11" fmla="*/ 59 h 415"/>
              <a:gd name="T12" fmla="*/ 225 w 311"/>
              <a:gd name="T13" fmla="*/ 64 h 415"/>
              <a:gd name="T14" fmla="*/ 205 w 311"/>
              <a:gd name="T15" fmla="*/ 71 h 415"/>
              <a:gd name="T16" fmla="*/ 203 w 311"/>
              <a:gd name="T17" fmla="*/ 70 h 415"/>
              <a:gd name="T18" fmla="*/ 199 w 311"/>
              <a:gd name="T19" fmla="*/ 58 h 415"/>
              <a:gd name="T20" fmla="*/ 187 w 311"/>
              <a:gd name="T21" fmla="*/ 79 h 415"/>
              <a:gd name="T22" fmla="*/ 177 w 311"/>
              <a:gd name="T23" fmla="*/ 85 h 415"/>
              <a:gd name="T24" fmla="*/ 192 w 311"/>
              <a:gd name="T25" fmla="*/ 49 h 415"/>
              <a:gd name="T26" fmla="*/ 185 w 311"/>
              <a:gd name="T27" fmla="*/ 42 h 415"/>
              <a:gd name="T28" fmla="*/ 181 w 311"/>
              <a:gd name="T29" fmla="*/ 31 h 415"/>
              <a:gd name="T30" fmla="*/ 173 w 311"/>
              <a:gd name="T31" fmla="*/ 23 h 415"/>
              <a:gd name="T32" fmla="*/ 166 w 311"/>
              <a:gd name="T33" fmla="*/ 18 h 415"/>
              <a:gd name="T34" fmla="*/ 156 w 311"/>
              <a:gd name="T35" fmla="*/ 13 h 415"/>
              <a:gd name="T36" fmla="*/ 150 w 311"/>
              <a:gd name="T37" fmla="*/ 18 h 415"/>
              <a:gd name="T38" fmla="*/ 148 w 311"/>
              <a:gd name="T39" fmla="*/ 22 h 415"/>
              <a:gd name="T40" fmla="*/ 137 w 311"/>
              <a:gd name="T41" fmla="*/ 6 h 415"/>
              <a:gd name="T42" fmla="*/ 125 w 311"/>
              <a:gd name="T43" fmla="*/ 3 h 415"/>
              <a:gd name="T44" fmla="*/ 114 w 311"/>
              <a:gd name="T45" fmla="*/ 2 h 415"/>
              <a:gd name="T46" fmla="*/ 106 w 311"/>
              <a:gd name="T47" fmla="*/ 26 h 415"/>
              <a:gd name="T48" fmla="*/ 101 w 311"/>
              <a:gd name="T49" fmla="*/ 46 h 415"/>
              <a:gd name="T50" fmla="*/ 88 w 311"/>
              <a:gd name="T51" fmla="*/ 74 h 415"/>
              <a:gd name="T52" fmla="*/ 77 w 311"/>
              <a:gd name="T53" fmla="*/ 98 h 415"/>
              <a:gd name="T54" fmla="*/ 65 w 311"/>
              <a:gd name="T55" fmla="*/ 122 h 415"/>
              <a:gd name="T56" fmla="*/ 55 w 311"/>
              <a:gd name="T57" fmla="*/ 133 h 415"/>
              <a:gd name="T58" fmla="*/ 43 w 311"/>
              <a:gd name="T59" fmla="*/ 152 h 415"/>
              <a:gd name="T60" fmla="*/ 37 w 311"/>
              <a:gd name="T61" fmla="*/ 153 h 415"/>
              <a:gd name="T62" fmla="*/ 8 w 311"/>
              <a:gd name="T63" fmla="*/ 171 h 415"/>
              <a:gd name="T64" fmla="*/ 5 w 311"/>
              <a:gd name="T65" fmla="*/ 178 h 415"/>
              <a:gd name="T66" fmla="*/ 12 w 311"/>
              <a:gd name="T67" fmla="*/ 179 h 415"/>
              <a:gd name="T68" fmla="*/ 22 w 311"/>
              <a:gd name="T69" fmla="*/ 182 h 415"/>
              <a:gd name="T70" fmla="*/ 36 w 311"/>
              <a:gd name="T71" fmla="*/ 190 h 415"/>
              <a:gd name="T72" fmla="*/ 49 w 311"/>
              <a:gd name="T73" fmla="*/ 219 h 415"/>
              <a:gd name="T74" fmla="*/ 48 w 311"/>
              <a:gd name="T75" fmla="*/ 240 h 415"/>
              <a:gd name="T76" fmla="*/ 37 w 311"/>
              <a:gd name="T77" fmla="*/ 270 h 415"/>
              <a:gd name="T78" fmla="*/ 42 w 311"/>
              <a:gd name="T79" fmla="*/ 274 h 415"/>
              <a:gd name="T80" fmla="*/ 44 w 311"/>
              <a:gd name="T81" fmla="*/ 278 h 415"/>
              <a:gd name="T82" fmla="*/ 53 w 311"/>
              <a:gd name="T83" fmla="*/ 298 h 415"/>
              <a:gd name="T84" fmla="*/ 74 w 311"/>
              <a:gd name="T85" fmla="*/ 306 h 415"/>
              <a:gd name="T86" fmla="*/ 88 w 311"/>
              <a:gd name="T87" fmla="*/ 325 h 415"/>
              <a:gd name="T88" fmla="*/ 69 w 311"/>
              <a:gd name="T89" fmla="*/ 343 h 415"/>
              <a:gd name="T90" fmla="*/ 61 w 311"/>
              <a:gd name="T91" fmla="*/ 354 h 415"/>
              <a:gd name="T92" fmla="*/ 63 w 311"/>
              <a:gd name="T93" fmla="*/ 357 h 415"/>
              <a:gd name="T94" fmla="*/ 72 w 311"/>
              <a:gd name="T95" fmla="*/ 365 h 415"/>
              <a:gd name="T96" fmla="*/ 82 w 311"/>
              <a:gd name="T97" fmla="*/ 384 h 415"/>
              <a:gd name="T98" fmla="*/ 86 w 311"/>
              <a:gd name="T99" fmla="*/ 397 h 415"/>
              <a:gd name="T100" fmla="*/ 107 w 311"/>
              <a:gd name="T101" fmla="*/ 413 h 415"/>
              <a:gd name="T102" fmla="*/ 116 w 311"/>
              <a:gd name="T103" fmla="*/ 385 h 415"/>
              <a:gd name="T104" fmla="*/ 130 w 311"/>
              <a:gd name="T105" fmla="*/ 312 h 415"/>
              <a:gd name="T106" fmla="*/ 190 w 311"/>
              <a:gd name="T107" fmla="*/ 269 h 415"/>
              <a:gd name="T108" fmla="*/ 222 w 311"/>
              <a:gd name="T109" fmla="*/ 259 h 415"/>
              <a:gd name="T110" fmla="*/ 235 w 311"/>
              <a:gd name="T111" fmla="*/ 258 h 415"/>
              <a:gd name="T112" fmla="*/ 245 w 311"/>
              <a:gd name="T113" fmla="*/ 260 h 415"/>
              <a:gd name="T114" fmla="*/ 244 w 311"/>
              <a:gd name="T115" fmla="*/ 223 h 415"/>
              <a:gd name="T116" fmla="*/ 259 w 311"/>
              <a:gd name="T117" fmla="*/ 193 h 415"/>
              <a:gd name="T118" fmla="*/ 255 w 311"/>
              <a:gd name="T119" fmla="*/ 156 h 415"/>
              <a:gd name="T120" fmla="*/ 256 w 311"/>
              <a:gd name="T121" fmla="*/ 139 h 415"/>
              <a:gd name="T122" fmla="*/ 269 w 311"/>
              <a:gd name="T123" fmla="*/ 115 h 415"/>
              <a:gd name="T124" fmla="*/ 300 w 311"/>
              <a:gd name="T125" fmla="*/ 96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11" h="415">
                <a:moveTo>
                  <a:pt x="308" y="81"/>
                </a:moveTo>
                <a:cubicBezTo>
                  <a:pt x="308" y="80"/>
                  <a:pt x="308" y="80"/>
                  <a:pt x="308" y="80"/>
                </a:cubicBezTo>
                <a:cubicBezTo>
                  <a:pt x="307" y="79"/>
                  <a:pt x="307" y="79"/>
                  <a:pt x="307" y="79"/>
                </a:cubicBezTo>
                <a:cubicBezTo>
                  <a:pt x="305" y="79"/>
                  <a:pt x="304" y="78"/>
                  <a:pt x="303" y="78"/>
                </a:cubicBezTo>
                <a:cubicBezTo>
                  <a:pt x="302" y="79"/>
                  <a:pt x="302" y="79"/>
                  <a:pt x="302" y="79"/>
                </a:cubicBezTo>
                <a:cubicBezTo>
                  <a:pt x="302" y="79"/>
                  <a:pt x="302" y="79"/>
                  <a:pt x="302" y="79"/>
                </a:cubicBezTo>
                <a:cubicBezTo>
                  <a:pt x="301" y="79"/>
                  <a:pt x="300" y="80"/>
                  <a:pt x="300" y="80"/>
                </a:cubicBezTo>
                <a:cubicBezTo>
                  <a:pt x="299" y="80"/>
                  <a:pt x="299" y="80"/>
                  <a:pt x="299" y="80"/>
                </a:cubicBezTo>
                <a:cubicBezTo>
                  <a:pt x="299" y="80"/>
                  <a:pt x="298" y="80"/>
                  <a:pt x="298" y="80"/>
                </a:cubicBezTo>
                <a:cubicBezTo>
                  <a:pt x="298" y="80"/>
                  <a:pt x="297" y="80"/>
                  <a:pt x="297" y="80"/>
                </a:cubicBezTo>
                <a:cubicBezTo>
                  <a:pt x="296" y="80"/>
                  <a:pt x="294" y="80"/>
                  <a:pt x="292" y="79"/>
                </a:cubicBezTo>
                <a:cubicBezTo>
                  <a:pt x="291" y="79"/>
                  <a:pt x="289" y="79"/>
                  <a:pt x="288" y="78"/>
                </a:cubicBezTo>
                <a:cubicBezTo>
                  <a:pt x="286" y="78"/>
                  <a:pt x="284" y="78"/>
                  <a:pt x="282" y="77"/>
                </a:cubicBezTo>
                <a:cubicBezTo>
                  <a:pt x="280" y="76"/>
                  <a:pt x="278" y="75"/>
                  <a:pt x="276" y="73"/>
                </a:cubicBezTo>
                <a:cubicBezTo>
                  <a:pt x="275" y="73"/>
                  <a:pt x="274" y="72"/>
                  <a:pt x="273" y="71"/>
                </a:cubicBezTo>
                <a:cubicBezTo>
                  <a:pt x="271" y="70"/>
                  <a:pt x="269" y="69"/>
                  <a:pt x="267" y="69"/>
                </a:cubicBezTo>
                <a:cubicBezTo>
                  <a:pt x="266" y="68"/>
                  <a:pt x="264" y="68"/>
                  <a:pt x="263" y="67"/>
                </a:cubicBezTo>
                <a:cubicBezTo>
                  <a:pt x="262" y="66"/>
                  <a:pt x="261" y="65"/>
                  <a:pt x="259" y="65"/>
                </a:cubicBezTo>
                <a:cubicBezTo>
                  <a:pt x="257" y="63"/>
                  <a:pt x="255" y="62"/>
                  <a:pt x="252" y="61"/>
                </a:cubicBezTo>
                <a:cubicBezTo>
                  <a:pt x="251" y="61"/>
                  <a:pt x="249" y="60"/>
                  <a:pt x="248" y="60"/>
                </a:cubicBezTo>
                <a:cubicBezTo>
                  <a:pt x="244" y="58"/>
                  <a:pt x="241" y="57"/>
                  <a:pt x="237" y="57"/>
                </a:cubicBezTo>
                <a:cubicBezTo>
                  <a:pt x="237" y="57"/>
                  <a:pt x="237" y="57"/>
                  <a:pt x="237" y="57"/>
                </a:cubicBezTo>
                <a:cubicBezTo>
                  <a:pt x="236" y="56"/>
                  <a:pt x="235" y="56"/>
                  <a:pt x="234" y="56"/>
                </a:cubicBezTo>
                <a:cubicBezTo>
                  <a:pt x="231" y="56"/>
                  <a:pt x="230" y="58"/>
                  <a:pt x="229" y="59"/>
                </a:cubicBezTo>
                <a:cubicBezTo>
                  <a:pt x="229" y="60"/>
                  <a:pt x="229" y="61"/>
                  <a:pt x="229" y="62"/>
                </a:cubicBezTo>
                <a:cubicBezTo>
                  <a:pt x="229" y="62"/>
                  <a:pt x="229" y="63"/>
                  <a:pt x="229" y="63"/>
                </a:cubicBezTo>
                <a:cubicBezTo>
                  <a:pt x="229" y="63"/>
                  <a:pt x="227" y="64"/>
                  <a:pt x="226" y="64"/>
                </a:cubicBezTo>
                <a:cubicBezTo>
                  <a:pt x="225" y="64"/>
                  <a:pt x="225" y="64"/>
                  <a:pt x="225" y="64"/>
                </a:cubicBezTo>
                <a:cubicBezTo>
                  <a:pt x="222" y="64"/>
                  <a:pt x="220" y="64"/>
                  <a:pt x="217" y="66"/>
                </a:cubicBezTo>
                <a:cubicBezTo>
                  <a:pt x="215" y="67"/>
                  <a:pt x="214" y="67"/>
                  <a:pt x="212" y="68"/>
                </a:cubicBezTo>
                <a:cubicBezTo>
                  <a:pt x="211" y="68"/>
                  <a:pt x="210" y="68"/>
                  <a:pt x="210" y="68"/>
                </a:cubicBezTo>
                <a:cubicBezTo>
                  <a:pt x="207" y="69"/>
                  <a:pt x="206" y="70"/>
                  <a:pt x="205" y="71"/>
                </a:cubicBezTo>
                <a:cubicBezTo>
                  <a:pt x="204" y="72"/>
                  <a:pt x="204" y="72"/>
                  <a:pt x="203" y="73"/>
                </a:cubicBezTo>
                <a:cubicBezTo>
                  <a:pt x="203" y="73"/>
                  <a:pt x="202" y="74"/>
                  <a:pt x="201" y="74"/>
                </a:cubicBezTo>
                <a:cubicBezTo>
                  <a:pt x="201" y="75"/>
                  <a:pt x="200" y="76"/>
                  <a:pt x="200" y="76"/>
                </a:cubicBezTo>
                <a:cubicBezTo>
                  <a:pt x="200" y="73"/>
                  <a:pt x="201" y="72"/>
                  <a:pt x="203" y="70"/>
                </a:cubicBezTo>
                <a:cubicBezTo>
                  <a:pt x="204" y="69"/>
                  <a:pt x="204" y="69"/>
                  <a:pt x="204" y="69"/>
                </a:cubicBezTo>
                <a:cubicBezTo>
                  <a:pt x="207" y="66"/>
                  <a:pt x="207" y="63"/>
                  <a:pt x="206" y="61"/>
                </a:cubicBezTo>
                <a:cubicBezTo>
                  <a:pt x="206" y="59"/>
                  <a:pt x="204" y="58"/>
                  <a:pt x="201" y="58"/>
                </a:cubicBezTo>
                <a:cubicBezTo>
                  <a:pt x="201" y="58"/>
                  <a:pt x="200" y="58"/>
                  <a:pt x="199" y="58"/>
                </a:cubicBezTo>
                <a:cubicBezTo>
                  <a:pt x="195" y="59"/>
                  <a:pt x="192" y="62"/>
                  <a:pt x="191" y="68"/>
                </a:cubicBezTo>
                <a:cubicBezTo>
                  <a:pt x="190" y="70"/>
                  <a:pt x="189" y="72"/>
                  <a:pt x="189" y="75"/>
                </a:cubicBezTo>
                <a:cubicBezTo>
                  <a:pt x="188" y="76"/>
                  <a:pt x="188" y="77"/>
                  <a:pt x="187" y="78"/>
                </a:cubicBezTo>
                <a:cubicBezTo>
                  <a:pt x="187" y="79"/>
                  <a:pt x="187" y="79"/>
                  <a:pt x="187" y="79"/>
                </a:cubicBezTo>
                <a:cubicBezTo>
                  <a:pt x="186" y="83"/>
                  <a:pt x="185" y="84"/>
                  <a:pt x="182" y="85"/>
                </a:cubicBezTo>
                <a:cubicBezTo>
                  <a:pt x="180" y="87"/>
                  <a:pt x="179" y="87"/>
                  <a:pt x="178" y="87"/>
                </a:cubicBezTo>
                <a:cubicBezTo>
                  <a:pt x="178" y="87"/>
                  <a:pt x="178" y="87"/>
                  <a:pt x="178" y="87"/>
                </a:cubicBezTo>
                <a:cubicBezTo>
                  <a:pt x="178" y="87"/>
                  <a:pt x="177" y="87"/>
                  <a:pt x="177" y="85"/>
                </a:cubicBezTo>
                <a:cubicBezTo>
                  <a:pt x="177" y="80"/>
                  <a:pt x="179" y="73"/>
                  <a:pt x="184" y="65"/>
                </a:cubicBezTo>
                <a:cubicBezTo>
                  <a:pt x="185" y="63"/>
                  <a:pt x="186" y="63"/>
                  <a:pt x="187" y="62"/>
                </a:cubicBezTo>
                <a:cubicBezTo>
                  <a:pt x="189" y="61"/>
                  <a:pt x="191" y="60"/>
                  <a:pt x="192" y="59"/>
                </a:cubicBezTo>
                <a:cubicBezTo>
                  <a:pt x="194" y="56"/>
                  <a:pt x="194" y="52"/>
                  <a:pt x="192" y="49"/>
                </a:cubicBezTo>
                <a:cubicBezTo>
                  <a:pt x="191" y="47"/>
                  <a:pt x="189" y="46"/>
                  <a:pt x="187" y="46"/>
                </a:cubicBezTo>
                <a:cubicBezTo>
                  <a:pt x="186" y="46"/>
                  <a:pt x="185" y="47"/>
                  <a:pt x="184" y="47"/>
                </a:cubicBezTo>
                <a:cubicBezTo>
                  <a:pt x="184" y="46"/>
                  <a:pt x="184" y="46"/>
                  <a:pt x="184" y="46"/>
                </a:cubicBezTo>
                <a:cubicBezTo>
                  <a:pt x="185" y="45"/>
                  <a:pt x="185" y="44"/>
                  <a:pt x="185" y="42"/>
                </a:cubicBezTo>
                <a:cubicBezTo>
                  <a:pt x="185" y="40"/>
                  <a:pt x="185" y="37"/>
                  <a:pt x="184" y="35"/>
                </a:cubicBezTo>
                <a:cubicBezTo>
                  <a:pt x="184" y="34"/>
                  <a:pt x="183" y="34"/>
                  <a:pt x="182" y="33"/>
                </a:cubicBezTo>
                <a:cubicBezTo>
                  <a:pt x="182" y="33"/>
                  <a:pt x="181" y="32"/>
                  <a:pt x="181" y="32"/>
                </a:cubicBezTo>
                <a:cubicBezTo>
                  <a:pt x="181" y="31"/>
                  <a:pt x="181" y="31"/>
                  <a:pt x="181" y="31"/>
                </a:cubicBezTo>
                <a:cubicBezTo>
                  <a:pt x="180" y="31"/>
                  <a:pt x="180" y="31"/>
                  <a:pt x="180" y="31"/>
                </a:cubicBezTo>
                <a:cubicBezTo>
                  <a:pt x="178" y="30"/>
                  <a:pt x="176" y="28"/>
                  <a:pt x="174" y="27"/>
                </a:cubicBezTo>
                <a:cubicBezTo>
                  <a:pt x="174" y="27"/>
                  <a:pt x="174" y="26"/>
                  <a:pt x="174" y="26"/>
                </a:cubicBezTo>
                <a:cubicBezTo>
                  <a:pt x="174" y="25"/>
                  <a:pt x="174" y="24"/>
                  <a:pt x="173" y="23"/>
                </a:cubicBezTo>
                <a:cubicBezTo>
                  <a:pt x="172" y="22"/>
                  <a:pt x="171" y="22"/>
                  <a:pt x="170" y="21"/>
                </a:cubicBezTo>
                <a:cubicBezTo>
                  <a:pt x="170" y="21"/>
                  <a:pt x="169" y="21"/>
                  <a:pt x="169" y="20"/>
                </a:cubicBezTo>
                <a:cubicBezTo>
                  <a:pt x="169" y="20"/>
                  <a:pt x="168" y="20"/>
                  <a:pt x="168" y="20"/>
                </a:cubicBezTo>
                <a:cubicBezTo>
                  <a:pt x="167" y="19"/>
                  <a:pt x="166" y="19"/>
                  <a:pt x="166" y="18"/>
                </a:cubicBezTo>
                <a:cubicBezTo>
                  <a:pt x="166" y="18"/>
                  <a:pt x="166" y="18"/>
                  <a:pt x="166" y="18"/>
                </a:cubicBezTo>
                <a:cubicBezTo>
                  <a:pt x="166" y="17"/>
                  <a:pt x="165" y="16"/>
                  <a:pt x="165" y="16"/>
                </a:cubicBezTo>
                <a:cubicBezTo>
                  <a:pt x="163" y="14"/>
                  <a:pt x="161" y="12"/>
                  <a:pt x="159" y="12"/>
                </a:cubicBezTo>
                <a:cubicBezTo>
                  <a:pt x="158" y="12"/>
                  <a:pt x="157" y="13"/>
                  <a:pt x="156" y="13"/>
                </a:cubicBezTo>
                <a:cubicBezTo>
                  <a:pt x="155" y="14"/>
                  <a:pt x="155" y="14"/>
                  <a:pt x="154" y="15"/>
                </a:cubicBezTo>
                <a:cubicBezTo>
                  <a:pt x="154" y="15"/>
                  <a:pt x="153" y="15"/>
                  <a:pt x="153" y="16"/>
                </a:cubicBezTo>
                <a:cubicBezTo>
                  <a:pt x="153" y="16"/>
                  <a:pt x="152" y="16"/>
                  <a:pt x="152" y="16"/>
                </a:cubicBezTo>
                <a:cubicBezTo>
                  <a:pt x="151" y="16"/>
                  <a:pt x="150" y="17"/>
                  <a:pt x="150" y="18"/>
                </a:cubicBezTo>
                <a:cubicBezTo>
                  <a:pt x="149" y="19"/>
                  <a:pt x="149" y="21"/>
                  <a:pt x="149" y="23"/>
                </a:cubicBezTo>
                <a:cubicBezTo>
                  <a:pt x="149" y="24"/>
                  <a:pt x="149" y="25"/>
                  <a:pt x="149" y="26"/>
                </a:cubicBezTo>
                <a:cubicBezTo>
                  <a:pt x="149" y="25"/>
                  <a:pt x="149" y="24"/>
                  <a:pt x="149" y="24"/>
                </a:cubicBezTo>
                <a:cubicBezTo>
                  <a:pt x="148" y="23"/>
                  <a:pt x="148" y="23"/>
                  <a:pt x="148" y="22"/>
                </a:cubicBezTo>
                <a:cubicBezTo>
                  <a:pt x="148" y="20"/>
                  <a:pt x="147" y="18"/>
                  <a:pt x="145" y="16"/>
                </a:cubicBezTo>
                <a:cubicBezTo>
                  <a:pt x="145" y="15"/>
                  <a:pt x="145" y="14"/>
                  <a:pt x="144" y="13"/>
                </a:cubicBezTo>
                <a:cubicBezTo>
                  <a:pt x="144" y="12"/>
                  <a:pt x="144" y="10"/>
                  <a:pt x="142" y="8"/>
                </a:cubicBezTo>
                <a:cubicBezTo>
                  <a:pt x="141" y="7"/>
                  <a:pt x="138" y="6"/>
                  <a:pt x="137" y="6"/>
                </a:cubicBezTo>
                <a:cubicBezTo>
                  <a:pt x="134" y="6"/>
                  <a:pt x="134" y="6"/>
                  <a:pt x="134" y="6"/>
                </a:cubicBezTo>
                <a:cubicBezTo>
                  <a:pt x="134" y="6"/>
                  <a:pt x="133" y="6"/>
                  <a:pt x="133" y="6"/>
                </a:cubicBezTo>
                <a:cubicBezTo>
                  <a:pt x="131" y="6"/>
                  <a:pt x="129" y="5"/>
                  <a:pt x="127" y="4"/>
                </a:cubicBezTo>
                <a:cubicBezTo>
                  <a:pt x="127" y="4"/>
                  <a:pt x="126" y="3"/>
                  <a:pt x="125" y="3"/>
                </a:cubicBezTo>
                <a:cubicBezTo>
                  <a:pt x="123" y="2"/>
                  <a:pt x="121" y="1"/>
                  <a:pt x="119" y="1"/>
                </a:cubicBezTo>
                <a:cubicBezTo>
                  <a:pt x="118" y="1"/>
                  <a:pt x="117" y="1"/>
                  <a:pt x="116" y="0"/>
                </a:cubicBezTo>
                <a:cubicBezTo>
                  <a:pt x="114" y="0"/>
                  <a:pt x="114" y="0"/>
                  <a:pt x="114" y="0"/>
                </a:cubicBezTo>
                <a:cubicBezTo>
                  <a:pt x="114" y="2"/>
                  <a:pt x="114" y="2"/>
                  <a:pt x="114" y="2"/>
                </a:cubicBezTo>
                <a:cubicBezTo>
                  <a:pt x="113" y="5"/>
                  <a:pt x="112" y="7"/>
                  <a:pt x="111" y="10"/>
                </a:cubicBezTo>
                <a:cubicBezTo>
                  <a:pt x="111" y="12"/>
                  <a:pt x="110" y="14"/>
                  <a:pt x="110" y="16"/>
                </a:cubicBezTo>
                <a:cubicBezTo>
                  <a:pt x="109" y="18"/>
                  <a:pt x="109" y="19"/>
                  <a:pt x="108" y="21"/>
                </a:cubicBezTo>
                <a:cubicBezTo>
                  <a:pt x="107" y="23"/>
                  <a:pt x="106" y="25"/>
                  <a:pt x="106" y="26"/>
                </a:cubicBezTo>
                <a:cubicBezTo>
                  <a:pt x="106" y="28"/>
                  <a:pt x="107" y="30"/>
                  <a:pt x="107" y="31"/>
                </a:cubicBezTo>
                <a:cubicBezTo>
                  <a:pt x="107" y="33"/>
                  <a:pt x="108" y="35"/>
                  <a:pt x="108" y="37"/>
                </a:cubicBezTo>
                <a:cubicBezTo>
                  <a:pt x="107" y="40"/>
                  <a:pt x="105" y="42"/>
                  <a:pt x="104" y="43"/>
                </a:cubicBezTo>
                <a:cubicBezTo>
                  <a:pt x="103" y="44"/>
                  <a:pt x="102" y="45"/>
                  <a:pt x="101" y="46"/>
                </a:cubicBezTo>
                <a:cubicBezTo>
                  <a:pt x="99" y="48"/>
                  <a:pt x="99" y="51"/>
                  <a:pt x="98" y="53"/>
                </a:cubicBezTo>
                <a:cubicBezTo>
                  <a:pt x="98" y="54"/>
                  <a:pt x="98" y="55"/>
                  <a:pt x="97" y="57"/>
                </a:cubicBezTo>
                <a:cubicBezTo>
                  <a:pt x="96" y="60"/>
                  <a:pt x="94" y="62"/>
                  <a:pt x="92" y="65"/>
                </a:cubicBezTo>
                <a:cubicBezTo>
                  <a:pt x="90" y="67"/>
                  <a:pt x="88" y="70"/>
                  <a:pt x="88" y="74"/>
                </a:cubicBezTo>
                <a:cubicBezTo>
                  <a:pt x="87" y="75"/>
                  <a:pt x="87" y="76"/>
                  <a:pt x="87" y="78"/>
                </a:cubicBezTo>
                <a:cubicBezTo>
                  <a:pt x="87" y="80"/>
                  <a:pt x="87" y="82"/>
                  <a:pt x="86" y="85"/>
                </a:cubicBezTo>
                <a:cubicBezTo>
                  <a:pt x="84" y="89"/>
                  <a:pt x="82" y="92"/>
                  <a:pt x="80" y="94"/>
                </a:cubicBezTo>
                <a:cubicBezTo>
                  <a:pt x="79" y="95"/>
                  <a:pt x="78" y="96"/>
                  <a:pt x="77" y="98"/>
                </a:cubicBezTo>
                <a:cubicBezTo>
                  <a:pt x="75" y="100"/>
                  <a:pt x="72" y="102"/>
                  <a:pt x="71" y="105"/>
                </a:cubicBezTo>
                <a:cubicBezTo>
                  <a:pt x="69" y="108"/>
                  <a:pt x="68" y="110"/>
                  <a:pt x="68" y="113"/>
                </a:cubicBezTo>
                <a:cubicBezTo>
                  <a:pt x="68" y="114"/>
                  <a:pt x="68" y="116"/>
                  <a:pt x="67" y="117"/>
                </a:cubicBezTo>
                <a:cubicBezTo>
                  <a:pt x="67" y="119"/>
                  <a:pt x="66" y="120"/>
                  <a:pt x="65" y="122"/>
                </a:cubicBezTo>
                <a:cubicBezTo>
                  <a:pt x="64" y="122"/>
                  <a:pt x="64" y="123"/>
                  <a:pt x="64" y="124"/>
                </a:cubicBezTo>
                <a:cubicBezTo>
                  <a:pt x="63" y="125"/>
                  <a:pt x="61" y="126"/>
                  <a:pt x="60" y="126"/>
                </a:cubicBezTo>
                <a:cubicBezTo>
                  <a:pt x="58" y="127"/>
                  <a:pt x="56" y="128"/>
                  <a:pt x="56" y="130"/>
                </a:cubicBezTo>
                <a:cubicBezTo>
                  <a:pt x="55" y="131"/>
                  <a:pt x="55" y="132"/>
                  <a:pt x="55" y="133"/>
                </a:cubicBezTo>
                <a:cubicBezTo>
                  <a:pt x="55" y="135"/>
                  <a:pt x="55" y="137"/>
                  <a:pt x="53" y="138"/>
                </a:cubicBezTo>
                <a:cubicBezTo>
                  <a:pt x="50" y="140"/>
                  <a:pt x="48" y="143"/>
                  <a:pt x="46" y="146"/>
                </a:cubicBezTo>
                <a:cubicBezTo>
                  <a:pt x="45" y="147"/>
                  <a:pt x="45" y="148"/>
                  <a:pt x="44" y="149"/>
                </a:cubicBezTo>
                <a:cubicBezTo>
                  <a:pt x="44" y="150"/>
                  <a:pt x="43" y="151"/>
                  <a:pt x="43" y="152"/>
                </a:cubicBezTo>
                <a:cubicBezTo>
                  <a:pt x="41" y="153"/>
                  <a:pt x="41" y="153"/>
                  <a:pt x="41" y="153"/>
                </a:cubicBezTo>
                <a:cubicBezTo>
                  <a:pt x="40" y="153"/>
                  <a:pt x="40" y="153"/>
                  <a:pt x="40" y="153"/>
                </a:cubicBezTo>
                <a:cubicBezTo>
                  <a:pt x="39" y="153"/>
                  <a:pt x="39" y="153"/>
                  <a:pt x="38" y="153"/>
                </a:cubicBezTo>
                <a:cubicBezTo>
                  <a:pt x="38" y="153"/>
                  <a:pt x="37" y="153"/>
                  <a:pt x="37" y="153"/>
                </a:cubicBezTo>
                <a:cubicBezTo>
                  <a:pt x="34" y="153"/>
                  <a:pt x="30" y="154"/>
                  <a:pt x="27" y="156"/>
                </a:cubicBezTo>
                <a:cubicBezTo>
                  <a:pt x="25" y="157"/>
                  <a:pt x="24" y="158"/>
                  <a:pt x="23" y="160"/>
                </a:cubicBezTo>
                <a:cubicBezTo>
                  <a:pt x="21" y="162"/>
                  <a:pt x="20" y="163"/>
                  <a:pt x="18" y="164"/>
                </a:cubicBezTo>
                <a:cubicBezTo>
                  <a:pt x="15" y="167"/>
                  <a:pt x="11" y="169"/>
                  <a:pt x="8" y="171"/>
                </a:cubicBezTo>
                <a:cubicBezTo>
                  <a:pt x="6" y="173"/>
                  <a:pt x="6" y="173"/>
                  <a:pt x="6" y="173"/>
                </a:cubicBezTo>
                <a:cubicBezTo>
                  <a:pt x="5" y="173"/>
                  <a:pt x="4" y="174"/>
                  <a:pt x="3" y="175"/>
                </a:cubicBezTo>
                <a:cubicBezTo>
                  <a:pt x="0" y="178"/>
                  <a:pt x="0" y="178"/>
                  <a:pt x="0" y="178"/>
                </a:cubicBezTo>
                <a:cubicBezTo>
                  <a:pt x="5" y="178"/>
                  <a:pt x="5" y="178"/>
                  <a:pt x="5" y="178"/>
                </a:cubicBezTo>
                <a:cubicBezTo>
                  <a:pt x="5" y="178"/>
                  <a:pt x="5" y="178"/>
                  <a:pt x="5" y="178"/>
                </a:cubicBezTo>
                <a:cubicBezTo>
                  <a:pt x="6" y="178"/>
                  <a:pt x="6" y="178"/>
                  <a:pt x="7" y="178"/>
                </a:cubicBezTo>
                <a:cubicBezTo>
                  <a:pt x="7" y="178"/>
                  <a:pt x="8" y="178"/>
                  <a:pt x="8" y="178"/>
                </a:cubicBezTo>
                <a:cubicBezTo>
                  <a:pt x="10" y="178"/>
                  <a:pt x="11" y="178"/>
                  <a:pt x="12" y="179"/>
                </a:cubicBezTo>
                <a:cubicBezTo>
                  <a:pt x="13" y="179"/>
                  <a:pt x="14" y="180"/>
                  <a:pt x="14" y="181"/>
                </a:cubicBezTo>
                <a:cubicBezTo>
                  <a:pt x="15" y="182"/>
                  <a:pt x="16" y="183"/>
                  <a:pt x="18" y="184"/>
                </a:cubicBezTo>
                <a:cubicBezTo>
                  <a:pt x="18" y="184"/>
                  <a:pt x="18" y="184"/>
                  <a:pt x="19" y="184"/>
                </a:cubicBezTo>
                <a:cubicBezTo>
                  <a:pt x="20" y="184"/>
                  <a:pt x="21" y="183"/>
                  <a:pt x="22" y="182"/>
                </a:cubicBezTo>
                <a:cubicBezTo>
                  <a:pt x="23" y="182"/>
                  <a:pt x="24" y="181"/>
                  <a:pt x="26" y="181"/>
                </a:cubicBezTo>
                <a:cubicBezTo>
                  <a:pt x="28" y="181"/>
                  <a:pt x="29" y="182"/>
                  <a:pt x="30" y="184"/>
                </a:cubicBezTo>
                <a:cubicBezTo>
                  <a:pt x="30" y="185"/>
                  <a:pt x="30" y="186"/>
                  <a:pt x="31" y="187"/>
                </a:cubicBezTo>
                <a:cubicBezTo>
                  <a:pt x="32" y="190"/>
                  <a:pt x="34" y="190"/>
                  <a:pt x="36" y="190"/>
                </a:cubicBezTo>
                <a:cubicBezTo>
                  <a:pt x="38" y="190"/>
                  <a:pt x="39" y="190"/>
                  <a:pt x="41" y="191"/>
                </a:cubicBezTo>
                <a:cubicBezTo>
                  <a:pt x="43" y="192"/>
                  <a:pt x="46" y="196"/>
                  <a:pt x="48" y="198"/>
                </a:cubicBezTo>
                <a:cubicBezTo>
                  <a:pt x="51" y="204"/>
                  <a:pt x="50" y="208"/>
                  <a:pt x="49" y="213"/>
                </a:cubicBezTo>
                <a:cubicBezTo>
                  <a:pt x="49" y="215"/>
                  <a:pt x="49" y="217"/>
                  <a:pt x="49" y="219"/>
                </a:cubicBezTo>
                <a:cubicBezTo>
                  <a:pt x="48" y="221"/>
                  <a:pt x="49" y="223"/>
                  <a:pt x="50" y="225"/>
                </a:cubicBezTo>
                <a:cubicBezTo>
                  <a:pt x="50" y="227"/>
                  <a:pt x="51" y="228"/>
                  <a:pt x="51" y="230"/>
                </a:cubicBezTo>
                <a:cubicBezTo>
                  <a:pt x="51" y="233"/>
                  <a:pt x="50" y="236"/>
                  <a:pt x="49" y="239"/>
                </a:cubicBezTo>
                <a:cubicBezTo>
                  <a:pt x="48" y="240"/>
                  <a:pt x="48" y="240"/>
                  <a:pt x="48" y="240"/>
                </a:cubicBezTo>
                <a:cubicBezTo>
                  <a:pt x="47" y="243"/>
                  <a:pt x="47" y="247"/>
                  <a:pt x="46" y="251"/>
                </a:cubicBezTo>
                <a:cubicBezTo>
                  <a:pt x="46" y="254"/>
                  <a:pt x="45" y="258"/>
                  <a:pt x="44" y="262"/>
                </a:cubicBezTo>
                <a:cubicBezTo>
                  <a:pt x="43" y="263"/>
                  <a:pt x="42" y="265"/>
                  <a:pt x="40" y="266"/>
                </a:cubicBezTo>
                <a:cubicBezTo>
                  <a:pt x="39" y="267"/>
                  <a:pt x="37" y="268"/>
                  <a:pt x="37" y="270"/>
                </a:cubicBezTo>
                <a:cubicBezTo>
                  <a:pt x="36" y="271"/>
                  <a:pt x="36" y="272"/>
                  <a:pt x="36" y="272"/>
                </a:cubicBezTo>
                <a:cubicBezTo>
                  <a:pt x="36" y="273"/>
                  <a:pt x="36" y="273"/>
                  <a:pt x="36" y="273"/>
                </a:cubicBezTo>
                <a:cubicBezTo>
                  <a:pt x="36" y="273"/>
                  <a:pt x="36" y="273"/>
                  <a:pt x="36" y="273"/>
                </a:cubicBezTo>
                <a:cubicBezTo>
                  <a:pt x="37" y="274"/>
                  <a:pt x="39" y="274"/>
                  <a:pt x="42" y="274"/>
                </a:cubicBezTo>
                <a:cubicBezTo>
                  <a:pt x="43" y="274"/>
                  <a:pt x="43" y="274"/>
                  <a:pt x="43" y="274"/>
                </a:cubicBezTo>
                <a:cubicBezTo>
                  <a:pt x="43" y="272"/>
                  <a:pt x="43" y="272"/>
                  <a:pt x="43" y="272"/>
                </a:cubicBezTo>
                <a:cubicBezTo>
                  <a:pt x="43" y="275"/>
                  <a:pt x="43" y="275"/>
                  <a:pt x="43" y="275"/>
                </a:cubicBezTo>
                <a:cubicBezTo>
                  <a:pt x="44" y="276"/>
                  <a:pt x="44" y="277"/>
                  <a:pt x="44" y="278"/>
                </a:cubicBezTo>
                <a:cubicBezTo>
                  <a:pt x="43" y="281"/>
                  <a:pt x="43" y="283"/>
                  <a:pt x="45" y="286"/>
                </a:cubicBezTo>
                <a:cubicBezTo>
                  <a:pt x="45" y="288"/>
                  <a:pt x="47" y="289"/>
                  <a:pt x="49" y="291"/>
                </a:cubicBezTo>
                <a:cubicBezTo>
                  <a:pt x="49" y="292"/>
                  <a:pt x="50" y="293"/>
                  <a:pt x="51" y="294"/>
                </a:cubicBezTo>
                <a:cubicBezTo>
                  <a:pt x="52" y="295"/>
                  <a:pt x="52" y="296"/>
                  <a:pt x="53" y="298"/>
                </a:cubicBezTo>
                <a:cubicBezTo>
                  <a:pt x="56" y="301"/>
                  <a:pt x="59" y="305"/>
                  <a:pt x="63" y="308"/>
                </a:cubicBezTo>
                <a:cubicBezTo>
                  <a:pt x="64" y="309"/>
                  <a:pt x="65" y="310"/>
                  <a:pt x="66" y="310"/>
                </a:cubicBezTo>
                <a:cubicBezTo>
                  <a:pt x="67" y="310"/>
                  <a:pt x="68" y="309"/>
                  <a:pt x="70" y="308"/>
                </a:cubicBezTo>
                <a:cubicBezTo>
                  <a:pt x="71" y="307"/>
                  <a:pt x="72" y="307"/>
                  <a:pt x="74" y="306"/>
                </a:cubicBezTo>
                <a:cubicBezTo>
                  <a:pt x="76" y="306"/>
                  <a:pt x="79" y="305"/>
                  <a:pt x="82" y="305"/>
                </a:cubicBezTo>
                <a:cubicBezTo>
                  <a:pt x="84" y="305"/>
                  <a:pt x="85" y="305"/>
                  <a:pt x="86" y="306"/>
                </a:cubicBezTo>
                <a:cubicBezTo>
                  <a:pt x="91" y="308"/>
                  <a:pt x="90" y="312"/>
                  <a:pt x="89" y="315"/>
                </a:cubicBezTo>
                <a:cubicBezTo>
                  <a:pt x="88" y="318"/>
                  <a:pt x="88" y="321"/>
                  <a:pt x="88" y="325"/>
                </a:cubicBezTo>
                <a:cubicBezTo>
                  <a:pt x="88" y="326"/>
                  <a:pt x="88" y="327"/>
                  <a:pt x="87" y="329"/>
                </a:cubicBezTo>
                <a:cubicBezTo>
                  <a:pt x="86" y="329"/>
                  <a:pt x="85" y="328"/>
                  <a:pt x="85" y="328"/>
                </a:cubicBezTo>
                <a:cubicBezTo>
                  <a:pt x="76" y="328"/>
                  <a:pt x="71" y="333"/>
                  <a:pt x="69" y="340"/>
                </a:cubicBezTo>
                <a:cubicBezTo>
                  <a:pt x="69" y="341"/>
                  <a:pt x="69" y="342"/>
                  <a:pt x="69" y="343"/>
                </a:cubicBezTo>
                <a:cubicBezTo>
                  <a:pt x="69" y="344"/>
                  <a:pt x="69" y="346"/>
                  <a:pt x="69" y="347"/>
                </a:cubicBezTo>
                <a:cubicBezTo>
                  <a:pt x="68" y="349"/>
                  <a:pt x="67" y="349"/>
                  <a:pt x="65" y="350"/>
                </a:cubicBezTo>
                <a:cubicBezTo>
                  <a:pt x="65" y="350"/>
                  <a:pt x="64" y="351"/>
                  <a:pt x="63" y="351"/>
                </a:cubicBezTo>
                <a:cubicBezTo>
                  <a:pt x="62" y="352"/>
                  <a:pt x="61" y="353"/>
                  <a:pt x="61" y="354"/>
                </a:cubicBezTo>
                <a:cubicBezTo>
                  <a:pt x="60" y="356"/>
                  <a:pt x="60" y="356"/>
                  <a:pt x="60" y="356"/>
                </a:cubicBezTo>
                <a:cubicBezTo>
                  <a:pt x="62" y="357"/>
                  <a:pt x="62" y="357"/>
                  <a:pt x="62" y="357"/>
                </a:cubicBezTo>
                <a:cubicBezTo>
                  <a:pt x="63" y="357"/>
                  <a:pt x="63" y="357"/>
                  <a:pt x="63" y="357"/>
                </a:cubicBezTo>
                <a:cubicBezTo>
                  <a:pt x="63" y="357"/>
                  <a:pt x="63" y="357"/>
                  <a:pt x="63" y="357"/>
                </a:cubicBezTo>
                <a:cubicBezTo>
                  <a:pt x="63" y="357"/>
                  <a:pt x="64" y="357"/>
                  <a:pt x="65" y="356"/>
                </a:cubicBezTo>
                <a:cubicBezTo>
                  <a:pt x="65" y="356"/>
                  <a:pt x="66" y="356"/>
                  <a:pt x="67" y="356"/>
                </a:cubicBezTo>
                <a:cubicBezTo>
                  <a:pt x="67" y="356"/>
                  <a:pt x="68" y="356"/>
                  <a:pt x="68" y="356"/>
                </a:cubicBezTo>
                <a:cubicBezTo>
                  <a:pt x="71" y="358"/>
                  <a:pt x="71" y="361"/>
                  <a:pt x="72" y="365"/>
                </a:cubicBezTo>
                <a:cubicBezTo>
                  <a:pt x="72" y="367"/>
                  <a:pt x="72" y="370"/>
                  <a:pt x="73" y="371"/>
                </a:cubicBezTo>
                <a:cubicBezTo>
                  <a:pt x="74" y="373"/>
                  <a:pt x="76" y="374"/>
                  <a:pt x="78" y="374"/>
                </a:cubicBezTo>
                <a:cubicBezTo>
                  <a:pt x="81" y="375"/>
                  <a:pt x="84" y="377"/>
                  <a:pt x="85" y="379"/>
                </a:cubicBezTo>
                <a:cubicBezTo>
                  <a:pt x="85" y="381"/>
                  <a:pt x="84" y="382"/>
                  <a:pt x="82" y="384"/>
                </a:cubicBezTo>
                <a:cubicBezTo>
                  <a:pt x="81" y="384"/>
                  <a:pt x="80" y="385"/>
                  <a:pt x="80" y="386"/>
                </a:cubicBezTo>
                <a:cubicBezTo>
                  <a:pt x="80" y="389"/>
                  <a:pt x="81" y="390"/>
                  <a:pt x="82" y="392"/>
                </a:cubicBezTo>
                <a:cubicBezTo>
                  <a:pt x="83" y="392"/>
                  <a:pt x="83" y="393"/>
                  <a:pt x="84" y="394"/>
                </a:cubicBezTo>
                <a:cubicBezTo>
                  <a:pt x="85" y="394"/>
                  <a:pt x="86" y="397"/>
                  <a:pt x="86" y="397"/>
                </a:cubicBezTo>
                <a:cubicBezTo>
                  <a:pt x="89" y="400"/>
                  <a:pt x="91" y="403"/>
                  <a:pt x="93" y="406"/>
                </a:cubicBezTo>
                <a:cubicBezTo>
                  <a:pt x="95" y="409"/>
                  <a:pt x="95" y="409"/>
                  <a:pt x="98" y="409"/>
                </a:cubicBezTo>
                <a:cubicBezTo>
                  <a:pt x="99" y="409"/>
                  <a:pt x="99" y="409"/>
                  <a:pt x="99" y="409"/>
                </a:cubicBezTo>
                <a:cubicBezTo>
                  <a:pt x="102" y="410"/>
                  <a:pt x="104" y="411"/>
                  <a:pt x="107" y="413"/>
                </a:cubicBezTo>
                <a:cubicBezTo>
                  <a:pt x="109" y="415"/>
                  <a:pt x="109" y="415"/>
                  <a:pt x="109" y="415"/>
                </a:cubicBezTo>
                <a:cubicBezTo>
                  <a:pt x="110" y="412"/>
                  <a:pt x="110" y="412"/>
                  <a:pt x="110" y="412"/>
                </a:cubicBezTo>
                <a:cubicBezTo>
                  <a:pt x="110" y="411"/>
                  <a:pt x="111" y="409"/>
                  <a:pt x="112" y="407"/>
                </a:cubicBezTo>
                <a:cubicBezTo>
                  <a:pt x="114" y="400"/>
                  <a:pt x="116" y="394"/>
                  <a:pt x="116" y="385"/>
                </a:cubicBezTo>
                <a:cubicBezTo>
                  <a:pt x="116" y="380"/>
                  <a:pt x="115" y="374"/>
                  <a:pt x="114" y="369"/>
                </a:cubicBezTo>
                <a:cubicBezTo>
                  <a:pt x="110" y="354"/>
                  <a:pt x="115" y="344"/>
                  <a:pt x="122" y="332"/>
                </a:cubicBezTo>
                <a:cubicBezTo>
                  <a:pt x="123" y="330"/>
                  <a:pt x="124" y="328"/>
                  <a:pt x="125" y="326"/>
                </a:cubicBezTo>
                <a:cubicBezTo>
                  <a:pt x="127" y="322"/>
                  <a:pt x="129" y="317"/>
                  <a:pt x="130" y="312"/>
                </a:cubicBezTo>
                <a:cubicBezTo>
                  <a:pt x="131" y="310"/>
                  <a:pt x="131" y="306"/>
                  <a:pt x="132" y="303"/>
                </a:cubicBezTo>
                <a:cubicBezTo>
                  <a:pt x="135" y="296"/>
                  <a:pt x="141" y="293"/>
                  <a:pt x="148" y="291"/>
                </a:cubicBezTo>
                <a:cubicBezTo>
                  <a:pt x="162" y="288"/>
                  <a:pt x="176" y="281"/>
                  <a:pt x="189" y="270"/>
                </a:cubicBezTo>
                <a:cubicBezTo>
                  <a:pt x="190" y="269"/>
                  <a:pt x="190" y="269"/>
                  <a:pt x="190" y="269"/>
                </a:cubicBezTo>
                <a:cubicBezTo>
                  <a:pt x="195" y="265"/>
                  <a:pt x="201" y="260"/>
                  <a:pt x="207" y="258"/>
                </a:cubicBezTo>
                <a:cubicBezTo>
                  <a:pt x="210" y="257"/>
                  <a:pt x="212" y="257"/>
                  <a:pt x="214" y="257"/>
                </a:cubicBezTo>
                <a:cubicBezTo>
                  <a:pt x="215" y="257"/>
                  <a:pt x="216" y="257"/>
                  <a:pt x="217" y="257"/>
                </a:cubicBezTo>
                <a:cubicBezTo>
                  <a:pt x="219" y="257"/>
                  <a:pt x="220" y="258"/>
                  <a:pt x="222" y="259"/>
                </a:cubicBezTo>
                <a:cubicBezTo>
                  <a:pt x="224" y="259"/>
                  <a:pt x="225" y="260"/>
                  <a:pt x="227" y="260"/>
                </a:cubicBezTo>
                <a:cubicBezTo>
                  <a:pt x="228" y="260"/>
                  <a:pt x="229" y="260"/>
                  <a:pt x="231" y="259"/>
                </a:cubicBezTo>
                <a:cubicBezTo>
                  <a:pt x="232" y="259"/>
                  <a:pt x="233" y="258"/>
                  <a:pt x="235" y="258"/>
                </a:cubicBezTo>
                <a:cubicBezTo>
                  <a:pt x="235" y="258"/>
                  <a:pt x="235" y="258"/>
                  <a:pt x="235" y="258"/>
                </a:cubicBezTo>
                <a:cubicBezTo>
                  <a:pt x="236" y="258"/>
                  <a:pt x="238" y="259"/>
                  <a:pt x="239" y="259"/>
                </a:cubicBezTo>
                <a:cubicBezTo>
                  <a:pt x="240" y="259"/>
                  <a:pt x="240" y="259"/>
                  <a:pt x="240" y="259"/>
                </a:cubicBezTo>
                <a:cubicBezTo>
                  <a:pt x="240" y="259"/>
                  <a:pt x="241" y="259"/>
                  <a:pt x="242" y="259"/>
                </a:cubicBezTo>
                <a:cubicBezTo>
                  <a:pt x="243" y="260"/>
                  <a:pt x="244" y="260"/>
                  <a:pt x="245" y="260"/>
                </a:cubicBezTo>
                <a:cubicBezTo>
                  <a:pt x="249" y="260"/>
                  <a:pt x="251" y="258"/>
                  <a:pt x="253" y="253"/>
                </a:cubicBezTo>
                <a:cubicBezTo>
                  <a:pt x="255" y="246"/>
                  <a:pt x="258" y="237"/>
                  <a:pt x="250" y="231"/>
                </a:cubicBezTo>
                <a:cubicBezTo>
                  <a:pt x="250" y="231"/>
                  <a:pt x="250" y="230"/>
                  <a:pt x="249" y="230"/>
                </a:cubicBezTo>
                <a:cubicBezTo>
                  <a:pt x="247" y="228"/>
                  <a:pt x="244" y="227"/>
                  <a:pt x="244" y="223"/>
                </a:cubicBezTo>
                <a:cubicBezTo>
                  <a:pt x="243" y="220"/>
                  <a:pt x="244" y="214"/>
                  <a:pt x="245" y="210"/>
                </a:cubicBezTo>
                <a:cubicBezTo>
                  <a:pt x="246" y="207"/>
                  <a:pt x="249" y="203"/>
                  <a:pt x="251" y="200"/>
                </a:cubicBezTo>
                <a:cubicBezTo>
                  <a:pt x="252" y="199"/>
                  <a:pt x="253" y="198"/>
                  <a:pt x="255" y="198"/>
                </a:cubicBezTo>
                <a:cubicBezTo>
                  <a:pt x="256" y="196"/>
                  <a:pt x="258" y="195"/>
                  <a:pt x="259" y="193"/>
                </a:cubicBezTo>
                <a:cubicBezTo>
                  <a:pt x="260" y="189"/>
                  <a:pt x="258" y="184"/>
                  <a:pt x="257" y="180"/>
                </a:cubicBezTo>
                <a:cubicBezTo>
                  <a:pt x="255" y="177"/>
                  <a:pt x="254" y="173"/>
                  <a:pt x="254" y="169"/>
                </a:cubicBezTo>
                <a:cubicBezTo>
                  <a:pt x="254" y="168"/>
                  <a:pt x="255" y="167"/>
                  <a:pt x="255" y="166"/>
                </a:cubicBezTo>
                <a:cubicBezTo>
                  <a:pt x="255" y="162"/>
                  <a:pt x="256" y="159"/>
                  <a:pt x="255" y="156"/>
                </a:cubicBezTo>
                <a:cubicBezTo>
                  <a:pt x="255" y="154"/>
                  <a:pt x="254" y="153"/>
                  <a:pt x="253" y="151"/>
                </a:cubicBezTo>
                <a:cubicBezTo>
                  <a:pt x="252" y="148"/>
                  <a:pt x="251" y="146"/>
                  <a:pt x="252" y="143"/>
                </a:cubicBezTo>
                <a:cubicBezTo>
                  <a:pt x="252" y="142"/>
                  <a:pt x="253" y="141"/>
                  <a:pt x="254" y="140"/>
                </a:cubicBezTo>
                <a:cubicBezTo>
                  <a:pt x="255" y="140"/>
                  <a:pt x="255" y="139"/>
                  <a:pt x="256" y="139"/>
                </a:cubicBezTo>
                <a:cubicBezTo>
                  <a:pt x="257" y="138"/>
                  <a:pt x="257" y="138"/>
                  <a:pt x="257" y="138"/>
                </a:cubicBezTo>
                <a:cubicBezTo>
                  <a:pt x="260" y="134"/>
                  <a:pt x="264" y="129"/>
                  <a:pt x="266" y="125"/>
                </a:cubicBezTo>
                <a:cubicBezTo>
                  <a:pt x="266" y="124"/>
                  <a:pt x="266" y="123"/>
                  <a:pt x="266" y="122"/>
                </a:cubicBezTo>
                <a:cubicBezTo>
                  <a:pt x="267" y="119"/>
                  <a:pt x="267" y="117"/>
                  <a:pt x="269" y="115"/>
                </a:cubicBezTo>
                <a:cubicBezTo>
                  <a:pt x="272" y="112"/>
                  <a:pt x="275" y="111"/>
                  <a:pt x="280" y="110"/>
                </a:cubicBezTo>
                <a:cubicBezTo>
                  <a:pt x="287" y="110"/>
                  <a:pt x="290" y="107"/>
                  <a:pt x="294" y="103"/>
                </a:cubicBezTo>
                <a:cubicBezTo>
                  <a:pt x="295" y="101"/>
                  <a:pt x="297" y="99"/>
                  <a:pt x="299" y="98"/>
                </a:cubicBezTo>
                <a:cubicBezTo>
                  <a:pt x="300" y="96"/>
                  <a:pt x="300" y="96"/>
                  <a:pt x="300" y="96"/>
                </a:cubicBezTo>
                <a:cubicBezTo>
                  <a:pt x="305" y="92"/>
                  <a:pt x="311" y="88"/>
                  <a:pt x="308" y="81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9" name="Freeform 11">
            <a:extLst>
              <a:ext uri="{FF2B5EF4-FFF2-40B4-BE49-F238E27FC236}">
                <a16:creationId xmlns:a16="http://schemas.microsoft.com/office/drawing/2014/main" id="{B3C0A6D2-7F30-4319-9FE6-6173EC8F8368}"/>
              </a:ext>
            </a:extLst>
          </p:cNvPr>
          <p:cNvSpPr>
            <a:spLocks/>
          </p:cNvSpPr>
          <p:nvPr/>
        </p:nvSpPr>
        <p:spPr bwMode="auto">
          <a:xfrm>
            <a:off x="1451386" y="674091"/>
            <a:ext cx="956741" cy="1035108"/>
          </a:xfrm>
          <a:custGeom>
            <a:avLst/>
            <a:gdLst>
              <a:gd name="T0" fmla="*/ 271 w 273"/>
              <a:gd name="T1" fmla="*/ 209 h 303"/>
              <a:gd name="T2" fmla="*/ 269 w 273"/>
              <a:gd name="T3" fmla="*/ 183 h 303"/>
              <a:gd name="T4" fmla="*/ 266 w 273"/>
              <a:gd name="T5" fmla="*/ 174 h 303"/>
              <a:gd name="T6" fmla="*/ 259 w 273"/>
              <a:gd name="T7" fmla="*/ 173 h 303"/>
              <a:gd name="T8" fmla="*/ 243 w 273"/>
              <a:gd name="T9" fmla="*/ 159 h 303"/>
              <a:gd name="T10" fmla="*/ 231 w 273"/>
              <a:gd name="T11" fmla="*/ 131 h 303"/>
              <a:gd name="T12" fmla="*/ 227 w 273"/>
              <a:gd name="T13" fmla="*/ 96 h 303"/>
              <a:gd name="T14" fmla="*/ 230 w 273"/>
              <a:gd name="T15" fmla="*/ 80 h 303"/>
              <a:gd name="T16" fmla="*/ 243 w 273"/>
              <a:gd name="T17" fmla="*/ 61 h 303"/>
              <a:gd name="T18" fmla="*/ 238 w 273"/>
              <a:gd name="T19" fmla="*/ 45 h 303"/>
              <a:gd name="T20" fmla="*/ 223 w 273"/>
              <a:gd name="T21" fmla="*/ 32 h 303"/>
              <a:gd name="T22" fmla="*/ 217 w 273"/>
              <a:gd name="T23" fmla="*/ 33 h 303"/>
              <a:gd name="T24" fmla="*/ 221 w 273"/>
              <a:gd name="T25" fmla="*/ 22 h 303"/>
              <a:gd name="T26" fmla="*/ 204 w 273"/>
              <a:gd name="T27" fmla="*/ 0 h 303"/>
              <a:gd name="T28" fmla="*/ 191 w 273"/>
              <a:gd name="T29" fmla="*/ 4 h 303"/>
              <a:gd name="T30" fmla="*/ 191 w 273"/>
              <a:gd name="T31" fmla="*/ 15 h 303"/>
              <a:gd name="T32" fmla="*/ 177 w 273"/>
              <a:gd name="T33" fmla="*/ 27 h 303"/>
              <a:gd name="T34" fmla="*/ 173 w 273"/>
              <a:gd name="T35" fmla="*/ 32 h 303"/>
              <a:gd name="T36" fmla="*/ 164 w 273"/>
              <a:gd name="T37" fmla="*/ 31 h 303"/>
              <a:gd name="T38" fmla="*/ 154 w 273"/>
              <a:gd name="T39" fmla="*/ 39 h 303"/>
              <a:gd name="T40" fmla="*/ 146 w 273"/>
              <a:gd name="T41" fmla="*/ 46 h 303"/>
              <a:gd name="T42" fmla="*/ 142 w 273"/>
              <a:gd name="T43" fmla="*/ 46 h 303"/>
              <a:gd name="T44" fmla="*/ 134 w 273"/>
              <a:gd name="T45" fmla="*/ 50 h 303"/>
              <a:gd name="T46" fmla="*/ 131 w 273"/>
              <a:gd name="T47" fmla="*/ 49 h 303"/>
              <a:gd name="T48" fmla="*/ 120 w 273"/>
              <a:gd name="T49" fmla="*/ 52 h 303"/>
              <a:gd name="T50" fmla="*/ 111 w 273"/>
              <a:gd name="T51" fmla="*/ 49 h 303"/>
              <a:gd name="T52" fmla="*/ 92 w 273"/>
              <a:gd name="T53" fmla="*/ 68 h 303"/>
              <a:gd name="T54" fmla="*/ 85 w 273"/>
              <a:gd name="T55" fmla="*/ 77 h 303"/>
              <a:gd name="T56" fmla="*/ 68 w 273"/>
              <a:gd name="T57" fmla="*/ 61 h 303"/>
              <a:gd name="T58" fmla="*/ 60 w 273"/>
              <a:gd name="T59" fmla="*/ 63 h 303"/>
              <a:gd name="T60" fmla="*/ 54 w 273"/>
              <a:gd name="T61" fmla="*/ 61 h 303"/>
              <a:gd name="T62" fmla="*/ 45 w 273"/>
              <a:gd name="T63" fmla="*/ 60 h 303"/>
              <a:gd name="T64" fmla="*/ 37 w 273"/>
              <a:gd name="T65" fmla="*/ 63 h 303"/>
              <a:gd name="T66" fmla="*/ 22 w 273"/>
              <a:gd name="T67" fmla="*/ 52 h 303"/>
              <a:gd name="T68" fmla="*/ 14 w 273"/>
              <a:gd name="T69" fmla="*/ 53 h 303"/>
              <a:gd name="T70" fmla="*/ 5 w 273"/>
              <a:gd name="T71" fmla="*/ 48 h 303"/>
              <a:gd name="T72" fmla="*/ 12 w 273"/>
              <a:gd name="T73" fmla="*/ 68 h 303"/>
              <a:gd name="T74" fmla="*/ 24 w 273"/>
              <a:gd name="T75" fmla="*/ 79 h 303"/>
              <a:gd name="T76" fmla="*/ 25 w 273"/>
              <a:gd name="T77" fmla="*/ 96 h 303"/>
              <a:gd name="T78" fmla="*/ 31 w 273"/>
              <a:gd name="T79" fmla="*/ 111 h 303"/>
              <a:gd name="T80" fmla="*/ 34 w 273"/>
              <a:gd name="T81" fmla="*/ 129 h 303"/>
              <a:gd name="T82" fmla="*/ 45 w 273"/>
              <a:gd name="T83" fmla="*/ 132 h 303"/>
              <a:gd name="T84" fmla="*/ 62 w 273"/>
              <a:gd name="T85" fmla="*/ 133 h 303"/>
              <a:gd name="T86" fmla="*/ 63 w 273"/>
              <a:gd name="T87" fmla="*/ 139 h 303"/>
              <a:gd name="T88" fmla="*/ 68 w 273"/>
              <a:gd name="T89" fmla="*/ 141 h 303"/>
              <a:gd name="T90" fmla="*/ 87 w 273"/>
              <a:gd name="T91" fmla="*/ 148 h 303"/>
              <a:gd name="T92" fmla="*/ 96 w 273"/>
              <a:gd name="T93" fmla="*/ 163 h 303"/>
              <a:gd name="T94" fmla="*/ 105 w 273"/>
              <a:gd name="T95" fmla="*/ 218 h 303"/>
              <a:gd name="T96" fmla="*/ 113 w 273"/>
              <a:gd name="T97" fmla="*/ 258 h 303"/>
              <a:gd name="T98" fmla="*/ 111 w 273"/>
              <a:gd name="T99" fmla="*/ 275 h 303"/>
              <a:gd name="T100" fmla="*/ 121 w 273"/>
              <a:gd name="T101" fmla="*/ 287 h 303"/>
              <a:gd name="T102" fmla="*/ 132 w 273"/>
              <a:gd name="T103" fmla="*/ 293 h 303"/>
              <a:gd name="T104" fmla="*/ 146 w 273"/>
              <a:gd name="T105" fmla="*/ 303 h 303"/>
              <a:gd name="T106" fmla="*/ 148 w 273"/>
              <a:gd name="T107" fmla="*/ 295 h 303"/>
              <a:gd name="T108" fmla="*/ 152 w 273"/>
              <a:gd name="T109" fmla="*/ 273 h 303"/>
              <a:gd name="T110" fmla="*/ 175 w 273"/>
              <a:gd name="T111" fmla="*/ 261 h 303"/>
              <a:gd name="T112" fmla="*/ 196 w 273"/>
              <a:gd name="T113" fmla="*/ 275 h 303"/>
              <a:gd name="T114" fmla="*/ 202 w 273"/>
              <a:gd name="T115" fmla="*/ 256 h 303"/>
              <a:gd name="T116" fmla="*/ 211 w 273"/>
              <a:gd name="T117" fmla="*/ 240 h 303"/>
              <a:gd name="T118" fmla="*/ 232 w 273"/>
              <a:gd name="T119" fmla="*/ 228 h 303"/>
              <a:gd name="T120" fmla="*/ 271 w 273"/>
              <a:gd name="T121" fmla="*/ 226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" h="303">
                <a:moveTo>
                  <a:pt x="273" y="223"/>
                </a:moveTo>
                <a:cubicBezTo>
                  <a:pt x="273" y="222"/>
                  <a:pt x="272" y="221"/>
                  <a:pt x="272" y="219"/>
                </a:cubicBezTo>
                <a:cubicBezTo>
                  <a:pt x="272" y="216"/>
                  <a:pt x="271" y="213"/>
                  <a:pt x="271" y="209"/>
                </a:cubicBezTo>
                <a:cubicBezTo>
                  <a:pt x="270" y="207"/>
                  <a:pt x="270" y="204"/>
                  <a:pt x="270" y="201"/>
                </a:cubicBezTo>
                <a:cubicBezTo>
                  <a:pt x="270" y="197"/>
                  <a:pt x="270" y="194"/>
                  <a:pt x="270" y="189"/>
                </a:cubicBezTo>
                <a:cubicBezTo>
                  <a:pt x="269" y="188"/>
                  <a:pt x="269" y="186"/>
                  <a:pt x="269" y="183"/>
                </a:cubicBezTo>
                <a:cubicBezTo>
                  <a:pt x="268" y="181"/>
                  <a:pt x="267" y="178"/>
                  <a:pt x="267" y="175"/>
                </a:cubicBezTo>
                <a:cubicBezTo>
                  <a:pt x="267" y="174"/>
                  <a:pt x="267" y="174"/>
                  <a:pt x="267" y="174"/>
                </a:cubicBezTo>
                <a:cubicBezTo>
                  <a:pt x="266" y="174"/>
                  <a:pt x="266" y="174"/>
                  <a:pt x="266" y="174"/>
                </a:cubicBezTo>
                <a:cubicBezTo>
                  <a:pt x="265" y="173"/>
                  <a:pt x="264" y="173"/>
                  <a:pt x="263" y="173"/>
                </a:cubicBezTo>
                <a:cubicBezTo>
                  <a:pt x="262" y="173"/>
                  <a:pt x="262" y="173"/>
                  <a:pt x="261" y="173"/>
                </a:cubicBezTo>
                <a:cubicBezTo>
                  <a:pt x="259" y="173"/>
                  <a:pt x="259" y="173"/>
                  <a:pt x="259" y="173"/>
                </a:cubicBezTo>
                <a:cubicBezTo>
                  <a:pt x="258" y="173"/>
                  <a:pt x="257" y="173"/>
                  <a:pt x="255" y="172"/>
                </a:cubicBezTo>
                <a:cubicBezTo>
                  <a:pt x="252" y="169"/>
                  <a:pt x="250" y="167"/>
                  <a:pt x="248" y="164"/>
                </a:cubicBezTo>
                <a:cubicBezTo>
                  <a:pt x="246" y="162"/>
                  <a:pt x="244" y="161"/>
                  <a:pt x="243" y="159"/>
                </a:cubicBezTo>
                <a:cubicBezTo>
                  <a:pt x="239" y="156"/>
                  <a:pt x="235" y="151"/>
                  <a:pt x="235" y="145"/>
                </a:cubicBezTo>
                <a:cubicBezTo>
                  <a:pt x="235" y="140"/>
                  <a:pt x="235" y="136"/>
                  <a:pt x="232" y="132"/>
                </a:cubicBezTo>
                <a:cubicBezTo>
                  <a:pt x="231" y="131"/>
                  <a:pt x="231" y="131"/>
                  <a:pt x="231" y="131"/>
                </a:cubicBezTo>
                <a:cubicBezTo>
                  <a:pt x="229" y="128"/>
                  <a:pt x="227" y="127"/>
                  <a:pt x="226" y="123"/>
                </a:cubicBezTo>
                <a:cubicBezTo>
                  <a:pt x="225" y="117"/>
                  <a:pt x="222" y="107"/>
                  <a:pt x="224" y="101"/>
                </a:cubicBezTo>
                <a:cubicBezTo>
                  <a:pt x="225" y="99"/>
                  <a:pt x="226" y="98"/>
                  <a:pt x="227" y="96"/>
                </a:cubicBezTo>
                <a:cubicBezTo>
                  <a:pt x="228" y="95"/>
                  <a:pt x="229" y="93"/>
                  <a:pt x="230" y="91"/>
                </a:cubicBezTo>
                <a:cubicBezTo>
                  <a:pt x="230" y="89"/>
                  <a:pt x="230" y="87"/>
                  <a:pt x="230" y="85"/>
                </a:cubicBezTo>
                <a:cubicBezTo>
                  <a:pt x="230" y="83"/>
                  <a:pt x="230" y="81"/>
                  <a:pt x="230" y="80"/>
                </a:cubicBezTo>
                <a:cubicBezTo>
                  <a:pt x="231" y="78"/>
                  <a:pt x="233" y="77"/>
                  <a:pt x="234" y="75"/>
                </a:cubicBezTo>
                <a:cubicBezTo>
                  <a:pt x="236" y="74"/>
                  <a:pt x="237" y="73"/>
                  <a:pt x="238" y="72"/>
                </a:cubicBezTo>
                <a:cubicBezTo>
                  <a:pt x="240" y="69"/>
                  <a:pt x="242" y="65"/>
                  <a:pt x="243" y="61"/>
                </a:cubicBezTo>
                <a:cubicBezTo>
                  <a:pt x="243" y="58"/>
                  <a:pt x="241" y="55"/>
                  <a:pt x="239" y="53"/>
                </a:cubicBezTo>
                <a:cubicBezTo>
                  <a:pt x="239" y="52"/>
                  <a:pt x="238" y="51"/>
                  <a:pt x="238" y="51"/>
                </a:cubicBezTo>
                <a:cubicBezTo>
                  <a:pt x="237" y="49"/>
                  <a:pt x="237" y="47"/>
                  <a:pt x="238" y="45"/>
                </a:cubicBezTo>
                <a:cubicBezTo>
                  <a:pt x="238" y="42"/>
                  <a:pt x="238" y="37"/>
                  <a:pt x="232" y="35"/>
                </a:cubicBezTo>
                <a:cubicBezTo>
                  <a:pt x="232" y="35"/>
                  <a:pt x="231" y="34"/>
                  <a:pt x="230" y="34"/>
                </a:cubicBezTo>
                <a:cubicBezTo>
                  <a:pt x="228" y="33"/>
                  <a:pt x="225" y="32"/>
                  <a:pt x="223" y="32"/>
                </a:cubicBezTo>
                <a:cubicBezTo>
                  <a:pt x="222" y="32"/>
                  <a:pt x="221" y="33"/>
                  <a:pt x="220" y="33"/>
                </a:cubicBezTo>
                <a:cubicBezTo>
                  <a:pt x="220" y="33"/>
                  <a:pt x="219" y="33"/>
                  <a:pt x="218" y="33"/>
                </a:cubicBezTo>
                <a:cubicBezTo>
                  <a:pt x="218" y="33"/>
                  <a:pt x="218" y="33"/>
                  <a:pt x="217" y="33"/>
                </a:cubicBezTo>
                <a:cubicBezTo>
                  <a:pt x="218" y="32"/>
                  <a:pt x="218" y="31"/>
                  <a:pt x="218" y="31"/>
                </a:cubicBezTo>
                <a:cubicBezTo>
                  <a:pt x="219" y="29"/>
                  <a:pt x="220" y="27"/>
                  <a:pt x="221" y="24"/>
                </a:cubicBezTo>
                <a:cubicBezTo>
                  <a:pt x="221" y="22"/>
                  <a:pt x="221" y="22"/>
                  <a:pt x="221" y="22"/>
                </a:cubicBezTo>
                <a:cubicBezTo>
                  <a:pt x="223" y="16"/>
                  <a:pt x="225" y="9"/>
                  <a:pt x="220" y="3"/>
                </a:cubicBezTo>
                <a:cubicBezTo>
                  <a:pt x="217" y="1"/>
                  <a:pt x="214" y="0"/>
                  <a:pt x="211" y="0"/>
                </a:cubicBezTo>
                <a:cubicBezTo>
                  <a:pt x="209" y="0"/>
                  <a:pt x="206" y="0"/>
                  <a:pt x="204" y="0"/>
                </a:cubicBezTo>
                <a:cubicBezTo>
                  <a:pt x="203" y="1"/>
                  <a:pt x="203" y="1"/>
                  <a:pt x="203" y="1"/>
                </a:cubicBezTo>
                <a:cubicBezTo>
                  <a:pt x="202" y="1"/>
                  <a:pt x="201" y="1"/>
                  <a:pt x="200" y="1"/>
                </a:cubicBezTo>
                <a:cubicBezTo>
                  <a:pt x="197" y="1"/>
                  <a:pt x="193" y="1"/>
                  <a:pt x="191" y="4"/>
                </a:cubicBezTo>
                <a:cubicBezTo>
                  <a:pt x="190" y="5"/>
                  <a:pt x="189" y="6"/>
                  <a:pt x="190" y="8"/>
                </a:cubicBezTo>
                <a:cubicBezTo>
                  <a:pt x="190" y="10"/>
                  <a:pt x="190" y="11"/>
                  <a:pt x="191" y="12"/>
                </a:cubicBezTo>
                <a:cubicBezTo>
                  <a:pt x="192" y="13"/>
                  <a:pt x="192" y="14"/>
                  <a:pt x="191" y="15"/>
                </a:cubicBezTo>
                <a:cubicBezTo>
                  <a:pt x="189" y="18"/>
                  <a:pt x="185" y="22"/>
                  <a:pt x="183" y="23"/>
                </a:cubicBezTo>
                <a:cubicBezTo>
                  <a:pt x="182" y="23"/>
                  <a:pt x="182" y="24"/>
                  <a:pt x="181" y="24"/>
                </a:cubicBezTo>
                <a:cubicBezTo>
                  <a:pt x="180" y="24"/>
                  <a:pt x="178" y="24"/>
                  <a:pt x="177" y="27"/>
                </a:cubicBezTo>
                <a:cubicBezTo>
                  <a:pt x="176" y="28"/>
                  <a:pt x="176" y="29"/>
                  <a:pt x="176" y="30"/>
                </a:cubicBezTo>
                <a:cubicBezTo>
                  <a:pt x="176" y="31"/>
                  <a:pt x="176" y="31"/>
                  <a:pt x="175" y="32"/>
                </a:cubicBezTo>
                <a:cubicBezTo>
                  <a:pt x="175" y="32"/>
                  <a:pt x="174" y="32"/>
                  <a:pt x="173" y="32"/>
                </a:cubicBezTo>
                <a:cubicBezTo>
                  <a:pt x="172" y="32"/>
                  <a:pt x="171" y="32"/>
                  <a:pt x="170" y="32"/>
                </a:cubicBezTo>
                <a:cubicBezTo>
                  <a:pt x="169" y="31"/>
                  <a:pt x="167" y="31"/>
                  <a:pt x="165" y="31"/>
                </a:cubicBezTo>
                <a:cubicBezTo>
                  <a:pt x="165" y="31"/>
                  <a:pt x="165" y="31"/>
                  <a:pt x="164" y="31"/>
                </a:cubicBezTo>
                <a:cubicBezTo>
                  <a:pt x="161" y="31"/>
                  <a:pt x="160" y="33"/>
                  <a:pt x="158" y="35"/>
                </a:cubicBezTo>
                <a:cubicBezTo>
                  <a:pt x="157" y="37"/>
                  <a:pt x="156" y="38"/>
                  <a:pt x="155" y="38"/>
                </a:cubicBezTo>
                <a:cubicBezTo>
                  <a:pt x="155" y="38"/>
                  <a:pt x="154" y="38"/>
                  <a:pt x="154" y="39"/>
                </a:cubicBezTo>
                <a:cubicBezTo>
                  <a:pt x="152" y="39"/>
                  <a:pt x="151" y="40"/>
                  <a:pt x="150" y="42"/>
                </a:cubicBezTo>
                <a:cubicBezTo>
                  <a:pt x="149" y="42"/>
                  <a:pt x="149" y="43"/>
                  <a:pt x="149" y="43"/>
                </a:cubicBezTo>
                <a:cubicBezTo>
                  <a:pt x="148" y="45"/>
                  <a:pt x="148" y="46"/>
                  <a:pt x="146" y="46"/>
                </a:cubicBezTo>
                <a:cubicBezTo>
                  <a:pt x="146" y="46"/>
                  <a:pt x="145" y="46"/>
                  <a:pt x="145" y="46"/>
                </a:cubicBezTo>
                <a:cubicBezTo>
                  <a:pt x="145" y="46"/>
                  <a:pt x="144" y="46"/>
                  <a:pt x="144" y="46"/>
                </a:cubicBezTo>
                <a:cubicBezTo>
                  <a:pt x="143" y="46"/>
                  <a:pt x="142" y="46"/>
                  <a:pt x="142" y="46"/>
                </a:cubicBezTo>
                <a:cubicBezTo>
                  <a:pt x="141" y="46"/>
                  <a:pt x="140" y="46"/>
                  <a:pt x="139" y="46"/>
                </a:cubicBezTo>
                <a:cubicBezTo>
                  <a:pt x="138" y="47"/>
                  <a:pt x="137" y="48"/>
                  <a:pt x="136" y="49"/>
                </a:cubicBezTo>
                <a:cubicBezTo>
                  <a:pt x="135" y="49"/>
                  <a:pt x="135" y="49"/>
                  <a:pt x="134" y="50"/>
                </a:cubicBezTo>
                <a:cubicBezTo>
                  <a:pt x="134" y="50"/>
                  <a:pt x="134" y="50"/>
                  <a:pt x="134" y="50"/>
                </a:cubicBezTo>
                <a:cubicBezTo>
                  <a:pt x="133" y="50"/>
                  <a:pt x="133" y="50"/>
                  <a:pt x="132" y="50"/>
                </a:cubicBezTo>
                <a:cubicBezTo>
                  <a:pt x="132" y="49"/>
                  <a:pt x="131" y="49"/>
                  <a:pt x="131" y="49"/>
                </a:cubicBezTo>
                <a:cubicBezTo>
                  <a:pt x="130" y="49"/>
                  <a:pt x="129" y="48"/>
                  <a:pt x="128" y="48"/>
                </a:cubicBezTo>
                <a:cubicBezTo>
                  <a:pt x="126" y="48"/>
                  <a:pt x="124" y="50"/>
                  <a:pt x="123" y="51"/>
                </a:cubicBezTo>
                <a:cubicBezTo>
                  <a:pt x="121" y="52"/>
                  <a:pt x="121" y="52"/>
                  <a:pt x="120" y="52"/>
                </a:cubicBezTo>
                <a:cubicBezTo>
                  <a:pt x="120" y="52"/>
                  <a:pt x="119" y="52"/>
                  <a:pt x="118" y="51"/>
                </a:cubicBezTo>
                <a:cubicBezTo>
                  <a:pt x="116" y="51"/>
                  <a:pt x="115" y="50"/>
                  <a:pt x="113" y="50"/>
                </a:cubicBezTo>
                <a:cubicBezTo>
                  <a:pt x="112" y="49"/>
                  <a:pt x="112" y="49"/>
                  <a:pt x="111" y="49"/>
                </a:cubicBezTo>
                <a:cubicBezTo>
                  <a:pt x="107" y="49"/>
                  <a:pt x="105" y="52"/>
                  <a:pt x="103" y="53"/>
                </a:cubicBezTo>
                <a:cubicBezTo>
                  <a:pt x="102" y="55"/>
                  <a:pt x="101" y="56"/>
                  <a:pt x="100" y="56"/>
                </a:cubicBezTo>
                <a:cubicBezTo>
                  <a:pt x="96" y="58"/>
                  <a:pt x="91" y="61"/>
                  <a:pt x="92" y="68"/>
                </a:cubicBezTo>
                <a:cubicBezTo>
                  <a:pt x="92" y="70"/>
                  <a:pt x="91" y="73"/>
                  <a:pt x="89" y="75"/>
                </a:cubicBezTo>
                <a:cubicBezTo>
                  <a:pt x="88" y="76"/>
                  <a:pt x="87" y="77"/>
                  <a:pt x="86" y="77"/>
                </a:cubicBezTo>
                <a:cubicBezTo>
                  <a:pt x="86" y="77"/>
                  <a:pt x="85" y="77"/>
                  <a:pt x="85" y="77"/>
                </a:cubicBezTo>
                <a:cubicBezTo>
                  <a:pt x="83" y="76"/>
                  <a:pt x="81" y="73"/>
                  <a:pt x="80" y="71"/>
                </a:cubicBezTo>
                <a:cubicBezTo>
                  <a:pt x="78" y="69"/>
                  <a:pt x="77" y="67"/>
                  <a:pt x="76" y="66"/>
                </a:cubicBezTo>
                <a:cubicBezTo>
                  <a:pt x="74" y="64"/>
                  <a:pt x="71" y="62"/>
                  <a:pt x="68" y="61"/>
                </a:cubicBezTo>
                <a:cubicBezTo>
                  <a:pt x="67" y="61"/>
                  <a:pt x="67" y="61"/>
                  <a:pt x="67" y="61"/>
                </a:cubicBezTo>
                <a:cubicBezTo>
                  <a:pt x="65" y="61"/>
                  <a:pt x="64" y="62"/>
                  <a:pt x="62" y="63"/>
                </a:cubicBezTo>
                <a:cubicBezTo>
                  <a:pt x="61" y="63"/>
                  <a:pt x="61" y="63"/>
                  <a:pt x="60" y="63"/>
                </a:cubicBezTo>
                <a:cubicBezTo>
                  <a:pt x="60" y="63"/>
                  <a:pt x="60" y="63"/>
                  <a:pt x="60" y="63"/>
                </a:cubicBezTo>
                <a:cubicBezTo>
                  <a:pt x="59" y="63"/>
                  <a:pt x="59" y="63"/>
                  <a:pt x="58" y="62"/>
                </a:cubicBezTo>
                <a:cubicBezTo>
                  <a:pt x="57" y="62"/>
                  <a:pt x="56" y="61"/>
                  <a:pt x="54" y="61"/>
                </a:cubicBezTo>
                <a:cubicBezTo>
                  <a:pt x="53" y="60"/>
                  <a:pt x="53" y="60"/>
                  <a:pt x="53" y="60"/>
                </a:cubicBezTo>
                <a:cubicBezTo>
                  <a:pt x="51" y="60"/>
                  <a:pt x="49" y="60"/>
                  <a:pt x="48" y="60"/>
                </a:cubicBezTo>
                <a:cubicBezTo>
                  <a:pt x="47" y="60"/>
                  <a:pt x="46" y="60"/>
                  <a:pt x="45" y="60"/>
                </a:cubicBezTo>
                <a:cubicBezTo>
                  <a:pt x="44" y="60"/>
                  <a:pt x="42" y="61"/>
                  <a:pt x="41" y="61"/>
                </a:cubicBezTo>
                <a:cubicBezTo>
                  <a:pt x="40" y="62"/>
                  <a:pt x="39" y="63"/>
                  <a:pt x="38" y="63"/>
                </a:cubicBezTo>
                <a:cubicBezTo>
                  <a:pt x="38" y="63"/>
                  <a:pt x="38" y="63"/>
                  <a:pt x="37" y="63"/>
                </a:cubicBezTo>
                <a:cubicBezTo>
                  <a:pt x="36" y="62"/>
                  <a:pt x="36" y="61"/>
                  <a:pt x="35" y="59"/>
                </a:cubicBezTo>
                <a:cubicBezTo>
                  <a:pt x="35" y="58"/>
                  <a:pt x="34" y="58"/>
                  <a:pt x="34" y="57"/>
                </a:cubicBezTo>
                <a:cubicBezTo>
                  <a:pt x="31" y="54"/>
                  <a:pt x="27" y="52"/>
                  <a:pt x="22" y="52"/>
                </a:cubicBezTo>
                <a:cubicBezTo>
                  <a:pt x="21" y="52"/>
                  <a:pt x="19" y="52"/>
                  <a:pt x="18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3"/>
                  <a:pt x="15" y="53"/>
                  <a:pt x="14" y="53"/>
                </a:cubicBezTo>
                <a:cubicBezTo>
                  <a:pt x="13" y="53"/>
                  <a:pt x="13" y="52"/>
                  <a:pt x="12" y="52"/>
                </a:cubicBezTo>
                <a:cubicBezTo>
                  <a:pt x="11" y="52"/>
                  <a:pt x="11" y="51"/>
                  <a:pt x="10" y="51"/>
                </a:cubicBezTo>
                <a:cubicBezTo>
                  <a:pt x="9" y="50"/>
                  <a:pt x="7" y="48"/>
                  <a:pt x="5" y="48"/>
                </a:cubicBezTo>
                <a:cubicBezTo>
                  <a:pt x="4" y="48"/>
                  <a:pt x="4" y="48"/>
                  <a:pt x="3" y="49"/>
                </a:cubicBezTo>
                <a:cubicBezTo>
                  <a:pt x="1" y="50"/>
                  <a:pt x="0" y="52"/>
                  <a:pt x="2" y="56"/>
                </a:cubicBezTo>
                <a:cubicBezTo>
                  <a:pt x="4" y="60"/>
                  <a:pt x="8" y="64"/>
                  <a:pt x="12" y="68"/>
                </a:cubicBezTo>
                <a:cubicBezTo>
                  <a:pt x="13" y="69"/>
                  <a:pt x="13" y="69"/>
                  <a:pt x="13" y="69"/>
                </a:cubicBezTo>
                <a:cubicBezTo>
                  <a:pt x="14" y="70"/>
                  <a:pt x="16" y="71"/>
                  <a:pt x="17" y="72"/>
                </a:cubicBezTo>
                <a:cubicBezTo>
                  <a:pt x="20" y="74"/>
                  <a:pt x="23" y="77"/>
                  <a:pt x="24" y="79"/>
                </a:cubicBezTo>
                <a:cubicBezTo>
                  <a:pt x="25" y="81"/>
                  <a:pt x="25" y="83"/>
                  <a:pt x="25" y="85"/>
                </a:cubicBezTo>
                <a:cubicBezTo>
                  <a:pt x="25" y="85"/>
                  <a:pt x="25" y="85"/>
                  <a:pt x="25" y="85"/>
                </a:cubicBezTo>
                <a:cubicBezTo>
                  <a:pt x="25" y="89"/>
                  <a:pt x="25" y="93"/>
                  <a:pt x="25" y="96"/>
                </a:cubicBezTo>
                <a:cubicBezTo>
                  <a:pt x="25" y="98"/>
                  <a:pt x="25" y="98"/>
                  <a:pt x="25" y="98"/>
                </a:cubicBezTo>
                <a:cubicBezTo>
                  <a:pt x="25" y="103"/>
                  <a:pt x="27" y="106"/>
                  <a:pt x="30" y="109"/>
                </a:cubicBezTo>
                <a:cubicBezTo>
                  <a:pt x="31" y="111"/>
                  <a:pt x="31" y="111"/>
                  <a:pt x="31" y="111"/>
                </a:cubicBezTo>
                <a:cubicBezTo>
                  <a:pt x="33" y="113"/>
                  <a:pt x="35" y="116"/>
                  <a:pt x="35" y="119"/>
                </a:cubicBezTo>
                <a:cubicBezTo>
                  <a:pt x="35" y="119"/>
                  <a:pt x="35" y="120"/>
                  <a:pt x="34" y="121"/>
                </a:cubicBezTo>
                <a:cubicBezTo>
                  <a:pt x="34" y="124"/>
                  <a:pt x="33" y="126"/>
                  <a:pt x="34" y="129"/>
                </a:cubicBezTo>
                <a:cubicBezTo>
                  <a:pt x="34" y="130"/>
                  <a:pt x="36" y="131"/>
                  <a:pt x="37" y="131"/>
                </a:cubicBezTo>
                <a:cubicBezTo>
                  <a:pt x="38" y="132"/>
                  <a:pt x="40" y="132"/>
                  <a:pt x="41" y="132"/>
                </a:cubicBezTo>
                <a:cubicBezTo>
                  <a:pt x="42" y="132"/>
                  <a:pt x="44" y="132"/>
                  <a:pt x="45" y="132"/>
                </a:cubicBezTo>
                <a:cubicBezTo>
                  <a:pt x="45" y="132"/>
                  <a:pt x="46" y="132"/>
                  <a:pt x="47" y="132"/>
                </a:cubicBezTo>
                <a:cubicBezTo>
                  <a:pt x="47" y="132"/>
                  <a:pt x="62" y="132"/>
                  <a:pt x="62" y="132"/>
                </a:cubicBezTo>
                <a:cubicBezTo>
                  <a:pt x="62" y="133"/>
                  <a:pt x="62" y="133"/>
                  <a:pt x="62" y="133"/>
                </a:cubicBezTo>
                <a:cubicBezTo>
                  <a:pt x="62" y="134"/>
                  <a:pt x="62" y="135"/>
                  <a:pt x="62" y="136"/>
                </a:cubicBezTo>
                <a:cubicBezTo>
                  <a:pt x="62" y="136"/>
                  <a:pt x="62" y="137"/>
                  <a:pt x="62" y="138"/>
                </a:cubicBezTo>
                <a:cubicBezTo>
                  <a:pt x="63" y="138"/>
                  <a:pt x="63" y="139"/>
                  <a:pt x="63" y="139"/>
                </a:cubicBezTo>
                <a:cubicBezTo>
                  <a:pt x="63" y="141"/>
                  <a:pt x="63" y="141"/>
                  <a:pt x="63" y="141"/>
                </a:cubicBezTo>
                <a:cubicBezTo>
                  <a:pt x="65" y="141"/>
                  <a:pt x="65" y="141"/>
                  <a:pt x="65" y="141"/>
                </a:cubicBezTo>
                <a:cubicBezTo>
                  <a:pt x="66" y="141"/>
                  <a:pt x="67" y="141"/>
                  <a:pt x="68" y="141"/>
                </a:cubicBezTo>
                <a:cubicBezTo>
                  <a:pt x="70" y="141"/>
                  <a:pt x="72" y="141"/>
                  <a:pt x="73" y="142"/>
                </a:cubicBezTo>
                <a:cubicBezTo>
                  <a:pt x="75" y="142"/>
                  <a:pt x="77" y="143"/>
                  <a:pt x="79" y="145"/>
                </a:cubicBezTo>
                <a:cubicBezTo>
                  <a:pt x="81" y="146"/>
                  <a:pt x="84" y="147"/>
                  <a:pt x="87" y="148"/>
                </a:cubicBezTo>
                <a:cubicBezTo>
                  <a:pt x="88" y="148"/>
                  <a:pt x="89" y="149"/>
                  <a:pt x="91" y="149"/>
                </a:cubicBezTo>
                <a:cubicBezTo>
                  <a:pt x="96" y="150"/>
                  <a:pt x="99" y="150"/>
                  <a:pt x="98" y="158"/>
                </a:cubicBezTo>
                <a:cubicBezTo>
                  <a:pt x="97" y="160"/>
                  <a:pt x="97" y="162"/>
                  <a:pt x="96" y="163"/>
                </a:cubicBezTo>
                <a:cubicBezTo>
                  <a:pt x="95" y="166"/>
                  <a:pt x="95" y="168"/>
                  <a:pt x="97" y="173"/>
                </a:cubicBezTo>
                <a:cubicBezTo>
                  <a:pt x="102" y="183"/>
                  <a:pt x="107" y="195"/>
                  <a:pt x="106" y="207"/>
                </a:cubicBezTo>
                <a:cubicBezTo>
                  <a:pt x="106" y="211"/>
                  <a:pt x="105" y="215"/>
                  <a:pt x="105" y="218"/>
                </a:cubicBezTo>
                <a:cubicBezTo>
                  <a:pt x="103" y="227"/>
                  <a:pt x="101" y="236"/>
                  <a:pt x="105" y="244"/>
                </a:cubicBezTo>
                <a:cubicBezTo>
                  <a:pt x="106" y="246"/>
                  <a:pt x="107" y="248"/>
                  <a:pt x="109" y="250"/>
                </a:cubicBezTo>
                <a:cubicBezTo>
                  <a:pt x="111" y="252"/>
                  <a:pt x="112" y="255"/>
                  <a:pt x="113" y="258"/>
                </a:cubicBezTo>
                <a:cubicBezTo>
                  <a:pt x="114" y="260"/>
                  <a:pt x="114" y="264"/>
                  <a:pt x="114" y="266"/>
                </a:cubicBezTo>
                <a:cubicBezTo>
                  <a:pt x="113" y="267"/>
                  <a:pt x="113" y="268"/>
                  <a:pt x="112" y="269"/>
                </a:cubicBezTo>
                <a:cubicBezTo>
                  <a:pt x="111" y="271"/>
                  <a:pt x="110" y="273"/>
                  <a:pt x="111" y="275"/>
                </a:cubicBezTo>
                <a:cubicBezTo>
                  <a:pt x="111" y="278"/>
                  <a:pt x="114" y="279"/>
                  <a:pt x="116" y="281"/>
                </a:cubicBezTo>
                <a:cubicBezTo>
                  <a:pt x="117" y="281"/>
                  <a:pt x="117" y="282"/>
                  <a:pt x="118" y="282"/>
                </a:cubicBezTo>
                <a:cubicBezTo>
                  <a:pt x="119" y="284"/>
                  <a:pt x="120" y="285"/>
                  <a:pt x="121" y="287"/>
                </a:cubicBezTo>
                <a:cubicBezTo>
                  <a:pt x="123" y="289"/>
                  <a:pt x="124" y="291"/>
                  <a:pt x="126" y="292"/>
                </a:cubicBezTo>
                <a:cubicBezTo>
                  <a:pt x="127" y="292"/>
                  <a:pt x="128" y="292"/>
                  <a:pt x="128" y="292"/>
                </a:cubicBezTo>
                <a:cubicBezTo>
                  <a:pt x="130" y="292"/>
                  <a:pt x="131" y="292"/>
                  <a:pt x="132" y="293"/>
                </a:cubicBezTo>
                <a:cubicBezTo>
                  <a:pt x="133" y="294"/>
                  <a:pt x="133" y="295"/>
                  <a:pt x="134" y="296"/>
                </a:cubicBezTo>
                <a:cubicBezTo>
                  <a:pt x="134" y="297"/>
                  <a:pt x="135" y="298"/>
                  <a:pt x="135" y="299"/>
                </a:cubicBezTo>
                <a:cubicBezTo>
                  <a:pt x="137" y="301"/>
                  <a:pt x="142" y="303"/>
                  <a:pt x="146" y="303"/>
                </a:cubicBezTo>
                <a:cubicBezTo>
                  <a:pt x="148" y="303"/>
                  <a:pt x="148" y="303"/>
                  <a:pt x="148" y="303"/>
                </a:cubicBezTo>
                <a:cubicBezTo>
                  <a:pt x="148" y="301"/>
                  <a:pt x="148" y="301"/>
                  <a:pt x="148" y="301"/>
                </a:cubicBezTo>
                <a:cubicBezTo>
                  <a:pt x="148" y="299"/>
                  <a:pt x="148" y="297"/>
                  <a:pt x="148" y="295"/>
                </a:cubicBezTo>
                <a:cubicBezTo>
                  <a:pt x="148" y="293"/>
                  <a:pt x="148" y="290"/>
                  <a:pt x="148" y="288"/>
                </a:cubicBezTo>
                <a:cubicBezTo>
                  <a:pt x="149" y="287"/>
                  <a:pt x="149" y="287"/>
                  <a:pt x="149" y="287"/>
                </a:cubicBezTo>
                <a:cubicBezTo>
                  <a:pt x="149" y="282"/>
                  <a:pt x="150" y="277"/>
                  <a:pt x="152" y="273"/>
                </a:cubicBezTo>
                <a:cubicBezTo>
                  <a:pt x="154" y="268"/>
                  <a:pt x="159" y="263"/>
                  <a:pt x="165" y="261"/>
                </a:cubicBezTo>
                <a:cubicBezTo>
                  <a:pt x="167" y="260"/>
                  <a:pt x="169" y="260"/>
                  <a:pt x="171" y="260"/>
                </a:cubicBezTo>
                <a:cubicBezTo>
                  <a:pt x="173" y="260"/>
                  <a:pt x="174" y="260"/>
                  <a:pt x="175" y="261"/>
                </a:cubicBezTo>
                <a:cubicBezTo>
                  <a:pt x="178" y="262"/>
                  <a:pt x="181" y="265"/>
                  <a:pt x="183" y="268"/>
                </a:cubicBezTo>
                <a:cubicBezTo>
                  <a:pt x="186" y="272"/>
                  <a:pt x="189" y="276"/>
                  <a:pt x="193" y="276"/>
                </a:cubicBezTo>
                <a:cubicBezTo>
                  <a:pt x="194" y="276"/>
                  <a:pt x="195" y="276"/>
                  <a:pt x="196" y="275"/>
                </a:cubicBezTo>
                <a:cubicBezTo>
                  <a:pt x="198" y="275"/>
                  <a:pt x="207" y="271"/>
                  <a:pt x="207" y="267"/>
                </a:cubicBezTo>
                <a:cubicBezTo>
                  <a:pt x="207" y="265"/>
                  <a:pt x="206" y="264"/>
                  <a:pt x="205" y="263"/>
                </a:cubicBezTo>
                <a:cubicBezTo>
                  <a:pt x="203" y="261"/>
                  <a:pt x="201" y="259"/>
                  <a:pt x="202" y="256"/>
                </a:cubicBezTo>
                <a:cubicBezTo>
                  <a:pt x="203" y="253"/>
                  <a:pt x="206" y="250"/>
                  <a:pt x="208" y="246"/>
                </a:cubicBezTo>
                <a:cubicBezTo>
                  <a:pt x="209" y="245"/>
                  <a:pt x="210" y="243"/>
                  <a:pt x="211" y="242"/>
                </a:cubicBezTo>
                <a:cubicBezTo>
                  <a:pt x="211" y="240"/>
                  <a:pt x="211" y="240"/>
                  <a:pt x="211" y="240"/>
                </a:cubicBezTo>
                <a:cubicBezTo>
                  <a:pt x="214" y="236"/>
                  <a:pt x="216" y="232"/>
                  <a:pt x="220" y="230"/>
                </a:cubicBezTo>
                <a:cubicBezTo>
                  <a:pt x="223" y="229"/>
                  <a:pt x="227" y="228"/>
                  <a:pt x="231" y="228"/>
                </a:cubicBezTo>
                <a:cubicBezTo>
                  <a:pt x="232" y="228"/>
                  <a:pt x="232" y="228"/>
                  <a:pt x="232" y="228"/>
                </a:cubicBezTo>
                <a:cubicBezTo>
                  <a:pt x="237" y="227"/>
                  <a:pt x="242" y="227"/>
                  <a:pt x="246" y="227"/>
                </a:cubicBezTo>
                <a:cubicBezTo>
                  <a:pt x="251" y="227"/>
                  <a:pt x="255" y="227"/>
                  <a:pt x="260" y="226"/>
                </a:cubicBezTo>
                <a:cubicBezTo>
                  <a:pt x="263" y="226"/>
                  <a:pt x="267" y="226"/>
                  <a:pt x="271" y="226"/>
                </a:cubicBezTo>
                <a:cubicBezTo>
                  <a:pt x="273" y="226"/>
                  <a:pt x="273" y="226"/>
                  <a:pt x="273" y="226"/>
                </a:cubicBezTo>
                <a:lnTo>
                  <a:pt x="273" y="22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0" name="Freeform 12">
            <a:extLst>
              <a:ext uri="{FF2B5EF4-FFF2-40B4-BE49-F238E27FC236}">
                <a16:creationId xmlns:a16="http://schemas.microsoft.com/office/drawing/2014/main" id="{DF8EF5F5-E1BB-468C-94CA-5EC5FB55F574}"/>
              </a:ext>
            </a:extLst>
          </p:cNvPr>
          <p:cNvSpPr>
            <a:spLocks/>
          </p:cNvSpPr>
          <p:nvPr/>
        </p:nvSpPr>
        <p:spPr bwMode="auto">
          <a:xfrm>
            <a:off x="3067504" y="811175"/>
            <a:ext cx="805906" cy="856062"/>
          </a:xfrm>
          <a:custGeom>
            <a:avLst/>
            <a:gdLst>
              <a:gd name="T0" fmla="*/ 210 w 230"/>
              <a:gd name="T1" fmla="*/ 116 h 251"/>
              <a:gd name="T2" fmla="*/ 198 w 230"/>
              <a:gd name="T3" fmla="*/ 110 h 251"/>
              <a:gd name="T4" fmla="*/ 194 w 230"/>
              <a:gd name="T5" fmla="*/ 104 h 251"/>
              <a:gd name="T6" fmla="*/ 188 w 230"/>
              <a:gd name="T7" fmla="*/ 89 h 251"/>
              <a:gd name="T8" fmla="*/ 182 w 230"/>
              <a:gd name="T9" fmla="*/ 76 h 251"/>
              <a:gd name="T10" fmla="*/ 178 w 230"/>
              <a:gd name="T11" fmla="*/ 64 h 251"/>
              <a:gd name="T12" fmla="*/ 174 w 230"/>
              <a:gd name="T13" fmla="*/ 52 h 251"/>
              <a:gd name="T14" fmla="*/ 173 w 230"/>
              <a:gd name="T15" fmla="*/ 34 h 251"/>
              <a:gd name="T16" fmla="*/ 166 w 230"/>
              <a:gd name="T17" fmla="*/ 23 h 251"/>
              <a:gd name="T18" fmla="*/ 168 w 230"/>
              <a:gd name="T19" fmla="*/ 17 h 251"/>
              <a:gd name="T20" fmla="*/ 162 w 230"/>
              <a:gd name="T21" fmla="*/ 8 h 251"/>
              <a:gd name="T22" fmla="*/ 157 w 230"/>
              <a:gd name="T23" fmla="*/ 2 h 251"/>
              <a:gd name="T24" fmla="*/ 147 w 230"/>
              <a:gd name="T25" fmla="*/ 5 h 251"/>
              <a:gd name="T26" fmla="*/ 148 w 230"/>
              <a:gd name="T27" fmla="*/ 10 h 251"/>
              <a:gd name="T28" fmla="*/ 143 w 230"/>
              <a:gd name="T29" fmla="*/ 12 h 251"/>
              <a:gd name="T30" fmla="*/ 138 w 230"/>
              <a:gd name="T31" fmla="*/ 16 h 251"/>
              <a:gd name="T32" fmla="*/ 125 w 230"/>
              <a:gd name="T33" fmla="*/ 31 h 251"/>
              <a:gd name="T34" fmla="*/ 122 w 230"/>
              <a:gd name="T35" fmla="*/ 37 h 251"/>
              <a:gd name="T36" fmla="*/ 115 w 230"/>
              <a:gd name="T37" fmla="*/ 48 h 251"/>
              <a:gd name="T38" fmla="*/ 99 w 230"/>
              <a:gd name="T39" fmla="*/ 80 h 251"/>
              <a:gd name="T40" fmla="*/ 81 w 230"/>
              <a:gd name="T41" fmla="*/ 95 h 251"/>
              <a:gd name="T42" fmla="*/ 70 w 230"/>
              <a:gd name="T43" fmla="*/ 92 h 251"/>
              <a:gd name="T44" fmla="*/ 62 w 230"/>
              <a:gd name="T45" fmla="*/ 91 h 251"/>
              <a:gd name="T46" fmla="*/ 58 w 230"/>
              <a:gd name="T47" fmla="*/ 92 h 251"/>
              <a:gd name="T48" fmla="*/ 47 w 230"/>
              <a:gd name="T49" fmla="*/ 89 h 251"/>
              <a:gd name="T50" fmla="*/ 37 w 230"/>
              <a:gd name="T51" fmla="*/ 93 h 251"/>
              <a:gd name="T52" fmla="*/ 28 w 230"/>
              <a:gd name="T53" fmla="*/ 98 h 251"/>
              <a:gd name="T54" fmla="*/ 23 w 230"/>
              <a:gd name="T55" fmla="*/ 96 h 251"/>
              <a:gd name="T56" fmla="*/ 18 w 230"/>
              <a:gd name="T57" fmla="*/ 94 h 251"/>
              <a:gd name="T58" fmla="*/ 10 w 230"/>
              <a:gd name="T59" fmla="*/ 89 h 251"/>
              <a:gd name="T60" fmla="*/ 6 w 230"/>
              <a:gd name="T61" fmla="*/ 86 h 251"/>
              <a:gd name="T62" fmla="*/ 3 w 230"/>
              <a:gd name="T63" fmla="*/ 113 h 251"/>
              <a:gd name="T64" fmla="*/ 11 w 230"/>
              <a:gd name="T65" fmla="*/ 116 h 251"/>
              <a:gd name="T66" fmla="*/ 19 w 230"/>
              <a:gd name="T67" fmla="*/ 116 h 251"/>
              <a:gd name="T68" fmla="*/ 33 w 230"/>
              <a:gd name="T69" fmla="*/ 124 h 251"/>
              <a:gd name="T70" fmla="*/ 47 w 230"/>
              <a:gd name="T71" fmla="*/ 132 h 251"/>
              <a:gd name="T72" fmla="*/ 61 w 230"/>
              <a:gd name="T73" fmla="*/ 141 h 251"/>
              <a:gd name="T74" fmla="*/ 67 w 230"/>
              <a:gd name="T75" fmla="*/ 156 h 251"/>
              <a:gd name="T76" fmla="*/ 76 w 230"/>
              <a:gd name="T77" fmla="*/ 165 h 251"/>
              <a:gd name="T78" fmla="*/ 79 w 230"/>
              <a:gd name="T79" fmla="*/ 182 h 251"/>
              <a:gd name="T80" fmla="*/ 91 w 230"/>
              <a:gd name="T81" fmla="*/ 206 h 251"/>
              <a:gd name="T82" fmla="*/ 102 w 230"/>
              <a:gd name="T83" fmla="*/ 222 h 251"/>
              <a:gd name="T84" fmla="*/ 104 w 230"/>
              <a:gd name="T85" fmla="*/ 227 h 251"/>
              <a:gd name="T86" fmla="*/ 104 w 230"/>
              <a:gd name="T87" fmla="*/ 230 h 251"/>
              <a:gd name="T88" fmla="*/ 110 w 230"/>
              <a:gd name="T89" fmla="*/ 240 h 251"/>
              <a:gd name="T90" fmla="*/ 112 w 230"/>
              <a:gd name="T91" fmla="*/ 243 h 251"/>
              <a:gd name="T92" fmla="*/ 121 w 230"/>
              <a:gd name="T93" fmla="*/ 249 h 251"/>
              <a:gd name="T94" fmla="*/ 130 w 230"/>
              <a:gd name="T95" fmla="*/ 251 h 251"/>
              <a:gd name="T96" fmla="*/ 142 w 230"/>
              <a:gd name="T97" fmla="*/ 238 h 251"/>
              <a:gd name="T98" fmla="*/ 153 w 230"/>
              <a:gd name="T99" fmla="*/ 219 h 251"/>
              <a:gd name="T100" fmla="*/ 186 w 230"/>
              <a:gd name="T101" fmla="*/ 189 h 251"/>
              <a:gd name="T102" fmla="*/ 195 w 230"/>
              <a:gd name="T103" fmla="*/ 186 h 251"/>
              <a:gd name="T104" fmla="*/ 198 w 230"/>
              <a:gd name="T105" fmla="*/ 183 h 251"/>
              <a:gd name="T106" fmla="*/ 202 w 230"/>
              <a:gd name="T107" fmla="*/ 178 h 251"/>
              <a:gd name="T108" fmla="*/ 210 w 230"/>
              <a:gd name="T109" fmla="*/ 171 h 251"/>
              <a:gd name="T110" fmla="*/ 218 w 230"/>
              <a:gd name="T111" fmla="*/ 159 h 251"/>
              <a:gd name="T112" fmla="*/ 219 w 230"/>
              <a:gd name="T113" fmla="*/ 155 h 251"/>
              <a:gd name="T114" fmla="*/ 224 w 230"/>
              <a:gd name="T115" fmla="*/ 148 h 251"/>
              <a:gd name="T116" fmla="*/ 221 w 230"/>
              <a:gd name="T117" fmla="*/ 144 h 251"/>
              <a:gd name="T118" fmla="*/ 221 w 230"/>
              <a:gd name="T119" fmla="*/ 118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0" h="251">
                <a:moveTo>
                  <a:pt x="221" y="118"/>
                </a:moveTo>
                <a:cubicBezTo>
                  <a:pt x="217" y="117"/>
                  <a:pt x="214" y="116"/>
                  <a:pt x="210" y="116"/>
                </a:cubicBezTo>
                <a:cubicBezTo>
                  <a:pt x="207" y="116"/>
                  <a:pt x="205" y="116"/>
                  <a:pt x="203" y="116"/>
                </a:cubicBezTo>
                <a:cubicBezTo>
                  <a:pt x="200" y="115"/>
                  <a:pt x="199" y="113"/>
                  <a:pt x="198" y="110"/>
                </a:cubicBezTo>
                <a:cubicBezTo>
                  <a:pt x="197" y="109"/>
                  <a:pt x="197" y="108"/>
                  <a:pt x="196" y="106"/>
                </a:cubicBezTo>
                <a:cubicBezTo>
                  <a:pt x="195" y="105"/>
                  <a:pt x="194" y="105"/>
                  <a:pt x="194" y="104"/>
                </a:cubicBezTo>
                <a:cubicBezTo>
                  <a:pt x="192" y="103"/>
                  <a:pt x="192" y="101"/>
                  <a:pt x="191" y="100"/>
                </a:cubicBezTo>
                <a:cubicBezTo>
                  <a:pt x="190" y="97"/>
                  <a:pt x="189" y="93"/>
                  <a:pt x="188" y="89"/>
                </a:cubicBezTo>
                <a:cubicBezTo>
                  <a:pt x="187" y="85"/>
                  <a:pt x="186" y="82"/>
                  <a:pt x="184" y="78"/>
                </a:cubicBezTo>
                <a:cubicBezTo>
                  <a:pt x="183" y="77"/>
                  <a:pt x="183" y="76"/>
                  <a:pt x="182" y="76"/>
                </a:cubicBezTo>
                <a:cubicBezTo>
                  <a:pt x="181" y="74"/>
                  <a:pt x="181" y="72"/>
                  <a:pt x="180" y="70"/>
                </a:cubicBezTo>
                <a:cubicBezTo>
                  <a:pt x="180" y="68"/>
                  <a:pt x="179" y="66"/>
                  <a:pt x="178" y="64"/>
                </a:cubicBezTo>
                <a:cubicBezTo>
                  <a:pt x="177" y="61"/>
                  <a:pt x="176" y="59"/>
                  <a:pt x="175" y="56"/>
                </a:cubicBezTo>
                <a:cubicBezTo>
                  <a:pt x="175" y="54"/>
                  <a:pt x="174" y="53"/>
                  <a:pt x="174" y="52"/>
                </a:cubicBezTo>
                <a:cubicBezTo>
                  <a:pt x="172" y="49"/>
                  <a:pt x="173" y="45"/>
                  <a:pt x="173" y="42"/>
                </a:cubicBezTo>
                <a:cubicBezTo>
                  <a:pt x="173" y="39"/>
                  <a:pt x="173" y="36"/>
                  <a:pt x="173" y="34"/>
                </a:cubicBezTo>
                <a:cubicBezTo>
                  <a:pt x="172" y="31"/>
                  <a:pt x="171" y="27"/>
                  <a:pt x="169" y="25"/>
                </a:cubicBezTo>
                <a:cubicBezTo>
                  <a:pt x="169" y="24"/>
                  <a:pt x="167" y="24"/>
                  <a:pt x="166" y="23"/>
                </a:cubicBezTo>
                <a:cubicBezTo>
                  <a:pt x="166" y="23"/>
                  <a:pt x="166" y="23"/>
                  <a:pt x="166" y="23"/>
                </a:cubicBezTo>
                <a:cubicBezTo>
                  <a:pt x="168" y="21"/>
                  <a:pt x="168" y="19"/>
                  <a:pt x="168" y="17"/>
                </a:cubicBezTo>
                <a:cubicBezTo>
                  <a:pt x="168" y="13"/>
                  <a:pt x="166" y="12"/>
                  <a:pt x="164" y="10"/>
                </a:cubicBezTo>
                <a:cubicBezTo>
                  <a:pt x="164" y="10"/>
                  <a:pt x="163" y="9"/>
                  <a:pt x="162" y="8"/>
                </a:cubicBezTo>
                <a:cubicBezTo>
                  <a:pt x="162" y="8"/>
                  <a:pt x="161" y="7"/>
                  <a:pt x="161" y="6"/>
                </a:cubicBezTo>
                <a:cubicBezTo>
                  <a:pt x="159" y="5"/>
                  <a:pt x="158" y="3"/>
                  <a:pt x="157" y="2"/>
                </a:cubicBezTo>
                <a:cubicBezTo>
                  <a:pt x="155" y="1"/>
                  <a:pt x="153" y="0"/>
                  <a:pt x="152" y="0"/>
                </a:cubicBezTo>
                <a:cubicBezTo>
                  <a:pt x="150" y="0"/>
                  <a:pt x="147" y="1"/>
                  <a:pt x="147" y="5"/>
                </a:cubicBezTo>
                <a:cubicBezTo>
                  <a:pt x="147" y="6"/>
                  <a:pt x="147" y="8"/>
                  <a:pt x="148" y="9"/>
                </a:cubicBezTo>
                <a:cubicBezTo>
                  <a:pt x="148" y="9"/>
                  <a:pt x="148" y="10"/>
                  <a:pt x="148" y="10"/>
                </a:cubicBezTo>
                <a:cubicBezTo>
                  <a:pt x="148" y="10"/>
                  <a:pt x="148" y="10"/>
                  <a:pt x="147" y="10"/>
                </a:cubicBezTo>
                <a:cubicBezTo>
                  <a:pt x="145" y="10"/>
                  <a:pt x="144" y="11"/>
                  <a:pt x="143" y="12"/>
                </a:cubicBezTo>
                <a:cubicBezTo>
                  <a:pt x="142" y="13"/>
                  <a:pt x="142" y="13"/>
                  <a:pt x="141" y="14"/>
                </a:cubicBezTo>
                <a:cubicBezTo>
                  <a:pt x="140" y="14"/>
                  <a:pt x="139" y="15"/>
                  <a:pt x="138" y="16"/>
                </a:cubicBezTo>
                <a:cubicBezTo>
                  <a:pt x="136" y="17"/>
                  <a:pt x="134" y="19"/>
                  <a:pt x="132" y="21"/>
                </a:cubicBezTo>
                <a:cubicBezTo>
                  <a:pt x="129" y="24"/>
                  <a:pt x="127" y="28"/>
                  <a:pt x="125" y="31"/>
                </a:cubicBezTo>
                <a:cubicBezTo>
                  <a:pt x="125" y="32"/>
                  <a:pt x="124" y="33"/>
                  <a:pt x="124" y="34"/>
                </a:cubicBezTo>
                <a:cubicBezTo>
                  <a:pt x="123" y="35"/>
                  <a:pt x="123" y="36"/>
                  <a:pt x="122" y="37"/>
                </a:cubicBezTo>
                <a:cubicBezTo>
                  <a:pt x="121" y="40"/>
                  <a:pt x="119" y="43"/>
                  <a:pt x="118" y="45"/>
                </a:cubicBezTo>
                <a:cubicBezTo>
                  <a:pt x="117" y="46"/>
                  <a:pt x="116" y="47"/>
                  <a:pt x="115" y="48"/>
                </a:cubicBezTo>
                <a:cubicBezTo>
                  <a:pt x="113" y="50"/>
                  <a:pt x="111" y="51"/>
                  <a:pt x="110" y="54"/>
                </a:cubicBezTo>
                <a:cubicBezTo>
                  <a:pt x="107" y="65"/>
                  <a:pt x="103" y="73"/>
                  <a:pt x="99" y="80"/>
                </a:cubicBezTo>
                <a:cubicBezTo>
                  <a:pt x="97" y="84"/>
                  <a:pt x="89" y="96"/>
                  <a:pt x="82" y="96"/>
                </a:cubicBezTo>
                <a:cubicBezTo>
                  <a:pt x="82" y="96"/>
                  <a:pt x="81" y="95"/>
                  <a:pt x="81" y="95"/>
                </a:cubicBezTo>
                <a:cubicBezTo>
                  <a:pt x="80" y="95"/>
                  <a:pt x="80" y="95"/>
                  <a:pt x="80" y="95"/>
                </a:cubicBezTo>
                <a:cubicBezTo>
                  <a:pt x="76" y="94"/>
                  <a:pt x="73" y="94"/>
                  <a:pt x="70" y="92"/>
                </a:cubicBezTo>
                <a:cubicBezTo>
                  <a:pt x="69" y="91"/>
                  <a:pt x="67" y="90"/>
                  <a:pt x="66" y="90"/>
                </a:cubicBezTo>
                <a:cubicBezTo>
                  <a:pt x="64" y="90"/>
                  <a:pt x="63" y="91"/>
                  <a:pt x="62" y="91"/>
                </a:cubicBezTo>
                <a:cubicBezTo>
                  <a:pt x="61" y="91"/>
                  <a:pt x="60" y="92"/>
                  <a:pt x="59" y="92"/>
                </a:cubicBezTo>
                <a:cubicBezTo>
                  <a:pt x="58" y="92"/>
                  <a:pt x="58" y="92"/>
                  <a:pt x="58" y="92"/>
                </a:cubicBezTo>
                <a:cubicBezTo>
                  <a:pt x="57" y="91"/>
                  <a:pt x="55" y="91"/>
                  <a:pt x="54" y="91"/>
                </a:cubicBezTo>
                <a:cubicBezTo>
                  <a:pt x="52" y="90"/>
                  <a:pt x="50" y="89"/>
                  <a:pt x="47" y="89"/>
                </a:cubicBezTo>
                <a:cubicBezTo>
                  <a:pt x="47" y="89"/>
                  <a:pt x="46" y="89"/>
                  <a:pt x="46" y="89"/>
                </a:cubicBezTo>
                <a:cubicBezTo>
                  <a:pt x="42" y="90"/>
                  <a:pt x="40" y="91"/>
                  <a:pt x="37" y="93"/>
                </a:cubicBezTo>
                <a:cubicBezTo>
                  <a:pt x="36" y="94"/>
                  <a:pt x="36" y="94"/>
                  <a:pt x="36" y="94"/>
                </a:cubicBezTo>
                <a:cubicBezTo>
                  <a:pt x="34" y="96"/>
                  <a:pt x="31" y="97"/>
                  <a:pt x="28" y="98"/>
                </a:cubicBezTo>
                <a:cubicBezTo>
                  <a:pt x="28" y="98"/>
                  <a:pt x="28" y="98"/>
                  <a:pt x="28" y="98"/>
                </a:cubicBezTo>
                <a:cubicBezTo>
                  <a:pt x="27" y="98"/>
                  <a:pt x="25" y="97"/>
                  <a:pt x="23" y="96"/>
                </a:cubicBezTo>
                <a:cubicBezTo>
                  <a:pt x="23" y="96"/>
                  <a:pt x="22" y="95"/>
                  <a:pt x="21" y="95"/>
                </a:cubicBezTo>
                <a:cubicBezTo>
                  <a:pt x="20" y="94"/>
                  <a:pt x="19" y="94"/>
                  <a:pt x="18" y="94"/>
                </a:cubicBezTo>
                <a:cubicBezTo>
                  <a:pt x="16" y="93"/>
                  <a:pt x="14" y="92"/>
                  <a:pt x="13" y="91"/>
                </a:cubicBezTo>
                <a:cubicBezTo>
                  <a:pt x="12" y="91"/>
                  <a:pt x="11" y="90"/>
                  <a:pt x="10" y="89"/>
                </a:cubicBezTo>
                <a:cubicBezTo>
                  <a:pt x="10" y="89"/>
                  <a:pt x="9" y="88"/>
                  <a:pt x="8" y="87"/>
                </a:cubicBezTo>
                <a:cubicBezTo>
                  <a:pt x="6" y="86"/>
                  <a:pt x="6" y="86"/>
                  <a:pt x="6" y="86"/>
                </a:cubicBezTo>
                <a:cubicBezTo>
                  <a:pt x="5" y="88"/>
                  <a:pt x="5" y="88"/>
                  <a:pt x="5" y="88"/>
                </a:cubicBezTo>
                <a:cubicBezTo>
                  <a:pt x="2" y="98"/>
                  <a:pt x="0" y="108"/>
                  <a:pt x="3" y="113"/>
                </a:cubicBezTo>
                <a:cubicBezTo>
                  <a:pt x="4" y="115"/>
                  <a:pt x="6" y="116"/>
                  <a:pt x="9" y="116"/>
                </a:cubicBezTo>
                <a:cubicBezTo>
                  <a:pt x="10" y="116"/>
                  <a:pt x="11" y="116"/>
                  <a:pt x="11" y="116"/>
                </a:cubicBezTo>
                <a:cubicBezTo>
                  <a:pt x="13" y="116"/>
                  <a:pt x="14" y="116"/>
                  <a:pt x="15" y="116"/>
                </a:cubicBezTo>
                <a:cubicBezTo>
                  <a:pt x="16" y="116"/>
                  <a:pt x="18" y="116"/>
                  <a:pt x="19" y="116"/>
                </a:cubicBezTo>
                <a:cubicBezTo>
                  <a:pt x="21" y="116"/>
                  <a:pt x="24" y="116"/>
                  <a:pt x="27" y="117"/>
                </a:cubicBezTo>
                <a:cubicBezTo>
                  <a:pt x="30" y="119"/>
                  <a:pt x="31" y="121"/>
                  <a:pt x="33" y="124"/>
                </a:cubicBezTo>
                <a:cubicBezTo>
                  <a:pt x="34" y="125"/>
                  <a:pt x="35" y="127"/>
                  <a:pt x="36" y="128"/>
                </a:cubicBezTo>
                <a:cubicBezTo>
                  <a:pt x="39" y="131"/>
                  <a:pt x="43" y="131"/>
                  <a:pt x="47" y="132"/>
                </a:cubicBezTo>
                <a:cubicBezTo>
                  <a:pt x="48" y="132"/>
                  <a:pt x="49" y="132"/>
                  <a:pt x="51" y="132"/>
                </a:cubicBezTo>
                <a:cubicBezTo>
                  <a:pt x="57" y="132"/>
                  <a:pt x="60" y="135"/>
                  <a:pt x="61" y="141"/>
                </a:cubicBezTo>
                <a:cubicBezTo>
                  <a:pt x="61" y="143"/>
                  <a:pt x="61" y="143"/>
                  <a:pt x="61" y="143"/>
                </a:cubicBezTo>
                <a:cubicBezTo>
                  <a:pt x="62" y="148"/>
                  <a:pt x="63" y="153"/>
                  <a:pt x="67" y="156"/>
                </a:cubicBezTo>
                <a:cubicBezTo>
                  <a:pt x="68" y="157"/>
                  <a:pt x="69" y="158"/>
                  <a:pt x="70" y="159"/>
                </a:cubicBezTo>
                <a:cubicBezTo>
                  <a:pt x="73" y="161"/>
                  <a:pt x="75" y="162"/>
                  <a:pt x="76" y="165"/>
                </a:cubicBezTo>
                <a:cubicBezTo>
                  <a:pt x="78" y="169"/>
                  <a:pt x="78" y="173"/>
                  <a:pt x="78" y="177"/>
                </a:cubicBezTo>
                <a:cubicBezTo>
                  <a:pt x="78" y="178"/>
                  <a:pt x="78" y="180"/>
                  <a:pt x="79" y="182"/>
                </a:cubicBezTo>
                <a:cubicBezTo>
                  <a:pt x="80" y="189"/>
                  <a:pt x="81" y="194"/>
                  <a:pt x="84" y="198"/>
                </a:cubicBezTo>
                <a:cubicBezTo>
                  <a:pt x="86" y="201"/>
                  <a:pt x="88" y="203"/>
                  <a:pt x="91" y="206"/>
                </a:cubicBezTo>
                <a:cubicBezTo>
                  <a:pt x="92" y="207"/>
                  <a:pt x="93" y="208"/>
                  <a:pt x="95" y="210"/>
                </a:cubicBezTo>
                <a:cubicBezTo>
                  <a:pt x="98" y="213"/>
                  <a:pt x="100" y="218"/>
                  <a:pt x="102" y="222"/>
                </a:cubicBezTo>
                <a:cubicBezTo>
                  <a:pt x="103" y="224"/>
                  <a:pt x="103" y="224"/>
                  <a:pt x="103" y="224"/>
                </a:cubicBezTo>
                <a:cubicBezTo>
                  <a:pt x="103" y="225"/>
                  <a:pt x="103" y="226"/>
                  <a:pt x="104" y="227"/>
                </a:cubicBezTo>
                <a:cubicBezTo>
                  <a:pt x="104" y="228"/>
                  <a:pt x="104" y="229"/>
                  <a:pt x="104" y="229"/>
                </a:cubicBezTo>
                <a:cubicBezTo>
                  <a:pt x="104" y="230"/>
                  <a:pt x="104" y="230"/>
                  <a:pt x="104" y="230"/>
                </a:cubicBezTo>
                <a:cubicBezTo>
                  <a:pt x="104" y="233"/>
                  <a:pt x="105" y="235"/>
                  <a:pt x="107" y="236"/>
                </a:cubicBezTo>
                <a:cubicBezTo>
                  <a:pt x="109" y="237"/>
                  <a:pt x="109" y="239"/>
                  <a:pt x="110" y="240"/>
                </a:cubicBezTo>
                <a:cubicBezTo>
                  <a:pt x="111" y="241"/>
                  <a:pt x="111" y="241"/>
                  <a:pt x="111" y="241"/>
                </a:cubicBezTo>
                <a:cubicBezTo>
                  <a:pt x="111" y="242"/>
                  <a:pt x="112" y="243"/>
                  <a:pt x="112" y="243"/>
                </a:cubicBezTo>
                <a:cubicBezTo>
                  <a:pt x="113" y="245"/>
                  <a:pt x="113" y="246"/>
                  <a:pt x="114" y="247"/>
                </a:cubicBezTo>
                <a:cubicBezTo>
                  <a:pt x="116" y="248"/>
                  <a:pt x="118" y="249"/>
                  <a:pt x="121" y="249"/>
                </a:cubicBezTo>
                <a:cubicBezTo>
                  <a:pt x="122" y="250"/>
                  <a:pt x="122" y="250"/>
                  <a:pt x="123" y="250"/>
                </a:cubicBezTo>
                <a:cubicBezTo>
                  <a:pt x="125" y="250"/>
                  <a:pt x="128" y="251"/>
                  <a:pt x="130" y="251"/>
                </a:cubicBezTo>
                <a:cubicBezTo>
                  <a:pt x="132" y="251"/>
                  <a:pt x="134" y="251"/>
                  <a:pt x="135" y="250"/>
                </a:cubicBezTo>
                <a:cubicBezTo>
                  <a:pt x="140" y="248"/>
                  <a:pt x="141" y="243"/>
                  <a:pt x="142" y="238"/>
                </a:cubicBezTo>
                <a:cubicBezTo>
                  <a:pt x="143" y="236"/>
                  <a:pt x="143" y="236"/>
                  <a:pt x="143" y="236"/>
                </a:cubicBezTo>
                <a:cubicBezTo>
                  <a:pt x="144" y="229"/>
                  <a:pt x="149" y="224"/>
                  <a:pt x="153" y="219"/>
                </a:cubicBezTo>
                <a:cubicBezTo>
                  <a:pt x="155" y="216"/>
                  <a:pt x="158" y="213"/>
                  <a:pt x="160" y="210"/>
                </a:cubicBezTo>
                <a:cubicBezTo>
                  <a:pt x="166" y="200"/>
                  <a:pt x="175" y="193"/>
                  <a:pt x="186" y="189"/>
                </a:cubicBezTo>
                <a:cubicBezTo>
                  <a:pt x="189" y="188"/>
                  <a:pt x="191" y="187"/>
                  <a:pt x="194" y="186"/>
                </a:cubicBezTo>
                <a:cubicBezTo>
                  <a:pt x="195" y="186"/>
                  <a:pt x="195" y="186"/>
                  <a:pt x="195" y="186"/>
                </a:cubicBezTo>
                <a:cubicBezTo>
                  <a:pt x="196" y="186"/>
                  <a:pt x="196" y="186"/>
                  <a:pt x="196" y="186"/>
                </a:cubicBezTo>
                <a:cubicBezTo>
                  <a:pt x="196" y="185"/>
                  <a:pt x="197" y="184"/>
                  <a:pt x="198" y="183"/>
                </a:cubicBezTo>
                <a:cubicBezTo>
                  <a:pt x="199" y="182"/>
                  <a:pt x="199" y="181"/>
                  <a:pt x="200" y="180"/>
                </a:cubicBezTo>
                <a:cubicBezTo>
                  <a:pt x="201" y="179"/>
                  <a:pt x="201" y="178"/>
                  <a:pt x="202" y="178"/>
                </a:cubicBezTo>
                <a:cubicBezTo>
                  <a:pt x="203" y="175"/>
                  <a:pt x="205" y="174"/>
                  <a:pt x="207" y="172"/>
                </a:cubicBezTo>
                <a:cubicBezTo>
                  <a:pt x="208" y="172"/>
                  <a:pt x="209" y="171"/>
                  <a:pt x="210" y="171"/>
                </a:cubicBezTo>
                <a:cubicBezTo>
                  <a:pt x="212" y="170"/>
                  <a:pt x="215" y="169"/>
                  <a:pt x="217" y="166"/>
                </a:cubicBezTo>
                <a:cubicBezTo>
                  <a:pt x="220" y="163"/>
                  <a:pt x="219" y="161"/>
                  <a:pt x="218" y="159"/>
                </a:cubicBezTo>
                <a:cubicBezTo>
                  <a:pt x="217" y="158"/>
                  <a:pt x="217" y="157"/>
                  <a:pt x="217" y="156"/>
                </a:cubicBezTo>
                <a:cubicBezTo>
                  <a:pt x="217" y="155"/>
                  <a:pt x="217" y="155"/>
                  <a:pt x="219" y="155"/>
                </a:cubicBezTo>
                <a:cubicBezTo>
                  <a:pt x="220" y="154"/>
                  <a:pt x="222" y="153"/>
                  <a:pt x="223" y="152"/>
                </a:cubicBezTo>
                <a:cubicBezTo>
                  <a:pt x="224" y="150"/>
                  <a:pt x="225" y="149"/>
                  <a:pt x="224" y="148"/>
                </a:cubicBezTo>
                <a:cubicBezTo>
                  <a:pt x="224" y="146"/>
                  <a:pt x="223" y="145"/>
                  <a:pt x="222" y="145"/>
                </a:cubicBezTo>
                <a:cubicBezTo>
                  <a:pt x="221" y="145"/>
                  <a:pt x="221" y="145"/>
                  <a:pt x="221" y="144"/>
                </a:cubicBezTo>
                <a:cubicBezTo>
                  <a:pt x="224" y="143"/>
                  <a:pt x="227" y="142"/>
                  <a:pt x="228" y="138"/>
                </a:cubicBezTo>
                <a:cubicBezTo>
                  <a:pt x="230" y="131"/>
                  <a:pt x="228" y="122"/>
                  <a:pt x="221" y="11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1" name="Freeform 13">
            <a:extLst>
              <a:ext uri="{FF2B5EF4-FFF2-40B4-BE49-F238E27FC236}">
                <a16:creationId xmlns:a16="http://schemas.microsoft.com/office/drawing/2014/main" id="{6341821F-95B8-4A3A-B959-AC66D46370BD}"/>
              </a:ext>
            </a:extLst>
          </p:cNvPr>
          <p:cNvSpPr>
            <a:spLocks noEditPoints="1"/>
          </p:cNvSpPr>
          <p:nvPr/>
        </p:nvSpPr>
        <p:spPr bwMode="auto">
          <a:xfrm>
            <a:off x="2386580" y="1074147"/>
            <a:ext cx="2080124" cy="1938731"/>
          </a:xfrm>
          <a:custGeom>
            <a:avLst/>
            <a:gdLst>
              <a:gd name="T0" fmla="*/ 569 w 593"/>
              <a:gd name="T1" fmla="*/ 167 h 568"/>
              <a:gd name="T2" fmla="*/ 555 w 593"/>
              <a:gd name="T3" fmla="*/ 160 h 568"/>
              <a:gd name="T4" fmla="*/ 542 w 593"/>
              <a:gd name="T5" fmla="*/ 155 h 568"/>
              <a:gd name="T6" fmla="*/ 522 w 593"/>
              <a:gd name="T7" fmla="*/ 154 h 568"/>
              <a:gd name="T8" fmla="*/ 507 w 593"/>
              <a:gd name="T9" fmla="*/ 155 h 568"/>
              <a:gd name="T10" fmla="*/ 484 w 593"/>
              <a:gd name="T11" fmla="*/ 181 h 568"/>
              <a:gd name="T12" fmla="*/ 446 w 593"/>
              <a:gd name="T13" fmla="*/ 213 h 568"/>
              <a:gd name="T14" fmla="*/ 462 w 593"/>
              <a:gd name="T15" fmla="*/ 195 h 568"/>
              <a:gd name="T16" fmla="*/ 463 w 593"/>
              <a:gd name="T17" fmla="*/ 131 h 568"/>
              <a:gd name="T18" fmla="*/ 441 w 593"/>
              <a:gd name="T19" fmla="*/ 131 h 568"/>
              <a:gd name="T20" fmla="*/ 442 w 593"/>
              <a:gd name="T21" fmla="*/ 129 h 568"/>
              <a:gd name="T22" fmla="*/ 423 w 593"/>
              <a:gd name="T23" fmla="*/ 131 h 568"/>
              <a:gd name="T24" fmla="*/ 427 w 593"/>
              <a:gd name="T25" fmla="*/ 118 h 568"/>
              <a:gd name="T26" fmla="*/ 408 w 593"/>
              <a:gd name="T27" fmla="*/ 109 h 568"/>
              <a:gd name="T28" fmla="*/ 412 w 593"/>
              <a:gd name="T29" fmla="*/ 93 h 568"/>
              <a:gd name="T30" fmla="*/ 397 w 593"/>
              <a:gd name="T31" fmla="*/ 100 h 568"/>
              <a:gd name="T32" fmla="*/ 388 w 593"/>
              <a:gd name="T33" fmla="*/ 110 h 568"/>
              <a:gd name="T34" fmla="*/ 324 w 593"/>
              <a:gd name="T35" fmla="*/ 174 h 568"/>
              <a:gd name="T36" fmla="*/ 298 w 593"/>
              <a:gd name="T37" fmla="*/ 153 h 568"/>
              <a:gd name="T38" fmla="*/ 272 w 593"/>
              <a:gd name="T39" fmla="*/ 105 h 568"/>
              <a:gd name="T40" fmla="*/ 241 w 593"/>
              <a:gd name="T41" fmla="*/ 55 h 568"/>
              <a:gd name="T42" fmla="*/ 197 w 593"/>
              <a:gd name="T43" fmla="*/ 36 h 568"/>
              <a:gd name="T44" fmla="*/ 182 w 593"/>
              <a:gd name="T45" fmla="*/ 0 h 568"/>
              <a:gd name="T46" fmla="*/ 150 w 593"/>
              <a:gd name="T47" fmla="*/ 9 h 568"/>
              <a:gd name="T48" fmla="*/ 140 w 593"/>
              <a:gd name="T49" fmla="*/ 33 h 568"/>
              <a:gd name="T50" fmla="*/ 101 w 593"/>
              <a:gd name="T51" fmla="*/ 30 h 568"/>
              <a:gd name="T52" fmla="*/ 61 w 593"/>
              <a:gd name="T53" fmla="*/ 42 h 568"/>
              <a:gd name="T54" fmla="*/ 34 w 593"/>
              <a:gd name="T55" fmla="*/ 46 h 568"/>
              <a:gd name="T56" fmla="*/ 17 w 593"/>
              <a:gd name="T57" fmla="*/ 62 h 568"/>
              <a:gd name="T58" fmla="*/ 0 w 593"/>
              <a:gd name="T59" fmla="*/ 57 h 568"/>
              <a:gd name="T60" fmla="*/ 7 w 593"/>
              <a:gd name="T61" fmla="*/ 120 h 568"/>
              <a:gd name="T62" fmla="*/ 22 w 593"/>
              <a:gd name="T63" fmla="*/ 155 h 568"/>
              <a:gd name="T64" fmla="*/ 56 w 593"/>
              <a:gd name="T65" fmla="*/ 187 h 568"/>
              <a:gd name="T66" fmla="*/ 93 w 593"/>
              <a:gd name="T67" fmla="*/ 206 h 568"/>
              <a:gd name="T68" fmla="*/ 112 w 593"/>
              <a:gd name="T69" fmla="*/ 217 h 568"/>
              <a:gd name="T70" fmla="*/ 62 w 593"/>
              <a:gd name="T71" fmla="*/ 352 h 568"/>
              <a:gd name="T72" fmla="*/ 30 w 593"/>
              <a:gd name="T73" fmla="*/ 432 h 568"/>
              <a:gd name="T74" fmla="*/ 52 w 593"/>
              <a:gd name="T75" fmla="*/ 467 h 568"/>
              <a:gd name="T76" fmla="*/ 97 w 593"/>
              <a:gd name="T77" fmla="*/ 540 h 568"/>
              <a:gd name="T78" fmla="*/ 122 w 593"/>
              <a:gd name="T79" fmla="*/ 550 h 568"/>
              <a:gd name="T80" fmla="*/ 424 w 593"/>
              <a:gd name="T81" fmla="*/ 525 h 568"/>
              <a:gd name="T82" fmla="*/ 445 w 593"/>
              <a:gd name="T83" fmla="*/ 488 h 568"/>
              <a:gd name="T84" fmla="*/ 449 w 593"/>
              <a:gd name="T85" fmla="*/ 435 h 568"/>
              <a:gd name="T86" fmla="*/ 489 w 593"/>
              <a:gd name="T87" fmla="*/ 395 h 568"/>
              <a:gd name="T88" fmla="*/ 478 w 593"/>
              <a:gd name="T89" fmla="*/ 367 h 568"/>
              <a:gd name="T90" fmla="*/ 488 w 593"/>
              <a:gd name="T91" fmla="*/ 350 h 568"/>
              <a:gd name="T92" fmla="*/ 522 w 593"/>
              <a:gd name="T93" fmla="*/ 330 h 568"/>
              <a:gd name="T94" fmla="*/ 540 w 593"/>
              <a:gd name="T95" fmla="*/ 305 h 568"/>
              <a:gd name="T96" fmla="*/ 565 w 593"/>
              <a:gd name="T97" fmla="*/ 264 h 568"/>
              <a:gd name="T98" fmla="*/ 587 w 593"/>
              <a:gd name="T99" fmla="*/ 216 h 568"/>
              <a:gd name="T100" fmla="*/ 373 w 593"/>
              <a:gd name="T101" fmla="*/ 162 h 568"/>
              <a:gd name="T102" fmla="*/ 375 w 593"/>
              <a:gd name="T103" fmla="*/ 154 h 568"/>
              <a:gd name="T104" fmla="*/ 378 w 593"/>
              <a:gd name="T105" fmla="*/ 139 h 568"/>
              <a:gd name="T106" fmla="*/ 367 w 593"/>
              <a:gd name="T107" fmla="*/ 147 h 568"/>
              <a:gd name="T108" fmla="*/ 362 w 593"/>
              <a:gd name="T109" fmla="*/ 168 h 568"/>
              <a:gd name="T110" fmla="*/ 349 w 593"/>
              <a:gd name="T111" fmla="*/ 174 h 568"/>
              <a:gd name="T112" fmla="*/ 360 w 593"/>
              <a:gd name="T113" fmla="*/ 148 h 568"/>
              <a:gd name="T114" fmla="*/ 366 w 593"/>
              <a:gd name="T115" fmla="*/ 132 h 568"/>
              <a:gd name="T116" fmla="*/ 394 w 593"/>
              <a:gd name="T117" fmla="*/ 120 h 568"/>
              <a:gd name="T118" fmla="*/ 408 w 593"/>
              <a:gd name="T119" fmla="*/ 204 h 568"/>
              <a:gd name="T120" fmla="*/ 421 w 593"/>
              <a:gd name="T121" fmla="*/ 207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93" h="568">
                <a:moveTo>
                  <a:pt x="593" y="178"/>
                </a:moveTo>
                <a:cubicBezTo>
                  <a:pt x="591" y="178"/>
                  <a:pt x="591" y="178"/>
                  <a:pt x="591" y="178"/>
                </a:cubicBezTo>
                <a:cubicBezTo>
                  <a:pt x="590" y="178"/>
                  <a:pt x="588" y="177"/>
                  <a:pt x="587" y="176"/>
                </a:cubicBezTo>
                <a:cubicBezTo>
                  <a:pt x="587" y="176"/>
                  <a:pt x="586" y="175"/>
                  <a:pt x="586" y="174"/>
                </a:cubicBezTo>
                <a:cubicBezTo>
                  <a:pt x="585" y="173"/>
                  <a:pt x="584" y="171"/>
                  <a:pt x="580" y="171"/>
                </a:cubicBezTo>
                <a:cubicBezTo>
                  <a:pt x="580" y="171"/>
                  <a:pt x="580" y="171"/>
                  <a:pt x="580" y="171"/>
                </a:cubicBezTo>
                <a:cubicBezTo>
                  <a:pt x="576" y="171"/>
                  <a:pt x="573" y="171"/>
                  <a:pt x="572" y="170"/>
                </a:cubicBezTo>
                <a:cubicBezTo>
                  <a:pt x="571" y="169"/>
                  <a:pt x="570" y="168"/>
                  <a:pt x="569" y="167"/>
                </a:cubicBezTo>
                <a:cubicBezTo>
                  <a:pt x="568" y="166"/>
                  <a:pt x="567" y="165"/>
                  <a:pt x="566" y="164"/>
                </a:cubicBezTo>
                <a:cubicBezTo>
                  <a:pt x="565" y="163"/>
                  <a:pt x="565" y="163"/>
                  <a:pt x="565" y="163"/>
                </a:cubicBezTo>
                <a:cubicBezTo>
                  <a:pt x="564" y="162"/>
                  <a:pt x="563" y="161"/>
                  <a:pt x="562" y="161"/>
                </a:cubicBezTo>
                <a:cubicBezTo>
                  <a:pt x="561" y="161"/>
                  <a:pt x="561" y="160"/>
                  <a:pt x="560" y="160"/>
                </a:cubicBezTo>
                <a:cubicBezTo>
                  <a:pt x="559" y="160"/>
                  <a:pt x="559" y="161"/>
                  <a:pt x="558" y="161"/>
                </a:cubicBezTo>
                <a:cubicBezTo>
                  <a:pt x="558" y="161"/>
                  <a:pt x="557" y="161"/>
                  <a:pt x="557" y="161"/>
                </a:cubicBezTo>
                <a:cubicBezTo>
                  <a:pt x="556" y="161"/>
                  <a:pt x="556" y="161"/>
                  <a:pt x="556" y="161"/>
                </a:cubicBezTo>
                <a:cubicBezTo>
                  <a:pt x="556" y="160"/>
                  <a:pt x="556" y="160"/>
                  <a:pt x="555" y="160"/>
                </a:cubicBezTo>
                <a:cubicBezTo>
                  <a:pt x="555" y="160"/>
                  <a:pt x="554" y="160"/>
                  <a:pt x="554" y="159"/>
                </a:cubicBezTo>
                <a:cubicBezTo>
                  <a:pt x="553" y="159"/>
                  <a:pt x="553" y="159"/>
                  <a:pt x="553" y="159"/>
                </a:cubicBezTo>
                <a:cubicBezTo>
                  <a:pt x="552" y="159"/>
                  <a:pt x="552" y="159"/>
                  <a:pt x="552" y="159"/>
                </a:cubicBezTo>
                <a:cubicBezTo>
                  <a:pt x="551" y="159"/>
                  <a:pt x="551" y="159"/>
                  <a:pt x="550" y="158"/>
                </a:cubicBezTo>
                <a:cubicBezTo>
                  <a:pt x="548" y="158"/>
                  <a:pt x="547" y="157"/>
                  <a:pt x="546" y="157"/>
                </a:cubicBezTo>
                <a:cubicBezTo>
                  <a:pt x="546" y="157"/>
                  <a:pt x="545" y="157"/>
                  <a:pt x="545" y="157"/>
                </a:cubicBezTo>
                <a:cubicBezTo>
                  <a:pt x="544" y="157"/>
                  <a:pt x="544" y="157"/>
                  <a:pt x="544" y="156"/>
                </a:cubicBezTo>
                <a:cubicBezTo>
                  <a:pt x="543" y="156"/>
                  <a:pt x="543" y="155"/>
                  <a:pt x="542" y="155"/>
                </a:cubicBezTo>
                <a:cubicBezTo>
                  <a:pt x="541" y="154"/>
                  <a:pt x="539" y="153"/>
                  <a:pt x="538" y="153"/>
                </a:cubicBezTo>
                <a:cubicBezTo>
                  <a:pt x="537" y="153"/>
                  <a:pt x="537" y="153"/>
                  <a:pt x="537" y="153"/>
                </a:cubicBezTo>
                <a:cubicBezTo>
                  <a:pt x="536" y="153"/>
                  <a:pt x="536" y="153"/>
                  <a:pt x="534" y="154"/>
                </a:cubicBezTo>
                <a:cubicBezTo>
                  <a:pt x="533" y="154"/>
                  <a:pt x="531" y="155"/>
                  <a:pt x="529" y="155"/>
                </a:cubicBezTo>
                <a:cubicBezTo>
                  <a:pt x="529" y="155"/>
                  <a:pt x="529" y="155"/>
                  <a:pt x="529" y="155"/>
                </a:cubicBezTo>
                <a:cubicBezTo>
                  <a:pt x="528" y="155"/>
                  <a:pt x="528" y="155"/>
                  <a:pt x="528" y="155"/>
                </a:cubicBezTo>
                <a:cubicBezTo>
                  <a:pt x="527" y="154"/>
                  <a:pt x="526" y="154"/>
                  <a:pt x="525" y="154"/>
                </a:cubicBezTo>
                <a:cubicBezTo>
                  <a:pt x="524" y="154"/>
                  <a:pt x="523" y="154"/>
                  <a:pt x="522" y="154"/>
                </a:cubicBezTo>
                <a:cubicBezTo>
                  <a:pt x="522" y="154"/>
                  <a:pt x="521" y="155"/>
                  <a:pt x="520" y="155"/>
                </a:cubicBezTo>
                <a:cubicBezTo>
                  <a:pt x="520" y="155"/>
                  <a:pt x="520" y="155"/>
                  <a:pt x="520" y="155"/>
                </a:cubicBezTo>
                <a:cubicBezTo>
                  <a:pt x="519" y="155"/>
                  <a:pt x="519" y="154"/>
                  <a:pt x="518" y="154"/>
                </a:cubicBezTo>
                <a:cubicBezTo>
                  <a:pt x="517" y="154"/>
                  <a:pt x="516" y="153"/>
                  <a:pt x="515" y="153"/>
                </a:cubicBezTo>
                <a:cubicBezTo>
                  <a:pt x="515" y="153"/>
                  <a:pt x="514" y="153"/>
                  <a:pt x="514" y="153"/>
                </a:cubicBezTo>
                <a:cubicBezTo>
                  <a:pt x="513" y="154"/>
                  <a:pt x="512" y="154"/>
                  <a:pt x="511" y="154"/>
                </a:cubicBezTo>
                <a:cubicBezTo>
                  <a:pt x="510" y="154"/>
                  <a:pt x="509" y="155"/>
                  <a:pt x="508" y="155"/>
                </a:cubicBezTo>
                <a:cubicBezTo>
                  <a:pt x="507" y="155"/>
                  <a:pt x="507" y="155"/>
                  <a:pt x="507" y="155"/>
                </a:cubicBezTo>
                <a:cubicBezTo>
                  <a:pt x="507" y="155"/>
                  <a:pt x="506" y="155"/>
                  <a:pt x="506" y="155"/>
                </a:cubicBezTo>
                <a:cubicBezTo>
                  <a:pt x="504" y="155"/>
                  <a:pt x="502" y="155"/>
                  <a:pt x="500" y="156"/>
                </a:cubicBezTo>
                <a:cubicBezTo>
                  <a:pt x="497" y="159"/>
                  <a:pt x="494" y="162"/>
                  <a:pt x="492" y="165"/>
                </a:cubicBezTo>
                <a:cubicBezTo>
                  <a:pt x="489" y="168"/>
                  <a:pt x="490" y="171"/>
                  <a:pt x="491" y="173"/>
                </a:cubicBezTo>
                <a:cubicBezTo>
                  <a:pt x="491" y="174"/>
                  <a:pt x="491" y="175"/>
                  <a:pt x="491" y="176"/>
                </a:cubicBezTo>
                <a:cubicBezTo>
                  <a:pt x="491" y="177"/>
                  <a:pt x="489" y="177"/>
                  <a:pt x="489" y="178"/>
                </a:cubicBezTo>
                <a:cubicBezTo>
                  <a:pt x="488" y="178"/>
                  <a:pt x="487" y="179"/>
                  <a:pt x="487" y="179"/>
                </a:cubicBezTo>
                <a:cubicBezTo>
                  <a:pt x="486" y="180"/>
                  <a:pt x="485" y="180"/>
                  <a:pt x="484" y="181"/>
                </a:cubicBezTo>
                <a:cubicBezTo>
                  <a:pt x="483" y="181"/>
                  <a:pt x="482" y="182"/>
                  <a:pt x="481" y="182"/>
                </a:cubicBezTo>
                <a:cubicBezTo>
                  <a:pt x="480" y="183"/>
                  <a:pt x="479" y="184"/>
                  <a:pt x="478" y="185"/>
                </a:cubicBezTo>
                <a:cubicBezTo>
                  <a:pt x="478" y="186"/>
                  <a:pt x="477" y="186"/>
                  <a:pt x="477" y="187"/>
                </a:cubicBezTo>
                <a:cubicBezTo>
                  <a:pt x="476" y="187"/>
                  <a:pt x="475" y="188"/>
                  <a:pt x="474" y="188"/>
                </a:cubicBezTo>
                <a:cubicBezTo>
                  <a:pt x="474" y="189"/>
                  <a:pt x="473" y="190"/>
                  <a:pt x="472" y="190"/>
                </a:cubicBezTo>
                <a:cubicBezTo>
                  <a:pt x="469" y="192"/>
                  <a:pt x="467" y="195"/>
                  <a:pt x="465" y="197"/>
                </a:cubicBezTo>
                <a:cubicBezTo>
                  <a:pt x="462" y="201"/>
                  <a:pt x="459" y="205"/>
                  <a:pt x="453" y="207"/>
                </a:cubicBezTo>
                <a:cubicBezTo>
                  <a:pt x="450" y="208"/>
                  <a:pt x="448" y="210"/>
                  <a:pt x="446" y="213"/>
                </a:cubicBezTo>
                <a:cubicBezTo>
                  <a:pt x="445" y="214"/>
                  <a:pt x="445" y="214"/>
                  <a:pt x="444" y="215"/>
                </a:cubicBezTo>
                <a:cubicBezTo>
                  <a:pt x="441" y="218"/>
                  <a:pt x="440" y="222"/>
                  <a:pt x="438" y="226"/>
                </a:cubicBezTo>
                <a:cubicBezTo>
                  <a:pt x="438" y="227"/>
                  <a:pt x="438" y="228"/>
                  <a:pt x="438" y="228"/>
                </a:cubicBezTo>
                <a:cubicBezTo>
                  <a:pt x="438" y="226"/>
                  <a:pt x="438" y="223"/>
                  <a:pt x="439" y="221"/>
                </a:cubicBezTo>
                <a:cubicBezTo>
                  <a:pt x="439" y="221"/>
                  <a:pt x="440" y="219"/>
                  <a:pt x="441" y="218"/>
                </a:cubicBezTo>
                <a:cubicBezTo>
                  <a:pt x="445" y="212"/>
                  <a:pt x="449" y="206"/>
                  <a:pt x="447" y="202"/>
                </a:cubicBezTo>
                <a:cubicBezTo>
                  <a:pt x="447" y="201"/>
                  <a:pt x="446" y="200"/>
                  <a:pt x="444" y="199"/>
                </a:cubicBezTo>
                <a:cubicBezTo>
                  <a:pt x="450" y="199"/>
                  <a:pt x="456" y="198"/>
                  <a:pt x="462" y="195"/>
                </a:cubicBezTo>
                <a:cubicBezTo>
                  <a:pt x="468" y="191"/>
                  <a:pt x="470" y="185"/>
                  <a:pt x="473" y="179"/>
                </a:cubicBezTo>
                <a:cubicBezTo>
                  <a:pt x="473" y="178"/>
                  <a:pt x="474" y="176"/>
                  <a:pt x="475" y="175"/>
                </a:cubicBezTo>
                <a:cubicBezTo>
                  <a:pt x="476" y="171"/>
                  <a:pt x="478" y="168"/>
                  <a:pt x="480" y="164"/>
                </a:cubicBezTo>
                <a:cubicBezTo>
                  <a:pt x="482" y="160"/>
                  <a:pt x="484" y="156"/>
                  <a:pt x="486" y="151"/>
                </a:cubicBezTo>
                <a:cubicBezTo>
                  <a:pt x="488" y="146"/>
                  <a:pt x="490" y="141"/>
                  <a:pt x="488" y="137"/>
                </a:cubicBezTo>
                <a:cubicBezTo>
                  <a:pt x="487" y="135"/>
                  <a:pt x="485" y="133"/>
                  <a:pt x="482" y="133"/>
                </a:cubicBezTo>
                <a:cubicBezTo>
                  <a:pt x="478" y="132"/>
                  <a:pt x="474" y="131"/>
                  <a:pt x="470" y="131"/>
                </a:cubicBezTo>
                <a:cubicBezTo>
                  <a:pt x="468" y="131"/>
                  <a:pt x="466" y="131"/>
                  <a:pt x="463" y="131"/>
                </a:cubicBezTo>
                <a:cubicBezTo>
                  <a:pt x="462" y="130"/>
                  <a:pt x="460" y="130"/>
                  <a:pt x="459" y="130"/>
                </a:cubicBezTo>
                <a:cubicBezTo>
                  <a:pt x="457" y="129"/>
                  <a:pt x="454" y="128"/>
                  <a:pt x="452" y="128"/>
                </a:cubicBezTo>
                <a:cubicBezTo>
                  <a:pt x="451" y="128"/>
                  <a:pt x="451" y="128"/>
                  <a:pt x="450" y="128"/>
                </a:cubicBezTo>
                <a:cubicBezTo>
                  <a:pt x="450" y="128"/>
                  <a:pt x="449" y="128"/>
                  <a:pt x="449" y="128"/>
                </a:cubicBezTo>
                <a:cubicBezTo>
                  <a:pt x="448" y="128"/>
                  <a:pt x="448" y="128"/>
                  <a:pt x="448" y="128"/>
                </a:cubicBezTo>
                <a:cubicBezTo>
                  <a:pt x="447" y="128"/>
                  <a:pt x="446" y="129"/>
                  <a:pt x="446" y="129"/>
                </a:cubicBezTo>
                <a:cubicBezTo>
                  <a:pt x="444" y="129"/>
                  <a:pt x="443" y="130"/>
                  <a:pt x="442" y="130"/>
                </a:cubicBezTo>
                <a:cubicBezTo>
                  <a:pt x="442" y="131"/>
                  <a:pt x="442" y="131"/>
                  <a:pt x="441" y="131"/>
                </a:cubicBezTo>
                <a:cubicBezTo>
                  <a:pt x="440" y="131"/>
                  <a:pt x="438" y="131"/>
                  <a:pt x="437" y="132"/>
                </a:cubicBezTo>
                <a:cubicBezTo>
                  <a:pt x="435" y="132"/>
                  <a:pt x="434" y="132"/>
                  <a:pt x="434" y="132"/>
                </a:cubicBezTo>
                <a:cubicBezTo>
                  <a:pt x="433" y="132"/>
                  <a:pt x="432" y="132"/>
                  <a:pt x="431" y="132"/>
                </a:cubicBezTo>
                <a:cubicBezTo>
                  <a:pt x="430" y="132"/>
                  <a:pt x="428" y="132"/>
                  <a:pt x="427" y="132"/>
                </a:cubicBezTo>
                <a:cubicBezTo>
                  <a:pt x="428" y="132"/>
                  <a:pt x="429" y="132"/>
                  <a:pt x="430" y="132"/>
                </a:cubicBezTo>
                <a:cubicBezTo>
                  <a:pt x="430" y="132"/>
                  <a:pt x="430" y="132"/>
                  <a:pt x="430" y="132"/>
                </a:cubicBezTo>
                <a:cubicBezTo>
                  <a:pt x="431" y="132"/>
                  <a:pt x="432" y="132"/>
                  <a:pt x="432" y="132"/>
                </a:cubicBezTo>
                <a:cubicBezTo>
                  <a:pt x="435" y="132"/>
                  <a:pt x="439" y="131"/>
                  <a:pt x="442" y="129"/>
                </a:cubicBezTo>
                <a:cubicBezTo>
                  <a:pt x="444" y="128"/>
                  <a:pt x="445" y="126"/>
                  <a:pt x="445" y="124"/>
                </a:cubicBezTo>
                <a:cubicBezTo>
                  <a:pt x="444" y="122"/>
                  <a:pt x="442" y="120"/>
                  <a:pt x="440" y="118"/>
                </a:cubicBezTo>
                <a:cubicBezTo>
                  <a:pt x="438" y="117"/>
                  <a:pt x="436" y="116"/>
                  <a:pt x="434" y="116"/>
                </a:cubicBezTo>
                <a:cubicBezTo>
                  <a:pt x="432" y="116"/>
                  <a:pt x="431" y="117"/>
                  <a:pt x="429" y="118"/>
                </a:cubicBezTo>
                <a:cubicBezTo>
                  <a:pt x="428" y="118"/>
                  <a:pt x="428" y="119"/>
                  <a:pt x="427" y="119"/>
                </a:cubicBezTo>
                <a:cubicBezTo>
                  <a:pt x="424" y="120"/>
                  <a:pt x="419" y="122"/>
                  <a:pt x="421" y="128"/>
                </a:cubicBezTo>
                <a:cubicBezTo>
                  <a:pt x="421" y="129"/>
                  <a:pt x="423" y="130"/>
                  <a:pt x="424" y="131"/>
                </a:cubicBezTo>
                <a:cubicBezTo>
                  <a:pt x="424" y="131"/>
                  <a:pt x="423" y="131"/>
                  <a:pt x="423" y="131"/>
                </a:cubicBezTo>
                <a:cubicBezTo>
                  <a:pt x="421" y="131"/>
                  <a:pt x="420" y="130"/>
                  <a:pt x="419" y="130"/>
                </a:cubicBezTo>
                <a:cubicBezTo>
                  <a:pt x="418" y="130"/>
                  <a:pt x="417" y="129"/>
                  <a:pt x="416" y="129"/>
                </a:cubicBezTo>
                <a:cubicBezTo>
                  <a:pt x="415" y="128"/>
                  <a:pt x="414" y="127"/>
                  <a:pt x="412" y="127"/>
                </a:cubicBezTo>
                <a:cubicBezTo>
                  <a:pt x="411" y="126"/>
                  <a:pt x="409" y="126"/>
                  <a:pt x="408" y="125"/>
                </a:cubicBezTo>
                <a:cubicBezTo>
                  <a:pt x="409" y="125"/>
                  <a:pt x="409" y="125"/>
                  <a:pt x="409" y="125"/>
                </a:cubicBezTo>
                <a:cubicBezTo>
                  <a:pt x="411" y="125"/>
                  <a:pt x="413" y="125"/>
                  <a:pt x="415" y="125"/>
                </a:cubicBezTo>
                <a:cubicBezTo>
                  <a:pt x="418" y="124"/>
                  <a:pt x="421" y="122"/>
                  <a:pt x="423" y="121"/>
                </a:cubicBezTo>
                <a:cubicBezTo>
                  <a:pt x="424" y="120"/>
                  <a:pt x="425" y="119"/>
                  <a:pt x="427" y="118"/>
                </a:cubicBezTo>
                <a:cubicBezTo>
                  <a:pt x="433" y="115"/>
                  <a:pt x="433" y="111"/>
                  <a:pt x="432" y="109"/>
                </a:cubicBezTo>
                <a:cubicBezTo>
                  <a:pt x="432" y="108"/>
                  <a:pt x="430" y="106"/>
                  <a:pt x="426" y="106"/>
                </a:cubicBezTo>
                <a:cubicBezTo>
                  <a:pt x="425" y="106"/>
                  <a:pt x="424" y="106"/>
                  <a:pt x="423" y="106"/>
                </a:cubicBezTo>
                <a:cubicBezTo>
                  <a:pt x="423" y="106"/>
                  <a:pt x="423" y="106"/>
                  <a:pt x="423" y="106"/>
                </a:cubicBezTo>
                <a:cubicBezTo>
                  <a:pt x="422" y="106"/>
                  <a:pt x="422" y="106"/>
                  <a:pt x="421" y="106"/>
                </a:cubicBezTo>
                <a:cubicBezTo>
                  <a:pt x="421" y="106"/>
                  <a:pt x="418" y="106"/>
                  <a:pt x="417" y="106"/>
                </a:cubicBezTo>
                <a:cubicBezTo>
                  <a:pt x="416" y="106"/>
                  <a:pt x="415" y="106"/>
                  <a:pt x="413" y="106"/>
                </a:cubicBezTo>
                <a:cubicBezTo>
                  <a:pt x="411" y="107"/>
                  <a:pt x="410" y="108"/>
                  <a:pt x="408" y="109"/>
                </a:cubicBezTo>
                <a:cubicBezTo>
                  <a:pt x="407" y="109"/>
                  <a:pt x="406" y="110"/>
                  <a:pt x="405" y="110"/>
                </a:cubicBezTo>
                <a:cubicBezTo>
                  <a:pt x="405" y="110"/>
                  <a:pt x="405" y="110"/>
                  <a:pt x="404" y="110"/>
                </a:cubicBezTo>
                <a:cubicBezTo>
                  <a:pt x="404" y="110"/>
                  <a:pt x="403" y="110"/>
                  <a:pt x="403" y="110"/>
                </a:cubicBezTo>
                <a:cubicBezTo>
                  <a:pt x="405" y="109"/>
                  <a:pt x="408" y="107"/>
                  <a:pt x="409" y="106"/>
                </a:cubicBezTo>
                <a:cubicBezTo>
                  <a:pt x="409" y="105"/>
                  <a:pt x="409" y="105"/>
                  <a:pt x="409" y="105"/>
                </a:cubicBezTo>
                <a:cubicBezTo>
                  <a:pt x="411" y="104"/>
                  <a:pt x="412" y="102"/>
                  <a:pt x="414" y="100"/>
                </a:cubicBezTo>
                <a:cubicBezTo>
                  <a:pt x="414" y="99"/>
                  <a:pt x="415" y="97"/>
                  <a:pt x="414" y="95"/>
                </a:cubicBezTo>
                <a:cubicBezTo>
                  <a:pt x="414" y="93"/>
                  <a:pt x="412" y="93"/>
                  <a:pt x="412" y="93"/>
                </a:cubicBezTo>
                <a:cubicBezTo>
                  <a:pt x="411" y="93"/>
                  <a:pt x="410" y="93"/>
                  <a:pt x="410" y="93"/>
                </a:cubicBezTo>
                <a:cubicBezTo>
                  <a:pt x="410" y="94"/>
                  <a:pt x="410" y="94"/>
                  <a:pt x="410" y="94"/>
                </a:cubicBezTo>
                <a:cubicBezTo>
                  <a:pt x="410" y="94"/>
                  <a:pt x="410" y="94"/>
                  <a:pt x="410" y="94"/>
                </a:cubicBezTo>
                <a:cubicBezTo>
                  <a:pt x="409" y="93"/>
                  <a:pt x="409" y="93"/>
                  <a:pt x="407" y="92"/>
                </a:cubicBezTo>
                <a:cubicBezTo>
                  <a:pt x="405" y="92"/>
                  <a:pt x="404" y="94"/>
                  <a:pt x="403" y="95"/>
                </a:cubicBezTo>
                <a:cubicBezTo>
                  <a:pt x="402" y="96"/>
                  <a:pt x="402" y="96"/>
                  <a:pt x="401" y="97"/>
                </a:cubicBezTo>
                <a:cubicBezTo>
                  <a:pt x="401" y="97"/>
                  <a:pt x="401" y="97"/>
                  <a:pt x="400" y="97"/>
                </a:cubicBezTo>
                <a:cubicBezTo>
                  <a:pt x="399" y="97"/>
                  <a:pt x="398" y="98"/>
                  <a:pt x="397" y="100"/>
                </a:cubicBezTo>
                <a:cubicBezTo>
                  <a:pt x="396" y="102"/>
                  <a:pt x="396" y="106"/>
                  <a:pt x="397" y="108"/>
                </a:cubicBezTo>
                <a:cubicBezTo>
                  <a:pt x="398" y="108"/>
                  <a:pt x="398" y="109"/>
                  <a:pt x="398" y="109"/>
                </a:cubicBezTo>
                <a:cubicBezTo>
                  <a:pt x="397" y="109"/>
                  <a:pt x="395" y="110"/>
                  <a:pt x="395" y="111"/>
                </a:cubicBezTo>
                <a:cubicBezTo>
                  <a:pt x="394" y="112"/>
                  <a:pt x="393" y="114"/>
                  <a:pt x="393" y="115"/>
                </a:cubicBezTo>
                <a:cubicBezTo>
                  <a:pt x="393" y="115"/>
                  <a:pt x="392" y="114"/>
                  <a:pt x="392" y="114"/>
                </a:cubicBezTo>
                <a:cubicBezTo>
                  <a:pt x="391" y="113"/>
                  <a:pt x="389" y="113"/>
                  <a:pt x="388" y="113"/>
                </a:cubicBezTo>
                <a:cubicBezTo>
                  <a:pt x="388" y="112"/>
                  <a:pt x="388" y="112"/>
                  <a:pt x="388" y="112"/>
                </a:cubicBezTo>
                <a:cubicBezTo>
                  <a:pt x="388" y="112"/>
                  <a:pt x="388" y="110"/>
                  <a:pt x="388" y="110"/>
                </a:cubicBezTo>
                <a:cubicBezTo>
                  <a:pt x="385" y="110"/>
                  <a:pt x="385" y="110"/>
                  <a:pt x="385" y="110"/>
                </a:cubicBezTo>
                <a:cubicBezTo>
                  <a:pt x="384" y="111"/>
                  <a:pt x="382" y="111"/>
                  <a:pt x="380" y="112"/>
                </a:cubicBezTo>
                <a:cubicBezTo>
                  <a:pt x="369" y="116"/>
                  <a:pt x="361" y="123"/>
                  <a:pt x="354" y="134"/>
                </a:cubicBezTo>
                <a:cubicBezTo>
                  <a:pt x="352" y="137"/>
                  <a:pt x="350" y="140"/>
                  <a:pt x="347" y="142"/>
                </a:cubicBezTo>
                <a:cubicBezTo>
                  <a:pt x="343" y="147"/>
                  <a:pt x="339" y="152"/>
                  <a:pt x="337" y="159"/>
                </a:cubicBezTo>
                <a:cubicBezTo>
                  <a:pt x="337" y="161"/>
                  <a:pt x="337" y="161"/>
                  <a:pt x="337" y="161"/>
                </a:cubicBezTo>
                <a:cubicBezTo>
                  <a:pt x="336" y="166"/>
                  <a:pt x="335" y="171"/>
                  <a:pt x="329" y="173"/>
                </a:cubicBezTo>
                <a:cubicBezTo>
                  <a:pt x="328" y="174"/>
                  <a:pt x="326" y="174"/>
                  <a:pt x="324" y="174"/>
                </a:cubicBezTo>
                <a:cubicBezTo>
                  <a:pt x="322" y="174"/>
                  <a:pt x="319" y="174"/>
                  <a:pt x="317" y="173"/>
                </a:cubicBezTo>
                <a:cubicBezTo>
                  <a:pt x="316" y="173"/>
                  <a:pt x="316" y="173"/>
                  <a:pt x="315" y="173"/>
                </a:cubicBezTo>
                <a:cubicBezTo>
                  <a:pt x="312" y="172"/>
                  <a:pt x="310" y="172"/>
                  <a:pt x="308" y="170"/>
                </a:cubicBezTo>
                <a:cubicBezTo>
                  <a:pt x="307" y="169"/>
                  <a:pt x="306" y="168"/>
                  <a:pt x="306" y="166"/>
                </a:cubicBezTo>
                <a:cubicBezTo>
                  <a:pt x="305" y="166"/>
                  <a:pt x="305" y="165"/>
                  <a:pt x="305" y="164"/>
                </a:cubicBezTo>
                <a:cubicBezTo>
                  <a:pt x="304" y="163"/>
                  <a:pt x="304" y="163"/>
                  <a:pt x="304" y="163"/>
                </a:cubicBezTo>
                <a:cubicBezTo>
                  <a:pt x="303" y="162"/>
                  <a:pt x="302" y="160"/>
                  <a:pt x="301" y="159"/>
                </a:cubicBezTo>
                <a:cubicBezTo>
                  <a:pt x="299" y="158"/>
                  <a:pt x="297" y="156"/>
                  <a:pt x="298" y="153"/>
                </a:cubicBezTo>
                <a:cubicBezTo>
                  <a:pt x="298" y="153"/>
                  <a:pt x="298" y="153"/>
                  <a:pt x="298" y="152"/>
                </a:cubicBezTo>
                <a:cubicBezTo>
                  <a:pt x="298" y="151"/>
                  <a:pt x="298" y="151"/>
                  <a:pt x="297" y="150"/>
                </a:cubicBezTo>
                <a:cubicBezTo>
                  <a:pt x="297" y="149"/>
                  <a:pt x="297" y="148"/>
                  <a:pt x="296" y="147"/>
                </a:cubicBezTo>
                <a:cubicBezTo>
                  <a:pt x="295" y="145"/>
                  <a:pt x="295" y="145"/>
                  <a:pt x="295" y="145"/>
                </a:cubicBezTo>
                <a:cubicBezTo>
                  <a:pt x="293" y="141"/>
                  <a:pt x="292" y="137"/>
                  <a:pt x="288" y="133"/>
                </a:cubicBezTo>
                <a:cubicBezTo>
                  <a:pt x="287" y="131"/>
                  <a:pt x="286" y="130"/>
                  <a:pt x="284" y="129"/>
                </a:cubicBezTo>
                <a:cubicBezTo>
                  <a:pt x="282" y="126"/>
                  <a:pt x="280" y="124"/>
                  <a:pt x="278" y="121"/>
                </a:cubicBezTo>
                <a:cubicBezTo>
                  <a:pt x="275" y="117"/>
                  <a:pt x="273" y="112"/>
                  <a:pt x="272" y="105"/>
                </a:cubicBezTo>
                <a:cubicBezTo>
                  <a:pt x="272" y="103"/>
                  <a:pt x="272" y="101"/>
                  <a:pt x="272" y="100"/>
                </a:cubicBezTo>
                <a:cubicBezTo>
                  <a:pt x="271" y="96"/>
                  <a:pt x="271" y="92"/>
                  <a:pt x="270" y="88"/>
                </a:cubicBezTo>
                <a:cubicBezTo>
                  <a:pt x="269" y="86"/>
                  <a:pt x="266" y="84"/>
                  <a:pt x="264" y="82"/>
                </a:cubicBezTo>
                <a:cubicBezTo>
                  <a:pt x="263" y="81"/>
                  <a:pt x="262" y="80"/>
                  <a:pt x="261" y="79"/>
                </a:cubicBezTo>
                <a:cubicBezTo>
                  <a:pt x="257" y="76"/>
                  <a:pt x="256" y="71"/>
                  <a:pt x="255" y="66"/>
                </a:cubicBezTo>
                <a:cubicBezTo>
                  <a:pt x="255" y="64"/>
                  <a:pt x="255" y="64"/>
                  <a:pt x="255" y="64"/>
                </a:cubicBezTo>
                <a:cubicBezTo>
                  <a:pt x="253" y="59"/>
                  <a:pt x="250" y="56"/>
                  <a:pt x="245" y="55"/>
                </a:cubicBezTo>
                <a:cubicBezTo>
                  <a:pt x="243" y="55"/>
                  <a:pt x="242" y="55"/>
                  <a:pt x="241" y="55"/>
                </a:cubicBezTo>
                <a:cubicBezTo>
                  <a:pt x="237" y="55"/>
                  <a:pt x="233" y="55"/>
                  <a:pt x="230" y="52"/>
                </a:cubicBezTo>
                <a:cubicBezTo>
                  <a:pt x="228" y="50"/>
                  <a:pt x="227" y="49"/>
                  <a:pt x="226" y="47"/>
                </a:cubicBezTo>
                <a:cubicBezTo>
                  <a:pt x="225" y="45"/>
                  <a:pt x="224" y="42"/>
                  <a:pt x="221" y="41"/>
                </a:cubicBezTo>
                <a:cubicBezTo>
                  <a:pt x="218" y="39"/>
                  <a:pt x="215" y="39"/>
                  <a:pt x="213" y="39"/>
                </a:cubicBezTo>
                <a:cubicBezTo>
                  <a:pt x="212" y="39"/>
                  <a:pt x="210" y="39"/>
                  <a:pt x="209" y="39"/>
                </a:cubicBezTo>
                <a:cubicBezTo>
                  <a:pt x="208" y="39"/>
                  <a:pt x="207" y="39"/>
                  <a:pt x="205" y="39"/>
                </a:cubicBezTo>
                <a:cubicBezTo>
                  <a:pt x="205" y="39"/>
                  <a:pt x="204" y="39"/>
                  <a:pt x="203" y="39"/>
                </a:cubicBezTo>
                <a:cubicBezTo>
                  <a:pt x="200" y="39"/>
                  <a:pt x="198" y="38"/>
                  <a:pt x="197" y="36"/>
                </a:cubicBezTo>
                <a:cubicBezTo>
                  <a:pt x="193" y="30"/>
                  <a:pt x="197" y="18"/>
                  <a:pt x="199" y="11"/>
                </a:cubicBezTo>
                <a:cubicBezTo>
                  <a:pt x="197" y="10"/>
                  <a:pt x="197" y="10"/>
                  <a:pt x="197" y="10"/>
                </a:cubicBezTo>
                <a:cubicBezTo>
                  <a:pt x="199" y="11"/>
                  <a:pt x="199" y="11"/>
                  <a:pt x="199" y="11"/>
                </a:cubicBezTo>
                <a:cubicBezTo>
                  <a:pt x="199" y="9"/>
                  <a:pt x="199" y="9"/>
                  <a:pt x="199" y="9"/>
                </a:cubicBezTo>
                <a:cubicBezTo>
                  <a:pt x="198" y="8"/>
                  <a:pt x="198" y="8"/>
                  <a:pt x="198" y="8"/>
                </a:cubicBezTo>
                <a:cubicBezTo>
                  <a:pt x="195" y="7"/>
                  <a:pt x="193" y="6"/>
                  <a:pt x="190" y="5"/>
                </a:cubicBezTo>
                <a:cubicBezTo>
                  <a:pt x="189" y="4"/>
                  <a:pt x="189" y="4"/>
                  <a:pt x="188" y="3"/>
                </a:cubicBezTo>
                <a:cubicBezTo>
                  <a:pt x="186" y="2"/>
                  <a:pt x="185" y="0"/>
                  <a:pt x="182" y="0"/>
                </a:cubicBezTo>
                <a:cubicBezTo>
                  <a:pt x="181" y="0"/>
                  <a:pt x="181" y="0"/>
                  <a:pt x="180" y="0"/>
                </a:cubicBezTo>
                <a:cubicBezTo>
                  <a:pt x="177" y="0"/>
                  <a:pt x="174" y="1"/>
                  <a:pt x="172" y="2"/>
                </a:cubicBezTo>
                <a:cubicBezTo>
                  <a:pt x="170" y="3"/>
                  <a:pt x="169" y="4"/>
                  <a:pt x="168" y="5"/>
                </a:cubicBezTo>
                <a:cubicBezTo>
                  <a:pt x="166" y="6"/>
                  <a:pt x="165" y="8"/>
                  <a:pt x="163" y="8"/>
                </a:cubicBezTo>
                <a:cubicBezTo>
                  <a:pt x="163" y="8"/>
                  <a:pt x="162" y="8"/>
                  <a:pt x="162" y="8"/>
                </a:cubicBezTo>
                <a:cubicBezTo>
                  <a:pt x="161" y="7"/>
                  <a:pt x="160" y="7"/>
                  <a:pt x="159" y="7"/>
                </a:cubicBezTo>
                <a:cubicBezTo>
                  <a:pt x="156" y="7"/>
                  <a:pt x="154" y="8"/>
                  <a:pt x="152" y="9"/>
                </a:cubicBezTo>
                <a:cubicBezTo>
                  <a:pt x="151" y="9"/>
                  <a:pt x="151" y="9"/>
                  <a:pt x="150" y="9"/>
                </a:cubicBezTo>
                <a:cubicBezTo>
                  <a:pt x="148" y="9"/>
                  <a:pt x="147" y="9"/>
                  <a:pt x="146" y="8"/>
                </a:cubicBezTo>
                <a:cubicBezTo>
                  <a:pt x="145" y="7"/>
                  <a:pt x="145" y="7"/>
                  <a:pt x="144" y="7"/>
                </a:cubicBezTo>
                <a:cubicBezTo>
                  <a:pt x="144" y="6"/>
                  <a:pt x="143" y="5"/>
                  <a:pt x="141" y="5"/>
                </a:cubicBezTo>
                <a:cubicBezTo>
                  <a:pt x="140" y="5"/>
                  <a:pt x="139" y="5"/>
                  <a:pt x="138" y="6"/>
                </a:cubicBezTo>
                <a:cubicBezTo>
                  <a:pt x="135" y="7"/>
                  <a:pt x="133" y="11"/>
                  <a:pt x="132" y="14"/>
                </a:cubicBezTo>
                <a:cubicBezTo>
                  <a:pt x="131" y="19"/>
                  <a:pt x="134" y="22"/>
                  <a:pt x="136" y="25"/>
                </a:cubicBezTo>
                <a:cubicBezTo>
                  <a:pt x="137" y="26"/>
                  <a:pt x="138" y="27"/>
                  <a:pt x="138" y="28"/>
                </a:cubicBezTo>
                <a:cubicBezTo>
                  <a:pt x="140" y="30"/>
                  <a:pt x="140" y="32"/>
                  <a:pt x="140" y="33"/>
                </a:cubicBezTo>
                <a:cubicBezTo>
                  <a:pt x="140" y="33"/>
                  <a:pt x="139" y="34"/>
                  <a:pt x="138" y="34"/>
                </a:cubicBezTo>
                <a:cubicBezTo>
                  <a:pt x="138" y="34"/>
                  <a:pt x="137" y="34"/>
                  <a:pt x="137" y="34"/>
                </a:cubicBezTo>
                <a:cubicBezTo>
                  <a:pt x="136" y="34"/>
                  <a:pt x="134" y="33"/>
                  <a:pt x="132" y="33"/>
                </a:cubicBezTo>
                <a:cubicBezTo>
                  <a:pt x="131" y="32"/>
                  <a:pt x="129" y="32"/>
                  <a:pt x="128" y="32"/>
                </a:cubicBezTo>
                <a:cubicBezTo>
                  <a:pt x="127" y="31"/>
                  <a:pt x="125" y="31"/>
                  <a:pt x="124" y="31"/>
                </a:cubicBezTo>
                <a:cubicBezTo>
                  <a:pt x="119" y="30"/>
                  <a:pt x="114" y="29"/>
                  <a:pt x="109" y="29"/>
                </a:cubicBezTo>
                <a:cubicBezTo>
                  <a:pt x="107" y="29"/>
                  <a:pt x="106" y="29"/>
                  <a:pt x="104" y="29"/>
                </a:cubicBezTo>
                <a:cubicBezTo>
                  <a:pt x="103" y="29"/>
                  <a:pt x="102" y="30"/>
                  <a:pt x="101" y="30"/>
                </a:cubicBezTo>
                <a:cubicBezTo>
                  <a:pt x="99" y="30"/>
                  <a:pt x="98" y="31"/>
                  <a:pt x="96" y="31"/>
                </a:cubicBezTo>
                <a:cubicBezTo>
                  <a:pt x="95" y="31"/>
                  <a:pt x="94" y="31"/>
                  <a:pt x="93" y="30"/>
                </a:cubicBezTo>
                <a:cubicBezTo>
                  <a:pt x="89" y="28"/>
                  <a:pt x="86" y="28"/>
                  <a:pt x="82" y="28"/>
                </a:cubicBezTo>
                <a:cubicBezTo>
                  <a:pt x="82" y="28"/>
                  <a:pt x="81" y="28"/>
                  <a:pt x="80" y="28"/>
                </a:cubicBezTo>
                <a:cubicBezTo>
                  <a:pt x="74" y="28"/>
                  <a:pt x="72" y="31"/>
                  <a:pt x="69" y="36"/>
                </a:cubicBezTo>
                <a:cubicBezTo>
                  <a:pt x="69" y="37"/>
                  <a:pt x="69" y="37"/>
                  <a:pt x="69" y="37"/>
                </a:cubicBezTo>
                <a:cubicBezTo>
                  <a:pt x="66" y="40"/>
                  <a:pt x="64" y="42"/>
                  <a:pt x="61" y="42"/>
                </a:cubicBezTo>
                <a:cubicBezTo>
                  <a:pt x="61" y="42"/>
                  <a:pt x="61" y="42"/>
                  <a:pt x="61" y="42"/>
                </a:cubicBezTo>
                <a:cubicBezTo>
                  <a:pt x="60" y="42"/>
                  <a:pt x="59" y="42"/>
                  <a:pt x="58" y="42"/>
                </a:cubicBezTo>
                <a:cubicBezTo>
                  <a:pt x="56" y="41"/>
                  <a:pt x="55" y="41"/>
                  <a:pt x="54" y="41"/>
                </a:cubicBezTo>
                <a:cubicBezTo>
                  <a:pt x="52" y="41"/>
                  <a:pt x="50" y="42"/>
                  <a:pt x="49" y="43"/>
                </a:cubicBezTo>
                <a:cubicBezTo>
                  <a:pt x="47" y="44"/>
                  <a:pt x="46" y="45"/>
                  <a:pt x="46" y="47"/>
                </a:cubicBezTo>
                <a:cubicBezTo>
                  <a:pt x="44" y="48"/>
                  <a:pt x="44" y="49"/>
                  <a:pt x="43" y="49"/>
                </a:cubicBezTo>
                <a:cubicBezTo>
                  <a:pt x="43" y="49"/>
                  <a:pt x="42" y="49"/>
                  <a:pt x="42" y="49"/>
                </a:cubicBezTo>
                <a:cubicBezTo>
                  <a:pt x="41" y="48"/>
                  <a:pt x="40" y="48"/>
                  <a:pt x="39" y="48"/>
                </a:cubicBezTo>
                <a:cubicBezTo>
                  <a:pt x="38" y="47"/>
                  <a:pt x="36" y="46"/>
                  <a:pt x="34" y="46"/>
                </a:cubicBezTo>
                <a:cubicBezTo>
                  <a:pt x="33" y="46"/>
                  <a:pt x="32" y="46"/>
                  <a:pt x="32" y="47"/>
                </a:cubicBezTo>
                <a:cubicBezTo>
                  <a:pt x="30" y="47"/>
                  <a:pt x="29" y="48"/>
                  <a:pt x="28" y="50"/>
                </a:cubicBezTo>
                <a:cubicBezTo>
                  <a:pt x="28" y="50"/>
                  <a:pt x="27" y="50"/>
                  <a:pt x="27" y="51"/>
                </a:cubicBezTo>
                <a:cubicBezTo>
                  <a:pt x="26" y="51"/>
                  <a:pt x="26" y="51"/>
                  <a:pt x="25" y="52"/>
                </a:cubicBezTo>
                <a:cubicBezTo>
                  <a:pt x="25" y="52"/>
                  <a:pt x="24" y="52"/>
                  <a:pt x="23" y="53"/>
                </a:cubicBezTo>
                <a:cubicBezTo>
                  <a:pt x="21" y="54"/>
                  <a:pt x="21" y="57"/>
                  <a:pt x="21" y="59"/>
                </a:cubicBezTo>
                <a:cubicBezTo>
                  <a:pt x="20" y="60"/>
                  <a:pt x="20" y="61"/>
                  <a:pt x="20" y="61"/>
                </a:cubicBezTo>
                <a:cubicBezTo>
                  <a:pt x="19" y="62"/>
                  <a:pt x="19" y="62"/>
                  <a:pt x="17" y="62"/>
                </a:cubicBezTo>
                <a:cubicBezTo>
                  <a:pt x="17" y="62"/>
                  <a:pt x="15" y="62"/>
                  <a:pt x="15" y="62"/>
                </a:cubicBezTo>
                <a:cubicBezTo>
                  <a:pt x="14" y="62"/>
                  <a:pt x="12" y="62"/>
                  <a:pt x="11" y="62"/>
                </a:cubicBezTo>
                <a:cubicBezTo>
                  <a:pt x="10" y="63"/>
                  <a:pt x="10" y="63"/>
                  <a:pt x="10" y="63"/>
                </a:cubicBezTo>
                <a:cubicBezTo>
                  <a:pt x="10" y="63"/>
                  <a:pt x="9" y="63"/>
                  <a:pt x="9" y="63"/>
                </a:cubicBezTo>
                <a:cubicBezTo>
                  <a:pt x="9" y="63"/>
                  <a:pt x="8" y="63"/>
                  <a:pt x="8" y="62"/>
                </a:cubicBezTo>
                <a:cubicBezTo>
                  <a:pt x="6" y="61"/>
                  <a:pt x="6" y="61"/>
                  <a:pt x="6" y="61"/>
                </a:cubicBezTo>
                <a:cubicBezTo>
                  <a:pt x="6" y="61"/>
                  <a:pt x="5" y="60"/>
                  <a:pt x="4" y="60"/>
                </a:cubicBezTo>
                <a:cubicBezTo>
                  <a:pt x="0" y="57"/>
                  <a:pt x="0" y="57"/>
                  <a:pt x="0" y="57"/>
                </a:cubicBezTo>
                <a:cubicBezTo>
                  <a:pt x="1" y="62"/>
                  <a:pt x="1" y="62"/>
                  <a:pt x="1" y="62"/>
                </a:cubicBezTo>
                <a:cubicBezTo>
                  <a:pt x="1" y="63"/>
                  <a:pt x="2" y="65"/>
                  <a:pt x="2" y="66"/>
                </a:cubicBezTo>
                <a:cubicBezTo>
                  <a:pt x="2" y="69"/>
                  <a:pt x="3" y="71"/>
                  <a:pt x="3" y="72"/>
                </a:cubicBezTo>
                <a:cubicBezTo>
                  <a:pt x="4" y="76"/>
                  <a:pt x="4" y="81"/>
                  <a:pt x="4" y="84"/>
                </a:cubicBezTo>
                <a:cubicBezTo>
                  <a:pt x="4" y="87"/>
                  <a:pt x="4" y="90"/>
                  <a:pt x="4" y="92"/>
                </a:cubicBezTo>
                <a:cubicBezTo>
                  <a:pt x="4" y="96"/>
                  <a:pt x="5" y="99"/>
                  <a:pt x="6" y="102"/>
                </a:cubicBezTo>
                <a:cubicBezTo>
                  <a:pt x="6" y="105"/>
                  <a:pt x="7" y="108"/>
                  <a:pt x="7" y="112"/>
                </a:cubicBezTo>
                <a:cubicBezTo>
                  <a:pt x="7" y="114"/>
                  <a:pt x="7" y="117"/>
                  <a:pt x="7" y="120"/>
                </a:cubicBezTo>
                <a:cubicBezTo>
                  <a:pt x="6" y="124"/>
                  <a:pt x="6" y="128"/>
                  <a:pt x="7" y="132"/>
                </a:cubicBezTo>
                <a:cubicBezTo>
                  <a:pt x="7" y="134"/>
                  <a:pt x="8" y="135"/>
                  <a:pt x="10" y="136"/>
                </a:cubicBezTo>
                <a:cubicBezTo>
                  <a:pt x="10" y="137"/>
                  <a:pt x="11" y="139"/>
                  <a:pt x="12" y="140"/>
                </a:cubicBezTo>
                <a:cubicBezTo>
                  <a:pt x="12" y="141"/>
                  <a:pt x="12" y="143"/>
                  <a:pt x="12" y="144"/>
                </a:cubicBezTo>
                <a:cubicBezTo>
                  <a:pt x="12" y="145"/>
                  <a:pt x="11" y="146"/>
                  <a:pt x="12" y="148"/>
                </a:cubicBezTo>
                <a:cubicBezTo>
                  <a:pt x="13" y="149"/>
                  <a:pt x="14" y="150"/>
                  <a:pt x="15" y="150"/>
                </a:cubicBezTo>
                <a:cubicBezTo>
                  <a:pt x="16" y="150"/>
                  <a:pt x="17" y="150"/>
                  <a:pt x="18" y="151"/>
                </a:cubicBezTo>
                <a:cubicBezTo>
                  <a:pt x="20" y="152"/>
                  <a:pt x="21" y="153"/>
                  <a:pt x="22" y="155"/>
                </a:cubicBezTo>
                <a:cubicBezTo>
                  <a:pt x="22" y="155"/>
                  <a:pt x="22" y="156"/>
                  <a:pt x="23" y="156"/>
                </a:cubicBezTo>
                <a:cubicBezTo>
                  <a:pt x="24" y="159"/>
                  <a:pt x="27" y="162"/>
                  <a:pt x="29" y="165"/>
                </a:cubicBezTo>
                <a:cubicBezTo>
                  <a:pt x="30" y="166"/>
                  <a:pt x="31" y="168"/>
                  <a:pt x="32" y="169"/>
                </a:cubicBezTo>
                <a:cubicBezTo>
                  <a:pt x="34" y="172"/>
                  <a:pt x="36" y="173"/>
                  <a:pt x="39" y="174"/>
                </a:cubicBezTo>
                <a:cubicBezTo>
                  <a:pt x="40" y="175"/>
                  <a:pt x="42" y="175"/>
                  <a:pt x="43" y="176"/>
                </a:cubicBezTo>
                <a:cubicBezTo>
                  <a:pt x="46" y="177"/>
                  <a:pt x="48" y="180"/>
                  <a:pt x="50" y="182"/>
                </a:cubicBezTo>
                <a:cubicBezTo>
                  <a:pt x="52" y="183"/>
                  <a:pt x="53" y="185"/>
                  <a:pt x="55" y="186"/>
                </a:cubicBezTo>
                <a:cubicBezTo>
                  <a:pt x="56" y="187"/>
                  <a:pt x="56" y="187"/>
                  <a:pt x="56" y="187"/>
                </a:cubicBezTo>
                <a:cubicBezTo>
                  <a:pt x="60" y="190"/>
                  <a:pt x="64" y="193"/>
                  <a:pt x="68" y="195"/>
                </a:cubicBezTo>
                <a:cubicBezTo>
                  <a:pt x="70" y="195"/>
                  <a:pt x="72" y="196"/>
                  <a:pt x="74" y="196"/>
                </a:cubicBezTo>
                <a:cubicBezTo>
                  <a:pt x="77" y="196"/>
                  <a:pt x="80" y="197"/>
                  <a:pt x="82" y="198"/>
                </a:cubicBezTo>
                <a:cubicBezTo>
                  <a:pt x="83" y="199"/>
                  <a:pt x="84" y="199"/>
                  <a:pt x="84" y="200"/>
                </a:cubicBezTo>
                <a:cubicBezTo>
                  <a:pt x="85" y="201"/>
                  <a:pt x="85" y="201"/>
                  <a:pt x="86" y="202"/>
                </a:cubicBezTo>
                <a:cubicBezTo>
                  <a:pt x="87" y="202"/>
                  <a:pt x="88" y="203"/>
                  <a:pt x="88" y="203"/>
                </a:cubicBezTo>
                <a:cubicBezTo>
                  <a:pt x="90" y="203"/>
                  <a:pt x="91" y="204"/>
                  <a:pt x="92" y="205"/>
                </a:cubicBezTo>
                <a:cubicBezTo>
                  <a:pt x="93" y="206"/>
                  <a:pt x="93" y="206"/>
                  <a:pt x="93" y="206"/>
                </a:cubicBezTo>
                <a:cubicBezTo>
                  <a:pt x="94" y="208"/>
                  <a:pt x="95" y="208"/>
                  <a:pt x="97" y="209"/>
                </a:cubicBezTo>
                <a:cubicBezTo>
                  <a:pt x="98" y="210"/>
                  <a:pt x="98" y="210"/>
                  <a:pt x="98" y="210"/>
                </a:cubicBezTo>
                <a:cubicBezTo>
                  <a:pt x="99" y="210"/>
                  <a:pt x="101" y="211"/>
                  <a:pt x="102" y="213"/>
                </a:cubicBezTo>
                <a:cubicBezTo>
                  <a:pt x="102" y="213"/>
                  <a:pt x="103" y="214"/>
                  <a:pt x="103" y="215"/>
                </a:cubicBezTo>
                <a:cubicBezTo>
                  <a:pt x="104" y="216"/>
                  <a:pt x="104" y="217"/>
                  <a:pt x="105" y="217"/>
                </a:cubicBezTo>
                <a:cubicBezTo>
                  <a:pt x="106" y="218"/>
                  <a:pt x="106" y="218"/>
                  <a:pt x="107" y="218"/>
                </a:cubicBezTo>
                <a:cubicBezTo>
                  <a:pt x="107" y="218"/>
                  <a:pt x="108" y="217"/>
                  <a:pt x="109" y="217"/>
                </a:cubicBezTo>
                <a:cubicBezTo>
                  <a:pt x="110" y="217"/>
                  <a:pt x="111" y="217"/>
                  <a:pt x="112" y="217"/>
                </a:cubicBezTo>
                <a:cubicBezTo>
                  <a:pt x="112" y="217"/>
                  <a:pt x="112" y="217"/>
                  <a:pt x="112" y="217"/>
                </a:cubicBezTo>
                <a:cubicBezTo>
                  <a:pt x="115" y="217"/>
                  <a:pt x="116" y="217"/>
                  <a:pt x="118" y="219"/>
                </a:cubicBezTo>
                <a:cubicBezTo>
                  <a:pt x="119" y="219"/>
                  <a:pt x="119" y="220"/>
                  <a:pt x="119" y="220"/>
                </a:cubicBezTo>
                <a:cubicBezTo>
                  <a:pt x="120" y="221"/>
                  <a:pt x="121" y="222"/>
                  <a:pt x="123" y="223"/>
                </a:cubicBezTo>
                <a:cubicBezTo>
                  <a:pt x="113" y="242"/>
                  <a:pt x="113" y="242"/>
                  <a:pt x="113" y="242"/>
                </a:cubicBezTo>
                <a:cubicBezTo>
                  <a:pt x="106" y="258"/>
                  <a:pt x="99" y="273"/>
                  <a:pt x="92" y="289"/>
                </a:cubicBezTo>
                <a:cubicBezTo>
                  <a:pt x="82" y="310"/>
                  <a:pt x="73" y="327"/>
                  <a:pt x="65" y="346"/>
                </a:cubicBezTo>
                <a:cubicBezTo>
                  <a:pt x="62" y="352"/>
                  <a:pt x="62" y="352"/>
                  <a:pt x="62" y="352"/>
                </a:cubicBezTo>
                <a:cubicBezTo>
                  <a:pt x="55" y="366"/>
                  <a:pt x="49" y="381"/>
                  <a:pt x="41" y="396"/>
                </a:cubicBezTo>
                <a:cubicBezTo>
                  <a:pt x="40" y="398"/>
                  <a:pt x="39" y="401"/>
                  <a:pt x="38" y="403"/>
                </a:cubicBezTo>
                <a:cubicBezTo>
                  <a:pt x="34" y="410"/>
                  <a:pt x="31" y="417"/>
                  <a:pt x="29" y="423"/>
                </a:cubicBezTo>
                <a:cubicBezTo>
                  <a:pt x="28" y="425"/>
                  <a:pt x="28" y="428"/>
                  <a:pt x="28" y="429"/>
                </a:cubicBezTo>
                <a:cubicBezTo>
                  <a:pt x="30" y="429"/>
                  <a:pt x="30" y="429"/>
                  <a:pt x="30" y="429"/>
                </a:cubicBezTo>
                <a:cubicBezTo>
                  <a:pt x="30" y="430"/>
                  <a:pt x="30" y="430"/>
                  <a:pt x="30" y="430"/>
                </a:cubicBezTo>
                <a:cubicBezTo>
                  <a:pt x="29" y="431"/>
                  <a:pt x="29" y="431"/>
                  <a:pt x="29" y="431"/>
                </a:cubicBezTo>
                <a:cubicBezTo>
                  <a:pt x="29" y="431"/>
                  <a:pt x="30" y="431"/>
                  <a:pt x="30" y="432"/>
                </a:cubicBezTo>
                <a:cubicBezTo>
                  <a:pt x="30" y="433"/>
                  <a:pt x="30" y="433"/>
                  <a:pt x="30" y="434"/>
                </a:cubicBezTo>
                <a:cubicBezTo>
                  <a:pt x="30" y="435"/>
                  <a:pt x="30" y="435"/>
                  <a:pt x="30" y="436"/>
                </a:cubicBezTo>
                <a:cubicBezTo>
                  <a:pt x="31" y="438"/>
                  <a:pt x="33" y="439"/>
                  <a:pt x="35" y="441"/>
                </a:cubicBezTo>
                <a:cubicBezTo>
                  <a:pt x="36" y="442"/>
                  <a:pt x="38" y="443"/>
                  <a:pt x="39" y="445"/>
                </a:cubicBezTo>
                <a:cubicBezTo>
                  <a:pt x="40" y="447"/>
                  <a:pt x="41" y="449"/>
                  <a:pt x="41" y="450"/>
                </a:cubicBezTo>
                <a:cubicBezTo>
                  <a:pt x="42" y="453"/>
                  <a:pt x="43" y="455"/>
                  <a:pt x="45" y="456"/>
                </a:cubicBezTo>
                <a:cubicBezTo>
                  <a:pt x="45" y="458"/>
                  <a:pt x="46" y="459"/>
                  <a:pt x="47" y="460"/>
                </a:cubicBezTo>
                <a:cubicBezTo>
                  <a:pt x="49" y="462"/>
                  <a:pt x="51" y="464"/>
                  <a:pt x="52" y="467"/>
                </a:cubicBezTo>
                <a:cubicBezTo>
                  <a:pt x="54" y="476"/>
                  <a:pt x="59" y="484"/>
                  <a:pt x="63" y="491"/>
                </a:cubicBezTo>
                <a:cubicBezTo>
                  <a:pt x="64" y="495"/>
                  <a:pt x="64" y="497"/>
                  <a:pt x="64" y="500"/>
                </a:cubicBezTo>
                <a:cubicBezTo>
                  <a:pt x="63" y="502"/>
                  <a:pt x="63" y="502"/>
                  <a:pt x="63" y="502"/>
                </a:cubicBezTo>
                <a:cubicBezTo>
                  <a:pt x="62" y="510"/>
                  <a:pt x="65" y="516"/>
                  <a:pt x="72" y="520"/>
                </a:cubicBezTo>
                <a:cubicBezTo>
                  <a:pt x="78" y="523"/>
                  <a:pt x="83" y="527"/>
                  <a:pt x="87" y="531"/>
                </a:cubicBezTo>
                <a:cubicBezTo>
                  <a:pt x="88" y="532"/>
                  <a:pt x="88" y="533"/>
                  <a:pt x="89" y="534"/>
                </a:cubicBezTo>
                <a:cubicBezTo>
                  <a:pt x="90" y="536"/>
                  <a:pt x="92" y="538"/>
                  <a:pt x="94" y="538"/>
                </a:cubicBezTo>
                <a:cubicBezTo>
                  <a:pt x="95" y="539"/>
                  <a:pt x="96" y="539"/>
                  <a:pt x="97" y="540"/>
                </a:cubicBezTo>
                <a:cubicBezTo>
                  <a:pt x="99" y="540"/>
                  <a:pt x="100" y="541"/>
                  <a:pt x="102" y="544"/>
                </a:cubicBezTo>
                <a:cubicBezTo>
                  <a:pt x="103" y="546"/>
                  <a:pt x="104" y="547"/>
                  <a:pt x="107" y="547"/>
                </a:cubicBezTo>
                <a:cubicBezTo>
                  <a:pt x="107" y="547"/>
                  <a:pt x="108" y="547"/>
                  <a:pt x="108" y="547"/>
                </a:cubicBezTo>
                <a:cubicBezTo>
                  <a:pt x="109" y="547"/>
                  <a:pt x="110" y="547"/>
                  <a:pt x="111" y="547"/>
                </a:cubicBezTo>
                <a:cubicBezTo>
                  <a:pt x="111" y="547"/>
                  <a:pt x="112" y="547"/>
                  <a:pt x="112" y="547"/>
                </a:cubicBezTo>
                <a:cubicBezTo>
                  <a:pt x="114" y="547"/>
                  <a:pt x="116" y="548"/>
                  <a:pt x="118" y="549"/>
                </a:cubicBezTo>
                <a:cubicBezTo>
                  <a:pt x="119" y="549"/>
                  <a:pt x="120" y="550"/>
                  <a:pt x="122" y="550"/>
                </a:cubicBezTo>
                <a:cubicBezTo>
                  <a:pt x="122" y="550"/>
                  <a:pt x="122" y="550"/>
                  <a:pt x="122" y="550"/>
                </a:cubicBezTo>
                <a:cubicBezTo>
                  <a:pt x="398" y="568"/>
                  <a:pt x="398" y="568"/>
                  <a:pt x="398" y="568"/>
                </a:cubicBezTo>
                <a:cubicBezTo>
                  <a:pt x="399" y="566"/>
                  <a:pt x="399" y="566"/>
                  <a:pt x="399" y="566"/>
                </a:cubicBezTo>
                <a:cubicBezTo>
                  <a:pt x="400" y="563"/>
                  <a:pt x="401" y="560"/>
                  <a:pt x="402" y="557"/>
                </a:cubicBezTo>
                <a:cubicBezTo>
                  <a:pt x="403" y="552"/>
                  <a:pt x="404" y="548"/>
                  <a:pt x="407" y="544"/>
                </a:cubicBezTo>
                <a:cubicBezTo>
                  <a:pt x="409" y="542"/>
                  <a:pt x="411" y="540"/>
                  <a:pt x="412" y="538"/>
                </a:cubicBezTo>
                <a:cubicBezTo>
                  <a:pt x="413" y="536"/>
                  <a:pt x="414" y="535"/>
                  <a:pt x="416" y="534"/>
                </a:cubicBezTo>
                <a:cubicBezTo>
                  <a:pt x="416" y="533"/>
                  <a:pt x="417" y="532"/>
                  <a:pt x="417" y="531"/>
                </a:cubicBezTo>
                <a:cubicBezTo>
                  <a:pt x="419" y="529"/>
                  <a:pt x="421" y="526"/>
                  <a:pt x="424" y="525"/>
                </a:cubicBezTo>
                <a:cubicBezTo>
                  <a:pt x="427" y="523"/>
                  <a:pt x="429" y="519"/>
                  <a:pt x="431" y="515"/>
                </a:cubicBezTo>
                <a:cubicBezTo>
                  <a:pt x="432" y="514"/>
                  <a:pt x="432" y="514"/>
                  <a:pt x="432" y="514"/>
                </a:cubicBezTo>
                <a:cubicBezTo>
                  <a:pt x="432" y="514"/>
                  <a:pt x="433" y="513"/>
                  <a:pt x="433" y="513"/>
                </a:cubicBezTo>
                <a:cubicBezTo>
                  <a:pt x="434" y="511"/>
                  <a:pt x="434" y="510"/>
                  <a:pt x="435" y="509"/>
                </a:cubicBezTo>
                <a:cubicBezTo>
                  <a:pt x="436" y="508"/>
                  <a:pt x="437" y="506"/>
                  <a:pt x="438" y="504"/>
                </a:cubicBezTo>
                <a:cubicBezTo>
                  <a:pt x="440" y="501"/>
                  <a:pt x="441" y="498"/>
                  <a:pt x="442" y="495"/>
                </a:cubicBezTo>
                <a:cubicBezTo>
                  <a:pt x="443" y="492"/>
                  <a:pt x="443" y="492"/>
                  <a:pt x="443" y="492"/>
                </a:cubicBezTo>
                <a:cubicBezTo>
                  <a:pt x="443" y="491"/>
                  <a:pt x="444" y="489"/>
                  <a:pt x="445" y="488"/>
                </a:cubicBezTo>
                <a:cubicBezTo>
                  <a:pt x="446" y="485"/>
                  <a:pt x="447" y="482"/>
                  <a:pt x="447" y="480"/>
                </a:cubicBezTo>
                <a:cubicBezTo>
                  <a:pt x="448" y="476"/>
                  <a:pt x="446" y="474"/>
                  <a:pt x="444" y="472"/>
                </a:cubicBezTo>
                <a:cubicBezTo>
                  <a:pt x="442" y="470"/>
                  <a:pt x="440" y="468"/>
                  <a:pt x="440" y="466"/>
                </a:cubicBezTo>
                <a:cubicBezTo>
                  <a:pt x="440" y="463"/>
                  <a:pt x="441" y="462"/>
                  <a:pt x="442" y="460"/>
                </a:cubicBezTo>
                <a:cubicBezTo>
                  <a:pt x="442" y="459"/>
                  <a:pt x="443" y="459"/>
                  <a:pt x="443" y="458"/>
                </a:cubicBezTo>
                <a:cubicBezTo>
                  <a:pt x="444" y="456"/>
                  <a:pt x="445" y="453"/>
                  <a:pt x="445" y="450"/>
                </a:cubicBezTo>
                <a:cubicBezTo>
                  <a:pt x="445" y="449"/>
                  <a:pt x="445" y="447"/>
                  <a:pt x="445" y="446"/>
                </a:cubicBezTo>
                <a:cubicBezTo>
                  <a:pt x="444" y="441"/>
                  <a:pt x="444" y="438"/>
                  <a:pt x="449" y="435"/>
                </a:cubicBezTo>
                <a:cubicBezTo>
                  <a:pt x="451" y="433"/>
                  <a:pt x="454" y="432"/>
                  <a:pt x="457" y="431"/>
                </a:cubicBezTo>
                <a:cubicBezTo>
                  <a:pt x="460" y="431"/>
                  <a:pt x="463" y="430"/>
                  <a:pt x="465" y="428"/>
                </a:cubicBezTo>
                <a:cubicBezTo>
                  <a:pt x="468" y="427"/>
                  <a:pt x="470" y="425"/>
                  <a:pt x="471" y="422"/>
                </a:cubicBezTo>
                <a:cubicBezTo>
                  <a:pt x="472" y="419"/>
                  <a:pt x="473" y="417"/>
                  <a:pt x="475" y="415"/>
                </a:cubicBezTo>
                <a:cubicBezTo>
                  <a:pt x="477" y="413"/>
                  <a:pt x="479" y="410"/>
                  <a:pt x="481" y="407"/>
                </a:cubicBezTo>
                <a:cubicBezTo>
                  <a:pt x="482" y="405"/>
                  <a:pt x="483" y="404"/>
                  <a:pt x="485" y="402"/>
                </a:cubicBezTo>
                <a:cubicBezTo>
                  <a:pt x="485" y="401"/>
                  <a:pt x="485" y="401"/>
                  <a:pt x="485" y="401"/>
                </a:cubicBezTo>
                <a:cubicBezTo>
                  <a:pt x="487" y="399"/>
                  <a:pt x="489" y="397"/>
                  <a:pt x="489" y="395"/>
                </a:cubicBezTo>
                <a:cubicBezTo>
                  <a:pt x="489" y="393"/>
                  <a:pt x="489" y="392"/>
                  <a:pt x="489" y="391"/>
                </a:cubicBezTo>
                <a:cubicBezTo>
                  <a:pt x="489" y="389"/>
                  <a:pt x="489" y="388"/>
                  <a:pt x="490" y="386"/>
                </a:cubicBezTo>
                <a:cubicBezTo>
                  <a:pt x="490" y="385"/>
                  <a:pt x="491" y="384"/>
                  <a:pt x="492" y="383"/>
                </a:cubicBezTo>
                <a:cubicBezTo>
                  <a:pt x="493" y="382"/>
                  <a:pt x="494" y="381"/>
                  <a:pt x="494" y="379"/>
                </a:cubicBezTo>
                <a:cubicBezTo>
                  <a:pt x="494" y="376"/>
                  <a:pt x="492" y="374"/>
                  <a:pt x="490" y="373"/>
                </a:cubicBezTo>
                <a:cubicBezTo>
                  <a:pt x="488" y="370"/>
                  <a:pt x="482" y="367"/>
                  <a:pt x="478" y="367"/>
                </a:cubicBezTo>
                <a:cubicBezTo>
                  <a:pt x="478" y="367"/>
                  <a:pt x="478" y="367"/>
                  <a:pt x="478" y="367"/>
                </a:cubicBezTo>
                <a:cubicBezTo>
                  <a:pt x="478" y="367"/>
                  <a:pt x="478" y="367"/>
                  <a:pt x="478" y="367"/>
                </a:cubicBezTo>
                <a:cubicBezTo>
                  <a:pt x="477" y="367"/>
                  <a:pt x="477" y="367"/>
                  <a:pt x="476" y="367"/>
                </a:cubicBezTo>
                <a:cubicBezTo>
                  <a:pt x="475" y="367"/>
                  <a:pt x="475" y="367"/>
                  <a:pt x="474" y="367"/>
                </a:cubicBezTo>
                <a:cubicBezTo>
                  <a:pt x="471" y="367"/>
                  <a:pt x="471" y="366"/>
                  <a:pt x="471" y="366"/>
                </a:cubicBezTo>
                <a:cubicBezTo>
                  <a:pt x="470" y="365"/>
                  <a:pt x="470" y="364"/>
                  <a:pt x="475" y="362"/>
                </a:cubicBezTo>
                <a:cubicBezTo>
                  <a:pt x="475" y="362"/>
                  <a:pt x="475" y="361"/>
                  <a:pt x="475" y="361"/>
                </a:cubicBezTo>
                <a:cubicBezTo>
                  <a:pt x="478" y="360"/>
                  <a:pt x="479" y="358"/>
                  <a:pt x="481" y="356"/>
                </a:cubicBezTo>
                <a:cubicBezTo>
                  <a:pt x="482" y="354"/>
                  <a:pt x="484" y="353"/>
                  <a:pt x="486" y="351"/>
                </a:cubicBezTo>
                <a:cubicBezTo>
                  <a:pt x="488" y="350"/>
                  <a:pt x="488" y="350"/>
                  <a:pt x="488" y="350"/>
                </a:cubicBezTo>
                <a:cubicBezTo>
                  <a:pt x="491" y="348"/>
                  <a:pt x="495" y="346"/>
                  <a:pt x="498" y="343"/>
                </a:cubicBezTo>
                <a:cubicBezTo>
                  <a:pt x="500" y="342"/>
                  <a:pt x="501" y="340"/>
                  <a:pt x="502" y="339"/>
                </a:cubicBezTo>
                <a:cubicBezTo>
                  <a:pt x="504" y="337"/>
                  <a:pt x="505" y="336"/>
                  <a:pt x="507" y="335"/>
                </a:cubicBezTo>
                <a:cubicBezTo>
                  <a:pt x="510" y="332"/>
                  <a:pt x="514" y="331"/>
                  <a:pt x="517" y="331"/>
                </a:cubicBezTo>
                <a:cubicBezTo>
                  <a:pt x="517" y="331"/>
                  <a:pt x="518" y="331"/>
                  <a:pt x="518" y="331"/>
                </a:cubicBezTo>
                <a:cubicBezTo>
                  <a:pt x="519" y="331"/>
                  <a:pt x="519" y="331"/>
                  <a:pt x="520" y="332"/>
                </a:cubicBezTo>
                <a:cubicBezTo>
                  <a:pt x="522" y="332"/>
                  <a:pt x="522" y="332"/>
                  <a:pt x="522" y="332"/>
                </a:cubicBezTo>
                <a:cubicBezTo>
                  <a:pt x="522" y="330"/>
                  <a:pt x="522" y="330"/>
                  <a:pt x="522" y="330"/>
                </a:cubicBezTo>
                <a:cubicBezTo>
                  <a:pt x="520" y="329"/>
                  <a:pt x="520" y="329"/>
                  <a:pt x="520" y="329"/>
                </a:cubicBezTo>
                <a:cubicBezTo>
                  <a:pt x="522" y="330"/>
                  <a:pt x="522" y="330"/>
                  <a:pt x="522" y="330"/>
                </a:cubicBezTo>
                <a:cubicBezTo>
                  <a:pt x="523" y="329"/>
                  <a:pt x="523" y="328"/>
                  <a:pt x="524" y="327"/>
                </a:cubicBezTo>
                <a:cubicBezTo>
                  <a:pt x="524" y="326"/>
                  <a:pt x="525" y="326"/>
                  <a:pt x="525" y="325"/>
                </a:cubicBezTo>
                <a:cubicBezTo>
                  <a:pt x="528" y="322"/>
                  <a:pt x="530" y="319"/>
                  <a:pt x="533" y="317"/>
                </a:cubicBezTo>
                <a:cubicBezTo>
                  <a:pt x="535" y="315"/>
                  <a:pt x="535" y="314"/>
                  <a:pt x="535" y="312"/>
                </a:cubicBezTo>
                <a:cubicBezTo>
                  <a:pt x="535" y="311"/>
                  <a:pt x="535" y="310"/>
                  <a:pt x="535" y="309"/>
                </a:cubicBezTo>
                <a:cubicBezTo>
                  <a:pt x="536" y="307"/>
                  <a:pt x="538" y="306"/>
                  <a:pt x="540" y="305"/>
                </a:cubicBezTo>
                <a:cubicBezTo>
                  <a:pt x="541" y="304"/>
                  <a:pt x="542" y="304"/>
                  <a:pt x="543" y="302"/>
                </a:cubicBezTo>
                <a:cubicBezTo>
                  <a:pt x="544" y="302"/>
                  <a:pt x="544" y="301"/>
                  <a:pt x="545" y="300"/>
                </a:cubicBezTo>
                <a:cubicBezTo>
                  <a:pt x="546" y="299"/>
                  <a:pt x="547" y="298"/>
                  <a:pt x="547" y="296"/>
                </a:cubicBezTo>
                <a:cubicBezTo>
                  <a:pt x="547" y="295"/>
                  <a:pt x="547" y="293"/>
                  <a:pt x="548" y="292"/>
                </a:cubicBezTo>
                <a:cubicBezTo>
                  <a:pt x="548" y="289"/>
                  <a:pt x="548" y="287"/>
                  <a:pt x="550" y="283"/>
                </a:cubicBezTo>
                <a:cubicBezTo>
                  <a:pt x="552" y="281"/>
                  <a:pt x="554" y="279"/>
                  <a:pt x="556" y="276"/>
                </a:cubicBezTo>
                <a:cubicBezTo>
                  <a:pt x="557" y="275"/>
                  <a:pt x="558" y="274"/>
                  <a:pt x="559" y="273"/>
                </a:cubicBezTo>
                <a:cubicBezTo>
                  <a:pt x="562" y="271"/>
                  <a:pt x="564" y="267"/>
                  <a:pt x="565" y="264"/>
                </a:cubicBezTo>
                <a:cubicBezTo>
                  <a:pt x="567" y="261"/>
                  <a:pt x="567" y="259"/>
                  <a:pt x="567" y="257"/>
                </a:cubicBezTo>
                <a:cubicBezTo>
                  <a:pt x="567" y="255"/>
                  <a:pt x="567" y="254"/>
                  <a:pt x="567" y="252"/>
                </a:cubicBezTo>
                <a:cubicBezTo>
                  <a:pt x="568" y="249"/>
                  <a:pt x="570" y="246"/>
                  <a:pt x="572" y="243"/>
                </a:cubicBezTo>
                <a:cubicBezTo>
                  <a:pt x="574" y="241"/>
                  <a:pt x="576" y="238"/>
                  <a:pt x="577" y="236"/>
                </a:cubicBezTo>
                <a:cubicBezTo>
                  <a:pt x="577" y="234"/>
                  <a:pt x="578" y="233"/>
                  <a:pt x="578" y="232"/>
                </a:cubicBezTo>
                <a:cubicBezTo>
                  <a:pt x="579" y="230"/>
                  <a:pt x="579" y="227"/>
                  <a:pt x="581" y="225"/>
                </a:cubicBezTo>
                <a:cubicBezTo>
                  <a:pt x="582" y="224"/>
                  <a:pt x="582" y="223"/>
                  <a:pt x="583" y="222"/>
                </a:cubicBezTo>
                <a:cubicBezTo>
                  <a:pt x="585" y="220"/>
                  <a:pt x="587" y="219"/>
                  <a:pt x="587" y="216"/>
                </a:cubicBezTo>
                <a:cubicBezTo>
                  <a:pt x="588" y="214"/>
                  <a:pt x="587" y="212"/>
                  <a:pt x="587" y="210"/>
                </a:cubicBezTo>
                <a:cubicBezTo>
                  <a:pt x="586" y="209"/>
                  <a:pt x="586" y="207"/>
                  <a:pt x="586" y="205"/>
                </a:cubicBezTo>
                <a:cubicBezTo>
                  <a:pt x="586" y="203"/>
                  <a:pt x="587" y="201"/>
                  <a:pt x="588" y="200"/>
                </a:cubicBezTo>
                <a:cubicBezTo>
                  <a:pt x="588" y="198"/>
                  <a:pt x="589" y="197"/>
                  <a:pt x="589" y="195"/>
                </a:cubicBezTo>
                <a:cubicBezTo>
                  <a:pt x="590" y="193"/>
                  <a:pt x="590" y="191"/>
                  <a:pt x="591" y="189"/>
                </a:cubicBezTo>
                <a:cubicBezTo>
                  <a:pt x="592" y="186"/>
                  <a:pt x="593" y="183"/>
                  <a:pt x="593" y="180"/>
                </a:cubicBezTo>
                <a:lnTo>
                  <a:pt x="593" y="178"/>
                </a:lnTo>
                <a:close/>
                <a:moveTo>
                  <a:pt x="373" y="162"/>
                </a:moveTo>
                <a:cubicBezTo>
                  <a:pt x="373" y="162"/>
                  <a:pt x="372" y="162"/>
                  <a:pt x="371" y="162"/>
                </a:cubicBezTo>
                <a:cubicBezTo>
                  <a:pt x="370" y="162"/>
                  <a:pt x="369" y="163"/>
                  <a:pt x="367" y="163"/>
                </a:cubicBezTo>
                <a:cubicBezTo>
                  <a:pt x="367" y="164"/>
                  <a:pt x="367" y="164"/>
                  <a:pt x="367" y="164"/>
                </a:cubicBezTo>
                <a:cubicBezTo>
                  <a:pt x="368" y="163"/>
                  <a:pt x="368" y="162"/>
                  <a:pt x="369" y="161"/>
                </a:cubicBezTo>
                <a:cubicBezTo>
                  <a:pt x="371" y="160"/>
                  <a:pt x="371" y="159"/>
                  <a:pt x="371" y="158"/>
                </a:cubicBezTo>
                <a:cubicBezTo>
                  <a:pt x="372" y="158"/>
                  <a:pt x="372" y="157"/>
                  <a:pt x="372" y="157"/>
                </a:cubicBezTo>
                <a:cubicBezTo>
                  <a:pt x="373" y="156"/>
                  <a:pt x="373" y="156"/>
                  <a:pt x="374" y="155"/>
                </a:cubicBezTo>
                <a:cubicBezTo>
                  <a:pt x="374" y="155"/>
                  <a:pt x="375" y="154"/>
                  <a:pt x="375" y="154"/>
                </a:cubicBezTo>
                <a:cubicBezTo>
                  <a:pt x="375" y="155"/>
                  <a:pt x="375" y="156"/>
                  <a:pt x="375" y="156"/>
                </a:cubicBezTo>
                <a:cubicBezTo>
                  <a:pt x="375" y="159"/>
                  <a:pt x="374" y="161"/>
                  <a:pt x="373" y="162"/>
                </a:cubicBezTo>
                <a:close/>
                <a:moveTo>
                  <a:pt x="389" y="127"/>
                </a:moveTo>
                <a:cubicBezTo>
                  <a:pt x="388" y="128"/>
                  <a:pt x="387" y="128"/>
                  <a:pt x="386" y="129"/>
                </a:cubicBezTo>
                <a:cubicBezTo>
                  <a:pt x="385" y="130"/>
                  <a:pt x="385" y="130"/>
                  <a:pt x="384" y="131"/>
                </a:cubicBezTo>
                <a:cubicBezTo>
                  <a:pt x="384" y="131"/>
                  <a:pt x="383" y="131"/>
                  <a:pt x="383" y="132"/>
                </a:cubicBezTo>
                <a:cubicBezTo>
                  <a:pt x="382" y="132"/>
                  <a:pt x="381" y="133"/>
                  <a:pt x="380" y="134"/>
                </a:cubicBezTo>
                <a:cubicBezTo>
                  <a:pt x="378" y="136"/>
                  <a:pt x="378" y="137"/>
                  <a:pt x="378" y="139"/>
                </a:cubicBezTo>
                <a:cubicBezTo>
                  <a:pt x="378" y="140"/>
                  <a:pt x="378" y="140"/>
                  <a:pt x="378" y="140"/>
                </a:cubicBezTo>
                <a:cubicBezTo>
                  <a:pt x="378" y="141"/>
                  <a:pt x="378" y="143"/>
                  <a:pt x="378" y="145"/>
                </a:cubicBezTo>
                <a:cubicBezTo>
                  <a:pt x="378" y="146"/>
                  <a:pt x="379" y="147"/>
                  <a:pt x="379" y="149"/>
                </a:cubicBezTo>
                <a:cubicBezTo>
                  <a:pt x="378" y="149"/>
                  <a:pt x="378" y="149"/>
                  <a:pt x="377" y="149"/>
                </a:cubicBezTo>
                <a:cubicBezTo>
                  <a:pt x="377" y="149"/>
                  <a:pt x="377" y="148"/>
                  <a:pt x="377" y="148"/>
                </a:cubicBezTo>
                <a:cubicBezTo>
                  <a:pt x="376" y="146"/>
                  <a:pt x="374" y="144"/>
                  <a:pt x="372" y="144"/>
                </a:cubicBezTo>
                <a:cubicBezTo>
                  <a:pt x="371" y="144"/>
                  <a:pt x="371" y="144"/>
                  <a:pt x="370" y="145"/>
                </a:cubicBezTo>
                <a:cubicBezTo>
                  <a:pt x="369" y="145"/>
                  <a:pt x="368" y="146"/>
                  <a:pt x="367" y="147"/>
                </a:cubicBezTo>
                <a:cubicBezTo>
                  <a:pt x="367" y="147"/>
                  <a:pt x="367" y="148"/>
                  <a:pt x="366" y="148"/>
                </a:cubicBezTo>
                <a:cubicBezTo>
                  <a:pt x="366" y="148"/>
                  <a:pt x="365" y="149"/>
                  <a:pt x="364" y="150"/>
                </a:cubicBezTo>
                <a:cubicBezTo>
                  <a:pt x="364" y="150"/>
                  <a:pt x="364" y="150"/>
                  <a:pt x="364" y="150"/>
                </a:cubicBezTo>
                <a:cubicBezTo>
                  <a:pt x="362" y="152"/>
                  <a:pt x="361" y="154"/>
                  <a:pt x="360" y="156"/>
                </a:cubicBezTo>
                <a:cubicBezTo>
                  <a:pt x="360" y="157"/>
                  <a:pt x="360" y="157"/>
                  <a:pt x="360" y="158"/>
                </a:cubicBezTo>
                <a:cubicBezTo>
                  <a:pt x="359" y="161"/>
                  <a:pt x="358" y="164"/>
                  <a:pt x="359" y="166"/>
                </a:cubicBezTo>
                <a:cubicBezTo>
                  <a:pt x="360" y="167"/>
                  <a:pt x="360" y="168"/>
                  <a:pt x="362" y="168"/>
                </a:cubicBezTo>
                <a:cubicBezTo>
                  <a:pt x="362" y="168"/>
                  <a:pt x="362" y="168"/>
                  <a:pt x="362" y="168"/>
                </a:cubicBezTo>
                <a:cubicBezTo>
                  <a:pt x="362" y="168"/>
                  <a:pt x="362" y="169"/>
                  <a:pt x="362" y="169"/>
                </a:cubicBezTo>
                <a:cubicBezTo>
                  <a:pt x="361" y="169"/>
                  <a:pt x="360" y="169"/>
                  <a:pt x="359" y="170"/>
                </a:cubicBezTo>
                <a:cubicBezTo>
                  <a:pt x="358" y="170"/>
                  <a:pt x="356" y="171"/>
                  <a:pt x="355" y="172"/>
                </a:cubicBezTo>
                <a:cubicBezTo>
                  <a:pt x="353" y="173"/>
                  <a:pt x="352" y="175"/>
                  <a:pt x="350" y="176"/>
                </a:cubicBezTo>
                <a:cubicBezTo>
                  <a:pt x="349" y="177"/>
                  <a:pt x="349" y="177"/>
                  <a:pt x="349" y="177"/>
                </a:cubicBezTo>
                <a:cubicBezTo>
                  <a:pt x="348" y="178"/>
                  <a:pt x="347" y="179"/>
                  <a:pt x="346" y="179"/>
                </a:cubicBezTo>
                <a:cubicBezTo>
                  <a:pt x="347" y="178"/>
                  <a:pt x="348" y="177"/>
                  <a:pt x="348" y="176"/>
                </a:cubicBezTo>
                <a:cubicBezTo>
                  <a:pt x="349" y="175"/>
                  <a:pt x="349" y="175"/>
                  <a:pt x="349" y="174"/>
                </a:cubicBezTo>
                <a:cubicBezTo>
                  <a:pt x="349" y="174"/>
                  <a:pt x="349" y="173"/>
                  <a:pt x="349" y="173"/>
                </a:cubicBezTo>
                <a:cubicBezTo>
                  <a:pt x="349" y="173"/>
                  <a:pt x="350" y="172"/>
                  <a:pt x="351" y="172"/>
                </a:cubicBezTo>
                <a:cubicBezTo>
                  <a:pt x="351" y="171"/>
                  <a:pt x="352" y="171"/>
                  <a:pt x="352" y="171"/>
                </a:cubicBezTo>
                <a:cubicBezTo>
                  <a:pt x="354" y="169"/>
                  <a:pt x="355" y="168"/>
                  <a:pt x="355" y="166"/>
                </a:cubicBezTo>
                <a:cubicBezTo>
                  <a:pt x="356" y="166"/>
                  <a:pt x="356" y="166"/>
                  <a:pt x="356" y="166"/>
                </a:cubicBezTo>
                <a:cubicBezTo>
                  <a:pt x="356" y="165"/>
                  <a:pt x="356" y="164"/>
                  <a:pt x="357" y="164"/>
                </a:cubicBezTo>
                <a:cubicBezTo>
                  <a:pt x="358" y="163"/>
                  <a:pt x="358" y="162"/>
                  <a:pt x="359" y="161"/>
                </a:cubicBezTo>
                <a:cubicBezTo>
                  <a:pt x="360" y="159"/>
                  <a:pt x="362" y="151"/>
                  <a:pt x="360" y="148"/>
                </a:cubicBezTo>
                <a:cubicBezTo>
                  <a:pt x="359" y="145"/>
                  <a:pt x="356" y="145"/>
                  <a:pt x="355" y="145"/>
                </a:cubicBezTo>
                <a:cubicBezTo>
                  <a:pt x="353" y="145"/>
                  <a:pt x="353" y="145"/>
                  <a:pt x="353" y="145"/>
                </a:cubicBezTo>
                <a:cubicBezTo>
                  <a:pt x="352" y="145"/>
                  <a:pt x="352" y="145"/>
                  <a:pt x="352" y="145"/>
                </a:cubicBezTo>
                <a:cubicBezTo>
                  <a:pt x="352" y="143"/>
                  <a:pt x="353" y="142"/>
                  <a:pt x="357" y="140"/>
                </a:cubicBezTo>
                <a:cubicBezTo>
                  <a:pt x="360" y="139"/>
                  <a:pt x="363" y="137"/>
                  <a:pt x="364" y="134"/>
                </a:cubicBezTo>
                <a:cubicBezTo>
                  <a:pt x="365" y="132"/>
                  <a:pt x="365" y="131"/>
                  <a:pt x="364" y="130"/>
                </a:cubicBezTo>
                <a:cubicBezTo>
                  <a:pt x="364" y="130"/>
                  <a:pt x="364" y="130"/>
                  <a:pt x="364" y="130"/>
                </a:cubicBezTo>
                <a:cubicBezTo>
                  <a:pt x="365" y="130"/>
                  <a:pt x="365" y="130"/>
                  <a:pt x="366" y="132"/>
                </a:cubicBezTo>
                <a:cubicBezTo>
                  <a:pt x="367" y="133"/>
                  <a:pt x="368" y="136"/>
                  <a:pt x="372" y="136"/>
                </a:cubicBezTo>
                <a:cubicBezTo>
                  <a:pt x="372" y="136"/>
                  <a:pt x="372" y="136"/>
                  <a:pt x="372" y="136"/>
                </a:cubicBezTo>
                <a:cubicBezTo>
                  <a:pt x="377" y="135"/>
                  <a:pt x="383" y="131"/>
                  <a:pt x="386" y="127"/>
                </a:cubicBezTo>
                <a:cubicBezTo>
                  <a:pt x="386" y="126"/>
                  <a:pt x="386" y="125"/>
                  <a:pt x="387" y="124"/>
                </a:cubicBezTo>
                <a:cubicBezTo>
                  <a:pt x="387" y="124"/>
                  <a:pt x="387" y="124"/>
                  <a:pt x="388" y="124"/>
                </a:cubicBezTo>
                <a:cubicBezTo>
                  <a:pt x="388" y="124"/>
                  <a:pt x="388" y="124"/>
                  <a:pt x="388" y="124"/>
                </a:cubicBezTo>
                <a:cubicBezTo>
                  <a:pt x="389" y="124"/>
                  <a:pt x="390" y="124"/>
                  <a:pt x="391" y="124"/>
                </a:cubicBezTo>
                <a:cubicBezTo>
                  <a:pt x="392" y="123"/>
                  <a:pt x="394" y="122"/>
                  <a:pt x="394" y="120"/>
                </a:cubicBezTo>
                <a:cubicBezTo>
                  <a:pt x="395" y="122"/>
                  <a:pt x="397" y="123"/>
                  <a:pt x="398" y="123"/>
                </a:cubicBezTo>
                <a:cubicBezTo>
                  <a:pt x="398" y="124"/>
                  <a:pt x="398" y="124"/>
                  <a:pt x="397" y="124"/>
                </a:cubicBezTo>
                <a:cubicBezTo>
                  <a:pt x="395" y="124"/>
                  <a:pt x="391" y="125"/>
                  <a:pt x="389" y="127"/>
                </a:cubicBezTo>
                <a:close/>
                <a:moveTo>
                  <a:pt x="421" y="207"/>
                </a:moveTo>
                <a:cubicBezTo>
                  <a:pt x="419" y="207"/>
                  <a:pt x="419" y="207"/>
                  <a:pt x="419" y="207"/>
                </a:cubicBezTo>
                <a:cubicBezTo>
                  <a:pt x="419" y="208"/>
                  <a:pt x="419" y="208"/>
                  <a:pt x="419" y="208"/>
                </a:cubicBezTo>
                <a:cubicBezTo>
                  <a:pt x="418" y="207"/>
                  <a:pt x="417" y="206"/>
                  <a:pt x="415" y="205"/>
                </a:cubicBezTo>
                <a:cubicBezTo>
                  <a:pt x="412" y="204"/>
                  <a:pt x="410" y="204"/>
                  <a:pt x="408" y="204"/>
                </a:cubicBezTo>
                <a:cubicBezTo>
                  <a:pt x="404" y="204"/>
                  <a:pt x="404" y="204"/>
                  <a:pt x="404" y="204"/>
                </a:cubicBezTo>
                <a:cubicBezTo>
                  <a:pt x="406" y="204"/>
                  <a:pt x="408" y="203"/>
                  <a:pt x="410" y="203"/>
                </a:cubicBezTo>
                <a:cubicBezTo>
                  <a:pt x="410" y="203"/>
                  <a:pt x="410" y="203"/>
                  <a:pt x="410" y="203"/>
                </a:cubicBezTo>
                <a:cubicBezTo>
                  <a:pt x="412" y="203"/>
                  <a:pt x="413" y="203"/>
                  <a:pt x="414" y="204"/>
                </a:cubicBezTo>
                <a:cubicBezTo>
                  <a:pt x="415" y="204"/>
                  <a:pt x="416" y="204"/>
                  <a:pt x="417" y="205"/>
                </a:cubicBezTo>
                <a:cubicBezTo>
                  <a:pt x="419" y="205"/>
                  <a:pt x="421" y="206"/>
                  <a:pt x="423" y="206"/>
                </a:cubicBezTo>
                <a:cubicBezTo>
                  <a:pt x="424" y="206"/>
                  <a:pt x="426" y="205"/>
                  <a:pt x="427" y="205"/>
                </a:cubicBezTo>
                <a:cubicBezTo>
                  <a:pt x="425" y="206"/>
                  <a:pt x="423" y="207"/>
                  <a:pt x="421" y="207"/>
                </a:cubicBezTo>
                <a:close/>
                <a:moveTo>
                  <a:pt x="433" y="202"/>
                </a:moveTo>
                <a:cubicBezTo>
                  <a:pt x="433" y="202"/>
                  <a:pt x="433" y="202"/>
                  <a:pt x="434" y="202"/>
                </a:cubicBezTo>
                <a:cubicBezTo>
                  <a:pt x="436" y="201"/>
                  <a:pt x="437" y="200"/>
                  <a:pt x="440" y="199"/>
                </a:cubicBezTo>
                <a:cubicBezTo>
                  <a:pt x="439" y="200"/>
                  <a:pt x="437" y="201"/>
                  <a:pt x="436" y="201"/>
                </a:cubicBezTo>
                <a:cubicBezTo>
                  <a:pt x="435" y="202"/>
                  <a:pt x="434" y="202"/>
                  <a:pt x="433" y="20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2" name="Freeform 14">
            <a:extLst>
              <a:ext uri="{FF2B5EF4-FFF2-40B4-BE49-F238E27FC236}">
                <a16:creationId xmlns:a16="http://schemas.microsoft.com/office/drawing/2014/main" id="{489EC6C1-31F4-401E-B735-4BF4CED73DD7}"/>
              </a:ext>
            </a:extLst>
          </p:cNvPr>
          <p:cNvSpPr>
            <a:spLocks/>
          </p:cNvSpPr>
          <p:nvPr/>
        </p:nvSpPr>
        <p:spPr bwMode="auto">
          <a:xfrm>
            <a:off x="5608759" y="2503717"/>
            <a:ext cx="620590" cy="355292"/>
          </a:xfrm>
          <a:custGeom>
            <a:avLst/>
            <a:gdLst>
              <a:gd name="T0" fmla="*/ 171 w 177"/>
              <a:gd name="T1" fmla="*/ 28 h 104"/>
              <a:gd name="T2" fmla="*/ 169 w 177"/>
              <a:gd name="T3" fmla="*/ 26 h 104"/>
              <a:gd name="T4" fmla="*/ 152 w 177"/>
              <a:gd name="T5" fmla="*/ 25 h 104"/>
              <a:gd name="T6" fmla="*/ 140 w 177"/>
              <a:gd name="T7" fmla="*/ 23 h 104"/>
              <a:gd name="T8" fmla="*/ 131 w 177"/>
              <a:gd name="T9" fmla="*/ 23 h 104"/>
              <a:gd name="T10" fmla="*/ 123 w 177"/>
              <a:gd name="T11" fmla="*/ 22 h 104"/>
              <a:gd name="T12" fmla="*/ 114 w 177"/>
              <a:gd name="T13" fmla="*/ 17 h 104"/>
              <a:gd name="T14" fmla="*/ 107 w 177"/>
              <a:gd name="T15" fmla="*/ 15 h 104"/>
              <a:gd name="T16" fmla="*/ 104 w 177"/>
              <a:gd name="T17" fmla="*/ 26 h 104"/>
              <a:gd name="T18" fmla="*/ 101 w 177"/>
              <a:gd name="T19" fmla="*/ 32 h 104"/>
              <a:gd name="T20" fmla="*/ 100 w 177"/>
              <a:gd name="T21" fmla="*/ 38 h 104"/>
              <a:gd name="T22" fmla="*/ 96 w 177"/>
              <a:gd name="T23" fmla="*/ 42 h 104"/>
              <a:gd name="T24" fmla="*/ 81 w 177"/>
              <a:gd name="T25" fmla="*/ 32 h 104"/>
              <a:gd name="T26" fmla="*/ 76 w 177"/>
              <a:gd name="T27" fmla="*/ 33 h 104"/>
              <a:gd name="T28" fmla="*/ 70 w 177"/>
              <a:gd name="T29" fmla="*/ 34 h 104"/>
              <a:gd name="T30" fmla="*/ 66 w 177"/>
              <a:gd name="T31" fmla="*/ 32 h 104"/>
              <a:gd name="T32" fmla="*/ 57 w 177"/>
              <a:gd name="T33" fmla="*/ 29 h 104"/>
              <a:gd name="T34" fmla="*/ 63 w 177"/>
              <a:gd name="T35" fmla="*/ 16 h 104"/>
              <a:gd name="T36" fmla="*/ 67 w 177"/>
              <a:gd name="T37" fmla="*/ 9 h 104"/>
              <a:gd name="T38" fmla="*/ 71 w 177"/>
              <a:gd name="T39" fmla="*/ 1 h 104"/>
              <a:gd name="T40" fmla="*/ 67 w 177"/>
              <a:gd name="T41" fmla="*/ 0 h 104"/>
              <a:gd name="T42" fmla="*/ 45 w 177"/>
              <a:gd name="T43" fmla="*/ 9 h 104"/>
              <a:gd name="T44" fmla="*/ 31 w 177"/>
              <a:gd name="T45" fmla="*/ 18 h 104"/>
              <a:gd name="T46" fmla="*/ 16 w 177"/>
              <a:gd name="T47" fmla="*/ 13 h 104"/>
              <a:gd name="T48" fmla="*/ 9 w 177"/>
              <a:gd name="T49" fmla="*/ 10 h 104"/>
              <a:gd name="T50" fmla="*/ 6 w 177"/>
              <a:gd name="T51" fmla="*/ 26 h 104"/>
              <a:gd name="T52" fmla="*/ 3 w 177"/>
              <a:gd name="T53" fmla="*/ 43 h 104"/>
              <a:gd name="T54" fmla="*/ 8 w 177"/>
              <a:gd name="T55" fmla="*/ 57 h 104"/>
              <a:gd name="T56" fmla="*/ 2 w 177"/>
              <a:gd name="T57" fmla="*/ 67 h 104"/>
              <a:gd name="T58" fmla="*/ 5 w 177"/>
              <a:gd name="T59" fmla="*/ 72 h 104"/>
              <a:gd name="T60" fmla="*/ 8 w 177"/>
              <a:gd name="T61" fmla="*/ 76 h 104"/>
              <a:gd name="T62" fmla="*/ 11 w 177"/>
              <a:gd name="T63" fmla="*/ 75 h 104"/>
              <a:gd name="T64" fmla="*/ 17 w 177"/>
              <a:gd name="T65" fmla="*/ 74 h 104"/>
              <a:gd name="T66" fmla="*/ 21 w 177"/>
              <a:gd name="T67" fmla="*/ 78 h 104"/>
              <a:gd name="T68" fmla="*/ 22 w 177"/>
              <a:gd name="T69" fmla="*/ 78 h 104"/>
              <a:gd name="T70" fmla="*/ 26 w 177"/>
              <a:gd name="T71" fmla="*/ 77 h 104"/>
              <a:gd name="T72" fmla="*/ 37 w 177"/>
              <a:gd name="T73" fmla="*/ 75 h 104"/>
              <a:gd name="T74" fmla="*/ 48 w 177"/>
              <a:gd name="T75" fmla="*/ 68 h 104"/>
              <a:gd name="T76" fmla="*/ 66 w 177"/>
              <a:gd name="T77" fmla="*/ 57 h 104"/>
              <a:gd name="T78" fmla="*/ 75 w 177"/>
              <a:gd name="T79" fmla="*/ 64 h 104"/>
              <a:gd name="T80" fmla="*/ 69 w 177"/>
              <a:gd name="T81" fmla="*/ 76 h 104"/>
              <a:gd name="T82" fmla="*/ 64 w 177"/>
              <a:gd name="T83" fmla="*/ 85 h 104"/>
              <a:gd name="T84" fmla="*/ 66 w 177"/>
              <a:gd name="T85" fmla="*/ 88 h 104"/>
              <a:gd name="T86" fmla="*/ 71 w 177"/>
              <a:gd name="T87" fmla="*/ 93 h 104"/>
              <a:gd name="T88" fmla="*/ 79 w 177"/>
              <a:gd name="T89" fmla="*/ 104 h 104"/>
              <a:gd name="T90" fmla="*/ 84 w 177"/>
              <a:gd name="T91" fmla="*/ 102 h 104"/>
              <a:gd name="T92" fmla="*/ 91 w 177"/>
              <a:gd name="T93" fmla="*/ 97 h 104"/>
              <a:gd name="T94" fmla="*/ 98 w 177"/>
              <a:gd name="T95" fmla="*/ 89 h 104"/>
              <a:gd name="T96" fmla="*/ 102 w 177"/>
              <a:gd name="T97" fmla="*/ 86 h 104"/>
              <a:gd name="T98" fmla="*/ 108 w 177"/>
              <a:gd name="T99" fmla="*/ 84 h 104"/>
              <a:gd name="T100" fmla="*/ 111 w 177"/>
              <a:gd name="T101" fmla="*/ 84 h 104"/>
              <a:gd name="T102" fmla="*/ 114 w 177"/>
              <a:gd name="T103" fmla="*/ 84 h 104"/>
              <a:gd name="T104" fmla="*/ 121 w 177"/>
              <a:gd name="T105" fmla="*/ 85 h 104"/>
              <a:gd name="T106" fmla="*/ 127 w 177"/>
              <a:gd name="T107" fmla="*/ 84 h 104"/>
              <a:gd name="T108" fmla="*/ 133 w 177"/>
              <a:gd name="T109" fmla="*/ 82 h 104"/>
              <a:gd name="T110" fmla="*/ 138 w 177"/>
              <a:gd name="T111" fmla="*/ 81 h 104"/>
              <a:gd name="T112" fmla="*/ 144 w 177"/>
              <a:gd name="T113" fmla="*/ 76 h 104"/>
              <a:gd name="T114" fmla="*/ 154 w 177"/>
              <a:gd name="T115" fmla="*/ 68 h 104"/>
              <a:gd name="T116" fmla="*/ 160 w 177"/>
              <a:gd name="T117" fmla="*/ 70 h 104"/>
              <a:gd name="T118" fmla="*/ 167 w 177"/>
              <a:gd name="T119" fmla="*/ 73 h 104"/>
              <a:gd name="T120" fmla="*/ 173 w 177"/>
              <a:gd name="T121" fmla="*/ 77 h 104"/>
              <a:gd name="T122" fmla="*/ 176 w 177"/>
              <a:gd name="T123" fmla="*/ 76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7" h="104">
                <a:moveTo>
                  <a:pt x="176" y="60"/>
                </a:moveTo>
                <a:cubicBezTo>
                  <a:pt x="175" y="50"/>
                  <a:pt x="174" y="39"/>
                  <a:pt x="171" y="28"/>
                </a:cubicBezTo>
                <a:cubicBezTo>
                  <a:pt x="171" y="26"/>
                  <a:pt x="171" y="26"/>
                  <a:pt x="171" y="26"/>
                </a:cubicBezTo>
                <a:cubicBezTo>
                  <a:pt x="169" y="26"/>
                  <a:pt x="169" y="26"/>
                  <a:pt x="169" y="26"/>
                </a:cubicBezTo>
                <a:cubicBezTo>
                  <a:pt x="167" y="27"/>
                  <a:pt x="165" y="27"/>
                  <a:pt x="163" y="27"/>
                </a:cubicBezTo>
                <a:cubicBezTo>
                  <a:pt x="159" y="27"/>
                  <a:pt x="155" y="26"/>
                  <a:pt x="152" y="25"/>
                </a:cubicBezTo>
                <a:cubicBezTo>
                  <a:pt x="149" y="24"/>
                  <a:pt x="147" y="24"/>
                  <a:pt x="144" y="23"/>
                </a:cubicBezTo>
                <a:cubicBezTo>
                  <a:pt x="143" y="23"/>
                  <a:pt x="142" y="23"/>
                  <a:pt x="140" y="23"/>
                </a:cubicBezTo>
                <a:cubicBezTo>
                  <a:pt x="138" y="23"/>
                  <a:pt x="136" y="23"/>
                  <a:pt x="134" y="23"/>
                </a:cubicBezTo>
                <a:cubicBezTo>
                  <a:pt x="133" y="23"/>
                  <a:pt x="132" y="23"/>
                  <a:pt x="131" y="23"/>
                </a:cubicBezTo>
                <a:cubicBezTo>
                  <a:pt x="130" y="23"/>
                  <a:pt x="130" y="23"/>
                  <a:pt x="130" y="23"/>
                </a:cubicBezTo>
                <a:cubicBezTo>
                  <a:pt x="128" y="23"/>
                  <a:pt x="125" y="23"/>
                  <a:pt x="123" y="22"/>
                </a:cubicBezTo>
                <a:cubicBezTo>
                  <a:pt x="122" y="21"/>
                  <a:pt x="120" y="21"/>
                  <a:pt x="119" y="20"/>
                </a:cubicBezTo>
                <a:cubicBezTo>
                  <a:pt x="116" y="20"/>
                  <a:pt x="115" y="19"/>
                  <a:pt x="114" y="17"/>
                </a:cubicBezTo>
                <a:cubicBezTo>
                  <a:pt x="112" y="16"/>
                  <a:pt x="111" y="15"/>
                  <a:pt x="108" y="15"/>
                </a:cubicBezTo>
                <a:cubicBezTo>
                  <a:pt x="108" y="15"/>
                  <a:pt x="108" y="15"/>
                  <a:pt x="107" y="15"/>
                </a:cubicBezTo>
                <a:cubicBezTo>
                  <a:pt x="104" y="15"/>
                  <a:pt x="104" y="18"/>
                  <a:pt x="104" y="22"/>
                </a:cubicBezTo>
                <a:cubicBezTo>
                  <a:pt x="104" y="23"/>
                  <a:pt x="104" y="24"/>
                  <a:pt x="104" y="26"/>
                </a:cubicBezTo>
                <a:cubicBezTo>
                  <a:pt x="104" y="27"/>
                  <a:pt x="103" y="29"/>
                  <a:pt x="102" y="30"/>
                </a:cubicBezTo>
                <a:cubicBezTo>
                  <a:pt x="102" y="31"/>
                  <a:pt x="102" y="31"/>
                  <a:pt x="101" y="32"/>
                </a:cubicBezTo>
                <a:cubicBezTo>
                  <a:pt x="101" y="33"/>
                  <a:pt x="100" y="34"/>
                  <a:pt x="100" y="36"/>
                </a:cubicBezTo>
                <a:cubicBezTo>
                  <a:pt x="100" y="36"/>
                  <a:pt x="100" y="37"/>
                  <a:pt x="100" y="38"/>
                </a:cubicBezTo>
                <a:cubicBezTo>
                  <a:pt x="99" y="40"/>
                  <a:pt x="98" y="41"/>
                  <a:pt x="96" y="42"/>
                </a:cubicBezTo>
                <a:cubicBezTo>
                  <a:pt x="96" y="42"/>
                  <a:pt x="96" y="42"/>
                  <a:pt x="96" y="42"/>
                </a:cubicBezTo>
                <a:cubicBezTo>
                  <a:pt x="94" y="42"/>
                  <a:pt x="92" y="41"/>
                  <a:pt x="91" y="39"/>
                </a:cubicBezTo>
                <a:cubicBezTo>
                  <a:pt x="88" y="34"/>
                  <a:pt x="84" y="32"/>
                  <a:pt x="81" y="32"/>
                </a:cubicBezTo>
                <a:cubicBezTo>
                  <a:pt x="80" y="31"/>
                  <a:pt x="80" y="31"/>
                  <a:pt x="80" y="31"/>
                </a:cubicBezTo>
                <a:cubicBezTo>
                  <a:pt x="79" y="31"/>
                  <a:pt x="78" y="32"/>
                  <a:pt x="76" y="33"/>
                </a:cubicBezTo>
                <a:cubicBezTo>
                  <a:pt x="75" y="34"/>
                  <a:pt x="73" y="35"/>
                  <a:pt x="71" y="35"/>
                </a:cubicBezTo>
                <a:cubicBezTo>
                  <a:pt x="71" y="35"/>
                  <a:pt x="71" y="35"/>
                  <a:pt x="70" y="34"/>
                </a:cubicBezTo>
                <a:cubicBezTo>
                  <a:pt x="69" y="34"/>
                  <a:pt x="69" y="34"/>
                  <a:pt x="68" y="33"/>
                </a:cubicBezTo>
                <a:cubicBezTo>
                  <a:pt x="67" y="33"/>
                  <a:pt x="67" y="32"/>
                  <a:pt x="66" y="32"/>
                </a:cubicBezTo>
                <a:cubicBezTo>
                  <a:pt x="65" y="31"/>
                  <a:pt x="63" y="31"/>
                  <a:pt x="61" y="31"/>
                </a:cubicBezTo>
                <a:cubicBezTo>
                  <a:pt x="60" y="31"/>
                  <a:pt x="58" y="30"/>
                  <a:pt x="57" y="29"/>
                </a:cubicBezTo>
                <a:cubicBezTo>
                  <a:pt x="56" y="27"/>
                  <a:pt x="58" y="24"/>
                  <a:pt x="60" y="22"/>
                </a:cubicBezTo>
                <a:cubicBezTo>
                  <a:pt x="61" y="20"/>
                  <a:pt x="62" y="18"/>
                  <a:pt x="63" y="16"/>
                </a:cubicBezTo>
                <a:cubicBezTo>
                  <a:pt x="64" y="15"/>
                  <a:pt x="65" y="13"/>
                  <a:pt x="66" y="11"/>
                </a:cubicBezTo>
                <a:cubicBezTo>
                  <a:pt x="66" y="11"/>
                  <a:pt x="67" y="10"/>
                  <a:pt x="67" y="9"/>
                </a:cubicBezTo>
                <a:cubicBezTo>
                  <a:pt x="69" y="7"/>
                  <a:pt x="72" y="4"/>
                  <a:pt x="71" y="2"/>
                </a:cubicBezTo>
                <a:cubicBezTo>
                  <a:pt x="71" y="1"/>
                  <a:pt x="71" y="1"/>
                  <a:pt x="71" y="1"/>
                </a:cubicBezTo>
                <a:cubicBezTo>
                  <a:pt x="71" y="1"/>
                  <a:pt x="71" y="1"/>
                  <a:pt x="71" y="1"/>
                </a:cubicBezTo>
                <a:cubicBezTo>
                  <a:pt x="70" y="0"/>
                  <a:pt x="69" y="0"/>
                  <a:pt x="67" y="0"/>
                </a:cubicBezTo>
                <a:cubicBezTo>
                  <a:pt x="63" y="0"/>
                  <a:pt x="53" y="2"/>
                  <a:pt x="50" y="4"/>
                </a:cubicBezTo>
                <a:cubicBezTo>
                  <a:pt x="48" y="5"/>
                  <a:pt x="46" y="7"/>
                  <a:pt x="45" y="9"/>
                </a:cubicBezTo>
                <a:cubicBezTo>
                  <a:pt x="44" y="10"/>
                  <a:pt x="42" y="12"/>
                  <a:pt x="41" y="13"/>
                </a:cubicBezTo>
                <a:cubicBezTo>
                  <a:pt x="38" y="15"/>
                  <a:pt x="34" y="17"/>
                  <a:pt x="31" y="18"/>
                </a:cubicBezTo>
                <a:cubicBezTo>
                  <a:pt x="30" y="18"/>
                  <a:pt x="29" y="18"/>
                  <a:pt x="28" y="18"/>
                </a:cubicBezTo>
                <a:cubicBezTo>
                  <a:pt x="24" y="18"/>
                  <a:pt x="20" y="16"/>
                  <a:pt x="16" y="13"/>
                </a:cubicBezTo>
                <a:cubicBezTo>
                  <a:pt x="15" y="13"/>
                  <a:pt x="13" y="12"/>
                  <a:pt x="12" y="11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7"/>
                  <a:pt x="9" y="21"/>
                  <a:pt x="6" y="26"/>
                </a:cubicBezTo>
                <a:cubicBezTo>
                  <a:pt x="6" y="27"/>
                  <a:pt x="6" y="27"/>
                  <a:pt x="6" y="27"/>
                </a:cubicBezTo>
                <a:cubicBezTo>
                  <a:pt x="3" y="32"/>
                  <a:pt x="0" y="37"/>
                  <a:pt x="3" y="43"/>
                </a:cubicBezTo>
                <a:cubicBezTo>
                  <a:pt x="4" y="44"/>
                  <a:pt x="4" y="46"/>
                  <a:pt x="5" y="47"/>
                </a:cubicBezTo>
                <a:cubicBezTo>
                  <a:pt x="7" y="50"/>
                  <a:pt x="9" y="53"/>
                  <a:pt x="8" y="57"/>
                </a:cubicBezTo>
                <a:cubicBezTo>
                  <a:pt x="7" y="60"/>
                  <a:pt x="6" y="63"/>
                  <a:pt x="3" y="65"/>
                </a:cubicBezTo>
                <a:cubicBezTo>
                  <a:pt x="2" y="67"/>
                  <a:pt x="2" y="67"/>
                  <a:pt x="2" y="67"/>
                </a:cubicBezTo>
                <a:cubicBezTo>
                  <a:pt x="4" y="68"/>
                  <a:pt x="4" y="68"/>
                  <a:pt x="4" y="68"/>
                </a:cubicBezTo>
                <a:cubicBezTo>
                  <a:pt x="5" y="69"/>
                  <a:pt x="5" y="70"/>
                  <a:pt x="5" y="72"/>
                </a:cubicBezTo>
                <a:cubicBezTo>
                  <a:pt x="6" y="74"/>
                  <a:pt x="6" y="75"/>
                  <a:pt x="7" y="76"/>
                </a:cubicBezTo>
                <a:cubicBezTo>
                  <a:pt x="8" y="76"/>
                  <a:pt x="8" y="76"/>
                  <a:pt x="8" y="76"/>
                </a:cubicBezTo>
                <a:cubicBezTo>
                  <a:pt x="8" y="76"/>
                  <a:pt x="8" y="76"/>
                  <a:pt x="8" y="76"/>
                </a:cubicBezTo>
                <a:cubicBezTo>
                  <a:pt x="9" y="76"/>
                  <a:pt x="10" y="75"/>
                  <a:pt x="11" y="75"/>
                </a:cubicBezTo>
                <a:cubicBezTo>
                  <a:pt x="12" y="74"/>
                  <a:pt x="14" y="73"/>
                  <a:pt x="15" y="73"/>
                </a:cubicBezTo>
                <a:cubicBezTo>
                  <a:pt x="16" y="73"/>
                  <a:pt x="16" y="74"/>
                  <a:pt x="17" y="74"/>
                </a:cubicBezTo>
                <a:cubicBezTo>
                  <a:pt x="18" y="75"/>
                  <a:pt x="18" y="75"/>
                  <a:pt x="19" y="76"/>
                </a:cubicBezTo>
                <a:cubicBezTo>
                  <a:pt x="19" y="77"/>
                  <a:pt x="20" y="78"/>
                  <a:pt x="21" y="78"/>
                </a:cubicBezTo>
                <a:cubicBezTo>
                  <a:pt x="21" y="78"/>
                  <a:pt x="21" y="78"/>
                  <a:pt x="21" y="78"/>
                </a:cubicBezTo>
                <a:cubicBezTo>
                  <a:pt x="22" y="78"/>
                  <a:pt x="22" y="78"/>
                  <a:pt x="22" y="78"/>
                </a:cubicBezTo>
                <a:cubicBezTo>
                  <a:pt x="22" y="78"/>
                  <a:pt x="23" y="78"/>
                  <a:pt x="24" y="78"/>
                </a:cubicBezTo>
                <a:cubicBezTo>
                  <a:pt x="25" y="78"/>
                  <a:pt x="25" y="77"/>
                  <a:pt x="26" y="77"/>
                </a:cubicBezTo>
                <a:cubicBezTo>
                  <a:pt x="27" y="77"/>
                  <a:pt x="29" y="77"/>
                  <a:pt x="30" y="77"/>
                </a:cubicBezTo>
                <a:cubicBezTo>
                  <a:pt x="33" y="76"/>
                  <a:pt x="35" y="76"/>
                  <a:pt x="37" y="75"/>
                </a:cubicBezTo>
                <a:cubicBezTo>
                  <a:pt x="39" y="74"/>
                  <a:pt x="40" y="73"/>
                  <a:pt x="41" y="72"/>
                </a:cubicBezTo>
                <a:cubicBezTo>
                  <a:pt x="43" y="71"/>
                  <a:pt x="45" y="69"/>
                  <a:pt x="48" y="68"/>
                </a:cubicBezTo>
                <a:cubicBezTo>
                  <a:pt x="51" y="66"/>
                  <a:pt x="54" y="64"/>
                  <a:pt x="57" y="61"/>
                </a:cubicBezTo>
                <a:cubicBezTo>
                  <a:pt x="59" y="60"/>
                  <a:pt x="62" y="57"/>
                  <a:pt x="66" y="57"/>
                </a:cubicBezTo>
                <a:cubicBezTo>
                  <a:pt x="67" y="57"/>
                  <a:pt x="67" y="57"/>
                  <a:pt x="68" y="57"/>
                </a:cubicBezTo>
                <a:cubicBezTo>
                  <a:pt x="72" y="58"/>
                  <a:pt x="75" y="61"/>
                  <a:pt x="75" y="64"/>
                </a:cubicBezTo>
                <a:cubicBezTo>
                  <a:pt x="76" y="66"/>
                  <a:pt x="74" y="69"/>
                  <a:pt x="72" y="72"/>
                </a:cubicBezTo>
                <a:cubicBezTo>
                  <a:pt x="71" y="74"/>
                  <a:pt x="70" y="75"/>
                  <a:pt x="69" y="76"/>
                </a:cubicBezTo>
                <a:cubicBezTo>
                  <a:pt x="68" y="78"/>
                  <a:pt x="67" y="79"/>
                  <a:pt x="66" y="81"/>
                </a:cubicBezTo>
                <a:cubicBezTo>
                  <a:pt x="66" y="82"/>
                  <a:pt x="65" y="83"/>
                  <a:pt x="64" y="85"/>
                </a:cubicBezTo>
                <a:cubicBezTo>
                  <a:pt x="63" y="88"/>
                  <a:pt x="63" y="88"/>
                  <a:pt x="63" y="88"/>
                </a:cubicBezTo>
                <a:cubicBezTo>
                  <a:pt x="66" y="88"/>
                  <a:pt x="66" y="88"/>
                  <a:pt x="66" y="88"/>
                </a:cubicBezTo>
                <a:cubicBezTo>
                  <a:pt x="68" y="88"/>
                  <a:pt x="69" y="88"/>
                  <a:pt x="70" y="88"/>
                </a:cubicBezTo>
                <a:cubicBezTo>
                  <a:pt x="71" y="90"/>
                  <a:pt x="71" y="92"/>
                  <a:pt x="71" y="93"/>
                </a:cubicBezTo>
                <a:cubicBezTo>
                  <a:pt x="71" y="94"/>
                  <a:pt x="71" y="95"/>
                  <a:pt x="71" y="96"/>
                </a:cubicBezTo>
                <a:cubicBezTo>
                  <a:pt x="71" y="99"/>
                  <a:pt x="76" y="104"/>
                  <a:pt x="79" y="104"/>
                </a:cubicBezTo>
                <a:cubicBezTo>
                  <a:pt x="79" y="104"/>
                  <a:pt x="79" y="104"/>
                  <a:pt x="79" y="104"/>
                </a:cubicBezTo>
                <a:cubicBezTo>
                  <a:pt x="81" y="103"/>
                  <a:pt x="83" y="103"/>
                  <a:pt x="84" y="102"/>
                </a:cubicBezTo>
                <a:cubicBezTo>
                  <a:pt x="85" y="102"/>
                  <a:pt x="86" y="101"/>
                  <a:pt x="86" y="101"/>
                </a:cubicBezTo>
                <a:cubicBezTo>
                  <a:pt x="89" y="100"/>
                  <a:pt x="89" y="99"/>
                  <a:pt x="91" y="97"/>
                </a:cubicBezTo>
                <a:cubicBezTo>
                  <a:pt x="92" y="94"/>
                  <a:pt x="93" y="92"/>
                  <a:pt x="95" y="91"/>
                </a:cubicBezTo>
                <a:cubicBezTo>
                  <a:pt x="96" y="90"/>
                  <a:pt x="97" y="89"/>
                  <a:pt x="98" y="89"/>
                </a:cubicBezTo>
                <a:cubicBezTo>
                  <a:pt x="99" y="89"/>
                  <a:pt x="100" y="88"/>
                  <a:pt x="101" y="87"/>
                </a:cubicBezTo>
                <a:cubicBezTo>
                  <a:pt x="102" y="87"/>
                  <a:pt x="102" y="86"/>
                  <a:pt x="102" y="86"/>
                </a:cubicBezTo>
                <a:cubicBezTo>
                  <a:pt x="103" y="85"/>
                  <a:pt x="104" y="84"/>
                  <a:pt x="107" y="84"/>
                </a:cubicBezTo>
                <a:cubicBezTo>
                  <a:pt x="108" y="84"/>
                  <a:pt x="108" y="84"/>
                  <a:pt x="108" y="84"/>
                </a:cubicBezTo>
                <a:cubicBezTo>
                  <a:pt x="109" y="84"/>
                  <a:pt x="110" y="84"/>
                  <a:pt x="111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12" y="84"/>
                  <a:pt x="113" y="84"/>
                  <a:pt x="114" y="84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115" y="84"/>
                  <a:pt x="117" y="84"/>
                  <a:pt x="118" y="85"/>
                </a:cubicBezTo>
                <a:cubicBezTo>
                  <a:pt x="119" y="85"/>
                  <a:pt x="120" y="85"/>
                  <a:pt x="121" y="85"/>
                </a:cubicBezTo>
                <a:cubicBezTo>
                  <a:pt x="122" y="85"/>
                  <a:pt x="122" y="85"/>
                  <a:pt x="122" y="85"/>
                </a:cubicBezTo>
                <a:cubicBezTo>
                  <a:pt x="123" y="85"/>
                  <a:pt x="125" y="85"/>
                  <a:pt x="127" y="84"/>
                </a:cubicBezTo>
                <a:cubicBezTo>
                  <a:pt x="127" y="84"/>
                  <a:pt x="128" y="84"/>
                  <a:pt x="129" y="83"/>
                </a:cubicBezTo>
                <a:cubicBezTo>
                  <a:pt x="130" y="83"/>
                  <a:pt x="132" y="83"/>
                  <a:pt x="133" y="82"/>
                </a:cubicBezTo>
                <a:cubicBezTo>
                  <a:pt x="134" y="82"/>
                  <a:pt x="135" y="82"/>
                  <a:pt x="136" y="82"/>
                </a:cubicBezTo>
                <a:cubicBezTo>
                  <a:pt x="137" y="81"/>
                  <a:pt x="137" y="81"/>
                  <a:pt x="138" y="81"/>
                </a:cubicBezTo>
                <a:cubicBezTo>
                  <a:pt x="140" y="81"/>
                  <a:pt x="141" y="81"/>
                  <a:pt x="143" y="79"/>
                </a:cubicBezTo>
                <a:cubicBezTo>
                  <a:pt x="143" y="78"/>
                  <a:pt x="144" y="77"/>
                  <a:pt x="144" y="76"/>
                </a:cubicBezTo>
                <a:cubicBezTo>
                  <a:pt x="146" y="72"/>
                  <a:pt x="148" y="69"/>
                  <a:pt x="152" y="69"/>
                </a:cubicBezTo>
                <a:cubicBezTo>
                  <a:pt x="153" y="68"/>
                  <a:pt x="153" y="68"/>
                  <a:pt x="154" y="68"/>
                </a:cubicBezTo>
                <a:cubicBezTo>
                  <a:pt x="155" y="68"/>
                  <a:pt x="156" y="69"/>
                  <a:pt x="157" y="69"/>
                </a:cubicBezTo>
                <a:cubicBezTo>
                  <a:pt x="158" y="70"/>
                  <a:pt x="159" y="70"/>
                  <a:pt x="160" y="70"/>
                </a:cubicBezTo>
                <a:cubicBezTo>
                  <a:pt x="161" y="71"/>
                  <a:pt x="161" y="71"/>
                  <a:pt x="162" y="71"/>
                </a:cubicBezTo>
                <a:cubicBezTo>
                  <a:pt x="164" y="71"/>
                  <a:pt x="165" y="71"/>
                  <a:pt x="167" y="73"/>
                </a:cubicBezTo>
                <a:cubicBezTo>
                  <a:pt x="168" y="75"/>
                  <a:pt x="169" y="76"/>
                  <a:pt x="170" y="76"/>
                </a:cubicBezTo>
                <a:cubicBezTo>
                  <a:pt x="171" y="76"/>
                  <a:pt x="172" y="77"/>
                  <a:pt x="173" y="77"/>
                </a:cubicBezTo>
                <a:cubicBezTo>
                  <a:pt x="176" y="79"/>
                  <a:pt x="176" y="79"/>
                  <a:pt x="176" y="79"/>
                </a:cubicBezTo>
                <a:cubicBezTo>
                  <a:pt x="176" y="76"/>
                  <a:pt x="176" y="76"/>
                  <a:pt x="176" y="76"/>
                </a:cubicBezTo>
                <a:cubicBezTo>
                  <a:pt x="177" y="70"/>
                  <a:pt x="177" y="66"/>
                  <a:pt x="176" y="60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3" name="Freeform 15">
            <a:extLst>
              <a:ext uri="{FF2B5EF4-FFF2-40B4-BE49-F238E27FC236}">
                <a16:creationId xmlns:a16="http://schemas.microsoft.com/office/drawing/2014/main" id="{B5363AB0-5B11-4D1C-951C-46B05A1393E7}"/>
              </a:ext>
            </a:extLst>
          </p:cNvPr>
          <p:cNvSpPr>
            <a:spLocks/>
          </p:cNvSpPr>
          <p:nvPr/>
        </p:nvSpPr>
        <p:spPr bwMode="auto">
          <a:xfrm>
            <a:off x="5640365" y="2313480"/>
            <a:ext cx="568873" cy="330116"/>
          </a:xfrm>
          <a:custGeom>
            <a:avLst/>
            <a:gdLst>
              <a:gd name="T0" fmla="*/ 159 w 162"/>
              <a:gd name="T1" fmla="*/ 74 h 97"/>
              <a:gd name="T2" fmla="*/ 155 w 162"/>
              <a:gd name="T3" fmla="*/ 52 h 97"/>
              <a:gd name="T4" fmla="*/ 148 w 162"/>
              <a:gd name="T5" fmla="*/ 29 h 97"/>
              <a:gd name="T6" fmla="*/ 131 w 162"/>
              <a:gd name="T7" fmla="*/ 17 h 97"/>
              <a:gd name="T8" fmla="*/ 116 w 162"/>
              <a:gd name="T9" fmla="*/ 15 h 97"/>
              <a:gd name="T10" fmla="*/ 110 w 162"/>
              <a:gd name="T11" fmla="*/ 15 h 97"/>
              <a:gd name="T12" fmla="*/ 104 w 162"/>
              <a:gd name="T13" fmla="*/ 14 h 97"/>
              <a:gd name="T14" fmla="*/ 91 w 162"/>
              <a:gd name="T15" fmla="*/ 12 h 97"/>
              <a:gd name="T16" fmla="*/ 81 w 162"/>
              <a:gd name="T17" fmla="*/ 6 h 97"/>
              <a:gd name="T18" fmla="*/ 73 w 162"/>
              <a:gd name="T19" fmla="*/ 3 h 97"/>
              <a:gd name="T20" fmla="*/ 67 w 162"/>
              <a:gd name="T21" fmla="*/ 3 h 97"/>
              <a:gd name="T22" fmla="*/ 64 w 162"/>
              <a:gd name="T23" fmla="*/ 0 h 97"/>
              <a:gd name="T24" fmla="*/ 59 w 162"/>
              <a:gd name="T25" fmla="*/ 1 h 97"/>
              <a:gd name="T26" fmla="*/ 41 w 162"/>
              <a:gd name="T27" fmla="*/ 11 h 97"/>
              <a:gd name="T28" fmla="*/ 37 w 162"/>
              <a:gd name="T29" fmla="*/ 18 h 97"/>
              <a:gd name="T30" fmla="*/ 33 w 162"/>
              <a:gd name="T31" fmla="*/ 24 h 97"/>
              <a:gd name="T32" fmla="*/ 30 w 162"/>
              <a:gd name="T33" fmla="*/ 30 h 97"/>
              <a:gd name="T34" fmla="*/ 21 w 162"/>
              <a:gd name="T35" fmla="*/ 44 h 97"/>
              <a:gd name="T36" fmla="*/ 16 w 162"/>
              <a:gd name="T37" fmla="*/ 52 h 97"/>
              <a:gd name="T38" fmla="*/ 10 w 162"/>
              <a:gd name="T39" fmla="*/ 54 h 97"/>
              <a:gd name="T40" fmla="*/ 0 w 162"/>
              <a:gd name="T41" fmla="*/ 64 h 97"/>
              <a:gd name="T42" fmla="*/ 2 w 162"/>
              <a:gd name="T43" fmla="*/ 66 h 97"/>
              <a:gd name="T44" fmla="*/ 19 w 162"/>
              <a:gd name="T45" fmla="*/ 74 h 97"/>
              <a:gd name="T46" fmla="*/ 31 w 162"/>
              <a:gd name="T47" fmla="*/ 69 h 97"/>
              <a:gd name="T48" fmla="*/ 40 w 162"/>
              <a:gd name="T49" fmla="*/ 60 h 97"/>
              <a:gd name="T50" fmla="*/ 61 w 162"/>
              <a:gd name="T51" fmla="*/ 56 h 97"/>
              <a:gd name="T52" fmla="*/ 59 w 162"/>
              <a:gd name="T53" fmla="*/ 66 h 97"/>
              <a:gd name="T54" fmla="*/ 54 w 162"/>
              <a:gd name="T55" fmla="*/ 73 h 97"/>
              <a:gd name="T56" fmla="*/ 48 w 162"/>
              <a:gd name="T57" fmla="*/ 84 h 97"/>
              <a:gd name="T58" fmla="*/ 49 w 162"/>
              <a:gd name="T59" fmla="*/ 86 h 97"/>
              <a:gd name="T60" fmla="*/ 58 w 162"/>
              <a:gd name="T61" fmla="*/ 88 h 97"/>
              <a:gd name="T62" fmla="*/ 61 w 162"/>
              <a:gd name="T63" fmla="*/ 90 h 97"/>
              <a:gd name="T64" fmla="*/ 67 w 162"/>
              <a:gd name="T65" fmla="*/ 89 h 97"/>
              <a:gd name="T66" fmla="*/ 72 w 162"/>
              <a:gd name="T67" fmla="*/ 87 h 97"/>
              <a:gd name="T68" fmla="*/ 87 w 162"/>
              <a:gd name="T69" fmla="*/ 97 h 97"/>
              <a:gd name="T70" fmla="*/ 87 w 162"/>
              <a:gd name="T71" fmla="*/ 97 h 97"/>
              <a:gd name="T72" fmla="*/ 91 w 162"/>
              <a:gd name="T73" fmla="*/ 92 h 97"/>
              <a:gd name="T74" fmla="*/ 93 w 162"/>
              <a:gd name="T75" fmla="*/ 86 h 97"/>
              <a:gd name="T76" fmla="*/ 95 w 162"/>
              <a:gd name="T77" fmla="*/ 78 h 97"/>
              <a:gd name="T78" fmla="*/ 99 w 162"/>
              <a:gd name="T79" fmla="*/ 70 h 97"/>
              <a:gd name="T80" fmla="*/ 110 w 162"/>
              <a:gd name="T81" fmla="*/ 76 h 97"/>
              <a:gd name="T82" fmla="*/ 121 w 162"/>
              <a:gd name="T83" fmla="*/ 79 h 97"/>
              <a:gd name="T84" fmla="*/ 125 w 162"/>
              <a:gd name="T85" fmla="*/ 79 h 97"/>
              <a:gd name="T86" fmla="*/ 135 w 162"/>
              <a:gd name="T87" fmla="*/ 79 h 97"/>
              <a:gd name="T88" fmla="*/ 154 w 162"/>
              <a:gd name="T89" fmla="*/ 83 h 97"/>
              <a:gd name="T90" fmla="*/ 162 w 162"/>
              <a:gd name="T91" fmla="*/ 8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62" h="97">
                <a:moveTo>
                  <a:pt x="161" y="78"/>
                </a:moveTo>
                <a:cubicBezTo>
                  <a:pt x="160" y="77"/>
                  <a:pt x="160" y="75"/>
                  <a:pt x="159" y="74"/>
                </a:cubicBezTo>
                <a:cubicBezTo>
                  <a:pt x="158" y="70"/>
                  <a:pt x="156" y="65"/>
                  <a:pt x="156" y="61"/>
                </a:cubicBezTo>
                <a:cubicBezTo>
                  <a:pt x="155" y="58"/>
                  <a:pt x="155" y="55"/>
                  <a:pt x="155" y="52"/>
                </a:cubicBezTo>
                <a:cubicBezTo>
                  <a:pt x="154" y="46"/>
                  <a:pt x="154" y="39"/>
                  <a:pt x="150" y="33"/>
                </a:cubicBezTo>
                <a:cubicBezTo>
                  <a:pt x="150" y="32"/>
                  <a:pt x="149" y="31"/>
                  <a:pt x="148" y="29"/>
                </a:cubicBezTo>
                <a:cubicBezTo>
                  <a:pt x="147" y="27"/>
                  <a:pt x="146" y="24"/>
                  <a:pt x="144" y="22"/>
                </a:cubicBezTo>
                <a:cubicBezTo>
                  <a:pt x="142" y="20"/>
                  <a:pt x="137" y="18"/>
                  <a:pt x="131" y="17"/>
                </a:cubicBezTo>
                <a:cubicBezTo>
                  <a:pt x="128" y="17"/>
                  <a:pt x="125" y="16"/>
                  <a:pt x="120" y="15"/>
                </a:cubicBezTo>
                <a:cubicBezTo>
                  <a:pt x="119" y="15"/>
                  <a:pt x="118" y="15"/>
                  <a:pt x="116" y="15"/>
                </a:cubicBezTo>
                <a:cubicBezTo>
                  <a:pt x="115" y="15"/>
                  <a:pt x="114" y="15"/>
                  <a:pt x="113" y="15"/>
                </a:cubicBezTo>
                <a:cubicBezTo>
                  <a:pt x="112" y="15"/>
                  <a:pt x="111" y="15"/>
                  <a:pt x="110" y="15"/>
                </a:cubicBezTo>
                <a:cubicBezTo>
                  <a:pt x="109" y="15"/>
                  <a:pt x="109" y="15"/>
                  <a:pt x="108" y="15"/>
                </a:cubicBezTo>
                <a:cubicBezTo>
                  <a:pt x="107" y="15"/>
                  <a:pt x="105" y="15"/>
                  <a:pt x="104" y="14"/>
                </a:cubicBezTo>
                <a:cubicBezTo>
                  <a:pt x="102" y="14"/>
                  <a:pt x="100" y="14"/>
                  <a:pt x="98" y="13"/>
                </a:cubicBezTo>
                <a:cubicBezTo>
                  <a:pt x="95" y="13"/>
                  <a:pt x="93" y="13"/>
                  <a:pt x="91" y="12"/>
                </a:cubicBezTo>
                <a:cubicBezTo>
                  <a:pt x="87" y="11"/>
                  <a:pt x="85" y="10"/>
                  <a:pt x="82" y="8"/>
                </a:cubicBezTo>
                <a:cubicBezTo>
                  <a:pt x="82" y="7"/>
                  <a:pt x="81" y="7"/>
                  <a:pt x="81" y="6"/>
                </a:cubicBezTo>
                <a:cubicBezTo>
                  <a:pt x="79" y="5"/>
                  <a:pt x="78" y="4"/>
                  <a:pt x="75" y="3"/>
                </a:cubicBezTo>
                <a:cubicBezTo>
                  <a:pt x="74" y="3"/>
                  <a:pt x="74" y="3"/>
                  <a:pt x="73" y="3"/>
                </a:cubicBezTo>
                <a:cubicBezTo>
                  <a:pt x="72" y="3"/>
                  <a:pt x="70" y="3"/>
                  <a:pt x="70" y="3"/>
                </a:cubicBezTo>
                <a:cubicBezTo>
                  <a:pt x="69" y="3"/>
                  <a:pt x="68" y="3"/>
                  <a:pt x="67" y="3"/>
                </a:cubicBezTo>
                <a:cubicBezTo>
                  <a:pt x="66" y="2"/>
                  <a:pt x="65" y="1"/>
                  <a:pt x="65" y="1"/>
                </a:cubicBezTo>
                <a:cubicBezTo>
                  <a:pt x="64" y="0"/>
                  <a:pt x="64" y="0"/>
                  <a:pt x="64" y="0"/>
                </a:cubicBezTo>
                <a:cubicBezTo>
                  <a:pt x="62" y="0"/>
                  <a:pt x="62" y="0"/>
                  <a:pt x="62" y="0"/>
                </a:cubicBezTo>
                <a:cubicBezTo>
                  <a:pt x="61" y="0"/>
                  <a:pt x="60" y="1"/>
                  <a:pt x="59" y="1"/>
                </a:cubicBezTo>
                <a:cubicBezTo>
                  <a:pt x="59" y="1"/>
                  <a:pt x="58" y="1"/>
                  <a:pt x="57" y="1"/>
                </a:cubicBezTo>
                <a:cubicBezTo>
                  <a:pt x="51" y="3"/>
                  <a:pt x="45" y="5"/>
                  <a:pt x="41" y="11"/>
                </a:cubicBezTo>
                <a:cubicBezTo>
                  <a:pt x="40" y="12"/>
                  <a:pt x="39" y="14"/>
                  <a:pt x="38" y="15"/>
                </a:cubicBezTo>
                <a:cubicBezTo>
                  <a:pt x="38" y="16"/>
                  <a:pt x="37" y="17"/>
                  <a:pt x="37" y="18"/>
                </a:cubicBezTo>
                <a:cubicBezTo>
                  <a:pt x="36" y="19"/>
                  <a:pt x="35" y="20"/>
                  <a:pt x="35" y="21"/>
                </a:cubicBezTo>
                <a:cubicBezTo>
                  <a:pt x="34" y="22"/>
                  <a:pt x="33" y="23"/>
                  <a:pt x="33" y="24"/>
                </a:cubicBezTo>
                <a:cubicBezTo>
                  <a:pt x="32" y="25"/>
                  <a:pt x="32" y="26"/>
                  <a:pt x="32" y="27"/>
                </a:cubicBezTo>
                <a:cubicBezTo>
                  <a:pt x="31" y="28"/>
                  <a:pt x="31" y="29"/>
                  <a:pt x="30" y="30"/>
                </a:cubicBezTo>
                <a:cubicBezTo>
                  <a:pt x="30" y="31"/>
                  <a:pt x="30" y="31"/>
                  <a:pt x="30" y="31"/>
                </a:cubicBezTo>
                <a:cubicBezTo>
                  <a:pt x="27" y="35"/>
                  <a:pt x="24" y="39"/>
                  <a:pt x="21" y="44"/>
                </a:cubicBezTo>
                <a:cubicBezTo>
                  <a:pt x="21" y="44"/>
                  <a:pt x="21" y="45"/>
                  <a:pt x="20" y="46"/>
                </a:cubicBezTo>
                <a:cubicBezTo>
                  <a:pt x="19" y="48"/>
                  <a:pt x="18" y="50"/>
                  <a:pt x="16" y="52"/>
                </a:cubicBezTo>
                <a:cubicBezTo>
                  <a:pt x="14" y="54"/>
                  <a:pt x="13" y="54"/>
                  <a:pt x="12" y="54"/>
                </a:cubicBezTo>
                <a:cubicBezTo>
                  <a:pt x="11" y="54"/>
                  <a:pt x="10" y="54"/>
                  <a:pt x="10" y="54"/>
                </a:cubicBezTo>
                <a:cubicBezTo>
                  <a:pt x="8" y="54"/>
                  <a:pt x="8" y="54"/>
                  <a:pt x="8" y="54"/>
                </a:cubicBezTo>
                <a:cubicBezTo>
                  <a:pt x="4" y="54"/>
                  <a:pt x="1" y="60"/>
                  <a:pt x="0" y="64"/>
                </a:cubicBezTo>
                <a:cubicBezTo>
                  <a:pt x="0" y="65"/>
                  <a:pt x="0" y="65"/>
                  <a:pt x="0" y="65"/>
                </a:cubicBezTo>
                <a:cubicBezTo>
                  <a:pt x="2" y="66"/>
                  <a:pt x="2" y="66"/>
                  <a:pt x="2" y="66"/>
                </a:cubicBezTo>
                <a:cubicBezTo>
                  <a:pt x="4" y="67"/>
                  <a:pt x="6" y="68"/>
                  <a:pt x="8" y="69"/>
                </a:cubicBezTo>
                <a:cubicBezTo>
                  <a:pt x="11" y="71"/>
                  <a:pt x="15" y="74"/>
                  <a:pt x="19" y="74"/>
                </a:cubicBezTo>
                <a:cubicBezTo>
                  <a:pt x="20" y="74"/>
                  <a:pt x="21" y="74"/>
                  <a:pt x="21" y="74"/>
                </a:cubicBezTo>
                <a:cubicBezTo>
                  <a:pt x="24" y="73"/>
                  <a:pt x="28" y="71"/>
                  <a:pt x="31" y="69"/>
                </a:cubicBezTo>
                <a:cubicBezTo>
                  <a:pt x="33" y="68"/>
                  <a:pt x="34" y="66"/>
                  <a:pt x="36" y="65"/>
                </a:cubicBezTo>
                <a:cubicBezTo>
                  <a:pt x="37" y="63"/>
                  <a:pt x="38" y="61"/>
                  <a:pt x="40" y="60"/>
                </a:cubicBezTo>
                <a:cubicBezTo>
                  <a:pt x="42" y="59"/>
                  <a:pt x="52" y="55"/>
                  <a:pt x="58" y="55"/>
                </a:cubicBezTo>
                <a:cubicBezTo>
                  <a:pt x="59" y="55"/>
                  <a:pt x="60" y="56"/>
                  <a:pt x="61" y="56"/>
                </a:cubicBezTo>
                <a:cubicBezTo>
                  <a:pt x="62" y="56"/>
                  <a:pt x="62" y="57"/>
                  <a:pt x="62" y="57"/>
                </a:cubicBezTo>
                <a:cubicBezTo>
                  <a:pt x="63" y="60"/>
                  <a:pt x="61" y="63"/>
                  <a:pt x="59" y="66"/>
                </a:cubicBezTo>
                <a:cubicBezTo>
                  <a:pt x="58" y="66"/>
                  <a:pt x="58" y="67"/>
                  <a:pt x="57" y="68"/>
                </a:cubicBezTo>
                <a:cubicBezTo>
                  <a:pt x="56" y="69"/>
                  <a:pt x="55" y="71"/>
                  <a:pt x="54" y="73"/>
                </a:cubicBezTo>
                <a:cubicBezTo>
                  <a:pt x="53" y="75"/>
                  <a:pt x="53" y="77"/>
                  <a:pt x="51" y="78"/>
                </a:cubicBezTo>
                <a:cubicBezTo>
                  <a:pt x="48" y="82"/>
                  <a:pt x="48" y="83"/>
                  <a:pt x="48" y="84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6"/>
                  <a:pt x="49" y="86"/>
                  <a:pt x="49" y="86"/>
                </a:cubicBezTo>
                <a:cubicBezTo>
                  <a:pt x="50" y="86"/>
                  <a:pt x="50" y="86"/>
                  <a:pt x="52" y="86"/>
                </a:cubicBezTo>
                <a:cubicBezTo>
                  <a:pt x="54" y="86"/>
                  <a:pt x="56" y="87"/>
                  <a:pt x="58" y="88"/>
                </a:cubicBezTo>
                <a:cubicBezTo>
                  <a:pt x="58" y="88"/>
                  <a:pt x="59" y="88"/>
                  <a:pt x="59" y="89"/>
                </a:cubicBezTo>
                <a:cubicBezTo>
                  <a:pt x="60" y="89"/>
                  <a:pt x="60" y="90"/>
                  <a:pt x="61" y="90"/>
                </a:cubicBezTo>
                <a:cubicBezTo>
                  <a:pt x="62" y="90"/>
                  <a:pt x="62" y="90"/>
                  <a:pt x="62" y="90"/>
                </a:cubicBezTo>
                <a:cubicBezTo>
                  <a:pt x="64" y="90"/>
                  <a:pt x="65" y="90"/>
                  <a:pt x="67" y="89"/>
                </a:cubicBezTo>
                <a:cubicBezTo>
                  <a:pt x="68" y="88"/>
                  <a:pt x="70" y="87"/>
                  <a:pt x="71" y="87"/>
                </a:cubicBezTo>
                <a:cubicBezTo>
                  <a:pt x="72" y="87"/>
                  <a:pt x="72" y="87"/>
                  <a:pt x="72" y="87"/>
                </a:cubicBezTo>
                <a:cubicBezTo>
                  <a:pt x="76" y="88"/>
                  <a:pt x="79" y="90"/>
                  <a:pt x="82" y="95"/>
                </a:cubicBezTo>
                <a:cubicBezTo>
                  <a:pt x="83" y="97"/>
                  <a:pt x="85" y="97"/>
                  <a:pt x="87" y="97"/>
                </a:cubicBezTo>
                <a:cubicBezTo>
                  <a:pt x="87" y="97"/>
                  <a:pt x="87" y="97"/>
                  <a:pt x="87" y="97"/>
                </a:cubicBezTo>
                <a:cubicBezTo>
                  <a:pt x="87" y="97"/>
                  <a:pt x="87" y="97"/>
                  <a:pt x="87" y="97"/>
                </a:cubicBezTo>
                <a:cubicBezTo>
                  <a:pt x="88" y="97"/>
                  <a:pt x="90" y="97"/>
                  <a:pt x="90" y="94"/>
                </a:cubicBezTo>
                <a:cubicBezTo>
                  <a:pt x="91" y="93"/>
                  <a:pt x="91" y="92"/>
                  <a:pt x="91" y="92"/>
                </a:cubicBezTo>
                <a:cubicBezTo>
                  <a:pt x="91" y="90"/>
                  <a:pt x="91" y="89"/>
                  <a:pt x="92" y="88"/>
                </a:cubicBezTo>
                <a:cubicBezTo>
                  <a:pt x="92" y="87"/>
                  <a:pt x="93" y="86"/>
                  <a:pt x="93" y="86"/>
                </a:cubicBezTo>
                <a:cubicBezTo>
                  <a:pt x="94" y="84"/>
                  <a:pt x="94" y="83"/>
                  <a:pt x="95" y="82"/>
                </a:cubicBezTo>
                <a:cubicBezTo>
                  <a:pt x="95" y="80"/>
                  <a:pt x="95" y="79"/>
                  <a:pt x="95" y="78"/>
                </a:cubicBezTo>
                <a:cubicBezTo>
                  <a:pt x="95" y="73"/>
                  <a:pt x="95" y="71"/>
                  <a:pt x="98" y="70"/>
                </a:cubicBezTo>
                <a:cubicBezTo>
                  <a:pt x="99" y="70"/>
                  <a:pt x="99" y="70"/>
                  <a:pt x="99" y="70"/>
                </a:cubicBezTo>
                <a:cubicBezTo>
                  <a:pt x="102" y="70"/>
                  <a:pt x="103" y="72"/>
                  <a:pt x="105" y="73"/>
                </a:cubicBezTo>
                <a:cubicBezTo>
                  <a:pt x="106" y="74"/>
                  <a:pt x="108" y="76"/>
                  <a:pt x="110" y="76"/>
                </a:cubicBezTo>
                <a:cubicBezTo>
                  <a:pt x="111" y="76"/>
                  <a:pt x="113" y="77"/>
                  <a:pt x="114" y="77"/>
                </a:cubicBezTo>
                <a:cubicBezTo>
                  <a:pt x="117" y="78"/>
                  <a:pt x="119" y="79"/>
                  <a:pt x="121" y="79"/>
                </a:cubicBezTo>
                <a:cubicBezTo>
                  <a:pt x="121" y="79"/>
                  <a:pt x="121" y="79"/>
                  <a:pt x="121" y="79"/>
                </a:cubicBezTo>
                <a:cubicBezTo>
                  <a:pt x="123" y="79"/>
                  <a:pt x="124" y="79"/>
                  <a:pt x="125" y="79"/>
                </a:cubicBezTo>
                <a:cubicBezTo>
                  <a:pt x="127" y="79"/>
                  <a:pt x="129" y="78"/>
                  <a:pt x="131" y="78"/>
                </a:cubicBezTo>
                <a:cubicBezTo>
                  <a:pt x="133" y="78"/>
                  <a:pt x="134" y="78"/>
                  <a:pt x="135" y="79"/>
                </a:cubicBezTo>
                <a:cubicBezTo>
                  <a:pt x="138" y="79"/>
                  <a:pt x="141" y="80"/>
                  <a:pt x="143" y="81"/>
                </a:cubicBezTo>
                <a:cubicBezTo>
                  <a:pt x="147" y="82"/>
                  <a:pt x="150" y="83"/>
                  <a:pt x="154" y="83"/>
                </a:cubicBezTo>
                <a:cubicBezTo>
                  <a:pt x="156" y="83"/>
                  <a:pt x="158" y="83"/>
                  <a:pt x="160" y="82"/>
                </a:cubicBezTo>
                <a:cubicBezTo>
                  <a:pt x="162" y="81"/>
                  <a:pt x="162" y="81"/>
                  <a:pt x="162" y="81"/>
                </a:cubicBezTo>
                <a:lnTo>
                  <a:pt x="161" y="78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4" name="Freeform 16">
            <a:extLst>
              <a:ext uri="{FF2B5EF4-FFF2-40B4-BE49-F238E27FC236}">
                <a16:creationId xmlns:a16="http://schemas.microsoft.com/office/drawing/2014/main" id="{3FB51767-FF29-49A0-8109-AC1AF3A626C5}"/>
              </a:ext>
            </a:extLst>
          </p:cNvPr>
          <p:cNvSpPr>
            <a:spLocks/>
          </p:cNvSpPr>
          <p:nvPr/>
        </p:nvSpPr>
        <p:spPr bwMode="auto">
          <a:xfrm>
            <a:off x="5202218" y="1974970"/>
            <a:ext cx="663685" cy="788921"/>
          </a:xfrm>
          <a:custGeom>
            <a:avLst/>
            <a:gdLst>
              <a:gd name="T0" fmla="*/ 189 w 189"/>
              <a:gd name="T1" fmla="*/ 95 h 231"/>
              <a:gd name="T2" fmla="*/ 178 w 189"/>
              <a:gd name="T3" fmla="*/ 90 h 231"/>
              <a:gd name="T4" fmla="*/ 169 w 189"/>
              <a:gd name="T5" fmla="*/ 86 h 231"/>
              <a:gd name="T6" fmla="*/ 164 w 189"/>
              <a:gd name="T7" fmla="*/ 77 h 231"/>
              <a:gd name="T8" fmla="*/ 155 w 189"/>
              <a:gd name="T9" fmla="*/ 70 h 231"/>
              <a:gd name="T10" fmla="*/ 148 w 189"/>
              <a:gd name="T11" fmla="*/ 61 h 231"/>
              <a:gd name="T12" fmla="*/ 139 w 189"/>
              <a:gd name="T13" fmla="*/ 52 h 231"/>
              <a:gd name="T14" fmla="*/ 127 w 189"/>
              <a:gd name="T15" fmla="*/ 41 h 231"/>
              <a:gd name="T16" fmla="*/ 120 w 189"/>
              <a:gd name="T17" fmla="*/ 35 h 231"/>
              <a:gd name="T18" fmla="*/ 91 w 189"/>
              <a:gd name="T19" fmla="*/ 15 h 231"/>
              <a:gd name="T20" fmla="*/ 63 w 189"/>
              <a:gd name="T21" fmla="*/ 0 h 231"/>
              <a:gd name="T22" fmla="*/ 56 w 189"/>
              <a:gd name="T23" fmla="*/ 1 h 231"/>
              <a:gd name="T24" fmla="*/ 46 w 189"/>
              <a:gd name="T25" fmla="*/ 1 h 231"/>
              <a:gd name="T26" fmla="*/ 35 w 189"/>
              <a:gd name="T27" fmla="*/ 0 h 231"/>
              <a:gd name="T28" fmla="*/ 26 w 189"/>
              <a:gd name="T29" fmla="*/ 1 h 231"/>
              <a:gd name="T30" fmla="*/ 19 w 189"/>
              <a:gd name="T31" fmla="*/ 1 h 231"/>
              <a:gd name="T32" fmla="*/ 14 w 189"/>
              <a:gd name="T33" fmla="*/ 1 h 231"/>
              <a:gd name="T34" fmla="*/ 10 w 189"/>
              <a:gd name="T35" fmla="*/ 1 h 231"/>
              <a:gd name="T36" fmla="*/ 8 w 189"/>
              <a:gd name="T37" fmla="*/ 4 h 231"/>
              <a:gd name="T38" fmla="*/ 5 w 189"/>
              <a:gd name="T39" fmla="*/ 14 h 231"/>
              <a:gd name="T40" fmla="*/ 3 w 189"/>
              <a:gd name="T41" fmla="*/ 31 h 231"/>
              <a:gd name="T42" fmla="*/ 6 w 189"/>
              <a:gd name="T43" fmla="*/ 41 h 231"/>
              <a:gd name="T44" fmla="*/ 11 w 189"/>
              <a:gd name="T45" fmla="*/ 51 h 231"/>
              <a:gd name="T46" fmla="*/ 13 w 189"/>
              <a:gd name="T47" fmla="*/ 61 h 231"/>
              <a:gd name="T48" fmla="*/ 10 w 189"/>
              <a:gd name="T49" fmla="*/ 83 h 231"/>
              <a:gd name="T50" fmla="*/ 12 w 189"/>
              <a:gd name="T51" fmla="*/ 95 h 231"/>
              <a:gd name="T52" fmla="*/ 15 w 189"/>
              <a:gd name="T53" fmla="*/ 104 h 231"/>
              <a:gd name="T54" fmla="*/ 16 w 189"/>
              <a:gd name="T55" fmla="*/ 113 h 231"/>
              <a:gd name="T56" fmla="*/ 17 w 189"/>
              <a:gd name="T57" fmla="*/ 114 h 231"/>
              <a:gd name="T58" fmla="*/ 22 w 189"/>
              <a:gd name="T59" fmla="*/ 140 h 231"/>
              <a:gd name="T60" fmla="*/ 23 w 189"/>
              <a:gd name="T61" fmla="*/ 152 h 231"/>
              <a:gd name="T62" fmla="*/ 26 w 189"/>
              <a:gd name="T63" fmla="*/ 161 h 231"/>
              <a:gd name="T64" fmla="*/ 35 w 189"/>
              <a:gd name="T65" fmla="*/ 177 h 231"/>
              <a:gd name="T66" fmla="*/ 39 w 189"/>
              <a:gd name="T67" fmla="*/ 188 h 231"/>
              <a:gd name="T68" fmla="*/ 33 w 189"/>
              <a:gd name="T69" fmla="*/ 207 h 231"/>
              <a:gd name="T70" fmla="*/ 35 w 189"/>
              <a:gd name="T71" fmla="*/ 208 h 231"/>
              <a:gd name="T72" fmla="*/ 40 w 189"/>
              <a:gd name="T73" fmla="*/ 208 h 231"/>
              <a:gd name="T74" fmla="*/ 50 w 189"/>
              <a:gd name="T75" fmla="*/ 209 h 231"/>
              <a:gd name="T76" fmla="*/ 57 w 189"/>
              <a:gd name="T77" fmla="*/ 209 h 231"/>
              <a:gd name="T78" fmla="*/ 67 w 189"/>
              <a:gd name="T79" fmla="*/ 208 h 231"/>
              <a:gd name="T80" fmla="*/ 77 w 189"/>
              <a:gd name="T81" fmla="*/ 209 h 231"/>
              <a:gd name="T82" fmla="*/ 88 w 189"/>
              <a:gd name="T83" fmla="*/ 219 h 231"/>
              <a:gd name="T84" fmla="*/ 100 w 189"/>
              <a:gd name="T85" fmla="*/ 230 h 231"/>
              <a:gd name="T86" fmla="*/ 112 w 189"/>
              <a:gd name="T87" fmla="*/ 226 h 231"/>
              <a:gd name="T88" fmla="*/ 124 w 189"/>
              <a:gd name="T89" fmla="*/ 212 h 231"/>
              <a:gd name="T90" fmla="*/ 118 w 189"/>
              <a:gd name="T91" fmla="*/ 198 h 231"/>
              <a:gd name="T92" fmla="*/ 122 w 189"/>
              <a:gd name="T93" fmla="*/ 181 h 231"/>
              <a:gd name="T94" fmla="*/ 125 w 189"/>
              <a:gd name="T95" fmla="*/ 163 h 231"/>
              <a:gd name="T96" fmla="*/ 135 w 189"/>
              <a:gd name="T97" fmla="*/ 152 h 231"/>
              <a:gd name="T98" fmla="*/ 141 w 189"/>
              <a:gd name="T99" fmla="*/ 151 h 231"/>
              <a:gd name="T100" fmla="*/ 146 w 189"/>
              <a:gd name="T101" fmla="*/ 143 h 231"/>
              <a:gd name="T102" fmla="*/ 155 w 189"/>
              <a:gd name="T103" fmla="*/ 129 h 231"/>
              <a:gd name="T104" fmla="*/ 157 w 189"/>
              <a:gd name="T105" fmla="*/ 123 h 231"/>
              <a:gd name="T106" fmla="*/ 161 w 189"/>
              <a:gd name="T107" fmla="*/ 117 h 231"/>
              <a:gd name="T108" fmla="*/ 165 w 189"/>
              <a:gd name="T109" fmla="*/ 110 h 231"/>
              <a:gd name="T110" fmla="*/ 184 w 189"/>
              <a:gd name="T111" fmla="*/ 99 h 231"/>
              <a:gd name="T112" fmla="*/ 189 w 189"/>
              <a:gd name="T113" fmla="*/ 98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89" h="231">
                <a:moveTo>
                  <a:pt x="189" y="96"/>
                </a:moveTo>
                <a:cubicBezTo>
                  <a:pt x="189" y="95"/>
                  <a:pt x="189" y="95"/>
                  <a:pt x="189" y="95"/>
                </a:cubicBezTo>
                <a:cubicBezTo>
                  <a:pt x="188" y="94"/>
                  <a:pt x="188" y="94"/>
                  <a:pt x="188" y="94"/>
                </a:cubicBezTo>
                <a:cubicBezTo>
                  <a:pt x="185" y="93"/>
                  <a:pt x="181" y="92"/>
                  <a:pt x="178" y="90"/>
                </a:cubicBezTo>
                <a:cubicBezTo>
                  <a:pt x="177" y="90"/>
                  <a:pt x="176" y="89"/>
                  <a:pt x="175" y="89"/>
                </a:cubicBezTo>
                <a:cubicBezTo>
                  <a:pt x="172" y="88"/>
                  <a:pt x="170" y="87"/>
                  <a:pt x="169" y="86"/>
                </a:cubicBezTo>
                <a:cubicBezTo>
                  <a:pt x="169" y="85"/>
                  <a:pt x="168" y="84"/>
                  <a:pt x="168" y="83"/>
                </a:cubicBezTo>
                <a:cubicBezTo>
                  <a:pt x="168" y="81"/>
                  <a:pt x="167" y="79"/>
                  <a:pt x="164" y="77"/>
                </a:cubicBezTo>
                <a:cubicBezTo>
                  <a:pt x="162" y="76"/>
                  <a:pt x="159" y="75"/>
                  <a:pt x="158" y="73"/>
                </a:cubicBezTo>
                <a:cubicBezTo>
                  <a:pt x="157" y="72"/>
                  <a:pt x="156" y="71"/>
                  <a:pt x="155" y="70"/>
                </a:cubicBezTo>
                <a:cubicBezTo>
                  <a:pt x="155" y="68"/>
                  <a:pt x="154" y="67"/>
                  <a:pt x="153" y="66"/>
                </a:cubicBezTo>
                <a:cubicBezTo>
                  <a:pt x="152" y="64"/>
                  <a:pt x="150" y="63"/>
                  <a:pt x="148" y="61"/>
                </a:cubicBezTo>
                <a:cubicBezTo>
                  <a:pt x="147" y="61"/>
                  <a:pt x="146" y="60"/>
                  <a:pt x="146" y="59"/>
                </a:cubicBezTo>
                <a:cubicBezTo>
                  <a:pt x="143" y="57"/>
                  <a:pt x="141" y="55"/>
                  <a:pt x="139" y="52"/>
                </a:cubicBezTo>
                <a:cubicBezTo>
                  <a:pt x="137" y="50"/>
                  <a:pt x="135" y="48"/>
                  <a:pt x="133" y="45"/>
                </a:cubicBezTo>
                <a:cubicBezTo>
                  <a:pt x="131" y="44"/>
                  <a:pt x="129" y="42"/>
                  <a:pt x="127" y="41"/>
                </a:cubicBezTo>
                <a:cubicBezTo>
                  <a:pt x="126" y="40"/>
                  <a:pt x="125" y="40"/>
                  <a:pt x="124" y="39"/>
                </a:cubicBezTo>
                <a:cubicBezTo>
                  <a:pt x="122" y="38"/>
                  <a:pt x="121" y="36"/>
                  <a:pt x="120" y="35"/>
                </a:cubicBezTo>
                <a:cubicBezTo>
                  <a:pt x="118" y="34"/>
                  <a:pt x="118" y="34"/>
                  <a:pt x="118" y="34"/>
                </a:cubicBezTo>
                <a:cubicBezTo>
                  <a:pt x="110" y="26"/>
                  <a:pt x="100" y="21"/>
                  <a:pt x="91" y="15"/>
                </a:cubicBezTo>
                <a:cubicBezTo>
                  <a:pt x="84" y="11"/>
                  <a:pt x="76" y="7"/>
                  <a:pt x="70" y="2"/>
                </a:cubicBezTo>
                <a:cubicBezTo>
                  <a:pt x="68" y="1"/>
                  <a:pt x="66" y="0"/>
                  <a:pt x="63" y="0"/>
                </a:cubicBezTo>
                <a:cubicBezTo>
                  <a:pt x="61" y="0"/>
                  <a:pt x="60" y="0"/>
                  <a:pt x="58" y="0"/>
                </a:cubicBezTo>
                <a:cubicBezTo>
                  <a:pt x="58" y="0"/>
                  <a:pt x="57" y="1"/>
                  <a:pt x="56" y="1"/>
                </a:cubicBezTo>
                <a:cubicBezTo>
                  <a:pt x="55" y="1"/>
                  <a:pt x="54" y="1"/>
                  <a:pt x="52" y="1"/>
                </a:cubicBezTo>
                <a:cubicBezTo>
                  <a:pt x="50" y="1"/>
                  <a:pt x="48" y="1"/>
                  <a:pt x="46" y="1"/>
                </a:cubicBezTo>
                <a:cubicBezTo>
                  <a:pt x="41" y="0"/>
                  <a:pt x="41" y="0"/>
                  <a:pt x="41" y="0"/>
                </a:cubicBezTo>
                <a:cubicBezTo>
                  <a:pt x="39" y="0"/>
                  <a:pt x="37" y="0"/>
                  <a:pt x="35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0" y="0"/>
                  <a:pt x="28" y="0"/>
                  <a:pt x="26" y="1"/>
                </a:cubicBezTo>
                <a:cubicBezTo>
                  <a:pt x="24" y="1"/>
                  <a:pt x="22" y="1"/>
                  <a:pt x="20" y="1"/>
                </a:cubicBezTo>
                <a:cubicBezTo>
                  <a:pt x="20" y="1"/>
                  <a:pt x="19" y="1"/>
                  <a:pt x="19" y="1"/>
                </a:cubicBezTo>
                <a:cubicBezTo>
                  <a:pt x="18" y="1"/>
                  <a:pt x="17" y="1"/>
                  <a:pt x="16" y="1"/>
                </a:cubicBezTo>
                <a:cubicBezTo>
                  <a:pt x="16" y="1"/>
                  <a:pt x="15" y="1"/>
                  <a:pt x="14" y="1"/>
                </a:cubicBezTo>
                <a:cubicBezTo>
                  <a:pt x="13" y="1"/>
                  <a:pt x="12" y="1"/>
                  <a:pt x="12" y="1"/>
                </a:cubicBezTo>
                <a:cubicBezTo>
                  <a:pt x="11" y="1"/>
                  <a:pt x="10" y="1"/>
                  <a:pt x="10" y="1"/>
                </a:cubicBezTo>
                <a:cubicBezTo>
                  <a:pt x="8" y="2"/>
                  <a:pt x="8" y="2"/>
                  <a:pt x="8" y="2"/>
                </a:cubicBezTo>
                <a:cubicBezTo>
                  <a:pt x="8" y="4"/>
                  <a:pt x="8" y="4"/>
                  <a:pt x="8" y="4"/>
                </a:cubicBezTo>
                <a:cubicBezTo>
                  <a:pt x="9" y="6"/>
                  <a:pt x="9" y="8"/>
                  <a:pt x="7" y="11"/>
                </a:cubicBezTo>
                <a:cubicBezTo>
                  <a:pt x="6" y="12"/>
                  <a:pt x="6" y="13"/>
                  <a:pt x="5" y="14"/>
                </a:cubicBezTo>
                <a:cubicBezTo>
                  <a:pt x="3" y="16"/>
                  <a:pt x="2" y="17"/>
                  <a:pt x="1" y="20"/>
                </a:cubicBezTo>
                <a:cubicBezTo>
                  <a:pt x="0" y="24"/>
                  <a:pt x="1" y="27"/>
                  <a:pt x="3" y="31"/>
                </a:cubicBezTo>
                <a:cubicBezTo>
                  <a:pt x="4" y="33"/>
                  <a:pt x="4" y="34"/>
                  <a:pt x="5" y="37"/>
                </a:cubicBezTo>
                <a:cubicBezTo>
                  <a:pt x="5" y="38"/>
                  <a:pt x="5" y="40"/>
                  <a:pt x="6" y="41"/>
                </a:cubicBezTo>
                <a:cubicBezTo>
                  <a:pt x="6" y="43"/>
                  <a:pt x="7" y="44"/>
                  <a:pt x="8" y="46"/>
                </a:cubicBezTo>
                <a:cubicBezTo>
                  <a:pt x="9" y="47"/>
                  <a:pt x="10" y="49"/>
                  <a:pt x="11" y="51"/>
                </a:cubicBezTo>
                <a:cubicBezTo>
                  <a:pt x="11" y="53"/>
                  <a:pt x="11" y="54"/>
                  <a:pt x="12" y="56"/>
                </a:cubicBezTo>
                <a:cubicBezTo>
                  <a:pt x="12" y="58"/>
                  <a:pt x="13" y="60"/>
                  <a:pt x="13" y="61"/>
                </a:cubicBezTo>
                <a:cubicBezTo>
                  <a:pt x="15" y="66"/>
                  <a:pt x="14" y="68"/>
                  <a:pt x="12" y="72"/>
                </a:cubicBezTo>
                <a:cubicBezTo>
                  <a:pt x="10" y="76"/>
                  <a:pt x="9" y="79"/>
                  <a:pt x="10" y="83"/>
                </a:cubicBezTo>
                <a:cubicBezTo>
                  <a:pt x="10" y="85"/>
                  <a:pt x="10" y="85"/>
                  <a:pt x="10" y="85"/>
                </a:cubicBezTo>
                <a:cubicBezTo>
                  <a:pt x="10" y="88"/>
                  <a:pt x="11" y="92"/>
                  <a:pt x="12" y="95"/>
                </a:cubicBezTo>
                <a:cubicBezTo>
                  <a:pt x="12" y="96"/>
                  <a:pt x="13" y="97"/>
                  <a:pt x="13" y="98"/>
                </a:cubicBezTo>
                <a:cubicBezTo>
                  <a:pt x="14" y="100"/>
                  <a:pt x="15" y="102"/>
                  <a:pt x="15" y="104"/>
                </a:cubicBezTo>
                <a:cubicBezTo>
                  <a:pt x="15" y="105"/>
                  <a:pt x="15" y="106"/>
                  <a:pt x="15" y="106"/>
                </a:cubicBezTo>
                <a:cubicBezTo>
                  <a:pt x="15" y="108"/>
                  <a:pt x="15" y="110"/>
                  <a:pt x="16" y="113"/>
                </a:cubicBezTo>
                <a:cubicBezTo>
                  <a:pt x="16" y="114"/>
                  <a:pt x="16" y="114"/>
                  <a:pt x="16" y="114"/>
                </a:cubicBezTo>
                <a:cubicBezTo>
                  <a:pt x="17" y="114"/>
                  <a:pt x="17" y="114"/>
                  <a:pt x="17" y="114"/>
                </a:cubicBezTo>
                <a:cubicBezTo>
                  <a:pt x="21" y="115"/>
                  <a:pt x="23" y="123"/>
                  <a:pt x="23" y="134"/>
                </a:cubicBezTo>
                <a:cubicBezTo>
                  <a:pt x="23" y="136"/>
                  <a:pt x="22" y="138"/>
                  <a:pt x="22" y="140"/>
                </a:cubicBezTo>
                <a:cubicBezTo>
                  <a:pt x="22" y="142"/>
                  <a:pt x="22" y="144"/>
                  <a:pt x="22" y="146"/>
                </a:cubicBezTo>
                <a:cubicBezTo>
                  <a:pt x="22" y="148"/>
                  <a:pt x="23" y="150"/>
                  <a:pt x="23" y="152"/>
                </a:cubicBezTo>
                <a:cubicBezTo>
                  <a:pt x="24" y="153"/>
                  <a:pt x="25" y="154"/>
                  <a:pt x="25" y="156"/>
                </a:cubicBezTo>
                <a:cubicBezTo>
                  <a:pt x="25" y="157"/>
                  <a:pt x="25" y="159"/>
                  <a:pt x="26" y="161"/>
                </a:cubicBezTo>
                <a:cubicBezTo>
                  <a:pt x="26" y="166"/>
                  <a:pt x="27" y="172"/>
                  <a:pt x="31" y="175"/>
                </a:cubicBezTo>
                <a:cubicBezTo>
                  <a:pt x="32" y="176"/>
                  <a:pt x="34" y="176"/>
                  <a:pt x="35" y="177"/>
                </a:cubicBezTo>
                <a:cubicBezTo>
                  <a:pt x="37" y="177"/>
                  <a:pt x="38" y="177"/>
                  <a:pt x="40" y="179"/>
                </a:cubicBezTo>
                <a:cubicBezTo>
                  <a:pt x="42" y="181"/>
                  <a:pt x="42" y="185"/>
                  <a:pt x="39" y="188"/>
                </a:cubicBezTo>
                <a:cubicBezTo>
                  <a:pt x="35" y="194"/>
                  <a:pt x="33" y="198"/>
                  <a:pt x="33" y="203"/>
                </a:cubicBezTo>
                <a:cubicBezTo>
                  <a:pt x="33" y="205"/>
                  <a:pt x="33" y="206"/>
                  <a:pt x="33" y="207"/>
                </a:cubicBezTo>
                <a:cubicBezTo>
                  <a:pt x="34" y="209"/>
                  <a:pt x="34" y="209"/>
                  <a:pt x="34" y="209"/>
                </a:cubicBezTo>
                <a:cubicBezTo>
                  <a:pt x="35" y="208"/>
                  <a:pt x="35" y="208"/>
                  <a:pt x="35" y="208"/>
                </a:cubicBezTo>
                <a:cubicBezTo>
                  <a:pt x="36" y="208"/>
                  <a:pt x="36" y="208"/>
                  <a:pt x="37" y="208"/>
                </a:cubicBezTo>
                <a:cubicBezTo>
                  <a:pt x="38" y="208"/>
                  <a:pt x="39" y="208"/>
                  <a:pt x="40" y="208"/>
                </a:cubicBezTo>
                <a:cubicBezTo>
                  <a:pt x="43" y="208"/>
                  <a:pt x="46" y="208"/>
                  <a:pt x="48" y="209"/>
                </a:cubicBezTo>
                <a:cubicBezTo>
                  <a:pt x="50" y="209"/>
                  <a:pt x="50" y="209"/>
                  <a:pt x="50" y="209"/>
                </a:cubicBezTo>
                <a:cubicBezTo>
                  <a:pt x="51" y="209"/>
                  <a:pt x="53" y="210"/>
                  <a:pt x="54" y="210"/>
                </a:cubicBezTo>
                <a:cubicBezTo>
                  <a:pt x="55" y="210"/>
                  <a:pt x="56" y="210"/>
                  <a:pt x="57" y="209"/>
                </a:cubicBezTo>
                <a:cubicBezTo>
                  <a:pt x="60" y="208"/>
                  <a:pt x="62" y="208"/>
                  <a:pt x="65" y="208"/>
                </a:cubicBezTo>
                <a:cubicBezTo>
                  <a:pt x="65" y="208"/>
                  <a:pt x="66" y="208"/>
                  <a:pt x="67" y="208"/>
                </a:cubicBezTo>
                <a:cubicBezTo>
                  <a:pt x="67" y="208"/>
                  <a:pt x="68" y="208"/>
                  <a:pt x="69" y="208"/>
                </a:cubicBezTo>
                <a:cubicBezTo>
                  <a:pt x="72" y="208"/>
                  <a:pt x="74" y="208"/>
                  <a:pt x="77" y="209"/>
                </a:cubicBezTo>
                <a:cubicBezTo>
                  <a:pt x="80" y="213"/>
                  <a:pt x="83" y="216"/>
                  <a:pt x="87" y="219"/>
                </a:cubicBezTo>
                <a:cubicBezTo>
                  <a:pt x="88" y="219"/>
                  <a:pt x="88" y="219"/>
                  <a:pt x="88" y="219"/>
                </a:cubicBezTo>
                <a:cubicBezTo>
                  <a:pt x="90" y="221"/>
                  <a:pt x="91" y="222"/>
                  <a:pt x="93" y="224"/>
                </a:cubicBezTo>
                <a:cubicBezTo>
                  <a:pt x="95" y="227"/>
                  <a:pt x="97" y="229"/>
                  <a:pt x="100" y="230"/>
                </a:cubicBezTo>
                <a:cubicBezTo>
                  <a:pt x="101" y="231"/>
                  <a:pt x="102" y="231"/>
                  <a:pt x="103" y="231"/>
                </a:cubicBezTo>
                <a:cubicBezTo>
                  <a:pt x="106" y="231"/>
                  <a:pt x="109" y="229"/>
                  <a:pt x="112" y="226"/>
                </a:cubicBezTo>
                <a:cubicBezTo>
                  <a:pt x="113" y="225"/>
                  <a:pt x="113" y="225"/>
                  <a:pt x="113" y="225"/>
                </a:cubicBezTo>
                <a:cubicBezTo>
                  <a:pt x="118" y="222"/>
                  <a:pt x="122" y="218"/>
                  <a:pt x="124" y="212"/>
                </a:cubicBezTo>
                <a:cubicBezTo>
                  <a:pt x="125" y="208"/>
                  <a:pt x="123" y="206"/>
                  <a:pt x="121" y="202"/>
                </a:cubicBezTo>
                <a:cubicBezTo>
                  <a:pt x="120" y="201"/>
                  <a:pt x="119" y="200"/>
                  <a:pt x="118" y="198"/>
                </a:cubicBezTo>
                <a:cubicBezTo>
                  <a:pt x="116" y="192"/>
                  <a:pt x="118" y="187"/>
                  <a:pt x="121" y="182"/>
                </a:cubicBezTo>
                <a:cubicBezTo>
                  <a:pt x="122" y="181"/>
                  <a:pt x="122" y="181"/>
                  <a:pt x="122" y="181"/>
                </a:cubicBezTo>
                <a:cubicBezTo>
                  <a:pt x="124" y="176"/>
                  <a:pt x="125" y="172"/>
                  <a:pt x="125" y="168"/>
                </a:cubicBezTo>
                <a:cubicBezTo>
                  <a:pt x="125" y="166"/>
                  <a:pt x="125" y="165"/>
                  <a:pt x="125" y="163"/>
                </a:cubicBezTo>
                <a:cubicBezTo>
                  <a:pt x="125" y="160"/>
                  <a:pt x="129" y="152"/>
                  <a:pt x="133" y="152"/>
                </a:cubicBezTo>
                <a:cubicBezTo>
                  <a:pt x="133" y="152"/>
                  <a:pt x="135" y="152"/>
                  <a:pt x="135" y="152"/>
                </a:cubicBezTo>
                <a:cubicBezTo>
                  <a:pt x="135" y="152"/>
                  <a:pt x="136" y="153"/>
                  <a:pt x="137" y="153"/>
                </a:cubicBezTo>
                <a:cubicBezTo>
                  <a:pt x="138" y="153"/>
                  <a:pt x="139" y="152"/>
                  <a:pt x="141" y="151"/>
                </a:cubicBezTo>
                <a:cubicBezTo>
                  <a:pt x="143" y="149"/>
                  <a:pt x="144" y="147"/>
                  <a:pt x="145" y="145"/>
                </a:cubicBezTo>
                <a:cubicBezTo>
                  <a:pt x="145" y="144"/>
                  <a:pt x="146" y="143"/>
                  <a:pt x="146" y="143"/>
                </a:cubicBezTo>
                <a:cubicBezTo>
                  <a:pt x="148" y="138"/>
                  <a:pt x="151" y="134"/>
                  <a:pt x="154" y="130"/>
                </a:cubicBezTo>
                <a:cubicBezTo>
                  <a:pt x="155" y="129"/>
                  <a:pt x="155" y="129"/>
                  <a:pt x="155" y="129"/>
                </a:cubicBezTo>
                <a:cubicBezTo>
                  <a:pt x="156" y="128"/>
                  <a:pt x="156" y="127"/>
                  <a:pt x="156" y="125"/>
                </a:cubicBezTo>
                <a:cubicBezTo>
                  <a:pt x="157" y="125"/>
                  <a:pt x="157" y="124"/>
                  <a:pt x="157" y="123"/>
                </a:cubicBezTo>
                <a:cubicBezTo>
                  <a:pt x="158" y="122"/>
                  <a:pt x="159" y="120"/>
                  <a:pt x="160" y="119"/>
                </a:cubicBezTo>
                <a:cubicBezTo>
                  <a:pt x="160" y="119"/>
                  <a:pt x="161" y="118"/>
                  <a:pt x="161" y="117"/>
                </a:cubicBezTo>
                <a:cubicBezTo>
                  <a:pt x="162" y="116"/>
                  <a:pt x="162" y="115"/>
                  <a:pt x="163" y="114"/>
                </a:cubicBezTo>
                <a:cubicBezTo>
                  <a:pt x="164" y="112"/>
                  <a:pt x="164" y="111"/>
                  <a:pt x="165" y="110"/>
                </a:cubicBezTo>
                <a:cubicBezTo>
                  <a:pt x="169" y="104"/>
                  <a:pt x="176" y="102"/>
                  <a:pt x="182" y="100"/>
                </a:cubicBezTo>
                <a:cubicBezTo>
                  <a:pt x="183" y="100"/>
                  <a:pt x="183" y="100"/>
                  <a:pt x="184" y="99"/>
                </a:cubicBezTo>
                <a:cubicBezTo>
                  <a:pt x="185" y="99"/>
                  <a:pt x="186" y="99"/>
                  <a:pt x="187" y="99"/>
                </a:cubicBezTo>
                <a:cubicBezTo>
                  <a:pt x="189" y="98"/>
                  <a:pt x="189" y="98"/>
                  <a:pt x="189" y="98"/>
                </a:cubicBezTo>
                <a:lnTo>
                  <a:pt x="189" y="96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5" name="Freeform 17">
            <a:extLst>
              <a:ext uri="{FF2B5EF4-FFF2-40B4-BE49-F238E27FC236}">
                <a16:creationId xmlns:a16="http://schemas.microsoft.com/office/drawing/2014/main" id="{3B04DEEB-DBAD-4878-BC06-FA6C67219C12}"/>
              </a:ext>
            </a:extLst>
          </p:cNvPr>
          <p:cNvSpPr>
            <a:spLocks/>
          </p:cNvSpPr>
          <p:nvPr/>
        </p:nvSpPr>
        <p:spPr bwMode="auto">
          <a:xfrm>
            <a:off x="52185" y="1155278"/>
            <a:ext cx="2762485" cy="1898164"/>
          </a:xfrm>
          <a:custGeom>
            <a:avLst/>
            <a:gdLst>
              <a:gd name="T0" fmla="*/ 773 w 788"/>
              <a:gd name="T1" fmla="*/ 194 h 556"/>
              <a:gd name="T2" fmla="*/ 758 w 788"/>
              <a:gd name="T3" fmla="*/ 182 h 556"/>
              <a:gd name="T4" fmla="*/ 722 w 788"/>
              <a:gd name="T5" fmla="*/ 163 h 556"/>
              <a:gd name="T6" fmla="*/ 688 w 788"/>
              <a:gd name="T7" fmla="*/ 133 h 556"/>
              <a:gd name="T8" fmla="*/ 675 w 788"/>
              <a:gd name="T9" fmla="*/ 113 h 556"/>
              <a:gd name="T10" fmla="*/ 659 w 788"/>
              <a:gd name="T11" fmla="*/ 86 h 556"/>
              <a:gd name="T12" fmla="*/ 611 w 788"/>
              <a:gd name="T13" fmla="*/ 100 h 556"/>
              <a:gd name="T14" fmla="*/ 592 w 788"/>
              <a:gd name="T15" fmla="*/ 135 h 556"/>
              <a:gd name="T16" fmla="*/ 548 w 788"/>
              <a:gd name="T17" fmla="*/ 147 h 556"/>
              <a:gd name="T18" fmla="*/ 527 w 788"/>
              <a:gd name="T19" fmla="*/ 152 h 556"/>
              <a:gd name="T20" fmla="*/ 512 w 788"/>
              <a:gd name="T21" fmla="*/ 125 h 556"/>
              <a:gd name="T22" fmla="*/ 495 w 788"/>
              <a:gd name="T23" fmla="*/ 22 h 556"/>
              <a:gd name="T24" fmla="*/ 460 w 788"/>
              <a:gd name="T25" fmla="*/ 1 h 556"/>
              <a:gd name="T26" fmla="*/ 452 w 788"/>
              <a:gd name="T27" fmla="*/ 6 h 556"/>
              <a:gd name="T28" fmla="*/ 432 w 788"/>
              <a:gd name="T29" fmla="*/ 15 h 556"/>
              <a:gd name="T30" fmla="*/ 421 w 788"/>
              <a:gd name="T31" fmla="*/ 31 h 556"/>
              <a:gd name="T32" fmla="*/ 399 w 788"/>
              <a:gd name="T33" fmla="*/ 43 h 556"/>
              <a:gd name="T34" fmla="*/ 379 w 788"/>
              <a:gd name="T35" fmla="*/ 60 h 556"/>
              <a:gd name="T36" fmla="*/ 369 w 788"/>
              <a:gd name="T37" fmla="*/ 68 h 556"/>
              <a:gd name="T38" fmla="*/ 337 w 788"/>
              <a:gd name="T39" fmla="*/ 68 h 556"/>
              <a:gd name="T40" fmla="*/ 309 w 788"/>
              <a:gd name="T41" fmla="*/ 51 h 556"/>
              <a:gd name="T42" fmla="*/ 298 w 788"/>
              <a:gd name="T43" fmla="*/ 42 h 556"/>
              <a:gd name="T44" fmla="*/ 271 w 788"/>
              <a:gd name="T45" fmla="*/ 13 h 556"/>
              <a:gd name="T46" fmla="*/ 244 w 788"/>
              <a:gd name="T47" fmla="*/ 15 h 556"/>
              <a:gd name="T48" fmla="*/ 201 w 788"/>
              <a:gd name="T49" fmla="*/ 29 h 556"/>
              <a:gd name="T50" fmla="*/ 167 w 788"/>
              <a:gd name="T51" fmla="*/ 45 h 556"/>
              <a:gd name="T52" fmla="*/ 195 w 788"/>
              <a:gd name="T53" fmla="*/ 79 h 556"/>
              <a:gd name="T54" fmla="*/ 157 w 788"/>
              <a:gd name="T55" fmla="*/ 88 h 556"/>
              <a:gd name="T56" fmla="*/ 158 w 788"/>
              <a:gd name="T57" fmla="*/ 119 h 556"/>
              <a:gd name="T58" fmla="*/ 188 w 788"/>
              <a:gd name="T59" fmla="*/ 171 h 556"/>
              <a:gd name="T60" fmla="*/ 170 w 788"/>
              <a:gd name="T61" fmla="*/ 281 h 556"/>
              <a:gd name="T62" fmla="*/ 156 w 788"/>
              <a:gd name="T63" fmla="*/ 305 h 556"/>
              <a:gd name="T64" fmla="*/ 129 w 788"/>
              <a:gd name="T65" fmla="*/ 304 h 556"/>
              <a:gd name="T66" fmla="*/ 75 w 788"/>
              <a:gd name="T67" fmla="*/ 326 h 556"/>
              <a:gd name="T68" fmla="*/ 60 w 788"/>
              <a:gd name="T69" fmla="*/ 336 h 556"/>
              <a:gd name="T70" fmla="*/ 34 w 788"/>
              <a:gd name="T71" fmla="*/ 369 h 556"/>
              <a:gd name="T72" fmla="*/ 27 w 788"/>
              <a:gd name="T73" fmla="*/ 410 h 556"/>
              <a:gd name="T74" fmla="*/ 0 w 788"/>
              <a:gd name="T75" fmla="*/ 446 h 556"/>
              <a:gd name="T76" fmla="*/ 323 w 788"/>
              <a:gd name="T77" fmla="*/ 553 h 556"/>
              <a:gd name="T78" fmla="*/ 340 w 788"/>
              <a:gd name="T79" fmla="*/ 534 h 556"/>
              <a:gd name="T80" fmla="*/ 361 w 788"/>
              <a:gd name="T81" fmla="*/ 535 h 556"/>
              <a:gd name="T82" fmla="*/ 374 w 788"/>
              <a:gd name="T83" fmla="*/ 533 h 556"/>
              <a:gd name="T84" fmla="*/ 382 w 788"/>
              <a:gd name="T85" fmla="*/ 530 h 556"/>
              <a:gd name="T86" fmla="*/ 395 w 788"/>
              <a:gd name="T87" fmla="*/ 532 h 556"/>
              <a:gd name="T88" fmla="*/ 413 w 788"/>
              <a:gd name="T89" fmla="*/ 511 h 556"/>
              <a:gd name="T90" fmla="*/ 423 w 788"/>
              <a:gd name="T91" fmla="*/ 510 h 556"/>
              <a:gd name="T92" fmla="*/ 434 w 788"/>
              <a:gd name="T93" fmla="*/ 508 h 556"/>
              <a:gd name="T94" fmla="*/ 445 w 788"/>
              <a:gd name="T95" fmla="*/ 483 h 556"/>
              <a:gd name="T96" fmla="*/ 462 w 788"/>
              <a:gd name="T97" fmla="*/ 470 h 556"/>
              <a:gd name="T98" fmla="*/ 483 w 788"/>
              <a:gd name="T99" fmla="*/ 463 h 556"/>
              <a:gd name="T100" fmla="*/ 512 w 788"/>
              <a:gd name="T101" fmla="*/ 478 h 556"/>
              <a:gd name="T102" fmla="*/ 530 w 788"/>
              <a:gd name="T103" fmla="*/ 496 h 556"/>
              <a:gd name="T104" fmla="*/ 554 w 788"/>
              <a:gd name="T105" fmla="*/ 497 h 556"/>
              <a:gd name="T106" fmla="*/ 695 w 788"/>
              <a:gd name="T107" fmla="*/ 479 h 556"/>
              <a:gd name="T108" fmla="*/ 698 w 788"/>
              <a:gd name="T109" fmla="*/ 459 h 556"/>
              <a:gd name="T110" fmla="*/ 704 w 788"/>
              <a:gd name="T111" fmla="*/ 435 h 556"/>
              <a:gd name="T112" fmla="*/ 696 w 788"/>
              <a:gd name="T113" fmla="*/ 410 h 556"/>
              <a:gd name="T114" fmla="*/ 707 w 788"/>
              <a:gd name="T115" fmla="*/ 372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88" h="556">
                <a:moveTo>
                  <a:pt x="787" y="198"/>
                </a:moveTo>
                <a:cubicBezTo>
                  <a:pt x="786" y="198"/>
                  <a:pt x="786" y="197"/>
                  <a:pt x="785" y="196"/>
                </a:cubicBezTo>
                <a:cubicBezTo>
                  <a:pt x="785" y="196"/>
                  <a:pt x="784" y="195"/>
                  <a:pt x="784" y="195"/>
                </a:cubicBezTo>
                <a:cubicBezTo>
                  <a:pt x="782" y="193"/>
                  <a:pt x="781" y="193"/>
                  <a:pt x="778" y="193"/>
                </a:cubicBezTo>
                <a:cubicBezTo>
                  <a:pt x="778" y="193"/>
                  <a:pt x="778" y="193"/>
                  <a:pt x="778" y="193"/>
                </a:cubicBezTo>
                <a:cubicBezTo>
                  <a:pt x="777" y="193"/>
                  <a:pt x="776" y="193"/>
                  <a:pt x="775" y="194"/>
                </a:cubicBezTo>
                <a:cubicBezTo>
                  <a:pt x="775" y="194"/>
                  <a:pt x="773" y="194"/>
                  <a:pt x="773" y="194"/>
                </a:cubicBezTo>
                <a:cubicBezTo>
                  <a:pt x="772" y="194"/>
                  <a:pt x="771" y="194"/>
                  <a:pt x="771" y="194"/>
                </a:cubicBezTo>
                <a:cubicBezTo>
                  <a:pt x="770" y="193"/>
                  <a:pt x="769" y="192"/>
                  <a:pt x="769" y="191"/>
                </a:cubicBezTo>
                <a:cubicBezTo>
                  <a:pt x="768" y="190"/>
                  <a:pt x="768" y="189"/>
                  <a:pt x="768" y="189"/>
                </a:cubicBezTo>
                <a:cubicBezTo>
                  <a:pt x="766" y="187"/>
                  <a:pt x="765" y="187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0" y="184"/>
                  <a:pt x="760" y="184"/>
                  <a:pt x="759" y="183"/>
                </a:cubicBezTo>
                <a:cubicBezTo>
                  <a:pt x="758" y="182"/>
                  <a:pt x="758" y="182"/>
                  <a:pt x="758" y="182"/>
                </a:cubicBezTo>
                <a:cubicBezTo>
                  <a:pt x="757" y="180"/>
                  <a:pt x="756" y="180"/>
                  <a:pt x="754" y="179"/>
                </a:cubicBezTo>
                <a:cubicBezTo>
                  <a:pt x="754" y="179"/>
                  <a:pt x="753" y="179"/>
                  <a:pt x="752" y="178"/>
                </a:cubicBezTo>
                <a:cubicBezTo>
                  <a:pt x="751" y="178"/>
                  <a:pt x="751" y="177"/>
                  <a:pt x="750" y="176"/>
                </a:cubicBezTo>
                <a:cubicBezTo>
                  <a:pt x="749" y="176"/>
                  <a:pt x="749" y="175"/>
                  <a:pt x="748" y="175"/>
                </a:cubicBezTo>
                <a:cubicBezTo>
                  <a:pt x="746" y="173"/>
                  <a:pt x="743" y="173"/>
                  <a:pt x="740" y="172"/>
                </a:cubicBezTo>
                <a:cubicBezTo>
                  <a:pt x="738" y="172"/>
                  <a:pt x="736" y="172"/>
                  <a:pt x="734" y="171"/>
                </a:cubicBezTo>
                <a:cubicBezTo>
                  <a:pt x="730" y="170"/>
                  <a:pt x="726" y="166"/>
                  <a:pt x="722" y="163"/>
                </a:cubicBezTo>
                <a:cubicBezTo>
                  <a:pt x="721" y="163"/>
                  <a:pt x="721" y="163"/>
                  <a:pt x="721" y="163"/>
                </a:cubicBezTo>
                <a:cubicBezTo>
                  <a:pt x="719" y="161"/>
                  <a:pt x="717" y="160"/>
                  <a:pt x="716" y="158"/>
                </a:cubicBezTo>
                <a:cubicBezTo>
                  <a:pt x="714" y="156"/>
                  <a:pt x="711" y="154"/>
                  <a:pt x="709" y="152"/>
                </a:cubicBezTo>
                <a:cubicBezTo>
                  <a:pt x="707" y="151"/>
                  <a:pt x="706" y="151"/>
                  <a:pt x="705" y="150"/>
                </a:cubicBezTo>
                <a:cubicBezTo>
                  <a:pt x="702" y="149"/>
                  <a:pt x="700" y="148"/>
                  <a:pt x="698" y="145"/>
                </a:cubicBezTo>
                <a:cubicBezTo>
                  <a:pt x="697" y="144"/>
                  <a:pt x="696" y="143"/>
                  <a:pt x="695" y="141"/>
                </a:cubicBezTo>
                <a:cubicBezTo>
                  <a:pt x="692" y="138"/>
                  <a:pt x="690" y="136"/>
                  <a:pt x="688" y="133"/>
                </a:cubicBezTo>
                <a:cubicBezTo>
                  <a:pt x="688" y="132"/>
                  <a:pt x="688" y="132"/>
                  <a:pt x="687" y="131"/>
                </a:cubicBezTo>
                <a:cubicBezTo>
                  <a:pt x="686" y="129"/>
                  <a:pt x="686" y="128"/>
                  <a:pt x="684" y="127"/>
                </a:cubicBezTo>
                <a:cubicBezTo>
                  <a:pt x="683" y="127"/>
                  <a:pt x="682" y="127"/>
                  <a:pt x="681" y="126"/>
                </a:cubicBezTo>
                <a:cubicBezTo>
                  <a:pt x="680" y="126"/>
                  <a:pt x="678" y="126"/>
                  <a:pt x="678" y="124"/>
                </a:cubicBezTo>
                <a:cubicBezTo>
                  <a:pt x="677" y="123"/>
                  <a:pt x="677" y="121"/>
                  <a:pt x="677" y="120"/>
                </a:cubicBezTo>
                <a:cubicBezTo>
                  <a:pt x="678" y="118"/>
                  <a:pt x="678" y="117"/>
                  <a:pt x="677" y="116"/>
                </a:cubicBezTo>
                <a:cubicBezTo>
                  <a:pt x="677" y="115"/>
                  <a:pt x="676" y="114"/>
                  <a:pt x="675" y="113"/>
                </a:cubicBezTo>
                <a:cubicBezTo>
                  <a:pt x="674" y="111"/>
                  <a:pt x="673" y="110"/>
                  <a:pt x="673" y="108"/>
                </a:cubicBezTo>
                <a:cubicBezTo>
                  <a:pt x="672" y="104"/>
                  <a:pt x="672" y="100"/>
                  <a:pt x="672" y="96"/>
                </a:cubicBezTo>
                <a:cubicBezTo>
                  <a:pt x="673" y="93"/>
                  <a:pt x="673" y="90"/>
                  <a:pt x="673" y="88"/>
                </a:cubicBezTo>
                <a:cubicBezTo>
                  <a:pt x="673" y="87"/>
                  <a:pt x="673" y="87"/>
                  <a:pt x="673" y="87"/>
                </a:cubicBezTo>
                <a:cubicBezTo>
                  <a:pt x="672" y="85"/>
                  <a:pt x="672" y="85"/>
                  <a:pt x="672" y="85"/>
                </a:cubicBezTo>
                <a:cubicBezTo>
                  <a:pt x="671" y="85"/>
                  <a:pt x="671" y="85"/>
                  <a:pt x="671" y="85"/>
                </a:cubicBezTo>
                <a:cubicBezTo>
                  <a:pt x="666" y="85"/>
                  <a:pt x="663" y="85"/>
                  <a:pt x="659" y="86"/>
                </a:cubicBezTo>
                <a:cubicBezTo>
                  <a:pt x="657" y="86"/>
                  <a:pt x="657" y="86"/>
                  <a:pt x="657" y="86"/>
                </a:cubicBezTo>
                <a:cubicBezTo>
                  <a:pt x="654" y="86"/>
                  <a:pt x="650" y="86"/>
                  <a:pt x="646" y="86"/>
                </a:cubicBezTo>
                <a:cubicBezTo>
                  <a:pt x="645" y="86"/>
                  <a:pt x="645" y="86"/>
                  <a:pt x="645" y="86"/>
                </a:cubicBezTo>
                <a:cubicBezTo>
                  <a:pt x="641" y="86"/>
                  <a:pt x="636" y="87"/>
                  <a:pt x="631" y="87"/>
                </a:cubicBezTo>
                <a:cubicBezTo>
                  <a:pt x="630" y="87"/>
                  <a:pt x="630" y="87"/>
                  <a:pt x="630" y="87"/>
                </a:cubicBezTo>
                <a:cubicBezTo>
                  <a:pt x="627" y="88"/>
                  <a:pt x="622" y="88"/>
                  <a:pt x="619" y="89"/>
                </a:cubicBezTo>
                <a:cubicBezTo>
                  <a:pt x="616" y="91"/>
                  <a:pt x="613" y="96"/>
                  <a:pt x="611" y="100"/>
                </a:cubicBezTo>
                <a:cubicBezTo>
                  <a:pt x="610" y="101"/>
                  <a:pt x="610" y="101"/>
                  <a:pt x="610" y="101"/>
                </a:cubicBezTo>
                <a:cubicBezTo>
                  <a:pt x="609" y="102"/>
                  <a:pt x="608" y="104"/>
                  <a:pt x="607" y="106"/>
                </a:cubicBezTo>
                <a:cubicBezTo>
                  <a:pt x="605" y="109"/>
                  <a:pt x="603" y="112"/>
                  <a:pt x="602" y="115"/>
                </a:cubicBezTo>
                <a:cubicBezTo>
                  <a:pt x="601" y="118"/>
                  <a:pt x="602" y="120"/>
                  <a:pt x="604" y="121"/>
                </a:cubicBezTo>
                <a:cubicBezTo>
                  <a:pt x="605" y="123"/>
                  <a:pt x="606" y="124"/>
                  <a:pt x="606" y="126"/>
                </a:cubicBezTo>
                <a:cubicBezTo>
                  <a:pt x="606" y="129"/>
                  <a:pt x="602" y="132"/>
                  <a:pt x="595" y="135"/>
                </a:cubicBezTo>
                <a:cubicBezTo>
                  <a:pt x="594" y="135"/>
                  <a:pt x="593" y="135"/>
                  <a:pt x="592" y="135"/>
                </a:cubicBezTo>
                <a:cubicBezTo>
                  <a:pt x="587" y="135"/>
                  <a:pt x="584" y="131"/>
                  <a:pt x="581" y="127"/>
                </a:cubicBezTo>
                <a:cubicBezTo>
                  <a:pt x="579" y="124"/>
                  <a:pt x="577" y="121"/>
                  <a:pt x="574" y="120"/>
                </a:cubicBezTo>
                <a:cubicBezTo>
                  <a:pt x="573" y="119"/>
                  <a:pt x="571" y="119"/>
                  <a:pt x="570" y="119"/>
                </a:cubicBezTo>
                <a:cubicBezTo>
                  <a:pt x="568" y="119"/>
                  <a:pt x="566" y="120"/>
                  <a:pt x="564" y="120"/>
                </a:cubicBezTo>
                <a:cubicBezTo>
                  <a:pt x="558" y="123"/>
                  <a:pt x="553" y="127"/>
                  <a:pt x="551" y="132"/>
                </a:cubicBezTo>
                <a:cubicBezTo>
                  <a:pt x="549" y="136"/>
                  <a:pt x="549" y="141"/>
                  <a:pt x="548" y="146"/>
                </a:cubicBezTo>
                <a:cubicBezTo>
                  <a:pt x="548" y="147"/>
                  <a:pt x="548" y="147"/>
                  <a:pt x="548" y="147"/>
                </a:cubicBezTo>
                <a:cubicBezTo>
                  <a:pt x="547" y="149"/>
                  <a:pt x="547" y="151"/>
                  <a:pt x="547" y="154"/>
                </a:cubicBezTo>
                <a:cubicBezTo>
                  <a:pt x="548" y="156"/>
                  <a:pt x="548" y="159"/>
                  <a:pt x="547" y="162"/>
                </a:cubicBezTo>
                <a:cubicBezTo>
                  <a:pt x="546" y="162"/>
                  <a:pt x="546" y="162"/>
                  <a:pt x="545" y="162"/>
                </a:cubicBezTo>
                <a:cubicBezTo>
                  <a:pt x="541" y="162"/>
                  <a:pt x="536" y="160"/>
                  <a:pt x="534" y="158"/>
                </a:cubicBezTo>
                <a:cubicBezTo>
                  <a:pt x="533" y="157"/>
                  <a:pt x="533" y="156"/>
                  <a:pt x="532" y="156"/>
                </a:cubicBezTo>
                <a:cubicBezTo>
                  <a:pt x="532" y="154"/>
                  <a:pt x="532" y="153"/>
                  <a:pt x="531" y="153"/>
                </a:cubicBezTo>
                <a:cubicBezTo>
                  <a:pt x="530" y="152"/>
                  <a:pt x="529" y="152"/>
                  <a:pt x="527" y="152"/>
                </a:cubicBezTo>
                <a:cubicBezTo>
                  <a:pt x="527" y="152"/>
                  <a:pt x="526" y="152"/>
                  <a:pt x="525" y="151"/>
                </a:cubicBezTo>
                <a:cubicBezTo>
                  <a:pt x="523" y="150"/>
                  <a:pt x="521" y="148"/>
                  <a:pt x="520" y="146"/>
                </a:cubicBezTo>
                <a:cubicBezTo>
                  <a:pt x="519" y="144"/>
                  <a:pt x="518" y="143"/>
                  <a:pt x="517" y="142"/>
                </a:cubicBezTo>
                <a:cubicBezTo>
                  <a:pt x="516" y="141"/>
                  <a:pt x="515" y="141"/>
                  <a:pt x="515" y="140"/>
                </a:cubicBezTo>
                <a:cubicBezTo>
                  <a:pt x="512" y="139"/>
                  <a:pt x="510" y="137"/>
                  <a:pt x="509" y="134"/>
                </a:cubicBezTo>
                <a:cubicBezTo>
                  <a:pt x="509" y="131"/>
                  <a:pt x="510" y="130"/>
                  <a:pt x="511" y="128"/>
                </a:cubicBezTo>
                <a:cubicBezTo>
                  <a:pt x="511" y="127"/>
                  <a:pt x="512" y="126"/>
                  <a:pt x="512" y="125"/>
                </a:cubicBezTo>
                <a:cubicBezTo>
                  <a:pt x="513" y="122"/>
                  <a:pt x="512" y="119"/>
                  <a:pt x="512" y="117"/>
                </a:cubicBezTo>
                <a:cubicBezTo>
                  <a:pt x="511" y="114"/>
                  <a:pt x="509" y="111"/>
                  <a:pt x="507" y="109"/>
                </a:cubicBezTo>
                <a:cubicBezTo>
                  <a:pt x="506" y="107"/>
                  <a:pt x="505" y="105"/>
                  <a:pt x="504" y="103"/>
                </a:cubicBezTo>
                <a:cubicBezTo>
                  <a:pt x="500" y="95"/>
                  <a:pt x="502" y="86"/>
                  <a:pt x="503" y="77"/>
                </a:cubicBezTo>
                <a:cubicBezTo>
                  <a:pt x="504" y="73"/>
                  <a:pt x="505" y="69"/>
                  <a:pt x="505" y="66"/>
                </a:cubicBezTo>
                <a:cubicBezTo>
                  <a:pt x="506" y="53"/>
                  <a:pt x="501" y="42"/>
                  <a:pt x="496" y="32"/>
                </a:cubicBezTo>
                <a:cubicBezTo>
                  <a:pt x="494" y="26"/>
                  <a:pt x="494" y="25"/>
                  <a:pt x="495" y="22"/>
                </a:cubicBezTo>
                <a:cubicBezTo>
                  <a:pt x="495" y="21"/>
                  <a:pt x="496" y="19"/>
                  <a:pt x="496" y="17"/>
                </a:cubicBezTo>
                <a:cubicBezTo>
                  <a:pt x="497" y="10"/>
                  <a:pt x="495" y="9"/>
                  <a:pt x="490" y="8"/>
                </a:cubicBezTo>
                <a:cubicBezTo>
                  <a:pt x="488" y="8"/>
                  <a:pt x="487" y="8"/>
                  <a:pt x="485" y="7"/>
                </a:cubicBezTo>
                <a:cubicBezTo>
                  <a:pt x="483" y="7"/>
                  <a:pt x="480" y="5"/>
                  <a:pt x="478" y="4"/>
                </a:cubicBezTo>
                <a:cubicBezTo>
                  <a:pt x="476" y="3"/>
                  <a:pt x="474" y="2"/>
                  <a:pt x="472" y="1"/>
                </a:cubicBezTo>
                <a:cubicBezTo>
                  <a:pt x="471" y="0"/>
                  <a:pt x="469" y="0"/>
                  <a:pt x="467" y="0"/>
                </a:cubicBezTo>
                <a:cubicBezTo>
                  <a:pt x="465" y="0"/>
                  <a:pt x="463" y="1"/>
                  <a:pt x="460" y="1"/>
                </a:cubicBezTo>
                <a:cubicBezTo>
                  <a:pt x="459" y="1"/>
                  <a:pt x="459" y="1"/>
                  <a:pt x="459" y="1"/>
                </a:cubicBezTo>
                <a:cubicBezTo>
                  <a:pt x="459" y="2"/>
                  <a:pt x="459" y="2"/>
                  <a:pt x="459" y="2"/>
                </a:cubicBezTo>
                <a:cubicBezTo>
                  <a:pt x="459" y="2"/>
                  <a:pt x="458" y="2"/>
                  <a:pt x="458" y="2"/>
                </a:cubicBezTo>
                <a:cubicBezTo>
                  <a:pt x="458" y="2"/>
                  <a:pt x="458" y="2"/>
                  <a:pt x="457" y="2"/>
                </a:cubicBezTo>
                <a:cubicBezTo>
                  <a:pt x="457" y="2"/>
                  <a:pt x="456" y="2"/>
                  <a:pt x="455" y="3"/>
                </a:cubicBezTo>
                <a:cubicBezTo>
                  <a:pt x="454" y="3"/>
                  <a:pt x="453" y="4"/>
                  <a:pt x="453" y="5"/>
                </a:cubicBezTo>
                <a:cubicBezTo>
                  <a:pt x="452" y="5"/>
                  <a:pt x="452" y="5"/>
                  <a:pt x="452" y="6"/>
                </a:cubicBezTo>
                <a:cubicBezTo>
                  <a:pt x="451" y="6"/>
                  <a:pt x="451" y="6"/>
                  <a:pt x="450" y="7"/>
                </a:cubicBezTo>
                <a:cubicBezTo>
                  <a:pt x="449" y="9"/>
                  <a:pt x="446" y="11"/>
                  <a:pt x="444" y="11"/>
                </a:cubicBezTo>
                <a:cubicBezTo>
                  <a:pt x="444" y="11"/>
                  <a:pt x="444" y="11"/>
                  <a:pt x="444" y="11"/>
                </a:cubicBezTo>
                <a:cubicBezTo>
                  <a:pt x="443" y="10"/>
                  <a:pt x="443" y="10"/>
                  <a:pt x="442" y="10"/>
                </a:cubicBezTo>
                <a:cubicBezTo>
                  <a:pt x="442" y="10"/>
                  <a:pt x="441" y="9"/>
                  <a:pt x="440" y="9"/>
                </a:cubicBezTo>
                <a:cubicBezTo>
                  <a:pt x="439" y="9"/>
                  <a:pt x="438" y="9"/>
                  <a:pt x="437" y="10"/>
                </a:cubicBezTo>
                <a:cubicBezTo>
                  <a:pt x="435" y="11"/>
                  <a:pt x="433" y="13"/>
                  <a:pt x="432" y="15"/>
                </a:cubicBezTo>
                <a:cubicBezTo>
                  <a:pt x="431" y="18"/>
                  <a:pt x="431" y="20"/>
                  <a:pt x="430" y="21"/>
                </a:cubicBezTo>
                <a:cubicBezTo>
                  <a:pt x="430" y="23"/>
                  <a:pt x="430" y="24"/>
                  <a:pt x="430" y="25"/>
                </a:cubicBezTo>
                <a:cubicBezTo>
                  <a:pt x="429" y="27"/>
                  <a:pt x="428" y="29"/>
                  <a:pt x="426" y="31"/>
                </a:cubicBezTo>
                <a:cubicBezTo>
                  <a:pt x="425" y="31"/>
                  <a:pt x="425" y="32"/>
                  <a:pt x="424" y="32"/>
                </a:cubicBezTo>
                <a:cubicBezTo>
                  <a:pt x="423" y="33"/>
                  <a:pt x="422" y="34"/>
                  <a:pt x="421" y="35"/>
                </a:cubicBezTo>
                <a:cubicBezTo>
                  <a:pt x="421" y="34"/>
                  <a:pt x="421" y="34"/>
                  <a:pt x="421" y="34"/>
                </a:cubicBezTo>
                <a:cubicBezTo>
                  <a:pt x="421" y="31"/>
                  <a:pt x="421" y="31"/>
                  <a:pt x="421" y="31"/>
                </a:cubicBezTo>
                <a:cubicBezTo>
                  <a:pt x="419" y="32"/>
                  <a:pt x="419" y="32"/>
                  <a:pt x="419" y="32"/>
                </a:cubicBezTo>
                <a:cubicBezTo>
                  <a:pt x="415" y="33"/>
                  <a:pt x="409" y="36"/>
                  <a:pt x="407" y="41"/>
                </a:cubicBezTo>
                <a:cubicBezTo>
                  <a:pt x="406" y="41"/>
                  <a:pt x="406" y="41"/>
                  <a:pt x="406" y="41"/>
                </a:cubicBezTo>
                <a:cubicBezTo>
                  <a:pt x="405" y="43"/>
                  <a:pt x="405" y="44"/>
                  <a:pt x="404" y="44"/>
                </a:cubicBezTo>
                <a:cubicBezTo>
                  <a:pt x="403" y="44"/>
                  <a:pt x="403" y="44"/>
                  <a:pt x="403" y="44"/>
                </a:cubicBezTo>
                <a:cubicBezTo>
                  <a:pt x="403" y="44"/>
                  <a:pt x="402" y="44"/>
                  <a:pt x="401" y="44"/>
                </a:cubicBezTo>
                <a:cubicBezTo>
                  <a:pt x="401" y="43"/>
                  <a:pt x="400" y="43"/>
                  <a:pt x="399" y="43"/>
                </a:cubicBezTo>
                <a:cubicBezTo>
                  <a:pt x="398" y="43"/>
                  <a:pt x="398" y="43"/>
                  <a:pt x="398" y="43"/>
                </a:cubicBezTo>
                <a:cubicBezTo>
                  <a:pt x="395" y="43"/>
                  <a:pt x="392" y="45"/>
                  <a:pt x="390" y="47"/>
                </a:cubicBezTo>
                <a:cubicBezTo>
                  <a:pt x="390" y="47"/>
                  <a:pt x="389" y="48"/>
                  <a:pt x="388" y="48"/>
                </a:cubicBezTo>
                <a:cubicBezTo>
                  <a:pt x="387" y="49"/>
                  <a:pt x="387" y="49"/>
                  <a:pt x="387" y="49"/>
                </a:cubicBezTo>
                <a:cubicBezTo>
                  <a:pt x="384" y="51"/>
                  <a:pt x="382" y="52"/>
                  <a:pt x="380" y="57"/>
                </a:cubicBezTo>
                <a:cubicBezTo>
                  <a:pt x="380" y="58"/>
                  <a:pt x="380" y="58"/>
                  <a:pt x="380" y="58"/>
                </a:cubicBezTo>
                <a:cubicBezTo>
                  <a:pt x="380" y="59"/>
                  <a:pt x="379" y="60"/>
                  <a:pt x="379" y="60"/>
                </a:cubicBezTo>
                <a:cubicBezTo>
                  <a:pt x="378" y="60"/>
                  <a:pt x="378" y="60"/>
                  <a:pt x="378" y="60"/>
                </a:cubicBezTo>
                <a:cubicBezTo>
                  <a:pt x="377" y="60"/>
                  <a:pt x="377" y="60"/>
                  <a:pt x="376" y="60"/>
                </a:cubicBezTo>
                <a:cubicBezTo>
                  <a:pt x="375" y="60"/>
                  <a:pt x="374" y="60"/>
                  <a:pt x="373" y="61"/>
                </a:cubicBezTo>
                <a:cubicBezTo>
                  <a:pt x="371" y="62"/>
                  <a:pt x="371" y="65"/>
                  <a:pt x="370" y="67"/>
                </a:cubicBezTo>
                <a:cubicBezTo>
                  <a:pt x="370" y="68"/>
                  <a:pt x="370" y="70"/>
                  <a:pt x="369" y="71"/>
                </a:cubicBezTo>
                <a:cubicBezTo>
                  <a:pt x="369" y="71"/>
                  <a:pt x="368" y="71"/>
                  <a:pt x="368" y="71"/>
                </a:cubicBezTo>
                <a:cubicBezTo>
                  <a:pt x="368" y="70"/>
                  <a:pt x="368" y="69"/>
                  <a:pt x="369" y="68"/>
                </a:cubicBezTo>
                <a:cubicBezTo>
                  <a:pt x="369" y="67"/>
                  <a:pt x="369" y="65"/>
                  <a:pt x="369" y="65"/>
                </a:cubicBezTo>
                <a:cubicBezTo>
                  <a:pt x="369" y="62"/>
                  <a:pt x="369" y="57"/>
                  <a:pt x="364" y="55"/>
                </a:cubicBezTo>
                <a:cubicBezTo>
                  <a:pt x="363" y="55"/>
                  <a:pt x="362" y="55"/>
                  <a:pt x="361" y="55"/>
                </a:cubicBezTo>
                <a:cubicBezTo>
                  <a:pt x="357" y="55"/>
                  <a:pt x="352" y="57"/>
                  <a:pt x="346" y="62"/>
                </a:cubicBezTo>
                <a:cubicBezTo>
                  <a:pt x="345" y="63"/>
                  <a:pt x="344" y="64"/>
                  <a:pt x="344" y="65"/>
                </a:cubicBezTo>
                <a:cubicBezTo>
                  <a:pt x="343" y="66"/>
                  <a:pt x="342" y="67"/>
                  <a:pt x="341" y="67"/>
                </a:cubicBezTo>
                <a:cubicBezTo>
                  <a:pt x="340" y="68"/>
                  <a:pt x="339" y="68"/>
                  <a:pt x="337" y="68"/>
                </a:cubicBezTo>
                <a:cubicBezTo>
                  <a:pt x="336" y="68"/>
                  <a:pt x="335" y="68"/>
                  <a:pt x="334" y="68"/>
                </a:cubicBezTo>
                <a:cubicBezTo>
                  <a:pt x="332" y="68"/>
                  <a:pt x="332" y="68"/>
                  <a:pt x="332" y="68"/>
                </a:cubicBezTo>
                <a:cubicBezTo>
                  <a:pt x="329" y="68"/>
                  <a:pt x="328" y="67"/>
                  <a:pt x="326" y="64"/>
                </a:cubicBezTo>
                <a:cubicBezTo>
                  <a:pt x="324" y="62"/>
                  <a:pt x="324" y="62"/>
                  <a:pt x="324" y="62"/>
                </a:cubicBezTo>
                <a:cubicBezTo>
                  <a:pt x="322" y="60"/>
                  <a:pt x="320" y="58"/>
                  <a:pt x="317" y="57"/>
                </a:cubicBezTo>
                <a:cubicBezTo>
                  <a:pt x="316" y="56"/>
                  <a:pt x="315" y="55"/>
                  <a:pt x="314" y="55"/>
                </a:cubicBezTo>
                <a:cubicBezTo>
                  <a:pt x="312" y="54"/>
                  <a:pt x="311" y="53"/>
                  <a:pt x="309" y="51"/>
                </a:cubicBezTo>
                <a:cubicBezTo>
                  <a:pt x="309" y="51"/>
                  <a:pt x="309" y="51"/>
                  <a:pt x="309" y="51"/>
                </a:cubicBezTo>
                <a:cubicBezTo>
                  <a:pt x="307" y="49"/>
                  <a:pt x="306" y="48"/>
                  <a:pt x="302" y="48"/>
                </a:cubicBezTo>
                <a:cubicBezTo>
                  <a:pt x="302" y="48"/>
                  <a:pt x="301" y="48"/>
                  <a:pt x="301" y="48"/>
                </a:cubicBezTo>
                <a:cubicBezTo>
                  <a:pt x="300" y="48"/>
                  <a:pt x="300" y="48"/>
                  <a:pt x="299" y="48"/>
                </a:cubicBezTo>
                <a:cubicBezTo>
                  <a:pt x="298" y="48"/>
                  <a:pt x="298" y="48"/>
                  <a:pt x="298" y="48"/>
                </a:cubicBezTo>
                <a:cubicBezTo>
                  <a:pt x="298" y="48"/>
                  <a:pt x="298" y="47"/>
                  <a:pt x="298" y="45"/>
                </a:cubicBezTo>
                <a:cubicBezTo>
                  <a:pt x="298" y="44"/>
                  <a:pt x="298" y="43"/>
                  <a:pt x="298" y="42"/>
                </a:cubicBezTo>
                <a:cubicBezTo>
                  <a:pt x="298" y="38"/>
                  <a:pt x="299" y="34"/>
                  <a:pt x="297" y="30"/>
                </a:cubicBezTo>
                <a:cubicBezTo>
                  <a:pt x="295" y="24"/>
                  <a:pt x="293" y="21"/>
                  <a:pt x="289" y="16"/>
                </a:cubicBezTo>
                <a:cubicBezTo>
                  <a:pt x="288" y="16"/>
                  <a:pt x="288" y="15"/>
                  <a:pt x="287" y="13"/>
                </a:cubicBezTo>
                <a:cubicBezTo>
                  <a:pt x="285" y="10"/>
                  <a:pt x="283" y="6"/>
                  <a:pt x="279" y="6"/>
                </a:cubicBezTo>
                <a:cubicBezTo>
                  <a:pt x="279" y="6"/>
                  <a:pt x="278" y="7"/>
                  <a:pt x="277" y="7"/>
                </a:cubicBezTo>
                <a:cubicBezTo>
                  <a:pt x="275" y="8"/>
                  <a:pt x="273" y="10"/>
                  <a:pt x="272" y="12"/>
                </a:cubicBezTo>
                <a:cubicBezTo>
                  <a:pt x="271" y="12"/>
                  <a:pt x="271" y="13"/>
                  <a:pt x="271" y="13"/>
                </a:cubicBezTo>
                <a:cubicBezTo>
                  <a:pt x="269" y="15"/>
                  <a:pt x="267" y="17"/>
                  <a:pt x="265" y="18"/>
                </a:cubicBezTo>
                <a:cubicBezTo>
                  <a:pt x="264" y="19"/>
                  <a:pt x="264" y="20"/>
                  <a:pt x="263" y="21"/>
                </a:cubicBezTo>
                <a:cubicBezTo>
                  <a:pt x="261" y="22"/>
                  <a:pt x="258" y="25"/>
                  <a:pt x="256" y="25"/>
                </a:cubicBezTo>
                <a:cubicBezTo>
                  <a:pt x="255" y="25"/>
                  <a:pt x="255" y="25"/>
                  <a:pt x="255" y="25"/>
                </a:cubicBezTo>
                <a:cubicBezTo>
                  <a:pt x="253" y="25"/>
                  <a:pt x="252" y="22"/>
                  <a:pt x="250" y="20"/>
                </a:cubicBezTo>
                <a:cubicBezTo>
                  <a:pt x="250" y="19"/>
                  <a:pt x="249" y="19"/>
                  <a:pt x="249" y="18"/>
                </a:cubicBezTo>
                <a:cubicBezTo>
                  <a:pt x="247" y="16"/>
                  <a:pt x="246" y="15"/>
                  <a:pt x="244" y="15"/>
                </a:cubicBezTo>
                <a:cubicBezTo>
                  <a:pt x="243" y="15"/>
                  <a:pt x="240" y="15"/>
                  <a:pt x="240" y="21"/>
                </a:cubicBezTo>
                <a:cubicBezTo>
                  <a:pt x="240" y="22"/>
                  <a:pt x="240" y="23"/>
                  <a:pt x="240" y="24"/>
                </a:cubicBezTo>
                <a:cubicBezTo>
                  <a:pt x="240" y="27"/>
                  <a:pt x="240" y="28"/>
                  <a:pt x="238" y="28"/>
                </a:cubicBezTo>
                <a:cubicBezTo>
                  <a:pt x="230" y="30"/>
                  <a:pt x="221" y="30"/>
                  <a:pt x="213" y="30"/>
                </a:cubicBezTo>
                <a:cubicBezTo>
                  <a:pt x="211" y="30"/>
                  <a:pt x="210" y="30"/>
                  <a:pt x="208" y="30"/>
                </a:cubicBezTo>
                <a:cubicBezTo>
                  <a:pt x="206" y="29"/>
                  <a:pt x="204" y="29"/>
                  <a:pt x="202" y="29"/>
                </a:cubicBezTo>
                <a:cubicBezTo>
                  <a:pt x="202" y="29"/>
                  <a:pt x="201" y="29"/>
                  <a:pt x="201" y="29"/>
                </a:cubicBezTo>
                <a:cubicBezTo>
                  <a:pt x="199" y="29"/>
                  <a:pt x="197" y="29"/>
                  <a:pt x="195" y="29"/>
                </a:cubicBezTo>
                <a:cubicBezTo>
                  <a:pt x="193" y="29"/>
                  <a:pt x="192" y="29"/>
                  <a:pt x="190" y="29"/>
                </a:cubicBezTo>
                <a:cubicBezTo>
                  <a:pt x="187" y="28"/>
                  <a:pt x="185" y="28"/>
                  <a:pt x="182" y="28"/>
                </a:cubicBezTo>
                <a:cubicBezTo>
                  <a:pt x="181" y="28"/>
                  <a:pt x="179" y="27"/>
                  <a:pt x="179" y="27"/>
                </a:cubicBezTo>
                <a:cubicBezTo>
                  <a:pt x="176" y="27"/>
                  <a:pt x="169" y="30"/>
                  <a:pt x="167" y="34"/>
                </a:cubicBezTo>
                <a:cubicBezTo>
                  <a:pt x="166" y="36"/>
                  <a:pt x="166" y="40"/>
                  <a:pt x="167" y="43"/>
                </a:cubicBezTo>
                <a:cubicBezTo>
                  <a:pt x="167" y="44"/>
                  <a:pt x="167" y="44"/>
                  <a:pt x="167" y="45"/>
                </a:cubicBezTo>
                <a:cubicBezTo>
                  <a:pt x="167" y="51"/>
                  <a:pt x="167" y="56"/>
                  <a:pt x="167" y="62"/>
                </a:cubicBezTo>
                <a:cubicBezTo>
                  <a:pt x="167" y="63"/>
                  <a:pt x="167" y="63"/>
                  <a:pt x="167" y="63"/>
                </a:cubicBezTo>
                <a:cubicBezTo>
                  <a:pt x="192" y="65"/>
                  <a:pt x="192" y="65"/>
                  <a:pt x="192" y="65"/>
                </a:cubicBezTo>
                <a:cubicBezTo>
                  <a:pt x="196" y="66"/>
                  <a:pt x="198" y="72"/>
                  <a:pt x="199" y="74"/>
                </a:cubicBezTo>
                <a:cubicBezTo>
                  <a:pt x="199" y="76"/>
                  <a:pt x="199" y="77"/>
                  <a:pt x="198" y="78"/>
                </a:cubicBezTo>
                <a:cubicBezTo>
                  <a:pt x="198" y="79"/>
                  <a:pt x="197" y="79"/>
                  <a:pt x="196" y="79"/>
                </a:cubicBezTo>
                <a:cubicBezTo>
                  <a:pt x="196" y="79"/>
                  <a:pt x="196" y="79"/>
                  <a:pt x="195" y="79"/>
                </a:cubicBezTo>
                <a:cubicBezTo>
                  <a:pt x="194" y="79"/>
                  <a:pt x="193" y="78"/>
                  <a:pt x="191" y="77"/>
                </a:cubicBezTo>
                <a:cubicBezTo>
                  <a:pt x="190" y="76"/>
                  <a:pt x="188" y="75"/>
                  <a:pt x="186" y="75"/>
                </a:cubicBezTo>
                <a:cubicBezTo>
                  <a:pt x="185" y="75"/>
                  <a:pt x="184" y="76"/>
                  <a:pt x="182" y="76"/>
                </a:cubicBezTo>
                <a:cubicBezTo>
                  <a:pt x="181" y="77"/>
                  <a:pt x="179" y="77"/>
                  <a:pt x="177" y="78"/>
                </a:cubicBezTo>
                <a:cubicBezTo>
                  <a:pt x="175" y="78"/>
                  <a:pt x="173" y="79"/>
                  <a:pt x="172" y="80"/>
                </a:cubicBezTo>
                <a:cubicBezTo>
                  <a:pt x="171" y="80"/>
                  <a:pt x="170" y="80"/>
                  <a:pt x="170" y="80"/>
                </a:cubicBezTo>
                <a:cubicBezTo>
                  <a:pt x="164" y="82"/>
                  <a:pt x="159" y="84"/>
                  <a:pt x="157" y="88"/>
                </a:cubicBezTo>
                <a:cubicBezTo>
                  <a:pt x="157" y="90"/>
                  <a:pt x="157" y="92"/>
                  <a:pt x="157" y="94"/>
                </a:cubicBezTo>
                <a:cubicBezTo>
                  <a:pt x="157" y="95"/>
                  <a:pt x="157" y="96"/>
                  <a:pt x="157" y="96"/>
                </a:cubicBezTo>
                <a:cubicBezTo>
                  <a:pt x="157" y="98"/>
                  <a:pt x="158" y="100"/>
                  <a:pt x="158" y="102"/>
                </a:cubicBezTo>
                <a:cubicBezTo>
                  <a:pt x="158" y="103"/>
                  <a:pt x="158" y="105"/>
                  <a:pt x="158" y="106"/>
                </a:cubicBezTo>
                <a:cubicBezTo>
                  <a:pt x="158" y="110"/>
                  <a:pt x="158" y="113"/>
                  <a:pt x="158" y="116"/>
                </a:cubicBezTo>
                <a:cubicBezTo>
                  <a:pt x="158" y="119"/>
                  <a:pt x="158" y="119"/>
                  <a:pt x="158" y="119"/>
                </a:cubicBezTo>
                <a:cubicBezTo>
                  <a:pt x="158" y="119"/>
                  <a:pt x="158" y="119"/>
                  <a:pt x="158" y="119"/>
                </a:cubicBezTo>
                <a:cubicBezTo>
                  <a:pt x="159" y="124"/>
                  <a:pt x="166" y="128"/>
                  <a:pt x="169" y="129"/>
                </a:cubicBezTo>
                <a:cubicBezTo>
                  <a:pt x="173" y="130"/>
                  <a:pt x="175" y="133"/>
                  <a:pt x="178" y="137"/>
                </a:cubicBezTo>
                <a:cubicBezTo>
                  <a:pt x="179" y="138"/>
                  <a:pt x="179" y="141"/>
                  <a:pt x="180" y="143"/>
                </a:cubicBezTo>
                <a:cubicBezTo>
                  <a:pt x="180" y="145"/>
                  <a:pt x="180" y="146"/>
                  <a:pt x="180" y="147"/>
                </a:cubicBezTo>
                <a:cubicBezTo>
                  <a:pt x="181" y="149"/>
                  <a:pt x="182" y="150"/>
                  <a:pt x="183" y="152"/>
                </a:cubicBezTo>
                <a:cubicBezTo>
                  <a:pt x="183" y="152"/>
                  <a:pt x="183" y="153"/>
                  <a:pt x="184" y="153"/>
                </a:cubicBezTo>
                <a:cubicBezTo>
                  <a:pt x="186" y="158"/>
                  <a:pt x="190" y="165"/>
                  <a:pt x="188" y="171"/>
                </a:cubicBezTo>
                <a:cubicBezTo>
                  <a:pt x="188" y="173"/>
                  <a:pt x="188" y="175"/>
                  <a:pt x="187" y="177"/>
                </a:cubicBezTo>
                <a:cubicBezTo>
                  <a:pt x="187" y="178"/>
                  <a:pt x="187" y="180"/>
                  <a:pt x="187" y="181"/>
                </a:cubicBezTo>
                <a:cubicBezTo>
                  <a:pt x="185" y="188"/>
                  <a:pt x="184" y="196"/>
                  <a:pt x="183" y="203"/>
                </a:cubicBezTo>
                <a:cubicBezTo>
                  <a:pt x="182" y="208"/>
                  <a:pt x="181" y="213"/>
                  <a:pt x="180" y="218"/>
                </a:cubicBezTo>
                <a:cubicBezTo>
                  <a:pt x="179" y="226"/>
                  <a:pt x="178" y="234"/>
                  <a:pt x="176" y="242"/>
                </a:cubicBezTo>
                <a:cubicBezTo>
                  <a:pt x="175" y="249"/>
                  <a:pt x="174" y="255"/>
                  <a:pt x="173" y="262"/>
                </a:cubicBezTo>
                <a:cubicBezTo>
                  <a:pt x="172" y="268"/>
                  <a:pt x="171" y="275"/>
                  <a:pt x="170" y="281"/>
                </a:cubicBezTo>
                <a:cubicBezTo>
                  <a:pt x="169" y="287"/>
                  <a:pt x="168" y="293"/>
                  <a:pt x="167" y="299"/>
                </a:cubicBezTo>
                <a:cubicBezTo>
                  <a:pt x="166" y="302"/>
                  <a:pt x="165" y="305"/>
                  <a:pt x="165" y="309"/>
                </a:cubicBezTo>
                <a:cubicBezTo>
                  <a:pt x="165" y="309"/>
                  <a:pt x="165" y="309"/>
                  <a:pt x="165" y="309"/>
                </a:cubicBezTo>
                <a:cubicBezTo>
                  <a:pt x="164" y="309"/>
                  <a:pt x="164" y="308"/>
                  <a:pt x="163" y="308"/>
                </a:cubicBezTo>
                <a:cubicBezTo>
                  <a:pt x="163" y="308"/>
                  <a:pt x="163" y="308"/>
                  <a:pt x="163" y="308"/>
                </a:cubicBezTo>
                <a:cubicBezTo>
                  <a:pt x="161" y="307"/>
                  <a:pt x="160" y="307"/>
                  <a:pt x="159" y="306"/>
                </a:cubicBezTo>
                <a:cubicBezTo>
                  <a:pt x="158" y="306"/>
                  <a:pt x="157" y="306"/>
                  <a:pt x="156" y="305"/>
                </a:cubicBezTo>
                <a:cubicBezTo>
                  <a:pt x="156" y="304"/>
                  <a:pt x="156" y="303"/>
                  <a:pt x="156" y="303"/>
                </a:cubicBezTo>
                <a:cubicBezTo>
                  <a:pt x="155" y="300"/>
                  <a:pt x="154" y="300"/>
                  <a:pt x="150" y="300"/>
                </a:cubicBezTo>
                <a:cubicBezTo>
                  <a:pt x="149" y="299"/>
                  <a:pt x="148" y="299"/>
                  <a:pt x="146" y="299"/>
                </a:cubicBezTo>
                <a:cubicBezTo>
                  <a:pt x="144" y="298"/>
                  <a:pt x="142" y="298"/>
                  <a:pt x="140" y="298"/>
                </a:cubicBezTo>
                <a:cubicBezTo>
                  <a:pt x="138" y="298"/>
                  <a:pt x="136" y="298"/>
                  <a:pt x="135" y="299"/>
                </a:cubicBezTo>
                <a:cubicBezTo>
                  <a:pt x="133" y="300"/>
                  <a:pt x="131" y="302"/>
                  <a:pt x="129" y="304"/>
                </a:cubicBezTo>
                <a:cubicBezTo>
                  <a:pt x="129" y="304"/>
                  <a:pt x="129" y="304"/>
                  <a:pt x="129" y="304"/>
                </a:cubicBezTo>
                <a:cubicBezTo>
                  <a:pt x="128" y="305"/>
                  <a:pt x="127" y="306"/>
                  <a:pt x="126" y="307"/>
                </a:cubicBezTo>
                <a:cubicBezTo>
                  <a:pt x="125" y="310"/>
                  <a:pt x="124" y="311"/>
                  <a:pt x="121" y="311"/>
                </a:cubicBezTo>
                <a:cubicBezTo>
                  <a:pt x="116" y="311"/>
                  <a:pt x="113" y="312"/>
                  <a:pt x="109" y="314"/>
                </a:cubicBezTo>
                <a:cubicBezTo>
                  <a:pt x="108" y="314"/>
                  <a:pt x="107" y="315"/>
                  <a:pt x="106" y="315"/>
                </a:cubicBezTo>
                <a:cubicBezTo>
                  <a:pt x="104" y="316"/>
                  <a:pt x="102" y="317"/>
                  <a:pt x="99" y="317"/>
                </a:cubicBezTo>
                <a:cubicBezTo>
                  <a:pt x="97" y="318"/>
                  <a:pt x="97" y="318"/>
                  <a:pt x="97" y="318"/>
                </a:cubicBezTo>
                <a:cubicBezTo>
                  <a:pt x="90" y="319"/>
                  <a:pt x="81" y="320"/>
                  <a:pt x="75" y="326"/>
                </a:cubicBezTo>
                <a:cubicBezTo>
                  <a:pt x="74" y="326"/>
                  <a:pt x="74" y="327"/>
                  <a:pt x="73" y="327"/>
                </a:cubicBezTo>
                <a:cubicBezTo>
                  <a:pt x="72" y="327"/>
                  <a:pt x="72" y="327"/>
                  <a:pt x="71" y="328"/>
                </a:cubicBezTo>
                <a:cubicBezTo>
                  <a:pt x="70" y="328"/>
                  <a:pt x="69" y="329"/>
                  <a:pt x="68" y="330"/>
                </a:cubicBezTo>
                <a:cubicBezTo>
                  <a:pt x="67" y="330"/>
                  <a:pt x="67" y="331"/>
                  <a:pt x="66" y="331"/>
                </a:cubicBezTo>
                <a:cubicBezTo>
                  <a:pt x="65" y="331"/>
                  <a:pt x="65" y="332"/>
                  <a:pt x="65" y="332"/>
                </a:cubicBezTo>
                <a:cubicBezTo>
                  <a:pt x="63" y="332"/>
                  <a:pt x="62" y="333"/>
                  <a:pt x="61" y="334"/>
                </a:cubicBezTo>
                <a:cubicBezTo>
                  <a:pt x="60" y="335"/>
                  <a:pt x="60" y="335"/>
                  <a:pt x="60" y="336"/>
                </a:cubicBezTo>
                <a:cubicBezTo>
                  <a:pt x="59" y="337"/>
                  <a:pt x="58" y="338"/>
                  <a:pt x="57" y="339"/>
                </a:cubicBezTo>
                <a:cubicBezTo>
                  <a:pt x="55" y="342"/>
                  <a:pt x="52" y="344"/>
                  <a:pt x="48" y="345"/>
                </a:cubicBezTo>
                <a:cubicBezTo>
                  <a:pt x="45" y="346"/>
                  <a:pt x="41" y="349"/>
                  <a:pt x="39" y="351"/>
                </a:cubicBezTo>
                <a:cubicBezTo>
                  <a:pt x="36" y="353"/>
                  <a:pt x="36" y="356"/>
                  <a:pt x="36" y="358"/>
                </a:cubicBezTo>
                <a:cubicBezTo>
                  <a:pt x="36" y="359"/>
                  <a:pt x="36" y="360"/>
                  <a:pt x="36" y="360"/>
                </a:cubicBezTo>
                <a:cubicBezTo>
                  <a:pt x="36" y="361"/>
                  <a:pt x="36" y="361"/>
                  <a:pt x="36" y="361"/>
                </a:cubicBezTo>
                <a:cubicBezTo>
                  <a:pt x="35" y="364"/>
                  <a:pt x="34" y="366"/>
                  <a:pt x="34" y="369"/>
                </a:cubicBezTo>
                <a:cubicBezTo>
                  <a:pt x="34" y="375"/>
                  <a:pt x="33" y="378"/>
                  <a:pt x="31" y="383"/>
                </a:cubicBezTo>
                <a:cubicBezTo>
                  <a:pt x="30" y="383"/>
                  <a:pt x="30" y="384"/>
                  <a:pt x="29" y="385"/>
                </a:cubicBezTo>
                <a:cubicBezTo>
                  <a:pt x="29" y="387"/>
                  <a:pt x="28" y="388"/>
                  <a:pt x="27" y="389"/>
                </a:cubicBezTo>
                <a:cubicBezTo>
                  <a:pt x="27" y="389"/>
                  <a:pt x="27" y="390"/>
                  <a:pt x="26" y="390"/>
                </a:cubicBezTo>
                <a:cubicBezTo>
                  <a:pt x="25" y="391"/>
                  <a:pt x="24" y="393"/>
                  <a:pt x="23" y="395"/>
                </a:cubicBezTo>
                <a:cubicBezTo>
                  <a:pt x="22" y="401"/>
                  <a:pt x="24" y="405"/>
                  <a:pt x="27" y="408"/>
                </a:cubicBezTo>
                <a:cubicBezTo>
                  <a:pt x="27" y="410"/>
                  <a:pt x="27" y="410"/>
                  <a:pt x="27" y="410"/>
                </a:cubicBezTo>
                <a:cubicBezTo>
                  <a:pt x="29" y="413"/>
                  <a:pt x="29" y="415"/>
                  <a:pt x="26" y="417"/>
                </a:cubicBezTo>
                <a:cubicBezTo>
                  <a:pt x="23" y="419"/>
                  <a:pt x="23" y="419"/>
                  <a:pt x="23" y="419"/>
                </a:cubicBezTo>
                <a:cubicBezTo>
                  <a:pt x="20" y="421"/>
                  <a:pt x="17" y="423"/>
                  <a:pt x="13" y="425"/>
                </a:cubicBezTo>
                <a:cubicBezTo>
                  <a:pt x="9" y="428"/>
                  <a:pt x="7" y="431"/>
                  <a:pt x="4" y="436"/>
                </a:cubicBezTo>
                <a:cubicBezTo>
                  <a:pt x="4" y="436"/>
                  <a:pt x="4" y="436"/>
                  <a:pt x="4" y="436"/>
                </a:cubicBezTo>
                <a:cubicBezTo>
                  <a:pt x="2" y="438"/>
                  <a:pt x="0" y="441"/>
                  <a:pt x="0" y="445"/>
                </a:cubicBezTo>
                <a:cubicBezTo>
                  <a:pt x="0" y="446"/>
                  <a:pt x="0" y="446"/>
                  <a:pt x="0" y="446"/>
                </a:cubicBezTo>
                <a:cubicBezTo>
                  <a:pt x="57" y="467"/>
                  <a:pt x="57" y="467"/>
                  <a:pt x="57" y="467"/>
                </a:cubicBezTo>
                <a:cubicBezTo>
                  <a:pt x="119" y="477"/>
                  <a:pt x="159" y="485"/>
                  <a:pt x="164" y="487"/>
                </a:cubicBezTo>
                <a:cubicBezTo>
                  <a:pt x="167" y="488"/>
                  <a:pt x="167" y="488"/>
                  <a:pt x="167" y="488"/>
                </a:cubicBezTo>
                <a:cubicBezTo>
                  <a:pt x="167" y="488"/>
                  <a:pt x="167" y="488"/>
                  <a:pt x="167" y="488"/>
                </a:cubicBezTo>
                <a:cubicBezTo>
                  <a:pt x="238" y="524"/>
                  <a:pt x="238" y="524"/>
                  <a:pt x="238" y="524"/>
                </a:cubicBezTo>
                <a:cubicBezTo>
                  <a:pt x="322" y="556"/>
                  <a:pt x="322" y="556"/>
                  <a:pt x="322" y="556"/>
                </a:cubicBezTo>
                <a:cubicBezTo>
                  <a:pt x="323" y="553"/>
                  <a:pt x="323" y="553"/>
                  <a:pt x="323" y="553"/>
                </a:cubicBezTo>
                <a:cubicBezTo>
                  <a:pt x="325" y="551"/>
                  <a:pt x="326" y="549"/>
                  <a:pt x="329" y="548"/>
                </a:cubicBezTo>
                <a:cubicBezTo>
                  <a:pt x="329" y="547"/>
                  <a:pt x="330" y="547"/>
                  <a:pt x="330" y="547"/>
                </a:cubicBezTo>
                <a:cubicBezTo>
                  <a:pt x="332" y="546"/>
                  <a:pt x="333" y="546"/>
                  <a:pt x="333" y="544"/>
                </a:cubicBezTo>
                <a:cubicBezTo>
                  <a:pt x="334" y="544"/>
                  <a:pt x="334" y="543"/>
                  <a:pt x="335" y="542"/>
                </a:cubicBezTo>
                <a:cubicBezTo>
                  <a:pt x="335" y="541"/>
                  <a:pt x="336" y="540"/>
                  <a:pt x="337" y="539"/>
                </a:cubicBezTo>
                <a:cubicBezTo>
                  <a:pt x="337" y="539"/>
                  <a:pt x="337" y="538"/>
                  <a:pt x="337" y="537"/>
                </a:cubicBezTo>
                <a:cubicBezTo>
                  <a:pt x="338" y="536"/>
                  <a:pt x="338" y="535"/>
                  <a:pt x="340" y="534"/>
                </a:cubicBezTo>
                <a:cubicBezTo>
                  <a:pt x="341" y="533"/>
                  <a:pt x="343" y="533"/>
                  <a:pt x="345" y="533"/>
                </a:cubicBezTo>
                <a:cubicBezTo>
                  <a:pt x="346" y="533"/>
                  <a:pt x="346" y="533"/>
                  <a:pt x="346" y="533"/>
                </a:cubicBezTo>
                <a:cubicBezTo>
                  <a:pt x="347" y="533"/>
                  <a:pt x="348" y="533"/>
                  <a:pt x="350" y="533"/>
                </a:cubicBezTo>
                <a:cubicBezTo>
                  <a:pt x="352" y="533"/>
                  <a:pt x="354" y="532"/>
                  <a:pt x="356" y="532"/>
                </a:cubicBezTo>
                <a:cubicBezTo>
                  <a:pt x="357" y="532"/>
                  <a:pt x="358" y="532"/>
                  <a:pt x="359" y="533"/>
                </a:cubicBezTo>
                <a:cubicBezTo>
                  <a:pt x="360" y="533"/>
                  <a:pt x="360" y="534"/>
                  <a:pt x="360" y="534"/>
                </a:cubicBezTo>
                <a:cubicBezTo>
                  <a:pt x="361" y="534"/>
                  <a:pt x="361" y="535"/>
                  <a:pt x="361" y="535"/>
                </a:cubicBezTo>
                <a:cubicBezTo>
                  <a:pt x="362" y="536"/>
                  <a:pt x="362" y="536"/>
                  <a:pt x="363" y="537"/>
                </a:cubicBezTo>
                <a:cubicBezTo>
                  <a:pt x="364" y="537"/>
                  <a:pt x="364" y="537"/>
                  <a:pt x="364" y="537"/>
                </a:cubicBezTo>
                <a:cubicBezTo>
                  <a:pt x="365" y="538"/>
                  <a:pt x="366" y="539"/>
                  <a:pt x="367" y="539"/>
                </a:cubicBezTo>
                <a:cubicBezTo>
                  <a:pt x="368" y="539"/>
                  <a:pt x="368" y="538"/>
                  <a:pt x="369" y="538"/>
                </a:cubicBezTo>
                <a:cubicBezTo>
                  <a:pt x="370" y="538"/>
                  <a:pt x="372" y="536"/>
                  <a:pt x="373" y="535"/>
                </a:cubicBezTo>
                <a:cubicBezTo>
                  <a:pt x="374" y="533"/>
                  <a:pt x="374" y="533"/>
                  <a:pt x="374" y="533"/>
                </a:cubicBezTo>
                <a:cubicBezTo>
                  <a:pt x="374" y="533"/>
                  <a:pt x="374" y="533"/>
                  <a:pt x="374" y="533"/>
                </a:cubicBezTo>
                <a:cubicBezTo>
                  <a:pt x="374" y="532"/>
                  <a:pt x="375" y="532"/>
                  <a:pt x="375" y="532"/>
                </a:cubicBezTo>
                <a:cubicBezTo>
                  <a:pt x="376" y="532"/>
                  <a:pt x="376" y="532"/>
                  <a:pt x="376" y="532"/>
                </a:cubicBezTo>
                <a:cubicBezTo>
                  <a:pt x="376" y="532"/>
                  <a:pt x="377" y="532"/>
                  <a:pt x="377" y="532"/>
                </a:cubicBezTo>
                <a:cubicBezTo>
                  <a:pt x="379" y="534"/>
                  <a:pt x="379" y="534"/>
                  <a:pt x="379" y="534"/>
                </a:cubicBezTo>
                <a:cubicBezTo>
                  <a:pt x="380" y="533"/>
                  <a:pt x="380" y="533"/>
                  <a:pt x="380" y="533"/>
                </a:cubicBezTo>
                <a:cubicBezTo>
                  <a:pt x="381" y="533"/>
                  <a:pt x="381" y="532"/>
                  <a:pt x="381" y="531"/>
                </a:cubicBezTo>
                <a:cubicBezTo>
                  <a:pt x="382" y="531"/>
                  <a:pt x="382" y="530"/>
                  <a:pt x="382" y="530"/>
                </a:cubicBezTo>
                <a:cubicBezTo>
                  <a:pt x="384" y="529"/>
                  <a:pt x="385" y="528"/>
                  <a:pt x="387" y="527"/>
                </a:cubicBezTo>
                <a:cubicBezTo>
                  <a:pt x="388" y="527"/>
                  <a:pt x="389" y="526"/>
                  <a:pt x="390" y="526"/>
                </a:cubicBezTo>
                <a:cubicBezTo>
                  <a:pt x="390" y="526"/>
                  <a:pt x="390" y="526"/>
                  <a:pt x="390" y="526"/>
                </a:cubicBezTo>
                <a:cubicBezTo>
                  <a:pt x="391" y="527"/>
                  <a:pt x="392" y="527"/>
                  <a:pt x="392" y="529"/>
                </a:cubicBezTo>
                <a:cubicBezTo>
                  <a:pt x="392" y="530"/>
                  <a:pt x="393" y="532"/>
                  <a:pt x="395" y="532"/>
                </a:cubicBezTo>
                <a:cubicBezTo>
                  <a:pt x="395" y="532"/>
                  <a:pt x="395" y="532"/>
                  <a:pt x="395" y="532"/>
                </a:cubicBezTo>
                <a:cubicBezTo>
                  <a:pt x="395" y="532"/>
                  <a:pt x="395" y="532"/>
                  <a:pt x="395" y="532"/>
                </a:cubicBezTo>
                <a:cubicBezTo>
                  <a:pt x="396" y="531"/>
                  <a:pt x="397" y="531"/>
                  <a:pt x="398" y="529"/>
                </a:cubicBezTo>
                <a:cubicBezTo>
                  <a:pt x="399" y="528"/>
                  <a:pt x="400" y="527"/>
                  <a:pt x="401" y="527"/>
                </a:cubicBezTo>
                <a:cubicBezTo>
                  <a:pt x="403" y="526"/>
                  <a:pt x="403" y="525"/>
                  <a:pt x="404" y="523"/>
                </a:cubicBezTo>
                <a:cubicBezTo>
                  <a:pt x="404" y="522"/>
                  <a:pt x="404" y="522"/>
                  <a:pt x="404" y="522"/>
                </a:cubicBezTo>
                <a:cubicBezTo>
                  <a:pt x="404" y="521"/>
                  <a:pt x="405" y="520"/>
                  <a:pt x="405" y="519"/>
                </a:cubicBezTo>
                <a:cubicBezTo>
                  <a:pt x="406" y="515"/>
                  <a:pt x="407" y="512"/>
                  <a:pt x="411" y="512"/>
                </a:cubicBezTo>
                <a:cubicBezTo>
                  <a:pt x="413" y="511"/>
                  <a:pt x="413" y="511"/>
                  <a:pt x="413" y="511"/>
                </a:cubicBezTo>
                <a:cubicBezTo>
                  <a:pt x="415" y="512"/>
                  <a:pt x="415" y="512"/>
                  <a:pt x="415" y="512"/>
                </a:cubicBezTo>
                <a:cubicBezTo>
                  <a:pt x="414" y="512"/>
                  <a:pt x="413" y="513"/>
                  <a:pt x="413" y="513"/>
                </a:cubicBezTo>
                <a:cubicBezTo>
                  <a:pt x="414" y="513"/>
                  <a:pt x="415" y="513"/>
                  <a:pt x="415" y="513"/>
                </a:cubicBezTo>
                <a:cubicBezTo>
                  <a:pt x="416" y="514"/>
                  <a:pt x="416" y="514"/>
                  <a:pt x="416" y="514"/>
                </a:cubicBezTo>
                <a:cubicBezTo>
                  <a:pt x="417" y="514"/>
                  <a:pt x="417" y="514"/>
                  <a:pt x="417" y="514"/>
                </a:cubicBezTo>
                <a:cubicBezTo>
                  <a:pt x="418" y="513"/>
                  <a:pt x="419" y="513"/>
                  <a:pt x="420" y="512"/>
                </a:cubicBezTo>
                <a:cubicBezTo>
                  <a:pt x="421" y="511"/>
                  <a:pt x="422" y="510"/>
                  <a:pt x="423" y="510"/>
                </a:cubicBezTo>
                <a:cubicBezTo>
                  <a:pt x="424" y="510"/>
                  <a:pt x="424" y="510"/>
                  <a:pt x="424" y="510"/>
                </a:cubicBezTo>
                <a:cubicBezTo>
                  <a:pt x="425" y="510"/>
                  <a:pt x="425" y="510"/>
                  <a:pt x="426" y="510"/>
                </a:cubicBezTo>
                <a:cubicBezTo>
                  <a:pt x="426" y="510"/>
                  <a:pt x="427" y="510"/>
                  <a:pt x="427" y="510"/>
                </a:cubicBezTo>
                <a:cubicBezTo>
                  <a:pt x="427" y="510"/>
                  <a:pt x="428" y="510"/>
                  <a:pt x="428" y="510"/>
                </a:cubicBezTo>
                <a:cubicBezTo>
                  <a:pt x="428" y="509"/>
                  <a:pt x="429" y="509"/>
                  <a:pt x="429" y="509"/>
                </a:cubicBezTo>
                <a:cubicBezTo>
                  <a:pt x="430" y="509"/>
                  <a:pt x="431" y="508"/>
                  <a:pt x="432" y="508"/>
                </a:cubicBezTo>
                <a:cubicBezTo>
                  <a:pt x="433" y="508"/>
                  <a:pt x="433" y="508"/>
                  <a:pt x="434" y="508"/>
                </a:cubicBezTo>
                <a:cubicBezTo>
                  <a:pt x="435" y="509"/>
                  <a:pt x="436" y="509"/>
                  <a:pt x="436" y="509"/>
                </a:cubicBezTo>
                <a:cubicBezTo>
                  <a:pt x="437" y="509"/>
                  <a:pt x="439" y="508"/>
                  <a:pt x="440" y="507"/>
                </a:cubicBezTo>
                <a:cubicBezTo>
                  <a:pt x="441" y="505"/>
                  <a:pt x="441" y="502"/>
                  <a:pt x="440" y="498"/>
                </a:cubicBezTo>
                <a:cubicBezTo>
                  <a:pt x="441" y="497"/>
                  <a:pt x="442" y="497"/>
                  <a:pt x="443" y="497"/>
                </a:cubicBezTo>
                <a:cubicBezTo>
                  <a:pt x="445" y="496"/>
                  <a:pt x="446" y="496"/>
                  <a:pt x="447" y="493"/>
                </a:cubicBezTo>
                <a:cubicBezTo>
                  <a:pt x="447" y="491"/>
                  <a:pt x="446" y="490"/>
                  <a:pt x="446" y="488"/>
                </a:cubicBezTo>
                <a:cubicBezTo>
                  <a:pt x="445" y="487"/>
                  <a:pt x="444" y="485"/>
                  <a:pt x="445" y="483"/>
                </a:cubicBezTo>
                <a:cubicBezTo>
                  <a:pt x="446" y="482"/>
                  <a:pt x="447" y="481"/>
                  <a:pt x="449" y="481"/>
                </a:cubicBezTo>
                <a:cubicBezTo>
                  <a:pt x="450" y="480"/>
                  <a:pt x="451" y="480"/>
                  <a:pt x="452" y="479"/>
                </a:cubicBezTo>
                <a:cubicBezTo>
                  <a:pt x="453" y="478"/>
                  <a:pt x="453" y="478"/>
                  <a:pt x="454" y="477"/>
                </a:cubicBezTo>
                <a:cubicBezTo>
                  <a:pt x="454" y="477"/>
                  <a:pt x="455" y="476"/>
                  <a:pt x="455" y="476"/>
                </a:cubicBezTo>
                <a:cubicBezTo>
                  <a:pt x="456" y="475"/>
                  <a:pt x="457" y="474"/>
                  <a:pt x="458" y="474"/>
                </a:cubicBezTo>
                <a:cubicBezTo>
                  <a:pt x="458" y="474"/>
                  <a:pt x="459" y="474"/>
                  <a:pt x="459" y="474"/>
                </a:cubicBezTo>
                <a:cubicBezTo>
                  <a:pt x="461" y="473"/>
                  <a:pt x="462" y="473"/>
                  <a:pt x="462" y="470"/>
                </a:cubicBezTo>
                <a:cubicBezTo>
                  <a:pt x="462" y="470"/>
                  <a:pt x="462" y="469"/>
                  <a:pt x="462" y="469"/>
                </a:cubicBezTo>
                <a:cubicBezTo>
                  <a:pt x="462" y="467"/>
                  <a:pt x="462" y="466"/>
                  <a:pt x="464" y="464"/>
                </a:cubicBezTo>
                <a:cubicBezTo>
                  <a:pt x="466" y="464"/>
                  <a:pt x="468" y="463"/>
                  <a:pt x="470" y="463"/>
                </a:cubicBezTo>
                <a:cubicBezTo>
                  <a:pt x="471" y="463"/>
                  <a:pt x="471" y="463"/>
                  <a:pt x="471" y="463"/>
                </a:cubicBezTo>
                <a:cubicBezTo>
                  <a:pt x="472" y="463"/>
                  <a:pt x="473" y="463"/>
                  <a:pt x="474" y="463"/>
                </a:cubicBezTo>
                <a:cubicBezTo>
                  <a:pt x="476" y="463"/>
                  <a:pt x="477" y="463"/>
                  <a:pt x="479" y="463"/>
                </a:cubicBezTo>
                <a:cubicBezTo>
                  <a:pt x="480" y="463"/>
                  <a:pt x="482" y="463"/>
                  <a:pt x="483" y="463"/>
                </a:cubicBezTo>
                <a:cubicBezTo>
                  <a:pt x="485" y="463"/>
                  <a:pt x="485" y="463"/>
                  <a:pt x="485" y="463"/>
                </a:cubicBezTo>
                <a:cubicBezTo>
                  <a:pt x="486" y="463"/>
                  <a:pt x="487" y="463"/>
                  <a:pt x="489" y="463"/>
                </a:cubicBezTo>
                <a:cubicBezTo>
                  <a:pt x="494" y="463"/>
                  <a:pt x="500" y="464"/>
                  <a:pt x="504" y="469"/>
                </a:cubicBezTo>
                <a:cubicBezTo>
                  <a:pt x="505" y="470"/>
                  <a:pt x="506" y="471"/>
                  <a:pt x="507" y="472"/>
                </a:cubicBezTo>
                <a:cubicBezTo>
                  <a:pt x="508" y="474"/>
                  <a:pt x="510" y="475"/>
                  <a:pt x="511" y="477"/>
                </a:cubicBezTo>
                <a:cubicBezTo>
                  <a:pt x="511" y="478"/>
                  <a:pt x="511" y="478"/>
                  <a:pt x="511" y="478"/>
                </a:cubicBezTo>
                <a:cubicBezTo>
                  <a:pt x="512" y="478"/>
                  <a:pt x="512" y="478"/>
                  <a:pt x="512" y="478"/>
                </a:cubicBezTo>
                <a:cubicBezTo>
                  <a:pt x="514" y="479"/>
                  <a:pt x="516" y="480"/>
                  <a:pt x="516" y="480"/>
                </a:cubicBezTo>
                <a:cubicBezTo>
                  <a:pt x="517" y="481"/>
                  <a:pt x="518" y="482"/>
                  <a:pt x="518" y="483"/>
                </a:cubicBezTo>
                <a:cubicBezTo>
                  <a:pt x="518" y="484"/>
                  <a:pt x="519" y="485"/>
                  <a:pt x="519" y="486"/>
                </a:cubicBezTo>
                <a:cubicBezTo>
                  <a:pt x="520" y="487"/>
                  <a:pt x="521" y="487"/>
                  <a:pt x="522" y="488"/>
                </a:cubicBezTo>
                <a:cubicBezTo>
                  <a:pt x="523" y="488"/>
                  <a:pt x="524" y="489"/>
                  <a:pt x="525" y="489"/>
                </a:cubicBezTo>
                <a:cubicBezTo>
                  <a:pt x="526" y="491"/>
                  <a:pt x="527" y="492"/>
                  <a:pt x="528" y="494"/>
                </a:cubicBezTo>
                <a:cubicBezTo>
                  <a:pt x="529" y="494"/>
                  <a:pt x="529" y="495"/>
                  <a:pt x="530" y="496"/>
                </a:cubicBezTo>
                <a:cubicBezTo>
                  <a:pt x="531" y="498"/>
                  <a:pt x="533" y="499"/>
                  <a:pt x="536" y="500"/>
                </a:cubicBezTo>
                <a:cubicBezTo>
                  <a:pt x="536" y="500"/>
                  <a:pt x="536" y="500"/>
                  <a:pt x="537" y="500"/>
                </a:cubicBezTo>
                <a:cubicBezTo>
                  <a:pt x="539" y="500"/>
                  <a:pt x="541" y="499"/>
                  <a:pt x="542" y="497"/>
                </a:cubicBezTo>
                <a:cubicBezTo>
                  <a:pt x="543" y="497"/>
                  <a:pt x="543" y="496"/>
                  <a:pt x="544" y="496"/>
                </a:cubicBezTo>
                <a:cubicBezTo>
                  <a:pt x="545" y="495"/>
                  <a:pt x="546" y="493"/>
                  <a:pt x="549" y="493"/>
                </a:cubicBezTo>
                <a:cubicBezTo>
                  <a:pt x="549" y="493"/>
                  <a:pt x="549" y="493"/>
                  <a:pt x="549" y="493"/>
                </a:cubicBezTo>
                <a:cubicBezTo>
                  <a:pt x="552" y="494"/>
                  <a:pt x="553" y="495"/>
                  <a:pt x="554" y="497"/>
                </a:cubicBezTo>
                <a:cubicBezTo>
                  <a:pt x="555" y="498"/>
                  <a:pt x="555" y="498"/>
                  <a:pt x="555" y="498"/>
                </a:cubicBezTo>
                <a:cubicBezTo>
                  <a:pt x="690" y="495"/>
                  <a:pt x="690" y="495"/>
                  <a:pt x="690" y="495"/>
                </a:cubicBezTo>
                <a:cubicBezTo>
                  <a:pt x="690" y="495"/>
                  <a:pt x="690" y="495"/>
                  <a:pt x="690" y="495"/>
                </a:cubicBezTo>
                <a:cubicBezTo>
                  <a:pt x="692" y="493"/>
                  <a:pt x="694" y="491"/>
                  <a:pt x="694" y="489"/>
                </a:cubicBezTo>
                <a:cubicBezTo>
                  <a:pt x="694" y="488"/>
                  <a:pt x="694" y="486"/>
                  <a:pt x="694" y="485"/>
                </a:cubicBezTo>
                <a:cubicBezTo>
                  <a:pt x="694" y="484"/>
                  <a:pt x="694" y="482"/>
                  <a:pt x="695" y="481"/>
                </a:cubicBezTo>
                <a:cubicBezTo>
                  <a:pt x="695" y="480"/>
                  <a:pt x="695" y="480"/>
                  <a:pt x="695" y="479"/>
                </a:cubicBezTo>
                <a:cubicBezTo>
                  <a:pt x="695" y="477"/>
                  <a:pt x="696" y="476"/>
                  <a:pt x="696" y="474"/>
                </a:cubicBezTo>
                <a:cubicBezTo>
                  <a:pt x="698" y="472"/>
                  <a:pt x="698" y="471"/>
                  <a:pt x="698" y="468"/>
                </a:cubicBezTo>
                <a:cubicBezTo>
                  <a:pt x="698" y="468"/>
                  <a:pt x="698" y="467"/>
                  <a:pt x="698" y="467"/>
                </a:cubicBezTo>
                <a:cubicBezTo>
                  <a:pt x="698" y="466"/>
                  <a:pt x="698" y="465"/>
                  <a:pt x="698" y="464"/>
                </a:cubicBezTo>
                <a:cubicBezTo>
                  <a:pt x="698" y="464"/>
                  <a:pt x="698" y="463"/>
                  <a:pt x="699" y="463"/>
                </a:cubicBezTo>
                <a:cubicBezTo>
                  <a:pt x="699" y="462"/>
                  <a:pt x="699" y="461"/>
                  <a:pt x="699" y="461"/>
                </a:cubicBezTo>
                <a:cubicBezTo>
                  <a:pt x="699" y="460"/>
                  <a:pt x="698" y="459"/>
                  <a:pt x="698" y="459"/>
                </a:cubicBezTo>
                <a:cubicBezTo>
                  <a:pt x="698" y="458"/>
                  <a:pt x="697" y="458"/>
                  <a:pt x="697" y="457"/>
                </a:cubicBezTo>
                <a:cubicBezTo>
                  <a:pt x="697" y="456"/>
                  <a:pt x="697" y="455"/>
                  <a:pt x="697" y="454"/>
                </a:cubicBezTo>
                <a:cubicBezTo>
                  <a:pt x="697" y="453"/>
                  <a:pt x="697" y="453"/>
                  <a:pt x="697" y="453"/>
                </a:cubicBezTo>
                <a:cubicBezTo>
                  <a:pt x="697" y="450"/>
                  <a:pt x="699" y="448"/>
                  <a:pt x="700" y="446"/>
                </a:cubicBezTo>
                <a:cubicBezTo>
                  <a:pt x="701" y="445"/>
                  <a:pt x="703" y="443"/>
                  <a:pt x="703" y="441"/>
                </a:cubicBezTo>
                <a:cubicBezTo>
                  <a:pt x="704" y="440"/>
                  <a:pt x="704" y="439"/>
                  <a:pt x="704" y="438"/>
                </a:cubicBezTo>
                <a:cubicBezTo>
                  <a:pt x="704" y="437"/>
                  <a:pt x="704" y="436"/>
                  <a:pt x="704" y="435"/>
                </a:cubicBezTo>
                <a:cubicBezTo>
                  <a:pt x="705" y="433"/>
                  <a:pt x="706" y="430"/>
                  <a:pt x="707" y="428"/>
                </a:cubicBezTo>
                <a:cubicBezTo>
                  <a:pt x="707" y="427"/>
                  <a:pt x="707" y="427"/>
                  <a:pt x="707" y="427"/>
                </a:cubicBezTo>
                <a:cubicBezTo>
                  <a:pt x="707" y="427"/>
                  <a:pt x="707" y="427"/>
                  <a:pt x="707" y="427"/>
                </a:cubicBezTo>
                <a:cubicBezTo>
                  <a:pt x="706" y="424"/>
                  <a:pt x="705" y="423"/>
                  <a:pt x="704" y="421"/>
                </a:cubicBezTo>
                <a:cubicBezTo>
                  <a:pt x="703" y="420"/>
                  <a:pt x="702" y="418"/>
                  <a:pt x="701" y="417"/>
                </a:cubicBezTo>
                <a:cubicBezTo>
                  <a:pt x="699" y="416"/>
                  <a:pt x="697" y="414"/>
                  <a:pt x="696" y="412"/>
                </a:cubicBezTo>
                <a:cubicBezTo>
                  <a:pt x="696" y="411"/>
                  <a:pt x="696" y="411"/>
                  <a:pt x="696" y="410"/>
                </a:cubicBezTo>
                <a:cubicBezTo>
                  <a:pt x="696" y="409"/>
                  <a:pt x="696" y="409"/>
                  <a:pt x="696" y="409"/>
                </a:cubicBezTo>
                <a:cubicBezTo>
                  <a:pt x="696" y="406"/>
                  <a:pt x="696" y="406"/>
                  <a:pt x="696" y="406"/>
                </a:cubicBezTo>
                <a:cubicBezTo>
                  <a:pt x="694" y="407"/>
                  <a:pt x="694" y="407"/>
                  <a:pt x="694" y="407"/>
                </a:cubicBezTo>
                <a:cubicBezTo>
                  <a:pt x="694" y="407"/>
                  <a:pt x="694" y="406"/>
                  <a:pt x="694" y="406"/>
                </a:cubicBezTo>
                <a:cubicBezTo>
                  <a:pt x="693" y="405"/>
                  <a:pt x="694" y="401"/>
                  <a:pt x="694" y="399"/>
                </a:cubicBezTo>
                <a:cubicBezTo>
                  <a:pt x="696" y="393"/>
                  <a:pt x="700" y="386"/>
                  <a:pt x="703" y="379"/>
                </a:cubicBezTo>
                <a:cubicBezTo>
                  <a:pt x="705" y="377"/>
                  <a:pt x="706" y="374"/>
                  <a:pt x="707" y="372"/>
                </a:cubicBezTo>
                <a:cubicBezTo>
                  <a:pt x="714" y="357"/>
                  <a:pt x="721" y="342"/>
                  <a:pt x="728" y="328"/>
                </a:cubicBezTo>
                <a:cubicBezTo>
                  <a:pt x="731" y="321"/>
                  <a:pt x="731" y="321"/>
                  <a:pt x="731" y="321"/>
                </a:cubicBezTo>
                <a:cubicBezTo>
                  <a:pt x="739" y="303"/>
                  <a:pt x="748" y="284"/>
                  <a:pt x="757" y="264"/>
                </a:cubicBezTo>
                <a:cubicBezTo>
                  <a:pt x="765" y="249"/>
                  <a:pt x="772" y="233"/>
                  <a:pt x="779" y="218"/>
                </a:cubicBezTo>
                <a:cubicBezTo>
                  <a:pt x="788" y="199"/>
                  <a:pt x="788" y="199"/>
                  <a:pt x="788" y="199"/>
                </a:cubicBezTo>
                <a:lnTo>
                  <a:pt x="787" y="19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6" name="Freeform 18">
            <a:extLst>
              <a:ext uri="{FF2B5EF4-FFF2-40B4-BE49-F238E27FC236}">
                <a16:creationId xmlns:a16="http://schemas.microsoft.com/office/drawing/2014/main" id="{629693AA-FE26-4DAC-B637-B8DA5FA93998}"/>
              </a:ext>
            </a:extLst>
          </p:cNvPr>
          <p:cNvSpPr>
            <a:spLocks/>
          </p:cNvSpPr>
          <p:nvPr/>
        </p:nvSpPr>
        <p:spPr bwMode="auto">
          <a:xfrm>
            <a:off x="3301660" y="3408735"/>
            <a:ext cx="1136313" cy="1106446"/>
          </a:xfrm>
          <a:custGeom>
            <a:avLst/>
            <a:gdLst>
              <a:gd name="T0" fmla="*/ 317 w 324"/>
              <a:gd name="T1" fmla="*/ 88 h 324"/>
              <a:gd name="T2" fmla="*/ 315 w 324"/>
              <a:gd name="T3" fmla="*/ 51 h 324"/>
              <a:gd name="T4" fmla="*/ 316 w 324"/>
              <a:gd name="T5" fmla="*/ 34 h 324"/>
              <a:gd name="T6" fmla="*/ 300 w 324"/>
              <a:gd name="T7" fmla="*/ 27 h 324"/>
              <a:gd name="T8" fmla="*/ 279 w 324"/>
              <a:gd name="T9" fmla="*/ 35 h 324"/>
              <a:gd name="T10" fmla="*/ 258 w 324"/>
              <a:gd name="T11" fmla="*/ 42 h 324"/>
              <a:gd name="T12" fmla="*/ 247 w 324"/>
              <a:gd name="T13" fmla="*/ 37 h 324"/>
              <a:gd name="T14" fmla="*/ 242 w 324"/>
              <a:gd name="T15" fmla="*/ 45 h 324"/>
              <a:gd name="T16" fmla="*/ 219 w 324"/>
              <a:gd name="T17" fmla="*/ 38 h 324"/>
              <a:gd name="T18" fmla="*/ 205 w 324"/>
              <a:gd name="T19" fmla="*/ 41 h 324"/>
              <a:gd name="T20" fmla="*/ 201 w 324"/>
              <a:gd name="T21" fmla="*/ 37 h 324"/>
              <a:gd name="T22" fmla="*/ 176 w 324"/>
              <a:gd name="T23" fmla="*/ 34 h 324"/>
              <a:gd name="T24" fmla="*/ 154 w 324"/>
              <a:gd name="T25" fmla="*/ 33 h 324"/>
              <a:gd name="T26" fmla="*/ 138 w 324"/>
              <a:gd name="T27" fmla="*/ 8 h 324"/>
              <a:gd name="T28" fmla="*/ 133 w 324"/>
              <a:gd name="T29" fmla="*/ 7 h 324"/>
              <a:gd name="T30" fmla="*/ 124 w 324"/>
              <a:gd name="T31" fmla="*/ 25 h 324"/>
              <a:gd name="T32" fmla="*/ 117 w 324"/>
              <a:gd name="T33" fmla="*/ 48 h 324"/>
              <a:gd name="T34" fmla="*/ 107 w 324"/>
              <a:gd name="T35" fmla="*/ 68 h 324"/>
              <a:gd name="T36" fmla="*/ 101 w 324"/>
              <a:gd name="T37" fmla="*/ 92 h 324"/>
              <a:gd name="T38" fmla="*/ 86 w 324"/>
              <a:gd name="T39" fmla="*/ 121 h 324"/>
              <a:gd name="T40" fmla="*/ 69 w 324"/>
              <a:gd name="T41" fmla="*/ 135 h 324"/>
              <a:gd name="T42" fmla="*/ 50 w 324"/>
              <a:gd name="T43" fmla="*/ 158 h 324"/>
              <a:gd name="T44" fmla="*/ 27 w 324"/>
              <a:gd name="T45" fmla="*/ 184 h 324"/>
              <a:gd name="T46" fmla="*/ 5 w 324"/>
              <a:gd name="T47" fmla="*/ 213 h 324"/>
              <a:gd name="T48" fmla="*/ 4 w 324"/>
              <a:gd name="T49" fmla="*/ 245 h 324"/>
              <a:gd name="T50" fmla="*/ 9 w 324"/>
              <a:gd name="T51" fmla="*/ 265 h 324"/>
              <a:gd name="T52" fmla="*/ 16 w 324"/>
              <a:gd name="T53" fmla="*/ 278 h 324"/>
              <a:gd name="T54" fmla="*/ 36 w 324"/>
              <a:gd name="T55" fmla="*/ 288 h 324"/>
              <a:gd name="T56" fmla="*/ 43 w 324"/>
              <a:gd name="T57" fmla="*/ 292 h 324"/>
              <a:gd name="T58" fmla="*/ 66 w 324"/>
              <a:gd name="T59" fmla="*/ 305 h 324"/>
              <a:gd name="T60" fmla="*/ 77 w 324"/>
              <a:gd name="T61" fmla="*/ 308 h 324"/>
              <a:gd name="T62" fmla="*/ 84 w 324"/>
              <a:gd name="T63" fmla="*/ 312 h 324"/>
              <a:gd name="T64" fmla="*/ 97 w 324"/>
              <a:gd name="T65" fmla="*/ 322 h 324"/>
              <a:gd name="T66" fmla="*/ 111 w 324"/>
              <a:gd name="T67" fmla="*/ 310 h 324"/>
              <a:gd name="T68" fmla="*/ 123 w 324"/>
              <a:gd name="T69" fmla="*/ 294 h 324"/>
              <a:gd name="T70" fmla="*/ 153 w 324"/>
              <a:gd name="T71" fmla="*/ 282 h 324"/>
              <a:gd name="T72" fmla="*/ 168 w 324"/>
              <a:gd name="T73" fmla="*/ 284 h 324"/>
              <a:gd name="T74" fmla="*/ 182 w 324"/>
              <a:gd name="T75" fmla="*/ 273 h 324"/>
              <a:gd name="T76" fmla="*/ 196 w 324"/>
              <a:gd name="T77" fmla="*/ 273 h 324"/>
              <a:gd name="T78" fmla="*/ 218 w 324"/>
              <a:gd name="T79" fmla="*/ 274 h 324"/>
              <a:gd name="T80" fmla="*/ 246 w 324"/>
              <a:gd name="T81" fmla="*/ 270 h 324"/>
              <a:gd name="T82" fmla="*/ 258 w 324"/>
              <a:gd name="T83" fmla="*/ 247 h 324"/>
              <a:gd name="T84" fmla="*/ 262 w 324"/>
              <a:gd name="T85" fmla="*/ 217 h 324"/>
              <a:gd name="T86" fmla="*/ 257 w 324"/>
              <a:gd name="T87" fmla="*/ 181 h 324"/>
              <a:gd name="T88" fmla="*/ 220 w 324"/>
              <a:gd name="T89" fmla="*/ 169 h 324"/>
              <a:gd name="T90" fmla="*/ 231 w 324"/>
              <a:gd name="T91" fmla="*/ 144 h 324"/>
              <a:gd name="T92" fmla="*/ 259 w 324"/>
              <a:gd name="T93" fmla="*/ 167 h 324"/>
              <a:gd name="T94" fmla="*/ 269 w 324"/>
              <a:gd name="T95" fmla="*/ 165 h 324"/>
              <a:gd name="T96" fmla="*/ 282 w 324"/>
              <a:gd name="T97" fmla="*/ 156 h 324"/>
              <a:gd name="T98" fmla="*/ 279 w 324"/>
              <a:gd name="T99" fmla="*/ 141 h 324"/>
              <a:gd name="T100" fmla="*/ 285 w 324"/>
              <a:gd name="T101" fmla="*/ 123 h 324"/>
              <a:gd name="T102" fmla="*/ 293 w 324"/>
              <a:gd name="T103" fmla="*/ 126 h 324"/>
              <a:gd name="T104" fmla="*/ 302 w 324"/>
              <a:gd name="T105" fmla="*/ 113 h 324"/>
              <a:gd name="T106" fmla="*/ 318 w 324"/>
              <a:gd name="T107" fmla="*/ 11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4" h="324">
                <a:moveTo>
                  <a:pt x="323" y="104"/>
                </a:moveTo>
                <a:cubicBezTo>
                  <a:pt x="323" y="103"/>
                  <a:pt x="323" y="102"/>
                  <a:pt x="323" y="102"/>
                </a:cubicBezTo>
                <a:cubicBezTo>
                  <a:pt x="323" y="101"/>
                  <a:pt x="323" y="100"/>
                  <a:pt x="323" y="99"/>
                </a:cubicBezTo>
                <a:cubicBezTo>
                  <a:pt x="323" y="97"/>
                  <a:pt x="323" y="94"/>
                  <a:pt x="321" y="93"/>
                </a:cubicBezTo>
                <a:cubicBezTo>
                  <a:pt x="320" y="91"/>
                  <a:pt x="318" y="90"/>
                  <a:pt x="317" y="88"/>
                </a:cubicBezTo>
                <a:cubicBezTo>
                  <a:pt x="315" y="86"/>
                  <a:pt x="314" y="84"/>
                  <a:pt x="313" y="82"/>
                </a:cubicBezTo>
                <a:cubicBezTo>
                  <a:pt x="313" y="81"/>
                  <a:pt x="312" y="80"/>
                  <a:pt x="312" y="79"/>
                </a:cubicBezTo>
                <a:cubicBezTo>
                  <a:pt x="311" y="76"/>
                  <a:pt x="309" y="73"/>
                  <a:pt x="309" y="69"/>
                </a:cubicBezTo>
                <a:cubicBezTo>
                  <a:pt x="309" y="64"/>
                  <a:pt x="310" y="61"/>
                  <a:pt x="312" y="57"/>
                </a:cubicBezTo>
                <a:cubicBezTo>
                  <a:pt x="313" y="55"/>
                  <a:pt x="313" y="53"/>
                  <a:pt x="315" y="51"/>
                </a:cubicBezTo>
                <a:cubicBezTo>
                  <a:pt x="315" y="51"/>
                  <a:pt x="315" y="50"/>
                  <a:pt x="316" y="50"/>
                </a:cubicBezTo>
                <a:cubicBezTo>
                  <a:pt x="317" y="49"/>
                  <a:pt x="317" y="48"/>
                  <a:pt x="318" y="47"/>
                </a:cubicBezTo>
                <a:cubicBezTo>
                  <a:pt x="318" y="45"/>
                  <a:pt x="318" y="44"/>
                  <a:pt x="317" y="42"/>
                </a:cubicBezTo>
                <a:cubicBezTo>
                  <a:pt x="316" y="41"/>
                  <a:pt x="315" y="39"/>
                  <a:pt x="315" y="37"/>
                </a:cubicBezTo>
                <a:cubicBezTo>
                  <a:pt x="315" y="36"/>
                  <a:pt x="316" y="35"/>
                  <a:pt x="316" y="34"/>
                </a:cubicBezTo>
                <a:cubicBezTo>
                  <a:pt x="317" y="32"/>
                  <a:pt x="318" y="30"/>
                  <a:pt x="316" y="27"/>
                </a:cubicBezTo>
                <a:cubicBezTo>
                  <a:pt x="316" y="26"/>
                  <a:pt x="314" y="25"/>
                  <a:pt x="311" y="25"/>
                </a:cubicBezTo>
                <a:cubicBezTo>
                  <a:pt x="311" y="25"/>
                  <a:pt x="310" y="25"/>
                  <a:pt x="310" y="25"/>
                </a:cubicBezTo>
                <a:cubicBezTo>
                  <a:pt x="307" y="25"/>
                  <a:pt x="305" y="26"/>
                  <a:pt x="302" y="27"/>
                </a:cubicBezTo>
                <a:cubicBezTo>
                  <a:pt x="300" y="27"/>
                  <a:pt x="300" y="27"/>
                  <a:pt x="300" y="27"/>
                </a:cubicBezTo>
                <a:cubicBezTo>
                  <a:pt x="297" y="28"/>
                  <a:pt x="295" y="30"/>
                  <a:pt x="293" y="31"/>
                </a:cubicBezTo>
                <a:cubicBezTo>
                  <a:pt x="292" y="33"/>
                  <a:pt x="290" y="34"/>
                  <a:pt x="289" y="35"/>
                </a:cubicBezTo>
                <a:cubicBezTo>
                  <a:pt x="287" y="35"/>
                  <a:pt x="286" y="36"/>
                  <a:pt x="284" y="36"/>
                </a:cubicBezTo>
                <a:cubicBezTo>
                  <a:pt x="283" y="36"/>
                  <a:pt x="282" y="36"/>
                  <a:pt x="281" y="36"/>
                </a:cubicBezTo>
                <a:cubicBezTo>
                  <a:pt x="281" y="35"/>
                  <a:pt x="280" y="35"/>
                  <a:pt x="279" y="35"/>
                </a:cubicBezTo>
                <a:cubicBezTo>
                  <a:pt x="278" y="35"/>
                  <a:pt x="277" y="36"/>
                  <a:pt x="276" y="36"/>
                </a:cubicBezTo>
                <a:cubicBezTo>
                  <a:pt x="273" y="37"/>
                  <a:pt x="268" y="38"/>
                  <a:pt x="264" y="40"/>
                </a:cubicBezTo>
                <a:cubicBezTo>
                  <a:pt x="264" y="40"/>
                  <a:pt x="263" y="40"/>
                  <a:pt x="263" y="41"/>
                </a:cubicBezTo>
                <a:cubicBezTo>
                  <a:pt x="262" y="41"/>
                  <a:pt x="260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cubicBezTo>
                  <a:pt x="257" y="42"/>
                  <a:pt x="255" y="40"/>
                  <a:pt x="254" y="39"/>
                </a:cubicBezTo>
                <a:cubicBezTo>
                  <a:pt x="254" y="38"/>
                  <a:pt x="253" y="38"/>
                  <a:pt x="253" y="38"/>
                </a:cubicBezTo>
                <a:cubicBezTo>
                  <a:pt x="252" y="36"/>
                  <a:pt x="250" y="35"/>
                  <a:pt x="250" y="35"/>
                </a:cubicBezTo>
                <a:cubicBezTo>
                  <a:pt x="246" y="34"/>
                  <a:pt x="246" y="34"/>
                  <a:pt x="246" y="34"/>
                </a:cubicBezTo>
                <a:cubicBezTo>
                  <a:pt x="247" y="37"/>
                  <a:pt x="247" y="37"/>
                  <a:pt x="247" y="37"/>
                </a:cubicBezTo>
                <a:cubicBezTo>
                  <a:pt x="247" y="38"/>
                  <a:pt x="247" y="38"/>
                  <a:pt x="247" y="39"/>
                </a:cubicBezTo>
                <a:cubicBezTo>
                  <a:pt x="247" y="39"/>
                  <a:pt x="248" y="40"/>
                  <a:pt x="248" y="40"/>
                </a:cubicBezTo>
                <a:cubicBezTo>
                  <a:pt x="248" y="42"/>
                  <a:pt x="248" y="46"/>
                  <a:pt x="246" y="46"/>
                </a:cubicBezTo>
                <a:cubicBezTo>
                  <a:pt x="246" y="47"/>
                  <a:pt x="246" y="47"/>
                  <a:pt x="246" y="47"/>
                </a:cubicBezTo>
                <a:cubicBezTo>
                  <a:pt x="245" y="47"/>
                  <a:pt x="243" y="46"/>
                  <a:pt x="242" y="45"/>
                </a:cubicBezTo>
                <a:cubicBezTo>
                  <a:pt x="241" y="44"/>
                  <a:pt x="241" y="44"/>
                  <a:pt x="241" y="44"/>
                </a:cubicBezTo>
                <a:cubicBezTo>
                  <a:pt x="240" y="44"/>
                  <a:pt x="239" y="43"/>
                  <a:pt x="238" y="42"/>
                </a:cubicBezTo>
                <a:cubicBezTo>
                  <a:pt x="235" y="41"/>
                  <a:pt x="233" y="40"/>
                  <a:pt x="231" y="39"/>
                </a:cubicBezTo>
                <a:cubicBezTo>
                  <a:pt x="229" y="37"/>
                  <a:pt x="227" y="36"/>
                  <a:pt x="225" y="36"/>
                </a:cubicBezTo>
                <a:cubicBezTo>
                  <a:pt x="223" y="36"/>
                  <a:pt x="221" y="37"/>
                  <a:pt x="219" y="38"/>
                </a:cubicBezTo>
                <a:cubicBezTo>
                  <a:pt x="218" y="38"/>
                  <a:pt x="218" y="38"/>
                  <a:pt x="217" y="38"/>
                </a:cubicBezTo>
                <a:cubicBezTo>
                  <a:pt x="216" y="38"/>
                  <a:pt x="214" y="38"/>
                  <a:pt x="213" y="37"/>
                </a:cubicBezTo>
                <a:cubicBezTo>
                  <a:pt x="212" y="37"/>
                  <a:pt x="210" y="37"/>
                  <a:pt x="209" y="37"/>
                </a:cubicBezTo>
                <a:cubicBezTo>
                  <a:pt x="208" y="37"/>
                  <a:pt x="208" y="37"/>
                  <a:pt x="207" y="37"/>
                </a:cubicBezTo>
                <a:cubicBezTo>
                  <a:pt x="206" y="38"/>
                  <a:pt x="205" y="39"/>
                  <a:pt x="205" y="41"/>
                </a:cubicBezTo>
                <a:cubicBezTo>
                  <a:pt x="205" y="43"/>
                  <a:pt x="204" y="44"/>
                  <a:pt x="203" y="45"/>
                </a:cubicBezTo>
                <a:cubicBezTo>
                  <a:pt x="203" y="45"/>
                  <a:pt x="202" y="45"/>
                  <a:pt x="202" y="45"/>
                </a:cubicBezTo>
                <a:cubicBezTo>
                  <a:pt x="202" y="45"/>
                  <a:pt x="202" y="45"/>
                  <a:pt x="202" y="45"/>
                </a:cubicBezTo>
                <a:cubicBezTo>
                  <a:pt x="200" y="44"/>
                  <a:pt x="200" y="41"/>
                  <a:pt x="201" y="38"/>
                </a:cubicBezTo>
                <a:cubicBezTo>
                  <a:pt x="201" y="38"/>
                  <a:pt x="201" y="37"/>
                  <a:pt x="201" y="37"/>
                </a:cubicBezTo>
                <a:cubicBezTo>
                  <a:pt x="200" y="32"/>
                  <a:pt x="196" y="19"/>
                  <a:pt x="190" y="17"/>
                </a:cubicBezTo>
                <a:cubicBezTo>
                  <a:pt x="190" y="16"/>
                  <a:pt x="189" y="16"/>
                  <a:pt x="189" y="16"/>
                </a:cubicBezTo>
                <a:cubicBezTo>
                  <a:pt x="187" y="16"/>
                  <a:pt x="186" y="17"/>
                  <a:pt x="184" y="18"/>
                </a:cubicBezTo>
                <a:cubicBezTo>
                  <a:pt x="181" y="21"/>
                  <a:pt x="180" y="24"/>
                  <a:pt x="178" y="28"/>
                </a:cubicBezTo>
                <a:cubicBezTo>
                  <a:pt x="178" y="30"/>
                  <a:pt x="177" y="32"/>
                  <a:pt x="176" y="34"/>
                </a:cubicBezTo>
                <a:cubicBezTo>
                  <a:pt x="174" y="37"/>
                  <a:pt x="172" y="39"/>
                  <a:pt x="169" y="39"/>
                </a:cubicBezTo>
                <a:cubicBezTo>
                  <a:pt x="167" y="39"/>
                  <a:pt x="166" y="38"/>
                  <a:pt x="165" y="38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5"/>
                  <a:pt x="161" y="35"/>
                  <a:pt x="160" y="34"/>
                </a:cubicBezTo>
                <a:cubicBezTo>
                  <a:pt x="158" y="34"/>
                  <a:pt x="156" y="33"/>
                  <a:pt x="154" y="33"/>
                </a:cubicBezTo>
                <a:cubicBezTo>
                  <a:pt x="154" y="32"/>
                  <a:pt x="153" y="32"/>
                  <a:pt x="152" y="32"/>
                </a:cubicBezTo>
                <a:cubicBezTo>
                  <a:pt x="150" y="31"/>
                  <a:pt x="148" y="31"/>
                  <a:pt x="147" y="31"/>
                </a:cubicBezTo>
                <a:cubicBezTo>
                  <a:pt x="143" y="30"/>
                  <a:pt x="139" y="29"/>
                  <a:pt x="136" y="26"/>
                </a:cubicBezTo>
                <a:cubicBezTo>
                  <a:pt x="132" y="22"/>
                  <a:pt x="134" y="13"/>
                  <a:pt x="137" y="9"/>
                </a:cubicBezTo>
                <a:cubicBezTo>
                  <a:pt x="137" y="9"/>
                  <a:pt x="137" y="8"/>
                  <a:pt x="138" y="8"/>
                </a:cubicBezTo>
                <a:cubicBezTo>
                  <a:pt x="139" y="6"/>
                  <a:pt x="140" y="4"/>
                  <a:pt x="140" y="3"/>
                </a:cubicBezTo>
                <a:cubicBezTo>
                  <a:pt x="140" y="0"/>
                  <a:pt x="140" y="0"/>
                  <a:pt x="140" y="0"/>
                </a:cubicBezTo>
                <a:cubicBezTo>
                  <a:pt x="137" y="2"/>
                  <a:pt x="137" y="2"/>
                  <a:pt x="137" y="2"/>
                </a:cubicBezTo>
                <a:cubicBezTo>
                  <a:pt x="136" y="2"/>
                  <a:pt x="136" y="3"/>
                  <a:pt x="134" y="6"/>
                </a:cubicBezTo>
                <a:cubicBezTo>
                  <a:pt x="133" y="6"/>
                  <a:pt x="133" y="7"/>
                  <a:pt x="133" y="7"/>
                </a:cubicBezTo>
                <a:cubicBezTo>
                  <a:pt x="132" y="9"/>
                  <a:pt x="130" y="10"/>
                  <a:pt x="129" y="11"/>
                </a:cubicBezTo>
                <a:cubicBezTo>
                  <a:pt x="127" y="13"/>
                  <a:pt x="125" y="16"/>
                  <a:pt x="123" y="18"/>
                </a:cubicBezTo>
                <a:cubicBezTo>
                  <a:pt x="123" y="19"/>
                  <a:pt x="123" y="19"/>
                  <a:pt x="123" y="19"/>
                </a:cubicBezTo>
                <a:cubicBezTo>
                  <a:pt x="124" y="21"/>
                  <a:pt x="124" y="21"/>
                  <a:pt x="124" y="21"/>
                </a:cubicBezTo>
                <a:cubicBezTo>
                  <a:pt x="125" y="22"/>
                  <a:pt x="125" y="23"/>
                  <a:pt x="124" y="25"/>
                </a:cubicBezTo>
                <a:cubicBezTo>
                  <a:pt x="124" y="27"/>
                  <a:pt x="123" y="27"/>
                  <a:pt x="122" y="28"/>
                </a:cubicBezTo>
                <a:cubicBezTo>
                  <a:pt x="122" y="29"/>
                  <a:pt x="121" y="29"/>
                  <a:pt x="121" y="30"/>
                </a:cubicBezTo>
                <a:cubicBezTo>
                  <a:pt x="120" y="31"/>
                  <a:pt x="120" y="32"/>
                  <a:pt x="120" y="34"/>
                </a:cubicBezTo>
                <a:cubicBezTo>
                  <a:pt x="120" y="35"/>
                  <a:pt x="119" y="35"/>
                  <a:pt x="119" y="36"/>
                </a:cubicBezTo>
                <a:cubicBezTo>
                  <a:pt x="119" y="40"/>
                  <a:pt x="118" y="45"/>
                  <a:pt x="117" y="48"/>
                </a:cubicBezTo>
                <a:cubicBezTo>
                  <a:pt x="116" y="49"/>
                  <a:pt x="115" y="50"/>
                  <a:pt x="114" y="51"/>
                </a:cubicBezTo>
                <a:cubicBezTo>
                  <a:pt x="114" y="51"/>
                  <a:pt x="113" y="52"/>
                  <a:pt x="113" y="53"/>
                </a:cubicBezTo>
                <a:cubicBezTo>
                  <a:pt x="112" y="54"/>
                  <a:pt x="112" y="55"/>
                  <a:pt x="111" y="55"/>
                </a:cubicBezTo>
                <a:cubicBezTo>
                  <a:pt x="111" y="56"/>
                  <a:pt x="111" y="57"/>
                  <a:pt x="110" y="58"/>
                </a:cubicBezTo>
                <a:cubicBezTo>
                  <a:pt x="108" y="61"/>
                  <a:pt x="107" y="64"/>
                  <a:pt x="107" y="68"/>
                </a:cubicBezTo>
                <a:cubicBezTo>
                  <a:pt x="107" y="69"/>
                  <a:pt x="107" y="71"/>
                  <a:pt x="107" y="72"/>
                </a:cubicBezTo>
                <a:cubicBezTo>
                  <a:pt x="107" y="74"/>
                  <a:pt x="107" y="77"/>
                  <a:pt x="106" y="78"/>
                </a:cubicBezTo>
                <a:cubicBezTo>
                  <a:pt x="106" y="79"/>
                  <a:pt x="105" y="80"/>
                  <a:pt x="104" y="81"/>
                </a:cubicBezTo>
                <a:cubicBezTo>
                  <a:pt x="104" y="81"/>
                  <a:pt x="103" y="82"/>
                  <a:pt x="103" y="83"/>
                </a:cubicBezTo>
                <a:cubicBezTo>
                  <a:pt x="101" y="86"/>
                  <a:pt x="101" y="89"/>
                  <a:pt x="101" y="92"/>
                </a:cubicBezTo>
                <a:cubicBezTo>
                  <a:pt x="101" y="94"/>
                  <a:pt x="101" y="95"/>
                  <a:pt x="101" y="97"/>
                </a:cubicBezTo>
                <a:cubicBezTo>
                  <a:pt x="101" y="100"/>
                  <a:pt x="100" y="103"/>
                  <a:pt x="99" y="105"/>
                </a:cubicBezTo>
                <a:cubicBezTo>
                  <a:pt x="98" y="107"/>
                  <a:pt x="97" y="108"/>
                  <a:pt x="97" y="109"/>
                </a:cubicBezTo>
                <a:cubicBezTo>
                  <a:pt x="95" y="114"/>
                  <a:pt x="94" y="117"/>
                  <a:pt x="90" y="119"/>
                </a:cubicBezTo>
                <a:cubicBezTo>
                  <a:pt x="89" y="120"/>
                  <a:pt x="87" y="121"/>
                  <a:pt x="86" y="121"/>
                </a:cubicBezTo>
                <a:cubicBezTo>
                  <a:pt x="84" y="121"/>
                  <a:pt x="84" y="121"/>
                  <a:pt x="84" y="121"/>
                </a:cubicBezTo>
                <a:cubicBezTo>
                  <a:pt x="83" y="121"/>
                  <a:pt x="83" y="121"/>
                  <a:pt x="83" y="121"/>
                </a:cubicBezTo>
                <a:cubicBezTo>
                  <a:pt x="81" y="121"/>
                  <a:pt x="80" y="122"/>
                  <a:pt x="78" y="123"/>
                </a:cubicBezTo>
                <a:cubicBezTo>
                  <a:pt x="77" y="123"/>
                  <a:pt x="77" y="123"/>
                  <a:pt x="77" y="123"/>
                </a:cubicBezTo>
                <a:cubicBezTo>
                  <a:pt x="72" y="127"/>
                  <a:pt x="70" y="129"/>
                  <a:pt x="69" y="135"/>
                </a:cubicBezTo>
                <a:cubicBezTo>
                  <a:pt x="68" y="139"/>
                  <a:pt x="67" y="143"/>
                  <a:pt x="65" y="146"/>
                </a:cubicBezTo>
                <a:cubicBezTo>
                  <a:pt x="65" y="147"/>
                  <a:pt x="64" y="148"/>
                  <a:pt x="64" y="149"/>
                </a:cubicBezTo>
                <a:cubicBezTo>
                  <a:pt x="63" y="152"/>
                  <a:pt x="61" y="156"/>
                  <a:pt x="58" y="157"/>
                </a:cubicBezTo>
                <a:cubicBezTo>
                  <a:pt x="57" y="158"/>
                  <a:pt x="55" y="158"/>
                  <a:pt x="54" y="158"/>
                </a:cubicBezTo>
                <a:cubicBezTo>
                  <a:pt x="53" y="158"/>
                  <a:pt x="51" y="158"/>
                  <a:pt x="50" y="158"/>
                </a:cubicBezTo>
                <a:cubicBezTo>
                  <a:pt x="47" y="159"/>
                  <a:pt x="45" y="160"/>
                  <a:pt x="43" y="161"/>
                </a:cubicBezTo>
                <a:cubicBezTo>
                  <a:pt x="42" y="162"/>
                  <a:pt x="41" y="163"/>
                  <a:pt x="41" y="164"/>
                </a:cubicBezTo>
                <a:cubicBezTo>
                  <a:pt x="40" y="165"/>
                  <a:pt x="39" y="166"/>
                  <a:pt x="39" y="167"/>
                </a:cubicBezTo>
                <a:cubicBezTo>
                  <a:pt x="38" y="168"/>
                  <a:pt x="37" y="169"/>
                  <a:pt x="36" y="169"/>
                </a:cubicBezTo>
                <a:cubicBezTo>
                  <a:pt x="31" y="173"/>
                  <a:pt x="26" y="178"/>
                  <a:pt x="27" y="184"/>
                </a:cubicBezTo>
                <a:cubicBezTo>
                  <a:pt x="28" y="190"/>
                  <a:pt x="25" y="193"/>
                  <a:pt x="21" y="197"/>
                </a:cubicBezTo>
                <a:cubicBezTo>
                  <a:pt x="20" y="198"/>
                  <a:pt x="18" y="199"/>
                  <a:pt x="16" y="200"/>
                </a:cubicBezTo>
                <a:cubicBezTo>
                  <a:pt x="14" y="202"/>
                  <a:pt x="11" y="203"/>
                  <a:pt x="10" y="206"/>
                </a:cubicBezTo>
                <a:cubicBezTo>
                  <a:pt x="9" y="206"/>
                  <a:pt x="9" y="207"/>
                  <a:pt x="8" y="208"/>
                </a:cubicBezTo>
                <a:cubicBezTo>
                  <a:pt x="8" y="210"/>
                  <a:pt x="7" y="212"/>
                  <a:pt x="5" y="213"/>
                </a:cubicBezTo>
                <a:cubicBezTo>
                  <a:pt x="4" y="215"/>
                  <a:pt x="2" y="218"/>
                  <a:pt x="2" y="220"/>
                </a:cubicBezTo>
                <a:cubicBezTo>
                  <a:pt x="0" y="225"/>
                  <a:pt x="1" y="230"/>
                  <a:pt x="1" y="234"/>
                </a:cubicBezTo>
                <a:cubicBezTo>
                  <a:pt x="1" y="236"/>
                  <a:pt x="1" y="237"/>
                  <a:pt x="1" y="238"/>
                </a:cubicBezTo>
                <a:cubicBezTo>
                  <a:pt x="2" y="240"/>
                  <a:pt x="2" y="241"/>
                  <a:pt x="3" y="242"/>
                </a:cubicBezTo>
                <a:cubicBezTo>
                  <a:pt x="3" y="243"/>
                  <a:pt x="4" y="244"/>
                  <a:pt x="4" y="245"/>
                </a:cubicBezTo>
                <a:cubicBezTo>
                  <a:pt x="4" y="247"/>
                  <a:pt x="4" y="249"/>
                  <a:pt x="4" y="250"/>
                </a:cubicBezTo>
                <a:cubicBezTo>
                  <a:pt x="4" y="253"/>
                  <a:pt x="4" y="253"/>
                  <a:pt x="4" y="253"/>
                </a:cubicBezTo>
                <a:cubicBezTo>
                  <a:pt x="6" y="253"/>
                  <a:pt x="6" y="253"/>
                  <a:pt x="6" y="253"/>
                </a:cubicBezTo>
                <a:cubicBezTo>
                  <a:pt x="7" y="254"/>
                  <a:pt x="8" y="254"/>
                  <a:pt x="8" y="255"/>
                </a:cubicBezTo>
                <a:cubicBezTo>
                  <a:pt x="9" y="257"/>
                  <a:pt x="9" y="261"/>
                  <a:pt x="9" y="265"/>
                </a:cubicBezTo>
                <a:cubicBezTo>
                  <a:pt x="8" y="268"/>
                  <a:pt x="8" y="268"/>
                  <a:pt x="8" y="268"/>
                </a:cubicBezTo>
                <a:cubicBezTo>
                  <a:pt x="10" y="269"/>
                  <a:pt x="10" y="269"/>
                  <a:pt x="10" y="269"/>
                </a:cubicBezTo>
                <a:cubicBezTo>
                  <a:pt x="12" y="269"/>
                  <a:pt x="15" y="271"/>
                  <a:pt x="16" y="271"/>
                </a:cubicBezTo>
                <a:cubicBezTo>
                  <a:pt x="17" y="273"/>
                  <a:pt x="17" y="274"/>
                  <a:pt x="17" y="276"/>
                </a:cubicBezTo>
                <a:cubicBezTo>
                  <a:pt x="17" y="276"/>
                  <a:pt x="16" y="277"/>
                  <a:pt x="16" y="278"/>
                </a:cubicBezTo>
                <a:cubicBezTo>
                  <a:pt x="16" y="282"/>
                  <a:pt x="15" y="285"/>
                  <a:pt x="17" y="287"/>
                </a:cubicBezTo>
                <a:cubicBezTo>
                  <a:pt x="18" y="287"/>
                  <a:pt x="19" y="288"/>
                  <a:pt x="21" y="288"/>
                </a:cubicBezTo>
                <a:cubicBezTo>
                  <a:pt x="22" y="288"/>
                  <a:pt x="24" y="287"/>
                  <a:pt x="26" y="287"/>
                </a:cubicBezTo>
                <a:cubicBezTo>
                  <a:pt x="28" y="287"/>
                  <a:pt x="30" y="286"/>
                  <a:pt x="31" y="286"/>
                </a:cubicBezTo>
                <a:cubicBezTo>
                  <a:pt x="34" y="286"/>
                  <a:pt x="35" y="287"/>
                  <a:pt x="36" y="288"/>
                </a:cubicBezTo>
                <a:cubicBezTo>
                  <a:pt x="37" y="289"/>
                  <a:pt x="37" y="289"/>
                  <a:pt x="37" y="290"/>
                </a:cubicBezTo>
                <a:cubicBezTo>
                  <a:pt x="38" y="291"/>
                  <a:pt x="38" y="291"/>
                  <a:pt x="39" y="292"/>
                </a:cubicBezTo>
                <a:cubicBezTo>
                  <a:pt x="39" y="292"/>
                  <a:pt x="40" y="292"/>
                  <a:pt x="41" y="292"/>
                </a:cubicBezTo>
                <a:cubicBezTo>
                  <a:pt x="42" y="292"/>
                  <a:pt x="42" y="292"/>
                  <a:pt x="42" y="292"/>
                </a:cubicBezTo>
                <a:cubicBezTo>
                  <a:pt x="42" y="292"/>
                  <a:pt x="43" y="292"/>
                  <a:pt x="43" y="292"/>
                </a:cubicBezTo>
                <a:cubicBezTo>
                  <a:pt x="45" y="293"/>
                  <a:pt x="47" y="294"/>
                  <a:pt x="48" y="295"/>
                </a:cubicBezTo>
                <a:cubicBezTo>
                  <a:pt x="49" y="295"/>
                  <a:pt x="50" y="296"/>
                  <a:pt x="51" y="297"/>
                </a:cubicBezTo>
                <a:cubicBezTo>
                  <a:pt x="52" y="297"/>
                  <a:pt x="53" y="298"/>
                  <a:pt x="54" y="298"/>
                </a:cubicBezTo>
                <a:cubicBezTo>
                  <a:pt x="56" y="299"/>
                  <a:pt x="58" y="299"/>
                  <a:pt x="59" y="301"/>
                </a:cubicBezTo>
                <a:cubicBezTo>
                  <a:pt x="61" y="302"/>
                  <a:pt x="63" y="304"/>
                  <a:pt x="66" y="305"/>
                </a:cubicBezTo>
                <a:cubicBezTo>
                  <a:pt x="67" y="305"/>
                  <a:pt x="68" y="306"/>
                  <a:pt x="70" y="306"/>
                </a:cubicBezTo>
                <a:cubicBezTo>
                  <a:pt x="71" y="306"/>
                  <a:pt x="72" y="307"/>
                  <a:pt x="73" y="307"/>
                </a:cubicBezTo>
                <a:cubicBezTo>
                  <a:pt x="73" y="307"/>
                  <a:pt x="73" y="307"/>
                  <a:pt x="73" y="307"/>
                </a:cubicBezTo>
                <a:cubicBezTo>
                  <a:pt x="73" y="308"/>
                  <a:pt x="73" y="308"/>
                  <a:pt x="73" y="308"/>
                </a:cubicBezTo>
                <a:cubicBezTo>
                  <a:pt x="77" y="308"/>
                  <a:pt x="77" y="308"/>
                  <a:pt x="77" y="308"/>
                </a:cubicBezTo>
                <a:cubicBezTo>
                  <a:pt x="77" y="308"/>
                  <a:pt x="77" y="308"/>
                  <a:pt x="77" y="308"/>
                </a:cubicBezTo>
                <a:cubicBezTo>
                  <a:pt x="77" y="308"/>
                  <a:pt x="78" y="308"/>
                  <a:pt x="78" y="308"/>
                </a:cubicBezTo>
                <a:cubicBezTo>
                  <a:pt x="78" y="308"/>
                  <a:pt x="79" y="308"/>
                  <a:pt x="80" y="308"/>
                </a:cubicBezTo>
                <a:cubicBezTo>
                  <a:pt x="81" y="309"/>
                  <a:pt x="81" y="310"/>
                  <a:pt x="82" y="310"/>
                </a:cubicBezTo>
                <a:cubicBezTo>
                  <a:pt x="83" y="311"/>
                  <a:pt x="84" y="311"/>
                  <a:pt x="84" y="312"/>
                </a:cubicBezTo>
                <a:cubicBezTo>
                  <a:pt x="85" y="312"/>
                  <a:pt x="85" y="312"/>
                  <a:pt x="86" y="312"/>
                </a:cubicBezTo>
                <a:cubicBezTo>
                  <a:pt x="87" y="312"/>
                  <a:pt x="87" y="312"/>
                  <a:pt x="88" y="313"/>
                </a:cubicBezTo>
                <a:cubicBezTo>
                  <a:pt x="89" y="313"/>
                  <a:pt x="89" y="314"/>
                  <a:pt x="90" y="314"/>
                </a:cubicBezTo>
                <a:cubicBezTo>
                  <a:pt x="90" y="314"/>
                  <a:pt x="90" y="315"/>
                  <a:pt x="91" y="315"/>
                </a:cubicBezTo>
                <a:cubicBezTo>
                  <a:pt x="93" y="317"/>
                  <a:pt x="95" y="319"/>
                  <a:pt x="97" y="322"/>
                </a:cubicBezTo>
                <a:cubicBezTo>
                  <a:pt x="99" y="324"/>
                  <a:pt x="99" y="324"/>
                  <a:pt x="99" y="324"/>
                </a:cubicBezTo>
                <a:cubicBezTo>
                  <a:pt x="101" y="321"/>
                  <a:pt x="101" y="321"/>
                  <a:pt x="101" y="321"/>
                </a:cubicBezTo>
                <a:cubicBezTo>
                  <a:pt x="102" y="319"/>
                  <a:pt x="103" y="317"/>
                  <a:pt x="105" y="316"/>
                </a:cubicBezTo>
                <a:cubicBezTo>
                  <a:pt x="105" y="314"/>
                  <a:pt x="105" y="314"/>
                  <a:pt x="105" y="314"/>
                </a:cubicBezTo>
                <a:cubicBezTo>
                  <a:pt x="107" y="312"/>
                  <a:pt x="109" y="311"/>
                  <a:pt x="111" y="310"/>
                </a:cubicBezTo>
                <a:cubicBezTo>
                  <a:pt x="113" y="308"/>
                  <a:pt x="115" y="307"/>
                  <a:pt x="116" y="305"/>
                </a:cubicBezTo>
                <a:cubicBezTo>
                  <a:pt x="116" y="304"/>
                  <a:pt x="117" y="303"/>
                  <a:pt x="117" y="302"/>
                </a:cubicBezTo>
                <a:cubicBezTo>
                  <a:pt x="118" y="301"/>
                  <a:pt x="118" y="300"/>
                  <a:pt x="119" y="299"/>
                </a:cubicBezTo>
                <a:cubicBezTo>
                  <a:pt x="120" y="297"/>
                  <a:pt x="121" y="296"/>
                  <a:pt x="122" y="295"/>
                </a:cubicBezTo>
                <a:cubicBezTo>
                  <a:pt x="123" y="294"/>
                  <a:pt x="123" y="294"/>
                  <a:pt x="123" y="294"/>
                </a:cubicBezTo>
                <a:cubicBezTo>
                  <a:pt x="125" y="293"/>
                  <a:pt x="127" y="291"/>
                  <a:pt x="129" y="290"/>
                </a:cubicBezTo>
                <a:cubicBezTo>
                  <a:pt x="129" y="290"/>
                  <a:pt x="129" y="290"/>
                  <a:pt x="129" y="290"/>
                </a:cubicBezTo>
                <a:cubicBezTo>
                  <a:pt x="130" y="289"/>
                  <a:pt x="131" y="288"/>
                  <a:pt x="132" y="288"/>
                </a:cubicBezTo>
                <a:cubicBezTo>
                  <a:pt x="136" y="284"/>
                  <a:pt x="140" y="284"/>
                  <a:pt x="146" y="284"/>
                </a:cubicBezTo>
                <a:cubicBezTo>
                  <a:pt x="148" y="284"/>
                  <a:pt x="150" y="284"/>
                  <a:pt x="153" y="282"/>
                </a:cubicBezTo>
                <a:cubicBezTo>
                  <a:pt x="153" y="282"/>
                  <a:pt x="154" y="282"/>
                  <a:pt x="155" y="281"/>
                </a:cubicBezTo>
                <a:cubicBezTo>
                  <a:pt x="156" y="280"/>
                  <a:pt x="157" y="280"/>
                  <a:pt x="158" y="279"/>
                </a:cubicBezTo>
                <a:cubicBezTo>
                  <a:pt x="158" y="279"/>
                  <a:pt x="159" y="279"/>
                  <a:pt x="159" y="279"/>
                </a:cubicBezTo>
                <a:cubicBezTo>
                  <a:pt x="161" y="279"/>
                  <a:pt x="162" y="281"/>
                  <a:pt x="164" y="282"/>
                </a:cubicBezTo>
                <a:cubicBezTo>
                  <a:pt x="165" y="283"/>
                  <a:pt x="166" y="284"/>
                  <a:pt x="168" y="284"/>
                </a:cubicBezTo>
                <a:cubicBezTo>
                  <a:pt x="169" y="284"/>
                  <a:pt x="169" y="284"/>
                  <a:pt x="170" y="283"/>
                </a:cubicBezTo>
                <a:cubicBezTo>
                  <a:pt x="171" y="283"/>
                  <a:pt x="172" y="282"/>
                  <a:pt x="174" y="280"/>
                </a:cubicBezTo>
                <a:cubicBezTo>
                  <a:pt x="174" y="280"/>
                  <a:pt x="175" y="279"/>
                  <a:pt x="176" y="278"/>
                </a:cubicBezTo>
                <a:cubicBezTo>
                  <a:pt x="177" y="278"/>
                  <a:pt x="177" y="277"/>
                  <a:pt x="178" y="276"/>
                </a:cubicBezTo>
                <a:cubicBezTo>
                  <a:pt x="179" y="275"/>
                  <a:pt x="180" y="274"/>
                  <a:pt x="182" y="273"/>
                </a:cubicBezTo>
                <a:cubicBezTo>
                  <a:pt x="183" y="273"/>
                  <a:pt x="184" y="273"/>
                  <a:pt x="186" y="273"/>
                </a:cubicBezTo>
                <a:cubicBezTo>
                  <a:pt x="186" y="273"/>
                  <a:pt x="187" y="273"/>
                  <a:pt x="188" y="273"/>
                </a:cubicBezTo>
                <a:cubicBezTo>
                  <a:pt x="190" y="273"/>
                  <a:pt x="190" y="273"/>
                  <a:pt x="190" y="273"/>
                </a:cubicBezTo>
                <a:cubicBezTo>
                  <a:pt x="192" y="273"/>
                  <a:pt x="194" y="273"/>
                  <a:pt x="196" y="273"/>
                </a:cubicBezTo>
                <a:cubicBezTo>
                  <a:pt x="196" y="273"/>
                  <a:pt x="196" y="273"/>
                  <a:pt x="196" y="273"/>
                </a:cubicBezTo>
                <a:cubicBezTo>
                  <a:pt x="200" y="273"/>
                  <a:pt x="203" y="273"/>
                  <a:pt x="206" y="273"/>
                </a:cubicBezTo>
                <a:cubicBezTo>
                  <a:pt x="207" y="273"/>
                  <a:pt x="207" y="273"/>
                  <a:pt x="207" y="273"/>
                </a:cubicBezTo>
                <a:cubicBezTo>
                  <a:pt x="208" y="273"/>
                  <a:pt x="209" y="273"/>
                  <a:pt x="210" y="273"/>
                </a:cubicBezTo>
                <a:cubicBezTo>
                  <a:pt x="211" y="273"/>
                  <a:pt x="212" y="273"/>
                  <a:pt x="213" y="273"/>
                </a:cubicBezTo>
                <a:cubicBezTo>
                  <a:pt x="215" y="273"/>
                  <a:pt x="217" y="273"/>
                  <a:pt x="218" y="274"/>
                </a:cubicBezTo>
                <a:cubicBezTo>
                  <a:pt x="220" y="274"/>
                  <a:pt x="222" y="275"/>
                  <a:pt x="224" y="276"/>
                </a:cubicBezTo>
                <a:cubicBezTo>
                  <a:pt x="226" y="277"/>
                  <a:pt x="227" y="278"/>
                  <a:pt x="228" y="278"/>
                </a:cubicBezTo>
                <a:cubicBezTo>
                  <a:pt x="229" y="279"/>
                  <a:pt x="230" y="279"/>
                  <a:pt x="231" y="279"/>
                </a:cubicBezTo>
                <a:cubicBezTo>
                  <a:pt x="235" y="279"/>
                  <a:pt x="238" y="277"/>
                  <a:pt x="241" y="273"/>
                </a:cubicBezTo>
                <a:cubicBezTo>
                  <a:pt x="243" y="272"/>
                  <a:pt x="244" y="271"/>
                  <a:pt x="246" y="270"/>
                </a:cubicBezTo>
                <a:cubicBezTo>
                  <a:pt x="247" y="269"/>
                  <a:pt x="249" y="268"/>
                  <a:pt x="250" y="268"/>
                </a:cubicBezTo>
                <a:cubicBezTo>
                  <a:pt x="252" y="267"/>
                  <a:pt x="254" y="266"/>
                  <a:pt x="255" y="265"/>
                </a:cubicBezTo>
                <a:cubicBezTo>
                  <a:pt x="258" y="263"/>
                  <a:pt x="258" y="260"/>
                  <a:pt x="257" y="257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56" y="253"/>
                  <a:pt x="257" y="250"/>
                  <a:pt x="258" y="247"/>
                </a:cubicBezTo>
                <a:cubicBezTo>
                  <a:pt x="259" y="247"/>
                  <a:pt x="259" y="246"/>
                  <a:pt x="260" y="245"/>
                </a:cubicBezTo>
                <a:cubicBezTo>
                  <a:pt x="262" y="241"/>
                  <a:pt x="259" y="239"/>
                  <a:pt x="255" y="237"/>
                </a:cubicBezTo>
                <a:cubicBezTo>
                  <a:pt x="253" y="236"/>
                  <a:pt x="252" y="235"/>
                  <a:pt x="251" y="233"/>
                </a:cubicBezTo>
                <a:cubicBezTo>
                  <a:pt x="249" y="231"/>
                  <a:pt x="250" y="229"/>
                  <a:pt x="253" y="227"/>
                </a:cubicBezTo>
                <a:cubicBezTo>
                  <a:pt x="256" y="225"/>
                  <a:pt x="260" y="221"/>
                  <a:pt x="262" y="217"/>
                </a:cubicBezTo>
                <a:cubicBezTo>
                  <a:pt x="267" y="211"/>
                  <a:pt x="266" y="204"/>
                  <a:pt x="259" y="196"/>
                </a:cubicBezTo>
                <a:cubicBezTo>
                  <a:pt x="258" y="196"/>
                  <a:pt x="258" y="196"/>
                  <a:pt x="258" y="196"/>
                </a:cubicBezTo>
                <a:cubicBezTo>
                  <a:pt x="256" y="194"/>
                  <a:pt x="255" y="192"/>
                  <a:pt x="255" y="189"/>
                </a:cubicBezTo>
                <a:cubicBezTo>
                  <a:pt x="255" y="187"/>
                  <a:pt x="256" y="185"/>
                  <a:pt x="257" y="183"/>
                </a:cubicBezTo>
                <a:cubicBezTo>
                  <a:pt x="257" y="182"/>
                  <a:pt x="257" y="182"/>
                  <a:pt x="257" y="181"/>
                </a:cubicBezTo>
                <a:cubicBezTo>
                  <a:pt x="258" y="181"/>
                  <a:pt x="258" y="180"/>
                  <a:pt x="258" y="179"/>
                </a:cubicBezTo>
                <a:cubicBezTo>
                  <a:pt x="258" y="178"/>
                  <a:pt x="259" y="176"/>
                  <a:pt x="259" y="175"/>
                </a:cubicBezTo>
                <a:cubicBezTo>
                  <a:pt x="259" y="174"/>
                  <a:pt x="259" y="173"/>
                  <a:pt x="258" y="173"/>
                </a:cubicBezTo>
                <a:cubicBezTo>
                  <a:pt x="258" y="171"/>
                  <a:pt x="258" y="171"/>
                  <a:pt x="258" y="171"/>
                </a:cubicBezTo>
                <a:cubicBezTo>
                  <a:pt x="220" y="169"/>
                  <a:pt x="220" y="169"/>
                  <a:pt x="220" y="169"/>
                </a:cubicBezTo>
                <a:cubicBezTo>
                  <a:pt x="220" y="168"/>
                  <a:pt x="220" y="166"/>
                  <a:pt x="220" y="165"/>
                </a:cubicBezTo>
                <a:cubicBezTo>
                  <a:pt x="220" y="162"/>
                  <a:pt x="220" y="159"/>
                  <a:pt x="220" y="156"/>
                </a:cubicBezTo>
                <a:cubicBezTo>
                  <a:pt x="220" y="155"/>
                  <a:pt x="221" y="153"/>
                  <a:pt x="221" y="152"/>
                </a:cubicBezTo>
                <a:cubicBezTo>
                  <a:pt x="222" y="149"/>
                  <a:pt x="223" y="147"/>
                  <a:pt x="222" y="144"/>
                </a:cubicBezTo>
                <a:cubicBezTo>
                  <a:pt x="231" y="144"/>
                  <a:pt x="231" y="144"/>
                  <a:pt x="231" y="144"/>
                </a:cubicBezTo>
                <a:cubicBezTo>
                  <a:pt x="238" y="144"/>
                  <a:pt x="246" y="144"/>
                  <a:pt x="253" y="144"/>
                </a:cubicBezTo>
                <a:cubicBezTo>
                  <a:pt x="257" y="144"/>
                  <a:pt x="259" y="147"/>
                  <a:pt x="260" y="151"/>
                </a:cubicBezTo>
                <a:cubicBezTo>
                  <a:pt x="262" y="153"/>
                  <a:pt x="261" y="155"/>
                  <a:pt x="261" y="157"/>
                </a:cubicBezTo>
                <a:cubicBezTo>
                  <a:pt x="260" y="159"/>
                  <a:pt x="260" y="159"/>
                  <a:pt x="260" y="159"/>
                </a:cubicBezTo>
                <a:cubicBezTo>
                  <a:pt x="260" y="162"/>
                  <a:pt x="259" y="164"/>
                  <a:pt x="259" y="167"/>
                </a:cubicBezTo>
                <a:cubicBezTo>
                  <a:pt x="258" y="171"/>
                  <a:pt x="258" y="171"/>
                  <a:pt x="258" y="171"/>
                </a:cubicBezTo>
                <a:cubicBezTo>
                  <a:pt x="262" y="169"/>
                  <a:pt x="262" y="169"/>
                  <a:pt x="262" y="169"/>
                </a:cubicBezTo>
                <a:cubicBezTo>
                  <a:pt x="263" y="168"/>
                  <a:pt x="263" y="168"/>
                  <a:pt x="264" y="167"/>
                </a:cubicBezTo>
                <a:cubicBezTo>
                  <a:pt x="264" y="167"/>
                  <a:pt x="264" y="167"/>
                  <a:pt x="264" y="167"/>
                </a:cubicBezTo>
                <a:cubicBezTo>
                  <a:pt x="266" y="166"/>
                  <a:pt x="267" y="165"/>
                  <a:pt x="269" y="165"/>
                </a:cubicBezTo>
                <a:cubicBezTo>
                  <a:pt x="269" y="164"/>
                  <a:pt x="270" y="164"/>
                  <a:pt x="271" y="164"/>
                </a:cubicBezTo>
                <a:cubicBezTo>
                  <a:pt x="272" y="164"/>
                  <a:pt x="273" y="164"/>
                  <a:pt x="273" y="164"/>
                </a:cubicBezTo>
                <a:cubicBezTo>
                  <a:pt x="275" y="165"/>
                  <a:pt x="276" y="165"/>
                  <a:pt x="277" y="165"/>
                </a:cubicBezTo>
                <a:cubicBezTo>
                  <a:pt x="279" y="165"/>
                  <a:pt x="280" y="164"/>
                  <a:pt x="281" y="163"/>
                </a:cubicBezTo>
                <a:cubicBezTo>
                  <a:pt x="282" y="161"/>
                  <a:pt x="282" y="159"/>
                  <a:pt x="282" y="156"/>
                </a:cubicBezTo>
                <a:cubicBezTo>
                  <a:pt x="282" y="156"/>
                  <a:pt x="282" y="155"/>
                  <a:pt x="282" y="155"/>
                </a:cubicBezTo>
                <a:cubicBezTo>
                  <a:pt x="282" y="153"/>
                  <a:pt x="281" y="151"/>
                  <a:pt x="280" y="149"/>
                </a:cubicBezTo>
                <a:cubicBezTo>
                  <a:pt x="280" y="149"/>
                  <a:pt x="279" y="149"/>
                  <a:pt x="279" y="148"/>
                </a:cubicBezTo>
                <a:cubicBezTo>
                  <a:pt x="277" y="147"/>
                  <a:pt x="276" y="146"/>
                  <a:pt x="277" y="144"/>
                </a:cubicBezTo>
                <a:cubicBezTo>
                  <a:pt x="277" y="143"/>
                  <a:pt x="278" y="142"/>
                  <a:pt x="279" y="141"/>
                </a:cubicBezTo>
                <a:cubicBezTo>
                  <a:pt x="280" y="140"/>
                  <a:pt x="281" y="139"/>
                  <a:pt x="281" y="138"/>
                </a:cubicBezTo>
                <a:cubicBezTo>
                  <a:pt x="281" y="137"/>
                  <a:pt x="281" y="136"/>
                  <a:pt x="280" y="135"/>
                </a:cubicBezTo>
                <a:cubicBezTo>
                  <a:pt x="280" y="134"/>
                  <a:pt x="279" y="133"/>
                  <a:pt x="279" y="132"/>
                </a:cubicBezTo>
                <a:cubicBezTo>
                  <a:pt x="279" y="130"/>
                  <a:pt x="281" y="125"/>
                  <a:pt x="283" y="124"/>
                </a:cubicBezTo>
                <a:cubicBezTo>
                  <a:pt x="284" y="123"/>
                  <a:pt x="285" y="123"/>
                  <a:pt x="285" y="123"/>
                </a:cubicBezTo>
                <a:cubicBezTo>
                  <a:pt x="286" y="123"/>
                  <a:pt x="287" y="123"/>
                  <a:pt x="287" y="124"/>
                </a:cubicBezTo>
                <a:cubicBezTo>
                  <a:pt x="288" y="124"/>
                  <a:pt x="288" y="125"/>
                  <a:pt x="289" y="125"/>
                </a:cubicBezTo>
                <a:cubicBezTo>
                  <a:pt x="290" y="126"/>
                  <a:pt x="291" y="126"/>
                  <a:pt x="291" y="126"/>
                </a:cubicBezTo>
                <a:cubicBezTo>
                  <a:pt x="292" y="126"/>
                  <a:pt x="292" y="126"/>
                  <a:pt x="292" y="126"/>
                </a:cubicBezTo>
                <a:cubicBezTo>
                  <a:pt x="293" y="126"/>
                  <a:pt x="293" y="126"/>
                  <a:pt x="293" y="126"/>
                </a:cubicBezTo>
                <a:cubicBezTo>
                  <a:pt x="295" y="124"/>
                  <a:pt x="295" y="121"/>
                  <a:pt x="295" y="119"/>
                </a:cubicBezTo>
                <a:cubicBezTo>
                  <a:pt x="295" y="119"/>
                  <a:pt x="295" y="118"/>
                  <a:pt x="295" y="118"/>
                </a:cubicBezTo>
                <a:cubicBezTo>
                  <a:pt x="295" y="115"/>
                  <a:pt x="295" y="112"/>
                  <a:pt x="296" y="111"/>
                </a:cubicBezTo>
                <a:cubicBezTo>
                  <a:pt x="297" y="111"/>
                  <a:pt x="297" y="111"/>
                  <a:pt x="298" y="111"/>
                </a:cubicBezTo>
                <a:cubicBezTo>
                  <a:pt x="299" y="111"/>
                  <a:pt x="301" y="112"/>
                  <a:pt x="302" y="113"/>
                </a:cubicBezTo>
                <a:cubicBezTo>
                  <a:pt x="303" y="114"/>
                  <a:pt x="303" y="114"/>
                  <a:pt x="304" y="115"/>
                </a:cubicBezTo>
                <a:cubicBezTo>
                  <a:pt x="305" y="116"/>
                  <a:pt x="305" y="117"/>
                  <a:pt x="306" y="118"/>
                </a:cubicBezTo>
                <a:cubicBezTo>
                  <a:pt x="308" y="120"/>
                  <a:pt x="311" y="121"/>
                  <a:pt x="313" y="122"/>
                </a:cubicBezTo>
                <a:cubicBezTo>
                  <a:pt x="313" y="122"/>
                  <a:pt x="314" y="122"/>
                  <a:pt x="314" y="122"/>
                </a:cubicBezTo>
                <a:cubicBezTo>
                  <a:pt x="316" y="122"/>
                  <a:pt x="317" y="121"/>
                  <a:pt x="318" y="119"/>
                </a:cubicBezTo>
                <a:cubicBezTo>
                  <a:pt x="319" y="118"/>
                  <a:pt x="319" y="118"/>
                  <a:pt x="319" y="118"/>
                </a:cubicBezTo>
                <a:cubicBezTo>
                  <a:pt x="320" y="116"/>
                  <a:pt x="322" y="114"/>
                  <a:pt x="323" y="113"/>
                </a:cubicBezTo>
                <a:cubicBezTo>
                  <a:pt x="324" y="110"/>
                  <a:pt x="323" y="107"/>
                  <a:pt x="323" y="104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7" name="Freeform 19">
            <a:extLst>
              <a:ext uri="{FF2B5EF4-FFF2-40B4-BE49-F238E27FC236}">
                <a16:creationId xmlns:a16="http://schemas.microsoft.com/office/drawing/2014/main" id="{267A1E6F-057A-48B5-9D1B-5C835BE68BB8}"/>
              </a:ext>
            </a:extLst>
          </p:cNvPr>
          <p:cNvSpPr>
            <a:spLocks/>
          </p:cNvSpPr>
          <p:nvPr/>
        </p:nvSpPr>
        <p:spPr bwMode="auto">
          <a:xfrm>
            <a:off x="3640027" y="3726263"/>
            <a:ext cx="1718112" cy="1331653"/>
          </a:xfrm>
          <a:custGeom>
            <a:avLst/>
            <a:gdLst>
              <a:gd name="T0" fmla="*/ 439 w 490"/>
              <a:gd name="T1" fmla="*/ 76 h 390"/>
              <a:gd name="T2" fmla="*/ 418 w 490"/>
              <a:gd name="T3" fmla="*/ 55 h 390"/>
              <a:gd name="T4" fmla="*/ 365 w 490"/>
              <a:gd name="T5" fmla="*/ 30 h 390"/>
              <a:gd name="T6" fmla="*/ 351 w 490"/>
              <a:gd name="T7" fmla="*/ 21 h 390"/>
              <a:gd name="T8" fmla="*/ 326 w 490"/>
              <a:gd name="T9" fmla="*/ 24 h 390"/>
              <a:gd name="T10" fmla="*/ 321 w 490"/>
              <a:gd name="T11" fmla="*/ 5 h 390"/>
              <a:gd name="T12" fmla="*/ 277 w 490"/>
              <a:gd name="T13" fmla="*/ 11 h 390"/>
              <a:gd name="T14" fmla="*/ 248 w 490"/>
              <a:gd name="T15" fmla="*/ 31 h 390"/>
              <a:gd name="T16" fmla="*/ 241 w 490"/>
              <a:gd name="T17" fmla="*/ 32 h 390"/>
              <a:gd name="T18" fmla="*/ 230 w 490"/>
              <a:gd name="T19" fmla="*/ 39 h 390"/>
              <a:gd name="T20" fmla="*/ 217 w 490"/>
              <a:gd name="T21" fmla="*/ 29 h 390"/>
              <a:gd name="T22" fmla="*/ 201 w 490"/>
              <a:gd name="T23" fmla="*/ 18 h 390"/>
              <a:gd name="T24" fmla="*/ 193 w 490"/>
              <a:gd name="T25" fmla="*/ 32 h 390"/>
              <a:gd name="T26" fmla="*/ 186 w 490"/>
              <a:gd name="T27" fmla="*/ 45 h 390"/>
              <a:gd name="T28" fmla="*/ 185 w 490"/>
              <a:gd name="T29" fmla="*/ 56 h 390"/>
              <a:gd name="T30" fmla="*/ 175 w 490"/>
              <a:gd name="T31" fmla="*/ 72 h 390"/>
              <a:gd name="T32" fmla="*/ 163 w 490"/>
              <a:gd name="T33" fmla="*/ 80 h 390"/>
              <a:gd name="T34" fmla="*/ 162 w 490"/>
              <a:gd name="T35" fmla="*/ 102 h 390"/>
              <a:gd name="T36" fmla="*/ 159 w 490"/>
              <a:gd name="T37" fmla="*/ 144 h 390"/>
              <a:gd name="T38" fmla="*/ 154 w 490"/>
              <a:gd name="T39" fmla="*/ 175 h 390"/>
              <a:gd name="T40" fmla="*/ 122 w 490"/>
              <a:gd name="T41" fmla="*/ 181 h 390"/>
              <a:gd name="T42" fmla="*/ 100 w 490"/>
              <a:gd name="T43" fmla="*/ 181 h 390"/>
              <a:gd name="T44" fmla="*/ 80 w 490"/>
              <a:gd name="T45" fmla="*/ 185 h 390"/>
              <a:gd name="T46" fmla="*/ 62 w 490"/>
              <a:gd name="T47" fmla="*/ 187 h 390"/>
              <a:gd name="T48" fmla="*/ 33 w 490"/>
              <a:gd name="T49" fmla="*/ 197 h 390"/>
              <a:gd name="T50" fmla="*/ 15 w 490"/>
              <a:gd name="T51" fmla="*/ 217 h 390"/>
              <a:gd name="T52" fmla="*/ 3 w 490"/>
              <a:gd name="T53" fmla="*/ 252 h 390"/>
              <a:gd name="T54" fmla="*/ 28 w 490"/>
              <a:gd name="T55" fmla="*/ 247 h 390"/>
              <a:gd name="T56" fmla="*/ 46 w 490"/>
              <a:gd name="T57" fmla="*/ 250 h 390"/>
              <a:gd name="T58" fmla="*/ 76 w 490"/>
              <a:gd name="T59" fmla="*/ 267 h 390"/>
              <a:gd name="T60" fmla="*/ 84 w 490"/>
              <a:gd name="T61" fmla="*/ 266 h 390"/>
              <a:gd name="T62" fmla="*/ 99 w 490"/>
              <a:gd name="T63" fmla="*/ 263 h 390"/>
              <a:gd name="T64" fmla="*/ 119 w 490"/>
              <a:gd name="T65" fmla="*/ 260 h 390"/>
              <a:gd name="T66" fmla="*/ 136 w 490"/>
              <a:gd name="T67" fmla="*/ 259 h 390"/>
              <a:gd name="T68" fmla="*/ 151 w 490"/>
              <a:gd name="T69" fmla="*/ 258 h 390"/>
              <a:gd name="T70" fmla="*/ 159 w 490"/>
              <a:gd name="T71" fmla="*/ 279 h 390"/>
              <a:gd name="T72" fmla="*/ 164 w 490"/>
              <a:gd name="T73" fmla="*/ 308 h 390"/>
              <a:gd name="T74" fmla="*/ 189 w 490"/>
              <a:gd name="T75" fmla="*/ 324 h 390"/>
              <a:gd name="T76" fmla="*/ 181 w 490"/>
              <a:gd name="T77" fmla="*/ 367 h 390"/>
              <a:gd name="T78" fmla="*/ 206 w 490"/>
              <a:gd name="T79" fmla="*/ 390 h 390"/>
              <a:gd name="T80" fmla="*/ 254 w 490"/>
              <a:gd name="T81" fmla="*/ 373 h 390"/>
              <a:gd name="T82" fmla="*/ 312 w 490"/>
              <a:gd name="T83" fmla="*/ 358 h 390"/>
              <a:gd name="T84" fmla="*/ 333 w 490"/>
              <a:gd name="T85" fmla="*/ 358 h 390"/>
              <a:gd name="T86" fmla="*/ 369 w 490"/>
              <a:gd name="T87" fmla="*/ 333 h 390"/>
              <a:gd name="T88" fmla="*/ 389 w 490"/>
              <a:gd name="T89" fmla="*/ 300 h 390"/>
              <a:gd name="T90" fmla="*/ 410 w 490"/>
              <a:gd name="T91" fmla="*/ 275 h 390"/>
              <a:gd name="T92" fmla="*/ 432 w 490"/>
              <a:gd name="T93" fmla="*/ 239 h 390"/>
              <a:gd name="T94" fmla="*/ 429 w 490"/>
              <a:gd name="T95" fmla="*/ 216 h 390"/>
              <a:gd name="T96" fmla="*/ 433 w 490"/>
              <a:gd name="T97" fmla="*/ 211 h 390"/>
              <a:gd name="T98" fmla="*/ 431 w 490"/>
              <a:gd name="T99" fmla="*/ 198 h 390"/>
              <a:gd name="T100" fmla="*/ 438 w 490"/>
              <a:gd name="T101" fmla="*/ 182 h 390"/>
              <a:gd name="T102" fmla="*/ 445 w 490"/>
              <a:gd name="T103" fmla="*/ 180 h 390"/>
              <a:gd name="T104" fmla="*/ 456 w 490"/>
              <a:gd name="T105" fmla="*/ 175 h 390"/>
              <a:gd name="T106" fmla="*/ 468 w 490"/>
              <a:gd name="T107" fmla="*/ 178 h 390"/>
              <a:gd name="T108" fmla="*/ 455 w 490"/>
              <a:gd name="T109" fmla="*/ 136 h 390"/>
              <a:gd name="T110" fmla="*/ 478 w 490"/>
              <a:gd name="T111" fmla="*/ 111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90" h="390">
                <a:moveTo>
                  <a:pt x="478" y="85"/>
                </a:moveTo>
                <a:cubicBezTo>
                  <a:pt x="478" y="84"/>
                  <a:pt x="478" y="84"/>
                  <a:pt x="478" y="84"/>
                </a:cubicBezTo>
                <a:cubicBezTo>
                  <a:pt x="472" y="82"/>
                  <a:pt x="466" y="80"/>
                  <a:pt x="459" y="77"/>
                </a:cubicBezTo>
                <a:cubicBezTo>
                  <a:pt x="454" y="76"/>
                  <a:pt x="450" y="75"/>
                  <a:pt x="446" y="75"/>
                </a:cubicBezTo>
                <a:cubicBezTo>
                  <a:pt x="444" y="75"/>
                  <a:pt x="442" y="75"/>
                  <a:pt x="440" y="75"/>
                </a:cubicBezTo>
                <a:cubicBezTo>
                  <a:pt x="440" y="76"/>
                  <a:pt x="439" y="76"/>
                  <a:pt x="439" y="76"/>
                </a:cubicBezTo>
                <a:cubicBezTo>
                  <a:pt x="437" y="76"/>
                  <a:pt x="436" y="77"/>
                  <a:pt x="434" y="77"/>
                </a:cubicBezTo>
                <a:cubicBezTo>
                  <a:pt x="433" y="77"/>
                  <a:pt x="432" y="76"/>
                  <a:pt x="431" y="76"/>
                </a:cubicBezTo>
                <a:cubicBezTo>
                  <a:pt x="429" y="75"/>
                  <a:pt x="428" y="72"/>
                  <a:pt x="428" y="69"/>
                </a:cubicBezTo>
                <a:cubicBezTo>
                  <a:pt x="428" y="68"/>
                  <a:pt x="428" y="68"/>
                  <a:pt x="428" y="68"/>
                </a:cubicBezTo>
                <a:cubicBezTo>
                  <a:pt x="427" y="63"/>
                  <a:pt x="424" y="61"/>
                  <a:pt x="421" y="58"/>
                </a:cubicBezTo>
                <a:cubicBezTo>
                  <a:pt x="420" y="57"/>
                  <a:pt x="419" y="56"/>
                  <a:pt x="418" y="55"/>
                </a:cubicBezTo>
                <a:cubicBezTo>
                  <a:pt x="414" y="50"/>
                  <a:pt x="411" y="48"/>
                  <a:pt x="406" y="47"/>
                </a:cubicBezTo>
                <a:cubicBezTo>
                  <a:pt x="404" y="47"/>
                  <a:pt x="403" y="47"/>
                  <a:pt x="401" y="47"/>
                </a:cubicBezTo>
                <a:cubicBezTo>
                  <a:pt x="398" y="46"/>
                  <a:pt x="395" y="46"/>
                  <a:pt x="392" y="45"/>
                </a:cubicBezTo>
                <a:cubicBezTo>
                  <a:pt x="389" y="43"/>
                  <a:pt x="386" y="42"/>
                  <a:pt x="382" y="41"/>
                </a:cubicBezTo>
                <a:cubicBezTo>
                  <a:pt x="377" y="39"/>
                  <a:pt x="372" y="36"/>
                  <a:pt x="368" y="32"/>
                </a:cubicBezTo>
                <a:cubicBezTo>
                  <a:pt x="365" y="30"/>
                  <a:pt x="365" y="30"/>
                  <a:pt x="365" y="30"/>
                </a:cubicBezTo>
                <a:cubicBezTo>
                  <a:pt x="363" y="29"/>
                  <a:pt x="361" y="28"/>
                  <a:pt x="359" y="26"/>
                </a:cubicBezTo>
                <a:cubicBezTo>
                  <a:pt x="359" y="25"/>
                  <a:pt x="359" y="25"/>
                  <a:pt x="359" y="24"/>
                </a:cubicBezTo>
                <a:cubicBezTo>
                  <a:pt x="358" y="23"/>
                  <a:pt x="358" y="23"/>
                  <a:pt x="357" y="22"/>
                </a:cubicBezTo>
                <a:cubicBezTo>
                  <a:pt x="356" y="22"/>
                  <a:pt x="355" y="21"/>
                  <a:pt x="354" y="21"/>
                </a:cubicBezTo>
                <a:cubicBezTo>
                  <a:pt x="353" y="21"/>
                  <a:pt x="353" y="21"/>
                  <a:pt x="352" y="21"/>
                </a:cubicBezTo>
                <a:cubicBezTo>
                  <a:pt x="351" y="21"/>
                  <a:pt x="351" y="21"/>
                  <a:pt x="351" y="21"/>
                </a:cubicBezTo>
                <a:cubicBezTo>
                  <a:pt x="350" y="20"/>
                  <a:pt x="348" y="20"/>
                  <a:pt x="347" y="20"/>
                </a:cubicBezTo>
                <a:cubicBezTo>
                  <a:pt x="345" y="20"/>
                  <a:pt x="344" y="21"/>
                  <a:pt x="343" y="22"/>
                </a:cubicBezTo>
                <a:cubicBezTo>
                  <a:pt x="342" y="22"/>
                  <a:pt x="342" y="22"/>
                  <a:pt x="341" y="23"/>
                </a:cubicBezTo>
                <a:cubicBezTo>
                  <a:pt x="339" y="24"/>
                  <a:pt x="336" y="26"/>
                  <a:pt x="334" y="27"/>
                </a:cubicBezTo>
                <a:cubicBezTo>
                  <a:pt x="334" y="27"/>
                  <a:pt x="334" y="27"/>
                  <a:pt x="333" y="27"/>
                </a:cubicBezTo>
                <a:cubicBezTo>
                  <a:pt x="331" y="27"/>
                  <a:pt x="328" y="25"/>
                  <a:pt x="326" y="24"/>
                </a:cubicBezTo>
                <a:cubicBezTo>
                  <a:pt x="325" y="23"/>
                  <a:pt x="325" y="23"/>
                  <a:pt x="325" y="23"/>
                </a:cubicBezTo>
                <a:cubicBezTo>
                  <a:pt x="322" y="22"/>
                  <a:pt x="321" y="21"/>
                  <a:pt x="320" y="18"/>
                </a:cubicBezTo>
                <a:cubicBezTo>
                  <a:pt x="320" y="17"/>
                  <a:pt x="320" y="17"/>
                  <a:pt x="320" y="17"/>
                </a:cubicBezTo>
                <a:cubicBezTo>
                  <a:pt x="319" y="17"/>
                  <a:pt x="319" y="17"/>
                  <a:pt x="319" y="17"/>
                </a:cubicBezTo>
                <a:cubicBezTo>
                  <a:pt x="318" y="14"/>
                  <a:pt x="319" y="12"/>
                  <a:pt x="320" y="9"/>
                </a:cubicBezTo>
                <a:cubicBezTo>
                  <a:pt x="321" y="7"/>
                  <a:pt x="321" y="6"/>
                  <a:pt x="321" y="5"/>
                </a:cubicBezTo>
                <a:cubicBezTo>
                  <a:pt x="320" y="4"/>
                  <a:pt x="319" y="3"/>
                  <a:pt x="317" y="3"/>
                </a:cubicBezTo>
                <a:cubicBezTo>
                  <a:pt x="316" y="2"/>
                  <a:pt x="316" y="2"/>
                  <a:pt x="316" y="2"/>
                </a:cubicBezTo>
                <a:cubicBezTo>
                  <a:pt x="312" y="1"/>
                  <a:pt x="307" y="0"/>
                  <a:pt x="303" y="0"/>
                </a:cubicBezTo>
                <a:cubicBezTo>
                  <a:pt x="302" y="0"/>
                  <a:pt x="301" y="0"/>
                  <a:pt x="300" y="0"/>
                </a:cubicBezTo>
                <a:cubicBezTo>
                  <a:pt x="294" y="1"/>
                  <a:pt x="288" y="4"/>
                  <a:pt x="283" y="7"/>
                </a:cubicBezTo>
                <a:cubicBezTo>
                  <a:pt x="281" y="8"/>
                  <a:pt x="279" y="9"/>
                  <a:pt x="277" y="11"/>
                </a:cubicBezTo>
                <a:cubicBezTo>
                  <a:pt x="275" y="13"/>
                  <a:pt x="273" y="15"/>
                  <a:pt x="271" y="16"/>
                </a:cubicBezTo>
                <a:cubicBezTo>
                  <a:pt x="267" y="18"/>
                  <a:pt x="267" y="18"/>
                  <a:pt x="267" y="18"/>
                </a:cubicBezTo>
                <a:cubicBezTo>
                  <a:pt x="263" y="20"/>
                  <a:pt x="259" y="22"/>
                  <a:pt x="256" y="24"/>
                </a:cubicBezTo>
                <a:cubicBezTo>
                  <a:pt x="255" y="24"/>
                  <a:pt x="255" y="24"/>
                  <a:pt x="255" y="24"/>
                </a:cubicBezTo>
                <a:cubicBezTo>
                  <a:pt x="255" y="25"/>
                  <a:pt x="255" y="25"/>
                  <a:pt x="255" y="25"/>
                </a:cubicBezTo>
                <a:cubicBezTo>
                  <a:pt x="253" y="27"/>
                  <a:pt x="250" y="31"/>
                  <a:pt x="248" y="31"/>
                </a:cubicBezTo>
                <a:cubicBezTo>
                  <a:pt x="248" y="31"/>
                  <a:pt x="248" y="31"/>
                  <a:pt x="247" y="31"/>
                </a:cubicBezTo>
                <a:cubicBezTo>
                  <a:pt x="247" y="31"/>
                  <a:pt x="246" y="31"/>
                  <a:pt x="245" y="31"/>
                </a:cubicBezTo>
                <a:cubicBezTo>
                  <a:pt x="245" y="31"/>
                  <a:pt x="244" y="31"/>
                  <a:pt x="244" y="31"/>
                </a:cubicBezTo>
                <a:cubicBezTo>
                  <a:pt x="244" y="31"/>
                  <a:pt x="244" y="31"/>
                  <a:pt x="244" y="31"/>
                </a:cubicBezTo>
                <a:cubicBezTo>
                  <a:pt x="243" y="31"/>
                  <a:pt x="243" y="31"/>
                  <a:pt x="243" y="31"/>
                </a:cubicBezTo>
                <a:cubicBezTo>
                  <a:pt x="242" y="31"/>
                  <a:pt x="242" y="31"/>
                  <a:pt x="241" y="32"/>
                </a:cubicBezTo>
                <a:cubicBezTo>
                  <a:pt x="241" y="33"/>
                  <a:pt x="241" y="33"/>
                  <a:pt x="240" y="34"/>
                </a:cubicBezTo>
                <a:cubicBezTo>
                  <a:pt x="240" y="34"/>
                  <a:pt x="239" y="34"/>
                  <a:pt x="239" y="35"/>
                </a:cubicBezTo>
                <a:cubicBezTo>
                  <a:pt x="238" y="35"/>
                  <a:pt x="237" y="36"/>
                  <a:pt x="237" y="36"/>
                </a:cubicBezTo>
                <a:cubicBezTo>
                  <a:pt x="237" y="37"/>
                  <a:pt x="236" y="37"/>
                  <a:pt x="236" y="37"/>
                </a:cubicBezTo>
                <a:cubicBezTo>
                  <a:pt x="235" y="38"/>
                  <a:pt x="235" y="39"/>
                  <a:pt x="233" y="39"/>
                </a:cubicBezTo>
                <a:cubicBezTo>
                  <a:pt x="232" y="39"/>
                  <a:pt x="231" y="39"/>
                  <a:pt x="230" y="39"/>
                </a:cubicBezTo>
                <a:cubicBezTo>
                  <a:pt x="226" y="39"/>
                  <a:pt x="225" y="38"/>
                  <a:pt x="224" y="37"/>
                </a:cubicBezTo>
                <a:cubicBezTo>
                  <a:pt x="223" y="36"/>
                  <a:pt x="222" y="33"/>
                  <a:pt x="221" y="30"/>
                </a:cubicBezTo>
                <a:cubicBezTo>
                  <a:pt x="221" y="29"/>
                  <a:pt x="221" y="29"/>
                  <a:pt x="221" y="29"/>
                </a:cubicBezTo>
                <a:cubicBezTo>
                  <a:pt x="219" y="29"/>
                  <a:pt x="219" y="29"/>
                  <a:pt x="219" y="29"/>
                </a:cubicBezTo>
                <a:cubicBezTo>
                  <a:pt x="219" y="29"/>
                  <a:pt x="219" y="29"/>
                  <a:pt x="218" y="29"/>
                </a:cubicBezTo>
                <a:cubicBezTo>
                  <a:pt x="218" y="29"/>
                  <a:pt x="217" y="29"/>
                  <a:pt x="217" y="29"/>
                </a:cubicBezTo>
                <a:cubicBezTo>
                  <a:pt x="214" y="28"/>
                  <a:pt x="211" y="26"/>
                  <a:pt x="210" y="25"/>
                </a:cubicBezTo>
                <a:cubicBezTo>
                  <a:pt x="209" y="25"/>
                  <a:pt x="208" y="24"/>
                  <a:pt x="207" y="22"/>
                </a:cubicBezTo>
                <a:cubicBezTo>
                  <a:pt x="207" y="22"/>
                  <a:pt x="206" y="21"/>
                  <a:pt x="206" y="20"/>
                </a:cubicBezTo>
                <a:cubicBezTo>
                  <a:pt x="205" y="19"/>
                  <a:pt x="203" y="18"/>
                  <a:pt x="202" y="18"/>
                </a:cubicBezTo>
                <a:cubicBezTo>
                  <a:pt x="201" y="18"/>
                  <a:pt x="201" y="18"/>
                  <a:pt x="201" y="18"/>
                </a:cubicBezTo>
                <a:cubicBezTo>
                  <a:pt x="201" y="18"/>
                  <a:pt x="201" y="18"/>
                  <a:pt x="201" y="18"/>
                </a:cubicBezTo>
                <a:cubicBezTo>
                  <a:pt x="200" y="19"/>
                  <a:pt x="200" y="19"/>
                  <a:pt x="200" y="19"/>
                </a:cubicBezTo>
                <a:cubicBezTo>
                  <a:pt x="199" y="20"/>
                  <a:pt x="199" y="21"/>
                  <a:pt x="199" y="25"/>
                </a:cubicBezTo>
                <a:cubicBezTo>
                  <a:pt x="200" y="25"/>
                  <a:pt x="200" y="26"/>
                  <a:pt x="200" y="26"/>
                </a:cubicBezTo>
                <a:cubicBezTo>
                  <a:pt x="200" y="29"/>
                  <a:pt x="199" y="32"/>
                  <a:pt x="198" y="33"/>
                </a:cubicBezTo>
                <a:cubicBezTo>
                  <a:pt x="197" y="34"/>
                  <a:pt x="196" y="34"/>
                  <a:pt x="196" y="34"/>
                </a:cubicBezTo>
                <a:cubicBezTo>
                  <a:pt x="195" y="34"/>
                  <a:pt x="193" y="33"/>
                  <a:pt x="193" y="32"/>
                </a:cubicBezTo>
                <a:cubicBezTo>
                  <a:pt x="192" y="32"/>
                  <a:pt x="192" y="31"/>
                  <a:pt x="191" y="31"/>
                </a:cubicBezTo>
                <a:cubicBezTo>
                  <a:pt x="191" y="31"/>
                  <a:pt x="190" y="31"/>
                  <a:pt x="189" y="31"/>
                </a:cubicBezTo>
                <a:cubicBezTo>
                  <a:pt x="189" y="31"/>
                  <a:pt x="188" y="31"/>
                  <a:pt x="187" y="31"/>
                </a:cubicBezTo>
                <a:cubicBezTo>
                  <a:pt x="185" y="33"/>
                  <a:pt x="183" y="37"/>
                  <a:pt x="183" y="39"/>
                </a:cubicBezTo>
                <a:cubicBezTo>
                  <a:pt x="183" y="40"/>
                  <a:pt x="184" y="41"/>
                  <a:pt x="185" y="42"/>
                </a:cubicBezTo>
                <a:cubicBezTo>
                  <a:pt x="185" y="43"/>
                  <a:pt x="186" y="44"/>
                  <a:pt x="186" y="45"/>
                </a:cubicBezTo>
                <a:cubicBezTo>
                  <a:pt x="186" y="47"/>
                  <a:pt x="185" y="48"/>
                  <a:pt x="183" y="49"/>
                </a:cubicBezTo>
                <a:cubicBezTo>
                  <a:pt x="182" y="49"/>
                  <a:pt x="181" y="50"/>
                  <a:pt x="181" y="51"/>
                </a:cubicBezTo>
                <a:cubicBezTo>
                  <a:pt x="181" y="52"/>
                  <a:pt x="181" y="52"/>
                  <a:pt x="181" y="52"/>
                </a:cubicBezTo>
                <a:cubicBezTo>
                  <a:pt x="181" y="52"/>
                  <a:pt x="181" y="52"/>
                  <a:pt x="181" y="52"/>
                </a:cubicBezTo>
                <a:cubicBezTo>
                  <a:pt x="181" y="53"/>
                  <a:pt x="182" y="54"/>
                  <a:pt x="183" y="55"/>
                </a:cubicBezTo>
                <a:cubicBezTo>
                  <a:pt x="184" y="55"/>
                  <a:pt x="184" y="56"/>
                  <a:pt x="185" y="56"/>
                </a:cubicBezTo>
                <a:cubicBezTo>
                  <a:pt x="186" y="58"/>
                  <a:pt x="186" y="60"/>
                  <a:pt x="186" y="62"/>
                </a:cubicBezTo>
                <a:cubicBezTo>
                  <a:pt x="186" y="63"/>
                  <a:pt x="186" y="63"/>
                  <a:pt x="186" y="63"/>
                </a:cubicBezTo>
                <a:cubicBezTo>
                  <a:pt x="187" y="66"/>
                  <a:pt x="187" y="68"/>
                  <a:pt x="185" y="70"/>
                </a:cubicBezTo>
                <a:cubicBezTo>
                  <a:pt x="184" y="72"/>
                  <a:pt x="183" y="72"/>
                  <a:pt x="181" y="72"/>
                </a:cubicBezTo>
                <a:cubicBezTo>
                  <a:pt x="180" y="72"/>
                  <a:pt x="178" y="72"/>
                  <a:pt x="177" y="72"/>
                </a:cubicBezTo>
                <a:cubicBezTo>
                  <a:pt x="177" y="72"/>
                  <a:pt x="176" y="72"/>
                  <a:pt x="175" y="72"/>
                </a:cubicBezTo>
                <a:cubicBezTo>
                  <a:pt x="174" y="72"/>
                  <a:pt x="173" y="72"/>
                  <a:pt x="173" y="72"/>
                </a:cubicBezTo>
                <a:cubicBezTo>
                  <a:pt x="171" y="72"/>
                  <a:pt x="170" y="73"/>
                  <a:pt x="169" y="74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6" y="76"/>
                  <a:pt x="165" y="77"/>
                </a:cubicBezTo>
                <a:cubicBezTo>
                  <a:pt x="165" y="77"/>
                  <a:pt x="163" y="78"/>
                  <a:pt x="163" y="78"/>
                </a:cubicBezTo>
                <a:cubicBezTo>
                  <a:pt x="163" y="80"/>
                  <a:pt x="163" y="80"/>
                  <a:pt x="163" y="80"/>
                </a:cubicBezTo>
                <a:cubicBezTo>
                  <a:pt x="163" y="80"/>
                  <a:pt x="163" y="81"/>
                  <a:pt x="163" y="82"/>
                </a:cubicBezTo>
                <a:cubicBezTo>
                  <a:pt x="163" y="83"/>
                  <a:pt x="163" y="85"/>
                  <a:pt x="163" y="86"/>
                </a:cubicBezTo>
                <a:cubicBezTo>
                  <a:pt x="162" y="87"/>
                  <a:pt x="162" y="88"/>
                  <a:pt x="162" y="89"/>
                </a:cubicBezTo>
                <a:cubicBezTo>
                  <a:pt x="162" y="89"/>
                  <a:pt x="161" y="90"/>
                  <a:pt x="161" y="90"/>
                </a:cubicBezTo>
                <a:cubicBezTo>
                  <a:pt x="160" y="92"/>
                  <a:pt x="160" y="94"/>
                  <a:pt x="159" y="96"/>
                </a:cubicBezTo>
                <a:cubicBezTo>
                  <a:pt x="159" y="99"/>
                  <a:pt x="161" y="100"/>
                  <a:pt x="162" y="102"/>
                </a:cubicBezTo>
                <a:cubicBezTo>
                  <a:pt x="163" y="103"/>
                  <a:pt x="163" y="103"/>
                  <a:pt x="163" y="103"/>
                </a:cubicBezTo>
                <a:cubicBezTo>
                  <a:pt x="170" y="111"/>
                  <a:pt x="171" y="118"/>
                  <a:pt x="167" y="125"/>
                </a:cubicBezTo>
                <a:cubicBezTo>
                  <a:pt x="164" y="128"/>
                  <a:pt x="161" y="132"/>
                  <a:pt x="157" y="135"/>
                </a:cubicBezTo>
                <a:cubicBezTo>
                  <a:pt x="155" y="136"/>
                  <a:pt x="155" y="137"/>
                  <a:pt x="154" y="138"/>
                </a:cubicBezTo>
                <a:cubicBezTo>
                  <a:pt x="154" y="139"/>
                  <a:pt x="154" y="139"/>
                  <a:pt x="155" y="140"/>
                </a:cubicBezTo>
                <a:cubicBezTo>
                  <a:pt x="156" y="142"/>
                  <a:pt x="158" y="143"/>
                  <a:pt x="159" y="144"/>
                </a:cubicBezTo>
                <a:cubicBezTo>
                  <a:pt x="163" y="146"/>
                  <a:pt x="166" y="148"/>
                  <a:pt x="164" y="152"/>
                </a:cubicBezTo>
                <a:cubicBezTo>
                  <a:pt x="164" y="153"/>
                  <a:pt x="163" y="154"/>
                  <a:pt x="163" y="155"/>
                </a:cubicBezTo>
                <a:cubicBezTo>
                  <a:pt x="161" y="157"/>
                  <a:pt x="160" y="160"/>
                  <a:pt x="161" y="163"/>
                </a:cubicBezTo>
                <a:cubicBezTo>
                  <a:pt x="161" y="164"/>
                  <a:pt x="161" y="164"/>
                  <a:pt x="161" y="164"/>
                </a:cubicBezTo>
                <a:cubicBezTo>
                  <a:pt x="162" y="168"/>
                  <a:pt x="163" y="170"/>
                  <a:pt x="160" y="172"/>
                </a:cubicBezTo>
                <a:cubicBezTo>
                  <a:pt x="158" y="173"/>
                  <a:pt x="156" y="174"/>
                  <a:pt x="154" y="175"/>
                </a:cubicBezTo>
                <a:cubicBezTo>
                  <a:pt x="153" y="176"/>
                  <a:pt x="151" y="176"/>
                  <a:pt x="150" y="177"/>
                </a:cubicBezTo>
                <a:cubicBezTo>
                  <a:pt x="148" y="178"/>
                  <a:pt x="147" y="179"/>
                  <a:pt x="145" y="181"/>
                </a:cubicBezTo>
                <a:cubicBezTo>
                  <a:pt x="142" y="183"/>
                  <a:pt x="139" y="186"/>
                  <a:pt x="135" y="186"/>
                </a:cubicBezTo>
                <a:cubicBezTo>
                  <a:pt x="134" y="186"/>
                  <a:pt x="133" y="186"/>
                  <a:pt x="132" y="186"/>
                </a:cubicBezTo>
                <a:cubicBezTo>
                  <a:pt x="131" y="185"/>
                  <a:pt x="129" y="184"/>
                  <a:pt x="128" y="184"/>
                </a:cubicBezTo>
                <a:cubicBezTo>
                  <a:pt x="126" y="183"/>
                  <a:pt x="124" y="181"/>
                  <a:pt x="122" y="181"/>
                </a:cubicBezTo>
                <a:cubicBezTo>
                  <a:pt x="121" y="181"/>
                  <a:pt x="119" y="181"/>
                  <a:pt x="117" y="181"/>
                </a:cubicBezTo>
                <a:cubicBezTo>
                  <a:pt x="116" y="181"/>
                  <a:pt x="115" y="181"/>
                  <a:pt x="114" y="181"/>
                </a:cubicBezTo>
                <a:cubicBezTo>
                  <a:pt x="113" y="181"/>
                  <a:pt x="112" y="181"/>
                  <a:pt x="111" y="181"/>
                </a:cubicBezTo>
                <a:cubicBezTo>
                  <a:pt x="109" y="181"/>
                  <a:pt x="109" y="181"/>
                  <a:pt x="109" y="181"/>
                </a:cubicBezTo>
                <a:cubicBezTo>
                  <a:pt x="107" y="181"/>
                  <a:pt x="104" y="181"/>
                  <a:pt x="101" y="181"/>
                </a:cubicBezTo>
                <a:cubicBezTo>
                  <a:pt x="100" y="181"/>
                  <a:pt x="100" y="181"/>
                  <a:pt x="100" y="181"/>
                </a:cubicBezTo>
                <a:cubicBezTo>
                  <a:pt x="98" y="180"/>
                  <a:pt x="96" y="180"/>
                  <a:pt x="94" y="180"/>
                </a:cubicBezTo>
                <a:cubicBezTo>
                  <a:pt x="92" y="180"/>
                  <a:pt x="92" y="180"/>
                  <a:pt x="92" y="180"/>
                </a:cubicBezTo>
                <a:cubicBezTo>
                  <a:pt x="91" y="180"/>
                  <a:pt x="90" y="180"/>
                  <a:pt x="90" y="180"/>
                </a:cubicBezTo>
                <a:cubicBezTo>
                  <a:pt x="88" y="180"/>
                  <a:pt x="87" y="180"/>
                  <a:pt x="86" y="181"/>
                </a:cubicBezTo>
                <a:cubicBezTo>
                  <a:pt x="85" y="181"/>
                  <a:pt x="83" y="182"/>
                  <a:pt x="82" y="184"/>
                </a:cubicBezTo>
                <a:cubicBezTo>
                  <a:pt x="82" y="184"/>
                  <a:pt x="81" y="185"/>
                  <a:pt x="80" y="185"/>
                </a:cubicBezTo>
                <a:cubicBezTo>
                  <a:pt x="80" y="186"/>
                  <a:pt x="79" y="187"/>
                  <a:pt x="78" y="188"/>
                </a:cubicBezTo>
                <a:cubicBezTo>
                  <a:pt x="77" y="189"/>
                  <a:pt x="76" y="190"/>
                  <a:pt x="74" y="191"/>
                </a:cubicBezTo>
                <a:cubicBezTo>
                  <a:pt x="73" y="191"/>
                  <a:pt x="72" y="192"/>
                  <a:pt x="72" y="192"/>
                </a:cubicBezTo>
                <a:cubicBezTo>
                  <a:pt x="70" y="192"/>
                  <a:pt x="69" y="190"/>
                  <a:pt x="67" y="189"/>
                </a:cubicBezTo>
                <a:cubicBezTo>
                  <a:pt x="66" y="188"/>
                  <a:pt x="65" y="187"/>
                  <a:pt x="63" y="187"/>
                </a:cubicBezTo>
                <a:cubicBezTo>
                  <a:pt x="62" y="187"/>
                  <a:pt x="62" y="187"/>
                  <a:pt x="62" y="187"/>
                </a:cubicBezTo>
                <a:cubicBezTo>
                  <a:pt x="62" y="187"/>
                  <a:pt x="62" y="187"/>
                  <a:pt x="62" y="187"/>
                </a:cubicBezTo>
                <a:cubicBezTo>
                  <a:pt x="61" y="187"/>
                  <a:pt x="60" y="188"/>
                  <a:pt x="59" y="188"/>
                </a:cubicBezTo>
                <a:cubicBezTo>
                  <a:pt x="58" y="189"/>
                  <a:pt x="57" y="189"/>
                  <a:pt x="57" y="190"/>
                </a:cubicBezTo>
                <a:cubicBezTo>
                  <a:pt x="54" y="191"/>
                  <a:pt x="52" y="191"/>
                  <a:pt x="50" y="191"/>
                </a:cubicBezTo>
                <a:cubicBezTo>
                  <a:pt x="44" y="191"/>
                  <a:pt x="40" y="192"/>
                  <a:pt x="36" y="195"/>
                </a:cubicBezTo>
                <a:cubicBezTo>
                  <a:pt x="35" y="196"/>
                  <a:pt x="33" y="197"/>
                  <a:pt x="33" y="197"/>
                </a:cubicBezTo>
                <a:cubicBezTo>
                  <a:pt x="31" y="199"/>
                  <a:pt x="29" y="200"/>
                  <a:pt x="27" y="202"/>
                </a:cubicBezTo>
                <a:cubicBezTo>
                  <a:pt x="27" y="202"/>
                  <a:pt x="27" y="202"/>
                  <a:pt x="27" y="202"/>
                </a:cubicBezTo>
                <a:cubicBezTo>
                  <a:pt x="25" y="203"/>
                  <a:pt x="24" y="204"/>
                  <a:pt x="23" y="206"/>
                </a:cubicBezTo>
                <a:cubicBezTo>
                  <a:pt x="22" y="207"/>
                  <a:pt x="22" y="208"/>
                  <a:pt x="22" y="209"/>
                </a:cubicBezTo>
                <a:cubicBezTo>
                  <a:pt x="21" y="210"/>
                  <a:pt x="21" y="212"/>
                  <a:pt x="20" y="213"/>
                </a:cubicBezTo>
                <a:cubicBezTo>
                  <a:pt x="19" y="215"/>
                  <a:pt x="17" y="216"/>
                  <a:pt x="15" y="217"/>
                </a:cubicBezTo>
                <a:cubicBezTo>
                  <a:pt x="13" y="218"/>
                  <a:pt x="11" y="220"/>
                  <a:pt x="10" y="222"/>
                </a:cubicBezTo>
                <a:cubicBezTo>
                  <a:pt x="9" y="223"/>
                  <a:pt x="9" y="223"/>
                  <a:pt x="9" y="223"/>
                </a:cubicBezTo>
                <a:cubicBezTo>
                  <a:pt x="7" y="226"/>
                  <a:pt x="4" y="230"/>
                  <a:pt x="2" y="233"/>
                </a:cubicBezTo>
                <a:cubicBezTo>
                  <a:pt x="0" y="237"/>
                  <a:pt x="0" y="242"/>
                  <a:pt x="0" y="248"/>
                </a:cubicBezTo>
                <a:cubicBezTo>
                  <a:pt x="0" y="249"/>
                  <a:pt x="0" y="253"/>
                  <a:pt x="0" y="253"/>
                </a:cubicBezTo>
                <a:cubicBezTo>
                  <a:pt x="3" y="252"/>
                  <a:pt x="3" y="252"/>
                  <a:pt x="3" y="252"/>
                </a:cubicBezTo>
                <a:cubicBezTo>
                  <a:pt x="7" y="250"/>
                  <a:pt x="13" y="249"/>
                  <a:pt x="15" y="249"/>
                </a:cubicBezTo>
                <a:cubicBezTo>
                  <a:pt x="16" y="249"/>
                  <a:pt x="16" y="249"/>
                  <a:pt x="16" y="249"/>
                </a:cubicBezTo>
                <a:cubicBezTo>
                  <a:pt x="16" y="248"/>
                  <a:pt x="16" y="248"/>
                  <a:pt x="16" y="248"/>
                </a:cubicBezTo>
                <a:cubicBezTo>
                  <a:pt x="18" y="247"/>
                  <a:pt x="21" y="245"/>
                  <a:pt x="24" y="245"/>
                </a:cubicBezTo>
                <a:cubicBezTo>
                  <a:pt x="24" y="245"/>
                  <a:pt x="24" y="245"/>
                  <a:pt x="24" y="245"/>
                </a:cubicBezTo>
                <a:cubicBezTo>
                  <a:pt x="26" y="246"/>
                  <a:pt x="27" y="247"/>
                  <a:pt x="28" y="247"/>
                </a:cubicBezTo>
                <a:cubicBezTo>
                  <a:pt x="29" y="248"/>
                  <a:pt x="30" y="249"/>
                  <a:pt x="32" y="249"/>
                </a:cubicBezTo>
                <a:cubicBezTo>
                  <a:pt x="33" y="249"/>
                  <a:pt x="33" y="249"/>
                  <a:pt x="33" y="249"/>
                </a:cubicBezTo>
                <a:cubicBezTo>
                  <a:pt x="34" y="249"/>
                  <a:pt x="35" y="249"/>
                  <a:pt x="36" y="249"/>
                </a:cubicBezTo>
                <a:cubicBezTo>
                  <a:pt x="37" y="249"/>
                  <a:pt x="38" y="249"/>
                  <a:pt x="39" y="249"/>
                </a:cubicBezTo>
                <a:cubicBezTo>
                  <a:pt x="41" y="249"/>
                  <a:pt x="42" y="249"/>
                  <a:pt x="43" y="249"/>
                </a:cubicBezTo>
                <a:cubicBezTo>
                  <a:pt x="44" y="250"/>
                  <a:pt x="45" y="250"/>
                  <a:pt x="46" y="250"/>
                </a:cubicBezTo>
                <a:cubicBezTo>
                  <a:pt x="48" y="251"/>
                  <a:pt x="50" y="252"/>
                  <a:pt x="53" y="252"/>
                </a:cubicBezTo>
                <a:cubicBezTo>
                  <a:pt x="54" y="252"/>
                  <a:pt x="55" y="252"/>
                  <a:pt x="56" y="252"/>
                </a:cubicBezTo>
                <a:cubicBezTo>
                  <a:pt x="58" y="252"/>
                  <a:pt x="60" y="252"/>
                  <a:pt x="62" y="252"/>
                </a:cubicBezTo>
                <a:cubicBezTo>
                  <a:pt x="69" y="252"/>
                  <a:pt x="72" y="253"/>
                  <a:pt x="73" y="255"/>
                </a:cubicBezTo>
                <a:cubicBezTo>
                  <a:pt x="74" y="257"/>
                  <a:pt x="74" y="258"/>
                  <a:pt x="74" y="260"/>
                </a:cubicBezTo>
                <a:cubicBezTo>
                  <a:pt x="74" y="262"/>
                  <a:pt x="74" y="265"/>
                  <a:pt x="76" y="267"/>
                </a:cubicBezTo>
                <a:cubicBezTo>
                  <a:pt x="76" y="267"/>
                  <a:pt x="77" y="268"/>
                  <a:pt x="77" y="268"/>
                </a:cubicBezTo>
                <a:cubicBezTo>
                  <a:pt x="78" y="269"/>
                  <a:pt x="78" y="269"/>
                  <a:pt x="78" y="269"/>
                </a:cubicBezTo>
                <a:cubicBezTo>
                  <a:pt x="79" y="268"/>
                  <a:pt x="79" y="268"/>
                  <a:pt x="79" y="268"/>
                </a:cubicBezTo>
                <a:cubicBezTo>
                  <a:pt x="80" y="268"/>
                  <a:pt x="80" y="268"/>
                  <a:pt x="80" y="267"/>
                </a:cubicBezTo>
                <a:cubicBezTo>
                  <a:pt x="81" y="267"/>
                  <a:pt x="82" y="266"/>
                  <a:pt x="84" y="266"/>
                </a:cubicBezTo>
                <a:cubicBezTo>
                  <a:pt x="84" y="266"/>
                  <a:pt x="84" y="266"/>
                  <a:pt x="84" y="266"/>
                </a:cubicBezTo>
                <a:cubicBezTo>
                  <a:pt x="85" y="267"/>
                  <a:pt x="85" y="268"/>
                  <a:pt x="86" y="269"/>
                </a:cubicBezTo>
                <a:cubicBezTo>
                  <a:pt x="86" y="271"/>
                  <a:pt x="86" y="271"/>
                  <a:pt x="86" y="271"/>
                </a:cubicBezTo>
                <a:cubicBezTo>
                  <a:pt x="88" y="271"/>
                  <a:pt x="88" y="271"/>
                  <a:pt x="88" y="271"/>
                </a:cubicBezTo>
                <a:cubicBezTo>
                  <a:pt x="90" y="271"/>
                  <a:pt x="91" y="269"/>
                  <a:pt x="93" y="267"/>
                </a:cubicBezTo>
                <a:cubicBezTo>
                  <a:pt x="93" y="266"/>
                  <a:pt x="93" y="266"/>
                  <a:pt x="93" y="266"/>
                </a:cubicBezTo>
                <a:cubicBezTo>
                  <a:pt x="96" y="264"/>
                  <a:pt x="96" y="264"/>
                  <a:pt x="99" y="263"/>
                </a:cubicBezTo>
                <a:cubicBezTo>
                  <a:pt x="101" y="263"/>
                  <a:pt x="101" y="263"/>
                  <a:pt x="101" y="263"/>
                </a:cubicBezTo>
                <a:cubicBezTo>
                  <a:pt x="102" y="263"/>
                  <a:pt x="103" y="262"/>
                  <a:pt x="104" y="262"/>
                </a:cubicBezTo>
                <a:cubicBezTo>
                  <a:pt x="106" y="261"/>
                  <a:pt x="108" y="261"/>
                  <a:pt x="110" y="261"/>
                </a:cubicBezTo>
                <a:cubicBezTo>
                  <a:pt x="111" y="261"/>
                  <a:pt x="112" y="261"/>
                  <a:pt x="113" y="260"/>
                </a:cubicBezTo>
                <a:cubicBezTo>
                  <a:pt x="113" y="260"/>
                  <a:pt x="113" y="260"/>
                  <a:pt x="113" y="260"/>
                </a:cubicBezTo>
                <a:cubicBezTo>
                  <a:pt x="115" y="260"/>
                  <a:pt x="117" y="260"/>
                  <a:pt x="119" y="260"/>
                </a:cubicBezTo>
                <a:cubicBezTo>
                  <a:pt x="120" y="260"/>
                  <a:pt x="120" y="260"/>
                  <a:pt x="121" y="260"/>
                </a:cubicBezTo>
                <a:cubicBezTo>
                  <a:pt x="121" y="261"/>
                  <a:pt x="122" y="262"/>
                  <a:pt x="123" y="262"/>
                </a:cubicBezTo>
                <a:cubicBezTo>
                  <a:pt x="123" y="262"/>
                  <a:pt x="124" y="262"/>
                  <a:pt x="124" y="262"/>
                </a:cubicBezTo>
                <a:cubicBezTo>
                  <a:pt x="126" y="262"/>
                  <a:pt x="128" y="262"/>
                  <a:pt x="130" y="261"/>
                </a:cubicBezTo>
                <a:cubicBezTo>
                  <a:pt x="131" y="260"/>
                  <a:pt x="131" y="260"/>
                  <a:pt x="131" y="260"/>
                </a:cubicBezTo>
                <a:cubicBezTo>
                  <a:pt x="133" y="260"/>
                  <a:pt x="134" y="259"/>
                  <a:pt x="136" y="259"/>
                </a:cubicBezTo>
                <a:cubicBezTo>
                  <a:pt x="137" y="259"/>
                  <a:pt x="138" y="259"/>
                  <a:pt x="139" y="259"/>
                </a:cubicBezTo>
                <a:cubicBezTo>
                  <a:pt x="140" y="260"/>
                  <a:pt x="141" y="260"/>
                  <a:pt x="142" y="260"/>
                </a:cubicBezTo>
                <a:cubicBezTo>
                  <a:pt x="143" y="260"/>
                  <a:pt x="144" y="260"/>
                  <a:pt x="145" y="259"/>
                </a:cubicBezTo>
                <a:cubicBezTo>
                  <a:pt x="146" y="259"/>
                  <a:pt x="147" y="259"/>
                  <a:pt x="147" y="258"/>
                </a:cubicBezTo>
                <a:cubicBezTo>
                  <a:pt x="148" y="258"/>
                  <a:pt x="149" y="257"/>
                  <a:pt x="150" y="257"/>
                </a:cubicBezTo>
                <a:cubicBezTo>
                  <a:pt x="150" y="257"/>
                  <a:pt x="151" y="257"/>
                  <a:pt x="151" y="258"/>
                </a:cubicBezTo>
                <a:cubicBezTo>
                  <a:pt x="152" y="258"/>
                  <a:pt x="152" y="259"/>
                  <a:pt x="153" y="260"/>
                </a:cubicBezTo>
                <a:cubicBezTo>
                  <a:pt x="153" y="261"/>
                  <a:pt x="154" y="262"/>
                  <a:pt x="155" y="263"/>
                </a:cubicBezTo>
                <a:cubicBezTo>
                  <a:pt x="156" y="263"/>
                  <a:pt x="156" y="264"/>
                  <a:pt x="157" y="264"/>
                </a:cubicBezTo>
                <a:cubicBezTo>
                  <a:pt x="158" y="264"/>
                  <a:pt x="158" y="264"/>
                  <a:pt x="159" y="267"/>
                </a:cubicBezTo>
                <a:cubicBezTo>
                  <a:pt x="160" y="269"/>
                  <a:pt x="159" y="271"/>
                  <a:pt x="159" y="273"/>
                </a:cubicBezTo>
                <a:cubicBezTo>
                  <a:pt x="158" y="275"/>
                  <a:pt x="158" y="277"/>
                  <a:pt x="159" y="279"/>
                </a:cubicBezTo>
                <a:cubicBezTo>
                  <a:pt x="159" y="280"/>
                  <a:pt x="160" y="281"/>
                  <a:pt x="161" y="282"/>
                </a:cubicBezTo>
                <a:cubicBezTo>
                  <a:pt x="163" y="284"/>
                  <a:pt x="165" y="285"/>
                  <a:pt x="165" y="287"/>
                </a:cubicBezTo>
                <a:cubicBezTo>
                  <a:pt x="165" y="290"/>
                  <a:pt x="164" y="291"/>
                  <a:pt x="163" y="292"/>
                </a:cubicBezTo>
                <a:cubicBezTo>
                  <a:pt x="162" y="293"/>
                  <a:pt x="161" y="293"/>
                  <a:pt x="161" y="294"/>
                </a:cubicBezTo>
                <a:cubicBezTo>
                  <a:pt x="159" y="298"/>
                  <a:pt x="162" y="303"/>
                  <a:pt x="164" y="307"/>
                </a:cubicBezTo>
                <a:cubicBezTo>
                  <a:pt x="164" y="308"/>
                  <a:pt x="164" y="308"/>
                  <a:pt x="164" y="308"/>
                </a:cubicBezTo>
                <a:cubicBezTo>
                  <a:pt x="165" y="308"/>
                  <a:pt x="165" y="310"/>
                  <a:pt x="166" y="311"/>
                </a:cubicBezTo>
                <a:cubicBezTo>
                  <a:pt x="168" y="316"/>
                  <a:pt x="170" y="319"/>
                  <a:pt x="171" y="320"/>
                </a:cubicBezTo>
                <a:cubicBezTo>
                  <a:pt x="172" y="321"/>
                  <a:pt x="173" y="321"/>
                  <a:pt x="175" y="321"/>
                </a:cubicBezTo>
                <a:cubicBezTo>
                  <a:pt x="176" y="321"/>
                  <a:pt x="177" y="321"/>
                  <a:pt x="179" y="321"/>
                </a:cubicBezTo>
                <a:cubicBezTo>
                  <a:pt x="180" y="320"/>
                  <a:pt x="182" y="320"/>
                  <a:pt x="183" y="320"/>
                </a:cubicBezTo>
                <a:cubicBezTo>
                  <a:pt x="185" y="320"/>
                  <a:pt x="187" y="321"/>
                  <a:pt x="189" y="324"/>
                </a:cubicBezTo>
                <a:cubicBezTo>
                  <a:pt x="191" y="327"/>
                  <a:pt x="190" y="329"/>
                  <a:pt x="188" y="330"/>
                </a:cubicBezTo>
                <a:cubicBezTo>
                  <a:pt x="187" y="331"/>
                  <a:pt x="187" y="331"/>
                  <a:pt x="187" y="332"/>
                </a:cubicBezTo>
                <a:cubicBezTo>
                  <a:pt x="183" y="336"/>
                  <a:pt x="183" y="345"/>
                  <a:pt x="183" y="352"/>
                </a:cubicBezTo>
                <a:cubicBezTo>
                  <a:pt x="183" y="354"/>
                  <a:pt x="183" y="354"/>
                  <a:pt x="183" y="354"/>
                </a:cubicBezTo>
                <a:cubicBezTo>
                  <a:pt x="183" y="356"/>
                  <a:pt x="182" y="358"/>
                  <a:pt x="182" y="359"/>
                </a:cubicBezTo>
                <a:cubicBezTo>
                  <a:pt x="181" y="362"/>
                  <a:pt x="180" y="365"/>
                  <a:pt x="181" y="367"/>
                </a:cubicBezTo>
                <a:cubicBezTo>
                  <a:pt x="182" y="369"/>
                  <a:pt x="184" y="369"/>
                  <a:pt x="186" y="370"/>
                </a:cubicBezTo>
                <a:cubicBezTo>
                  <a:pt x="188" y="371"/>
                  <a:pt x="190" y="372"/>
                  <a:pt x="191" y="374"/>
                </a:cubicBezTo>
                <a:cubicBezTo>
                  <a:pt x="192" y="375"/>
                  <a:pt x="192" y="377"/>
                  <a:pt x="192" y="379"/>
                </a:cubicBezTo>
                <a:cubicBezTo>
                  <a:pt x="192" y="381"/>
                  <a:pt x="192" y="384"/>
                  <a:pt x="193" y="385"/>
                </a:cubicBezTo>
                <a:cubicBezTo>
                  <a:pt x="195" y="388"/>
                  <a:pt x="198" y="389"/>
                  <a:pt x="202" y="390"/>
                </a:cubicBezTo>
                <a:cubicBezTo>
                  <a:pt x="203" y="390"/>
                  <a:pt x="205" y="390"/>
                  <a:pt x="206" y="390"/>
                </a:cubicBezTo>
                <a:cubicBezTo>
                  <a:pt x="210" y="390"/>
                  <a:pt x="214" y="389"/>
                  <a:pt x="216" y="387"/>
                </a:cubicBezTo>
                <a:cubicBezTo>
                  <a:pt x="217" y="387"/>
                  <a:pt x="218" y="385"/>
                  <a:pt x="219" y="384"/>
                </a:cubicBezTo>
                <a:cubicBezTo>
                  <a:pt x="220" y="382"/>
                  <a:pt x="222" y="380"/>
                  <a:pt x="224" y="380"/>
                </a:cubicBezTo>
                <a:cubicBezTo>
                  <a:pt x="227" y="379"/>
                  <a:pt x="229" y="379"/>
                  <a:pt x="231" y="378"/>
                </a:cubicBezTo>
                <a:cubicBezTo>
                  <a:pt x="233" y="378"/>
                  <a:pt x="235" y="378"/>
                  <a:pt x="237" y="378"/>
                </a:cubicBezTo>
                <a:cubicBezTo>
                  <a:pt x="242" y="377"/>
                  <a:pt x="248" y="375"/>
                  <a:pt x="254" y="373"/>
                </a:cubicBezTo>
                <a:cubicBezTo>
                  <a:pt x="262" y="370"/>
                  <a:pt x="271" y="367"/>
                  <a:pt x="280" y="367"/>
                </a:cubicBezTo>
                <a:cubicBezTo>
                  <a:pt x="285" y="367"/>
                  <a:pt x="288" y="365"/>
                  <a:pt x="292" y="363"/>
                </a:cubicBezTo>
                <a:cubicBezTo>
                  <a:pt x="293" y="362"/>
                  <a:pt x="295" y="361"/>
                  <a:pt x="297" y="360"/>
                </a:cubicBezTo>
                <a:cubicBezTo>
                  <a:pt x="300" y="358"/>
                  <a:pt x="303" y="358"/>
                  <a:pt x="306" y="358"/>
                </a:cubicBezTo>
                <a:cubicBezTo>
                  <a:pt x="307" y="358"/>
                  <a:pt x="308" y="358"/>
                  <a:pt x="309" y="358"/>
                </a:cubicBezTo>
                <a:cubicBezTo>
                  <a:pt x="310" y="358"/>
                  <a:pt x="311" y="358"/>
                  <a:pt x="312" y="358"/>
                </a:cubicBezTo>
                <a:cubicBezTo>
                  <a:pt x="313" y="358"/>
                  <a:pt x="314" y="358"/>
                  <a:pt x="315" y="358"/>
                </a:cubicBezTo>
                <a:cubicBezTo>
                  <a:pt x="318" y="358"/>
                  <a:pt x="318" y="358"/>
                  <a:pt x="318" y="358"/>
                </a:cubicBezTo>
                <a:cubicBezTo>
                  <a:pt x="320" y="358"/>
                  <a:pt x="322" y="358"/>
                  <a:pt x="323" y="358"/>
                </a:cubicBezTo>
                <a:cubicBezTo>
                  <a:pt x="324" y="358"/>
                  <a:pt x="325" y="358"/>
                  <a:pt x="326" y="358"/>
                </a:cubicBezTo>
                <a:cubicBezTo>
                  <a:pt x="327" y="358"/>
                  <a:pt x="327" y="358"/>
                  <a:pt x="328" y="358"/>
                </a:cubicBezTo>
                <a:cubicBezTo>
                  <a:pt x="330" y="358"/>
                  <a:pt x="331" y="358"/>
                  <a:pt x="333" y="358"/>
                </a:cubicBezTo>
                <a:cubicBezTo>
                  <a:pt x="333" y="358"/>
                  <a:pt x="334" y="358"/>
                  <a:pt x="335" y="358"/>
                </a:cubicBezTo>
                <a:cubicBezTo>
                  <a:pt x="339" y="358"/>
                  <a:pt x="342" y="356"/>
                  <a:pt x="346" y="354"/>
                </a:cubicBezTo>
                <a:cubicBezTo>
                  <a:pt x="348" y="353"/>
                  <a:pt x="350" y="352"/>
                  <a:pt x="352" y="352"/>
                </a:cubicBezTo>
                <a:cubicBezTo>
                  <a:pt x="353" y="351"/>
                  <a:pt x="354" y="351"/>
                  <a:pt x="355" y="350"/>
                </a:cubicBezTo>
                <a:cubicBezTo>
                  <a:pt x="360" y="349"/>
                  <a:pt x="363" y="348"/>
                  <a:pt x="365" y="343"/>
                </a:cubicBezTo>
                <a:cubicBezTo>
                  <a:pt x="366" y="339"/>
                  <a:pt x="368" y="336"/>
                  <a:pt x="369" y="333"/>
                </a:cubicBezTo>
                <a:cubicBezTo>
                  <a:pt x="370" y="330"/>
                  <a:pt x="371" y="328"/>
                  <a:pt x="372" y="325"/>
                </a:cubicBezTo>
                <a:cubicBezTo>
                  <a:pt x="374" y="319"/>
                  <a:pt x="378" y="315"/>
                  <a:pt x="381" y="311"/>
                </a:cubicBezTo>
                <a:cubicBezTo>
                  <a:pt x="383" y="310"/>
                  <a:pt x="383" y="310"/>
                  <a:pt x="383" y="310"/>
                </a:cubicBezTo>
                <a:cubicBezTo>
                  <a:pt x="384" y="308"/>
                  <a:pt x="386" y="306"/>
                  <a:pt x="387" y="305"/>
                </a:cubicBezTo>
                <a:cubicBezTo>
                  <a:pt x="388" y="305"/>
                  <a:pt x="388" y="305"/>
                  <a:pt x="388" y="305"/>
                </a:cubicBezTo>
                <a:cubicBezTo>
                  <a:pt x="389" y="300"/>
                  <a:pt x="389" y="300"/>
                  <a:pt x="389" y="300"/>
                </a:cubicBezTo>
                <a:cubicBezTo>
                  <a:pt x="389" y="298"/>
                  <a:pt x="390" y="296"/>
                  <a:pt x="390" y="295"/>
                </a:cubicBezTo>
                <a:cubicBezTo>
                  <a:pt x="390" y="294"/>
                  <a:pt x="390" y="293"/>
                  <a:pt x="390" y="291"/>
                </a:cubicBezTo>
                <a:cubicBezTo>
                  <a:pt x="390" y="289"/>
                  <a:pt x="390" y="286"/>
                  <a:pt x="392" y="283"/>
                </a:cubicBezTo>
                <a:cubicBezTo>
                  <a:pt x="394" y="280"/>
                  <a:pt x="397" y="278"/>
                  <a:pt x="401" y="278"/>
                </a:cubicBezTo>
                <a:cubicBezTo>
                  <a:pt x="402" y="278"/>
                  <a:pt x="402" y="278"/>
                  <a:pt x="402" y="278"/>
                </a:cubicBezTo>
                <a:cubicBezTo>
                  <a:pt x="406" y="278"/>
                  <a:pt x="408" y="278"/>
                  <a:pt x="410" y="275"/>
                </a:cubicBezTo>
                <a:cubicBezTo>
                  <a:pt x="411" y="274"/>
                  <a:pt x="412" y="273"/>
                  <a:pt x="413" y="272"/>
                </a:cubicBezTo>
                <a:cubicBezTo>
                  <a:pt x="414" y="270"/>
                  <a:pt x="415" y="268"/>
                  <a:pt x="417" y="267"/>
                </a:cubicBezTo>
                <a:cubicBezTo>
                  <a:pt x="420" y="265"/>
                  <a:pt x="420" y="262"/>
                  <a:pt x="421" y="260"/>
                </a:cubicBezTo>
                <a:cubicBezTo>
                  <a:pt x="421" y="259"/>
                  <a:pt x="422" y="258"/>
                  <a:pt x="422" y="256"/>
                </a:cubicBezTo>
                <a:cubicBezTo>
                  <a:pt x="423" y="253"/>
                  <a:pt x="425" y="251"/>
                  <a:pt x="427" y="249"/>
                </a:cubicBezTo>
                <a:cubicBezTo>
                  <a:pt x="430" y="246"/>
                  <a:pt x="432" y="243"/>
                  <a:pt x="432" y="239"/>
                </a:cubicBezTo>
                <a:cubicBezTo>
                  <a:pt x="432" y="237"/>
                  <a:pt x="432" y="230"/>
                  <a:pt x="430" y="227"/>
                </a:cubicBezTo>
                <a:cubicBezTo>
                  <a:pt x="430" y="225"/>
                  <a:pt x="430" y="225"/>
                  <a:pt x="430" y="225"/>
                </a:cubicBezTo>
                <a:cubicBezTo>
                  <a:pt x="428" y="222"/>
                  <a:pt x="426" y="219"/>
                  <a:pt x="423" y="217"/>
                </a:cubicBezTo>
                <a:cubicBezTo>
                  <a:pt x="423" y="216"/>
                  <a:pt x="423" y="216"/>
                  <a:pt x="424" y="216"/>
                </a:cubicBezTo>
                <a:cubicBezTo>
                  <a:pt x="424" y="215"/>
                  <a:pt x="424" y="215"/>
                  <a:pt x="425" y="215"/>
                </a:cubicBezTo>
                <a:cubicBezTo>
                  <a:pt x="426" y="215"/>
                  <a:pt x="428" y="216"/>
                  <a:pt x="429" y="216"/>
                </a:cubicBezTo>
                <a:cubicBezTo>
                  <a:pt x="432" y="217"/>
                  <a:pt x="432" y="217"/>
                  <a:pt x="433" y="217"/>
                </a:cubicBezTo>
                <a:cubicBezTo>
                  <a:pt x="433" y="217"/>
                  <a:pt x="433" y="217"/>
                  <a:pt x="433" y="217"/>
                </a:cubicBezTo>
                <a:cubicBezTo>
                  <a:pt x="433" y="217"/>
                  <a:pt x="434" y="217"/>
                  <a:pt x="434" y="217"/>
                </a:cubicBezTo>
                <a:cubicBezTo>
                  <a:pt x="440" y="217"/>
                  <a:pt x="440" y="217"/>
                  <a:pt x="440" y="217"/>
                </a:cubicBezTo>
                <a:cubicBezTo>
                  <a:pt x="435" y="213"/>
                  <a:pt x="435" y="213"/>
                  <a:pt x="435" y="213"/>
                </a:cubicBezTo>
                <a:cubicBezTo>
                  <a:pt x="434" y="213"/>
                  <a:pt x="433" y="212"/>
                  <a:pt x="433" y="211"/>
                </a:cubicBezTo>
                <a:cubicBezTo>
                  <a:pt x="432" y="210"/>
                  <a:pt x="431" y="209"/>
                  <a:pt x="430" y="208"/>
                </a:cubicBezTo>
                <a:cubicBezTo>
                  <a:pt x="430" y="206"/>
                  <a:pt x="430" y="204"/>
                  <a:pt x="431" y="203"/>
                </a:cubicBezTo>
                <a:cubicBezTo>
                  <a:pt x="431" y="202"/>
                  <a:pt x="431" y="202"/>
                  <a:pt x="431" y="201"/>
                </a:cubicBezTo>
                <a:cubicBezTo>
                  <a:pt x="431" y="200"/>
                  <a:pt x="431" y="199"/>
                  <a:pt x="431" y="199"/>
                </a:cubicBezTo>
                <a:cubicBezTo>
                  <a:pt x="431" y="199"/>
                  <a:pt x="431" y="199"/>
                  <a:pt x="431" y="199"/>
                </a:cubicBezTo>
                <a:cubicBezTo>
                  <a:pt x="431" y="198"/>
                  <a:pt x="431" y="198"/>
                  <a:pt x="431" y="198"/>
                </a:cubicBezTo>
                <a:cubicBezTo>
                  <a:pt x="431" y="198"/>
                  <a:pt x="431" y="198"/>
                  <a:pt x="430" y="198"/>
                </a:cubicBezTo>
                <a:cubicBezTo>
                  <a:pt x="430" y="197"/>
                  <a:pt x="430" y="197"/>
                  <a:pt x="429" y="196"/>
                </a:cubicBezTo>
                <a:cubicBezTo>
                  <a:pt x="429" y="196"/>
                  <a:pt x="426" y="192"/>
                  <a:pt x="428" y="190"/>
                </a:cubicBezTo>
                <a:cubicBezTo>
                  <a:pt x="428" y="189"/>
                  <a:pt x="430" y="188"/>
                  <a:pt x="431" y="188"/>
                </a:cubicBezTo>
                <a:cubicBezTo>
                  <a:pt x="432" y="188"/>
                  <a:pt x="433" y="187"/>
                  <a:pt x="433" y="187"/>
                </a:cubicBezTo>
                <a:cubicBezTo>
                  <a:pt x="435" y="186"/>
                  <a:pt x="437" y="184"/>
                  <a:pt x="438" y="182"/>
                </a:cubicBezTo>
                <a:cubicBezTo>
                  <a:pt x="438" y="181"/>
                  <a:pt x="438" y="181"/>
                  <a:pt x="438" y="181"/>
                </a:cubicBezTo>
                <a:cubicBezTo>
                  <a:pt x="439" y="180"/>
                  <a:pt x="439" y="179"/>
                  <a:pt x="440" y="179"/>
                </a:cubicBezTo>
                <a:cubicBezTo>
                  <a:pt x="440" y="179"/>
                  <a:pt x="440" y="179"/>
                  <a:pt x="440" y="179"/>
                </a:cubicBezTo>
                <a:cubicBezTo>
                  <a:pt x="441" y="179"/>
                  <a:pt x="441" y="179"/>
                  <a:pt x="442" y="179"/>
                </a:cubicBezTo>
                <a:cubicBezTo>
                  <a:pt x="442" y="179"/>
                  <a:pt x="442" y="179"/>
                  <a:pt x="442" y="179"/>
                </a:cubicBezTo>
                <a:cubicBezTo>
                  <a:pt x="443" y="180"/>
                  <a:pt x="444" y="180"/>
                  <a:pt x="445" y="180"/>
                </a:cubicBezTo>
                <a:cubicBezTo>
                  <a:pt x="445" y="180"/>
                  <a:pt x="446" y="180"/>
                  <a:pt x="446" y="180"/>
                </a:cubicBezTo>
                <a:cubicBezTo>
                  <a:pt x="447" y="180"/>
                  <a:pt x="448" y="179"/>
                  <a:pt x="450" y="178"/>
                </a:cubicBezTo>
                <a:cubicBezTo>
                  <a:pt x="451" y="177"/>
                  <a:pt x="451" y="177"/>
                  <a:pt x="451" y="177"/>
                </a:cubicBezTo>
                <a:cubicBezTo>
                  <a:pt x="452" y="177"/>
                  <a:pt x="452" y="176"/>
                  <a:pt x="453" y="176"/>
                </a:cubicBezTo>
                <a:cubicBezTo>
                  <a:pt x="454" y="175"/>
                  <a:pt x="455" y="175"/>
                  <a:pt x="455" y="175"/>
                </a:cubicBezTo>
                <a:cubicBezTo>
                  <a:pt x="456" y="175"/>
                  <a:pt x="456" y="175"/>
                  <a:pt x="456" y="175"/>
                </a:cubicBezTo>
                <a:cubicBezTo>
                  <a:pt x="457" y="175"/>
                  <a:pt x="457" y="175"/>
                  <a:pt x="457" y="175"/>
                </a:cubicBezTo>
                <a:cubicBezTo>
                  <a:pt x="458" y="175"/>
                  <a:pt x="459" y="176"/>
                  <a:pt x="460" y="176"/>
                </a:cubicBezTo>
                <a:cubicBezTo>
                  <a:pt x="461" y="177"/>
                  <a:pt x="461" y="177"/>
                  <a:pt x="462" y="177"/>
                </a:cubicBezTo>
                <a:cubicBezTo>
                  <a:pt x="463" y="178"/>
                  <a:pt x="464" y="178"/>
                  <a:pt x="465" y="179"/>
                </a:cubicBezTo>
                <a:cubicBezTo>
                  <a:pt x="467" y="180"/>
                  <a:pt x="467" y="180"/>
                  <a:pt x="467" y="180"/>
                </a:cubicBezTo>
                <a:cubicBezTo>
                  <a:pt x="468" y="178"/>
                  <a:pt x="468" y="178"/>
                  <a:pt x="468" y="178"/>
                </a:cubicBezTo>
                <a:cubicBezTo>
                  <a:pt x="468" y="178"/>
                  <a:pt x="468" y="178"/>
                  <a:pt x="469" y="177"/>
                </a:cubicBezTo>
                <a:cubicBezTo>
                  <a:pt x="469" y="176"/>
                  <a:pt x="470" y="175"/>
                  <a:pt x="470" y="174"/>
                </a:cubicBezTo>
                <a:cubicBezTo>
                  <a:pt x="469" y="172"/>
                  <a:pt x="468" y="170"/>
                  <a:pt x="466" y="169"/>
                </a:cubicBezTo>
                <a:cubicBezTo>
                  <a:pt x="464" y="166"/>
                  <a:pt x="464" y="166"/>
                  <a:pt x="464" y="166"/>
                </a:cubicBezTo>
                <a:cubicBezTo>
                  <a:pt x="460" y="162"/>
                  <a:pt x="457" y="159"/>
                  <a:pt x="456" y="153"/>
                </a:cubicBezTo>
                <a:cubicBezTo>
                  <a:pt x="455" y="149"/>
                  <a:pt x="453" y="142"/>
                  <a:pt x="455" y="136"/>
                </a:cubicBezTo>
                <a:cubicBezTo>
                  <a:pt x="456" y="133"/>
                  <a:pt x="459" y="132"/>
                  <a:pt x="462" y="131"/>
                </a:cubicBezTo>
                <a:cubicBezTo>
                  <a:pt x="465" y="130"/>
                  <a:pt x="468" y="129"/>
                  <a:pt x="469" y="126"/>
                </a:cubicBezTo>
                <a:cubicBezTo>
                  <a:pt x="469" y="125"/>
                  <a:pt x="469" y="124"/>
                  <a:pt x="469" y="122"/>
                </a:cubicBezTo>
                <a:cubicBezTo>
                  <a:pt x="469" y="121"/>
                  <a:pt x="470" y="119"/>
                  <a:pt x="470" y="117"/>
                </a:cubicBezTo>
                <a:cubicBezTo>
                  <a:pt x="472" y="115"/>
                  <a:pt x="474" y="114"/>
                  <a:pt x="476" y="112"/>
                </a:cubicBezTo>
                <a:cubicBezTo>
                  <a:pt x="477" y="112"/>
                  <a:pt x="477" y="112"/>
                  <a:pt x="478" y="111"/>
                </a:cubicBezTo>
                <a:cubicBezTo>
                  <a:pt x="483" y="108"/>
                  <a:pt x="487" y="102"/>
                  <a:pt x="488" y="96"/>
                </a:cubicBezTo>
                <a:cubicBezTo>
                  <a:pt x="490" y="90"/>
                  <a:pt x="483" y="87"/>
                  <a:pt x="478" y="85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8" name="Freeform 20">
            <a:extLst>
              <a:ext uri="{FF2B5EF4-FFF2-40B4-BE49-F238E27FC236}">
                <a16:creationId xmlns:a16="http://schemas.microsoft.com/office/drawing/2014/main" id="{397683EE-2CF1-432A-937E-2E8033A1E957}"/>
              </a:ext>
            </a:extLst>
          </p:cNvPr>
          <p:cNvSpPr>
            <a:spLocks/>
          </p:cNvSpPr>
          <p:nvPr/>
        </p:nvSpPr>
        <p:spPr bwMode="auto">
          <a:xfrm>
            <a:off x="4452338" y="1958186"/>
            <a:ext cx="897844" cy="1242130"/>
          </a:xfrm>
          <a:custGeom>
            <a:avLst/>
            <a:gdLst>
              <a:gd name="T0" fmla="*/ 249 w 256"/>
              <a:gd name="T1" fmla="*/ 182 h 364"/>
              <a:gd name="T2" fmla="*/ 238 w 256"/>
              <a:gd name="T3" fmla="*/ 161 h 364"/>
              <a:gd name="T4" fmla="*/ 236 w 256"/>
              <a:gd name="T5" fmla="*/ 145 h 364"/>
              <a:gd name="T6" fmla="*/ 229 w 256"/>
              <a:gd name="T7" fmla="*/ 111 h 364"/>
              <a:gd name="T8" fmla="*/ 225 w 256"/>
              <a:gd name="T9" fmla="*/ 100 h 364"/>
              <a:gd name="T10" fmla="*/ 226 w 256"/>
              <a:gd name="T11" fmla="*/ 77 h 364"/>
              <a:gd name="T12" fmla="*/ 224 w 256"/>
              <a:gd name="T13" fmla="*/ 56 h 364"/>
              <a:gd name="T14" fmla="*/ 218 w 256"/>
              <a:gd name="T15" fmla="*/ 42 h 364"/>
              <a:gd name="T16" fmla="*/ 219 w 256"/>
              <a:gd name="T17" fmla="*/ 18 h 364"/>
              <a:gd name="T18" fmla="*/ 221 w 256"/>
              <a:gd name="T19" fmla="*/ 7 h 364"/>
              <a:gd name="T20" fmla="*/ 219 w 256"/>
              <a:gd name="T21" fmla="*/ 6 h 364"/>
              <a:gd name="T22" fmla="*/ 200 w 256"/>
              <a:gd name="T23" fmla="*/ 0 h 364"/>
              <a:gd name="T24" fmla="*/ 190 w 256"/>
              <a:gd name="T25" fmla="*/ 18 h 364"/>
              <a:gd name="T26" fmla="*/ 161 w 256"/>
              <a:gd name="T27" fmla="*/ 35 h 364"/>
              <a:gd name="T28" fmla="*/ 148 w 256"/>
              <a:gd name="T29" fmla="*/ 58 h 364"/>
              <a:gd name="T30" fmla="*/ 143 w 256"/>
              <a:gd name="T31" fmla="*/ 63 h 364"/>
              <a:gd name="T32" fmla="*/ 146 w 256"/>
              <a:gd name="T33" fmla="*/ 86 h 364"/>
              <a:gd name="T34" fmla="*/ 150 w 256"/>
              <a:gd name="T35" fmla="*/ 113 h 364"/>
              <a:gd name="T36" fmla="*/ 136 w 256"/>
              <a:gd name="T37" fmla="*/ 130 h 364"/>
              <a:gd name="T38" fmla="*/ 142 w 256"/>
              <a:gd name="T39" fmla="*/ 151 h 364"/>
              <a:gd name="T40" fmla="*/ 133 w 256"/>
              <a:gd name="T41" fmla="*/ 180 h 364"/>
              <a:gd name="T42" fmla="*/ 122 w 256"/>
              <a:gd name="T43" fmla="*/ 180 h 364"/>
              <a:gd name="T44" fmla="*/ 108 w 256"/>
              <a:gd name="T45" fmla="*/ 177 h 364"/>
              <a:gd name="T46" fmla="*/ 81 w 256"/>
              <a:gd name="T47" fmla="*/ 190 h 364"/>
              <a:gd name="T48" fmla="*/ 24 w 256"/>
              <a:gd name="T49" fmla="*/ 224 h 364"/>
              <a:gd name="T50" fmla="*/ 13 w 256"/>
              <a:gd name="T51" fmla="*/ 253 h 364"/>
              <a:gd name="T52" fmla="*/ 3 w 256"/>
              <a:gd name="T53" fmla="*/ 328 h 364"/>
              <a:gd name="T54" fmla="*/ 1 w 256"/>
              <a:gd name="T55" fmla="*/ 336 h 364"/>
              <a:gd name="T56" fmla="*/ 7 w 256"/>
              <a:gd name="T57" fmla="*/ 337 h 364"/>
              <a:gd name="T58" fmla="*/ 9 w 256"/>
              <a:gd name="T59" fmla="*/ 337 h 364"/>
              <a:gd name="T60" fmla="*/ 16 w 256"/>
              <a:gd name="T61" fmla="*/ 337 h 364"/>
              <a:gd name="T62" fmla="*/ 23 w 256"/>
              <a:gd name="T63" fmla="*/ 348 h 364"/>
              <a:gd name="T64" fmla="*/ 56 w 256"/>
              <a:gd name="T65" fmla="*/ 361 h 364"/>
              <a:gd name="T66" fmla="*/ 71 w 256"/>
              <a:gd name="T67" fmla="*/ 352 h 364"/>
              <a:gd name="T68" fmla="*/ 81 w 256"/>
              <a:gd name="T69" fmla="*/ 351 h 364"/>
              <a:gd name="T70" fmla="*/ 106 w 256"/>
              <a:gd name="T71" fmla="*/ 297 h 364"/>
              <a:gd name="T72" fmla="*/ 112 w 256"/>
              <a:gd name="T73" fmla="*/ 296 h 364"/>
              <a:gd name="T74" fmla="*/ 119 w 256"/>
              <a:gd name="T75" fmla="*/ 298 h 364"/>
              <a:gd name="T76" fmla="*/ 126 w 256"/>
              <a:gd name="T77" fmla="*/ 298 h 364"/>
              <a:gd name="T78" fmla="*/ 151 w 256"/>
              <a:gd name="T79" fmla="*/ 306 h 364"/>
              <a:gd name="T80" fmla="*/ 176 w 256"/>
              <a:gd name="T81" fmla="*/ 296 h 364"/>
              <a:gd name="T82" fmla="*/ 192 w 256"/>
              <a:gd name="T83" fmla="*/ 287 h 364"/>
              <a:gd name="T84" fmla="*/ 205 w 256"/>
              <a:gd name="T85" fmla="*/ 278 h 364"/>
              <a:gd name="T86" fmla="*/ 217 w 256"/>
              <a:gd name="T87" fmla="*/ 270 h 364"/>
              <a:gd name="T88" fmla="*/ 223 w 256"/>
              <a:gd name="T89" fmla="*/ 262 h 364"/>
              <a:gd name="T90" fmla="*/ 246 w 256"/>
              <a:gd name="T91" fmla="*/ 245 h 364"/>
              <a:gd name="T92" fmla="*/ 244 w 256"/>
              <a:gd name="T93" fmla="*/ 230 h 364"/>
              <a:gd name="T94" fmla="*/ 244 w 256"/>
              <a:gd name="T95" fmla="*/ 220 h 364"/>
              <a:gd name="T96" fmla="*/ 245 w 256"/>
              <a:gd name="T97" fmla="*/ 212 h 364"/>
              <a:gd name="T98" fmla="*/ 247 w 256"/>
              <a:gd name="T99" fmla="*/ 208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56" h="364">
                <a:moveTo>
                  <a:pt x="253" y="193"/>
                </a:moveTo>
                <a:cubicBezTo>
                  <a:pt x="255" y="190"/>
                  <a:pt x="256" y="187"/>
                  <a:pt x="253" y="184"/>
                </a:cubicBezTo>
                <a:cubicBezTo>
                  <a:pt x="252" y="183"/>
                  <a:pt x="251" y="182"/>
                  <a:pt x="249" y="182"/>
                </a:cubicBezTo>
                <a:cubicBezTo>
                  <a:pt x="247" y="182"/>
                  <a:pt x="246" y="182"/>
                  <a:pt x="245" y="181"/>
                </a:cubicBezTo>
                <a:cubicBezTo>
                  <a:pt x="240" y="177"/>
                  <a:pt x="240" y="171"/>
                  <a:pt x="239" y="166"/>
                </a:cubicBezTo>
                <a:cubicBezTo>
                  <a:pt x="239" y="164"/>
                  <a:pt x="239" y="162"/>
                  <a:pt x="238" y="161"/>
                </a:cubicBezTo>
                <a:cubicBezTo>
                  <a:pt x="238" y="159"/>
                  <a:pt x="238" y="158"/>
                  <a:pt x="237" y="157"/>
                </a:cubicBezTo>
                <a:cubicBezTo>
                  <a:pt x="236" y="155"/>
                  <a:pt x="236" y="154"/>
                  <a:pt x="236" y="151"/>
                </a:cubicBezTo>
                <a:cubicBezTo>
                  <a:pt x="236" y="149"/>
                  <a:pt x="236" y="147"/>
                  <a:pt x="236" y="145"/>
                </a:cubicBezTo>
                <a:cubicBezTo>
                  <a:pt x="236" y="143"/>
                  <a:pt x="236" y="141"/>
                  <a:pt x="236" y="139"/>
                </a:cubicBezTo>
                <a:cubicBezTo>
                  <a:pt x="236" y="137"/>
                  <a:pt x="236" y="119"/>
                  <a:pt x="230" y="119"/>
                </a:cubicBezTo>
                <a:cubicBezTo>
                  <a:pt x="229" y="116"/>
                  <a:pt x="229" y="114"/>
                  <a:pt x="229" y="111"/>
                </a:cubicBezTo>
                <a:cubicBezTo>
                  <a:pt x="229" y="111"/>
                  <a:pt x="229" y="110"/>
                  <a:pt x="229" y="109"/>
                </a:cubicBezTo>
                <a:cubicBezTo>
                  <a:pt x="229" y="107"/>
                  <a:pt x="228" y="105"/>
                  <a:pt x="227" y="103"/>
                </a:cubicBezTo>
                <a:cubicBezTo>
                  <a:pt x="226" y="102"/>
                  <a:pt x="226" y="101"/>
                  <a:pt x="225" y="100"/>
                </a:cubicBezTo>
                <a:cubicBezTo>
                  <a:pt x="224" y="97"/>
                  <a:pt x="224" y="93"/>
                  <a:pt x="224" y="90"/>
                </a:cubicBezTo>
                <a:cubicBezTo>
                  <a:pt x="223" y="88"/>
                  <a:pt x="223" y="88"/>
                  <a:pt x="223" y="88"/>
                </a:cubicBezTo>
                <a:cubicBezTo>
                  <a:pt x="223" y="84"/>
                  <a:pt x="223" y="81"/>
                  <a:pt x="226" y="77"/>
                </a:cubicBezTo>
                <a:cubicBezTo>
                  <a:pt x="228" y="72"/>
                  <a:pt x="228" y="71"/>
                  <a:pt x="227" y="66"/>
                </a:cubicBezTo>
                <a:cubicBezTo>
                  <a:pt x="226" y="65"/>
                  <a:pt x="226" y="63"/>
                  <a:pt x="226" y="61"/>
                </a:cubicBezTo>
                <a:cubicBezTo>
                  <a:pt x="225" y="59"/>
                  <a:pt x="225" y="58"/>
                  <a:pt x="224" y="56"/>
                </a:cubicBezTo>
                <a:cubicBezTo>
                  <a:pt x="224" y="54"/>
                  <a:pt x="223" y="52"/>
                  <a:pt x="222" y="51"/>
                </a:cubicBezTo>
                <a:cubicBezTo>
                  <a:pt x="221" y="50"/>
                  <a:pt x="220" y="48"/>
                  <a:pt x="220" y="47"/>
                </a:cubicBezTo>
                <a:cubicBezTo>
                  <a:pt x="219" y="45"/>
                  <a:pt x="219" y="43"/>
                  <a:pt x="218" y="42"/>
                </a:cubicBezTo>
                <a:cubicBezTo>
                  <a:pt x="218" y="40"/>
                  <a:pt x="217" y="38"/>
                  <a:pt x="216" y="36"/>
                </a:cubicBezTo>
                <a:cubicBezTo>
                  <a:pt x="215" y="32"/>
                  <a:pt x="214" y="29"/>
                  <a:pt x="215" y="25"/>
                </a:cubicBezTo>
                <a:cubicBezTo>
                  <a:pt x="216" y="22"/>
                  <a:pt x="217" y="20"/>
                  <a:pt x="219" y="18"/>
                </a:cubicBezTo>
                <a:cubicBezTo>
                  <a:pt x="219" y="18"/>
                  <a:pt x="220" y="17"/>
                  <a:pt x="221" y="16"/>
                </a:cubicBezTo>
                <a:cubicBezTo>
                  <a:pt x="223" y="13"/>
                  <a:pt x="222" y="11"/>
                  <a:pt x="221" y="8"/>
                </a:cubicBezTo>
                <a:cubicBezTo>
                  <a:pt x="221" y="7"/>
                  <a:pt x="221" y="7"/>
                  <a:pt x="221" y="7"/>
                </a:cubicBezTo>
                <a:cubicBezTo>
                  <a:pt x="221" y="6"/>
                  <a:pt x="221" y="6"/>
                  <a:pt x="221" y="6"/>
                </a:cubicBezTo>
                <a:cubicBezTo>
                  <a:pt x="220" y="6"/>
                  <a:pt x="220" y="6"/>
                  <a:pt x="220" y="6"/>
                </a:cubicBezTo>
                <a:cubicBezTo>
                  <a:pt x="219" y="6"/>
                  <a:pt x="219" y="6"/>
                  <a:pt x="219" y="6"/>
                </a:cubicBezTo>
                <a:cubicBezTo>
                  <a:pt x="217" y="5"/>
                  <a:pt x="216" y="5"/>
                  <a:pt x="215" y="5"/>
                </a:cubicBezTo>
                <a:cubicBezTo>
                  <a:pt x="211" y="5"/>
                  <a:pt x="208" y="5"/>
                  <a:pt x="205" y="3"/>
                </a:cubicBezTo>
                <a:cubicBezTo>
                  <a:pt x="200" y="0"/>
                  <a:pt x="200" y="0"/>
                  <a:pt x="200" y="0"/>
                </a:cubicBezTo>
                <a:cubicBezTo>
                  <a:pt x="200" y="4"/>
                  <a:pt x="200" y="4"/>
                  <a:pt x="200" y="4"/>
                </a:cubicBezTo>
                <a:cubicBezTo>
                  <a:pt x="200" y="9"/>
                  <a:pt x="195" y="13"/>
                  <a:pt x="191" y="17"/>
                </a:cubicBezTo>
                <a:cubicBezTo>
                  <a:pt x="190" y="18"/>
                  <a:pt x="190" y="18"/>
                  <a:pt x="190" y="18"/>
                </a:cubicBezTo>
                <a:cubicBezTo>
                  <a:pt x="188" y="20"/>
                  <a:pt x="186" y="21"/>
                  <a:pt x="185" y="23"/>
                </a:cubicBezTo>
                <a:cubicBezTo>
                  <a:pt x="181" y="27"/>
                  <a:pt x="178" y="30"/>
                  <a:pt x="171" y="31"/>
                </a:cubicBezTo>
                <a:cubicBezTo>
                  <a:pt x="166" y="31"/>
                  <a:pt x="163" y="33"/>
                  <a:pt x="161" y="35"/>
                </a:cubicBezTo>
                <a:cubicBezTo>
                  <a:pt x="158" y="37"/>
                  <a:pt x="158" y="40"/>
                  <a:pt x="158" y="42"/>
                </a:cubicBezTo>
                <a:cubicBezTo>
                  <a:pt x="158" y="43"/>
                  <a:pt x="157" y="44"/>
                  <a:pt x="157" y="46"/>
                </a:cubicBezTo>
                <a:cubicBezTo>
                  <a:pt x="156" y="49"/>
                  <a:pt x="151" y="54"/>
                  <a:pt x="148" y="58"/>
                </a:cubicBezTo>
                <a:cubicBezTo>
                  <a:pt x="147" y="59"/>
                  <a:pt x="147" y="59"/>
                  <a:pt x="147" y="59"/>
                </a:cubicBezTo>
                <a:cubicBezTo>
                  <a:pt x="147" y="60"/>
                  <a:pt x="146" y="60"/>
                  <a:pt x="145" y="61"/>
                </a:cubicBezTo>
                <a:cubicBezTo>
                  <a:pt x="145" y="61"/>
                  <a:pt x="144" y="62"/>
                  <a:pt x="143" y="63"/>
                </a:cubicBezTo>
                <a:cubicBezTo>
                  <a:pt x="142" y="66"/>
                  <a:pt x="143" y="68"/>
                  <a:pt x="145" y="71"/>
                </a:cubicBezTo>
                <a:cubicBezTo>
                  <a:pt x="146" y="72"/>
                  <a:pt x="146" y="74"/>
                  <a:pt x="147" y="76"/>
                </a:cubicBezTo>
                <a:cubicBezTo>
                  <a:pt x="147" y="79"/>
                  <a:pt x="147" y="83"/>
                  <a:pt x="146" y="86"/>
                </a:cubicBezTo>
                <a:cubicBezTo>
                  <a:pt x="146" y="87"/>
                  <a:pt x="146" y="88"/>
                  <a:pt x="146" y="89"/>
                </a:cubicBezTo>
                <a:cubicBezTo>
                  <a:pt x="145" y="93"/>
                  <a:pt x="147" y="96"/>
                  <a:pt x="148" y="100"/>
                </a:cubicBezTo>
                <a:cubicBezTo>
                  <a:pt x="150" y="105"/>
                  <a:pt x="151" y="109"/>
                  <a:pt x="150" y="113"/>
                </a:cubicBezTo>
                <a:cubicBezTo>
                  <a:pt x="149" y="115"/>
                  <a:pt x="148" y="117"/>
                  <a:pt x="146" y="118"/>
                </a:cubicBezTo>
                <a:cubicBezTo>
                  <a:pt x="145" y="119"/>
                  <a:pt x="144" y="120"/>
                  <a:pt x="143" y="121"/>
                </a:cubicBezTo>
                <a:cubicBezTo>
                  <a:pt x="140" y="123"/>
                  <a:pt x="137" y="127"/>
                  <a:pt x="136" y="130"/>
                </a:cubicBezTo>
                <a:cubicBezTo>
                  <a:pt x="135" y="134"/>
                  <a:pt x="135" y="140"/>
                  <a:pt x="135" y="143"/>
                </a:cubicBezTo>
                <a:cubicBezTo>
                  <a:pt x="136" y="147"/>
                  <a:pt x="138" y="148"/>
                  <a:pt x="140" y="150"/>
                </a:cubicBezTo>
                <a:cubicBezTo>
                  <a:pt x="141" y="150"/>
                  <a:pt x="141" y="150"/>
                  <a:pt x="142" y="151"/>
                </a:cubicBezTo>
                <a:cubicBezTo>
                  <a:pt x="150" y="156"/>
                  <a:pt x="146" y="166"/>
                  <a:pt x="144" y="173"/>
                </a:cubicBezTo>
                <a:cubicBezTo>
                  <a:pt x="142" y="179"/>
                  <a:pt x="139" y="180"/>
                  <a:pt x="136" y="180"/>
                </a:cubicBezTo>
                <a:cubicBezTo>
                  <a:pt x="135" y="180"/>
                  <a:pt x="134" y="180"/>
                  <a:pt x="133" y="180"/>
                </a:cubicBezTo>
                <a:cubicBezTo>
                  <a:pt x="132" y="180"/>
                  <a:pt x="131" y="180"/>
                  <a:pt x="131" y="179"/>
                </a:cubicBezTo>
                <a:cubicBezTo>
                  <a:pt x="129" y="179"/>
                  <a:pt x="127" y="179"/>
                  <a:pt x="126" y="179"/>
                </a:cubicBezTo>
                <a:cubicBezTo>
                  <a:pt x="124" y="179"/>
                  <a:pt x="123" y="179"/>
                  <a:pt x="122" y="180"/>
                </a:cubicBezTo>
                <a:cubicBezTo>
                  <a:pt x="120" y="180"/>
                  <a:pt x="119" y="181"/>
                  <a:pt x="118" y="181"/>
                </a:cubicBezTo>
                <a:cubicBezTo>
                  <a:pt x="116" y="181"/>
                  <a:pt x="114" y="180"/>
                  <a:pt x="113" y="179"/>
                </a:cubicBezTo>
                <a:cubicBezTo>
                  <a:pt x="111" y="178"/>
                  <a:pt x="110" y="178"/>
                  <a:pt x="108" y="177"/>
                </a:cubicBezTo>
                <a:cubicBezTo>
                  <a:pt x="107" y="177"/>
                  <a:pt x="106" y="177"/>
                  <a:pt x="105" y="177"/>
                </a:cubicBezTo>
                <a:cubicBezTo>
                  <a:pt x="103" y="177"/>
                  <a:pt x="101" y="178"/>
                  <a:pt x="98" y="178"/>
                </a:cubicBezTo>
                <a:cubicBezTo>
                  <a:pt x="92" y="181"/>
                  <a:pt x="86" y="185"/>
                  <a:pt x="81" y="190"/>
                </a:cubicBezTo>
                <a:cubicBezTo>
                  <a:pt x="80" y="190"/>
                  <a:pt x="80" y="190"/>
                  <a:pt x="80" y="190"/>
                </a:cubicBezTo>
                <a:cubicBezTo>
                  <a:pt x="68" y="201"/>
                  <a:pt x="53" y="209"/>
                  <a:pt x="40" y="212"/>
                </a:cubicBezTo>
                <a:cubicBezTo>
                  <a:pt x="32" y="214"/>
                  <a:pt x="27" y="216"/>
                  <a:pt x="24" y="224"/>
                </a:cubicBezTo>
                <a:cubicBezTo>
                  <a:pt x="23" y="227"/>
                  <a:pt x="22" y="230"/>
                  <a:pt x="21" y="233"/>
                </a:cubicBezTo>
                <a:cubicBezTo>
                  <a:pt x="20" y="237"/>
                  <a:pt x="19" y="242"/>
                  <a:pt x="17" y="246"/>
                </a:cubicBezTo>
                <a:cubicBezTo>
                  <a:pt x="15" y="248"/>
                  <a:pt x="14" y="250"/>
                  <a:pt x="13" y="253"/>
                </a:cubicBezTo>
                <a:cubicBezTo>
                  <a:pt x="7" y="264"/>
                  <a:pt x="2" y="274"/>
                  <a:pt x="5" y="289"/>
                </a:cubicBezTo>
                <a:cubicBezTo>
                  <a:pt x="7" y="294"/>
                  <a:pt x="8" y="300"/>
                  <a:pt x="8" y="305"/>
                </a:cubicBezTo>
                <a:cubicBezTo>
                  <a:pt x="7" y="314"/>
                  <a:pt x="5" y="320"/>
                  <a:pt x="3" y="328"/>
                </a:cubicBezTo>
                <a:cubicBezTo>
                  <a:pt x="2" y="329"/>
                  <a:pt x="2" y="331"/>
                  <a:pt x="1" y="332"/>
                </a:cubicBezTo>
                <a:cubicBezTo>
                  <a:pt x="0" y="336"/>
                  <a:pt x="0" y="336"/>
                  <a:pt x="0" y="336"/>
                </a:cubicBezTo>
                <a:cubicBezTo>
                  <a:pt x="1" y="336"/>
                  <a:pt x="1" y="336"/>
                  <a:pt x="1" y="336"/>
                </a:cubicBezTo>
                <a:cubicBezTo>
                  <a:pt x="2" y="337"/>
                  <a:pt x="3" y="337"/>
                  <a:pt x="5" y="337"/>
                </a:cubicBezTo>
                <a:cubicBezTo>
                  <a:pt x="5" y="337"/>
                  <a:pt x="5" y="337"/>
                  <a:pt x="5" y="337"/>
                </a:cubicBezTo>
                <a:cubicBezTo>
                  <a:pt x="6" y="337"/>
                  <a:pt x="6" y="337"/>
                  <a:pt x="7" y="337"/>
                </a:cubicBezTo>
                <a:cubicBezTo>
                  <a:pt x="8" y="337"/>
                  <a:pt x="8" y="337"/>
                  <a:pt x="8" y="337"/>
                </a:cubicBezTo>
                <a:cubicBezTo>
                  <a:pt x="8" y="337"/>
                  <a:pt x="8" y="337"/>
                  <a:pt x="8" y="337"/>
                </a:cubicBezTo>
                <a:cubicBezTo>
                  <a:pt x="9" y="337"/>
                  <a:pt x="9" y="337"/>
                  <a:pt x="9" y="337"/>
                </a:cubicBezTo>
                <a:cubicBezTo>
                  <a:pt x="9" y="337"/>
                  <a:pt x="9" y="337"/>
                  <a:pt x="9" y="337"/>
                </a:cubicBezTo>
                <a:cubicBezTo>
                  <a:pt x="11" y="337"/>
                  <a:pt x="12" y="337"/>
                  <a:pt x="13" y="337"/>
                </a:cubicBezTo>
                <a:cubicBezTo>
                  <a:pt x="14" y="337"/>
                  <a:pt x="16" y="337"/>
                  <a:pt x="16" y="337"/>
                </a:cubicBezTo>
                <a:cubicBezTo>
                  <a:pt x="18" y="338"/>
                  <a:pt x="20" y="342"/>
                  <a:pt x="21" y="344"/>
                </a:cubicBezTo>
                <a:cubicBezTo>
                  <a:pt x="21" y="344"/>
                  <a:pt x="21" y="344"/>
                  <a:pt x="21" y="344"/>
                </a:cubicBezTo>
                <a:cubicBezTo>
                  <a:pt x="22" y="346"/>
                  <a:pt x="22" y="347"/>
                  <a:pt x="23" y="348"/>
                </a:cubicBezTo>
                <a:cubicBezTo>
                  <a:pt x="25" y="352"/>
                  <a:pt x="26" y="357"/>
                  <a:pt x="30" y="359"/>
                </a:cubicBezTo>
                <a:cubicBezTo>
                  <a:pt x="35" y="362"/>
                  <a:pt x="41" y="364"/>
                  <a:pt x="46" y="364"/>
                </a:cubicBezTo>
                <a:cubicBezTo>
                  <a:pt x="50" y="364"/>
                  <a:pt x="53" y="363"/>
                  <a:pt x="56" y="361"/>
                </a:cubicBezTo>
                <a:cubicBezTo>
                  <a:pt x="57" y="360"/>
                  <a:pt x="58" y="359"/>
                  <a:pt x="59" y="358"/>
                </a:cubicBezTo>
                <a:cubicBezTo>
                  <a:pt x="62" y="355"/>
                  <a:pt x="64" y="353"/>
                  <a:pt x="68" y="352"/>
                </a:cubicBezTo>
                <a:cubicBezTo>
                  <a:pt x="69" y="352"/>
                  <a:pt x="70" y="352"/>
                  <a:pt x="71" y="352"/>
                </a:cubicBezTo>
                <a:cubicBezTo>
                  <a:pt x="72" y="352"/>
                  <a:pt x="73" y="352"/>
                  <a:pt x="74" y="352"/>
                </a:cubicBezTo>
                <a:cubicBezTo>
                  <a:pt x="75" y="352"/>
                  <a:pt x="76" y="352"/>
                  <a:pt x="77" y="352"/>
                </a:cubicBezTo>
                <a:cubicBezTo>
                  <a:pt x="79" y="352"/>
                  <a:pt x="80" y="352"/>
                  <a:pt x="81" y="351"/>
                </a:cubicBezTo>
                <a:cubicBezTo>
                  <a:pt x="89" y="349"/>
                  <a:pt x="97" y="339"/>
                  <a:pt x="100" y="331"/>
                </a:cubicBezTo>
                <a:cubicBezTo>
                  <a:pt x="105" y="321"/>
                  <a:pt x="102" y="310"/>
                  <a:pt x="99" y="299"/>
                </a:cubicBezTo>
                <a:cubicBezTo>
                  <a:pt x="102" y="299"/>
                  <a:pt x="103" y="298"/>
                  <a:pt x="106" y="297"/>
                </a:cubicBezTo>
                <a:cubicBezTo>
                  <a:pt x="107" y="296"/>
                  <a:pt x="107" y="296"/>
                  <a:pt x="107" y="296"/>
                </a:cubicBezTo>
                <a:cubicBezTo>
                  <a:pt x="108" y="295"/>
                  <a:pt x="109" y="295"/>
                  <a:pt x="110" y="295"/>
                </a:cubicBezTo>
                <a:cubicBezTo>
                  <a:pt x="110" y="295"/>
                  <a:pt x="111" y="295"/>
                  <a:pt x="112" y="296"/>
                </a:cubicBezTo>
                <a:cubicBezTo>
                  <a:pt x="113" y="296"/>
                  <a:pt x="114" y="297"/>
                  <a:pt x="114" y="297"/>
                </a:cubicBezTo>
                <a:cubicBezTo>
                  <a:pt x="115" y="298"/>
                  <a:pt x="116" y="298"/>
                  <a:pt x="118" y="298"/>
                </a:cubicBezTo>
                <a:cubicBezTo>
                  <a:pt x="118" y="298"/>
                  <a:pt x="119" y="298"/>
                  <a:pt x="119" y="298"/>
                </a:cubicBezTo>
                <a:cubicBezTo>
                  <a:pt x="120" y="298"/>
                  <a:pt x="121" y="298"/>
                  <a:pt x="123" y="298"/>
                </a:cubicBezTo>
                <a:cubicBezTo>
                  <a:pt x="124" y="298"/>
                  <a:pt x="125" y="298"/>
                  <a:pt x="126" y="298"/>
                </a:cubicBezTo>
                <a:cubicBezTo>
                  <a:pt x="126" y="298"/>
                  <a:pt x="126" y="298"/>
                  <a:pt x="126" y="298"/>
                </a:cubicBezTo>
                <a:cubicBezTo>
                  <a:pt x="130" y="298"/>
                  <a:pt x="132" y="299"/>
                  <a:pt x="135" y="301"/>
                </a:cubicBezTo>
                <a:cubicBezTo>
                  <a:pt x="136" y="302"/>
                  <a:pt x="137" y="302"/>
                  <a:pt x="138" y="303"/>
                </a:cubicBezTo>
                <a:cubicBezTo>
                  <a:pt x="142" y="306"/>
                  <a:pt x="145" y="306"/>
                  <a:pt x="151" y="306"/>
                </a:cubicBezTo>
                <a:cubicBezTo>
                  <a:pt x="155" y="306"/>
                  <a:pt x="158" y="304"/>
                  <a:pt x="161" y="301"/>
                </a:cubicBezTo>
                <a:cubicBezTo>
                  <a:pt x="163" y="300"/>
                  <a:pt x="165" y="298"/>
                  <a:pt x="168" y="297"/>
                </a:cubicBezTo>
                <a:cubicBezTo>
                  <a:pt x="170" y="296"/>
                  <a:pt x="173" y="296"/>
                  <a:pt x="176" y="296"/>
                </a:cubicBezTo>
                <a:cubicBezTo>
                  <a:pt x="180" y="296"/>
                  <a:pt x="184" y="296"/>
                  <a:pt x="187" y="294"/>
                </a:cubicBezTo>
                <a:cubicBezTo>
                  <a:pt x="188" y="293"/>
                  <a:pt x="190" y="291"/>
                  <a:pt x="191" y="289"/>
                </a:cubicBezTo>
                <a:cubicBezTo>
                  <a:pt x="191" y="288"/>
                  <a:pt x="192" y="288"/>
                  <a:pt x="192" y="287"/>
                </a:cubicBezTo>
                <a:cubicBezTo>
                  <a:pt x="192" y="286"/>
                  <a:pt x="192" y="286"/>
                  <a:pt x="195" y="284"/>
                </a:cubicBezTo>
                <a:cubicBezTo>
                  <a:pt x="196" y="284"/>
                  <a:pt x="196" y="284"/>
                  <a:pt x="197" y="283"/>
                </a:cubicBezTo>
                <a:cubicBezTo>
                  <a:pt x="200" y="282"/>
                  <a:pt x="203" y="281"/>
                  <a:pt x="205" y="278"/>
                </a:cubicBezTo>
                <a:cubicBezTo>
                  <a:pt x="206" y="276"/>
                  <a:pt x="206" y="276"/>
                  <a:pt x="206" y="276"/>
                </a:cubicBezTo>
                <a:cubicBezTo>
                  <a:pt x="209" y="273"/>
                  <a:pt x="211" y="270"/>
                  <a:pt x="215" y="270"/>
                </a:cubicBezTo>
                <a:cubicBezTo>
                  <a:pt x="217" y="270"/>
                  <a:pt x="217" y="270"/>
                  <a:pt x="217" y="270"/>
                </a:cubicBezTo>
                <a:cubicBezTo>
                  <a:pt x="217" y="268"/>
                  <a:pt x="217" y="268"/>
                  <a:pt x="217" y="268"/>
                </a:cubicBezTo>
                <a:cubicBezTo>
                  <a:pt x="217" y="265"/>
                  <a:pt x="218" y="264"/>
                  <a:pt x="221" y="263"/>
                </a:cubicBezTo>
                <a:cubicBezTo>
                  <a:pt x="222" y="263"/>
                  <a:pt x="222" y="262"/>
                  <a:pt x="223" y="262"/>
                </a:cubicBezTo>
                <a:cubicBezTo>
                  <a:pt x="224" y="261"/>
                  <a:pt x="225" y="261"/>
                  <a:pt x="226" y="260"/>
                </a:cubicBezTo>
                <a:cubicBezTo>
                  <a:pt x="228" y="259"/>
                  <a:pt x="229" y="257"/>
                  <a:pt x="231" y="256"/>
                </a:cubicBezTo>
                <a:cubicBezTo>
                  <a:pt x="236" y="254"/>
                  <a:pt x="241" y="250"/>
                  <a:pt x="246" y="245"/>
                </a:cubicBezTo>
                <a:cubicBezTo>
                  <a:pt x="248" y="243"/>
                  <a:pt x="250" y="238"/>
                  <a:pt x="248" y="235"/>
                </a:cubicBezTo>
                <a:cubicBezTo>
                  <a:pt x="248" y="235"/>
                  <a:pt x="247" y="234"/>
                  <a:pt x="246" y="233"/>
                </a:cubicBezTo>
                <a:cubicBezTo>
                  <a:pt x="245" y="232"/>
                  <a:pt x="244" y="231"/>
                  <a:pt x="244" y="230"/>
                </a:cubicBezTo>
                <a:cubicBezTo>
                  <a:pt x="244" y="228"/>
                  <a:pt x="244" y="227"/>
                  <a:pt x="244" y="226"/>
                </a:cubicBezTo>
                <a:cubicBezTo>
                  <a:pt x="245" y="224"/>
                  <a:pt x="245" y="223"/>
                  <a:pt x="245" y="222"/>
                </a:cubicBezTo>
                <a:cubicBezTo>
                  <a:pt x="245" y="221"/>
                  <a:pt x="244" y="220"/>
                  <a:pt x="244" y="220"/>
                </a:cubicBezTo>
                <a:cubicBezTo>
                  <a:pt x="243" y="219"/>
                  <a:pt x="243" y="219"/>
                  <a:pt x="242" y="218"/>
                </a:cubicBezTo>
                <a:cubicBezTo>
                  <a:pt x="242" y="217"/>
                  <a:pt x="241" y="216"/>
                  <a:pt x="242" y="216"/>
                </a:cubicBezTo>
                <a:cubicBezTo>
                  <a:pt x="242" y="214"/>
                  <a:pt x="243" y="213"/>
                  <a:pt x="245" y="212"/>
                </a:cubicBezTo>
                <a:cubicBezTo>
                  <a:pt x="247" y="212"/>
                  <a:pt x="247" y="212"/>
                  <a:pt x="247" y="212"/>
                </a:cubicBezTo>
                <a:cubicBezTo>
                  <a:pt x="246" y="211"/>
                  <a:pt x="246" y="211"/>
                  <a:pt x="246" y="211"/>
                </a:cubicBezTo>
                <a:cubicBezTo>
                  <a:pt x="246" y="210"/>
                  <a:pt x="246" y="209"/>
                  <a:pt x="247" y="208"/>
                </a:cubicBezTo>
                <a:cubicBezTo>
                  <a:pt x="247" y="202"/>
                  <a:pt x="250" y="197"/>
                  <a:pt x="253" y="193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9" name="Freeform 21">
            <a:extLst>
              <a:ext uri="{FF2B5EF4-FFF2-40B4-BE49-F238E27FC236}">
                <a16:creationId xmlns:a16="http://schemas.microsoft.com/office/drawing/2014/main" id="{0F7333C3-A88C-415B-95AC-2DF27D6CFC9C}"/>
              </a:ext>
            </a:extLst>
          </p:cNvPr>
          <p:cNvSpPr>
            <a:spLocks/>
          </p:cNvSpPr>
          <p:nvPr/>
        </p:nvSpPr>
        <p:spPr bwMode="auto">
          <a:xfrm>
            <a:off x="3698149" y="2292497"/>
            <a:ext cx="781484" cy="1277099"/>
          </a:xfrm>
          <a:custGeom>
            <a:avLst/>
            <a:gdLst>
              <a:gd name="T0" fmla="*/ 212 w 223"/>
              <a:gd name="T1" fmla="*/ 235 h 374"/>
              <a:gd name="T2" fmla="*/ 192 w 223"/>
              <a:gd name="T3" fmla="*/ 219 h 374"/>
              <a:gd name="T4" fmla="*/ 186 w 223"/>
              <a:gd name="T5" fmla="*/ 208 h 374"/>
              <a:gd name="T6" fmla="*/ 179 w 223"/>
              <a:gd name="T7" fmla="*/ 194 h 374"/>
              <a:gd name="T8" fmla="*/ 173 w 223"/>
              <a:gd name="T9" fmla="*/ 179 h 374"/>
              <a:gd name="T10" fmla="*/ 166 w 223"/>
              <a:gd name="T11" fmla="*/ 176 h 374"/>
              <a:gd name="T12" fmla="*/ 175 w 223"/>
              <a:gd name="T13" fmla="*/ 165 h 374"/>
              <a:gd name="T14" fmla="*/ 193 w 223"/>
              <a:gd name="T15" fmla="*/ 146 h 374"/>
              <a:gd name="T16" fmla="*/ 180 w 223"/>
              <a:gd name="T17" fmla="*/ 129 h 374"/>
              <a:gd name="T18" fmla="*/ 159 w 223"/>
              <a:gd name="T19" fmla="*/ 120 h 374"/>
              <a:gd name="T20" fmla="*/ 149 w 223"/>
              <a:gd name="T21" fmla="*/ 100 h 374"/>
              <a:gd name="T22" fmla="*/ 142 w 223"/>
              <a:gd name="T23" fmla="*/ 91 h 374"/>
              <a:gd name="T24" fmla="*/ 154 w 223"/>
              <a:gd name="T25" fmla="*/ 62 h 374"/>
              <a:gd name="T26" fmla="*/ 154 w 223"/>
              <a:gd name="T27" fmla="*/ 41 h 374"/>
              <a:gd name="T28" fmla="*/ 142 w 223"/>
              <a:gd name="T29" fmla="*/ 12 h 374"/>
              <a:gd name="T30" fmla="*/ 132 w 223"/>
              <a:gd name="T31" fmla="*/ 3 h 374"/>
              <a:gd name="T32" fmla="*/ 120 w 223"/>
              <a:gd name="T33" fmla="*/ 4 h 374"/>
              <a:gd name="T34" fmla="*/ 112 w 223"/>
              <a:gd name="T35" fmla="*/ 1 h 374"/>
              <a:gd name="T36" fmla="*/ 102 w 223"/>
              <a:gd name="T37" fmla="*/ 5 h 374"/>
              <a:gd name="T38" fmla="*/ 102 w 223"/>
              <a:gd name="T39" fmla="*/ 10 h 374"/>
              <a:gd name="T40" fmla="*/ 120 w 223"/>
              <a:gd name="T41" fmla="*/ 22 h 374"/>
              <a:gd name="T42" fmla="*/ 116 w 223"/>
              <a:gd name="T43" fmla="*/ 38 h 374"/>
              <a:gd name="T44" fmla="*/ 101 w 223"/>
              <a:gd name="T45" fmla="*/ 59 h 374"/>
              <a:gd name="T46" fmla="*/ 75 w 223"/>
              <a:gd name="T47" fmla="*/ 78 h 374"/>
              <a:gd name="T48" fmla="*/ 68 w 223"/>
              <a:gd name="T49" fmla="*/ 103 h 374"/>
              <a:gd name="T50" fmla="*/ 71 w 223"/>
              <a:gd name="T51" fmla="*/ 131 h 374"/>
              <a:gd name="T52" fmla="*/ 61 w 223"/>
              <a:gd name="T53" fmla="*/ 152 h 374"/>
              <a:gd name="T54" fmla="*/ 50 w 223"/>
              <a:gd name="T55" fmla="*/ 168 h 374"/>
              <a:gd name="T56" fmla="*/ 34 w 223"/>
              <a:gd name="T57" fmla="*/ 188 h 374"/>
              <a:gd name="T58" fmla="*/ 18 w 223"/>
              <a:gd name="T59" fmla="*/ 228 h 374"/>
              <a:gd name="T60" fmla="*/ 6 w 223"/>
              <a:gd name="T61" fmla="*/ 260 h 374"/>
              <a:gd name="T62" fmla="*/ 5 w 223"/>
              <a:gd name="T63" fmla="*/ 272 h 374"/>
              <a:gd name="T64" fmla="*/ 2 w 223"/>
              <a:gd name="T65" fmla="*/ 290 h 374"/>
              <a:gd name="T66" fmla="*/ 3 w 223"/>
              <a:gd name="T67" fmla="*/ 302 h 374"/>
              <a:gd name="T68" fmla="*/ 4 w 223"/>
              <a:gd name="T69" fmla="*/ 321 h 374"/>
              <a:gd name="T70" fmla="*/ 7 w 223"/>
              <a:gd name="T71" fmla="*/ 345 h 374"/>
              <a:gd name="T72" fmla="*/ 19 w 223"/>
              <a:gd name="T73" fmla="*/ 334 h 374"/>
              <a:gd name="T74" fmla="*/ 27 w 223"/>
              <a:gd name="T75" fmla="*/ 330 h 374"/>
              <a:gd name="T76" fmla="*/ 34 w 223"/>
              <a:gd name="T77" fmla="*/ 357 h 374"/>
              <a:gd name="T78" fmla="*/ 50 w 223"/>
              <a:gd name="T79" fmla="*/ 363 h 374"/>
              <a:gd name="T80" fmla="*/ 65 w 223"/>
              <a:gd name="T81" fmla="*/ 355 h 374"/>
              <a:gd name="T82" fmla="*/ 88 w 223"/>
              <a:gd name="T83" fmla="*/ 364 h 374"/>
              <a:gd name="T84" fmla="*/ 94 w 223"/>
              <a:gd name="T85" fmla="*/ 364 h 374"/>
              <a:gd name="T86" fmla="*/ 106 w 223"/>
              <a:gd name="T87" fmla="*/ 364 h 374"/>
              <a:gd name="T88" fmla="*/ 128 w 223"/>
              <a:gd name="T89" fmla="*/ 371 h 374"/>
              <a:gd name="T90" fmla="*/ 134 w 223"/>
              <a:gd name="T91" fmla="*/ 371 h 374"/>
              <a:gd name="T92" fmla="*/ 135 w 223"/>
              <a:gd name="T93" fmla="*/ 361 h 374"/>
              <a:gd name="T94" fmla="*/ 146 w 223"/>
              <a:gd name="T95" fmla="*/ 369 h 374"/>
              <a:gd name="T96" fmla="*/ 163 w 223"/>
              <a:gd name="T97" fmla="*/ 362 h 374"/>
              <a:gd name="T98" fmla="*/ 175 w 223"/>
              <a:gd name="T99" fmla="*/ 361 h 374"/>
              <a:gd name="T100" fmla="*/ 197 w 223"/>
              <a:gd name="T101" fmla="*/ 351 h 374"/>
              <a:gd name="T102" fmla="*/ 200 w 223"/>
              <a:gd name="T103" fmla="*/ 348 h 374"/>
              <a:gd name="T104" fmla="*/ 201 w 223"/>
              <a:gd name="T105" fmla="*/ 337 h 374"/>
              <a:gd name="T106" fmla="*/ 195 w 223"/>
              <a:gd name="T107" fmla="*/ 327 h 374"/>
              <a:gd name="T108" fmla="*/ 202 w 223"/>
              <a:gd name="T109" fmla="*/ 315 h 374"/>
              <a:gd name="T110" fmla="*/ 206 w 223"/>
              <a:gd name="T111" fmla="*/ 308 h 374"/>
              <a:gd name="T112" fmla="*/ 203 w 223"/>
              <a:gd name="T113" fmla="*/ 302 h 374"/>
              <a:gd name="T114" fmla="*/ 197 w 223"/>
              <a:gd name="T115" fmla="*/ 292 h 374"/>
              <a:gd name="T116" fmla="*/ 197 w 223"/>
              <a:gd name="T117" fmla="*/ 266 h 374"/>
              <a:gd name="T118" fmla="*/ 214 w 223"/>
              <a:gd name="T119" fmla="*/ 248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23" h="374">
                <a:moveTo>
                  <a:pt x="220" y="240"/>
                </a:moveTo>
                <a:cubicBezTo>
                  <a:pt x="217" y="240"/>
                  <a:pt x="216" y="239"/>
                  <a:pt x="215" y="238"/>
                </a:cubicBezTo>
                <a:cubicBezTo>
                  <a:pt x="214" y="237"/>
                  <a:pt x="214" y="237"/>
                  <a:pt x="214" y="237"/>
                </a:cubicBezTo>
                <a:cubicBezTo>
                  <a:pt x="213" y="236"/>
                  <a:pt x="213" y="236"/>
                  <a:pt x="212" y="235"/>
                </a:cubicBezTo>
                <a:cubicBezTo>
                  <a:pt x="210" y="233"/>
                  <a:pt x="208" y="232"/>
                  <a:pt x="205" y="232"/>
                </a:cubicBezTo>
                <a:cubicBezTo>
                  <a:pt x="204" y="232"/>
                  <a:pt x="204" y="232"/>
                  <a:pt x="204" y="232"/>
                </a:cubicBezTo>
                <a:cubicBezTo>
                  <a:pt x="201" y="231"/>
                  <a:pt x="200" y="231"/>
                  <a:pt x="198" y="228"/>
                </a:cubicBezTo>
                <a:cubicBezTo>
                  <a:pt x="196" y="225"/>
                  <a:pt x="194" y="222"/>
                  <a:pt x="192" y="219"/>
                </a:cubicBezTo>
                <a:cubicBezTo>
                  <a:pt x="192" y="219"/>
                  <a:pt x="192" y="219"/>
                  <a:pt x="192" y="219"/>
                </a:cubicBezTo>
                <a:cubicBezTo>
                  <a:pt x="191" y="218"/>
                  <a:pt x="190" y="217"/>
                  <a:pt x="189" y="216"/>
                </a:cubicBezTo>
                <a:cubicBezTo>
                  <a:pt x="189" y="215"/>
                  <a:pt x="189" y="215"/>
                  <a:pt x="188" y="214"/>
                </a:cubicBezTo>
                <a:cubicBezTo>
                  <a:pt x="186" y="212"/>
                  <a:pt x="185" y="211"/>
                  <a:pt x="186" y="208"/>
                </a:cubicBezTo>
                <a:cubicBezTo>
                  <a:pt x="186" y="207"/>
                  <a:pt x="187" y="206"/>
                  <a:pt x="188" y="205"/>
                </a:cubicBezTo>
                <a:cubicBezTo>
                  <a:pt x="189" y="204"/>
                  <a:pt x="191" y="203"/>
                  <a:pt x="190" y="201"/>
                </a:cubicBezTo>
                <a:cubicBezTo>
                  <a:pt x="190" y="199"/>
                  <a:pt x="187" y="198"/>
                  <a:pt x="184" y="197"/>
                </a:cubicBezTo>
                <a:cubicBezTo>
                  <a:pt x="182" y="196"/>
                  <a:pt x="180" y="195"/>
                  <a:pt x="179" y="194"/>
                </a:cubicBezTo>
                <a:cubicBezTo>
                  <a:pt x="178" y="192"/>
                  <a:pt x="178" y="190"/>
                  <a:pt x="177" y="187"/>
                </a:cubicBezTo>
                <a:cubicBezTo>
                  <a:pt x="177" y="184"/>
                  <a:pt x="177" y="180"/>
                  <a:pt x="174" y="179"/>
                </a:cubicBezTo>
                <a:cubicBezTo>
                  <a:pt x="173" y="179"/>
                  <a:pt x="173" y="179"/>
                  <a:pt x="173" y="179"/>
                </a:cubicBezTo>
                <a:cubicBezTo>
                  <a:pt x="173" y="179"/>
                  <a:pt x="173" y="179"/>
                  <a:pt x="173" y="179"/>
                </a:cubicBezTo>
                <a:cubicBezTo>
                  <a:pt x="172" y="179"/>
                  <a:pt x="171" y="179"/>
                  <a:pt x="171" y="179"/>
                </a:cubicBezTo>
                <a:cubicBezTo>
                  <a:pt x="170" y="179"/>
                  <a:pt x="170" y="179"/>
                  <a:pt x="169" y="179"/>
                </a:cubicBezTo>
                <a:cubicBezTo>
                  <a:pt x="168" y="179"/>
                  <a:pt x="168" y="179"/>
                  <a:pt x="167" y="178"/>
                </a:cubicBezTo>
                <a:cubicBezTo>
                  <a:pt x="166" y="178"/>
                  <a:pt x="166" y="177"/>
                  <a:pt x="166" y="176"/>
                </a:cubicBezTo>
                <a:cubicBezTo>
                  <a:pt x="166" y="175"/>
                  <a:pt x="168" y="173"/>
                  <a:pt x="169" y="173"/>
                </a:cubicBezTo>
                <a:cubicBezTo>
                  <a:pt x="170" y="172"/>
                  <a:pt x="171" y="172"/>
                  <a:pt x="171" y="172"/>
                </a:cubicBezTo>
                <a:cubicBezTo>
                  <a:pt x="172" y="171"/>
                  <a:pt x="173" y="171"/>
                  <a:pt x="174" y="169"/>
                </a:cubicBezTo>
                <a:cubicBezTo>
                  <a:pt x="175" y="168"/>
                  <a:pt x="175" y="166"/>
                  <a:pt x="175" y="165"/>
                </a:cubicBezTo>
                <a:cubicBezTo>
                  <a:pt x="175" y="164"/>
                  <a:pt x="175" y="163"/>
                  <a:pt x="175" y="162"/>
                </a:cubicBezTo>
                <a:cubicBezTo>
                  <a:pt x="177" y="154"/>
                  <a:pt x="182" y="150"/>
                  <a:pt x="190" y="150"/>
                </a:cubicBezTo>
                <a:cubicBezTo>
                  <a:pt x="193" y="150"/>
                  <a:pt x="193" y="150"/>
                  <a:pt x="193" y="150"/>
                </a:cubicBezTo>
                <a:cubicBezTo>
                  <a:pt x="193" y="146"/>
                  <a:pt x="193" y="146"/>
                  <a:pt x="193" y="146"/>
                </a:cubicBezTo>
                <a:cubicBezTo>
                  <a:pt x="194" y="143"/>
                  <a:pt x="194" y="140"/>
                  <a:pt x="195" y="137"/>
                </a:cubicBezTo>
                <a:cubicBezTo>
                  <a:pt x="196" y="133"/>
                  <a:pt x="196" y="130"/>
                  <a:pt x="192" y="128"/>
                </a:cubicBezTo>
                <a:cubicBezTo>
                  <a:pt x="191" y="127"/>
                  <a:pt x="190" y="127"/>
                  <a:pt x="188" y="127"/>
                </a:cubicBezTo>
                <a:cubicBezTo>
                  <a:pt x="185" y="127"/>
                  <a:pt x="182" y="128"/>
                  <a:pt x="180" y="129"/>
                </a:cubicBezTo>
                <a:cubicBezTo>
                  <a:pt x="179" y="129"/>
                  <a:pt x="177" y="130"/>
                  <a:pt x="176" y="130"/>
                </a:cubicBezTo>
                <a:cubicBezTo>
                  <a:pt x="175" y="131"/>
                  <a:pt x="173" y="132"/>
                  <a:pt x="172" y="132"/>
                </a:cubicBezTo>
                <a:cubicBezTo>
                  <a:pt x="171" y="132"/>
                  <a:pt x="170" y="132"/>
                  <a:pt x="168" y="130"/>
                </a:cubicBezTo>
                <a:cubicBezTo>
                  <a:pt x="165" y="128"/>
                  <a:pt x="162" y="124"/>
                  <a:pt x="159" y="120"/>
                </a:cubicBezTo>
                <a:cubicBezTo>
                  <a:pt x="158" y="118"/>
                  <a:pt x="157" y="117"/>
                  <a:pt x="156" y="116"/>
                </a:cubicBezTo>
                <a:cubicBezTo>
                  <a:pt x="156" y="115"/>
                  <a:pt x="155" y="114"/>
                  <a:pt x="154" y="114"/>
                </a:cubicBezTo>
                <a:cubicBezTo>
                  <a:pt x="153" y="112"/>
                  <a:pt x="151" y="110"/>
                  <a:pt x="150" y="108"/>
                </a:cubicBezTo>
                <a:cubicBezTo>
                  <a:pt x="149" y="105"/>
                  <a:pt x="149" y="103"/>
                  <a:pt x="149" y="100"/>
                </a:cubicBezTo>
                <a:cubicBezTo>
                  <a:pt x="149" y="97"/>
                  <a:pt x="149" y="97"/>
                  <a:pt x="149" y="97"/>
                </a:cubicBezTo>
                <a:cubicBezTo>
                  <a:pt x="147" y="97"/>
                  <a:pt x="147" y="97"/>
                  <a:pt x="147" y="97"/>
                </a:cubicBezTo>
                <a:cubicBezTo>
                  <a:pt x="144" y="97"/>
                  <a:pt x="143" y="96"/>
                  <a:pt x="142" y="95"/>
                </a:cubicBezTo>
                <a:cubicBezTo>
                  <a:pt x="141" y="94"/>
                  <a:pt x="141" y="93"/>
                  <a:pt x="142" y="91"/>
                </a:cubicBezTo>
                <a:cubicBezTo>
                  <a:pt x="143" y="90"/>
                  <a:pt x="144" y="89"/>
                  <a:pt x="146" y="87"/>
                </a:cubicBezTo>
                <a:cubicBezTo>
                  <a:pt x="147" y="86"/>
                  <a:pt x="149" y="85"/>
                  <a:pt x="150" y="83"/>
                </a:cubicBezTo>
                <a:cubicBezTo>
                  <a:pt x="151" y="80"/>
                  <a:pt x="151" y="76"/>
                  <a:pt x="152" y="73"/>
                </a:cubicBezTo>
                <a:cubicBezTo>
                  <a:pt x="152" y="69"/>
                  <a:pt x="153" y="65"/>
                  <a:pt x="154" y="62"/>
                </a:cubicBezTo>
                <a:cubicBezTo>
                  <a:pt x="154" y="60"/>
                  <a:pt x="154" y="60"/>
                  <a:pt x="154" y="60"/>
                </a:cubicBezTo>
                <a:cubicBezTo>
                  <a:pt x="156" y="58"/>
                  <a:pt x="157" y="55"/>
                  <a:pt x="157" y="52"/>
                </a:cubicBezTo>
                <a:cubicBezTo>
                  <a:pt x="156" y="50"/>
                  <a:pt x="156" y="49"/>
                  <a:pt x="155" y="47"/>
                </a:cubicBezTo>
                <a:cubicBezTo>
                  <a:pt x="155" y="45"/>
                  <a:pt x="154" y="43"/>
                  <a:pt x="154" y="41"/>
                </a:cubicBezTo>
                <a:cubicBezTo>
                  <a:pt x="154" y="39"/>
                  <a:pt x="155" y="37"/>
                  <a:pt x="155" y="35"/>
                </a:cubicBezTo>
                <a:cubicBezTo>
                  <a:pt x="156" y="30"/>
                  <a:pt x="157" y="26"/>
                  <a:pt x="153" y="20"/>
                </a:cubicBezTo>
                <a:cubicBezTo>
                  <a:pt x="151" y="17"/>
                  <a:pt x="149" y="14"/>
                  <a:pt x="147" y="13"/>
                </a:cubicBezTo>
                <a:cubicBezTo>
                  <a:pt x="145" y="12"/>
                  <a:pt x="144" y="12"/>
                  <a:pt x="142" y="12"/>
                </a:cubicBezTo>
                <a:cubicBezTo>
                  <a:pt x="140" y="12"/>
                  <a:pt x="138" y="12"/>
                  <a:pt x="136" y="9"/>
                </a:cubicBezTo>
                <a:cubicBezTo>
                  <a:pt x="136" y="8"/>
                  <a:pt x="135" y="7"/>
                  <a:pt x="135" y="6"/>
                </a:cubicBezTo>
                <a:cubicBezTo>
                  <a:pt x="135" y="5"/>
                  <a:pt x="134" y="3"/>
                  <a:pt x="132" y="3"/>
                </a:cubicBezTo>
                <a:cubicBezTo>
                  <a:pt x="132" y="3"/>
                  <a:pt x="132" y="3"/>
                  <a:pt x="132" y="3"/>
                </a:cubicBezTo>
                <a:cubicBezTo>
                  <a:pt x="130" y="3"/>
                  <a:pt x="129" y="4"/>
                  <a:pt x="128" y="5"/>
                </a:cubicBezTo>
                <a:cubicBezTo>
                  <a:pt x="127" y="6"/>
                  <a:pt x="126" y="6"/>
                  <a:pt x="125" y="6"/>
                </a:cubicBezTo>
                <a:cubicBezTo>
                  <a:pt x="124" y="6"/>
                  <a:pt x="124" y="6"/>
                  <a:pt x="124" y="6"/>
                </a:cubicBezTo>
                <a:cubicBezTo>
                  <a:pt x="122" y="6"/>
                  <a:pt x="121" y="5"/>
                  <a:pt x="120" y="4"/>
                </a:cubicBezTo>
                <a:cubicBezTo>
                  <a:pt x="119" y="3"/>
                  <a:pt x="118" y="2"/>
                  <a:pt x="117" y="1"/>
                </a:cubicBezTo>
                <a:cubicBezTo>
                  <a:pt x="116" y="1"/>
                  <a:pt x="116" y="1"/>
                  <a:pt x="114" y="1"/>
                </a:cubicBezTo>
                <a:cubicBezTo>
                  <a:pt x="114" y="1"/>
                  <a:pt x="113" y="1"/>
                  <a:pt x="113" y="1"/>
                </a:cubicBezTo>
                <a:cubicBezTo>
                  <a:pt x="112" y="1"/>
                  <a:pt x="112" y="1"/>
                  <a:pt x="112" y="1"/>
                </a:cubicBezTo>
                <a:cubicBezTo>
                  <a:pt x="110" y="1"/>
                  <a:pt x="109" y="0"/>
                  <a:pt x="108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06" y="1"/>
                  <a:pt x="106" y="1"/>
                  <a:pt x="106" y="1"/>
                </a:cubicBezTo>
                <a:cubicBezTo>
                  <a:pt x="105" y="2"/>
                  <a:pt x="103" y="4"/>
                  <a:pt x="102" y="5"/>
                </a:cubicBezTo>
                <a:cubicBezTo>
                  <a:pt x="101" y="5"/>
                  <a:pt x="101" y="5"/>
                  <a:pt x="101" y="5"/>
                </a:cubicBezTo>
                <a:cubicBezTo>
                  <a:pt x="100" y="5"/>
                  <a:pt x="100" y="6"/>
                  <a:pt x="99" y="6"/>
                </a:cubicBezTo>
                <a:cubicBezTo>
                  <a:pt x="100" y="10"/>
                  <a:pt x="100" y="10"/>
                  <a:pt x="100" y="10"/>
                </a:cubicBezTo>
                <a:cubicBezTo>
                  <a:pt x="101" y="10"/>
                  <a:pt x="101" y="10"/>
                  <a:pt x="102" y="10"/>
                </a:cubicBezTo>
                <a:cubicBezTo>
                  <a:pt x="103" y="10"/>
                  <a:pt x="103" y="9"/>
                  <a:pt x="104" y="9"/>
                </a:cubicBezTo>
                <a:cubicBezTo>
                  <a:pt x="104" y="9"/>
                  <a:pt x="104" y="9"/>
                  <a:pt x="104" y="10"/>
                </a:cubicBezTo>
                <a:cubicBezTo>
                  <a:pt x="108" y="10"/>
                  <a:pt x="114" y="13"/>
                  <a:pt x="117" y="16"/>
                </a:cubicBezTo>
                <a:cubicBezTo>
                  <a:pt x="118" y="17"/>
                  <a:pt x="120" y="19"/>
                  <a:pt x="120" y="22"/>
                </a:cubicBezTo>
                <a:cubicBezTo>
                  <a:pt x="120" y="24"/>
                  <a:pt x="119" y="25"/>
                  <a:pt x="118" y="27"/>
                </a:cubicBezTo>
                <a:cubicBezTo>
                  <a:pt x="117" y="28"/>
                  <a:pt x="117" y="28"/>
                  <a:pt x="116" y="29"/>
                </a:cubicBezTo>
                <a:cubicBezTo>
                  <a:pt x="116" y="31"/>
                  <a:pt x="116" y="32"/>
                  <a:pt x="116" y="34"/>
                </a:cubicBezTo>
                <a:cubicBezTo>
                  <a:pt x="116" y="35"/>
                  <a:pt x="116" y="37"/>
                  <a:pt x="116" y="38"/>
                </a:cubicBezTo>
                <a:cubicBezTo>
                  <a:pt x="115" y="40"/>
                  <a:pt x="113" y="43"/>
                  <a:pt x="112" y="45"/>
                </a:cubicBezTo>
                <a:cubicBezTo>
                  <a:pt x="111" y="45"/>
                  <a:pt x="111" y="45"/>
                  <a:pt x="111" y="45"/>
                </a:cubicBezTo>
                <a:cubicBezTo>
                  <a:pt x="110" y="47"/>
                  <a:pt x="109" y="49"/>
                  <a:pt x="107" y="51"/>
                </a:cubicBezTo>
                <a:cubicBezTo>
                  <a:pt x="106" y="53"/>
                  <a:pt x="104" y="56"/>
                  <a:pt x="101" y="59"/>
                </a:cubicBezTo>
                <a:cubicBezTo>
                  <a:pt x="99" y="61"/>
                  <a:pt x="98" y="62"/>
                  <a:pt x="98" y="65"/>
                </a:cubicBezTo>
                <a:cubicBezTo>
                  <a:pt x="96" y="69"/>
                  <a:pt x="94" y="70"/>
                  <a:pt x="91" y="72"/>
                </a:cubicBezTo>
                <a:cubicBezTo>
                  <a:pt x="89" y="73"/>
                  <a:pt x="86" y="74"/>
                  <a:pt x="83" y="75"/>
                </a:cubicBezTo>
                <a:cubicBezTo>
                  <a:pt x="80" y="75"/>
                  <a:pt x="78" y="76"/>
                  <a:pt x="75" y="78"/>
                </a:cubicBezTo>
                <a:cubicBezTo>
                  <a:pt x="70" y="81"/>
                  <a:pt x="71" y="84"/>
                  <a:pt x="71" y="89"/>
                </a:cubicBezTo>
                <a:cubicBezTo>
                  <a:pt x="71" y="90"/>
                  <a:pt x="72" y="91"/>
                  <a:pt x="72" y="93"/>
                </a:cubicBezTo>
                <a:cubicBezTo>
                  <a:pt x="71" y="96"/>
                  <a:pt x="71" y="99"/>
                  <a:pt x="69" y="102"/>
                </a:cubicBezTo>
                <a:cubicBezTo>
                  <a:pt x="69" y="102"/>
                  <a:pt x="69" y="102"/>
                  <a:pt x="68" y="103"/>
                </a:cubicBezTo>
                <a:cubicBezTo>
                  <a:pt x="67" y="105"/>
                  <a:pt x="66" y="107"/>
                  <a:pt x="66" y="109"/>
                </a:cubicBezTo>
                <a:cubicBezTo>
                  <a:pt x="67" y="111"/>
                  <a:pt x="68" y="113"/>
                  <a:pt x="70" y="115"/>
                </a:cubicBezTo>
                <a:cubicBezTo>
                  <a:pt x="72" y="117"/>
                  <a:pt x="74" y="119"/>
                  <a:pt x="74" y="123"/>
                </a:cubicBezTo>
                <a:cubicBezTo>
                  <a:pt x="73" y="126"/>
                  <a:pt x="72" y="128"/>
                  <a:pt x="71" y="131"/>
                </a:cubicBezTo>
                <a:cubicBezTo>
                  <a:pt x="70" y="132"/>
                  <a:pt x="70" y="134"/>
                  <a:pt x="69" y="136"/>
                </a:cubicBezTo>
                <a:cubicBezTo>
                  <a:pt x="68" y="138"/>
                  <a:pt x="68" y="138"/>
                  <a:pt x="68" y="138"/>
                </a:cubicBezTo>
                <a:cubicBezTo>
                  <a:pt x="67" y="141"/>
                  <a:pt x="67" y="144"/>
                  <a:pt x="65" y="148"/>
                </a:cubicBezTo>
                <a:cubicBezTo>
                  <a:pt x="64" y="149"/>
                  <a:pt x="63" y="151"/>
                  <a:pt x="61" y="152"/>
                </a:cubicBezTo>
                <a:cubicBezTo>
                  <a:pt x="60" y="154"/>
                  <a:pt x="60" y="155"/>
                  <a:pt x="59" y="156"/>
                </a:cubicBezTo>
                <a:cubicBezTo>
                  <a:pt x="59" y="156"/>
                  <a:pt x="59" y="157"/>
                  <a:pt x="58" y="158"/>
                </a:cubicBezTo>
                <a:cubicBezTo>
                  <a:pt x="58" y="159"/>
                  <a:pt x="58" y="159"/>
                  <a:pt x="58" y="159"/>
                </a:cubicBezTo>
                <a:cubicBezTo>
                  <a:pt x="56" y="162"/>
                  <a:pt x="53" y="166"/>
                  <a:pt x="50" y="168"/>
                </a:cubicBezTo>
                <a:cubicBezTo>
                  <a:pt x="47" y="170"/>
                  <a:pt x="45" y="172"/>
                  <a:pt x="44" y="175"/>
                </a:cubicBezTo>
                <a:cubicBezTo>
                  <a:pt x="43" y="175"/>
                  <a:pt x="42" y="176"/>
                  <a:pt x="42" y="177"/>
                </a:cubicBezTo>
                <a:cubicBezTo>
                  <a:pt x="41" y="178"/>
                  <a:pt x="40" y="180"/>
                  <a:pt x="39" y="181"/>
                </a:cubicBezTo>
                <a:cubicBezTo>
                  <a:pt x="37" y="183"/>
                  <a:pt x="36" y="186"/>
                  <a:pt x="34" y="188"/>
                </a:cubicBezTo>
                <a:cubicBezTo>
                  <a:pt x="30" y="191"/>
                  <a:pt x="29" y="195"/>
                  <a:pt x="28" y="200"/>
                </a:cubicBezTo>
                <a:cubicBezTo>
                  <a:pt x="26" y="207"/>
                  <a:pt x="24" y="214"/>
                  <a:pt x="21" y="220"/>
                </a:cubicBezTo>
                <a:cubicBezTo>
                  <a:pt x="20" y="221"/>
                  <a:pt x="20" y="222"/>
                  <a:pt x="20" y="223"/>
                </a:cubicBezTo>
                <a:cubicBezTo>
                  <a:pt x="19" y="224"/>
                  <a:pt x="18" y="226"/>
                  <a:pt x="18" y="228"/>
                </a:cubicBezTo>
                <a:cubicBezTo>
                  <a:pt x="17" y="231"/>
                  <a:pt x="16" y="235"/>
                  <a:pt x="14" y="237"/>
                </a:cubicBezTo>
                <a:cubicBezTo>
                  <a:pt x="12" y="239"/>
                  <a:pt x="11" y="242"/>
                  <a:pt x="10" y="245"/>
                </a:cubicBezTo>
                <a:cubicBezTo>
                  <a:pt x="10" y="246"/>
                  <a:pt x="9" y="248"/>
                  <a:pt x="8" y="250"/>
                </a:cubicBezTo>
                <a:cubicBezTo>
                  <a:pt x="6" y="253"/>
                  <a:pt x="6" y="256"/>
                  <a:pt x="6" y="260"/>
                </a:cubicBezTo>
                <a:cubicBezTo>
                  <a:pt x="6" y="261"/>
                  <a:pt x="6" y="262"/>
                  <a:pt x="6" y="263"/>
                </a:cubicBezTo>
                <a:cubicBezTo>
                  <a:pt x="6" y="263"/>
                  <a:pt x="6" y="264"/>
                  <a:pt x="6" y="265"/>
                </a:cubicBezTo>
                <a:cubicBezTo>
                  <a:pt x="6" y="266"/>
                  <a:pt x="6" y="268"/>
                  <a:pt x="6" y="269"/>
                </a:cubicBezTo>
                <a:cubicBezTo>
                  <a:pt x="6" y="270"/>
                  <a:pt x="5" y="271"/>
                  <a:pt x="5" y="272"/>
                </a:cubicBezTo>
                <a:cubicBezTo>
                  <a:pt x="4" y="273"/>
                  <a:pt x="4" y="274"/>
                  <a:pt x="3" y="275"/>
                </a:cubicBezTo>
                <a:cubicBezTo>
                  <a:pt x="3" y="276"/>
                  <a:pt x="3" y="277"/>
                  <a:pt x="2" y="278"/>
                </a:cubicBezTo>
                <a:cubicBezTo>
                  <a:pt x="1" y="281"/>
                  <a:pt x="0" y="284"/>
                  <a:pt x="1" y="288"/>
                </a:cubicBezTo>
                <a:cubicBezTo>
                  <a:pt x="1" y="288"/>
                  <a:pt x="1" y="289"/>
                  <a:pt x="2" y="290"/>
                </a:cubicBezTo>
                <a:cubicBezTo>
                  <a:pt x="2" y="291"/>
                  <a:pt x="3" y="292"/>
                  <a:pt x="3" y="293"/>
                </a:cubicBezTo>
                <a:cubicBezTo>
                  <a:pt x="3" y="294"/>
                  <a:pt x="3" y="295"/>
                  <a:pt x="3" y="296"/>
                </a:cubicBezTo>
                <a:cubicBezTo>
                  <a:pt x="2" y="297"/>
                  <a:pt x="2" y="298"/>
                  <a:pt x="2" y="299"/>
                </a:cubicBezTo>
                <a:cubicBezTo>
                  <a:pt x="2" y="300"/>
                  <a:pt x="3" y="301"/>
                  <a:pt x="3" y="302"/>
                </a:cubicBezTo>
                <a:cubicBezTo>
                  <a:pt x="3" y="303"/>
                  <a:pt x="4" y="304"/>
                  <a:pt x="4" y="306"/>
                </a:cubicBezTo>
                <a:cubicBezTo>
                  <a:pt x="4" y="307"/>
                  <a:pt x="4" y="308"/>
                  <a:pt x="3" y="310"/>
                </a:cubicBezTo>
                <a:cubicBezTo>
                  <a:pt x="3" y="310"/>
                  <a:pt x="3" y="311"/>
                  <a:pt x="3" y="312"/>
                </a:cubicBezTo>
                <a:cubicBezTo>
                  <a:pt x="3" y="315"/>
                  <a:pt x="3" y="318"/>
                  <a:pt x="4" y="321"/>
                </a:cubicBezTo>
                <a:cubicBezTo>
                  <a:pt x="4" y="322"/>
                  <a:pt x="5" y="324"/>
                  <a:pt x="5" y="325"/>
                </a:cubicBezTo>
                <a:cubicBezTo>
                  <a:pt x="5" y="328"/>
                  <a:pt x="5" y="330"/>
                  <a:pt x="4" y="332"/>
                </a:cubicBezTo>
                <a:cubicBezTo>
                  <a:pt x="4" y="334"/>
                  <a:pt x="3" y="337"/>
                  <a:pt x="4" y="339"/>
                </a:cubicBezTo>
                <a:cubicBezTo>
                  <a:pt x="5" y="342"/>
                  <a:pt x="6" y="343"/>
                  <a:pt x="7" y="345"/>
                </a:cubicBezTo>
                <a:cubicBezTo>
                  <a:pt x="9" y="346"/>
                  <a:pt x="9" y="346"/>
                  <a:pt x="9" y="346"/>
                </a:cubicBezTo>
                <a:cubicBezTo>
                  <a:pt x="10" y="345"/>
                  <a:pt x="10" y="345"/>
                  <a:pt x="10" y="345"/>
                </a:cubicBezTo>
                <a:cubicBezTo>
                  <a:pt x="12" y="343"/>
                  <a:pt x="13" y="340"/>
                  <a:pt x="16" y="338"/>
                </a:cubicBezTo>
                <a:cubicBezTo>
                  <a:pt x="17" y="337"/>
                  <a:pt x="18" y="335"/>
                  <a:pt x="19" y="334"/>
                </a:cubicBezTo>
                <a:cubicBezTo>
                  <a:pt x="20" y="334"/>
                  <a:pt x="20" y="333"/>
                  <a:pt x="20" y="333"/>
                </a:cubicBezTo>
                <a:cubicBezTo>
                  <a:pt x="21" y="331"/>
                  <a:pt x="23" y="328"/>
                  <a:pt x="25" y="328"/>
                </a:cubicBezTo>
                <a:cubicBezTo>
                  <a:pt x="25" y="328"/>
                  <a:pt x="26" y="328"/>
                  <a:pt x="26" y="328"/>
                </a:cubicBezTo>
                <a:cubicBezTo>
                  <a:pt x="27" y="329"/>
                  <a:pt x="27" y="329"/>
                  <a:pt x="27" y="330"/>
                </a:cubicBezTo>
                <a:cubicBezTo>
                  <a:pt x="28" y="331"/>
                  <a:pt x="26" y="334"/>
                  <a:pt x="25" y="335"/>
                </a:cubicBezTo>
                <a:cubicBezTo>
                  <a:pt x="25" y="336"/>
                  <a:pt x="25" y="336"/>
                  <a:pt x="24" y="336"/>
                </a:cubicBezTo>
                <a:cubicBezTo>
                  <a:pt x="22" y="340"/>
                  <a:pt x="19" y="349"/>
                  <a:pt x="23" y="353"/>
                </a:cubicBezTo>
                <a:cubicBezTo>
                  <a:pt x="26" y="356"/>
                  <a:pt x="30" y="357"/>
                  <a:pt x="34" y="357"/>
                </a:cubicBezTo>
                <a:cubicBezTo>
                  <a:pt x="36" y="358"/>
                  <a:pt x="37" y="358"/>
                  <a:pt x="39" y="359"/>
                </a:cubicBezTo>
                <a:cubicBezTo>
                  <a:pt x="40" y="359"/>
                  <a:pt x="41" y="359"/>
                  <a:pt x="42" y="359"/>
                </a:cubicBezTo>
                <a:cubicBezTo>
                  <a:pt x="43" y="360"/>
                  <a:pt x="45" y="360"/>
                  <a:pt x="47" y="361"/>
                </a:cubicBezTo>
                <a:cubicBezTo>
                  <a:pt x="48" y="361"/>
                  <a:pt x="49" y="362"/>
                  <a:pt x="50" y="363"/>
                </a:cubicBezTo>
                <a:cubicBezTo>
                  <a:pt x="51" y="363"/>
                  <a:pt x="51" y="364"/>
                  <a:pt x="52" y="365"/>
                </a:cubicBezTo>
                <a:cubicBezTo>
                  <a:pt x="53" y="365"/>
                  <a:pt x="55" y="365"/>
                  <a:pt x="56" y="365"/>
                </a:cubicBezTo>
                <a:cubicBezTo>
                  <a:pt x="59" y="365"/>
                  <a:pt x="61" y="364"/>
                  <a:pt x="63" y="361"/>
                </a:cubicBezTo>
                <a:cubicBezTo>
                  <a:pt x="64" y="359"/>
                  <a:pt x="64" y="357"/>
                  <a:pt x="65" y="355"/>
                </a:cubicBezTo>
                <a:cubicBezTo>
                  <a:pt x="66" y="351"/>
                  <a:pt x="68" y="347"/>
                  <a:pt x="71" y="345"/>
                </a:cubicBezTo>
                <a:cubicBezTo>
                  <a:pt x="73" y="343"/>
                  <a:pt x="74" y="343"/>
                  <a:pt x="76" y="343"/>
                </a:cubicBezTo>
                <a:cubicBezTo>
                  <a:pt x="76" y="343"/>
                  <a:pt x="77" y="343"/>
                  <a:pt x="77" y="343"/>
                </a:cubicBezTo>
                <a:cubicBezTo>
                  <a:pt x="84" y="346"/>
                  <a:pt x="87" y="359"/>
                  <a:pt x="88" y="364"/>
                </a:cubicBezTo>
                <a:cubicBezTo>
                  <a:pt x="88" y="364"/>
                  <a:pt x="88" y="365"/>
                  <a:pt x="88" y="366"/>
                </a:cubicBezTo>
                <a:cubicBezTo>
                  <a:pt x="88" y="366"/>
                  <a:pt x="88" y="366"/>
                  <a:pt x="88" y="367"/>
                </a:cubicBezTo>
                <a:cubicBezTo>
                  <a:pt x="92" y="368"/>
                  <a:pt x="92" y="368"/>
                  <a:pt x="92" y="368"/>
                </a:cubicBezTo>
                <a:cubicBezTo>
                  <a:pt x="92" y="366"/>
                  <a:pt x="93" y="364"/>
                  <a:pt x="94" y="364"/>
                </a:cubicBezTo>
                <a:cubicBezTo>
                  <a:pt x="94" y="363"/>
                  <a:pt x="95" y="363"/>
                  <a:pt x="96" y="363"/>
                </a:cubicBezTo>
                <a:cubicBezTo>
                  <a:pt x="97" y="363"/>
                  <a:pt x="99" y="363"/>
                  <a:pt x="100" y="364"/>
                </a:cubicBezTo>
                <a:cubicBezTo>
                  <a:pt x="101" y="364"/>
                  <a:pt x="103" y="365"/>
                  <a:pt x="104" y="365"/>
                </a:cubicBezTo>
                <a:cubicBezTo>
                  <a:pt x="105" y="365"/>
                  <a:pt x="105" y="364"/>
                  <a:pt x="106" y="364"/>
                </a:cubicBezTo>
                <a:cubicBezTo>
                  <a:pt x="108" y="364"/>
                  <a:pt x="110" y="363"/>
                  <a:pt x="112" y="363"/>
                </a:cubicBezTo>
                <a:cubicBezTo>
                  <a:pt x="114" y="363"/>
                  <a:pt x="116" y="364"/>
                  <a:pt x="118" y="365"/>
                </a:cubicBezTo>
                <a:cubicBezTo>
                  <a:pt x="120" y="367"/>
                  <a:pt x="122" y="368"/>
                  <a:pt x="125" y="369"/>
                </a:cubicBezTo>
                <a:cubicBezTo>
                  <a:pt x="126" y="370"/>
                  <a:pt x="127" y="370"/>
                  <a:pt x="128" y="371"/>
                </a:cubicBezTo>
                <a:cubicBezTo>
                  <a:pt x="128" y="371"/>
                  <a:pt x="129" y="371"/>
                  <a:pt x="129" y="371"/>
                </a:cubicBezTo>
                <a:cubicBezTo>
                  <a:pt x="129" y="372"/>
                  <a:pt x="131" y="372"/>
                  <a:pt x="131" y="373"/>
                </a:cubicBezTo>
                <a:cubicBezTo>
                  <a:pt x="134" y="374"/>
                  <a:pt x="134" y="374"/>
                  <a:pt x="134" y="374"/>
                </a:cubicBezTo>
                <a:cubicBezTo>
                  <a:pt x="134" y="371"/>
                  <a:pt x="134" y="371"/>
                  <a:pt x="134" y="371"/>
                </a:cubicBezTo>
                <a:cubicBezTo>
                  <a:pt x="134" y="370"/>
                  <a:pt x="134" y="369"/>
                  <a:pt x="134" y="367"/>
                </a:cubicBezTo>
                <a:cubicBezTo>
                  <a:pt x="134" y="367"/>
                  <a:pt x="134" y="367"/>
                  <a:pt x="134" y="366"/>
                </a:cubicBezTo>
                <a:cubicBezTo>
                  <a:pt x="133" y="363"/>
                  <a:pt x="133" y="362"/>
                  <a:pt x="134" y="362"/>
                </a:cubicBezTo>
                <a:cubicBezTo>
                  <a:pt x="135" y="362"/>
                  <a:pt x="135" y="361"/>
                  <a:pt x="135" y="361"/>
                </a:cubicBezTo>
                <a:cubicBezTo>
                  <a:pt x="137" y="361"/>
                  <a:pt x="139" y="363"/>
                  <a:pt x="140" y="364"/>
                </a:cubicBezTo>
                <a:cubicBezTo>
                  <a:pt x="141" y="365"/>
                  <a:pt x="141" y="365"/>
                  <a:pt x="142" y="366"/>
                </a:cubicBezTo>
                <a:cubicBezTo>
                  <a:pt x="143" y="367"/>
                  <a:pt x="144" y="368"/>
                  <a:pt x="145" y="369"/>
                </a:cubicBezTo>
                <a:cubicBezTo>
                  <a:pt x="146" y="369"/>
                  <a:pt x="146" y="369"/>
                  <a:pt x="146" y="369"/>
                </a:cubicBezTo>
                <a:cubicBezTo>
                  <a:pt x="146" y="369"/>
                  <a:pt x="146" y="369"/>
                  <a:pt x="146" y="369"/>
                </a:cubicBezTo>
                <a:cubicBezTo>
                  <a:pt x="147" y="369"/>
                  <a:pt x="149" y="368"/>
                  <a:pt x="150" y="367"/>
                </a:cubicBezTo>
                <a:cubicBezTo>
                  <a:pt x="150" y="367"/>
                  <a:pt x="151" y="367"/>
                  <a:pt x="151" y="367"/>
                </a:cubicBezTo>
                <a:cubicBezTo>
                  <a:pt x="155" y="365"/>
                  <a:pt x="159" y="363"/>
                  <a:pt x="163" y="362"/>
                </a:cubicBezTo>
                <a:cubicBezTo>
                  <a:pt x="164" y="362"/>
                  <a:pt x="165" y="362"/>
                  <a:pt x="166" y="362"/>
                </a:cubicBezTo>
                <a:cubicBezTo>
                  <a:pt x="167" y="362"/>
                  <a:pt x="168" y="362"/>
                  <a:pt x="168" y="362"/>
                </a:cubicBezTo>
                <a:cubicBezTo>
                  <a:pt x="169" y="362"/>
                  <a:pt x="170" y="362"/>
                  <a:pt x="171" y="362"/>
                </a:cubicBezTo>
                <a:cubicBezTo>
                  <a:pt x="172" y="362"/>
                  <a:pt x="174" y="362"/>
                  <a:pt x="175" y="361"/>
                </a:cubicBezTo>
                <a:cubicBezTo>
                  <a:pt x="177" y="360"/>
                  <a:pt x="179" y="359"/>
                  <a:pt x="180" y="358"/>
                </a:cubicBezTo>
                <a:cubicBezTo>
                  <a:pt x="182" y="356"/>
                  <a:pt x="184" y="355"/>
                  <a:pt x="187" y="354"/>
                </a:cubicBezTo>
                <a:cubicBezTo>
                  <a:pt x="189" y="353"/>
                  <a:pt x="189" y="353"/>
                  <a:pt x="189" y="353"/>
                </a:cubicBezTo>
                <a:cubicBezTo>
                  <a:pt x="191" y="353"/>
                  <a:pt x="194" y="352"/>
                  <a:pt x="197" y="351"/>
                </a:cubicBezTo>
                <a:cubicBezTo>
                  <a:pt x="197" y="351"/>
                  <a:pt x="197" y="351"/>
                  <a:pt x="197" y="351"/>
                </a:cubicBezTo>
                <a:cubicBezTo>
                  <a:pt x="198" y="351"/>
                  <a:pt x="198" y="351"/>
                  <a:pt x="198" y="351"/>
                </a:cubicBezTo>
                <a:cubicBezTo>
                  <a:pt x="199" y="350"/>
                  <a:pt x="199" y="350"/>
                  <a:pt x="199" y="350"/>
                </a:cubicBezTo>
                <a:cubicBezTo>
                  <a:pt x="199" y="349"/>
                  <a:pt x="199" y="349"/>
                  <a:pt x="200" y="348"/>
                </a:cubicBezTo>
                <a:cubicBezTo>
                  <a:pt x="200" y="347"/>
                  <a:pt x="200" y="347"/>
                  <a:pt x="200" y="347"/>
                </a:cubicBezTo>
                <a:cubicBezTo>
                  <a:pt x="201" y="346"/>
                  <a:pt x="201" y="346"/>
                  <a:pt x="201" y="346"/>
                </a:cubicBezTo>
                <a:cubicBezTo>
                  <a:pt x="202" y="344"/>
                  <a:pt x="203" y="343"/>
                  <a:pt x="203" y="341"/>
                </a:cubicBezTo>
                <a:cubicBezTo>
                  <a:pt x="203" y="339"/>
                  <a:pt x="202" y="338"/>
                  <a:pt x="201" y="337"/>
                </a:cubicBezTo>
                <a:cubicBezTo>
                  <a:pt x="200" y="337"/>
                  <a:pt x="200" y="336"/>
                  <a:pt x="199" y="336"/>
                </a:cubicBezTo>
                <a:cubicBezTo>
                  <a:pt x="198" y="335"/>
                  <a:pt x="197" y="334"/>
                  <a:pt x="196" y="333"/>
                </a:cubicBezTo>
                <a:cubicBezTo>
                  <a:pt x="195" y="332"/>
                  <a:pt x="195" y="331"/>
                  <a:pt x="195" y="330"/>
                </a:cubicBezTo>
                <a:cubicBezTo>
                  <a:pt x="195" y="329"/>
                  <a:pt x="195" y="328"/>
                  <a:pt x="195" y="327"/>
                </a:cubicBezTo>
                <a:cubicBezTo>
                  <a:pt x="195" y="326"/>
                  <a:pt x="195" y="326"/>
                  <a:pt x="195" y="326"/>
                </a:cubicBezTo>
                <a:cubicBezTo>
                  <a:pt x="195" y="324"/>
                  <a:pt x="195" y="323"/>
                  <a:pt x="195" y="322"/>
                </a:cubicBezTo>
                <a:cubicBezTo>
                  <a:pt x="196" y="320"/>
                  <a:pt x="197" y="318"/>
                  <a:pt x="198" y="317"/>
                </a:cubicBezTo>
                <a:cubicBezTo>
                  <a:pt x="199" y="316"/>
                  <a:pt x="200" y="315"/>
                  <a:pt x="202" y="315"/>
                </a:cubicBezTo>
                <a:cubicBezTo>
                  <a:pt x="205" y="313"/>
                  <a:pt x="207" y="312"/>
                  <a:pt x="207" y="311"/>
                </a:cubicBezTo>
                <a:cubicBezTo>
                  <a:pt x="208" y="309"/>
                  <a:pt x="208" y="309"/>
                  <a:pt x="208" y="309"/>
                </a:cubicBezTo>
                <a:cubicBezTo>
                  <a:pt x="206" y="308"/>
                  <a:pt x="206" y="308"/>
                  <a:pt x="206" y="308"/>
                </a:cubicBezTo>
                <a:cubicBezTo>
                  <a:pt x="206" y="308"/>
                  <a:pt x="206" y="308"/>
                  <a:pt x="206" y="308"/>
                </a:cubicBezTo>
                <a:cubicBezTo>
                  <a:pt x="206" y="308"/>
                  <a:pt x="206" y="308"/>
                  <a:pt x="206" y="308"/>
                </a:cubicBezTo>
                <a:cubicBezTo>
                  <a:pt x="206" y="307"/>
                  <a:pt x="205" y="307"/>
                  <a:pt x="203" y="307"/>
                </a:cubicBezTo>
                <a:cubicBezTo>
                  <a:pt x="202" y="307"/>
                  <a:pt x="200" y="307"/>
                  <a:pt x="200" y="306"/>
                </a:cubicBezTo>
                <a:cubicBezTo>
                  <a:pt x="199" y="305"/>
                  <a:pt x="199" y="304"/>
                  <a:pt x="203" y="302"/>
                </a:cubicBezTo>
                <a:cubicBezTo>
                  <a:pt x="203" y="302"/>
                  <a:pt x="203" y="302"/>
                  <a:pt x="203" y="302"/>
                </a:cubicBezTo>
                <a:cubicBezTo>
                  <a:pt x="205" y="300"/>
                  <a:pt x="206" y="299"/>
                  <a:pt x="206" y="298"/>
                </a:cubicBezTo>
                <a:cubicBezTo>
                  <a:pt x="206" y="296"/>
                  <a:pt x="205" y="295"/>
                  <a:pt x="202" y="293"/>
                </a:cubicBezTo>
                <a:cubicBezTo>
                  <a:pt x="201" y="292"/>
                  <a:pt x="199" y="292"/>
                  <a:pt x="197" y="292"/>
                </a:cubicBezTo>
                <a:cubicBezTo>
                  <a:pt x="194" y="292"/>
                  <a:pt x="192" y="291"/>
                  <a:pt x="190" y="290"/>
                </a:cubicBezTo>
                <a:cubicBezTo>
                  <a:pt x="186" y="285"/>
                  <a:pt x="188" y="281"/>
                  <a:pt x="191" y="276"/>
                </a:cubicBezTo>
                <a:cubicBezTo>
                  <a:pt x="191" y="275"/>
                  <a:pt x="192" y="274"/>
                  <a:pt x="193" y="273"/>
                </a:cubicBezTo>
                <a:cubicBezTo>
                  <a:pt x="195" y="271"/>
                  <a:pt x="196" y="269"/>
                  <a:pt x="197" y="266"/>
                </a:cubicBezTo>
                <a:cubicBezTo>
                  <a:pt x="198" y="265"/>
                  <a:pt x="198" y="263"/>
                  <a:pt x="198" y="262"/>
                </a:cubicBezTo>
                <a:cubicBezTo>
                  <a:pt x="199" y="259"/>
                  <a:pt x="200" y="256"/>
                  <a:pt x="202" y="254"/>
                </a:cubicBezTo>
                <a:cubicBezTo>
                  <a:pt x="205" y="251"/>
                  <a:pt x="208" y="250"/>
                  <a:pt x="212" y="249"/>
                </a:cubicBezTo>
                <a:cubicBezTo>
                  <a:pt x="212" y="249"/>
                  <a:pt x="213" y="248"/>
                  <a:pt x="214" y="248"/>
                </a:cubicBezTo>
                <a:cubicBezTo>
                  <a:pt x="217" y="247"/>
                  <a:pt x="220" y="245"/>
                  <a:pt x="221" y="243"/>
                </a:cubicBezTo>
                <a:cubicBezTo>
                  <a:pt x="223" y="240"/>
                  <a:pt x="223" y="240"/>
                  <a:pt x="223" y="240"/>
                </a:cubicBezTo>
                <a:lnTo>
                  <a:pt x="220" y="2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0" name="Freeform 22">
            <a:extLst>
              <a:ext uri="{FF2B5EF4-FFF2-40B4-BE49-F238E27FC236}">
                <a16:creationId xmlns:a16="http://schemas.microsoft.com/office/drawing/2014/main" id="{3F68246C-7D00-431E-BD10-FBD78E88CE5C}"/>
              </a:ext>
            </a:extLst>
          </p:cNvPr>
          <p:cNvSpPr>
            <a:spLocks noEditPoints="1"/>
          </p:cNvSpPr>
          <p:nvPr/>
        </p:nvSpPr>
        <p:spPr bwMode="auto">
          <a:xfrm>
            <a:off x="2668145" y="5685972"/>
            <a:ext cx="1129129" cy="1030912"/>
          </a:xfrm>
          <a:custGeom>
            <a:avLst/>
            <a:gdLst>
              <a:gd name="T0" fmla="*/ 306 w 322"/>
              <a:gd name="T1" fmla="*/ 101 h 302"/>
              <a:gd name="T2" fmla="*/ 306 w 322"/>
              <a:gd name="T3" fmla="*/ 93 h 302"/>
              <a:gd name="T4" fmla="*/ 314 w 322"/>
              <a:gd name="T5" fmla="*/ 76 h 302"/>
              <a:gd name="T6" fmla="*/ 305 w 322"/>
              <a:gd name="T7" fmla="*/ 65 h 302"/>
              <a:gd name="T8" fmla="*/ 272 w 322"/>
              <a:gd name="T9" fmla="*/ 45 h 302"/>
              <a:gd name="T10" fmla="*/ 239 w 322"/>
              <a:gd name="T11" fmla="*/ 20 h 302"/>
              <a:gd name="T12" fmla="*/ 209 w 322"/>
              <a:gd name="T13" fmla="*/ 9 h 302"/>
              <a:gd name="T14" fmla="*/ 188 w 322"/>
              <a:gd name="T15" fmla="*/ 4 h 302"/>
              <a:gd name="T16" fmla="*/ 180 w 322"/>
              <a:gd name="T17" fmla="*/ 5 h 302"/>
              <a:gd name="T18" fmla="*/ 162 w 322"/>
              <a:gd name="T19" fmla="*/ 6 h 302"/>
              <a:gd name="T20" fmla="*/ 151 w 322"/>
              <a:gd name="T21" fmla="*/ 1 h 302"/>
              <a:gd name="T22" fmla="*/ 102 w 322"/>
              <a:gd name="T23" fmla="*/ 30 h 302"/>
              <a:gd name="T24" fmla="*/ 71 w 322"/>
              <a:gd name="T25" fmla="*/ 57 h 302"/>
              <a:gd name="T26" fmla="*/ 51 w 322"/>
              <a:gd name="T27" fmla="*/ 79 h 302"/>
              <a:gd name="T28" fmla="*/ 42 w 322"/>
              <a:gd name="T29" fmla="*/ 91 h 302"/>
              <a:gd name="T30" fmla="*/ 26 w 322"/>
              <a:gd name="T31" fmla="*/ 115 h 302"/>
              <a:gd name="T32" fmla="*/ 16 w 322"/>
              <a:gd name="T33" fmla="*/ 122 h 302"/>
              <a:gd name="T34" fmla="*/ 8 w 322"/>
              <a:gd name="T35" fmla="*/ 149 h 302"/>
              <a:gd name="T36" fmla="*/ 22 w 322"/>
              <a:gd name="T37" fmla="*/ 144 h 302"/>
              <a:gd name="T38" fmla="*/ 35 w 322"/>
              <a:gd name="T39" fmla="*/ 143 h 302"/>
              <a:gd name="T40" fmla="*/ 55 w 322"/>
              <a:gd name="T41" fmla="*/ 159 h 302"/>
              <a:gd name="T42" fmla="*/ 68 w 322"/>
              <a:gd name="T43" fmla="*/ 183 h 302"/>
              <a:gd name="T44" fmla="*/ 91 w 322"/>
              <a:gd name="T45" fmla="*/ 183 h 302"/>
              <a:gd name="T46" fmla="*/ 115 w 322"/>
              <a:gd name="T47" fmla="*/ 199 h 302"/>
              <a:gd name="T48" fmla="*/ 133 w 322"/>
              <a:gd name="T49" fmla="*/ 215 h 302"/>
              <a:gd name="T50" fmla="*/ 162 w 322"/>
              <a:gd name="T51" fmla="*/ 244 h 302"/>
              <a:gd name="T52" fmla="*/ 179 w 322"/>
              <a:gd name="T53" fmla="*/ 257 h 302"/>
              <a:gd name="T54" fmla="*/ 175 w 322"/>
              <a:gd name="T55" fmla="*/ 268 h 302"/>
              <a:gd name="T56" fmla="*/ 166 w 322"/>
              <a:gd name="T57" fmla="*/ 277 h 302"/>
              <a:gd name="T58" fmla="*/ 163 w 322"/>
              <a:gd name="T59" fmla="*/ 295 h 302"/>
              <a:gd name="T60" fmla="*/ 184 w 322"/>
              <a:gd name="T61" fmla="*/ 293 h 302"/>
              <a:gd name="T62" fmla="*/ 227 w 322"/>
              <a:gd name="T63" fmla="*/ 229 h 302"/>
              <a:gd name="T64" fmla="*/ 241 w 322"/>
              <a:gd name="T65" fmla="*/ 217 h 302"/>
              <a:gd name="T66" fmla="*/ 260 w 322"/>
              <a:gd name="T67" fmla="*/ 203 h 302"/>
              <a:gd name="T68" fmla="*/ 283 w 322"/>
              <a:gd name="T69" fmla="*/ 175 h 302"/>
              <a:gd name="T70" fmla="*/ 318 w 322"/>
              <a:gd name="T71" fmla="*/ 108 h 302"/>
              <a:gd name="T72" fmla="*/ 275 w 322"/>
              <a:gd name="T73" fmla="*/ 167 h 302"/>
              <a:gd name="T74" fmla="*/ 264 w 322"/>
              <a:gd name="T75" fmla="*/ 178 h 302"/>
              <a:gd name="T76" fmla="*/ 260 w 322"/>
              <a:gd name="T77" fmla="*/ 180 h 302"/>
              <a:gd name="T78" fmla="*/ 252 w 322"/>
              <a:gd name="T79" fmla="*/ 198 h 302"/>
              <a:gd name="T80" fmla="*/ 235 w 322"/>
              <a:gd name="T81" fmla="*/ 212 h 302"/>
              <a:gd name="T82" fmla="*/ 227 w 322"/>
              <a:gd name="T83" fmla="*/ 216 h 302"/>
              <a:gd name="T84" fmla="*/ 219 w 322"/>
              <a:gd name="T85" fmla="*/ 222 h 302"/>
              <a:gd name="T86" fmla="*/ 218 w 322"/>
              <a:gd name="T87" fmla="*/ 225 h 302"/>
              <a:gd name="T88" fmla="*/ 226 w 322"/>
              <a:gd name="T89" fmla="*/ 202 h 302"/>
              <a:gd name="T90" fmla="*/ 234 w 322"/>
              <a:gd name="T91" fmla="*/ 194 h 302"/>
              <a:gd name="T92" fmla="*/ 241 w 322"/>
              <a:gd name="T93" fmla="*/ 188 h 302"/>
              <a:gd name="T94" fmla="*/ 250 w 322"/>
              <a:gd name="T95" fmla="*/ 174 h 302"/>
              <a:gd name="T96" fmla="*/ 259 w 322"/>
              <a:gd name="T97" fmla="*/ 154 h 302"/>
              <a:gd name="T98" fmla="*/ 256 w 322"/>
              <a:gd name="T99" fmla="*/ 142 h 302"/>
              <a:gd name="T100" fmla="*/ 269 w 322"/>
              <a:gd name="T101" fmla="*/ 152 h 302"/>
              <a:gd name="T102" fmla="*/ 275 w 322"/>
              <a:gd name="T103" fmla="*/ 150 h 302"/>
              <a:gd name="T104" fmla="*/ 281 w 322"/>
              <a:gd name="T105" fmla="*/ 145 h 302"/>
              <a:gd name="T106" fmla="*/ 275 w 322"/>
              <a:gd name="T107" fmla="*/ 152 h 302"/>
              <a:gd name="T108" fmla="*/ 197 w 322"/>
              <a:gd name="T109" fmla="*/ 246 h 302"/>
              <a:gd name="T110" fmla="*/ 186 w 322"/>
              <a:gd name="T111" fmla="*/ 251 h 302"/>
              <a:gd name="T112" fmla="*/ 193 w 322"/>
              <a:gd name="T113" fmla="*/ 240 h 302"/>
              <a:gd name="T114" fmla="*/ 196 w 322"/>
              <a:gd name="T115" fmla="*/ 241 h 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2" h="302">
                <a:moveTo>
                  <a:pt x="319" y="102"/>
                </a:moveTo>
                <a:cubicBezTo>
                  <a:pt x="317" y="101"/>
                  <a:pt x="313" y="100"/>
                  <a:pt x="311" y="99"/>
                </a:cubicBezTo>
                <a:cubicBezTo>
                  <a:pt x="310" y="99"/>
                  <a:pt x="310" y="100"/>
                  <a:pt x="309" y="100"/>
                </a:cubicBezTo>
                <a:cubicBezTo>
                  <a:pt x="308" y="100"/>
                  <a:pt x="307" y="101"/>
                  <a:pt x="306" y="101"/>
                </a:cubicBezTo>
                <a:cubicBezTo>
                  <a:pt x="305" y="101"/>
                  <a:pt x="305" y="100"/>
                  <a:pt x="304" y="100"/>
                </a:cubicBezTo>
                <a:cubicBezTo>
                  <a:pt x="303" y="99"/>
                  <a:pt x="304" y="98"/>
                  <a:pt x="305" y="97"/>
                </a:cubicBezTo>
                <a:cubicBezTo>
                  <a:pt x="305" y="97"/>
                  <a:pt x="305" y="97"/>
                  <a:pt x="305" y="96"/>
                </a:cubicBezTo>
                <a:cubicBezTo>
                  <a:pt x="306" y="95"/>
                  <a:pt x="306" y="94"/>
                  <a:pt x="306" y="93"/>
                </a:cubicBezTo>
                <a:cubicBezTo>
                  <a:pt x="306" y="93"/>
                  <a:pt x="307" y="92"/>
                  <a:pt x="307" y="91"/>
                </a:cubicBezTo>
                <a:cubicBezTo>
                  <a:pt x="308" y="89"/>
                  <a:pt x="309" y="86"/>
                  <a:pt x="310" y="83"/>
                </a:cubicBezTo>
                <a:cubicBezTo>
                  <a:pt x="311" y="81"/>
                  <a:pt x="311" y="81"/>
                  <a:pt x="311" y="81"/>
                </a:cubicBezTo>
                <a:cubicBezTo>
                  <a:pt x="311" y="80"/>
                  <a:pt x="313" y="78"/>
                  <a:pt x="314" y="76"/>
                </a:cubicBezTo>
                <a:cubicBezTo>
                  <a:pt x="317" y="73"/>
                  <a:pt x="320" y="70"/>
                  <a:pt x="319" y="67"/>
                </a:cubicBezTo>
                <a:cubicBezTo>
                  <a:pt x="318" y="65"/>
                  <a:pt x="315" y="65"/>
                  <a:pt x="313" y="65"/>
                </a:cubicBezTo>
                <a:cubicBezTo>
                  <a:pt x="312" y="65"/>
                  <a:pt x="310" y="65"/>
                  <a:pt x="308" y="65"/>
                </a:cubicBezTo>
                <a:cubicBezTo>
                  <a:pt x="307" y="65"/>
                  <a:pt x="306" y="65"/>
                  <a:pt x="305" y="65"/>
                </a:cubicBezTo>
                <a:cubicBezTo>
                  <a:pt x="305" y="65"/>
                  <a:pt x="305" y="65"/>
                  <a:pt x="304" y="65"/>
                </a:cubicBezTo>
                <a:cubicBezTo>
                  <a:pt x="302" y="65"/>
                  <a:pt x="299" y="64"/>
                  <a:pt x="296" y="64"/>
                </a:cubicBezTo>
                <a:cubicBezTo>
                  <a:pt x="294" y="63"/>
                  <a:pt x="292" y="63"/>
                  <a:pt x="290" y="63"/>
                </a:cubicBezTo>
                <a:cubicBezTo>
                  <a:pt x="283" y="61"/>
                  <a:pt x="275" y="53"/>
                  <a:pt x="272" y="45"/>
                </a:cubicBezTo>
                <a:cubicBezTo>
                  <a:pt x="269" y="36"/>
                  <a:pt x="262" y="31"/>
                  <a:pt x="255" y="27"/>
                </a:cubicBezTo>
                <a:cubicBezTo>
                  <a:pt x="254" y="27"/>
                  <a:pt x="254" y="26"/>
                  <a:pt x="253" y="26"/>
                </a:cubicBezTo>
                <a:cubicBezTo>
                  <a:pt x="250" y="24"/>
                  <a:pt x="247" y="22"/>
                  <a:pt x="244" y="21"/>
                </a:cubicBezTo>
                <a:cubicBezTo>
                  <a:pt x="242" y="21"/>
                  <a:pt x="241" y="20"/>
                  <a:pt x="239" y="20"/>
                </a:cubicBezTo>
                <a:cubicBezTo>
                  <a:pt x="237" y="19"/>
                  <a:pt x="234" y="18"/>
                  <a:pt x="232" y="18"/>
                </a:cubicBezTo>
                <a:cubicBezTo>
                  <a:pt x="230" y="17"/>
                  <a:pt x="228" y="15"/>
                  <a:pt x="226" y="14"/>
                </a:cubicBezTo>
                <a:cubicBezTo>
                  <a:pt x="224" y="12"/>
                  <a:pt x="222" y="10"/>
                  <a:pt x="220" y="10"/>
                </a:cubicBezTo>
                <a:cubicBezTo>
                  <a:pt x="216" y="9"/>
                  <a:pt x="212" y="9"/>
                  <a:pt x="209" y="9"/>
                </a:cubicBezTo>
                <a:cubicBezTo>
                  <a:pt x="207" y="8"/>
                  <a:pt x="204" y="8"/>
                  <a:pt x="201" y="8"/>
                </a:cubicBezTo>
                <a:cubicBezTo>
                  <a:pt x="199" y="8"/>
                  <a:pt x="196" y="7"/>
                  <a:pt x="194" y="7"/>
                </a:cubicBezTo>
                <a:cubicBezTo>
                  <a:pt x="193" y="6"/>
                  <a:pt x="192" y="6"/>
                  <a:pt x="191" y="5"/>
                </a:cubicBezTo>
                <a:cubicBezTo>
                  <a:pt x="190" y="5"/>
                  <a:pt x="189" y="4"/>
                  <a:pt x="188" y="4"/>
                </a:cubicBezTo>
                <a:cubicBezTo>
                  <a:pt x="188" y="4"/>
                  <a:pt x="188" y="4"/>
                  <a:pt x="187" y="4"/>
                </a:cubicBezTo>
                <a:cubicBezTo>
                  <a:pt x="186" y="4"/>
                  <a:pt x="185" y="4"/>
                  <a:pt x="185" y="4"/>
                </a:cubicBezTo>
                <a:cubicBezTo>
                  <a:pt x="184" y="5"/>
                  <a:pt x="183" y="5"/>
                  <a:pt x="181" y="5"/>
                </a:cubicBezTo>
                <a:cubicBezTo>
                  <a:pt x="181" y="5"/>
                  <a:pt x="180" y="5"/>
                  <a:pt x="180" y="5"/>
                </a:cubicBezTo>
                <a:cubicBezTo>
                  <a:pt x="179" y="4"/>
                  <a:pt x="178" y="3"/>
                  <a:pt x="177" y="3"/>
                </a:cubicBezTo>
                <a:cubicBezTo>
                  <a:pt x="177" y="2"/>
                  <a:pt x="176" y="1"/>
                  <a:pt x="174" y="1"/>
                </a:cubicBezTo>
                <a:cubicBezTo>
                  <a:pt x="172" y="1"/>
                  <a:pt x="170" y="2"/>
                  <a:pt x="168" y="3"/>
                </a:cubicBezTo>
                <a:cubicBezTo>
                  <a:pt x="166" y="5"/>
                  <a:pt x="164" y="6"/>
                  <a:pt x="162" y="6"/>
                </a:cubicBezTo>
                <a:cubicBezTo>
                  <a:pt x="162" y="6"/>
                  <a:pt x="161" y="6"/>
                  <a:pt x="161" y="6"/>
                </a:cubicBezTo>
                <a:cubicBezTo>
                  <a:pt x="159" y="6"/>
                  <a:pt x="157" y="4"/>
                  <a:pt x="154" y="2"/>
                </a:cubicBezTo>
                <a:cubicBezTo>
                  <a:pt x="152" y="0"/>
                  <a:pt x="152" y="0"/>
                  <a:pt x="152" y="0"/>
                </a:cubicBezTo>
                <a:cubicBezTo>
                  <a:pt x="151" y="1"/>
                  <a:pt x="151" y="1"/>
                  <a:pt x="151" y="1"/>
                </a:cubicBezTo>
                <a:cubicBezTo>
                  <a:pt x="147" y="4"/>
                  <a:pt x="143" y="6"/>
                  <a:pt x="139" y="9"/>
                </a:cubicBezTo>
                <a:cubicBezTo>
                  <a:pt x="137" y="9"/>
                  <a:pt x="136" y="10"/>
                  <a:pt x="134" y="11"/>
                </a:cubicBezTo>
                <a:cubicBezTo>
                  <a:pt x="131" y="13"/>
                  <a:pt x="128" y="15"/>
                  <a:pt x="124" y="17"/>
                </a:cubicBezTo>
                <a:cubicBezTo>
                  <a:pt x="117" y="21"/>
                  <a:pt x="109" y="25"/>
                  <a:pt x="102" y="30"/>
                </a:cubicBezTo>
                <a:cubicBezTo>
                  <a:pt x="100" y="32"/>
                  <a:pt x="98" y="34"/>
                  <a:pt x="95" y="35"/>
                </a:cubicBezTo>
                <a:cubicBezTo>
                  <a:pt x="87" y="41"/>
                  <a:pt x="79" y="47"/>
                  <a:pt x="75" y="55"/>
                </a:cubicBezTo>
                <a:cubicBezTo>
                  <a:pt x="75" y="55"/>
                  <a:pt x="74" y="55"/>
                  <a:pt x="74" y="56"/>
                </a:cubicBezTo>
                <a:cubicBezTo>
                  <a:pt x="73" y="56"/>
                  <a:pt x="72" y="56"/>
                  <a:pt x="71" y="57"/>
                </a:cubicBezTo>
                <a:cubicBezTo>
                  <a:pt x="66" y="59"/>
                  <a:pt x="63" y="64"/>
                  <a:pt x="61" y="68"/>
                </a:cubicBezTo>
                <a:cubicBezTo>
                  <a:pt x="58" y="72"/>
                  <a:pt x="56" y="76"/>
                  <a:pt x="52" y="78"/>
                </a:cubicBezTo>
                <a:cubicBezTo>
                  <a:pt x="51" y="78"/>
                  <a:pt x="51" y="78"/>
                  <a:pt x="51" y="78"/>
                </a:cubicBezTo>
                <a:cubicBezTo>
                  <a:pt x="51" y="79"/>
                  <a:pt x="51" y="79"/>
                  <a:pt x="51" y="79"/>
                </a:cubicBezTo>
                <a:cubicBezTo>
                  <a:pt x="51" y="80"/>
                  <a:pt x="51" y="80"/>
                  <a:pt x="50" y="81"/>
                </a:cubicBezTo>
                <a:cubicBezTo>
                  <a:pt x="50" y="83"/>
                  <a:pt x="50" y="84"/>
                  <a:pt x="48" y="86"/>
                </a:cubicBezTo>
                <a:cubicBezTo>
                  <a:pt x="48" y="86"/>
                  <a:pt x="47" y="87"/>
                  <a:pt x="46" y="88"/>
                </a:cubicBezTo>
                <a:cubicBezTo>
                  <a:pt x="45" y="89"/>
                  <a:pt x="43" y="90"/>
                  <a:pt x="42" y="91"/>
                </a:cubicBezTo>
                <a:cubicBezTo>
                  <a:pt x="41" y="93"/>
                  <a:pt x="40" y="95"/>
                  <a:pt x="39" y="97"/>
                </a:cubicBezTo>
                <a:cubicBezTo>
                  <a:pt x="38" y="99"/>
                  <a:pt x="36" y="101"/>
                  <a:pt x="35" y="103"/>
                </a:cubicBezTo>
                <a:cubicBezTo>
                  <a:pt x="33" y="105"/>
                  <a:pt x="32" y="107"/>
                  <a:pt x="31" y="109"/>
                </a:cubicBezTo>
                <a:cubicBezTo>
                  <a:pt x="29" y="111"/>
                  <a:pt x="27" y="113"/>
                  <a:pt x="26" y="115"/>
                </a:cubicBezTo>
                <a:cubicBezTo>
                  <a:pt x="25" y="115"/>
                  <a:pt x="24" y="116"/>
                  <a:pt x="24" y="117"/>
                </a:cubicBezTo>
                <a:cubicBezTo>
                  <a:pt x="23" y="118"/>
                  <a:pt x="23" y="119"/>
                  <a:pt x="22" y="119"/>
                </a:cubicBezTo>
                <a:cubicBezTo>
                  <a:pt x="21" y="120"/>
                  <a:pt x="21" y="120"/>
                  <a:pt x="20" y="121"/>
                </a:cubicBezTo>
                <a:cubicBezTo>
                  <a:pt x="18" y="121"/>
                  <a:pt x="17" y="121"/>
                  <a:pt x="16" y="122"/>
                </a:cubicBezTo>
                <a:cubicBezTo>
                  <a:pt x="12" y="125"/>
                  <a:pt x="10" y="128"/>
                  <a:pt x="9" y="133"/>
                </a:cubicBezTo>
                <a:cubicBezTo>
                  <a:pt x="6" y="134"/>
                  <a:pt x="2" y="138"/>
                  <a:pt x="1" y="142"/>
                </a:cubicBezTo>
                <a:cubicBezTo>
                  <a:pt x="0" y="144"/>
                  <a:pt x="1" y="146"/>
                  <a:pt x="2" y="147"/>
                </a:cubicBezTo>
                <a:cubicBezTo>
                  <a:pt x="3" y="149"/>
                  <a:pt x="6" y="149"/>
                  <a:pt x="8" y="149"/>
                </a:cubicBezTo>
                <a:cubicBezTo>
                  <a:pt x="10" y="149"/>
                  <a:pt x="11" y="149"/>
                  <a:pt x="13" y="149"/>
                </a:cubicBezTo>
                <a:cubicBezTo>
                  <a:pt x="15" y="148"/>
                  <a:pt x="16" y="147"/>
                  <a:pt x="17" y="146"/>
                </a:cubicBezTo>
                <a:cubicBezTo>
                  <a:pt x="17" y="146"/>
                  <a:pt x="18" y="146"/>
                  <a:pt x="18" y="145"/>
                </a:cubicBezTo>
                <a:cubicBezTo>
                  <a:pt x="20" y="144"/>
                  <a:pt x="21" y="144"/>
                  <a:pt x="22" y="144"/>
                </a:cubicBezTo>
                <a:cubicBezTo>
                  <a:pt x="23" y="144"/>
                  <a:pt x="24" y="144"/>
                  <a:pt x="25" y="143"/>
                </a:cubicBezTo>
                <a:cubicBezTo>
                  <a:pt x="27" y="143"/>
                  <a:pt x="28" y="142"/>
                  <a:pt x="29" y="141"/>
                </a:cubicBezTo>
                <a:cubicBezTo>
                  <a:pt x="30" y="141"/>
                  <a:pt x="31" y="140"/>
                  <a:pt x="32" y="140"/>
                </a:cubicBezTo>
                <a:cubicBezTo>
                  <a:pt x="32" y="140"/>
                  <a:pt x="33" y="141"/>
                  <a:pt x="35" y="143"/>
                </a:cubicBezTo>
                <a:cubicBezTo>
                  <a:pt x="38" y="146"/>
                  <a:pt x="42" y="148"/>
                  <a:pt x="45" y="150"/>
                </a:cubicBezTo>
                <a:cubicBezTo>
                  <a:pt x="46" y="151"/>
                  <a:pt x="48" y="152"/>
                  <a:pt x="49" y="153"/>
                </a:cubicBezTo>
                <a:cubicBezTo>
                  <a:pt x="51" y="154"/>
                  <a:pt x="52" y="156"/>
                  <a:pt x="53" y="157"/>
                </a:cubicBezTo>
                <a:cubicBezTo>
                  <a:pt x="54" y="158"/>
                  <a:pt x="54" y="159"/>
                  <a:pt x="55" y="159"/>
                </a:cubicBezTo>
                <a:cubicBezTo>
                  <a:pt x="56" y="161"/>
                  <a:pt x="57" y="162"/>
                  <a:pt x="59" y="163"/>
                </a:cubicBezTo>
                <a:cubicBezTo>
                  <a:pt x="60" y="165"/>
                  <a:pt x="61" y="166"/>
                  <a:pt x="62" y="167"/>
                </a:cubicBezTo>
                <a:cubicBezTo>
                  <a:pt x="63" y="168"/>
                  <a:pt x="63" y="171"/>
                  <a:pt x="64" y="174"/>
                </a:cubicBezTo>
                <a:cubicBezTo>
                  <a:pt x="65" y="178"/>
                  <a:pt x="65" y="182"/>
                  <a:pt x="68" y="183"/>
                </a:cubicBezTo>
                <a:cubicBezTo>
                  <a:pt x="69" y="183"/>
                  <a:pt x="69" y="183"/>
                  <a:pt x="70" y="183"/>
                </a:cubicBezTo>
                <a:cubicBezTo>
                  <a:pt x="73" y="183"/>
                  <a:pt x="76" y="180"/>
                  <a:pt x="79" y="177"/>
                </a:cubicBezTo>
                <a:cubicBezTo>
                  <a:pt x="81" y="176"/>
                  <a:pt x="83" y="174"/>
                  <a:pt x="84" y="174"/>
                </a:cubicBezTo>
                <a:cubicBezTo>
                  <a:pt x="86" y="174"/>
                  <a:pt x="89" y="179"/>
                  <a:pt x="91" y="183"/>
                </a:cubicBezTo>
                <a:cubicBezTo>
                  <a:pt x="93" y="188"/>
                  <a:pt x="96" y="192"/>
                  <a:pt x="99" y="193"/>
                </a:cubicBezTo>
                <a:cubicBezTo>
                  <a:pt x="100" y="194"/>
                  <a:pt x="100" y="194"/>
                  <a:pt x="100" y="194"/>
                </a:cubicBezTo>
                <a:cubicBezTo>
                  <a:pt x="103" y="196"/>
                  <a:pt x="107" y="198"/>
                  <a:pt x="110" y="199"/>
                </a:cubicBezTo>
                <a:cubicBezTo>
                  <a:pt x="112" y="199"/>
                  <a:pt x="113" y="199"/>
                  <a:pt x="115" y="199"/>
                </a:cubicBezTo>
                <a:cubicBezTo>
                  <a:pt x="117" y="200"/>
                  <a:pt x="119" y="200"/>
                  <a:pt x="120" y="200"/>
                </a:cubicBezTo>
                <a:cubicBezTo>
                  <a:pt x="122" y="201"/>
                  <a:pt x="124" y="204"/>
                  <a:pt x="126" y="207"/>
                </a:cubicBezTo>
                <a:cubicBezTo>
                  <a:pt x="127" y="208"/>
                  <a:pt x="128" y="209"/>
                  <a:pt x="128" y="210"/>
                </a:cubicBezTo>
                <a:cubicBezTo>
                  <a:pt x="129" y="211"/>
                  <a:pt x="130" y="213"/>
                  <a:pt x="133" y="215"/>
                </a:cubicBezTo>
                <a:cubicBezTo>
                  <a:pt x="136" y="217"/>
                  <a:pt x="139" y="218"/>
                  <a:pt x="142" y="220"/>
                </a:cubicBezTo>
                <a:cubicBezTo>
                  <a:pt x="148" y="223"/>
                  <a:pt x="152" y="226"/>
                  <a:pt x="155" y="232"/>
                </a:cubicBezTo>
                <a:cubicBezTo>
                  <a:pt x="156" y="234"/>
                  <a:pt x="157" y="235"/>
                  <a:pt x="158" y="237"/>
                </a:cubicBezTo>
                <a:cubicBezTo>
                  <a:pt x="159" y="239"/>
                  <a:pt x="160" y="242"/>
                  <a:pt x="162" y="244"/>
                </a:cubicBezTo>
                <a:cubicBezTo>
                  <a:pt x="164" y="247"/>
                  <a:pt x="166" y="248"/>
                  <a:pt x="168" y="249"/>
                </a:cubicBezTo>
                <a:cubicBezTo>
                  <a:pt x="170" y="250"/>
                  <a:pt x="171" y="251"/>
                  <a:pt x="172" y="252"/>
                </a:cubicBezTo>
                <a:cubicBezTo>
                  <a:pt x="173" y="252"/>
                  <a:pt x="173" y="253"/>
                  <a:pt x="173" y="254"/>
                </a:cubicBezTo>
                <a:cubicBezTo>
                  <a:pt x="174" y="255"/>
                  <a:pt x="176" y="257"/>
                  <a:pt x="179" y="257"/>
                </a:cubicBezTo>
                <a:cubicBezTo>
                  <a:pt x="179" y="257"/>
                  <a:pt x="179" y="257"/>
                  <a:pt x="179" y="257"/>
                </a:cubicBezTo>
                <a:cubicBezTo>
                  <a:pt x="179" y="258"/>
                  <a:pt x="178" y="259"/>
                  <a:pt x="178" y="260"/>
                </a:cubicBezTo>
                <a:cubicBezTo>
                  <a:pt x="177" y="262"/>
                  <a:pt x="176" y="263"/>
                  <a:pt x="176" y="265"/>
                </a:cubicBezTo>
                <a:cubicBezTo>
                  <a:pt x="176" y="266"/>
                  <a:pt x="176" y="267"/>
                  <a:pt x="175" y="268"/>
                </a:cubicBezTo>
                <a:cubicBezTo>
                  <a:pt x="175" y="269"/>
                  <a:pt x="175" y="270"/>
                  <a:pt x="174" y="270"/>
                </a:cubicBezTo>
                <a:cubicBezTo>
                  <a:pt x="174" y="271"/>
                  <a:pt x="174" y="272"/>
                  <a:pt x="174" y="273"/>
                </a:cubicBezTo>
                <a:cubicBezTo>
                  <a:pt x="173" y="273"/>
                  <a:pt x="172" y="274"/>
                  <a:pt x="171" y="274"/>
                </a:cubicBezTo>
                <a:cubicBezTo>
                  <a:pt x="169" y="275"/>
                  <a:pt x="168" y="276"/>
                  <a:pt x="166" y="277"/>
                </a:cubicBezTo>
                <a:cubicBezTo>
                  <a:pt x="164" y="279"/>
                  <a:pt x="165" y="282"/>
                  <a:pt x="165" y="283"/>
                </a:cubicBezTo>
                <a:cubicBezTo>
                  <a:pt x="165" y="285"/>
                  <a:pt x="165" y="286"/>
                  <a:pt x="165" y="287"/>
                </a:cubicBezTo>
                <a:cubicBezTo>
                  <a:pt x="165" y="287"/>
                  <a:pt x="164" y="288"/>
                  <a:pt x="164" y="289"/>
                </a:cubicBezTo>
                <a:cubicBezTo>
                  <a:pt x="163" y="290"/>
                  <a:pt x="162" y="292"/>
                  <a:pt x="163" y="295"/>
                </a:cubicBezTo>
                <a:cubicBezTo>
                  <a:pt x="164" y="299"/>
                  <a:pt x="167" y="301"/>
                  <a:pt x="170" y="302"/>
                </a:cubicBezTo>
                <a:cubicBezTo>
                  <a:pt x="170" y="302"/>
                  <a:pt x="171" y="302"/>
                  <a:pt x="171" y="302"/>
                </a:cubicBezTo>
                <a:cubicBezTo>
                  <a:pt x="175" y="302"/>
                  <a:pt x="179" y="298"/>
                  <a:pt x="182" y="295"/>
                </a:cubicBezTo>
                <a:cubicBezTo>
                  <a:pt x="183" y="294"/>
                  <a:pt x="183" y="294"/>
                  <a:pt x="184" y="293"/>
                </a:cubicBezTo>
                <a:cubicBezTo>
                  <a:pt x="193" y="286"/>
                  <a:pt x="200" y="278"/>
                  <a:pt x="204" y="267"/>
                </a:cubicBezTo>
                <a:cubicBezTo>
                  <a:pt x="205" y="265"/>
                  <a:pt x="205" y="262"/>
                  <a:pt x="206" y="259"/>
                </a:cubicBezTo>
                <a:cubicBezTo>
                  <a:pt x="208" y="252"/>
                  <a:pt x="210" y="246"/>
                  <a:pt x="214" y="241"/>
                </a:cubicBezTo>
                <a:cubicBezTo>
                  <a:pt x="218" y="236"/>
                  <a:pt x="223" y="232"/>
                  <a:pt x="227" y="229"/>
                </a:cubicBezTo>
                <a:cubicBezTo>
                  <a:pt x="229" y="227"/>
                  <a:pt x="229" y="227"/>
                  <a:pt x="229" y="227"/>
                </a:cubicBezTo>
                <a:cubicBezTo>
                  <a:pt x="232" y="225"/>
                  <a:pt x="234" y="223"/>
                  <a:pt x="235" y="221"/>
                </a:cubicBezTo>
                <a:cubicBezTo>
                  <a:pt x="236" y="221"/>
                  <a:pt x="236" y="221"/>
                  <a:pt x="236" y="221"/>
                </a:cubicBezTo>
                <a:cubicBezTo>
                  <a:pt x="238" y="219"/>
                  <a:pt x="239" y="218"/>
                  <a:pt x="241" y="217"/>
                </a:cubicBezTo>
                <a:cubicBezTo>
                  <a:pt x="242" y="217"/>
                  <a:pt x="244" y="216"/>
                  <a:pt x="245" y="215"/>
                </a:cubicBezTo>
                <a:cubicBezTo>
                  <a:pt x="247" y="214"/>
                  <a:pt x="250" y="211"/>
                  <a:pt x="252" y="209"/>
                </a:cubicBezTo>
                <a:cubicBezTo>
                  <a:pt x="253" y="208"/>
                  <a:pt x="253" y="208"/>
                  <a:pt x="253" y="208"/>
                </a:cubicBezTo>
                <a:cubicBezTo>
                  <a:pt x="255" y="206"/>
                  <a:pt x="258" y="205"/>
                  <a:pt x="260" y="203"/>
                </a:cubicBezTo>
                <a:cubicBezTo>
                  <a:pt x="263" y="201"/>
                  <a:pt x="266" y="199"/>
                  <a:pt x="268" y="196"/>
                </a:cubicBezTo>
                <a:cubicBezTo>
                  <a:pt x="271" y="193"/>
                  <a:pt x="274" y="189"/>
                  <a:pt x="276" y="185"/>
                </a:cubicBezTo>
                <a:cubicBezTo>
                  <a:pt x="277" y="183"/>
                  <a:pt x="277" y="183"/>
                  <a:pt x="277" y="183"/>
                </a:cubicBezTo>
                <a:cubicBezTo>
                  <a:pt x="279" y="180"/>
                  <a:pt x="281" y="178"/>
                  <a:pt x="283" y="175"/>
                </a:cubicBezTo>
                <a:cubicBezTo>
                  <a:pt x="285" y="174"/>
                  <a:pt x="285" y="174"/>
                  <a:pt x="285" y="174"/>
                </a:cubicBezTo>
                <a:cubicBezTo>
                  <a:pt x="289" y="169"/>
                  <a:pt x="292" y="163"/>
                  <a:pt x="295" y="155"/>
                </a:cubicBezTo>
                <a:cubicBezTo>
                  <a:pt x="298" y="145"/>
                  <a:pt x="301" y="137"/>
                  <a:pt x="304" y="129"/>
                </a:cubicBezTo>
                <a:cubicBezTo>
                  <a:pt x="307" y="121"/>
                  <a:pt x="312" y="113"/>
                  <a:pt x="318" y="108"/>
                </a:cubicBezTo>
                <a:cubicBezTo>
                  <a:pt x="322" y="104"/>
                  <a:pt x="322" y="104"/>
                  <a:pt x="322" y="104"/>
                </a:cubicBezTo>
                <a:lnTo>
                  <a:pt x="319" y="102"/>
                </a:lnTo>
                <a:close/>
                <a:moveTo>
                  <a:pt x="275" y="159"/>
                </a:moveTo>
                <a:cubicBezTo>
                  <a:pt x="276" y="162"/>
                  <a:pt x="276" y="165"/>
                  <a:pt x="275" y="167"/>
                </a:cubicBezTo>
                <a:cubicBezTo>
                  <a:pt x="273" y="170"/>
                  <a:pt x="270" y="172"/>
                  <a:pt x="266" y="173"/>
                </a:cubicBezTo>
                <a:cubicBezTo>
                  <a:pt x="265" y="173"/>
                  <a:pt x="265" y="173"/>
                  <a:pt x="265" y="173"/>
                </a:cubicBezTo>
                <a:cubicBezTo>
                  <a:pt x="265" y="174"/>
                  <a:pt x="265" y="174"/>
                  <a:pt x="265" y="174"/>
                </a:cubicBezTo>
                <a:cubicBezTo>
                  <a:pt x="264" y="175"/>
                  <a:pt x="264" y="177"/>
                  <a:pt x="264" y="178"/>
                </a:cubicBezTo>
                <a:cubicBezTo>
                  <a:pt x="264" y="179"/>
                  <a:pt x="264" y="180"/>
                  <a:pt x="264" y="181"/>
                </a:cubicBezTo>
                <a:cubicBezTo>
                  <a:pt x="264" y="181"/>
                  <a:pt x="263" y="181"/>
                  <a:pt x="263" y="181"/>
                </a:cubicBezTo>
                <a:cubicBezTo>
                  <a:pt x="263" y="181"/>
                  <a:pt x="262" y="180"/>
                  <a:pt x="261" y="180"/>
                </a:cubicBezTo>
                <a:cubicBezTo>
                  <a:pt x="261" y="180"/>
                  <a:pt x="260" y="180"/>
                  <a:pt x="260" y="180"/>
                </a:cubicBezTo>
                <a:cubicBezTo>
                  <a:pt x="260" y="180"/>
                  <a:pt x="256" y="181"/>
                  <a:pt x="255" y="183"/>
                </a:cubicBezTo>
                <a:cubicBezTo>
                  <a:pt x="254" y="185"/>
                  <a:pt x="254" y="187"/>
                  <a:pt x="255" y="190"/>
                </a:cubicBezTo>
                <a:cubicBezTo>
                  <a:pt x="255" y="191"/>
                  <a:pt x="255" y="192"/>
                  <a:pt x="255" y="193"/>
                </a:cubicBezTo>
                <a:cubicBezTo>
                  <a:pt x="255" y="195"/>
                  <a:pt x="254" y="196"/>
                  <a:pt x="252" y="198"/>
                </a:cubicBezTo>
                <a:cubicBezTo>
                  <a:pt x="251" y="199"/>
                  <a:pt x="250" y="200"/>
                  <a:pt x="248" y="200"/>
                </a:cubicBezTo>
                <a:cubicBezTo>
                  <a:pt x="247" y="201"/>
                  <a:pt x="246" y="201"/>
                  <a:pt x="245" y="202"/>
                </a:cubicBezTo>
                <a:cubicBezTo>
                  <a:pt x="242" y="204"/>
                  <a:pt x="241" y="206"/>
                  <a:pt x="239" y="209"/>
                </a:cubicBezTo>
                <a:cubicBezTo>
                  <a:pt x="238" y="211"/>
                  <a:pt x="238" y="211"/>
                  <a:pt x="235" y="212"/>
                </a:cubicBezTo>
                <a:cubicBezTo>
                  <a:pt x="235" y="212"/>
                  <a:pt x="235" y="212"/>
                  <a:pt x="235" y="212"/>
                </a:cubicBezTo>
                <a:cubicBezTo>
                  <a:pt x="233" y="213"/>
                  <a:pt x="232" y="214"/>
                  <a:pt x="232" y="215"/>
                </a:cubicBezTo>
                <a:cubicBezTo>
                  <a:pt x="230" y="216"/>
                  <a:pt x="230" y="217"/>
                  <a:pt x="228" y="217"/>
                </a:cubicBezTo>
                <a:cubicBezTo>
                  <a:pt x="228" y="217"/>
                  <a:pt x="228" y="216"/>
                  <a:pt x="227" y="216"/>
                </a:cubicBezTo>
                <a:cubicBezTo>
                  <a:pt x="227" y="216"/>
                  <a:pt x="226" y="216"/>
                  <a:pt x="225" y="216"/>
                </a:cubicBezTo>
                <a:cubicBezTo>
                  <a:pt x="224" y="216"/>
                  <a:pt x="223" y="217"/>
                  <a:pt x="222" y="217"/>
                </a:cubicBezTo>
                <a:cubicBezTo>
                  <a:pt x="221" y="218"/>
                  <a:pt x="221" y="218"/>
                  <a:pt x="220" y="219"/>
                </a:cubicBezTo>
                <a:cubicBezTo>
                  <a:pt x="220" y="220"/>
                  <a:pt x="220" y="221"/>
                  <a:pt x="219" y="222"/>
                </a:cubicBezTo>
                <a:cubicBezTo>
                  <a:pt x="219" y="222"/>
                  <a:pt x="219" y="223"/>
                  <a:pt x="219" y="223"/>
                </a:cubicBezTo>
                <a:cubicBezTo>
                  <a:pt x="219" y="224"/>
                  <a:pt x="219" y="224"/>
                  <a:pt x="219" y="224"/>
                </a:cubicBezTo>
                <a:cubicBezTo>
                  <a:pt x="218" y="224"/>
                  <a:pt x="218" y="225"/>
                  <a:pt x="218" y="226"/>
                </a:cubicBezTo>
                <a:cubicBezTo>
                  <a:pt x="218" y="225"/>
                  <a:pt x="218" y="225"/>
                  <a:pt x="218" y="225"/>
                </a:cubicBezTo>
                <a:cubicBezTo>
                  <a:pt x="217" y="222"/>
                  <a:pt x="217" y="217"/>
                  <a:pt x="218" y="215"/>
                </a:cubicBezTo>
                <a:cubicBezTo>
                  <a:pt x="219" y="214"/>
                  <a:pt x="220" y="213"/>
                  <a:pt x="221" y="212"/>
                </a:cubicBezTo>
                <a:cubicBezTo>
                  <a:pt x="222" y="211"/>
                  <a:pt x="223" y="210"/>
                  <a:pt x="224" y="209"/>
                </a:cubicBezTo>
                <a:cubicBezTo>
                  <a:pt x="225" y="207"/>
                  <a:pt x="226" y="204"/>
                  <a:pt x="226" y="202"/>
                </a:cubicBezTo>
                <a:cubicBezTo>
                  <a:pt x="226" y="201"/>
                  <a:pt x="226" y="201"/>
                  <a:pt x="226" y="201"/>
                </a:cubicBezTo>
                <a:cubicBezTo>
                  <a:pt x="227" y="198"/>
                  <a:pt x="227" y="196"/>
                  <a:pt x="229" y="195"/>
                </a:cubicBezTo>
                <a:cubicBezTo>
                  <a:pt x="230" y="195"/>
                  <a:pt x="232" y="194"/>
                  <a:pt x="233" y="194"/>
                </a:cubicBezTo>
                <a:cubicBezTo>
                  <a:pt x="234" y="194"/>
                  <a:pt x="234" y="194"/>
                  <a:pt x="234" y="194"/>
                </a:cubicBezTo>
                <a:cubicBezTo>
                  <a:pt x="234" y="194"/>
                  <a:pt x="235" y="194"/>
                  <a:pt x="235" y="194"/>
                </a:cubicBezTo>
                <a:cubicBezTo>
                  <a:pt x="237" y="194"/>
                  <a:pt x="238" y="194"/>
                  <a:pt x="239" y="193"/>
                </a:cubicBezTo>
                <a:cubicBezTo>
                  <a:pt x="241" y="192"/>
                  <a:pt x="241" y="190"/>
                  <a:pt x="241" y="189"/>
                </a:cubicBezTo>
                <a:cubicBezTo>
                  <a:pt x="241" y="188"/>
                  <a:pt x="241" y="188"/>
                  <a:pt x="241" y="188"/>
                </a:cubicBezTo>
                <a:cubicBezTo>
                  <a:pt x="242" y="187"/>
                  <a:pt x="242" y="187"/>
                  <a:pt x="242" y="187"/>
                </a:cubicBezTo>
                <a:cubicBezTo>
                  <a:pt x="243" y="186"/>
                  <a:pt x="243" y="186"/>
                  <a:pt x="244" y="186"/>
                </a:cubicBezTo>
                <a:cubicBezTo>
                  <a:pt x="246" y="184"/>
                  <a:pt x="247" y="181"/>
                  <a:pt x="248" y="179"/>
                </a:cubicBezTo>
                <a:cubicBezTo>
                  <a:pt x="249" y="177"/>
                  <a:pt x="249" y="175"/>
                  <a:pt x="250" y="174"/>
                </a:cubicBezTo>
                <a:cubicBezTo>
                  <a:pt x="252" y="172"/>
                  <a:pt x="252" y="170"/>
                  <a:pt x="253" y="167"/>
                </a:cubicBezTo>
                <a:cubicBezTo>
                  <a:pt x="253" y="166"/>
                  <a:pt x="253" y="166"/>
                  <a:pt x="253" y="166"/>
                </a:cubicBezTo>
                <a:cubicBezTo>
                  <a:pt x="253" y="165"/>
                  <a:pt x="255" y="163"/>
                  <a:pt x="256" y="161"/>
                </a:cubicBezTo>
                <a:cubicBezTo>
                  <a:pt x="257" y="159"/>
                  <a:pt x="259" y="157"/>
                  <a:pt x="259" y="154"/>
                </a:cubicBezTo>
                <a:cubicBezTo>
                  <a:pt x="259" y="152"/>
                  <a:pt x="259" y="149"/>
                  <a:pt x="258" y="147"/>
                </a:cubicBezTo>
                <a:cubicBezTo>
                  <a:pt x="257" y="146"/>
                  <a:pt x="257" y="146"/>
                  <a:pt x="256" y="145"/>
                </a:cubicBezTo>
                <a:cubicBezTo>
                  <a:pt x="255" y="144"/>
                  <a:pt x="255" y="144"/>
                  <a:pt x="255" y="144"/>
                </a:cubicBezTo>
                <a:cubicBezTo>
                  <a:pt x="255" y="143"/>
                  <a:pt x="256" y="142"/>
                  <a:pt x="256" y="142"/>
                </a:cubicBezTo>
                <a:cubicBezTo>
                  <a:pt x="257" y="142"/>
                  <a:pt x="257" y="142"/>
                  <a:pt x="257" y="143"/>
                </a:cubicBezTo>
                <a:cubicBezTo>
                  <a:pt x="258" y="143"/>
                  <a:pt x="259" y="145"/>
                  <a:pt x="260" y="146"/>
                </a:cubicBezTo>
                <a:cubicBezTo>
                  <a:pt x="261" y="149"/>
                  <a:pt x="263" y="152"/>
                  <a:pt x="267" y="152"/>
                </a:cubicBezTo>
                <a:cubicBezTo>
                  <a:pt x="267" y="152"/>
                  <a:pt x="268" y="152"/>
                  <a:pt x="269" y="152"/>
                </a:cubicBezTo>
                <a:cubicBezTo>
                  <a:pt x="270" y="151"/>
                  <a:pt x="271" y="151"/>
                  <a:pt x="272" y="150"/>
                </a:cubicBezTo>
                <a:cubicBezTo>
                  <a:pt x="273" y="150"/>
                  <a:pt x="273" y="150"/>
                  <a:pt x="274" y="150"/>
                </a:cubicBezTo>
                <a:cubicBezTo>
                  <a:pt x="274" y="150"/>
                  <a:pt x="274" y="150"/>
                  <a:pt x="274" y="150"/>
                </a:cubicBezTo>
                <a:cubicBezTo>
                  <a:pt x="275" y="150"/>
                  <a:pt x="275" y="150"/>
                  <a:pt x="275" y="150"/>
                </a:cubicBezTo>
                <a:cubicBezTo>
                  <a:pt x="276" y="150"/>
                  <a:pt x="277" y="150"/>
                  <a:pt x="279" y="148"/>
                </a:cubicBezTo>
                <a:cubicBezTo>
                  <a:pt x="279" y="148"/>
                  <a:pt x="280" y="147"/>
                  <a:pt x="280" y="146"/>
                </a:cubicBezTo>
                <a:cubicBezTo>
                  <a:pt x="280" y="145"/>
                  <a:pt x="281" y="145"/>
                  <a:pt x="280" y="145"/>
                </a:cubicBezTo>
                <a:cubicBezTo>
                  <a:pt x="280" y="145"/>
                  <a:pt x="281" y="145"/>
                  <a:pt x="281" y="145"/>
                </a:cubicBezTo>
                <a:cubicBezTo>
                  <a:pt x="282" y="146"/>
                  <a:pt x="282" y="149"/>
                  <a:pt x="282" y="151"/>
                </a:cubicBezTo>
                <a:cubicBezTo>
                  <a:pt x="281" y="152"/>
                  <a:pt x="281" y="152"/>
                  <a:pt x="279" y="152"/>
                </a:cubicBezTo>
                <a:cubicBezTo>
                  <a:pt x="279" y="152"/>
                  <a:pt x="278" y="152"/>
                  <a:pt x="277" y="152"/>
                </a:cubicBezTo>
                <a:cubicBezTo>
                  <a:pt x="275" y="152"/>
                  <a:pt x="275" y="152"/>
                  <a:pt x="275" y="152"/>
                </a:cubicBezTo>
                <a:cubicBezTo>
                  <a:pt x="275" y="154"/>
                  <a:pt x="275" y="154"/>
                  <a:pt x="275" y="154"/>
                </a:cubicBezTo>
                <a:cubicBezTo>
                  <a:pt x="275" y="156"/>
                  <a:pt x="275" y="157"/>
                  <a:pt x="275" y="159"/>
                </a:cubicBezTo>
                <a:close/>
                <a:moveTo>
                  <a:pt x="196" y="241"/>
                </a:moveTo>
                <a:cubicBezTo>
                  <a:pt x="196" y="243"/>
                  <a:pt x="197" y="245"/>
                  <a:pt x="197" y="246"/>
                </a:cubicBezTo>
                <a:cubicBezTo>
                  <a:pt x="197" y="253"/>
                  <a:pt x="194" y="260"/>
                  <a:pt x="190" y="260"/>
                </a:cubicBezTo>
                <a:cubicBezTo>
                  <a:pt x="189" y="260"/>
                  <a:pt x="187" y="259"/>
                  <a:pt x="186" y="258"/>
                </a:cubicBezTo>
                <a:cubicBezTo>
                  <a:pt x="185" y="257"/>
                  <a:pt x="184" y="256"/>
                  <a:pt x="182" y="256"/>
                </a:cubicBezTo>
                <a:cubicBezTo>
                  <a:pt x="184" y="255"/>
                  <a:pt x="185" y="253"/>
                  <a:pt x="186" y="251"/>
                </a:cubicBezTo>
                <a:cubicBezTo>
                  <a:pt x="186" y="250"/>
                  <a:pt x="186" y="249"/>
                  <a:pt x="187" y="248"/>
                </a:cubicBezTo>
                <a:cubicBezTo>
                  <a:pt x="187" y="248"/>
                  <a:pt x="188" y="247"/>
                  <a:pt x="188" y="247"/>
                </a:cubicBezTo>
                <a:cubicBezTo>
                  <a:pt x="189" y="247"/>
                  <a:pt x="189" y="246"/>
                  <a:pt x="190" y="246"/>
                </a:cubicBezTo>
                <a:cubicBezTo>
                  <a:pt x="192" y="244"/>
                  <a:pt x="193" y="242"/>
                  <a:pt x="193" y="240"/>
                </a:cubicBezTo>
                <a:cubicBezTo>
                  <a:pt x="193" y="239"/>
                  <a:pt x="194" y="238"/>
                  <a:pt x="194" y="237"/>
                </a:cubicBezTo>
                <a:cubicBezTo>
                  <a:pt x="194" y="237"/>
                  <a:pt x="195" y="237"/>
                  <a:pt x="195" y="237"/>
                </a:cubicBezTo>
                <a:cubicBezTo>
                  <a:pt x="195" y="237"/>
                  <a:pt x="195" y="237"/>
                  <a:pt x="195" y="238"/>
                </a:cubicBezTo>
                <a:cubicBezTo>
                  <a:pt x="195" y="239"/>
                  <a:pt x="195" y="240"/>
                  <a:pt x="196" y="241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1" name="Freeform 23">
            <a:extLst>
              <a:ext uri="{FF2B5EF4-FFF2-40B4-BE49-F238E27FC236}">
                <a16:creationId xmlns:a16="http://schemas.microsoft.com/office/drawing/2014/main" id="{F2704F24-0317-4762-9462-853BC67007C7}"/>
              </a:ext>
            </a:extLst>
          </p:cNvPr>
          <p:cNvSpPr>
            <a:spLocks/>
          </p:cNvSpPr>
          <p:nvPr/>
        </p:nvSpPr>
        <p:spPr bwMode="auto">
          <a:xfrm>
            <a:off x="4529910" y="4766964"/>
            <a:ext cx="606224" cy="390265"/>
          </a:xfrm>
          <a:custGeom>
            <a:avLst/>
            <a:gdLst>
              <a:gd name="T0" fmla="*/ 169 w 173"/>
              <a:gd name="T1" fmla="*/ 23 h 114"/>
              <a:gd name="T2" fmla="*/ 147 w 173"/>
              <a:gd name="T3" fmla="*/ 18 h 114"/>
              <a:gd name="T4" fmla="*/ 138 w 173"/>
              <a:gd name="T5" fmla="*/ 6 h 114"/>
              <a:gd name="T6" fmla="*/ 135 w 173"/>
              <a:gd name="T7" fmla="*/ 0 h 114"/>
              <a:gd name="T8" fmla="*/ 134 w 173"/>
              <a:gd name="T9" fmla="*/ 0 h 114"/>
              <a:gd name="T10" fmla="*/ 129 w 173"/>
              <a:gd name="T11" fmla="*/ 5 h 114"/>
              <a:gd name="T12" fmla="*/ 119 w 173"/>
              <a:gd name="T13" fmla="*/ 20 h 114"/>
              <a:gd name="T14" fmla="*/ 111 w 173"/>
              <a:gd name="T15" fmla="*/ 38 h 114"/>
              <a:gd name="T16" fmla="*/ 98 w 173"/>
              <a:gd name="T17" fmla="*/ 47 h 114"/>
              <a:gd name="T18" fmla="*/ 81 w 173"/>
              <a:gd name="T19" fmla="*/ 54 h 114"/>
              <a:gd name="T20" fmla="*/ 74 w 173"/>
              <a:gd name="T21" fmla="*/ 53 h 114"/>
              <a:gd name="T22" fmla="*/ 70 w 173"/>
              <a:gd name="T23" fmla="*/ 53 h 114"/>
              <a:gd name="T24" fmla="*/ 61 w 173"/>
              <a:gd name="T25" fmla="*/ 54 h 114"/>
              <a:gd name="T26" fmla="*/ 55 w 173"/>
              <a:gd name="T27" fmla="*/ 54 h 114"/>
              <a:gd name="T28" fmla="*/ 43 w 173"/>
              <a:gd name="T29" fmla="*/ 55 h 114"/>
              <a:gd name="T30" fmla="*/ 26 w 173"/>
              <a:gd name="T31" fmla="*/ 62 h 114"/>
              <a:gd name="T32" fmla="*/ 6 w 173"/>
              <a:gd name="T33" fmla="*/ 66 h 114"/>
              <a:gd name="T34" fmla="*/ 11 w 173"/>
              <a:gd name="T35" fmla="*/ 75 h 114"/>
              <a:gd name="T36" fmla="*/ 20 w 173"/>
              <a:gd name="T37" fmla="*/ 74 h 114"/>
              <a:gd name="T38" fmla="*/ 24 w 173"/>
              <a:gd name="T39" fmla="*/ 73 h 114"/>
              <a:gd name="T40" fmla="*/ 28 w 173"/>
              <a:gd name="T41" fmla="*/ 83 h 114"/>
              <a:gd name="T42" fmla="*/ 11 w 173"/>
              <a:gd name="T43" fmla="*/ 89 h 114"/>
              <a:gd name="T44" fmla="*/ 4 w 173"/>
              <a:gd name="T45" fmla="*/ 107 h 114"/>
              <a:gd name="T46" fmla="*/ 7 w 173"/>
              <a:gd name="T47" fmla="*/ 112 h 114"/>
              <a:gd name="T48" fmla="*/ 9 w 173"/>
              <a:gd name="T49" fmla="*/ 114 h 114"/>
              <a:gd name="T50" fmla="*/ 14 w 173"/>
              <a:gd name="T51" fmla="*/ 113 h 114"/>
              <a:gd name="T52" fmla="*/ 15 w 173"/>
              <a:gd name="T53" fmla="*/ 110 h 114"/>
              <a:gd name="T54" fmla="*/ 10 w 173"/>
              <a:gd name="T55" fmla="*/ 104 h 114"/>
              <a:gd name="T56" fmla="*/ 8 w 173"/>
              <a:gd name="T57" fmla="*/ 104 h 114"/>
              <a:gd name="T58" fmla="*/ 17 w 173"/>
              <a:gd name="T59" fmla="*/ 100 h 114"/>
              <a:gd name="T60" fmla="*/ 20 w 173"/>
              <a:gd name="T61" fmla="*/ 99 h 114"/>
              <a:gd name="T62" fmla="*/ 22 w 173"/>
              <a:gd name="T63" fmla="*/ 100 h 114"/>
              <a:gd name="T64" fmla="*/ 27 w 173"/>
              <a:gd name="T65" fmla="*/ 101 h 114"/>
              <a:gd name="T66" fmla="*/ 37 w 173"/>
              <a:gd name="T67" fmla="*/ 97 h 114"/>
              <a:gd name="T68" fmla="*/ 42 w 173"/>
              <a:gd name="T69" fmla="*/ 97 h 114"/>
              <a:gd name="T70" fmla="*/ 50 w 173"/>
              <a:gd name="T71" fmla="*/ 97 h 114"/>
              <a:gd name="T72" fmla="*/ 69 w 173"/>
              <a:gd name="T73" fmla="*/ 97 h 114"/>
              <a:gd name="T74" fmla="*/ 80 w 173"/>
              <a:gd name="T75" fmla="*/ 100 h 114"/>
              <a:gd name="T76" fmla="*/ 94 w 173"/>
              <a:gd name="T77" fmla="*/ 99 h 114"/>
              <a:gd name="T78" fmla="*/ 110 w 173"/>
              <a:gd name="T79" fmla="*/ 101 h 114"/>
              <a:gd name="T80" fmla="*/ 123 w 173"/>
              <a:gd name="T81" fmla="*/ 91 h 114"/>
              <a:gd name="T82" fmla="*/ 167 w 173"/>
              <a:gd name="T83" fmla="*/ 56 h 114"/>
              <a:gd name="T84" fmla="*/ 167 w 173"/>
              <a:gd name="T85" fmla="*/ 41 h 114"/>
              <a:gd name="T86" fmla="*/ 171 w 173"/>
              <a:gd name="T87" fmla="*/ 27 h 114"/>
              <a:gd name="T88" fmla="*/ 171 w 173"/>
              <a:gd name="T89" fmla="*/ 2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73" h="114">
                <a:moveTo>
                  <a:pt x="171" y="24"/>
                </a:moveTo>
                <a:cubicBezTo>
                  <a:pt x="170" y="24"/>
                  <a:pt x="169" y="23"/>
                  <a:pt x="169" y="23"/>
                </a:cubicBezTo>
                <a:cubicBezTo>
                  <a:pt x="166" y="22"/>
                  <a:pt x="164" y="21"/>
                  <a:pt x="161" y="21"/>
                </a:cubicBezTo>
                <a:cubicBezTo>
                  <a:pt x="156" y="20"/>
                  <a:pt x="151" y="19"/>
                  <a:pt x="147" y="18"/>
                </a:cubicBezTo>
                <a:cubicBezTo>
                  <a:pt x="141" y="16"/>
                  <a:pt x="139" y="11"/>
                  <a:pt x="138" y="7"/>
                </a:cubicBezTo>
                <a:cubicBezTo>
                  <a:pt x="138" y="7"/>
                  <a:pt x="138" y="6"/>
                  <a:pt x="138" y="6"/>
                </a:cubicBezTo>
                <a:cubicBezTo>
                  <a:pt x="138" y="3"/>
                  <a:pt x="137" y="1"/>
                  <a:pt x="135" y="0"/>
                </a:cubicBezTo>
                <a:cubicBezTo>
                  <a:pt x="135" y="0"/>
                  <a:pt x="135" y="0"/>
                  <a:pt x="135" y="0"/>
                </a:cubicBezTo>
                <a:cubicBezTo>
                  <a:pt x="135" y="0"/>
                  <a:pt x="135" y="0"/>
                  <a:pt x="135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33" y="1"/>
                  <a:pt x="132" y="1"/>
                  <a:pt x="129" y="5"/>
                </a:cubicBezTo>
                <a:cubicBezTo>
                  <a:pt x="128" y="6"/>
                  <a:pt x="128" y="6"/>
                  <a:pt x="128" y="6"/>
                </a:cubicBezTo>
                <a:cubicBezTo>
                  <a:pt x="124" y="10"/>
                  <a:pt x="120" y="14"/>
                  <a:pt x="119" y="20"/>
                </a:cubicBezTo>
                <a:cubicBezTo>
                  <a:pt x="118" y="23"/>
                  <a:pt x="116" y="25"/>
                  <a:pt x="115" y="28"/>
                </a:cubicBezTo>
                <a:cubicBezTo>
                  <a:pt x="114" y="31"/>
                  <a:pt x="112" y="34"/>
                  <a:pt x="111" y="38"/>
                </a:cubicBezTo>
                <a:cubicBezTo>
                  <a:pt x="110" y="43"/>
                  <a:pt x="106" y="45"/>
                  <a:pt x="102" y="46"/>
                </a:cubicBezTo>
                <a:cubicBezTo>
                  <a:pt x="100" y="46"/>
                  <a:pt x="99" y="47"/>
                  <a:pt x="98" y="47"/>
                </a:cubicBezTo>
                <a:cubicBezTo>
                  <a:pt x="96" y="48"/>
                  <a:pt x="94" y="49"/>
                  <a:pt x="92" y="50"/>
                </a:cubicBezTo>
                <a:cubicBezTo>
                  <a:pt x="89" y="51"/>
                  <a:pt x="85" y="53"/>
                  <a:pt x="81" y="54"/>
                </a:cubicBezTo>
                <a:cubicBezTo>
                  <a:pt x="80" y="54"/>
                  <a:pt x="79" y="54"/>
                  <a:pt x="79" y="54"/>
                </a:cubicBezTo>
                <a:cubicBezTo>
                  <a:pt x="77" y="54"/>
                  <a:pt x="76" y="54"/>
                  <a:pt x="74" y="53"/>
                </a:cubicBezTo>
                <a:cubicBezTo>
                  <a:pt x="73" y="53"/>
                  <a:pt x="72" y="53"/>
                  <a:pt x="72" y="53"/>
                </a:cubicBezTo>
                <a:cubicBezTo>
                  <a:pt x="71" y="53"/>
                  <a:pt x="70" y="53"/>
                  <a:pt x="70" y="53"/>
                </a:cubicBezTo>
                <a:cubicBezTo>
                  <a:pt x="68" y="53"/>
                  <a:pt x="66" y="53"/>
                  <a:pt x="64" y="53"/>
                </a:cubicBezTo>
                <a:cubicBezTo>
                  <a:pt x="63" y="53"/>
                  <a:pt x="62" y="54"/>
                  <a:pt x="61" y="54"/>
                </a:cubicBezTo>
                <a:cubicBezTo>
                  <a:pt x="60" y="54"/>
                  <a:pt x="59" y="54"/>
                  <a:pt x="58" y="54"/>
                </a:cubicBezTo>
                <a:cubicBezTo>
                  <a:pt x="57" y="54"/>
                  <a:pt x="56" y="54"/>
                  <a:pt x="55" y="54"/>
                </a:cubicBezTo>
                <a:cubicBezTo>
                  <a:pt x="54" y="54"/>
                  <a:pt x="53" y="54"/>
                  <a:pt x="52" y="54"/>
                </a:cubicBezTo>
                <a:cubicBezTo>
                  <a:pt x="50" y="54"/>
                  <a:pt x="46" y="54"/>
                  <a:pt x="43" y="55"/>
                </a:cubicBezTo>
                <a:cubicBezTo>
                  <a:pt x="41" y="56"/>
                  <a:pt x="40" y="57"/>
                  <a:pt x="38" y="58"/>
                </a:cubicBezTo>
                <a:cubicBezTo>
                  <a:pt x="34" y="60"/>
                  <a:pt x="31" y="62"/>
                  <a:pt x="26" y="62"/>
                </a:cubicBezTo>
                <a:cubicBezTo>
                  <a:pt x="19" y="62"/>
                  <a:pt x="13" y="64"/>
                  <a:pt x="8" y="66"/>
                </a:cubicBezTo>
                <a:cubicBezTo>
                  <a:pt x="6" y="66"/>
                  <a:pt x="6" y="66"/>
                  <a:pt x="6" y="66"/>
                </a:cubicBezTo>
                <a:cubicBezTo>
                  <a:pt x="6" y="68"/>
                  <a:pt x="6" y="68"/>
                  <a:pt x="6" y="68"/>
                </a:cubicBezTo>
                <a:cubicBezTo>
                  <a:pt x="7" y="70"/>
                  <a:pt x="8" y="73"/>
                  <a:pt x="11" y="75"/>
                </a:cubicBezTo>
                <a:cubicBezTo>
                  <a:pt x="12" y="75"/>
                  <a:pt x="13" y="75"/>
                  <a:pt x="14" y="75"/>
                </a:cubicBezTo>
                <a:cubicBezTo>
                  <a:pt x="16" y="75"/>
                  <a:pt x="18" y="75"/>
                  <a:pt x="20" y="74"/>
                </a:cubicBezTo>
                <a:cubicBezTo>
                  <a:pt x="20" y="74"/>
                  <a:pt x="21" y="74"/>
                  <a:pt x="22" y="73"/>
                </a:cubicBezTo>
                <a:cubicBezTo>
                  <a:pt x="23" y="73"/>
                  <a:pt x="24" y="73"/>
                  <a:pt x="24" y="73"/>
                </a:cubicBezTo>
                <a:cubicBezTo>
                  <a:pt x="27" y="73"/>
                  <a:pt x="29" y="74"/>
                  <a:pt x="30" y="76"/>
                </a:cubicBezTo>
                <a:cubicBezTo>
                  <a:pt x="31" y="77"/>
                  <a:pt x="32" y="80"/>
                  <a:pt x="28" y="83"/>
                </a:cubicBezTo>
                <a:cubicBezTo>
                  <a:pt x="25" y="86"/>
                  <a:pt x="21" y="87"/>
                  <a:pt x="17" y="87"/>
                </a:cubicBezTo>
                <a:cubicBezTo>
                  <a:pt x="15" y="88"/>
                  <a:pt x="13" y="88"/>
                  <a:pt x="11" y="89"/>
                </a:cubicBezTo>
                <a:cubicBezTo>
                  <a:pt x="7" y="91"/>
                  <a:pt x="0" y="96"/>
                  <a:pt x="1" y="101"/>
                </a:cubicBezTo>
                <a:cubicBezTo>
                  <a:pt x="1" y="103"/>
                  <a:pt x="2" y="105"/>
                  <a:pt x="4" y="107"/>
                </a:cubicBezTo>
                <a:cubicBezTo>
                  <a:pt x="4" y="107"/>
                  <a:pt x="5" y="108"/>
                  <a:pt x="5" y="109"/>
                </a:cubicBezTo>
                <a:cubicBezTo>
                  <a:pt x="6" y="110"/>
                  <a:pt x="6" y="111"/>
                  <a:pt x="7" y="112"/>
                </a:cubicBezTo>
                <a:cubicBezTo>
                  <a:pt x="7" y="114"/>
                  <a:pt x="7" y="114"/>
                  <a:pt x="7" y="114"/>
                </a:cubicBezTo>
                <a:cubicBezTo>
                  <a:pt x="9" y="114"/>
                  <a:pt x="9" y="114"/>
                  <a:pt x="9" y="114"/>
                </a:cubicBezTo>
                <a:cubicBezTo>
                  <a:pt x="10" y="114"/>
                  <a:pt x="11" y="113"/>
                  <a:pt x="12" y="113"/>
                </a:cubicBezTo>
                <a:cubicBezTo>
                  <a:pt x="12" y="113"/>
                  <a:pt x="13" y="113"/>
                  <a:pt x="14" y="113"/>
                </a:cubicBezTo>
                <a:cubicBezTo>
                  <a:pt x="15" y="112"/>
                  <a:pt x="15" y="112"/>
                  <a:pt x="15" y="112"/>
                </a:cubicBezTo>
                <a:cubicBezTo>
                  <a:pt x="15" y="110"/>
                  <a:pt x="15" y="110"/>
                  <a:pt x="15" y="110"/>
                </a:cubicBezTo>
                <a:cubicBezTo>
                  <a:pt x="15" y="108"/>
                  <a:pt x="14" y="106"/>
                  <a:pt x="11" y="105"/>
                </a:cubicBezTo>
                <a:cubicBezTo>
                  <a:pt x="11" y="104"/>
                  <a:pt x="10" y="104"/>
                  <a:pt x="10" y="104"/>
                </a:cubicBezTo>
                <a:cubicBezTo>
                  <a:pt x="9" y="104"/>
                  <a:pt x="9" y="104"/>
                  <a:pt x="8" y="104"/>
                </a:cubicBezTo>
                <a:cubicBezTo>
                  <a:pt x="8" y="104"/>
                  <a:pt x="8" y="104"/>
                  <a:pt x="8" y="104"/>
                </a:cubicBezTo>
                <a:cubicBezTo>
                  <a:pt x="9" y="103"/>
                  <a:pt x="13" y="101"/>
                  <a:pt x="14" y="101"/>
                </a:cubicBezTo>
                <a:cubicBezTo>
                  <a:pt x="15" y="100"/>
                  <a:pt x="16" y="100"/>
                  <a:pt x="17" y="100"/>
                </a:cubicBezTo>
                <a:cubicBezTo>
                  <a:pt x="17" y="100"/>
                  <a:pt x="17" y="99"/>
                  <a:pt x="18" y="99"/>
                </a:cubicBezTo>
                <a:cubicBezTo>
                  <a:pt x="19" y="99"/>
                  <a:pt x="19" y="99"/>
                  <a:pt x="20" y="99"/>
                </a:cubicBezTo>
                <a:cubicBezTo>
                  <a:pt x="20" y="99"/>
                  <a:pt x="20" y="99"/>
                  <a:pt x="20" y="99"/>
                </a:cubicBezTo>
                <a:cubicBezTo>
                  <a:pt x="21" y="99"/>
                  <a:pt x="21" y="99"/>
                  <a:pt x="22" y="100"/>
                </a:cubicBezTo>
                <a:cubicBezTo>
                  <a:pt x="23" y="100"/>
                  <a:pt x="24" y="101"/>
                  <a:pt x="25" y="101"/>
                </a:cubicBezTo>
                <a:cubicBezTo>
                  <a:pt x="26" y="101"/>
                  <a:pt x="26" y="101"/>
                  <a:pt x="27" y="101"/>
                </a:cubicBezTo>
                <a:cubicBezTo>
                  <a:pt x="30" y="101"/>
                  <a:pt x="32" y="100"/>
                  <a:pt x="34" y="99"/>
                </a:cubicBezTo>
                <a:cubicBezTo>
                  <a:pt x="35" y="98"/>
                  <a:pt x="36" y="98"/>
                  <a:pt x="37" y="97"/>
                </a:cubicBezTo>
                <a:cubicBezTo>
                  <a:pt x="38" y="97"/>
                  <a:pt x="39" y="97"/>
                  <a:pt x="40" y="97"/>
                </a:cubicBezTo>
                <a:cubicBezTo>
                  <a:pt x="40" y="97"/>
                  <a:pt x="41" y="97"/>
                  <a:pt x="42" y="97"/>
                </a:cubicBezTo>
                <a:cubicBezTo>
                  <a:pt x="43" y="97"/>
                  <a:pt x="44" y="97"/>
                  <a:pt x="45" y="97"/>
                </a:cubicBezTo>
                <a:cubicBezTo>
                  <a:pt x="47" y="97"/>
                  <a:pt x="48" y="97"/>
                  <a:pt x="50" y="97"/>
                </a:cubicBezTo>
                <a:cubicBezTo>
                  <a:pt x="53" y="96"/>
                  <a:pt x="56" y="95"/>
                  <a:pt x="60" y="95"/>
                </a:cubicBezTo>
                <a:cubicBezTo>
                  <a:pt x="63" y="95"/>
                  <a:pt x="66" y="96"/>
                  <a:pt x="69" y="97"/>
                </a:cubicBezTo>
                <a:cubicBezTo>
                  <a:pt x="72" y="99"/>
                  <a:pt x="75" y="100"/>
                  <a:pt x="79" y="100"/>
                </a:cubicBezTo>
                <a:cubicBezTo>
                  <a:pt x="79" y="100"/>
                  <a:pt x="79" y="100"/>
                  <a:pt x="80" y="100"/>
                </a:cubicBezTo>
                <a:cubicBezTo>
                  <a:pt x="83" y="100"/>
                  <a:pt x="86" y="100"/>
                  <a:pt x="90" y="100"/>
                </a:cubicBezTo>
                <a:cubicBezTo>
                  <a:pt x="94" y="99"/>
                  <a:pt x="94" y="99"/>
                  <a:pt x="94" y="99"/>
                </a:cubicBezTo>
                <a:cubicBezTo>
                  <a:pt x="96" y="99"/>
                  <a:pt x="99" y="100"/>
                  <a:pt x="102" y="100"/>
                </a:cubicBezTo>
                <a:cubicBezTo>
                  <a:pt x="105" y="101"/>
                  <a:pt x="107" y="101"/>
                  <a:pt x="110" y="101"/>
                </a:cubicBezTo>
                <a:cubicBezTo>
                  <a:pt x="113" y="101"/>
                  <a:pt x="115" y="101"/>
                  <a:pt x="117" y="100"/>
                </a:cubicBezTo>
                <a:cubicBezTo>
                  <a:pt x="123" y="99"/>
                  <a:pt x="123" y="95"/>
                  <a:pt x="123" y="91"/>
                </a:cubicBezTo>
                <a:cubicBezTo>
                  <a:pt x="123" y="76"/>
                  <a:pt x="136" y="71"/>
                  <a:pt x="149" y="68"/>
                </a:cubicBezTo>
                <a:cubicBezTo>
                  <a:pt x="155" y="67"/>
                  <a:pt x="165" y="65"/>
                  <a:pt x="167" y="56"/>
                </a:cubicBezTo>
                <a:cubicBezTo>
                  <a:pt x="168" y="51"/>
                  <a:pt x="168" y="47"/>
                  <a:pt x="168" y="45"/>
                </a:cubicBezTo>
                <a:cubicBezTo>
                  <a:pt x="168" y="43"/>
                  <a:pt x="168" y="42"/>
                  <a:pt x="167" y="41"/>
                </a:cubicBezTo>
                <a:cubicBezTo>
                  <a:pt x="167" y="37"/>
                  <a:pt x="167" y="33"/>
                  <a:pt x="169" y="30"/>
                </a:cubicBezTo>
                <a:cubicBezTo>
                  <a:pt x="170" y="29"/>
                  <a:pt x="171" y="28"/>
                  <a:pt x="171" y="27"/>
                </a:cubicBezTo>
                <a:cubicBezTo>
                  <a:pt x="173" y="26"/>
                  <a:pt x="173" y="26"/>
                  <a:pt x="173" y="26"/>
                </a:cubicBezTo>
                <a:lnTo>
                  <a:pt x="171" y="24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2" name="Freeform 24">
            <a:extLst>
              <a:ext uri="{FF2B5EF4-FFF2-40B4-BE49-F238E27FC236}">
                <a16:creationId xmlns:a16="http://schemas.microsoft.com/office/drawing/2014/main" id="{4C5B92E6-F566-4EE9-8F1F-1FDE8F54D7A2}"/>
              </a:ext>
            </a:extLst>
          </p:cNvPr>
          <p:cNvSpPr>
            <a:spLocks/>
          </p:cNvSpPr>
          <p:nvPr/>
        </p:nvSpPr>
        <p:spPr bwMode="auto">
          <a:xfrm>
            <a:off x="5003550" y="4317755"/>
            <a:ext cx="344921" cy="528745"/>
          </a:xfrm>
          <a:custGeom>
            <a:avLst/>
            <a:gdLst>
              <a:gd name="T0" fmla="*/ 96 w 103"/>
              <a:gd name="T1" fmla="*/ 17 h 155"/>
              <a:gd name="T2" fmla="*/ 87 w 103"/>
              <a:gd name="T3" fmla="*/ 12 h 155"/>
              <a:gd name="T4" fmla="*/ 82 w 103"/>
              <a:gd name="T5" fmla="*/ 8 h 155"/>
              <a:gd name="T6" fmla="*/ 72 w 103"/>
              <a:gd name="T7" fmla="*/ 3 h 155"/>
              <a:gd name="T8" fmla="*/ 68 w 103"/>
              <a:gd name="T9" fmla="*/ 0 h 155"/>
              <a:gd name="T10" fmla="*/ 66 w 103"/>
              <a:gd name="T11" fmla="*/ 0 h 155"/>
              <a:gd name="T12" fmla="*/ 62 w 103"/>
              <a:gd name="T13" fmla="*/ 3 h 155"/>
              <a:gd name="T14" fmla="*/ 57 w 103"/>
              <a:gd name="T15" fmla="*/ 6 h 155"/>
              <a:gd name="T16" fmla="*/ 53 w 103"/>
              <a:gd name="T17" fmla="*/ 5 h 155"/>
              <a:gd name="T18" fmla="*/ 49 w 103"/>
              <a:gd name="T19" fmla="*/ 7 h 155"/>
              <a:gd name="T20" fmla="*/ 42 w 103"/>
              <a:gd name="T21" fmla="*/ 13 h 155"/>
              <a:gd name="T22" fmla="*/ 41 w 103"/>
              <a:gd name="T23" fmla="*/ 21 h 155"/>
              <a:gd name="T24" fmla="*/ 42 w 103"/>
              <a:gd name="T25" fmla="*/ 26 h 155"/>
              <a:gd name="T26" fmla="*/ 42 w 103"/>
              <a:gd name="T27" fmla="*/ 33 h 155"/>
              <a:gd name="T28" fmla="*/ 46 w 103"/>
              <a:gd name="T29" fmla="*/ 40 h 155"/>
              <a:gd name="T30" fmla="*/ 44 w 103"/>
              <a:gd name="T31" fmla="*/ 42 h 155"/>
              <a:gd name="T32" fmla="*/ 33 w 103"/>
              <a:gd name="T33" fmla="*/ 39 h 155"/>
              <a:gd name="T34" fmla="*/ 41 w 103"/>
              <a:gd name="T35" fmla="*/ 50 h 155"/>
              <a:gd name="T36" fmla="*/ 44 w 103"/>
              <a:gd name="T37" fmla="*/ 64 h 155"/>
              <a:gd name="T38" fmla="*/ 33 w 103"/>
              <a:gd name="T39" fmla="*/ 82 h 155"/>
              <a:gd name="T40" fmla="*/ 29 w 103"/>
              <a:gd name="T41" fmla="*/ 92 h 155"/>
              <a:gd name="T42" fmla="*/ 22 w 103"/>
              <a:gd name="T43" fmla="*/ 100 h 155"/>
              <a:gd name="T44" fmla="*/ 11 w 103"/>
              <a:gd name="T45" fmla="*/ 104 h 155"/>
              <a:gd name="T46" fmla="*/ 1 w 103"/>
              <a:gd name="T47" fmla="*/ 116 h 155"/>
              <a:gd name="T48" fmla="*/ 0 w 103"/>
              <a:gd name="T49" fmla="*/ 125 h 155"/>
              <a:gd name="T50" fmla="*/ 1 w 103"/>
              <a:gd name="T51" fmla="*/ 130 h 155"/>
              <a:gd name="T52" fmla="*/ 4 w 103"/>
              <a:gd name="T53" fmla="*/ 137 h 155"/>
              <a:gd name="T54" fmla="*/ 26 w 103"/>
              <a:gd name="T55" fmla="*/ 150 h 155"/>
              <a:gd name="T56" fmla="*/ 37 w 103"/>
              <a:gd name="T57" fmla="*/ 155 h 155"/>
              <a:gd name="T58" fmla="*/ 40 w 103"/>
              <a:gd name="T59" fmla="*/ 154 h 155"/>
              <a:gd name="T60" fmla="*/ 44 w 103"/>
              <a:gd name="T61" fmla="*/ 145 h 155"/>
              <a:gd name="T62" fmla="*/ 50 w 103"/>
              <a:gd name="T63" fmla="*/ 136 h 155"/>
              <a:gd name="T64" fmla="*/ 60 w 103"/>
              <a:gd name="T65" fmla="*/ 127 h 155"/>
              <a:gd name="T66" fmla="*/ 66 w 103"/>
              <a:gd name="T67" fmla="*/ 116 h 155"/>
              <a:gd name="T68" fmla="*/ 75 w 103"/>
              <a:gd name="T69" fmla="*/ 102 h 155"/>
              <a:gd name="T70" fmla="*/ 86 w 103"/>
              <a:gd name="T71" fmla="*/ 89 h 155"/>
              <a:gd name="T72" fmla="*/ 94 w 103"/>
              <a:gd name="T73" fmla="*/ 79 h 155"/>
              <a:gd name="T74" fmla="*/ 98 w 103"/>
              <a:gd name="T75" fmla="*/ 66 h 155"/>
              <a:gd name="T76" fmla="*/ 97 w 103"/>
              <a:gd name="T77" fmla="*/ 43 h 155"/>
              <a:gd name="T78" fmla="*/ 103 w 103"/>
              <a:gd name="T79" fmla="*/ 25 h 155"/>
              <a:gd name="T80" fmla="*/ 102 w 103"/>
              <a:gd name="T81" fmla="*/ 22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3" h="155">
                <a:moveTo>
                  <a:pt x="102" y="22"/>
                </a:moveTo>
                <a:cubicBezTo>
                  <a:pt x="100" y="21"/>
                  <a:pt x="98" y="19"/>
                  <a:pt x="96" y="17"/>
                </a:cubicBezTo>
                <a:cubicBezTo>
                  <a:pt x="94" y="16"/>
                  <a:pt x="93" y="16"/>
                  <a:pt x="91" y="15"/>
                </a:cubicBezTo>
                <a:cubicBezTo>
                  <a:pt x="90" y="14"/>
                  <a:pt x="88" y="13"/>
                  <a:pt x="87" y="12"/>
                </a:cubicBezTo>
                <a:cubicBezTo>
                  <a:pt x="86" y="11"/>
                  <a:pt x="85" y="11"/>
                  <a:pt x="85" y="10"/>
                </a:cubicBezTo>
                <a:cubicBezTo>
                  <a:pt x="84" y="9"/>
                  <a:pt x="83" y="8"/>
                  <a:pt x="82" y="8"/>
                </a:cubicBezTo>
                <a:cubicBezTo>
                  <a:pt x="80" y="7"/>
                  <a:pt x="78" y="5"/>
                  <a:pt x="76" y="4"/>
                </a:cubicBezTo>
                <a:cubicBezTo>
                  <a:pt x="76" y="4"/>
                  <a:pt x="73" y="3"/>
                  <a:pt x="72" y="3"/>
                </a:cubicBezTo>
                <a:cubicBezTo>
                  <a:pt x="72" y="2"/>
                  <a:pt x="71" y="2"/>
                  <a:pt x="71" y="2"/>
                </a:cubicBezTo>
                <a:cubicBezTo>
                  <a:pt x="70" y="1"/>
                  <a:pt x="69" y="0"/>
                  <a:pt x="68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6" y="0"/>
                </a:cubicBezTo>
                <a:cubicBezTo>
                  <a:pt x="66" y="1"/>
                  <a:pt x="65" y="1"/>
                  <a:pt x="64" y="1"/>
                </a:cubicBezTo>
                <a:cubicBezTo>
                  <a:pt x="64" y="2"/>
                  <a:pt x="63" y="2"/>
                  <a:pt x="62" y="3"/>
                </a:cubicBezTo>
                <a:cubicBezTo>
                  <a:pt x="61" y="3"/>
                  <a:pt x="61" y="3"/>
                  <a:pt x="61" y="3"/>
                </a:cubicBezTo>
                <a:cubicBezTo>
                  <a:pt x="60" y="4"/>
                  <a:pt x="59" y="5"/>
                  <a:pt x="57" y="6"/>
                </a:cubicBezTo>
                <a:cubicBezTo>
                  <a:pt x="57" y="6"/>
                  <a:pt x="56" y="6"/>
                  <a:pt x="56" y="6"/>
                </a:cubicBezTo>
                <a:cubicBezTo>
                  <a:pt x="55" y="6"/>
                  <a:pt x="54" y="5"/>
                  <a:pt x="53" y="5"/>
                </a:cubicBezTo>
                <a:cubicBezTo>
                  <a:pt x="51" y="3"/>
                  <a:pt x="51" y="3"/>
                  <a:pt x="51" y="3"/>
                </a:cubicBezTo>
                <a:cubicBezTo>
                  <a:pt x="49" y="7"/>
                  <a:pt x="49" y="7"/>
                  <a:pt x="49" y="7"/>
                </a:cubicBezTo>
                <a:cubicBezTo>
                  <a:pt x="49" y="9"/>
                  <a:pt x="46" y="11"/>
                  <a:pt x="45" y="12"/>
                </a:cubicBezTo>
                <a:cubicBezTo>
                  <a:pt x="44" y="13"/>
                  <a:pt x="43" y="13"/>
                  <a:pt x="42" y="13"/>
                </a:cubicBezTo>
                <a:cubicBezTo>
                  <a:pt x="41" y="14"/>
                  <a:pt x="40" y="14"/>
                  <a:pt x="39" y="15"/>
                </a:cubicBezTo>
                <a:cubicBezTo>
                  <a:pt x="38" y="17"/>
                  <a:pt x="40" y="21"/>
                  <a:pt x="41" y="21"/>
                </a:cubicBezTo>
                <a:cubicBezTo>
                  <a:pt x="41" y="22"/>
                  <a:pt x="41" y="22"/>
                  <a:pt x="42" y="22"/>
                </a:cubicBezTo>
                <a:cubicBezTo>
                  <a:pt x="43" y="23"/>
                  <a:pt x="43" y="24"/>
                  <a:pt x="42" y="26"/>
                </a:cubicBezTo>
                <a:cubicBezTo>
                  <a:pt x="42" y="27"/>
                  <a:pt x="42" y="27"/>
                  <a:pt x="42" y="28"/>
                </a:cubicBezTo>
                <a:cubicBezTo>
                  <a:pt x="42" y="29"/>
                  <a:pt x="41" y="31"/>
                  <a:pt x="42" y="33"/>
                </a:cubicBezTo>
                <a:cubicBezTo>
                  <a:pt x="42" y="34"/>
                  <a:pt x="43" y="34"/>
                  <a:pt x="44" y="36"/>
                </a:cubicBezTo>
                <a:cubicBezTo>
                  <a:pt x="46" y="38"/>
                  <a:pt x="47" y="39"/>
                  <a:pt x="46" y="40"/>
                </a:cubicBezTo>
                <a:cubicBezTo>
                  <a:pt x="46" y="41"/>
                  <a:pt x="46" y="42"/>
                  <a:pt x="44" y="42"/>
                </a:cubicBezTo>
                <a:cubicBezTo>
                  <a:pt x="44" y="42"/>
                  <a:pt x="44" y="42"/>
                  <a:pt x="44" y="42"/>
                </a:cubicBezTo>
                <a:cubicBezTo>
                  <a:pt x="43" y="42"/>
                  <a:pt x="41" y="42"/>
                  <a:pt x="40" y="42"/>
                </a:cubicBezTo>
                <a:cubicBezTo>
                  <a:pt x="33" y="39"/>
                  <a:pt x="33" y="39"/>
                  <a:pt x="33" y="39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6"/>
                  <a:pt x="40" y="48"/>
                  <a:pt x="41" y="50"/>
                </a:cubicBezTo>
                <a:cubicBezTo>
                  <a:pt x="42" y="51"/>
                  <a:pt x="42" y="51"/>
                  <a:pt x="42" y="51"/>
                </a:cubicBezTo>
                <a:cubicBezTo>
                  <a:pt x="44" y="55"/>
                  <a:pt x="44" y="62"/>
                  <a:pt x="44" y="64"/>
                </a:cubicBezTo>
                <a:cubicBezTo>
                  <a:pt x="44" y="69"/>
                  <a:pt x="41" y="72"/>
                  <a:pt x="38" y="74"/>
                </a:cubicBezTo>
                <a:cubicBezTo>
                  <a:pt x="36" y="76"/>
                  <a:pt x="34" y="79"/>
                  <a:pt x="33" y="82"/>
                </a:cubicBezTo>
                <a:cubicBezTo>
                  <a:pt x="33" y="83"/>
                  <a:pt x="33" y="84"/>
                  <a:pt x="32" y="85"/>
                </a:cubicBezTo>
                <a:cubicBezTo>
                  <a:pt x="32" y="88"/>
                  <a:pt x="31" y="90"/>
                  <a:pt x="29" y="92"/>
                </a:cubicBezTo>
                <a:cubicBezTo>
                  <a:pt x="27" y="94"/>
                  <a:pt x="25" y="95"/>
                  <a:pt x="24" y="97"/>
                </a:cubicBezTo>
                <a:cubicBezTo>
                  <a:pt x="23" y="98"/>
                  <a:pt x="23" y="99"/>
                  <a:pt x="22" y="100"/>
                </a:cubicBezTo>
                <a:cubicBezTo>
                  <a:pt x="19" y="104"/>
                  <a:pt x="16" y="104"/>
                  <a:pt x="13" y="104"/>
                </a:cubicBezTo>
                <a:cubicBezTo>
                  <a:pt x="11" y="104"/>
                  <a:pt x="11" y="104"/>
                  <a:pt x="11" y="104"/>
                </a:cubicBezTo>
                <a:cubicBezTo>
                  <a:pt x="8" y="104"/>
                  <a:pt x="5" y="105"/>
                  <a:pt x="3" y="109"/>
                </a:cubicBezTo>
                <a:cubicBezTo>
                  <a:pt x="2" y="111"/>
                  <a:pt x="2" y="114"/>
                  <a:pt x="1" y="116"/>
                </a:cubicBezTo>
                <a:cubicBezTo>
                  <a:pt x="1" y="117"/>
                  <a:pt x="1" y="119"/>
                  <a:pt x="1" y="120"/>
                </a:cubicBezTo>
                <a:cubicBezTo>
                  <a:pt x="1" y="121"/>
                  <a:pt x="1" y="123"/>
                  <a:pt x="0" y="125"/>
                </a:cubicBezTo>
                <a:cubicBezTo>
                  <a:pt x="0" y="130"/>
                  <a:pt x="0" y="130"/>
                  <a:pt x="0" y="130"/>
                </a:cubicBezTo>
                <a:cubicBezTo>
                  <a:pt x="1" y="130"/>
                  <a:pt x="1" y="130"/>
                  <a:pt x="1" y="130"/>
                </a:cubicBezTo>
                <a:cubicBezTo>
                  <a:pt x="3" y="131"/>
                  <a:pt x="3" y="134"/>
                  <a:pt x="3" y="136"/>
                </a:cubicBezTo>
                <a:cubicBezTo>
                  <a:pt x="3" y="136"/>
                  <a:pt x="4" y="136"/>
                  <a:pt x="4" y="137"/>
                </a:cubicBezTo>
                <a:cubicBezTo>
                  <a:pt x="5" y="143"/>
                  <a:pt x="7" y="146"/>
                  <a:pt x="12" y="147"/>
                </a:cubicBezTo>
                <a:cubicBezTo>
                  <a:pt x="16" y="149"/>
                  <a:pt x="21" y="150"/>
                  <a:pt x="26" y="150"/>
                </a:cubicBezTo>
                <a:cubicBezTo>
                  <a:pt x="29" y="151"/>
                  <a:pt x="31" y="151"/>
                  <a:pt x="34" y="153"/>
                </a:cubicBezTo>
                <a:cubicBezTo>
                  <a:pt x="35" y="153"/>
                  <a:pt x="36" y="154"/>
                  <a:pt x="37" y="155"/>
                </a:cubicBezTo>
                <a:cubicBezTo>
                  <a:pt x="39" y="155"/>
                  <a:pt x="39" y="155"/>
                  <a:pt x="39" y="155"/>
                </a:cubicBezTo>
                <a:cubicBezTo>
                  <a:pt x="40" y="154"/>
                  <a:pt x="40" y="154"/>
                  <a:pt x="40" y="154"/>
                </a:cubicBezTo>
                <a:cubicBezTo>
                  <a:pt x="41" y="153"/>
                  <a:pt x="42" y="151"/>
                  <a:pt x="43" y="150"/>
                </a:cubicBezTo>
                <a:cubicBezTo>
                  <a:pt x="44" y="148"/>
                  <a:pt x="44" y="146"/>
                  <a:pt x="44" y="145"/>
                </a:cubicBezTo>
                <a:cubicBezTo>
                  <a:pt x="44" y="142"/>
                  <a:pt x="44" y="141"/>
                  <a:pt x="46" y="139"/>
                </a:cubicBezTo>
                <a:cubicBezTo>
                  <a:pt x="47" y="138"/>
                  <a:pt x="49" y="137"/>
                  <a:pt x="50" y="136"/>
                </a:cubicBezTo>
                <a:cubicBezTo>
                  <a:pt x="52" y="136"/>
                  <a:pt x="54" y="135"/>
                  <a:pt x="56" y="133"/>
                </a:cubicBezTo>
                <a:cubicBezTo>
                  <a:pt x="58" y="131"/>
                  <a:pt x="59" y="129"/>
                  <a:pt x="60" y="127"/>
                </a:cubicBezTo>
                <a:cubicBezTo>
                  <a:pt x="60" y="126"/>
                  <a:pt x="60" y="125"/>
                  <a:pt x="60" y="124"/>
                </a:cubicBezTo>
                <a:cubicBezTo>
                  <a:pt x="62" y="121"/>
                  <a:pt x="64" y="119"/>
                  <a:pt x="66" y="116"/>
                </a:cubicBezTo>
                <a:cubicBezTo>
                  <a:pt x="68" y="114"/>
                  <a:pt x="70" y="111"/>
                  <a:pt x="72" y="108"/>
                </a:cubicBezTo>
                <a:cubicBezTo>
                  <a:pt x="73" y="106"/>
                  <a:pt x="74" y="104"/>
                  <a:pt x="75" y="102"/>
                </a:cubicBezTo>
                <a:cubicBezTo>
                  <a:pt x="77" y="97"/>
                  <a:pt x="78" y="93"/>
                  <a:pt x="82" y="90"/>
                </a:cubicBezTo>
                <a:cubicBezTo>
                  <a:pt x="83" y="89"/>
                  <a:pt x="84" y="89"/>
                  <a:pt x="86" y="89"/>
                </a:cubicBezTo>
                <a:cubicBezTo>
                  <a:pt x="88" y="88"/>
                  <a:pt x="91" y="87"/>
                  <a:pt x="93" y="84"/>
                </a:cubicBezTo>
                <a:cubicBezTo>
                  <a:pt x="94" y="83"/>
                  <a:pt x="94" y="81"/>
                  <a:pt x="94" y="79"/>
                </a:cubicBezTo>
                <a:cubicBezTo>
                  <a:pt x="94" y="78"/>
                  <a:pt x="95" y="77"/>
                  <a:pt x="95" y="76"/>
                </a:cubicBezTo>
                <a:cubicBezTo>
                  <a:pt x="96" y="73"/>
                  <a:pt x="97" y="70"/>
                  <a:pt x="98" y="66"/>
                </a:cubicBezTo>
                <a:cubicBezTo>
                  <a:pt x="98" y="63"/>
                  <a:pt x="98" y="59"/>
                  <a:pt x="97" y="56"/>
                </a:cubicBezTo>
                <a:cubicBezTo>
                  <a:pt x="97" y="51"/>
                  <a:pt x="97" y="47"/>
                  <a:pt x="97" y="43"/>
                </a:cubicBezTo>
                <a:cubicBezTo>
                  <a:pt x="98" y="39"/>
                  <a:pt x="99" y="35"/>
                  <a:pt x="101" y="31"/>
                </a:cubicBezTo>
                <a:cubicBezTo>
                  <a:pt x="102" y="29"/>
                  <a:pt x="102" y="27"/>
                  <a:pt x="103" y="25"/>
                </a:cubicBezTo>
                <a:cubicBezTo>
                  <a:pt x="103" y="23"/>
                  <a:pt x="103" y="23"/>
                  <a:pt x="103" y="23"/>
                </a:cubicBezTo>
                <a:lnTo>
                  <a:pt x="102" y="22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3" name="Freeform 25">
            <a:extLst>
              <a:ext uri="{FF2B5EF4-FFF2-40B4-BE49-F238E27FC236}">
                <a16:creationId xmlns:a16="http://schemas.microsoft.com/office/drawing/2014/main" id="{07F030E9-38B0-4FC5-B5B0-7B460A703A86}"/>
              </a:ext>
            </a:extLst>
          </p:cNvPr>
          <p:cNvSpPr>
            <a:spLocks/>
          </p:cNvSpPr>
          <p:nvPr/>
        </p:nvSpPr>
        <p:spPr bwMode="auto">
          <a:xfrm>
            <a:off x="5654731" y="3043649"/>
            <a:ext cx="294492" cy="320324"/>
          </a:xfrm>
          <a:custGeom>
            <a:avLst/>
            <a:gdLst>
              <a:gd name="T0" fmla="*/ 78 w 84"/>
              <a:gd name="T1" fmla="*/ 44 h 94"/>
              <a:gd name="T2" fmla="*/ 74 w 84"/>
              <a:gd name="T3" fmla="*/ 39 h 94"/>
              <a:gd name="T4" fmla="*/ 73 w 84"/>
              <a:gd name="T5" fmla="*/ 39 h 94"/>
              <a:gd name="T6" fmla="*/ 71 w 84"/>
              <a:gd name="T7" fmla="*/ 38 h 94"/>
              <a:gd name="T8" fmla="*/ 69 w 84"/>
              <a:gd name="T9" fmla="*/ 36 h 94"/>
              <a:gd name="T10" fmla="*/ 57 w 84"/>
              <a:gd name="T11" fmla="*/ 24 h 94"/>
              <a:gd name="T12" fmla="*/ 52 w 84"/>
              <a:gd name="T13" fmla="*/ 19 h 94"/>
              <a:gd name="T14" fmla="*/ 41 w 84"/>
              <a:gd name="T15" fmla="*/ 12 h 94"/>
              <a:gd name="T16" fmla="*/ 38 w 84"/>
              <a:gd name="T17" fmla="*/ 11 h 94"/>
              <a:gd name="T18" fmla="*/ 32 w 84"/>
              <a:gd name="T19" fmla="*/ 9 h 94"/>
              <a:gd name="T20" fmla="*/ 26 w 84"/>
              <a:gd name="T21" fmla="*/ 5 h 94"/>
              <a:gd name="T22" fmla="*/ 19 w 84"/>
              <a:gd name="T23" fmla="*/ 4 h 94"/>
              <a:gd name="T24" fmla="*/ 16 w 84"/>
              <a:gd name="T25" fmla="*/ 0 h 94"/>
              <a:gd name="T26" fmla="*/ 16 w 84"/>
              <a:gd name="T27" fmla="*/ 16 h 94"/>
              <a:gd name="T28" fmla="*/ 24 w 84"/>
              <a:gd name="T29" fmla="*/ 28 h 94"/>
              <a:gd name="T30" fmla="*/ 22 w 84"/>
              <a:gd name="T31" fmla="*/ 36 h 94"/>
              <a:gd name="T32" fmla="*/ 22 w 84"/>
              <a:gd name="T33" fmla="*/ 44 h 94"/>
              <a:gd name="T34" fmla="*/ 15 w 84"/>
              <a:gd name="T35" fmla="*/ 56 h 94"/>
              <a:gd name="T36" fmla="*/ 10 w 84"/>
              <a:gd name="T37" fmla="*/ 56 h 94"/>
              <a:gd name="T38" fmla="*/ 5 w 84"/>
              <a:gd name="T39" fmla="*/ 54 h 94"/>
              <a:gd name="T40" fmla="*/ 3 w 84"/>
              <a:gd name="T41" fmla="*/ 54 h 94"/>
              <a:gd name="T42" fmla="*/ 4 w 84"/>
              <a:gd name="T43" fmla="*/ 66 h 94"/>
              <a:gd name="T44" fmla="*/ 10 w 84"/>
              <a:gd name="T45" fmla="*/ 77 h 94"/>
              <a:gd name="T46" fmla="*/ 13 w 84"/>
              <a:gd name="T47" fmla="*/ 89 h 94"/>
              <a:gd name="T48" fmla="*/ 27 w 84"/>
              <a:gd name="T49" fmla="*/ 91 h 94"/>
              <a:gd name="T50" fmla="*/ 34 w 84"/>
              <a:gd name="T51" fmla="*/ 93 h 94"/>
              <a:gd name="T52" fmla="*/ 37 w 84"/>
              <a:gd name="T53" fmla="*/ 92 h 94"/>
              <a:gd name="T54" fmla="*/ 43 w 84"/>
              <a:gd name="T55" fmla="*/ 87 h 94"/>
              <a:gd name="T56" fmla="*/ 46 w 84"/>
              <a:gd name="T57" fmla="*/ 76 h 94"/>
              <a:gd name="T58" fmla="*/ 62 w 84"/>
              <a:gd name="T59" fmla="*/ 62 h 94"/>
              <a:gd name="T60" fmla="*/ 82 w 84"/>
              <a:gd name="T61" fmla="*/ 50 h 94"/>
              <a:gd name="T62" fmla="*/ 82 w 84"/>
              <a:gd name="T63" fmla="*/ 47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84" h="94">
                <a:moveTo>
                  <a:pt x="82" y="47"/>
                </a:moveTo>
                <a:cubicBezTo>
                  <a:pt x="81" y="46"/>
                  <a:pt x="79" y="45"/>
                  <a:pt x="78" y="44"/>
                </a:cubicBezTo>
                <a:cubicBezTo>
                  <a:pt x="76" y="43"/>
                  <a:pt x="76" y="43"/>
                  <a:pt x="75" y="41"/>
                </a:cubicBezTo>
                <a:cubicBezTo>
                  <a:pt x="75" y="41"/>
                  <a:pt x="75" y="40"/>
                  <a:pt x="74" y="39"/>
                </a:cubicBezTo>
                <a:cubicBezTo>
                  <a:pt x="73" y="39"/>
                  <a:pt x="73" y="39"/>
                  <a:pt x="73" y="39"/>
                </a:cubicBezTo>
                <a:cubicBezTo>
                  <a:pt x="73" y="39"/>
                  <a:pt x="73" y="39"/>
                  <a:pt x="73" y="39"/>
                </a:cubicBezTo>
                <a:cubicBezTo>
                  <a:pt x="73" y="39"/>
                  <a:pt x="73" y="39"/>
                  <a:pt x="73" y="39"/>
                </a:cubicBezTo>
                <a:cubicBezTo>
                  <a:pt x="72" y="38"/>
                  <a:pt x="72" y="38"/>
                  <a:pt x="71" y="38"/>
                </a:cubicBezTo>
                <a:cubicBezTo>
                  <a:pt x="71" y="38"/>
                  <a:pt x="71" y="38"/>
                  <a:pt x="71" y="37"/>
                </a:cubicBezTo>
                <a:cubicBezTo>
                  <a:pt x="70" y="37"/>
                  <a:pt x="70" y="37"/>
                  <a:pt x="69" y="36"/>
                </a:cubicBezTo>
                <a:cubicBezTo>
                  <a:pt x="65" y="34"/>
                  <a:pt x="63" y="34"/>
                  <a:pt x="61" y="29"/>
                </a:cubicBezTo>
                <a:cubicBezTo>
                  <a:pt x="61" y="26"/>
                  <a:pt x="59" y="25"/>
                  <a:pt x="57" y="24"/>
                </a:cubicBezTo>
                <a:cubicBezTo>
                  <a:pt x="56" y="23"/>
                  <a:pt x="55" y="22"/>
                  <a:pt x="54" y="22"/>
                </a:cubicBezTo>
                <a:cubicBezTo>
                  <a:pt x="53" y="21"/>
                  <a:pt x="52" y="20"/>
                  <a:pt x="52" y="19"/>
                </a:cubicBezTo>
                <a:cubicBezTo>
                  <a:pt x="50" y="17"/>
                  <a:pt x="48" y="15"/>
                  <a:pt x="46" y="13"/>
                </a:cubicBezTo>
                <a:cubicBezTo>
                  <a:pt x="44" y="12"/>
                  <a:pt x="43" y="12"/>
                  <a:pt x="41" y="12"/>
                </a:cubicBezTo>
                <a:cubicBezTo>
                  <a:pt x="41" y="12"/>
                  <a:pt x="41" y="12"/>
                  <a:pt x="41" y="12"/>
                </a:cubicBezTo>
                <a:cubicBezTo>
                  <a:pt x="40" y="12"/>
                  <a:pt x="39" y="12"/>
                  <a:pt x="38" y="11"/>
                </a:cubicBezTo>
                <a:cubicBezTo>
                  <a:pt x="37" y="11"/>
                  <a:pt x="35" y="11"/>
                  <a:pt x="34" y="11"/>
                </a:cubicBezTo>
                <a:cubicBezTo>
                  <a:pt x="34" y="10"/>
                  <a:pt x="33" y="10"/>
                  <a:pt x="32" y="9"/>
                </a:cubicBezTo>
                <a:cubicBezTo>
                  <a:pt x="31" y="8"/>
                  <a:pt x="31" y="7"/>
                  <a:pt x="30" y="7"/>
                </a:cubicBezTo>
                <a:cubicBezTo>
                  <a:pt x="29" y="6"/>
                  <a:pt x="28" y="5"/>
                  <a:pt x="26" y="5"/>
                </a:cubicBezTo>
                <a:cubicBezTo>
                  <a:pt x="26" y="5"/>
                  <a:pt x="24" y="5"/>
                  <a:pt x="24" y="5"/>
                </a:cubicBezTo>
                <a:cubicBezTo>
                  <a:pt x="23" y="5"/>
                  <a:pt x="20" y="4"/>
                  <a:pt x="19" y="4"/>
                </a:cubicBezTo>
                <a:cubicBezTo>
                  <a:pt x="19" y="3"/>
                  <a:pt x="19" y="3"/>
                  <a:pt x="18" y="3"/>
                </a:cubicBezTo>
                <a:cubicBezTo>
                  <a:pt x="16" y="0"/>
                  <a:pt x="16" y="0"/>
                  <a:pt x="16" y="0"/>
                </a:cubicBezTo>
                <a:cubicBezTo>
                  <a:pt x="15" y="4"/>
                  <a:pt x="15" y="4"/>
                  <a:pt x="15" y="4"/>
                </a:cubicBezTo>
                <a:cubicBezTo>
                  <a:pt x="14" y="8"/>
                  <a:pt x="13" y="12"/>
                  <a:pt x="16" y="16"/>
                </a:cubicBezTo>
                <a:cubicBezTo>
                  <a:pt x="17" y="17"/>
                  <a:pt x="18" y="18"/>
                  <a:pt x="19" y="19"/>
                </a:cubicBezTo>
                <a:cubicBezTo>
                  <a:pt x="22" y="21"/>
                  <a:pt x="24" y="24"/>
                  <a:pt x="24" y="28"/>
                </a:cubicBezTo>
                <a:cubicBezTo>
                  <a:pt x="24" y="29"/>
                  <a:pt x="24" y="31"/>
                  <a:pt x="23" y="32"/>
                </a:cubicBezTo>
                <a:cubicBezTo>
                  <a:pt x="23" y="33"/>
                  <a:pt x="22" y="35"/>
                  <a:pt x="22" y="36"/>
                </a:cubicBezTo>
                <a:cubicBezTo>
                  <a:pt x="22" y="37"/>
                  <a:pt x="22" y="38"/>
                  <a:pt x="22" y="39"/>
                </a:cubicBezTo>
                <a:cubicBezTo>
                  <a:pt x="23" y="41"/>
                  <a:pt x="23" y="42"/>
                  <a:pt x="22" y="44"/>
                </a:cubicBezTo>
                <a:cubicBezTo>
                  <a:pt x="22" y="45"/>
                  <a:pt x="22" y="46"/>
                  <a:pt x="21" y="47"/>
                </a:cubicBezTo>
                <a:cubicBezTo>
                  <a:pt x="20" y="51"/>
                  <a:pt x="19" y="55"/>
                  <a:pt x="15" y="56"/>
                </a:cubicBezTo>
                <a:cubicBezTo>
                  <a:pt x="14" y="57"/>
                  <a:pt x="14" y="57"/>
                  <a:pt x="13" y="57"/>
                </a:cubicBezTo>
                <a:cubicBezTo>
                  <a:pt x="12" y="57"/>
                  <a:pt x="12" y="56"/>
                  <a:pt x="10" y="56"/>
                </a:cubicBezTo>
                <a:cubicBezTo>
                  <a:pt x="10" y="55"/>
                  <a:pt x="10" y="55"/>
                  <a:pt x="10" y="55"/>
                </a:cubicBezTo>
                <a:cubicBezTo>
                  <a:pt x="8" y="54"/>
                  <a:pt x="7" y="54"/>
                  <a:pt x="5" y="54"/>
                </a:cubicBezTo>
                <a:cubicBezTo>
                  <a:pt x="5" y="54"/>
                  <a:pt x="4" y="54"/>
                  <a:pt x="4" y="54"/>
                </a:cubicBezTo>
                <a:cubicBezTo>
                  <a:pt x="3" y="54"/>
                  <a:pt x="3" y="54"/>
                  <a:pt x="3" y="54"/>
                </a:cubicBezTo>
                <a:cubicBezTo>
                  <a:pt x="3" y="55"/>
                  <a:pt x="3" y="55"/>
                  <a:pt x="3" y="55"/>
                </a:cubicBezTo>
                <a:cubicBezTo>
                  <a:pt x="0" y="58"/>
                  <a:pt x="1" y="62"/>
                  <a:pt x="4" y="66"/>
                </a:cubicBezTo>
                <a:cubicBezTo>
                  <a:pt x="6" y="69"/>
                  <a:pt x="8" y="72"/>
                  <a:pt x="9" y="75"/>
                </a:cubicBezTo>
                <a:cubicBezTo>
                  <a:pt x="10" y="77"/>
                  <a:pt x="10" y="77"/>
                  <a:pt x="10" y="77"/>
                </a:cubicBezTo>
                <a:cubicBezTo>
                  <a:pt x="11" y="78"/>
                  <a:pt x="11" y="80"/>
                  <a:pt x="11" y="82"/>
                </a:cubicBezTo>
                <a:cubicBezTo>
                  <a:pt x="11" y="85"/>
                  <a:pt x="11" y="88"/>
                  <a:pt x="13" y="89"/>
                </a:cubicBezTo>
                <a:cubicBezTo>
                  <a:pt x="15" y="91"/>
                  <a:pt x="19" y="91"/>
                  <a:pt x="22" y="91"/>
                </a:cubicBezTo>
                <a:cubicBezTo>
                  <a:pt x="27" y="91"/>
                  <a:pt x="27" y="91"/>
                  <a:pt x="27" y="91"/>
                </a:cubicBezTo>
                <a:cubicBezTo>
                  <a:pt x="29" y="91"/>
                  <a:pt x="31" y="91"/>
                  <a:pt x="32" y="92"/>
                </a:cubicBezTo>
                <a:cubicBezTo>
                  <a:pt x="33" y="92"/>
                  <a:pt x="34" y="93"/>
                  <a:pt x="34" y="93"/>
                </a:cubicBezTo>
                <a:cubicBezTo>
                  <a:pt x="36" y="94"/>
                  <a:pt x="36" y="94"/>
                  <a:pt x="36" y="94"/>
                </a:cubicBezTo>
                <a:cubicBezTo>
                  <a:pt x="37" y="92"/>
                  <a:pt x="37" y="92"/>
                  <a:pt x="37" y="92"/>
                </a:cubicBezTo>
                <a:cubicBezTo>
                  <a:pt x="38" y="91"/>
                  <a:pt x="39" y="90"/>
                  <a:pt x="40" y="89"/>
                </a:cubicBezTo>
                <a:cubicBezTo>
                  <a:pt x="41" y="89"/>
                  <a:pt x="42" y="88"/>
                  <a:pt x="43" y="87"/>
                </a:cubicBezTo>
                <a:cubicBezTo>
                  <a:pt x="45" y="85"/>
                  <a:pt x="45" y="82"/>
                  <a:pt x="46" y="79"/>
                </a:cubicBezTo>
                <a:cubicBezTo>
                  <a:pt x="46" y="78"/>
                  <a:pt x="46" y="77"/>
                  <a:pt x="46" y="76"/>
                </a:cubicBezTo>
                <a:cubicBezTo>
                  <a:pt x="47" y="73"/>
                  <a:pt x="49" y="70"/>
                  <a:pt x="52" y="68"/>
                </a:cubicBezTo>
                <a:cubicBezTo>
                  <a:pt x="55" y="65"/>
                  <a:pt x="58" y="64"/>
                  <a:pt x="62" y="62"/>
                </a:cubicBezTo>
                <a:cubicBezTo>
                  <a:pt x="65" y="61"/>
                  <a:pt x="67" y="60"/>
                  <a:pt x="70" y="59"/>
                </a:cubicBezTo>
                <a:cubicBezTo>
                  <a:pt x="75" y="56"/>
                  <a:pt x="79" y="53"/>
                  <a:pt x="82" y="50"/>
                </a:cubicBezTo>
                <a:cubicBezTo>
                  <a:pt x="84" y="49"/>
                  <a:pt x="84" y="49"/>
                  <a:pt x="84" y="49"/>
                </a:cubicBezTo>
                <a:lnTo>
                  <a:pt x="82" y="47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4" name="Freeform 26">
            <a:extLst>
              <a:ext uri="{FF2B5EF4-FFF2-40B4-BE49-F238E27FC236}">
                <a16:creationId xmlns:a16="http://schemas.microsoft.com/office/drawing/2014/main" id="{DCC66D34-2C20-4BE7-B15D-5A3F4549BC58}"/>
              </a:ext>
            </a:extLst>
          </p:cNvPr>
          <p:cNvSpPr>
            <a:spLocks/>
          </p:cNvSpPr>
          <p:nvPr/>
        </p:nvSpPr>
        <p:spPr bwMode="auto">
          <a:xfrm>
            <a:off x="4350346" y="2872996"/>
            <a:ext cx="1430804" cy="1526084"/>
          </a:xfrm>
          <a:custGeom>
            <a:avLst/>
            <a:gdLst>
              <a:gd name="T0" fmla="*/ 383 w 408"/>
              <a:gd name="T1" fmla="*/ 132 h 447"/>
              <a:gd name="T2" fmla="*/ 382 w 408"/>
              <a:gd name="T3" fmla="*/ 105 h 447"/>
              <a:gd name="T4" fmla="*/ 394 w 408"/>
              <a:gd name="T5" fmla="*/ 89 h 447"/>
              <a:gd name="T6" fmla="*/ 387 w 408"/>
              <a:gd name="T7" fmla="*/ 53 h 447"/>
              <a:gd name="T8" fmla="*/ 375 w 408"/>
              <a:gd name="T9" fmla="*/ 36 h 447"/>
              <a:gd name="T10" fmla="*/ 364 w 408"/>
              <a:gd name="T11" fmla="*/ 20 h 447"/>
              <a:gd name="T12" fmla="*/ 356 w 408"/>
              <a:gd name="T13" fmla="*/ 18 h 447"/>
              <a:gd name="T14" fmla="*/ 350 w 408"/>
              <a:gd name="T15" fmla="*/ 13 h 447"/>
              <a:gd name="T16" fmla="*/ 321 w 408"/>
              <a:gd name="T17" fmla="*/ 4 h 447"/>
              <a:gd name="T18" fmla="*/ 299 w 408"/>
              <a:gd name="T19" fmla="*/ 21 h 447"/>
              <a:gd name="T20" fmla="*/ 279 w 408"/>
              <a:gd name="T21" fmla="*/ 38 h 447"/>
              <a:gd name="T22" fmla="*/ 267 w 408"/>
              <a:gd name="T23" fmla="*/ 29 h 447"/>
              <a:gd name="T24" fmla="*/ 252 w 408"/>
              <a:gd name="T25" fmla="*/ 6 h 447"/>
              <a:gd name="T26" fmla="*/ 235 w 408"/>
              <a:gd name="T27" fmla="*/ 10 h 447"/>
              <a:gd name="T28" fmla="*/ 221 w 408"/>
              <a:gd name="T29" fmla="*/ 19 h 447"/>
              <a:gd name="T30" fmla="*/ 180 w 408"/>
              <a:gd name="T31" fmla="*/ 38 h 447"/>
              <a:gd name="T32" fmla="*/ 148 w 408"/>
              <a:gd name="T33" fmla="*/ 31 h 447"/>
              <a:gd name="T34" fmla="*/ 135 w 408"/>
              <a:gd name="T35" fmla="*/ 29 h 447"/>
              <a:gd name="T36" fmla="*/ 106 w 408"/>
              <a:gd name="T37" fmla="*/ 84 h 447"/>
              <a:gd name="T38" fmla="*/ 75 w 408"/>
              <a:gd name="T39" fmla="*/ 96 h 447"/>
              <a:gd name="T40" fmla="*/ 42 w 408"/>
              <a:gd name="T41" fmla="*/ 69 h 447"/>
              <a:gd name="T42" fmla="*/ 16 w 408"/>
              <a:gd name="T43" fmla="*/ 84 h 447"/>
              <a:gd name="T44" fmla="*/ 11 w 408"/>
              <a:gd name="T45" fmla="*/ 122 h 447"/>
              <a:gd name="T46" fmla="*/ 11 w 408"/>
              <a:gd name="T47" fmla="*/ 136 h 447"/>
              <a:gd name="T48" fmla="*/ 13 w 408"/>
              <a:gd name="T49" fmla="*/ 147 h 447"/>
              <a:gd name="T50" fmla="*/ 13 w 408"/>
              <a:gd name="T51" fmla="*/ 165 h 447"/>
              <a:gd name="T52" fmla="*/ 15 w 408"/>
              <a:gd name="T53" fmla="*/ 182 h 447"/>
              <a:gd name="T54" fmla="*/ 17 w 408"/>
              <a:gd name="T55" fmla="*/ 207 h 447"/>
              <a:gd name="T56" fmla="*/ 18 w 408"/>
              <a:gd name="T57" fmla="*/ 245 h 447"/>
              <a:gd name="T58" fmla="*/ 21 w 408"/>
              <a:gd name="T59" fmla="*/ 275 h 447"/>
              <a:gd name="T60" fmla="*/ 26 w 408"/>
              <a:gd name="T61" fmla="*/ 289 h 447"/>
              <a:gd name="T62" fmla="*/ 38 w 408"/>
              <a:gd name="T63" fmla="*/ 282 h 447"/>
              <a:gd name="T64" fmla="*/ 45 w 408"/>
              <a:gd name="T65" fmla="*/ 281 h 447"/>
              <a:gd name="T66" fmla="*/ 97 w 408"/>
              <a:gd name="T67" fmla="*/ 250 h 447"/>
              <a:gd name="T68" fmla="*/ 117 w 408"/>
              <a:gd name="T69" fmla="*/ 267 h 447"/>
              <a:gd name="T70" fmla="*/ 139 w 408"/>
              <a:gd name="T71" fmla="*/ 271 h 447"/>
              <a:gd name="T72" fmla="*/ 156 w 408"/>
              <a:gd name="T73" fmla="*/ 274 h 447"/>
              <a:gd name="T74" fmla="*/ 198 w 408"/>
              <a:gd name="T75" fmla="*/ 296 h 447"/>
              <a:gd name="T76" fmla="*/ 228 w 408"/>
              <a:gd name="T77" fmla="*/ 326 h 447"/>
              <a:gd name="T78" fmla="*/ 275 w 408"/>
              <a:gd name="T79" fmla="*/ 334 h 447"/>
              <a:gd name="T80" fmla="*/ 267 w 408"/>
              <a:gd name="T81" fmla="*/ 372 h 447"/>
              <a:gd name="T82" fmla="*/ 264 w 408"/>
              <a:gd name="T83" fmla="*/ 418 h 447"/>
              <a:gd name="T84" fmla="*/ 271 w 408"/>
              <a:gd name="T85" fmla="*/ 435 h 447"/>
              <a:gd name="T86" fmla="*/ 290 w 408"/>
              <a:gd name="T87" fmla="*/ 444 h 447"/>
              <a:gd name="T88" fmla="*/ 307 w 408"/>
              <a:gd name="T89" fmla="*/ 429 h 447"/>
              <a:gd name="T90" fmla="*/ 319 w 408"/>
              <a:gd name="T91" fmla="*/ 371 h 447"/>
              <a:gd name="T92" fmla="*/ 330 w 408"/>
              <a:gd name="T93" fmla="*/ 337 h 447"/>
              <a:gd name="T94" fmla="*/ 327 w 408"/>
              <a:gd name="T95" fmla="*/ 287 h 447"/>
              <a:gd name="T96" fmla="*/ 333 w 408"/>
              <a:gd name="T97" fmla="*/ 259 h 447"/>
              <a:gd name="T98" fmla="*/ 338 w 408"/>
              <a:gd name="T99" fmla="*/ 217 h 447"/>
              <a:gd name="T100" fmla="*/ 351 w 408"/>
              <a:gd name="T101" fmla="*/ 204 h 447"/>
              <a:gd name="T102" fmla="*/ 373 w 408"/>
              <a:gd name="T103" fmla="*/ 198 h 447"/>
              <a:gd name="T104" fmla="*/ 405 w 408"/>
              <a:gd name="T105" fmla="*/ 152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08" h="447">
                <a:moveTo>
                  <a:pt x="407" y="144"/>
                </a:moveTo>
                <a:cubicBezTo>
                  <a:pt x="406" y="143"/>
                  <a:pt x="405" y="143"/>
                  <a:pt x="404" y="142"/>
                </a:cubicBezTo>
                <a:cubicBezTo>
                  <a:pt x="403" y="142"/>
                  <a:pt x="401" y="142"/>
                  <a:pt x="399" y="142"/>
                </a:cubicBezTo>
                <a:cubicBezTo>
                  <a:pt x="395" y="142"/>
                  <a:pt x="395" y="142"/>
                  <a:pt x="395" y="142"/>
                </a:cubicBezTo>
                <a:cubicBezTo>
                  <a:pt x="392" y="142"/>
                  <a:pt x="387" y="142"/>
                  <a:pt x="384" y="139"/>
                </a:cubicBezTo>
                <a:cubicBezTo>
                  <a:pt x="383" y="138"/>
                  <a:pt x="383" y="135"/>
                  <a:pt x="383" y="132"/>
                </a:cubicBezTo>
                <a:cubicBezTo>
                  <a:pt x="383" y="131"/>
                  <a:pt x="383" y="129"/>
                  <a:pt x="382" y="127"/>
                </a:cubicBezTo>
                <a:cubicBezTo>
                  <a:pt x="381" y="125"/>
                  <a:pt x="381" y="125"/>
                  <a:pt x="381" y="125"/>
                </a:cubicBezTo>
                <a:cubicBezTo>
                  <a:pt x="379" y="122"/>
                  <a:pt x="378" y="119"/>
                  <a:pt x="376" y="117"/>
                </a:cubicBezTo>
                <a:cubicBezTo>
                  <a:pt x="373" y="113"/>
                  <a:pt x="371" y="109"/>
                  <a:pt x="375" y="103"/>
                </a:cubicBezTo>
                <a:cubicBezTo>
                  <a:pt x="376" y="103"/>
                  <a:pt x="377" y="103"/>
                  <a:pt x="377" y="103"/>
                </a:cubicBezTo>
                <a:cubicBezTo>
                  <a:pt x="379" y="103"/>
                  <a:pt x="380" y="104"/>
                  <a:pt x="382" y="105"/>
                </a:cubicBezTo>
                <a:cubicBezTo>
                  <a:pt x="383" y="105"/>
                  <a:pt x="383" y="105"/>
                  <a:pt x="383" y="105"/>
                </a:cubicBezTo>
                <a:cubicBezTo>
                  <a:pt x="384" y="106"/>
                  <a:pt x="384" y="106"/>
                  <a:pt x="385" y="106"/>
                </a:cubicBezTo>
                <a:cubicBezTo>
                  <a:pt x="386" y="106"/>
                  <a:pt x="386" y="106"/>
                  <a:pt x="387" y="106"/>
                </a:cubicBezTo>
                <a:cubicBezTo>
                  <a:pt x="391" y="105"/>
                  <a:pt x="392" y="101"/>
                  <a:pt x="393" y="97"/>
                </a:cubicBezTo>
                <a:cubicBezTo>
                  <a:pt x="393" y="96"/>
                  <a:pt x="393" y="95"/>
                  <a:pt x="394" y="94"/>
                </a:cubicBezTo>
                <a:cubicBezTo>
                  <a:pt x="394" y="92"/>
                  <a:pt x="394" y="91"/>
                  <a:pt x="394" y="89"/>
                </a:cubicBezTo>
                <a:cubicBezTo>
                  <a:pt x="394" y="88"/>
                  <a:pt x="394" y="87"/>
                  <a:pt x="394" y="86"/>
                </a:cubicBezTo>
                <a:cubicBezTo>
                  <a:pt x="394" y="85"/>
                  <a:pt x="394" y="83"/>
                  <a:pt x="395" y="82"/>
                </a:cubicBezTo>
                <a:cubicBezTo>
                  <a:pt x="395" y="81"/>
                  <a:pt x="396" y="79"/>
                  <a:pt x="396" y="78"/>
                </a:cubicBezTo>
                <a:cubicBezTo>
                  <a:pt x="396" y="74"/>
                  <a:pt x="393" y="72"/>
                  <a:pt x="391" y="69"/>
                </a:cubicBezTo>
                <a:cubicBezTo>
                  <a:pt x="390" y="68"/>
                  <a:pt x="389" y="67"/>
                  <a:pt x="388" y="66"/>
                </a:cubicBezTo>
                <a:cubicBezTo>
                  <a:pt x="385" y="62"/>
                  <a:pt x="386" y="57"/>
                  <a:pt x="387" y="53"/>
                </a:cubicBezTo>
                <a:cubicBezTo>
                  <a:pt x="387" y="52"/>
                  <a:pt x="387" y="49"/>
                  <a:pt x="387" y="49"/>
                </a:cubicBezTo>
                <a:cubicBezTo>
                  <a:pt x="386" y="48"/>
                  <a:pt x="386" y="48"/>
                  <a:pt x="386" y="48"/>
                </a:cubicBezTo>
                <a:cubicBezTo>
                  <a:pt x="385" y="48"/>
                  <a:pt x="384" y="47"/>
                  <a:pt x="383" y="47"/>
                </a:cubicBezTo>
                <a:cubicBezTo>
                  <a:pt x="382" y="46"/>
                  <a:pt x="381" y="46"/>
                  <a:pt x="380" y="45"/>
                </a:cubicBezTo>
                <a:cubicBezTo>
                  <a:pt x="378" y="44"/>
                  <a:pt x="375" y="40"/>
                  <a:pt x="375" y="37"/>
                </a:cubicBezTo>
                <a:cubicBezTo>
                  <a:pt x="375" y="36"/>
                  <a:pt x="375" y="36"/>
                  <a:pt x="375" y="36"/>
                </a:cubicBezTo>
                <a:cubicBezTo>
                  <a:pt x="375" y="35"/>
                  <a:pt x="375" y="35"/>
                  <a:pt x="375" y="35"/>
                </a:cubicBezTo>
                <a:cubicBezTo>
                  <a:pt x="374" y="34"/>
                  <a:pt x="374" y="33"/>
                  <a:pt x="374" y="32"/>
                </a:cubicBezTo>
                <a:cubicBezTo>
                  <a:pt x="374" y="31"/>
                  <a:pt x="374" y="31"/>
                  <a:pt x="374" y="30"/>
                </a:cubicBezTo>
                <a:cubicBezTo>
                  <a:pt x="374" y="26"/>
                  <a:pt x="374" y="26"/>
                  <a:pt x="370" y="24"/>
                </a:cubicBezTo>
                <a:cubicBezTo>
                  <a:pt x="367" y="24"/>
                  <a:pt x="367" y="23"/>
                  <a:pt x="366" y="21"/>
                </a:cubicBezTo>
                <a:cubicBezTo>
                  <a:pt x="365" y="21"/>
                  <a:pt x="365" y="20"/>
                  <a:pt x="364" y="20"/>
                </a:cubicBezTo>
                <a:cubicBezTo>
                  <a:pt x="364" y="19"/>
                  <a:pt x="364" y="19"/>
                  <a:pt x="363" y="19"/>
                </a:cubicBezTo>
                <a:cubicBezTo>
                  <a:pt x="362" y="20"/>
                  <a:pt x="362" y="20"/>
                  <a:pt x="362" y="20"/>
                </a:cubicBezTo>
                <a:cubicBezTo>
                  <a:pt x="361" y="19"/>
                  <a:pt x="361" y="19"/>
                  <a:pt x="361" y="19"/>
                </a:cubicBezTo>
                <a:cubicBezTo>
                  <a:pt x="360" y="19"/>
                  <a:pt x="359" y="20"/>
                  <a:pt x="359" y="20"/>
                </a:cubicBezTo>
                <a:cubicBezTo>
                  <a:pt x="358" y="20"/>
                  <a:pt x="358" y="20"/>
                  <a:pt x="357" y="19"/>
                </a:cubicBezTo>
                <a:cubicBezTo>
                  <a:pt x="357" y="19"/>
                  <a:pt x="356" y="18"/>
                  <a:pt x="356" y="18"/>
                </a:cubicBezTo>
                <a:cubicBezTo>
                  <a:pt x="355" y="17"/>
                  <a:pt x="355" y="16"/>
                  <a:pt x="355" y="16"/>
                </a:cubicBezTo>
                <a:cubicBezTo>
                  <a:pt x="354" y="16"/>
                  <a:pt x="354" y="15"/>
                  <a:pt x="353" y="15"/>
                </a:cubicBezTo>
                <a:cubicBezTo>
                  <a:pt x="353" y="14"/>
                  <a:pt x="352" y="14"/>
                  <a:pt x="352" y="14"/>
                </a:cubicBezTo>
                <a:cubicBezTo>
                  <a:pt x="352" y="14"/>
                  <a:pt x="351" y="13"/>
                  <a:pt x="351" y="13"/>
                </a:cubicBezTo>
                <a:cubicBezTo>
                  <a:pt x="351" y="13"/>
                  <a:pt x="351" y="13"/>
                  <a:pt x="351" y="13"/>
                </a:cubicBezTo>
                <a:cubicBezTo>
                  <a:pt x="350" y="13"/>
                  <a:pt x="350" y="13"/>
                  <a:pt x="350" y="13"/>
                </a:cubicBezTo>
                <a:cubicBezTo>
                  <a:pt x="350" y="13"/>
                  <a:pt x="350" y="13"/>
                  <a:pt x="349" y="12"/>
                </a:cubicBezTo>
                <a:cubicBezTo>
                  <a:pt x="345" y="12"/>
                  <a:pt x="340" y="11"/>
                  <a:pt x="336" y="8"/>
                </a:cubicBezTo>
                <a:cubicBezTo>
                  <a:pt x="335" y="7"/>
                  <a:pt x="334" y="6"/>
                  <a:pt x="333" y="5"/>
                </a:cubicBezTo>
                <a:cubicBezTo>
                  <a:pt x="332" y="3"/>
                  <a:pt x="332" y="1"/>
                  <a:pt x="329" y="1"/>
                </a:cubicBezTo>
                <a:cubicBezTo>
                  <a:pt x="328" y="0"/>
                  <a:pt x="328" y="0"/>
                  <a:pt x="327" y="0"/>
                </a:cubicBezTo>
                <a:cubicBezTo>
                  <a:pt x="324" y="0"/>
                  <a:pt x="322" y="2"/>
                  <a:pt x="321" y="4"/>
                </a:cubicBezTo>
                <a:cubicBezTo>
                  <a:pt x="319" y="5"/>
                  <a:pt x="318" y="6"/>
                  <a:pt x="316" y="7"/>
                </a:cubicBezTo>
                <a:cubicBezTo>
                  <a:pt x="315" y="8"/>
                  <a:pt x="314" y="8"/>
                  <a:pt x="313" y="9"/>
                </a:cubicBezTo>
                <a:cubicBezTo>
                  <a:pt x="312" y="10"/>
                  <a:pt x="311" y="10"/>
                  <a:pt x="310" y="11"/>
                </a:cubicBezTo>
                <a:cubicBezTo>
                  <a:pt x="308" y="12"/>
                  <a:pt x="307" y="12"/>
                  <a:pt x="306" y="13"/>
                </a:cubicBezTo>
                <a:cubicBezTo>
                  <a:pt x="304" y="14"/>
                  <a:pt x="304" y="16"/>
                  <a:pt x="303" y="17"/>
                </a:cubicBezTo>
                <a:cubicBezTo>
                  <a:pt x="302" y="18"/>
                  <a:pt x="301" y="20"/>
                  <a:pt x="299" y="21"/>
                </a:cubicBezTo>
                <a:cubicBezTo>
                  <a:pt x="296" y="23"/>
                  <a:pt x="294" y="23"/>
                  <a:pt x="291" y="24"/>
                </a:cubicBezTo>
                <a:cubicBezTo>
                  <a:pt x="290" y="24"/>
                  <a:pt x="290" y="24"/>
                  <a:pt x="290" y="24"/>
                </a:cubicBezTo>
                <a:cubicBezTo>
                  <a:pt x="287" y="24"/>
                  <a:pt x="286" y="25"/>
                  <a:pt x="286" y="28"/>
                </a:cubicBezTo>
                <a:cubicBezTo>
                  <a:pt x="286" y="29"/>
                  <a:pt x="286" y="29"/>
                  <a:pt x="286" y="29"/>
                </a:cubicBezTo>
                <a:cubicBezTo>
                  <a:pt x="285" y="33"/>
                  <a:pt x="283" y="34"/>
                  <a:pt x="281" y="36"/>
                </a:cubicBezTo>
                <a:cubicBezTo>
                  <a:pt x="280" y="36"/>
                  <a:pt x="279" y="38"/>
                  <a:pt x="279" y="38"/>
                </a:cubicBezTo>
                <a:cubicBezTo>
                  <a:pt x="276" y="40"/>
                  <a:pt x="274" y="42"/>
                  <a:pt x="270" y="42"/>
                </a:cubicBezTo>
                <a:cubicBezTo>
                  <a:pt x="270" y="42"/>
                  <a:pt x="269" y="42"/>
                  <a:pt x="269" y="42"/>
                </a:cubicBezTo>
                <a:cubicBezTo>
                  <a:pt x="267" y="42"/>
                  <a:pt x="266" y="42"/>
                  <a:pt x="265" y="41"/>
                </a:cubicBezTo>
                <a:cubicBezTo>
                  <a:pt x="265" y="40"/>
                  <a:pt x="264" y="39"/>
                  <a:pt x="265" y="38"/>
                </a:cubicBezTo>
                <a:cubicBezTo>
                  <a:pt x="265" y="37"/>
                  <a:pt x="265" y="36"/>
                  <a:pt x="266" y="35"/>
                </a:cubicBezTo>
                <a:cubicBezTo>
                  <a:pt x="266" y="33"/>
                  <a:pt x="267" y="31"/>
                  <a:pt x="267" y="29"/>
                </a:cubicBezTo>
                <a:cubicBezTo>
                  <a:pt x="266" y="28"/>
                  <a:pt x="265" y="27"/>
                  <a:pt x="263" y="26"/>
                </a:cubicBezTo>
                <a:cubicBezTo>
                  <a:pt x="262" y="25"/>
                  <a:pt x="261" y="24"/>
                  <a:pt x="261" y="23"/>
                </a:cubicBezTo>
                <a:cubicBezTo>
                  <a:pt x="259" y="21"/>
                  <a:pt x="259" y="19"/>
                  <a:pt x="259" y="17"/>
                </a:cubicBezTo>
                <a:cubicBezTo>
                  <a:pt x="259" y="16"/>
                  <a:pt x="259" y="14"/>
                  <a:pt x="258" y="12"/>
                </a:cubicBezTo>
                <a:cubicBezTo>
                  <a:pt x="258" y="11"/>
                  <a:pt x="256" y="9"/>
                  <a:pt x="254" y="8"/>
                </a:cubicBezTo>
                <a:cubicBezTo>
                  <a:pt x="254" y="8"/>
                  <a:pt x="253" y="7"/>
                  <a:pt x="252" y="6"/>
                </a:cubicBezTo>
                <a:cubicBezTo>
                  <a:pt x="252" y="6"/>
                  <a:pt x="251" y="6"/>
                  <a:pt x="250" y="5"/>
                </a:cubicBezTo>
                <a:cubicBezTo>
                  <a:pt x="249" y="4"/>
                  <a:pt x="248" y="4"/>
                  <a:pt x="247" y="3"/>
                </a:cubicBezTo>
                <a:cubicBezTo>
                  <a:pt x="246" y="2"/>
                  <a:pt x="246" y="2"/>
                  <a:pt x="246" y="2"/>
                </a:cubicBezTo>
                <a:cubicBezTo>
                  <a:pt x="245" y="2"/>
                  <a:pt x="245" y="2"/>
                  <a:pt x="245" y="2"/>
                </a:cubicBezTo>
                <a:cubicBezTo>
                  <a:pt x="241" y="2"/>
                  <a:pt x="239" y="5"/>
                  <a:pt x="236" y="9"/>
                </a:cubicBezTo>
                <a:cubicBezTo>
                  <a:pt x="235" y="10"/>
                  <a:pt x="235" y="10"/>
                  <a:pt x="235" y="10"/>
                </a:cubicBezTo>
                <a:cubicBezTo>
                  <a:pt x="232" y="13"/>
                  <a:pt x="229" y="14"/>
                  <a:pt x="226" y="16"/>
                </a:cubicBezTo>
                <a:cubicBezTo>
                  <a:pt x="226" y="16"/>
                  <a:pt x="225" y="16"/>
                  <a:pt x="224" y="17"/>
                </a:cubicBezTo>
                <a:cubicBezTo>
                  <a:pt x="222" y="17"/>
                  <a:pt x="222" y="18"/>
                  <a:pt x="222" y="18"/>
                </a:cubicBezTo>
                <a:cubicBezTo>
                  <a:pt x="222" y="18"/>
                  <a:pt x="222" y="18"/>
                  <a:pt x="222" y="18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1" y="20"/>
                  <a:pt x="221" y="21"/>
                  <a:pt x="220" y="22"/>
                </a:cubicBezTo>
                <a:cubicBezTo>
                  <a:pt x="220" y="23"/>
                  <a:pt x="218" y="26"/>
                  <a:pt x="216" y="27"/>
                </a:cubicBezTo>
                <a:cubicBezTo>
                  <a:pt x="213" y="29"/>
                  <a:pt x="209" y="29"/>
                  <a:pt x="205" y="29"/>
                </a:cubicBezTo>
                <a:cubicBezTo>
                  <a:pt x="202" y="29"/>
                  <a:pt x="200" y="29"/>
                  <a:pt x="197" y="30"/>
                </a:cubicBezTo>
                <a:cubicBezTo>
                  <a:pt x="194" y="30"/>
                  <a:pt x="192" y="32"/>
                  <a:pt x="190" y="34"/>
                </a:cubicBezTo>
                <a:cubicBezTo>
                  <a:pt x="187" y="36"/>
                  <a:pt x="184" y="38"/>
                  <a:pt x="180" y="38"/>
                </a:cubicBezTo>
                <a:cubicBezTo>
                  <a:pt x="174" y="38"/>
                  <a:pt x="171" y="38"/>
                  <a:pt x="166" y="35"/>
                </a:cubicBezTo>
                <a:cubicBezTo>
                  <a:pt x="165" y="35"/>
                  <a:pt x="165" y="34"/>
                  <a:pt x="164" y="33"/>
                </a:cubicBezTo>
                <a:cubicBezTo>
                  <a:pt x="161" y="32"/>
                  <a:pt x="159" y="30"/>
                  <a:pt x="155" y="30"/>
                </a:cubicBezTo>
                <a:cubicBezTo>
                  <a:pt x="155" y="30"/>
                  <a:pt x="155" y="30"/>
                  <a:pt x="155" y="30"/>
                </a:cubicBezTo>
                <a:cubicBezTo>
                  <a:pt x="154" y="30"/>
                  <a:pt x="153" y="30"/>
                  <a:pt x="152" y="30"/>
                </a:cubicBezTo>
                <a:cubicBezTo>
                  <a:pt x="150" y="31"/>
                  <a:pt x="149" y="31"/>
                  <a:pt x="148" y="31"/>
                </a:cubicBezTo>
                <a:cubicBezTo>
                  <a:pt x="148" y="31"/>
                  <a:pt x="147" y="31"/>
                  <a:pt x="147" y="31"/>
                </a:cubicBezTo>
                <a:cubicBezTo>
                  <a:pt x="145" y="31"/>
                  <a:pt x="144" y="30"/>
                  <a:pt x="143" y="29"/>
                </a:cubicBezTo>
                <a:cubicBezTo>
                  <a:pt x="142" y="29"/>
                  <a:pt x="142" y="29"/>
                  <a:pt x="141" y="28"/>
                </a:cubicBezTo>
                <a:cubicBezTo>
                  <a:pt x="140" y="28"/>
                  <a:pt x="140" y="28"/>
                  <a:pt x="139" y="28"/>
                </a:cubicBezTo>
                <a:cubicBezTo>
                  <a:pt x="138" y="28"/>
                  <a:pt x="137" y="28"/>
                  <a:pt x="136" y="29"/>
                </a:cubicBezTo>
                <a:cubicBezTo>
                  <a:pt x="135" y="29"/>
                  <a:pt x="135" y="29"/>
                  <a:pt x="135" y="29"/>
                </a:cubicBezTo>
                <a:cubicBezTo>
                  <a:pt x="133" y="30"/>
                  <a:pt x="132" y="31"/>
                  <a:pt x="130" y="31"/>
                </a:cubicBezTo>
                <a:cubicBezTo>
                  <a:pt x="128" y="31"/>
                  <a:pt x="128" y="31"/>
                  <a:pt x="128" y="31"/>
                </a:cubicBezTo>
                <a:cubicBezTo>
                  <a:pt x="129" y="34"/>
                  <a:pt x="129" y="34"/>
                  <a:pt x="129" y="34"/>
                </a:cubicBezTo>
                <a:cubicBezTo>
                  <a:pt x="132" y="43"/>
                  <a:pt x="134" y="54"/>
                  <a:pt x="130" y="64"/>
                </a:cubicBezTo>
                <a:cubicBezTo>
                  <a:pt x="127" y="70"/>
                  <a:pt x="119" y="81"/>
                  <a:pt x="111" y="84"/>
                </a:cubicBezTo>
                <a:cubicBezTo>
                  <a:pt x="109" y="84"/>
                  <a:pt x="108" y="84"/>
                  <a:pt x="106" y="84"/>
                </a:cubicBezTo>
                <a:cubicBezTo>
                  <a:pt x="105" y="84"/>
                  <a:pt x="104" y="84"/>
                  <a:pt x="103" y="84"/>
                </a:cubicBezTo>
                <a:cubicBezTo>
                  <a:pt x="102" y="84"/>
                  <a:pt x="101" y="84"/>
                  <a:pt x="100" y="84"/>
                </a:cubicBezTo>
                <a:cubicBezTo>
                  <a:pt x="99" y="84"/>
                  <a:pt x="98" y="84"/>
                  <a:pt x="97" y="84"/>
                </a:cubicBezTo>
                <a:cubicBezTo>
                  <a:pt x="93" y="85"/>
                  <a:pt x="91" y="88"/>
                  <a:pt x="89" y="90"/>
                </a:cubicBezTo>
                <a:cubicBezTo>
                  <a:pt x="88" y="91"/>
                  <a:pt x="86" y="92"/>
                  <a:pt x="85" y="93"/>
                </a:cubicBezTo>
                <a:cubicBezTo>
                  <a:pt x="83" y="95"/>
                  <a:pt x="79" y="96"/>
                  <a:pt x="75" y="96"/>
                </a:cubicBezTo>
                <a:cubicBezTo>
                  <a:pt x="70" y="96"/>
                  <a:pt x="64" y="94"/>
                  <a:pt x="59" y="92"/>
                </a:cubicBezTo>
                <a:cubicBezTo>
                  <a:pt x="55" y="89"/>
                  <a:pt x="53" y="85"/>
                  <a:pt x="51" y="80"/>
                </a:cubicBezTo>
                <a:cubicBezTo>
                  <a:pt x="51" y="79"/>
                  <a:pt x="50" y="78"/>
                  <a:pt x="50" y="77"/>
                </a:cubicBezTo>
                <a:cubicBezTo>
                  <a:pt x="50" y="76"/>
                  <a:pt x="50" y="76"/>
                  <a:pt x="50" y="76"/>
                </a:cubicBezTo>
                <a:cubicBezTo>
                  <a:pt x="48" y="73"/>
                  <a:pt x="47" y="70"/>
                  <a:pt x="45" y="70"/>
                </a:cubicBezTo>
                <a:cubicBezTo>
                  <a:pt x="44" y="69"/>
                  <a:pt x="43" y="69"/>
                  <a:pt x="42" y="69"/>
                </a:cubicBezTo>
                <a:cubicBezTo>
                  <a:pt x="41" y="69"/>
                  <a:pt x="40" y="69"/>
                  <a:pt x="38" y="69"/>
                </a:cubicBezTo>
                <a:cubicBezTo>
                  <a:pt x="37" y="70"/>
                  <a:pt x="37" y="70"/>
                  <a:pt x="37" y="70"/>
                </a:cubicBezTo>
                <a:cubicBezTo>
                  <a:pt x="37" y="71"/>
                  <a:pt x="37" y="71"/>
                  <a:pt x="37" y="71"/>
                </a:cubicBezTo>
                <a:cubicBezTo>
                  <a:pt x="36" y="74"/>
                  <a:pt x="32" y="77"/>
                  <a:pt x="29" y="78"/>
                </a:cubicBezTo>
                <a:cubicBezTo>
                  <a:pt x="28" y="79"/>
                  <a:pt x="27" y="79"/>
                  <a:pt x="26" y="79"/>
                </a:cubicBezTo>
                <a:cubicBezTo>
                  <a:pt x="22" y="80"/>
                  <a:pt x="19" y="81"/>
                  <a:pt x="16" y="84"/>
                </a:cubicBezTo>
                <a:cubicBezTo>
                  <a:pt x="14" y="87"/>
                  <a:pt x="13" y="89"/>
                  <a:pt x="13" y="92"/>
                </a:cubicBezTo>
                <a:cubicBezTo>
                  <a:pt x="12" y="93"/>
                  <a:pt x="12" y="95"/>
                  <a:pt x="12" y="96"/>
                </a:cubicBezTo>
                <a:cubicBezTo>
                  <a:pt x="11" y="99"/>
                  <a:pt x="9" y="101"/>
                  <a:pt x="7" y="104"/>
                </a:cubicBezTo>
                <a:cubicBezTo>
                  <a:pt x="6" y="105"/>
                  <a:pt x="6" y="106"/>
                  <a:pt x="5" y="107"/>
                </a:cubicBezTo>
                <a:cubicBezTo>
                  <a:pt x="2" y="111"/>
                  <a:pt x="0" y="115"/>
                  <a:pt x="4" y="119"/>
                </a:cubicBezTo>
                <a:cubicBezTo>
                  <a:pt x="6" y="121"/>
                  <a:pt x="8" y="121"/>
                  <a:pt x="11" y="122"/>
                </a:cubicBezTo>
                <a:cubicBezTo>
                  <a:pt x="13" y="122"/>
                  <a:pt x="15" y="122"/>
                  <a:pt x="17" y="123"/>
                </a:cubicBezTo>
                <a:cubicBezTo>
                  <a:pt x="19" y="124"/>
                  <a:pt x="21" y="126"/>
                  <a:pt x="21" y="128"/>
                </a:cubicBezTo>
                <a:cubicBezTo>
                  <a:pt x="21" y="129"/>
                  <a:pt x="20" y="131"/>
                  <a:pt x="18" y="132"/>
                </a:cubicBezTo>
                <a:cubicBezTo>
                  <a:pt x="17" y="132"/>
                  <a:pt x="17" y="132"/>
                  <a:pt x="17" y="132"/>
                </a:cubicBezTo>
                <a:cubicBezTo>
                  <a:pt x="17" y="132"/>
                  <a:pt x="16" y="133"/>
                  <a:pt x="16" y="133"/>
                </a:cubicBezTo>
                <a:cubicBezTo>
                  <a:pt x="11" y="136"/>
                  <a:pt x="11" y="136"/>
                  <a:pt x="11" y="136"/>
                </a:cubicBezTo>
                <a:cubicBezTo>
                  <a:pt x="17" y="137"/>
                  <a:pt x="17" y="137"/>
                  <a:pt x="17" y="137"/>
                </a:cubicBezTo>
                <a:cubicBezTo>
                  <a:pt x="17" y="137"/>
                  <a:pt x="17" y="137"/>
                  <a:pt x="17" y="137"/>
                </a:cubicBezTo>
                <a:cubicBezTo>
                  <a:pt x="19" y="137"/>
                  <a:pt x="20" y="137"/>
                  <a:pt x="21" y="138"/>
                </a:cubicBezTo>
                <a:cubicBezTo>
                  <a:pt x="22" y="138"/>
                  <a:pt x="22" y="139"/>
                  <a:pt x="22" y="140"/>
                </a:cubicBezTo>
                <a:cubicBezTo>
                  <a:pt x="22" y="142"/>
                  <a:pt x="18" y="144"/>
                  <a:pt x="16" y="145"/>
                </a:cubicBezTo>
                <a:cubicBezTo>
                  <a:pt x="14" y="146"/>
                  <a:pt x="13" y="146"/>
                  <a:pt x="13" y="147"/>
                </a:cubicBezTo>
                <a:cubicBezTo>
                  <a:pt x="11" y="149"/>
                  <a:pt x="10" y="150"/>
                  <a:pt x="10" y="152"/>
                </a:cubicBezTo>
                <a:cubicBezTo>
                  <a:pt x="9" y="153"/>
                  <a:pt x="9" y="154"/>
                  <a:pt x="9" y="156"/>
                </a:cubicBezTo>
                <a:cubicBezTo>
                  <a:pt x="9" y="157"/>
                  <a:pt x="9" y="157"/>
                  <a:pt x="9" y="157"/>
                </a:cubicBezTo>
                <a:cubicBezTo>
                  <a:pt x="10" y="158"/>
                  <a:pt x="10" y="159"/>
                  <a:pt x="10" y="160"/>
                </a:cubicBezTo>
                <a:cubicBezTo>
                  <a:pt x="9" y="161"/>
                  <a:pt x="9" y="162"/>
                  <a:pt x="10" y="163"/>
                </a:cubicBezTo>
                <a:cubicBezTo>
                  <a:pt x="11" y="164"/>
                  <a:pt x="12" y="165"/>
                  <a:pt x="13" y="165"/>
                </a:cubicBezTo>
                <a:cubicBezTo>
                  <a:pt x="14" y="166"/>
                  <a:pt x="14" y="166"/>
                  <a:pt x="15" y="167"/>
                </a:cubicBezTo>
                <a:cubicBezTo>
                  <a:pt x="16" y="168"/>
                  <a:pt x="18" y="169"/>
                  <a:pt x="18" y="171"/>
                </a:cubicBezTo>
                <a:cubicBezTo>
                  <a:pt x="18" y="173"/>
                  <a:pt x="17" y="174"/>
                  <a:pt x="16" y="176"/>
                </a:cubicBezTo>
                <a:cubicBezTo>
                  <a:pt x="15" y="176"/>
                  <a:pt x="15" y="177"/>
                  <a:pt x="15" y="177"/>
                </a:cubicBezTo>
                <a:cubicBezTo>
                  <a:pt x="13" y="181"/>
                  <a:pt x="13" y="181"/>
                  <a:pt x="13" y="181"/>
                </a:cubicBezTo>
                <a:cubicBezTo>
                  <a:pt x="15" y="182"/>
                  <a:pt x="15" y="182"/>
                  <a:pt x="15" y="182"/>
                </a:cubicBezTo>
                <a:cubicBezTo>
                  <a:pt x="16" y="182"/>
                  <a:pt x="17" y="183"/>
                  <a:pt x="18" y="184"/>
                </a:cubicBezTo>
                <a:cubicBezTo>
                  <a:pt x="19" y="187"/>
                  <a:pt x="19" y="189"/>
                  <a:pt x="18" y="191"/>
                </a:cubicBezTo>
                <a:cubicBezTo>
                  <a:pt x="17" y="192"/>
                  <a:pt x="17" y="193"/>
                  <a:pt x="17" y="194"/>
                </a:cubicBezTo>
                <a:cubicBezTo>
                  <a:pt x="16" y="196"/>
                  <a:pt x="17" y="197"/>
                  <a:pt x="18" y="199"/>
                </a:cubicBezTo>
                <a:cubicBezTo>
                  <a:pt x="19" y="201"/>
                  <a:pt x="20" y="202"/>
                  <a:pt x="19" y="204"/>
                </a:cubicBezTo>
                <a:cubicBezTo>
                  <a:pt x="19" y="205"/>
                  <a:pt x="18" y="206"/>
                  <a:pt x="17" y="207"/>
                </a:cubicBezTo>
                <a:cubicBezTo>
                  <a:pt x="17" y="207"/>
                  <a:pt x="16" y="208"/>
                  <a:pt x="16" y="208"/>
                </a:cubicBezTo>
                <a:cubicBezTo>
                  <a:pt x="15" y="210"/>
                  <a:pt x="14" y="212"/>
                  <a:pt x="13" y="214"/>
                </a:cubicBezTo>
                <a:cubicBezTo>
                  <a:pt x="11" y="218"/>
                  <a:pt x="11" y="221"/>
                  <a:pt x="11" y="226"/>
                </a:cubicBezTo>
                <a:cubicBezTo>
                  <a:pt x="10" y="230"/>
                  <a:pt x="12" y="233"/>
                  <a:pt x="13" y="236"/>
                </a:cubicBezTo>
                <a:cubicBezTo>
                  <a:pt x="14" y="237"/>
                  <a:pt x="14" y="238"/>
                  <a:pt x="15" y="239"/>
                </a:cubicBezTo>
                <a:cubicBezTo>
                  <a:pt x="15" y="241"/>
                  <a:pt x="17" y="243"/>
                  <a:pt x="18" y="245"/>
                </a:cubicBezTo>
                <a:cubicBezTo>
                  <a:pt x="19" y="247"/>
                  <a:pt x="21" y="248"/>
                  <a:pt x="23" y="249"/>
                </a:cubicBezTo>
                <a:cubicBezTo>
                  <a:pt x="24" y="251"/>
                  <a:pt x="24" y="253"/>
                  <a:pt x="24" y="256"/>
                </a:cubicBezTo>
                <a:cubicBezTo>
                  <a:pt x="24" y="257"/>
                  <a:pt x="24" y="258"/>
                  <a:pt x="24" y="259"/>
                </a:cubicBezTo>
                <a:cubicBezTo>
                  <a:pt x="24" y="259"/>
                  <a:pt x="24" y="260"/>
                  <a:pt x="24" y="261"/>
                </a:cubicBezTo>
                <a:cubicBezTo>
                  <a:pt x="25" y="264"/>
                  <a:pt x="25" y="267"/>
                  <a:pt x="24" y="270"/>
                </a:cubicBezTo>
                <a:cubicBezTo>
                  <a:pt x="23" y="272"/>
                  <a:pt x="22" y="273"/>
                  <a:pt x="21" y="275"/>
                </a:cubicBezTo>
                <a:cubicBezTo>
                  <a:pt x="20" y="276"/>
                  <a:pt x="20" y="276"/>
                  <a:pt x="20" y="276"/>
                </a:cubicBezTo>
                <a:cubicBezTo>
                  <a:pt x="19" y="277"/>
                  <a:pt x="19" y="277"/>
                  <a:pt x="19" y="277"/>
                </a:cubicBezTo>
                <a:cubicBezTo>
                  <a:pt x="18" y="278"/>
                  <a:pt x="18" y="278"/>
                  <a:pt x="18" y="278"/>
                </a:cubicBezTo>
                <a:cubicBezTo>
                  <a:pt x="18" y="279"/>
                  <a:pt x="18" y="279"/>
                  <a:pt x="18" y="279"/>
                </a:cubicBezTo>
                <a:cubicBezTo>
                  <a:pt x="19" y="280"/>
                  <a:pt x="20" y="285"/>
                  <a:pt x="21" y="286"/>
                </a:cubicBezTo>
                <a:cubicBezTo>
                  <a:pt x="23" y="289"/>
                  <a:pt x="26" y="289"/>
                  <a:pt x="26" y="289"/>
                </a:cubicBezTo>
                <a:cubicBezTo>
                  <a:pt x="28" y="289"/>
                  <a:pt x="29" y="288"/>
                  <a:pt x="30" y="288"/>
                </a:cubicBezTo>
                <a:cubicBezTo>
                  <a:pt x="31" y="288"/>
                  <a:pt x="32" y="288"/>
                  <a:pt x="33" y="287"/>
                </a:cubicBezTo>
                <a:cubicBezTo>
                  <a:pt x="33" y="286"/>
                  <a:pt x="33" y="286"/>
                  <a:pt x="34" y="286"/>
                </a:cubicBezTo>
                <a:cubicBezTo>
                  <a:pt x="34" y="285"/>
                  <a:pt x="35" y="285"/>
                  <a:pt x="36" y="284"/>
                </a:cubicBezTo>
                <a:cubicBezTo>
                  <a:pt x="36" y="284"/>
                  <a:pt x="37" y="284"/>
                  <a:pt x="37" y="283"/>
                </a:cubicBezTo>
                <a:cubicBezTo>
                  <a:pt x="38" y="283"/>
                  <a:pt x="38" y="282"/>
                  <a:pt x="38" y="282"/>
                </a:cubicBezTo>
                <a:cubicBezTo>
                  <a:pt x="39" y="281"/>
                  <a:pt x="39" y="280"/>
                  <a:pt x="40" y="280"/>
                </a:cubicBezTo>
                <a:cubicBezTo>
                  <a:pt x="40" y="280"/>
                  <a:pt x="41" y="280"/>
                  <a:pt x="41" y="280"/>
                </a:cubicBezTo>
                <a:cubicBezTo>
                  <a:pt x="41" y="280"/>
                  <a:pt x="42" y="280"/>
                  <a:pt x="43" y="281"/>
                </a:cubicBezTo>
                <a:cubicBezTo>
                  <a:pt x="44" y="281"/>
                  <a:pt x="44" y="281"/>
                  <a:pt x="44" y="281"/>
                </a:cubicBezTo>
                <a:cubicBezTo>
                  <a:pt x="45" y="281"/>
                  <a:pt x="45" y="281"/>
                  <a:pt x="45" y="281"/>
                </a:cubicBezTo>
                <a:cubicBezTo>
                  <a:pt x="45" y="281"/>
                  <a:pt x="45" y="281"/>
                  <a:pt x="45" y="281"/>
                </a:cubicBezTo>
                <a:cubicBezTo>
                  <a:pt x="47" y="280"/>
                  <a:pt x="51" y="276"/>
                  <a:pt x="52" y="274"/>
                </a:cubicBezTo>
                <a:cubicBezTo>
                  <a:pt x="56" y="272"/>
                  <a:pt x="60" y="270"/>
                  <a:pt x="64" y="268"/>
                </a:cubicBezTo>
                <a:cubicBezTo>
                  <a:pt x="67" y="266"/>
                  <a:pt x="67" y="266"/>
                  <a:pt x="67" y="266"/>
                </a:cubicBezTo>
                <a:cubicBezTo>
                  <a:pt x="70" y="265"/>
                  <a:pt x="72" y="263"/>
                  <a:pt x="74" y="261"/>
                </a:cubicBezTo>
                <a:cubicBezTo>
                  <a:pt x="76" y="259"/>
                  <a:pt x="78" y="257"/>
                  <a:pt x="80" y="256"/>
                </a:cubicBezTo>
                <a:cubicBezTo>
                  <a:pt x="85" y="253"/>
                  <a:pt x="91" y="251"/>
                  <a:pt x="97" y="250"/>
                </a:cubicBezTo>
                <a:cubicBezTo>
                  <a:pt x="98" y="250"/>
                  <a:pt x="99" y="250"/>
                  <a:pt x="100" y="250"/>
                </a:cubicBezTo>
                <a:cubicBezTo>
                  <a:pt x="104" y="250"/>
                  <a:pt x="109" y="251"/>
                  <a:pt x="113" y="252"/>
                </a:cubicBezTo>
                <a:cubicBezTo>
                  <a:pt x="114" y="252"/>
                  <a:pt x="114" y="252"/>
                  <a:pt x="114" y="252"/>
                </a:cubicBezTo>
                <a:cubicBezTo>
                  <a:pt x="117" y="253"/>
                  <a:pt x="118" y="254"/>
                  <a:pt x="118" y="255"/>
                </a:cubicBezTo>
                <a:cubicBezTo>
                  <a:pt x="119" y="256"/>
                  <a:pt x="118" y="257"/>
                  <a:pt x="117" y="260"/>
                </a:cubicBezTo>
                <a:cubicBezTo>
                  <a:pt x="116" y="262"/>
                  <a:pt x="115" y="265"/>
                  <a:pt x="117" y="267"/>
                </a:cubicBezTo>
                <a:cubicBezTo>
                  <a:pt x="118" y="271"/>
                  <a:pt x="119" y="271"/>
                  <a:pt x="122" y="273"/>
                </a:cubicBezTo>
                <a:cubicBezTo>
                  <a:pt x="123" y="273"/>
                  <a:pt x="123" y="273"/>
                  <a:pt x="123" y="273"/>
                </a:cubicBezTo>
                <a:cubicBezTo>
                  <a:pt x="125" y="275"/>
                  <a:pt x="128" y="276"/>
                  <a:pt x="130" y="276"/>
                </a:cubicBezTo>
                <a:cubicBezTo>
                  <a:pt x="131" y="276"/>
                  <a:pt x="131" y="276"/>
                  <a:pt x="131" y="276"/>
                </a:cubicBezTo>
                <a:cubicBezTo>
                  <a:pt x="133" y="276"/>
                  <a:pt x="135" y="274"/>
                  <a:pt x="138" y="272"/>
                </a:cubicBezTo>
                <a:cubicBezTo>
                  <a:pt x="139" y="271"/>
                  <a:pt x="139" y="271"/>
                  <a:pt x="139" y="271"/>
                </a:cubicBezTo>
                <a:cubicBezTo>
                  <a:pt x="141" y="270"/>
                  <a:pt x="142" y="270"/>
                  <a:pt x="144" y="270"/>
                </a:cubicBezTo>
                <a:cubicBezTo>
                  <a:pt x="145" y="270"/>
                  <a:pt x="147" y="270"/>
                  <a:pt x="148" y="270"/>
                </a:cubicBezTo>
                <a:cubicBezTo>
                  <a:pt x="149" y="271"/>
                  <a:pt x="149" y="271"/>
                  <a:pt x="149" y="271"/>
                </a:cubicBezTo>
                <a:cubicBezTo>
                  <a:pt x="150" y="271"/>
                  <a:pt x="150" y="271"/>
                  <a:pt x="151" y="271"/>
                </a:cubicBezTo>
                <a:cubicBezTo>
                  <a:pt x="152" y="271"/>
                  <a:pt x="153" y="271"/>
                  <a:pt x="154" y="272"/>
                </a:cubicBezTo>
                <a:cubicBezTo>
                  <a:pt x="155" y="272"/>
                  <a:pt x="156" y="273"/>
                  <a:pt x="156" y="274"/>
                </a:cubicBezTo>
                <a:cubicBezTo>
                  <a:pt x="156" y="274"/>
                  <a:pt x="156" y="275"/>
                  <a:pt x="157" y="275"/>
                </a:cubicBezTo>
                <a:cubicBezTo>
                  <a:pt x="158" y="278"/>
                  <a:pt x="160" y="279"/>
                  <a:pt x="162" y="280"/>
                </a:cubicBezTo>
                <a:cubicBezTo>
                  <a:pt x="165" y="282"/>
                  <a:pt x="165" y="282"/>
                  <a:pt x="165" y="282"/>
                </a:cubicBezTo>
                <a:cubicBezTo>
                  <a:pt x="170" y="285"/>
                  <a:pt x="174" y="288"/>
                  <a:pt x="180" y="290"/>
                </a:cubicBezTo>
                <a:cubicBezTo>
                  <a:pt x="183" y="292"/>
                  <a:pt x="186" y="293"/>
                  <a:pt x="189" y="294"/>
                </a:cubicBezTo>
                <a:cubicBezTo>
                  <a:pt x="192" y="296"/>
                  <a:pt x="195" y="296"/>
                  <a:pt x="198" y="296"/>
                </a:cubicBezTo>
                <a:cubicBezTo>
                  <a:pt x="200" y="296"/>
                  <a:pt x="201" y="296"/>
                  <a:pt x="203" y="296"/>
                </a:cubicBezTo>
                <a:cubicBezTo>
                  <a:pt x="208" y="297"/>
                  <a:pt x="212" y="301"/>
                  <a:pt x="215" y="304"/>
                </a:cubicBezTo>
                <a:cubicBezTo>
                  <a:pt x="216" y="306"/>
                  <a:pt x="217" y="307"/>
                  <a:pt x="218" y="308"/>
                </a:cubicBezTo>
                <a:cubicBezTo>
                  <a:pt x="221" y="310"/>
                  <a:pt x="224" y="313"/>
                  <a:pt x="225" y="318"/>
                </a:cubicBezTo>
                <a:cubicBezTo>
                  <a:pt x="225" y="318"/>
                  <a:pt x="225" y="319"/>
                  <a:pt x="225" y="319"/>
                </a:cubicBezTo>
                <a:cubicBezTo>
                  <a:pt x="226" y="322"/>
                  <a:pt x="226" y="324"/>
                  <a:pt x="228" y="326"/>
                </a:cubicBezTo>
                <a:cubicBezTo>
                  <a:pt x="229" y="326"/>
                  <a:pt x="230" y="326"/>
                  <a:pt x="231" y="326"/>
                </a:cubicBezTo>
                <a:cubicBezTo>
                  <a:pt x="232" y="326"/>
                  <a:pt x="234" y="326"/>
                  <a:pt x="236" y="325"/>
                </a:cubicBezTo>
                <a:cubicBezTo>
                  <a:pt x="236" y="325"/>
                  <a:pt x="237" y="325"/>
                  <a:pt x="237" y="325"/>
                </a:cubicBezTo>
                <a:cubicBezTo>
                  <a:pt x="239" y="325"/>
                  <a:pt x="241" y="324"/>
                  <a:pt x="243" y="324"/>
                </a:cubicBezTo>
                <a:cubicBezTo>
                  <a:pt x="248" y="324"/>
                  <a:pt x="252" y="326"/>
                  <a:pt x="256" y="327"/>
                </a:cubicBezTo>
                <a:cubicBezTo>
                  <a:pt x="263" y="329"/>
                  <a:pt x="269" y="332"/>
                  <a:pt x="275" y="334"/>
                </a:cubicBezTo>
                <a:cubicBezTo>
                  <a:pt x="276" y="334"/>
                  <a:pt x="276" y="334"/>
                  <a:pt x="276" y="334"/>
                </a:cubicBezTo>
                <a:cubicBezTo>
                  <a:pt x="282" y="337"/>
                  <a:pt x="287" y="340"/>
                  <a:pt x="286" y="346"/>
                </a:cubicBezTo>
                <a:cubicBezTo>
                  <a:pt x="284" y="353"/>
                  <a:pt x="280" y="359"/>
                  <a:pt x="275" y="362"/>
                </a:cubicBezTo>
                <a:cubicBezTo>
                  <a:pt x="274" y="362"/>
                  <a:pt x="274" y="362"/>
                  <a:pt x="273" y="363"/>
                </a:cubicBezTo>
                <a:cubicBezTo>
                  <a:pt x="271" y="364"/>
                  <a:pt x="269" y="365"/>
                  <a:pt x="268" y="368"/>
                </a:cubicBezTo>
                <a:cubicBezTo>
                  <a:pt x="267" y="369"/>
                  <a:pt x="267" y="371"/>
                  <a:pt x="267" y="372"/>
                </a:cubicBezTo>
                <a:cubicBezTo>
                  <a:pt x="267" y="374"/>
                  <a:pt x="266" y="375"/>
                  <a:pt x="266" y="377"/>
                </a:cubicBezTo>
                <a:cubicBezTo>
                  <a:pt x="265" y="380"/>
                  <a:pt x="262" y="380"/>
                  <a:pt x="259" y="381"/>
                </a:cubicBezTo>
                <a:cubicBezTo>
                  <a:pt x="257" y="382"/>
                  <a:pt x="254" y="383"/>
                  <a:pt x="253" y="386"/>
                </a:cubicBezTo>
                <a:cubicBezTo>
                  <a:pt x="251" y="392"/>
                  <a:pt x="252" y="397"/>
                  <a:pt x="253" y="403"/>
                </a:cubicBezTo>
                <a:cubicBezTo>
                  <a:pt x="255" y="408"/>
                  <a:pt x="258" y="412"/>
                  <a:pt x="261" y="416"/>
                </a:cubicBezTo>
                <a:cubicBezTo>
                  <a:pt x="264" y="418"/>
                  <a:pt x="264" y="418"/>
                  <a:pt x="264" y="418"/>
                </a:cubicBezTo>
                <a:cubicBezTo>
                  <a:pt x="265" y="420"/>
                  <a:pt x="267" y="421"/>
                  <a:pt x="267" y="423"/>
                </a:cubicBezTo>
                <a:cubicBezTo>
                  <a:pt x="267" y="425"/>
                  <a:pt x="267" y="426"/>
                  <a:pt x="266" y="428"/>
                </a:cubicBezTo>
                <a:cubicBezTo>
                  <a:pt x="266" y="428"/>
                  <a:pt x="266" y="428"/>
                  <a:pt x="265" y="429"/>
                </a:cubicBezTo>
                <a:cubicBezTo>
                  <a:pt x="265" y="430"/>
                  <a:pt x="265" y="430"/>
                  <a:pt x="265" y="430"/>
                </a:cubicBezTo>
                <a:cubicBezTo>
                  <a:pt x="268" y="432"/>
                  <a:pt x="268" y="432"/>
                  <a:pt x="268" y="432"/>
                </a:cubicBezTo>
                <a:cubicBezTo>
                  <a:pt x="270" y="433"/>
                  <a:pt x="270" y="434"/>
                  <a:pt x="271" y="435"/>
                </a:cubicBezTo>
                <a:cubicBezTo>
                  <a:pt x="272" y="435"/>
                  <a:pt x="272" y="436"/>
                  <a:pt x="273" y="436"/>
                </a:cubicBezTo>
                <a:cubicBezTo>
                  <a:pt x="274" y="437"/>
                  <a:pt x="276" y="438"/>
                  <a:pt x="277" y="439"/>
                </a:cubicBezTo>
                <a:cubicBezTo>
                  <a:pt x="279" y="440"/>
                  <a:pt x="280" y="441"/>
                  <a:pt x="282" y="442"/>
                </a:cubicBezTo>
                <a:cubicBezTo>
                  <a:pt x="283" y="443"/>
                  <a:pt x="285" y="445"/>
                  <a:pt x="287" y="446"/>
                </a:cubicBezTo>
                <a:cubicBezTo>
                  <a:pt x="289" y="447"/>
                  <a:pt x="289" y="447"/>
                  <a:pt x="289" y="447"/>
                </a:cubicBezTo>
                <a:cubicBezTo>
                  <a:pt x="290" y="444"/>
                  <a:pt x="290" y="444"/>
                  <a:pt x="290" y="444"/>
                </a:cubicBezTo>
                <a:cubicBezTo>
                  <a:pt x="291" y="444"/>
                  <a:pt x="291" y="444"/>
                  <a:pt x="291" y="443"/>
                </a:cubicBezTo>
                <a:cubicBezTo>
                  <a:pt x="292" y="440"/>
                  <a:pt x="295" y="438"/>
                  <a:pt x="298" y="436"/>
                </a:cubicBezTo>
                <a:cubicBezTo>
                  <a:pt x="299" y="435"/>
                  <a:pt x="299" y="435"/>
                  <a:pt x="299" y="435"/>
                </a:cubicBezTo>
                <a:cubicBezTo>
                  <a:pt x="301" y="434"/>
                  <a:pt x="302" y="433"/>
                  <a:pt x="303" y="432"/>
                </a:cubicBezTo>
                <a:cubicBezTo>
                  <a:pt x="304" y="431"/>
                  <a:pt x="304" y="431"/>
                  <a:pt x="304" y="431"/>
                </a:cubicBezTo>
                <a:cubicBezTo>
                  <a:pt x="305" y="430"/>
                  <a:pt x="306" y="430"/>
                  <a:pt x="307" y="429"/>
                </a:cubicBezTo>
                <a:cubicBezTo>
                  <a:pt x="308" y="428"/>
                  <a:pt x="309" y="428"/>
                  <a:pt x="310" y="427"/>
                </a:cubicBezTo>
                <a:cubicBezTo>
                  <a:pt x="314" y="424"/>
                  <a:pt x="313" y="418"/>
                  <a:pt x="313" y="413"/>
                </a:cubicBezTo>
                <a:cubicBezTo>
                  <a:pt x="312" y="409"/>
                  <a:pt x="312" y="405"/>
                  <a:pt x="312" y="400"/>
                </a:cubicBezTo>
                <a:cubicBezTo>
                  <a:pt x="313" y="397"/>
                  <a:pt x="314" y="393"/>
                  <a:pt x="315" y="390"/>
                </a:cubicBezTo>
                <a:cubicBezTo>
                  <a:pt x="316" y="387"/>
                  <a:pt x="316" y="387"/>
                  <a:pt x="316" y="387"/>
                </a:cubicBezTo>
                <a:cubicBezTo>
                  <a:pt x="318" y="382"/>
                  <a:pt x="319" y="377"/>
                  <a:pt x="319" y="371"/>
                </a:cubicBezTo>
                <a:cubicBezTo>
                  <a:pt x="320" y="368"/>
                  <a:pt x="320" y="368"/>
                  <a:pt x="320" y="368"/>
                </a:cubicBezTo>
                <a:cubicBezTo>
                  <a:pt x="320" y="364"/>
                  <a:pt x="322" y="360"/>
                  <a:pt x="324" y="355"/>
                </a:cubicBezTo>
                <a:cubicBezTo>
                  <a:pt x="324" y="354"/>
                  <a:pt x="325" y="353"/>
                  <a:pt x="325" y="351"/>
                </a:cubicBezTo>
                <a:cubicBezTo>
                  <a:pt x="325" y="351"/>
                  <a:pt x="325" y="351"/>
                  <a:pt x="325" y="351"/>
                </a:cubicBezTo>
                <a:cubicBezTo>
                  <a:pt x="326" y="348"/>
                  <a:pt x="327" y="346"/>
                  <a:pt x="328" y="344"/>
                </a:cubicBezTo>
                <a:cubicBezTo>
                  <a:pt x="330" y="341"/>
                  <a:pt x="330" y="339"/>
                  <a:pt x="330" y="337"/>
                </a:cubicBezTo>
                <a:cubicBezTo>
                  <a:pt x="330" y="336"/>
                  <a:pt x="330" y="336"/>
                  <a:pt x="330" y="336"/>
                </a:cubicBezTo>
                <a:cubicBezTo>
                  <a:pt x="330" y="333"/>
                  <a:pt x="330" y="331"/>
                  <a:pt x="330" y="328"/>
                </a:cubicBezTo>
                <a:cubicBezTo>
                  <a:pt x="330" y="326"/>
                  <a:pt x="331" y="323"/>
                  <a:pt x="331" y="321"/>
                </a:cubicBezTo>
                <a:cubicBezTo>
                  <a:pt x="331" y="318"/>
                  <a:pt x="331" y="318"/>
                  <a:pt x="331" y="318"/>
                </a:cubicBezTo>
                <a:cubicBezTo>
                  <a:pt x="331" y="314"/>
                  <a:pt x="331" y="309"/>
                  <a:pt x="330" y="305"/>
                </a:cubicBezTo>
                <a:cubicBezTo>
                  <a:pt x="328" y="299"/>
                  <a:pt x="327" y="293"/>
                  <a:pt x="327" y="287"/>
                </a:cubicBezTo>
                <a:cubicBezTo>
                  <a:pt x="327" y="284"/>
                  <a:pt x="328" y="282"/>
                  <a:pt x="329" y="279"/>
                </a:cubicBezTo>
                <a:cubicBezTo>
                  <a:pt x="329" y="277"/>
                  <a:pt x="330" y="275"/>
                  <a:pt x="330" y="273"/>
                </a:cubicBezTo>
                <a:cubicBezTo>
                  <a:pt x="330" y="271"/>
                  <a:pt x="330" y="270"/>
                  <a:pt x="330" y="269"/>
                </a:cubicBezTo>
                <a:cubicBezTo>
                  <a:pt x="330" y="267"/>
                  <a:pt x="330" y="266"/>
                  <a:pt x="331" y="265"/>
                </a:cubicBezTo>
                <a:cubicBezTo>
                  <a:pt x="331" y="264"/>
                  <a:pt x="332" y="263"/>
                  <a:pt x="332" y="261"/>
                </a:cubicBezTo>
                <a:cubicBezTo>
                  <a:pt x="333" y="260"/>
                  <a:pt x="333" y="260"/>
                  <a:pt x="333" y="259"/>
                </a:cubicBezTo>
                <a:cubicBezTo>
                  <a:pt x="335" y="255"/>
                  <a:pt x="334" y="252"/>
                  <a:pt x="333" y="250"/>
                </a:cubicBezTo>
                <a:cubicBezTo>
                  <a:pt x="332" y="248"/>
                  <a:pt x="331" y="247"/>
                  <a:pt x="331" y="246"/>
                </a:cubicBezTo>
                <a:cubicBezTo>
                  <a:pt x="331" y="244"/>
                  <a:pt x="331" y="243"/>
                  <a:pt x="332" y="241"/>
                </a:cubicBezTo>
                <a:cubicBezTo>
                  <a:pt x="332" y="239"/>
                  <a:pt x="333" y="236"/>
                  <a:pt x="331" y="233"/>
                </a:cubicBezTo>
                <a:cubicBezTo>
                  <a:pt x="329" y="229"/>
                  <a:pt x="330" y="228"/>
                  <a:pt x="333" y="224"/>
                </a:cubicBezTo>
                <a:cubicBezTo>
                  <a:pt x="334" y="221"/>
                  <a:pt x="336" y="219"/>
                  <a:pt x="338" y="217"/>
                </a:cubicBezTo>
                <a:cubicBezTo>
                  <a:pt x="339" y="216"/>
                  <a:pt x="341" y="215"/>
                  <a:pt x="342" y="213"/>
                </a:cubicBezTo>
                <a:cubicBezTo>
                  <a:pt x="344" y="210"/>
                  <a:pt x="344" y="207"/>
                  <a:pt x="344" y="205"/>
                </a:cubicBezTo>
                <a:cubicBezTo>
                  <a:pt x="344" y="203"/>
                  <a:pt x="343" y="202"/>
                  <a:pt x="344" y="201"/>
                </a:cubicBezTo>
                <a:cubicBezTo>
                  <a:pt x="344" y="199"/>
                  <a:pt x="347" y="196"/>
                  <a:pt x="349" y="196"/>
                </a:cubicBezTo>
                <a:cubicBezTo>
                  <a:pt x="349" y="196"/>
                  <a:pt x="349" y="196"/>
                  <a:pt x="349" y="196"/>
                </a:cubicBezTo>
                <a:cubicBezTo>
                  <a:pt x="352" y="197"/>
                  <a:pt x="352" y="202"/>
                  <a:pt x="351" y="204"/>
                </a:cubicBezTo>
                <a:cubicBezTo>
                  <a:pt x="351" y="207"/>
                  <a:pt x="352" y="209"/>
                  <a:pt x="353" y="211"/>
                </a:cubicBezTo>
                <a:cubicBezTo>
                  <a:pt x="354" y="213"/>
                  <a:pt x="356" y="213"/>
                  <a:pt x="357" y="213"/>
                </a:cubicBezTo>
                <a:cubicBezTo>
                  <a:pt x="359" y="213"/>
                  <a:pt x="360" y="213"/>
                  <a:pt x="362" y="211"/>
                </a:cubicBezTo>
                <a:cubicBezTo>
                  <a:pt x="363" y="210"/>
                  <a:pt x="364" y="209"/>
                  <a:pt x="365" y="207"/>
                </a:cubicBezTo>
                <a:cubicBezTo>
                  <a:pt x="365" y="207"/>
                  <a:pt x="366" y="206"/>
                  <a:pt x="366" y="205"/>
                </a:cubicBezTo>
                <a:cubicBezTo>
                  <a:pt x="368" y="203"/>
                  <a:pt x="371" y="200"/>
                  <a:pt x="373" y="198"/>
                </a:cubicBezTo>
                <a:cubicBezTo>
                  <a:pt x="376" y="195"/>
                  <a:pt x="379" y="192"/>
                  <a:pt x="382" y="189"/>
                </a:cubicBezTo>
                <a:cubicBezTo>
                  <a:pt x="387" y="183"/>
                  <a:pt x="392" y="177"/>
                  <a:pt x="396" y="172"/>
                </a:cubicBezTo>
                <a:cubicBezTo>
                  <a:pt x="396" y="171"/>
                  <a:pt x="397" y="170"/>
                  <a:pt x="397" y="169"/>
                </a:cubicBezTo>
                <a:cubicBezTo>
                  <a:pt x="399" y="167"/>
                  <a:pt x="401" y="165"/>
                  <a:pt x="402" y="162"/>
                </a:cubicBezTo>
                <a:cubicBezTo>
                  <a:pt x="402" y="161"/>
                  <a:pt x="402" y="160"/>
                  <a:pt x="403" y="159"/>
                </a:cubicBezTo>
                <a:cubicBezTo>
                  <a:pt x="403" y="156"/>
                  <a:pt x="404" y="154"/>
                  <a:pt x="405" y="152"/>
                </a:cubicBezTo>
                <a:cubicBezTo>
                  <a:pt x="406" y="150"/>
                  <a:pt x="406" y="149"/>
                  <a:pt x="407" y="147"/>
                </a:cubicBezTo>
                <a:cubicBezTo>
                  <a:pt x="407" y="146"/>
                  <a:pt x="407" y="146"/>
                  <a:pt x="407" y="146"/>
                </a:cubicBezTo>
                <a:cubicBezTo>
                  <a:pt x="408" y="145"/>
                  <a:pt x="408" y="145"/>
                  <a:pt x="408" y="145"/>
                </a:cubicBezTo>
                <a:lnTo>
                  <a:pt x="407" y="144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5" name="Freeform 27">
            <a:extLst>
              <a:ext uri="{FF2B5EF4-FFF2-40B4-BE49-F238E27FC236}">
                <a16:creationId xmlns:a16="http://schemas.microsoft.com/office/drawing/2014/main" id="{66CA5589-5BA1-454E-B4DD-061403FD5279}"/>
              </a:ext>
            </a:extLst>
          </p:cNvPr>
          <p:cNvSpPr>
            <a:spLocks/>
          </p:cNvSpPr>
          <p:nvPr/>
        </p:nvSpPr>
        <p:spPr bwMode="auto">
          <a:xfrm>
            <a:off x="5664786" y="2944335"/>
            <a:ext cx="491300" cy="265771"/>
          </a:xfrm>
          <a:custGeom>
            <a:avLst/>
            <a:gdLst>
              <a:gd name="T0" fmla="*/ 130 w 140"/>
              <a:gd name="T1" fmla="*/ 6 h 78"/>
              <a:gd name="T2" fmla="*/ 118 w 140"/>
              <a:gd name="T3" fmla="*/ 2 h 78"/>
              <a:gd name="T4" fmla="*/ 111 w 140"/>
              <a:gd name="T5" fmla="*/ 4 h 78"/>
              <a:gd name="T6" fmla="*/ 104 w 140"/>
              <a:gd name="T7" fmla="*/ 8 h 78"/>
              <a:gd name="T8" fmla="*/ 90 w 140"/>
              <a:gd name="T9" fmla="*/ 17 h 78"/>
              <a:gd name="T10" fmla="*/ 79 w 140"/>
              <a:gd name="T11" fmla="*/ 21 h 78"/>
              <a:gd name="T12" fmla="*/ 60 w 140"/>
              <a:gd name="T13" fmla="*/ 21 h 78"/>
              <a:gd name="T14" fmla="*/ 42 w 140"/>
              <a:gd name="T15" fmla="*/ 11 h 78"/>
              <a:gd name="T16" fmla="*/ 34 w 140"/>
              <a:gd name="T17" fmla="*/ 5 h 78"/>
              <a:gd name="T18" fmla="*/ 30 w 140"/>
              <a:gd name="T19" fmla="*/ 5 h 78"/>
              <a:gd name="T20" fmla="*/ 28 w 140"/>
              <a:gd name="T21" fmla="*/ 5 h 78"/>
              <a:gd name="T22" fmla="*/ 26 w 140"/>
              <a:gd name="T23" fmla="*/ 0 h 78"/>
              <a:gd name="T24" fmla="*/ 18 w 140"/>
              <a:gd name="T25" fmla="*/ 8 h 78"/>
              <a:gd name="T26" fmla="*/ 9 w 140"/>
              <a:gd name="T27" fmla="*/ 13 h 78"/>
              <a:gd name="T28" fmla="*/ 7 w 140"/>
              <a:gd name="T29" fmla="*/ 13 h 78"/>
              <a:gd name="T30" fmla="*/ 3 w 140"/>
              <a:gd name="T31" fmla="*/ 15 h 78"/>
              <a:gd name="T32" fmla="*/ 0 w 140"/>
              <a:gd name="T33" fmla="*/ 15 h 78"/>
              <a:gd name="T34" fmla="*/ 5 w 140"/>
              <a:gd name="T35" fmla="*/ 24 h 78"/>
              <a:gd name="T36" fmla="*/ 13 w 140"/>
              <a:gd name="T37" fmla="*/ 28 h 78"/>
              <a:gd name="T38" fmla="*/ 16 w 140"/>
              <a:gd name="T39" fmla="*/ 32 h 78"/>
              <a:gd name="T40" fmla="*/ 24 w 140"/>
              <a:gd name="T41" fmla="*/ 34 h 78"/>
              <a:gd name="T42" fmla="*/ 30 w 140"/>
              <a:gd name="T43" fmla="*/ 37 h 78"/>
              <a:gd name="T44" fmla="*/ 35 w 140"/>
              <a:gd name="T45" fmla="*/ 40 h 78"/>
              <a:gd name="T46" fmla="*/ 39 w 140"/>
              <a:gd name="T47" fmla="*/ 40 h 78"/>
              <a:gd name="T48" fmla="*/ 49 w 140"/>
              <a:gd name="T49" fmla="*/ 47 h 78"/>
              <a:gd name="T50" fmla="*/ 54 w 140"/>
              <a:gd name="T51" fmla="*/ 52 h 78"/>
              <a:gd name="T52" fmla="*/ 66 w 140"/>
              <a:gd name="T53" fmla="*/ 65 h 78"/>
              <a:gd name="T54" fmla="*/ 69 w 140"/>
              <a:gd name="T55" fmla="*/ 67 h 78"/>
              <a:gd name="T56" fmla="*/ 71 w 140"/>
              <a:gd name="T57" fmla="*/ 68 h 78"/>
              <a:gd name="T58" fmla="*/ 75 w 140"/>
              <a:gd name="T59" fmla="*/ 73 h 78"/>
              <a:gd name="T60" fmla="*/ 81 w 140"/>
              <a:gd name="T61" fmla="*/ 78 h 78"/>
              <a:gd name="T62" fmla="*/ 90 w 140"/>
              <a:gd name="T63" fmla="*/ 70 h 78"/>
              <a:gd name="T64" fmla="*/ 101 w 140"/>
              <a:gd name="T65" fmla="*/ 60 h 78"/>
              <a:gd name="T66" fmla="*/ 105 w 140"/>
              <a:gd name="T67" fmla="*/ 54 h 78"/>
              <a:gd name="T68" fmla="*/ 111 w 140"/>
              <a:gd name="T69" fmla="*/ 47 h 78"/>
              <a:gd name="T70" fmla="*/ 120 w 140"/>
              <a:gd name="T71" fmla="*/ 39 h 78"/>
              <a:gd name="T72" fmla="*/ 128 w 140"/>
              <a:gd name="T73" fmla="*/ 31 h 78"/>
              <a:gd name="T74" fmla="*/ 139 w 140"/>
              <a:gd name="T75" fmla="*/ 12 h 78"/>
              <a:gd name="T76" fmla="*/ 135 w 140"/>
              <a:gd name="T77" fmla="*/ 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40" h="78">
                <a:moveTo>
                  <a:pt x="135" y="8"/>
                </a:moveTo>
                <a:cubicBezTo>
                  <a:pt x="133" y="8"/>
                  <a:pt x="132" y="7"/>
                  <a:pt x="130" y="6"/>
                </a:cubicBezTo>
                <a:cubicBezTo>
                  <a:pt x="129" y="6"/>
                  <a:pt x="127" y="5"/>
                  <a:pt x="126" y="5"/>
                </a:cubicBezTo>
                <a:cubicBezTo>
                  <a:pt x="123" y="4"/>
                  <a:pt x="120" y="2"/>
                  <a:pt x="118" y="2"/>
                </a:cubicBezTo>
                <a:cubicBezTo>
                  <a:pt x="117" y="2"/>
                  <a:pt x="117" y="2"/>
                  <a:pt x="116" y="2"/>
                </a:cubicBezTo>
                <a:cubicBezTo>
                  <a:pt x="114" y="2"/>
                  <a:pt x="113" y="3"/>
                  <a:pt x="111" y="4"/>
                </a:cubicBezTo>
                <a:cubicBezTo>
                  <a:pt x="110" y="5"/>
                  <a:pt x="110" y="6"/>
                  <a:pt x="109" y="6"/>
                </a:cubicBezTo>
                <a:cubicBezTo>
                  <a:pt x="107" y="7"/>
                  <a:pt x="106" y="8"/>
                  <a:pt x="104" y="8"/>
                </a:cubicBezTo>
                <a:cubicBezTo>
                  <a:pt x="102" y="8"/>
                  <a:pt x="100" y="9"/>
                  <a:pt x="98" y="10"/>
                </a:cubicBezTo>
                <a:cubicBezTo>
                  <a:pt x="96" y="13"/>
                  <a:pt x="93" y="16"/>
                  <a:pt x="90" y="17"/>
                </a:cubicBezTo>
                <a:cubicBezTo>
                  <a:pt x="87" y="19"/>
                  <a:pt x="85" y="20"/>
                  <a:pt x="82" y="20"/>
                </a:cubicBezTo>
                <a:cubicBezTo>
                  <a:pt x="81" y="20"/>
                  <a:pt x="80" y="21"/>
                  <a:pt x="79" y="21"/>
                </a:cubicBezTo>
                <a:cubicBezTo>
                  <a:pt x="75" y="22"/>
                  <a:pt x="71" y="22"/>
                  <a:pt x="67" y="22"/>
                </a:cubicBezTo>
                <a:cubicBezTo>
                  <a:pt x="65" y="22"/>
                  <a:pt x="62" y="22"/>
                  <a:pt x="60" y="21"/>
                </a:cubicBezTo>
                <a:cubicBezTo>
                  <a:pt x="58" y="21"/>
                  <a:pt x="57" y="21"/>
                  <a:pt x="55" y="20"/>
                </a:cubicBezTo>
                <a:cubicBezTo>
                  <a:pt x="49" y="20"/>
                  <a:pt x="45" y="15"/>
                  <a:pt x="42" y="11"/>
                </a:cubicBezTo>
                <a:cubicBezTo>
                  <a:pt x="40" y="9"/>
                  <a:pt x="40" y="9"/>
                  <a:pt x="40" y="9"/>
                </a:cubicBezTo>
                <a:cubicBezTo>
                  <a:pt x="38" y="7"/>
                  <a:pt x="37" y="6"/>
                  <a:pt x="34" y="5"/>
                </a:cubicBezTo>
                <a:cubicBezTo>
                  <a:pt x="32" y="5"/>
                  <a:pt x="31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8" y="5"/>
                  <a:pt x="28" y="5"/>
                  <a:pt x="28" y="5"/>
                </a:cubicBezTo>
                <a:cubicBezTo>
                  <a:pt x="28" y="4"/>
                  <a:pt x="28" y="3"/>
                  <a:pt x="27" y="2"/>
                </a:cubicBezTo>
                <a:cubicBezTo>
                  <a:pt x="26" y="0"/>
                  <a:pt x="26" y="0"/>
                  <a:pt x="26" y="0"/>
                </a:cubicBezTo>
                <a:cubicBezTo>
                  <a:pt x="25" y="1"/>
                  <a:pt x="25" y="1"/>
                  <a:pt x="25" y="1"/>
                </a:cubicBezTo>
                <a:cubicBezTo>
                  <a:pt x="24" y="1"/>
                  <a:pt x="22" y="3"/>
                  <a:pt x="18" y="8"/>
                </a:cubicBezTo>
                <a:cubicBezTo>
                  <a:pt x="17" y="10"/>
                  <a:pt x="15" y="13"/>
                  <a:pt x="11" y="13"/>
                </a:cubicBezTo>
                <a:cubicBezTo>
                  <a:pt x="10" y="13"/>
                  <a:pt x="10" y="13"/>
                  <a:pt x="9" y="13"/>
                </a:cubicBezTo>
                <a:cubicBezTo>
                  <a:pt x="9" y="13"/>
                  <a:pt x="8" y="13"/>
                  <a:pt x="8" y="13"/>
                </a:cubicBezTo>
                <a:cubicBezTo>
                  <a:pt x="8" y="13"/>
                  <a:pt x="7" y="13"/>
                  <a:pt x="7" y="13"/>
                </a:cubicBezTo>
                <a:cubicBezTo>
                  <a:pt x="6" y="13"/>
                  <a:pt x="6" y="13"/>
                  <a:pt x="5" y="14"/>
                </a:cubicBezTo>
                <a:cubicBezTo>
                  <a:pt x="4" y="14"/>
                  <a:pt x="4" y="14"/>
                  <a:pt x="3" y="15"/>
                </a:cubicBezTo>
                <a:cubicBezTo>
                  <a:pt x="3" y="15"/>
                  <a:pt x="3" y="15"/>
                  <a:pt x="2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1" y="17"/>
                  <a:pt x="1" y="17"/>
                  <a:pt x="1" y="17"/>
                </a:cubicBezTo>
                <a:cubicBezTo>
                  <a:pt x="1" y="19"/>
                  <a:pt x="3" y="23"/>
                  <a:pt x="5" y="24"/>
                </a:cubicBezTo>
                <a:cubicBezTo>
                  <a:pt x="6" y="24"/>
                  <a:pt x="7" y="25"/>
                  <a:pt x="8" y="25"/>
                </a:cubicBezTo>
                <a:cubicBezTo>
                  <a:pt x="10" y="26"/>
                  <a:pt x="12" y="27"/>
                  <a:pt x="13" y="28"/>
                </a:cubicBezTo>
                <a:cubicBezTo>
                  <a:pt x="14" y="29"/>
                  <a:pt x="14" y="29"/>
                  <a:pt x="14" y="30"/>
                </a:cubicBezTo>
                <a:cubicBezTo>
                  <a:pt x="15" y="31"/>
                  <a:pt x="15" y="32"/>
                  <a:pt x="16" y="32"/>
                </a:cubicBezTo>
                <a:cubicBezTo>
                  <a:pt x="18" y="33"/>
                  <a:pt x="19" y="33"/>
                  <a:pt x="21" y="33"/>
                </a:cubicBezTo>
                <a:cubicBezTo>
                  <a:pt x="21" y="33"/>
                  <a:pt x="23" y="34"/>
                  <a:pt x="24" y="34"/>
                </a:cubicBezTo>
                <a:cubicBezTo>
                  <a:pt x="25" y="34"/>
                  <a:pt x="26" y="34"/>
                  <a:pt x="28" y="35"/>
                </a:cubicBezTo>
                <a:cubicBezTo>
                  <a:pt x="28" y="36"/>
                  <a:pt x="29" y="37"/>
                  <a:pt x="30" y="37"/>
                </a:cubicBezTo>
                <a:cubicBezTo>
                  <a:pt x="31" y="39"/>
                  <a:pt x="31" y="39"/>
                  <a:pt x="32" y="39"/>
                </a:cubicBezTo>
                <a:cubicBezTo>
                  <a:pt x="32" y="40"/>
                  <a:pt x="33" y="40"/>
                  <a:pt x="35" y="40"/>
                </a:cubicBezTo>
                <a:cubicBezTo>
                  <a:pt x="36" y="40"/>
                  <a:pt x="37" y="40"/>
                  <a:pt x="38" y="40"/>
                </a:cubicBezTo>
                <a:cubicBezTo>
                  <a:pt x="39" y="40"/>
                  <a:pt x="39" y="40"/>
                  <a:pt x="39" y="40"/>
                </a:cubicBezTo>
                <a:cubicBezTo>
                  <a:pt x="40" y="41"/>
                  <a:pt x="41" y="41"/>
                  <a:pt x="43" y="42"/>
                </a:cubicBezTo>
                <a:cubicBezTo>
                  <a:pt x="45" y="43"/>
                  <a:pt x="47" y="45"/>
                  <a:pt x="49" y="47"/>
                </a:cubicBezTo>
                <a:cubicBezTo>
                  <a:pt x="50" y="48"/>
                  <a:pt x="51" y="49"/>
                  <a:pt x="52" y="50"/>
                </a:cubicBezTo>
                <a:cubicBezTo>
                  <a:pt x="52" y="51"/>
                  <a:pt x="53" y="52"/>
                  <a:pt x="54" y="52"/>
                </a:cubicBezTo>
                <a:cubicBezTo>
                  <a:pt x="56" y="54"/>
                  <a:pt x="58" y="55"/>
                  <a:pt x="59" y="58"/>
                </a:cubicBezTo>
                <a:cubicBezTo>
                  <a:pt x="60" y="62"/>
                  <a:pt x="62" y="63"/>
                  <a:pt x="66" y="65"/>
                </a:cubicBezTo>
                <a:cubicBezTo>
                  <a:pt x="67" y="65"/>
                  <a:pt x="67" y="66"/>
                  <a:pt x="68" y="66"/>
                </a:cubicBezTo>
                <a:cubicBezTo>
                  <a:pt x="68" y="66"/>
                  <a:pt x="68" y="66"/>
                  <a:pt x="69" y="67"/>
                </a:cubicBezTo>
                <a:cubicBezTo>
                  <a:pt x="69" y="67"/>
                  <a:pt x="69" y="67"/>
                  <a:pt x="70" y="67"/>
                </a:cubicBezTo>
                <a:cubicBezTo>
                  <a:pt x="70" y="68"/>
                  <a:pt x="71" y="68"/>
                  <a:pt x="71" y="68"/>
                </a:cubicBezTo>
                <a:cubicBezTo>
                  <a:pt x="72" y="69"/>
                  <a:pt x="72" y="70"/>
                  <a:pt x="73" y="70"/>
                </a:cubicBezTo>
                <a:cubicBezTo>
                  <a:pt x="73" y="71"/>
                  <a:pt x="74" y="72"/>
                  <a:pt x="75" y="73"/>
                </a:cubicBezTo>
                <a:cubicBezTo>
                  <a:pt x="77" y="74"/>
                  <a:pt x="78" y="75"/>
                  <a:pt x="80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82" y="76"/>
                  <a:pt x="82" y="76"/>
                  <a:pt x="82" y="76"/>
                </a:cubicBezTo>
                <a:cubicBezTo>
                  <a:pt x="85" y="74"/>
                  <a:pt x="88" y="72"/>
                  <a:pt x="90" y="70"/>
                </a:cubicBezTo>
                <a:cubicBezTo>
                  <a:pt x="92" y="68"/>
                  <a:pt x="94" y="67"/>
                  <a:pt x="96" y="65"/>
                </a:cubicBezTo>
                <a:cubicBezTo>
                  <a:pt x="98" y="64"/>
                  <a:pt x="99" y="62"/>
                  <a:pt x="101" y="60"/>
                </a:cubicBezTo>
                <a:cubicBezTo>
                  <a:pt x="101" y="59"/>
                  <a:pt x="101" y="59"/>
                  <a:pt x="102" y="58"/>
                </a:cubicBezTo>
                <a:cubicBezTo>
                  <a:pt x="103" y="56"/>
                  <a:pt x="104" y="55"/>
                  <a:pt x="105" y="54"/>
                </a:cubicBezTo>
                <a:cubicBezTo>
                  <a:pt x="106" y="53"/>
                  <a:pt x="107" y="52"/>
                  <a:pt x="108" y="51"/>
                </a:cubicBezTo>
                <a:cubicBezTo>
                  <a:pt x="109" y="49"/>
                  <a:pt x="110" y="48"/>
                  <a:pt x="111" y="47"/>
                </a:cubicBezTo>
                <a:cubicBezTo>
                  <a:pt x="112" y="45"/>
                  <a:pt x="114" y="43"/>
                  <a:pt x="115" y="42"/>
                </a:cubicBezTo>
                <a:cubicBezTo>
                  <a:pt x="116" y="41"/>
                  <a:pt x="118" y="40"/>
                  <a:pt x="120" y="39"/>
                </a:cubicBezTo>
                <a:cubicBezTo>
                  <a:pt x="121" y="38"/>
                  <a:pt x="122" y="38"/>
                  <a:pt x="123" y="37"/>
                </a:cubicBezTo>
                <a:cubicBezTo>
                  <a:pt x="125" y="35"/>
                  <a:pt x="127" y="33"/>
                  <a:pt x="128" y="31"/>
                </a:cubicBezTo>
                <a:cubicBezTo>
                  <a:pt x="129" y="30"/>
                  <a:pt x="129" y="30"/>
                  <a:pt x="129" y="30"/>
                </a:cubicBezTo>
                <a:cubicBezTo>
                  <a:pt x="133" y="24"/>
                  <a:pt x="136" y="18"/>
                  <a:pt x="139" y="12"/>
                </a:cubicBezTo>
                <a:cubicBezTo>
                  <a:pt x="140" y="10"/>
                  <a:pt x="140" y="10"/>
                  <a:pt x="140" y="10"/>
                </a:cubicBezTo>
                <a:cubicBezTo>
                  <a:pt x="140" y="10"/>
                  <a:pt x="136" y="9"/>
                  <a:pt x="135" y="8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6" name="Freeform 28">
            <a:extLst>
              <a:ext uri="{FF2B5EF4-FFF2-40B4-BE49-F238E27FC236}">
                <a16:creationId xmlns:a16="http://schemas.microsoft.com/office/drawing/2014/main" id="{A3D7817B-5371-436A-A2A0-6EA75FE19874}"/>
              </a:ext>
            </a:extLst>
          </p:cNvPr>
          <p:cNvSpPr>
            <a:spLocks/>
          </p:cNvSpPr>
          <p:nvPr/>
        </p:nvSpPr>
        <p:spPr bwMode="auto">
          <a:xfrm>
            <a:off x="5213711" y="2681364"/>
            <a:ext cx="1012766" cy="338508"/>
          </a:xfrm>
          <a:custGeom>
            <a:avLst/>
            <a:gdLst>
              <a:gd name="T0" fmla="*/ 279 w 289"/>
              <a:gd name="T1" fmla="*/ 22 h 99"/>
              <a:gd name="T2" fmla="*/ 267 w 289"/>
              <a:gd name="T3" fmla="*/ 17 h 99"/>
              <a:gd name="T4" fmla="*/ 251 w 289"/>
              <a:gd name="T5" fmla="*/ 30 h 99"/>
              <a:gd name="T6" fmla="*/ 240 w 289"/>
              <a:gd name="T7" fmla="*/ 33 h 99"/>
              <a:gd name="T8" fmla="*/ 227 w 289"/>
              <a:gd name="T9" fmla="*/ 33 h 99"/>
              <a:gd name="T10" fmla="*/ 216 w 289"/>
              <a:gd name="T11" fmla="*/ 34 h 99"/>
              <a:gd name="T12" fmla="*/ 204 w 289"/>
              <a:gd name="T13" fmla="*/ 45 h 99"/>
              <a:gd name="T14" fmla="*/ 183 w 289"/>
              <a:gd name="T15" fmla="*/ 44 h 99"/>
              <a:gd name="T16" fmla="*/ 178 w 289"/>
              <a:gd name="T17" fmla="*/ 36 h 99"/>
              <a:gd name="T18" fmla="*/ 182 w 289"/>
              <a:gd name="T19" fmla="*/ 24 h 99"/>
              <a:gd name="T20" fmla="*/ 179 w 289"/>
              <a:gd name="T21" fmla="*/ 5 h 99"/>
              <a:gd name="T22" fmla="*/ 151 w 289"/>
              <a:gd name="T23" fmla="*/ 23 h 99"/>
              <a:gd name="T24" fmla="*/ 135 w 289"/>
              <a:gd name="T25" fmla="*/ 27 h 99"/>
              <a:gd name="T26" fmla="*/ 128 w 289"/>
              <a:gd name="T27" fmla="*/ 22 h 99"/>
              <a:gd name="T28" fmla="*/ 118 w 289"/>
              <a:gd name="T29" fmla="*/ 20 h 99"/>
              <a:gd name="T30" fmla="*/ 111 w 289"/>
              <a:gd name="T31" fmla="*/ 19 h 99"/>
              <a:gd name="T32" fmla="*/ 89 w 289"/>
              <a:gd name="T33" fmla="*/ 17 h 99"/>
              <a:gd name="T34" fmla="*/ 73 w 289"/>
              <a:gd name="T35" fmla="*/ 2 h 99"/>
              <a:gd name="T36" fmla="*/ 62 w 289"/>
              <a:gd name="T37" fmla="*/ 1 h 99"/>
              <a:gd name="T38" fmla="*/ 45 w 289"/>
              <a:gd name="T39" fmla="*/ 2 h 99"/>
              <a:gd name="T40" fmla="*/ 34 w 289"/>
              <a:gd name="T41" fmla="*/ 1 h 99"/>
              <a:gd name="T42" fmla="*/ 29 w 289"/>
              <a:gd name="T43" fmla="*/ 1 h 99"/>
              <a:gd name="T44" fmla="*/ 28 w 289"/>
              <a:gd name="T45" fmla="*/ 10 h 99"/>
              <a:gd name="T46" fmla="*/ 31 w 289"/>
              <a:gd name="T47" fmla="*/ 23 h 99"/>
              <a:gd name="T48" fmla="*/ 6 w 289"/>
              <a:gd name="T49" fmla="*/ 50 h 99"/>
              <a:gd name="T50" fmla="*/ 6 w 289"/>
              <a:gd name="T51" fmla="*/ 62 h 99"/>
              <a:gd name="T52" fmla="*/ 15 w 289"/>
              <a:gd name="T53" fmla="*/ 79 h 99"/>
              <a:gd name="T54" fmla="*/ 19 w 289"/>
              <a:gd name="T55" fmla="*/ 94 h 99"/>
              <a:gd name="T56" fmla="*/ 23 w 289"/>
              <a:gd name="T57" fmla="*/ 98 h 99"/>
              <a:gd name="T58" fmla="*/ 35 w 289"/>
              <a:gd name="T59" fmla="*/ 92 h 99"/>
              <a:gd name="T60" fmla="*/ 45 w 289"/>
              <a:gd name="T61" fmla="*/ 79 h 99"/>
              <a:gd name="T62" fmla="*/ 64 w 289"/>
              <a:gd name="T63" fmla="*/ 66 h 99"/>
              <a:gd name="T64" fmla="*/ 81 w 289"/>
              <a:gd name="T65" fmla="*/ 56 h 99"/>
              <a:gd name="T66" fmla="*/ 103 w 289"/>
              <a:gd name="T67" fmla="*/ 68 h 99"/>
              <a:gd name="T68" fmla="*/ 109 w 289"/>
              <a:gd name="T69" fmla="*/ 72 h 99"/>
              <a:gd name="T70" fmla="*/ 112 w 289"/>
              <a:gd name="T71" fmla="*/ 75 h 99"/>
              <a:gd name="T72" fmla="*/ 119 w 289"/>
              <a:gd name="T73" fmla="*/ 75 h 99"/>
              <a:gd name="T74" fmla="*/ 129 w 289"/>
              <a:gd name="T75" fmla="*/ 88 h 99"/>
              <a:gd name="T76" fmla="*/ 132 w 289"/>
              <a:gd name="T77" fmla="*/ 91 h 99"/>
              <a:gd name="T78" fmla="*/ 139 w 289"/>
              <a:gd name="T79" fmla="*/ 89 h 99"/>
              <a:gd name="T80" fmla="*/ 155 w 289"/>
              <a:gd name="T81" fmla="*/ 77 h 99"/>
              <a:gd name="T82" fmla="*/ 160 w 289"/>
              <a:gd name="T83" fmla="*/ 82 h 99"/>
              <a:gd name="T84" fmla="*/ 184 w 289"/>
              <a:gd name="T85" fmla="*/ 97 h 99"/>
              <a:gd name="T86" fmla="*/ 208 w 289"/>
              <a:gd name="T87" fmla="*/ 97 h 99"/>
              <a:gd name="T88" fmla="*/ 233 w 289"/>
              <a:gd name="T89" fmla="*/ 85 h 99"/>
              <a:gd name="T90" fmla="*/ 247 w 289"/>
              <a:gd name="T91" fmla="*/ 79 h 99"/>
              <a:gd name="T92" fmla="*/ 268 w 289"/>
              <a:gd name="T93" fmla="*/ 86 h 99"/>
              <a:gd name="T94" fmla="*/ 278 w 289"/>
              <a:gd name="T95" fmla="*/ 71 h 99"/>
              <a:gd name="T96" fmla="*/ 289 w 289"/>
              <a:gd name="T97" fmla="*/ 31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89" h="99">
                <a:moveTo>
                  <a:pt x="288" y="27"/>
                </a:moveTo>
                <a:cubicBezTo>
                  <a:pt x="287" y="26"/>
                  <a:pt x="286" y="26"/>
                  <a:pt x="286" y="25"/>
                </a:cubicBezTo>
                <a:cubicBezTo>
                  <a:pt x="285" y="25"/>
                  <a:pt x="284" y="25"/>
                  <a:pt x="283" y="25"/>
                </a:cubicBezTo>
                <a:cubicBezTo>
                  <a:pt x="282" y="24"/>
                  <a:pt x="281" y="24"/>
                  <a:pt x="279" y="22"/>
                </a:cubicBezTo>
                <a:cubicBezTo>
                  <a:pt x="278" y="20"/>
                  <a:pt x="277" y="20"/>
                  <a:pt x="275" y="19"/>
                </a:cubicBezTo>
                <a:cubicBezTo>
                  <a:pt x="274" y="19"/>
                  <a:pt x="273" y="19"/>
                  <a:pt x="273" y="19"/>
                </a:cubicBezTo>
                <a:cubicBezTo>
                  <a:pt x="272" y="19"/>
                  <a:pt x="271" y="18"/>
                  <a:pt x="270" y="18"/>
                </a:cubicBezTo>
                <a:cubicBezTo>
                  <a:pt x="269" y="17"/>
                  <a:pt x="268" y="17"/>
                  <a:pt x="267" y="17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61" y="18"/>
                  <a:pt x="259" y="20"/>
                  <a:pt x="258" y="24"/>
                </a:cubicBezTo>
                <a:cubicBezTo>
                  <a:pt x="257" y="25"/>
                  <a:pt x="257" y="26"/>
                  <a:pt x="256" y="27"/>
                </a:cubicBezTo>
                <a:cubicBezTo>
                  <a:pt x="254" y="29"/>
                  <a:pt x="253" y="29"/>
                  <a:pt x="251" y="30"/>
                </a:cubicBezTo>
                <a:cubicBezTo>
                  <a:pt x="250" y="30"/>
                  <a:pt x="250" y="30"/>
                  <a:pt x="249" y="30"/>
                </a:cubicBezTo>
                <a:cubicBezTo>
                  <a:pt x="248" y="30"/>
                  <a:pt x="247" y="30"/>
                  <a:pt x="246" y="31"/>
                </a:cubicBezTo>
                <a:cubicBezTo>
                  <a:pt x="245" y="31"/>
                  <a:pt x="244" y="32"/>
                  <a:pt x="242" y="32"/>
                </a:cubicBezTo>
                <a:cubicBezTo>
                  <a:pt x="241" y="32"/>
                  <a:pt x="241" y="32"/>
                  <a:pt x="240" y="33"/>
                </a:cubicBezTo>
                <a:cubicBezTo>
                  <a:pt x="238" y="33"/>
                  <a:pt x="236" y="33"/>
                  <a:pt x="235" y="33"/>
                </a:cubicBezTo>
                <a:cubicBezTo>
                  <a:pt x="233" y="33"/>
                  <a:pt x="232" y="33"/>
                  <a:pt x="231" y="33"/>
                </a:cubicBezTo>
                <a:cubicBezTo>
                  <a:pt x="230" y="33"/>
                  <a:pt x="229" y="33"/>
                  <a:pt x="228" y="33"/>
                </a:cubicBezTo>
                <a:cubicBezTo>
                  <a:pt x="228" y="33"/>
                  <a:pt x="227" y="33"/>
                  <a:pt x="227" y="33"/>
                </a:cubicBezTo>
                <a:cubicBezTo>
                  <a:pt x="226" y="33"/>
                  <a:pt x="225" y="33"/>
                  <a:pt x="224" y="33"/>
                </a:cubicBezTo>
                <a:cubicBezTo>
                  <a:pt x="223" y="33"/>
                  <a:pt x="222" y="33"/>
                  <a:pt x="220" y="33"/>
                </a:cubicBezTo>
                <a:cubicBezTo>
                  <a:pt x="220" y="33"/>
                  <a:pt x="220" y="33"/>
                  <a:pt x="220" y="33"/>
                </a:cubicBezTo>
                <a:cubicBezTo>
                  <a:pt x="218" y="33"/>
                  <a:pt x="217" y="33"/>
                  <a:pt x="216" y="34"/>
                </a:cubicBezTo>
                <a:cubicBezTo>
                  <a:pt x="215" y="35"/>
                  <a:pt x="215" y="35"/>
                  <a:pt x="214" y="36"/>
                </a:cubicBezTo>
                <a:cubicBezTo>
                  <a:pt x="213" y="37"/>
                  <a:pt x="212" y="37"/>
                  <a:pt x="211" y="37"/>
                </a:cubicBezTo>
                <a:cubicBezTo>
                  <a:pt x="210" y="38"/>
                  <a:pt x="209" y="38"/>
                  <a:pt x="208" y="39"/>
                </a:cubicBezTo>
                <a:cubicBezTo>
                  <a:pt x="206" y="40"/>
                  <a:pt x="205" y="42"/>
                  <a:pt x="204" y="45"/>
                </a:cubicBezTo>
                <a:cubicBezTo>
                  <a:pt x="203" y="48"/>
                  <a:pt x="202" y="48"/>
                  <a:pt x="199" y="49"/>
                </a:cubicBezTo>
                <a:cubicBezTo>
                  <a:pt x="199" y="50"/>
                  <a:pt x="198" y="50"/>
                  <a:pt x="197" y="50"/>
                </a:cubicBezTo>
                <a:cubicBezTo>
                  <a:pt x="196" y="51"/>
                  <a:pt x="194" y="52"/>
                  <a:pt x="192" y="52"/>
                </a:cubicBezTo>
                <a:cubicBezTo>
                  <a:pt x="189" y="52"/>
                  <a:pt x="184" y="47"/>
                  <a:pt x="183" y="44"/>
                </a:cubicBezTo>
                <a:cubicBezTo>
                  <a:pt x="183" y="43"/>
                  <a:pt x="183" y="42"/>
                  <a:pt x="183" y="41"/>
                </a:cubicBezTo>
                <a:cubicBezTo>
                  <a:pt x="183" y="39"/>
                  <a:pt x="183" y="38"/>
                  <a:pt x="182" y="37"/>
                </a:cubicBezTo>
                <a:cubicBezTo>
                  <a:pt x="181" y="36"/>
                  <a:pt x="180" y="36"/>
                  <a:pt x="179" y="36"/>
                </a:cubicBezTo>
                <a:cubicBezTo>
                  <a:pt x="178" y="36"/>
                  <a:pt x="178" y="36"/>
                  <a:pt x="178" y="36"/>
                </a:cubicBezTo>
                <a:cubicBezTo>
                  <a:pt x="177" y="36"/>
                  <a:pt x="176" y="36"/>
                  <a:pt x="176" y="35"/>
                </a:cubicBezTo>
                <a:cubicBezTo>
                  <a:pt x="176" y="35"/>
                  <a:pt x="176" y="34"/>
                  <a:pt x="176" y="33"/>
                </a:cubicBezTo>
                <a:cubicBezTo>
                  <a:pt x="177" y="32"/>
                  <a:pt x="178" y="30"/>
                  <a:pt x="179" y="29"/>
                </a:cubicBezTo>
                <a:cubicBezTo>
                  <a:pt x="180" y="27"/>
                  <a:pt x="181" y="26"/>
                  <a:pt x="182" y="24"/>
                </a:cubicBezTo>
                <a:cubicBezTo>
                  <a:pt x="182" y="23"/>
                  <a:pt x="183" y="22"/>
                  <a:pt x="184" y="20"/>
                </a:cubicBezTo>
                <a:cubicBezTo>
                  <a:pt x="186" y="17"/>
                  <a:pt x="188" y="14"/>
                  <a:pt x="188" y="12"/>
                </a:cubicBezTo>
                <a:cubicBezTo>
                  <a:pt x="188" y="9"/>
                  <a:pt x="184" y="6"/>
                  <a:pt x="181" y="6"/>
                </a:cubicBezTo>
                <a:cubicBezTo>
                  <a:pt x="180" y="6"/>
                  <a:pt x="180" y="5"/>
                  <a:pt x="179" y="5"/>
                </a:cubicBezTo>
                <a:cubicBezTo>
                  <a:pt x="176" y="5"/>
                  <a:pt x="173" y="7"/>
                  <a:pt x="170" y="10"/>
                </a:cubicBezTo>
                <a:cubicBezTo>
                  <a:pt x="167" y="13"/>
                  <a:pt x="164" y="15"/>
                  <a:pt x="161" y="16"/>
                </a:cubicBezTo>
                <a:cubicBezTo>
                  <a:pt x="158" y="17"/>
                  <a:pt x="157" y="19"/>
                  <a:pt x="154" y="20"/>
                </a:cubicBezTo>
                <a:cubicBezTo>
                  <a:pt x="153" y="21"/>
                  <a:pt x="152" y="22"/>
                  <a:pt x="151" y="23"/>
                </a:cubicBezTo>
                <a:cubicBezTo>
                  <a:pt x="148" y="25"/>
                  <a:pt x="146" y="25"/>
                  <a:pt x="143" y="25"/>
                </a:cubicBezTo>
                <a:cubicBezTo>
                  <a:pt x="142" y="25"/>
                  <a:pt x="140" y="25"/>
                  <a:pt x="139" y="26"/>
                </a:cubicBezTo>
                <a:cubicBezTo>
                  <a:pt x="138" y="26"/>
                  <a:pt x="138" y="26"/>
                  <a:pt x="137" y="26"/>
                </a:cubicBezTo>
                <a:cubicBezTo>
                  <a:pt x="137" y="26"/>
                  <a:pt x="136" y="27"/>
                  <a:pt x="135" y="27"/>
                </a:cubicBezTo>
                <a:cubicBezTo>
                  <a:pt x="134" y="27"/>
                  <a:pt x="134" y="27"/>
                  <a:pt x="134" y="27"/>
                </a:cubicBezTo>
                <a:cubicBezTo>
                  <a:pt x="132" y="26"/>
                  <a:pt x="132" y="25"/>
                  <a:pt x="131" y="24"/>
                </a:cubicBezTo>
                <a:cubicBezTo>
                  <a:pt x="131" y="24"/>
                  <a:pt x="131" y="23"/>
                  <a:pt x="130" y="23"/>
                </a:cubicBezTo>
                <a:cubicBezTo>
                  <a:pt x="130" y="22"/>
                  <a:pt x="129" y="22"/>
                  <a:pt x="128" y="22"/>
                </a:cubicBezTo>
                <a:cubicBezTo>
                  <a:pt x="127" y="22"/>
                  <a:pt x="126" y="22"/>
                  <a:pt x="125" y="23"/>
                </a:cubicBezTo>
                <a:cubicBezTo>
                  <a:pt x="124" y="24"/>
                  <a:pt x="122" y="24"/>
                  <a:pt x="121" y="24"/>
                </a:cubicBezTo>
                <a:cubicBezTo>
                  <a:pt x="121" y="24"/>
                  <a:pt x="121" y="24"/>
                  <a:pt x="120" y="24"/>
                </a:cubicBezTo>
                <a:cubicBezTo>
                  <a:pt x="119" y="23"/>
                  <a:pt x="118" y="22"/>
                  <a:pt x="118" y="20"/>
                </a:cubicBezTo>
                <a:cubicBezTo>
                  <a:pt x="118" y="18"/>
                  <a:pt x="117" y="17"/>
                  <a:pt x="116" y="16"/>
                </a:cubicBezTo>
                <a:cubicBezTo>
                  <a:pt x="115" y="15"/>
                  <a:pt x="115" y="15"/>
                  <a:pt x="115" y="15"/>
                </a:cubicBezTo>
                <a:cubicBezTo>
                  <a:pt x="113" y="16"/>
                  <a:pt x="113" y="16"/>
                  <a:pt x="113" y="16"/>
                </a:cubicBezTo>
                <a:cubicBezTo>
                  <a:pt x="113" y="17"/>
                  <a:pt x="112" y="18"/>
                  <a:pt x="111" y="19"/>
                </a:cubicBezTo>
                <a:cubicBezTo>
                  <a:pt x="110" y="19"/>
                  <a:pt x="110" y="19"/>
                  <a:pt x="109" y="20"/>
                </a:cubicBezTo>
                <a:cubicBezTo>
                  <a:pt x="107" y="22"/>
                  <a:pt x="103" y="25"/>
                  <a:pt x="100" y="25"/>
                </a:cubicBezTo>
                <a:cubicBezTo>
                  <a:pt x="99" y="25"/>
                  <a:pt x="98" y="24"/>
                  <a:pt x="97" y="24"/>
                </a:cubicBezTo>
                <a:cubicBezTo>
                  <a:pt x="94" y="22"/>
                  <a:pt x="92" y="20"/>
                  <a:pt x="89" y="17"/>
                </a:cubicBezTo>
                <a:cubicBezTo>
                  <a:pt x="88" y="16"/>
                  <a:pt x="86" y="14"/>
                  <a:pt x="85" y="13"/>
                </a:cubicBezTo>
                <a:cubicBezTo>
                  <a:pt x="84" y="12"/>
                  <a:pt x="84" y="12"/>
                  <a:pt x="84" y="12"/>
                </a:cubicBezTo>
                <a:cubicBezTo>
                  <a:pt x="80" y="9"/>
                  <a:pt x="77" y="6"/>
                  <a:pt x="74" y="3"/>
                </a:cubicBezTo>
                <a:cubicBezTo>
                  <a:pt x="73" y="2"/>
                  <a:pt x="73" y="2"/>
                  <a:pt x="73" y="2"/>
                </a:cubicBezTo>
                <a:cubicBezTo>
                  <a:pt x="73" y="2"/>
                  <a:pt x="73" y="2"/>
                  <a:pt x="73" y="2"/>
                </a:cubicBezTo>
                <a:cubicBezTo>
                  <a:pt x="71" y="2"/>
                  <a:pt x="68" y="2"/>
                  <a:pt x="66" y="1"/>
                </a:cubicBezTo>
                <a:cubicBezTo>
                  <a:pt x="65" y="1"/>
                  <a:pt x="64" y="1"/>
                  <a:pt x="63" y="1"/>
                </a:cubicBezTo>
                <a:cubicBezTo>
                  <a:pt x="63" y="1"/>
                  <a:pt x="62" y="1"/>
                  <a:pt x="62" y="1"/>
                </a:cubicBezTo>
                <a:cubicBezTo>
                  <a:pt x="59" y="1"/>
                  <a:pt x="57" y="2"/>
                  <a:pt x="55" y="3"/>
                </a:cubicBezTo>
                <a:cubicBezTo>
                  <a:pt x="54" y="3"/>
                  <a:pt x="53" y="3"/>
                  <a:pt x="51" y="3"/>
                </a:cubicBezTo>
                <a:cubicBezTo>
                  <a:pt x="50" y="3"/>
                  <a:pt x="48" y="3"/>
                  <a:pt x="47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2" y="2"/>
                  <a:pt x="40" y="1"/>
                  <a:pt x="37" y="1"/>
                </a:cubicBezTo>
                <a:cubicBezTo>
                  <a:pt x="37" y="1"/>
                  <a:pt x="37" y="1"/>
                  <a:pt x="37" y="1"/>
                </a:cubicBezTo>
                <a:cubicBezTo>
                  <a:pt x="36" y="1"/>
                  <a:pt x="35" y="1"/>
                  <a:pt x="35" y="1"/>
                </a:cubicBezTo>
                <a:cubicBezTo>
                  <a:pt x="34" y="1"/>
                  <a:pt x="34" y="1"/>
                  <a:pt x="34" y="1"/>
                </a:cubicBezTo>
                <a:cubicBezTo>
                  <a:pt x="34" y="1"/>
                  <a:pt x="33" y="1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0" y="0"/>
                  <a:pt x="30" y="0"/>
                  <a:pt x="30" y="0"/>
                </a:cubicBezTo>
                <a:cubicBezTo>
                  <a:pt x="29" y="1"/>
                  <a:pt x="29" y="1"/>
                  <a:pt x="29" y="1"/>
                </a:cubicBezTo>
                <a:cubicBezTo>
                  <a:pt x="26" y="2"/>
                  <a:pt x="25" y="3"/>
                  <a:pt x="25" y="4"/>
                </a:cubicBezTo>
                <a:cubicBezTo>
                  <a:pt x="25" y="4"/>
                  <a:pt x="25" y="5"/>
                  <a:pt x="26" y="6"/>
                </a:cubicBezTo>
                <a:cubicBezTo>
                  <a:pt x="26" y="7"/>
                  <a:pt x="26" y="7"/>
                  <a:pt x="27" y="7"/>
                </a:cubicBezTo>
                <a:cubicBezTo>
                  <a:pt x="28" y="8"/>
                  <a:pt x="28" y="8"/>
                  <a:pt x="28" y="10"/>
                </a:cubicBezTo>
                <a:cubicBezTo>
                  <a:pt x="29" y="11"/>
                  <a:pt x="28" y="13"/>
                  <a:pt x="28" y="14"/>
                </a:cubicBezTo>
                <a:cubicBezTo>
                  <a:pt x="27" y="15"/>
                  <a:pt x="27" y="16"/>
                  <a:pt x="27" y="18"/>
                </a:cubicBezTo>
                <a:cubicBezTo>
                  <a:pt x="28" y="19"/>
                  <a:pt x="29" y="20"/>
                  <a:pt x="30" y="21"/>
                </a:cubicBezTo>
                <a:cubicBezTo>
                  <a:pt x="30" y="22"/>
                  <a:pt x="31" y="22"/>
                  <a:pt x="31" y="23"/>
                </a:cubicBezTo>
                <a:cubicBezTo>
                  <a:pt x="33" y="26"/>
                  <a:pt x="32" y="31"/>
                  <a:pt x="29" y="33"/>
                </a:cubicBezTo>
                <a:cubicBezTo>
                  <a:pt x="24" y="39"/>
                  <a:pt x="19" y="42"/>
                  <a:pt x="14" y="45"/>
                </a:cubicBezTo>
                <a:cubicBezTo>
                  <a:pt x="12" y="46"/>
                  <a:pt x="11" y="47"/>
                  <a:pt x="9" y="48"/>
                </a:cubicBezTo>
                <a:cubicBezTo>
                  <a:pt x="8" y="49"/>
                  <a:pt x="7" y="50"/>
                  <a:pt x="6" y="50"/>
                </a:cubicBezTo>
                <a:cubicBezTo>
                  <a:pt x="5" y="51"/>
                  <a:pt x="5" y="51"/>
                  <a:pt x="4" y="51"/>
                </a:cubicBezTo>
                <a:cubicBezTo>
                  <a:pt x="2" y="52"/>
                  <a:pt x="0" y="53"/>
                  <a:pt x="0" y="56"/>
                </a:cubicBezTo>
                <a:cubicBezTo>
                  <a:pt x="1" y="58"/>
                  <a:pt x="2" y="59"/>
                  <a:pt x="5" y="61"/>
                </a:cubicBezTo>
                <a:cubicBezTo>
                  <a:pt x="5" y="61"/>
                  <a:pt x="6" y="62"/>
                  <a:pt x="6" y="62"/>
                </a:cubicBezTo>
                <a:cubicBezTo>
                  <a:pt x="7" y="63"/>
                  <a:pt x="8" y="63"/>
                  <a:pt x="8" y="64"/>
                </a:cubicBezTo>
                <a:cubicBezTo>
                  <a:pt x="10" y="65"/>
                  <a:pt x="12" y="66"/>
                  <a:pt x="13" y="68"/>
                </a:cubicBezTo>
                <a:cubicBezTo>
                  <a:pt x="14" y="70"/>
                  <a:pt x="14" y="72"/>
                  <a:pt x="14" y="73"/>
                </a:cubicBezTo>
                <a:cubicBezTo>
                  <a:pt x="14" y="75"/>
                  <a:pt x="14" y="77"/>
                  <a:pt x="15" y="79"/>
                </a:cubicBezTo>
                <a:cubicBezTo>
                  <a:pt x="16" y="80"/>
                  <a:pt x="17" y="81"/>
                  <a:pt x="18" y="81"/>
                </a:cubicBezTo>
                <a:cubicBezTo>
                  <a:pt x="19" y="82"/>
                  <a:pt x="20" y="83"/>
                  <a:pt x="21" y="85"/>
                </a:cubicBezTo>
                <a:cubicBezTo>
                  <a:pt x="22" y="87"/>
                  <a:pt x="21" y="89"/>
                  <a:pt x="20" y="91"/>
                </a:cubicBezTo>
                <a:cubicBezTo>
                  <a:pt x="20" y="92"/>
                  <a:pt x="19" y="93"/>
                  <a:pt x="19" y="94"/>
                </a:cubicBezTo>
                <a:cubicBezTo>
                  <a:pt x="19" y="95"/>
                  <a:pt x="19" y="96"/>
                  <a:pt x="19" y="96"/>
                </a:cubicBezTo>
                <a:cubicBezTo>
                  <a:pt x="19" y="96"/>
                  <a:pt x="19" y="96"/>
                  <a:pt x="19" y="96"/>
                </a:cubicBezTo>
                <a:cubicBezTo>
                  <a:pt x="20" y="97"/>
                  <a:pt x="20" y="97"/>
                  <a:pt x="20" y="97"/>
                </a:cubicBezTo>
                <a:cubicBezTo>
                  <a:pt x="20" y="97"/>
                  <a:pt x="22" y="98"/>
                  <a:pt x="23" y="98"/>
                </a:cubicBezTo>
                <a:cubicBezTo>
                  <a:pt x="23" y="98"/>
                  <a:pt x="24" y="98"/>
                  <a:pt x="24" y="98"/>
                </a:cubicBezTo>
                <a:cubicBezTo>
                  <a:pt x="28" y="97"/>
                  <a:pt x="30" y="95"/>
                  <a:pt x="33" y="93"/>
                </a:cubicBezTo>
                <a:cubicBezTo>
                  <a:pt x="33" y="93"/>
                  <a:pt x="33" y="93"/>
                  <a:pt x="33" y="93"/>
                </a:cubicBezTo>
                <a:cubicBezTo>
                  <a:pt x="34" y="93"/>
                  <a:pt x="34" y="92"/>
                  <a:pt x="35" y="92"/>
                </a:cubicBezTo>
                <a:cubicBezTo>
                  <a:pt x="37" y="90"/>
                  <a:pt x="39" y="89"/>
                  <a:pt x="39" y="85"/>
                </a:cubicBezTo>
                <a:cubicBezTo>
                  <a:pt x="39" y="84"/>
                  <a:pt x="39" y="84"/>
                  <a:pt x="39" y="84"/>
                </a:cubicBezTo>
                <a:cubicBezTo>
                  <a:pt x="40" y="81"/>
                  <a:pt x="40" y="79"/>
                  <a:pt x="44" y="79"/>
                </a:cubicBezTo>
                <a:cubicBezTo>
                  <a:pt x="45" y="79"/>
                  <a:pt x="45" y="79"/>
                  <a:pt x="45" y="79"/>
                </a:cubicBezTo>
                <a:cubicBezTo>
                  <a:pt x="48" y="79"/>
                  <a:pt x="50" y="79"/>
                  <a:pt x="53" y="77"/>
                </a:cubicBezTo>
                <a:cubicBezTo>
                  <a:pt x="54" y="76"/>
                  <a:pt x="55" y="74"/>
                  <a:pt x="56" y="73"/>
                </a:cubicBezTo>
                <a:cubicBezTo>
                  <a:pt x="57" y="72"/>
                  <a:pt x="58" y="70"/>
                  <a:pt x="59" y="69"/>
                </a:cubicBezTo>
                <a:cubicBezTo>
                  <a:pt x="60" y="68"/>
                  <a:pt x="62" y="67"/>
                  <a:pt x="64" y="66"/>
                </a:cubicBezTo>
                <a:cubicBezTo>
                  <a:pt x="65" y="66"/>
                  <a:pt x="66" y="65"/>
                  <a:pt x="67" y="65"/>
                </a:cubicBezTo>
                <a:cubicBezTo>
                  <a:pt x="68" y="64"/>
                  <a:pt x="69" y="63"/>
                  <a:pt x="70" y="63"/>
                </a:cubicBezTo>
                <a:cubicBezTo>
                  <a:pt x="72" y="62"/>
                  <a:pt x="73" y="61"/>
                  <a:pt x="74" y="59"/>
                </a:cubicBezTo>
                <a:cubicBezTo>
                  <a:pt x="76" y="57"/>
                  <a:pt x="78" y="56"/>
                  <a:pt x="81" y="56"/>
                </a:cubicBezTo>
                <a:cubicBezTo>
                  <a:pt x="82" y="56"/>
                  <a:pt x="82" y="56"/>
                  <a:pt x="83" y="56"/>
                </a:cubicBezTo>
                <a:cubicBezTo>
                  <a:pt x="86" y="57"/>
                  <a:pt x="87" y="59"/>
                  <a:pt x="88" y="60"/>
                </a:cubicBezTo>
                <a:cubicBezTo>
                  <a:pt x="88" y="62"/>
                  <a:pt x="89" y="63"/>
                  <a:pt x="90" y="64"/>
                </a:cubicBezTo>
                <a:cubicBezTo>
                  <a:pt x="94" y="67"/>
                  <a:pt x="99" y="68"/>
                  <a:pt x="103" y="68"/>
                </a:cubicBezTo>
                <a:cubicBezTo>
                  <a:pt x="104" y="68"/>
                  <a:pt x="105" y="68"/>
                  <a:pt x="105" y="69"/>
                </a:cubicBezTo>
                <a:cubicBezTo>
                  <a:pt x="106" y="69"/>
                  <a:pt x="106" y="69"/>
                  <a:pt x="106" y="70"/>
                </a:cubicBezTo>
                <a:cubicBezTo>
                  <a:pt x="106" y="70"/>
                  <a:pt x="107" y="70"/>
                  <a:pt x="107" y="70"/>
                </a:cubicBezTo>
                <a:cubicBezTo>
                  <a:pt x="108" y="71"/>
                  <a:pt x="109" y="71"/>
                  <a:pt x="109" y="72"/>
                </a:cubicBezTo>
                <a:cubicBezTo>
                  <a:pt x="109" y="72"/>
                  <a:pt x="110" y="73"/>
                  <a:pt x="110" y="73"/>
                </a:cubicBezTo>
                <a:cubicBezTo>
                  <a:pt x="111" y="74"/>
                  <a:pt x="111" y="75"/>
                  <a:pt x="111" y="75"/>
                </a:cubicBezTo>
                <a:cubicBezTo>
                  <a:pt x="112" y="75"/>
                  <a:pt x="112" y="75"/>
                  <a:pt x="112" y="75"/>
                </a:cubicBezTo>
                <a:cubicBezTo>
                  <a:pt x="112" y="75"/>
                  <a:pt x="112" y="75"/>
                  <a:pt x="112" y="75"/>
                </a:cubicBezTo>
                <a:cubicBezTo>
                  <a:pt x="113" y="75"/>
                  <a:pt x="113" y="75"/>
                  <a:pt x="113" y="75"/>
                </a:cubicBezTo>
                <a:cubicBezTo>
                  <a:pt x="113" y="75"/>
                  <a:pt x="114" y="75"/>
                  <a:pt x="115" y="75"/>
                </a:cubicBezTo>
                <a:cubicBezTo>
                  <a:pt x="115" y="74"/>
                  <a:pt x="116" y="74"/>
                  <a:pt x="116" y="74"/>
                </a:cubicBezTo>
                <a:cubicBezTo>
                  <a:pt x="117" y="74"/>
                  <a:pt x="118" y="74"/>
                  <a:pt x="119" y="75"/>
                </a:cubicBezTo>
                <a:cubicBezTo>
                  <a:pt x="119" y="76"/>
                  <a:pt x="120" y="77"/>
                  <a:pt x="120" y="77"/>
                </a:cubicBezTo>
                <a:cubicBezTo>
                  <a:pt x="121" y="79"/>
                  <a:pt x="121" y="79"/>
                  <a:pt x="124" y="80"/>
                </a:cubicBezTo>
                <a:cubicBezTo>
                  <a:pt x="128" y="81"/>
                  <a:pt x="129" y="82"/>
                  <a:pt x="129" y="86"/>
                </a:cubicBezTo>
                <a:cubicBezTo>
                  <a:pt x="129" y="88"/>
                  <a:pt x="129" y="88"/>
                  <a:pt x="129" y="88"/>
                </a:cubicBezTo>
                <a:cubicBezTo>
                  <a:pt x="129" y="88"/>
                  <a:pt x="129" y="89"/>
                  <a:pt x="129" y="90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31" y="91"/>
                  <a:pt x="131" y="91"/>
                  <a:pt x="131" y="91"/>
                </a:cubicBezTo>
                <a:cubicBezTo>
                  <a:pt x="131" y="91"/>
                  <a:pt x="132" y="91"/>
                  <a:pt x="132" y="91"/>
                </a:cubicBezTo>
                <a:cubicBezTo>
                  <a:pt x="133" y="91"/>
                  <a:pt x="133" y="91"/>
                  <a:pt x="134" y="90"/>
                </a:cubicBezTo>
                <a:cubicBezTo>
                  <a:pt x="134" y="90"/>
                  <a:pt x="135" y="90"/>
                  <a:pt x="136" y="89"/>
                </a:cubicBezTo>
                <a:cubicBezTo>
                  <a:pt x="136" y="89"/>
                  <a:pt x="137" y="89"/>
                  <a:pt x="137" y="89"/>
                </a:cubicBezTo>
                <a:cubicBezTo>
                  <a:pt x="138" y="89"/>
                  <a:pt x="138" y="89"/>
                  <a:pt x="139" y="89"/>
                </a:cubicBezTo>
                <a:cubicBezTo>
                  <a:pt x="139" y="89"/>
                  <a:pt x="139" y="89"/>
                  <a:pt x="140" y="89"/>
                </a:cubicBezTo>
                <a:cubicBezTo>
                  <a:pt x="140" y="89"/>
                  <a:pt x="140" y="89"/>
                  <a:pt x="140" y="89"/>
                </a:cubicBezTo>
                <a:cubicBezTo>
                  <a:pt x="143" y="89"/>
                  <a:pt x="145" y="88"/>
                  <a:pt x="147" y="85"/>
                </a:cubicBezTo>
                <a:cubicBezTo>
                  <a:pt x="149" y="82"/>
                  <a:pt x="152" y="77"/>
                  <a:pt x="155" y="77"/>
                </a:cubicBezTo>
                <a:cubicBezTo>
                  <a:pt x="155" y="77"/>
                  <a:pt x="155" y="77"/>
                  <a:pt x="155" y="77"/>
                </a:cubicBezTo>
                <a:cubicBezTo>
                  <a:pt x="155" y="77"/>
                  <a:pt x="156" y="78"/>
                  <a:pt x="157" y="80"/>
                </a:cubicBezTo>
                <a:cubicBezTo>
                  <a:pt x="158" y="82"/>
                  <a:pt x="158" y="82"/>
                  <a:pt x="158" y="82"/>
                </a:cubicBezTo>
                <a:cubicBezTo>
                  <a:pt x="160" y="82"/>
                  <a:pt x="160" y="82"/>
                  <a:pt x="160" y="82"/>
                </a:cubicBezTo>
                <a:cubicBezTo>
                  <a:pt x="160" y="82"/>
                  <a:pt x="162" y="82"/>
                  <a:pt x="163" y="82"/>
                </a:cubicBezTo>
                <a:cubicBezTo>
                  <a:pt x="166" y="82"/>
                  <a:pt x="167" y="84"/>
                  <a:pt x="169" y="86"/>
                </a:cubicBezTo>
                <a:cubicBezTo>
                  <a:pt x="171" y="88"/>
                  <a:pt x="171" y="88"/>
                  <a:pt x="171" y="88"/>
                </a:cubicBezTo>
                <a:cubicBezTo>
                  <a:pt x="175" y="92"/>
                  <a:pt x="178" y="96"/>
                  <a:pt x="184" y="97"/>
                </a:cubicBezTo>
                <a:cubicBezTo>
                  <a:pt x="186" y="97"/>
                  <a:pt x="187" y="98"/>
                  <a:pt x="189" y="98"/>
                </a:cubicBezTo>
                <a:cubicBezTo>
                  <a:pt x="191" y="98"/>
                  <a:pt x="194" y="99"/>
                  <a:pt x="196" y="99"/>
                </a:cubicBezTo>
                <a:cubicBezTo>
                  <a:pt x="196" y="99"/>
                  <a:pt x="196" y="99"/>
                  <a:pt x="196" y="99"/>
                </a:cubicBezTo>
                <a:cubicBezTo>
                  <a:pt x="200" y="99"/>
                  <a:pt x="204" y="98"/>
                  <a:pt x="208" y="97"/>
                </a:cubicBezTo>
                <a:cubicBezTo>
                  <a:pt x="209" y="97"/>
                  <a:pt x="210" y="97"/>
                  <a:pt x="211" y="97"/>
                </a:cubicBezTo>
                <a:cubicBezTo>
                  <a:pt x="214" y="96"/>
                  <a:pt x="216" y="96"/>
                  <a:pt x="219" y="94"/>
                </a:cubicBezTo>
                <a:cubicBezTo>
                  <a:pt x="222" y="92"/>
                  <a:pt x="224" y="90"/>
                  <a:pt x="227" y="87"/>
                </a:cubicBezTo>
                <a:cubicBezTo>
                  <a:pt x="229" y="85"/>
                  <a:pt x="231" y="85"/>
                  <a:pt x="233" y="85"/>
                </a:cubicBezTo>
                <a:cubicBezTo>
                  <a:pt x="234" y="84"/>
                  <a:pt x="236" y="84"/>
                  <a:pt x="237" y="83"/>
                </a:cubicBezTo>
                <a:cubicBezTo>
                  <a:pt x="238" y="82"/>
                  <a:pt x="239" y="82"/>
                  <a:pt x="240" y="81"/>
                </a:cubicBezTo>
                <a:cubicBezTo>
                  <a:pt x="242" y="80"/>
                  <a:pt x="243" y="78"/>
                  <a:pt x="245" y="78"/>
                </a:cubicBezTo>
                <a:cubicBezTo>
                  <a:pt x="246" y="78"/>
                  <a:pt x="246" y="78"/>
                  <a:pt x="247" y="79"/>
                </a:cubicBezTo>
                <a:cubicBezTo>
                  <a:pt x="249" y="79"/>
                  <a:pt x="252" y="80"/>
                  <a:pt x="255" y="82"/>
                </a:cubicBezTo>
                <a:cubicBezTo>
                  <a:pt x="257" y="82"/>
                  <a:pt x="258" y="83"/>
                  <a:pt x="259" y="83"/>
                </a:cubicBezTo>
                <a:cubicBezTo>
                  <a:pt x="261" y="84"/>
                  <a:pt x="263" y="84"/>
                  <a:pt x="264" y="85"/>
                </a:cubicBezTo>
                <a:cubicBezTo>
                  <a:pt x="265" y="85"/>
                  <a:pt x="266" y="86"/>
                  <a:pt x="268" y="86"/>
                </a:cubicBezTo>
                <a:cubicBezTo>
                  <a:pt x="269" y="87"/>
                  <a:pt x="269" y="87"/>
                  <a:pt x="269" y="87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271" y="84"/>
                  <a:pt x="272" y="82"/>
                  <a:pt x="273" y="81"/>
                </a:cubicBezTo>
                <a:cubicBezTo>
                  <a:pt x="275" y="77"/>
                  <a:pt x="277" y="74"/>
                  <a:pt x="278" y="71"/>
                </a:cubicBezTo>
                <a:cubicBezTo>
                  <a:pt x="279" y="67"/>
                  <a:pt x="280" y="64"/>
                  <a:pt x="280" y="61"/>
                </a:cubicBezTo>
                <a:cubicBezTo>
                  <a:pt x="281" y="58"/>
                  <a:pt x="281" y="55"/>
                  <a:pt x="282" y="52"/>
                </a:cubicBezTo>
                <a:cubicBezTo>
                  <a:pt x="283" y="50"/>
                  <a:pt x="283" y="50"/>
                  <a:pt x="283" y="50"/>
                </a:cubicBezTo>
                <a:cubicBezTo>
                  <a:pt x="286" y="44"/>
                  <a:pt x="288" y="38"/>
                  <a:pt x="289" y="31"/>
                </a:cubicBezTo>
                <a:cubicBezTo>
                  <a:pt x="289" y="31"/>
                  <a:pt x="289" y="29"/>
                  <a:pt x="289" y="29"/>
                </a:cubicBezTo>
                <a:cubicBezTo>
                  <a:pt x="289" y="27"/>
                  <a:pt x="289" y="27"/>
                  <a:pt x="289" y="27"/>
                </a:cubicBezTo>
                <a:lnTo>
                  <a:pt x="288" y="27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7" name="Freeform 29">
            <a:extLst>
              <a:ext uri="{FF2B5EF4-FFF2-40B4-BE49-F238E27FC236}">
                <a16:creationId xmlns:a16="http://schemas.microsoft.com/office/drawing/2014/main" id="{7360A5AC-7307-418F-9794-E0C8C005FD3F}"/>
              </a:ext>
            </a:extLst>
          </p:cNvPr>
          <p:cNvSpPr>
            <a:spLocks/>
          </p:cNvSpPr>
          <p:nvPr/>
        </p:nvSpPr>
        <p:spPr bwMode="auto">
          <a:xfrm>
            <a:off x="3337576" y="4565539"/>
            <a:ext cx="1300076" cy="861659"/>
          </a:xfrm>
          <a:custGeom>
            <a:avLst/>
            <a:gdLst>
              <a:gd name="T0" fmla="*/ 360 w 371"/>
              <a:gd name="T1" fmla="*/ 133 h 252"/>
              <a:gd name="T2" fmla="*/ 346 w 371"/>
              <a:gd name="T3" fmla="*/ 125 h 252"/>
              <a:gd name="T4" fmla="*/ 310 w 371"/>
              <a:gd name="T5" fmla="*/ 134 h 252"/>
              <a:gd name="T6" fmla="*/ 288 w 371"/>
              <a:gd name="T7" fmla="*/ 144 h 252"/>
              <a:gd name="T8" fmla="*/ 272 w 371"/>
              <a:gd name="T9" fmla="*/ 125 h 252"/>
              <a:gd name="T10" fmla="*/ 268 w 371"/>
              <a:gd name="T11" fmla="*/ 106 h 252"/>
              <a:gd name="T12" fmla="*/ 269 w 371"/>
              <a:gd name="T13" fmla="*/ 75 h 252"/>
              <a:gd name="T14" fmla="*/ 251 w 371"/>
              <a:gd name="T15" fmla="*/ 65 h 252"/>
              <a:gd name="T16" fmla="*/ 246 w 371"/>
              <a:gd name="T17" fmla="*/ 48 h 252"/>
              <a:gd name="T18" fmla="*/ 244 w 371"/>
              <a:gd name="T19" fmla="*/ 33 h 252"/>
              <a:gd name="T20" fmla="*/ 243 w 371"/>
              <a:gd name="T21" fmla="*/ 18 h 252"/>
              <a:gd name="T22" fmla="*/ 237 w 371"/>
              <a:gd name="T23" fmla="*/ 12 h 252"/>
              <a:gd name="T24" fmla="*/ 231 w 371"/>
              <a:gd name="T25" fmla="*/ 14 h 252"/>
              <a:gd name="T26" fmla="*/ 217 w 371"/>
              <a:gd name="T27" fmla="*/ 14 h 252"/>
              <a:gd name="T28" fmla="*/ 207 w 371"/>
              <a:gd name="T29" fmla="*/ 15 h 252"/>
              <a:gd name="T30" fmla="*/ 196 w 371"/>
              <a:gd name="T31" fmla="*/ 15 h 252"/>
              <a:gd name="T32" fmla="*/ 180 w 371"/>
              <a:gd name="T33" fmla="*/ 21 h 252"/>
              <a:gd name="T34" fmla="*/ 171 w 371"/>
              <a:gd name="T35" fmla="*/ 22 h 252"/>
              <a:gd name="T36" fmla="*/ 164 w 371"/>
              <a:gd name="T37" fmla="*/ 23 h 252"/>
              <a:gd name="T38" fmla="*/ 159 w 371"/>
              <a:gd name="T39" fmla="*/ 9 h 252"/>
              <a:gd name="T40" fmla="*/ 132 w 371"/>
              <a:gd name="T41" fmla="*/ 5 h 252"/>
              <a:gd name="T42" fmla="*/ 119 w 371"/>
              <a:gd name="T43" fmla="*/ 4 h 252"/>
              <a:gd name="T44" fmla="*/ 110 w 371"/>
              <a:gd name="T45" fmla="*/ 0 h 252"/>
              <a:gd name="T46" fmla="*/ 102 w 371"/>
              <a:gd name="T47" fmla="*/ 3 h 252"/>
              <a:gd name="T48" fmla="*/ 100 w 371"/>
              <a:gd name="T49" fmla="*/ 3 h 252"/>
              <a:gd name="T50" fmla="*/ 87 w 371"/>
              <a:gd name="T51" fmla="*/ 10 h 252"/>
              <a:gd name="T52" fmla="*/ 76 w 371"/>
              <a:gd name="T53" fmla="*/ 23 h 252"/>
              <a:gd name="T54" fmla="*/ 54 w 371"/>
              <a:gd name="T55" fmla="*/ 51 h 252"/>
              <a:gd name="T56" fmla="*/ 44 w 371"/>
              <a:gd name="T57" fmla="*/ 76 h 252"/>
              <a:gd name="T58" fmla="*/ 15 w 371"/>
              <a:gd name="T59" fmla="*/ 110 h 252"/>
              <a:gd name="T60" fmla="*/ 3 w 371"/>
              <a:gd name="T61" fmla="*/ 123 h 252"/>
              <a:gd name="T62" fmla="*/ 19 w 371"/>
              <a:gd name="T63" fmla="*/ 123 h 252"/>
              <a:gd name="T64" fmla="*/ 31 w 371"/>
              <a:gd name="T65" fmla="*/ 125 h 252"/>
              <a:gd name="T66" fmla="*/ 51 w 371"/>
              <a:gd name="T67" fmla="*/ 127 h 252"/>
              <a:gd name="T68" fmla="*/ 68 w 371"/>
              <a:gd name="T69" fmla="*/ 129 h 252"/>
              <a:gd name="T70" fmla="*/ 105 w 371"/>
              <a:gd name="T71" fmla="*/ 142 h 252"/>
              <a:gd name="T72" fmla="*/ 124 w 371"/>
              <a:gd name="T73" fmla="*/ 142 h 252"/>
              <a:gd name="T74" fmla="*/ 142 w 371"/>
              <a:gd name="T75" fmla="*/ 175 h 252"/>
              <a:gd name="T76" fmla="*/ 151 w 371"/>
              <a:gd name="T77" fmla="*/ 201 h 252"/>
              <a:gd name="T78" fmla="*/ 151 w 371"/>
              <a:gd name="T79" fmla="*/ 219 h 252"/>
              <a:gd name="T80" fmla="*/ 185 w 371"/>
              <a:gd name="T81" fmla="*/ 226 h 252"/>
              <a:gd name="T82" fmla="*/ 193 w 371"/>
              <a:gd name="T83" fmla="*/ 240 h 252"/>
              <a:gd name="T84" fmla="*/ 204 w 371"/>
              <a:gd name="T85" fmla="*/ 251 h 252"/>
              <a:gd name="T86" fmla="*/ 210 w 371"/>
              <a:gd name="T87" fmla="*/ 239 h 252"/>
              <a:gd name="T88" fmla="*/ 231 w 371"/>
              <a:gd name="T89" fmla="*/ 227 h 252"/>
              <a:gd name="T90" fmla="*/ 250 w 371"/>
              <a:gd name="T91" fmla="*/ 213 h 252"/>
              <a:gd name="T92" fmla="*/ 263 w 371"/>
              <a:gd name="T93" fmla="*/ 210 h 252"/>
              <a:gd name="T94" fmla="*/ 277 w 371"/>
              <a:gd name="T95" fmla="*/ 197 h 252"/>
              <a:gd name="T96" fmla="*/ 286 w 371"/>
              <a:gd name="T97" fmla="*/ 192 h 252"/>
              <a:gd name="T98" fmla="*/ 307 w 371"/>
              <a:gd name="T99" fmla="*/ 191 h 252"/>
              <a:gd name="T100" fmla="*/ 316 w 371"/>
              <a:gd name="T101" fmla="*/ 186 h 252"/>
              <a:gd name="T102" fmla="*/ 328 w 371"/>
              <a:gd name="T103" fmla="*/ 178 h 252"/>
              <a:gd name="T104" fmla="*/ 343 w 371"/>
              <a:gd name="T105" fmla="*/ 173 h 252"/>
              <a:gd name="T106" fmla="*/ 343 w 371"/>
              <a:gd name="T107" fmla="*/ 166 h 252"/>
              <a:gd name="T108" fmla="*/ 368 w 371"/>
              <a:gd name="T109" fmla="*/ 142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71" h="252">
                <a:moveTo>
                  <a:pt x="370" y="135"/>
                </a:moveTo>
                <a:cubicBezTo>
                  <a:pt x="369" y="133"/>
                  <a:pt x="367" y="132"/>
                  <a:pt x="364" y="132"/>
                </a:cubicBezTo>
                <a:cubicBezTo>
                  <a:pt x="364" y="132"/>
                  <a:pt x="363" y="132"/>
                  <a:pt x="362" y="133"/>
                </a:cubicBezTo>
                <a:cubicBezTo>
                  <a:pt x="361" y="133"/>
                  <a:pt x="361" y="133"/>
                  <a:pt x="360" y="133"/>
                </a:cubicBezTo>
                <a:cubicBezTo>
                  <a:pt x="358" y="134"/>
                  <a:pt x="356" y="135"/>
                  <a:pt x="354" y="135"/>
                </a:cubicBezTo>
                <a:cubicBezTo>
                  <a:pt x="353" y="135"/>
                  <a:pt x="352" y="135"/>
                  <a:pt x="351" y="134"/>
                </a:cubicBezTo>
                <a:cubicBezTo>
                  <a:pt x="349" y="133"/>
                  <a:pt x="347" y="131"/>
                  <a:pt x="346" y="127"/>
                </a:cubicBezTo>
                <a:cubicBezTo>
                  <a:pt x="346" y="125"/>
                  <a:pt x="346" y="125"/>
                  <a:pt x="346" y="125"/>
                </a:cubicBezTo>
                <a:cubicBezTo>
                  <a:pt x="340" y="127"/>
                  <a:pt x="340" y="127"/>
                  <a:pt x="340" y="127"/>
                </a:cubicBezTo>
                <a:cubicBezTo>
                  <a:pt x="334" y="129"/>
                  <a:pt x="329" y="131"/>
                  <a:pt x="323" y="132"/>
                </a:cubicBezTo>
                <a:cubicBezTo>
                  <a:pt x="321" y="133"/>
                  <a:pt x="319" y="133"/>
                  <a:pt x="317" y="133"/>
                </a:cubicBezTo>
                <a:cubicBezTo>
                  <a:pt x="315" y="133"/>
                  <a:pt x="313" y="133"/>
                  <a:pt x="310" y="134"/>
                </a:cubicBezTo>
                <a:cubicBezTo>
                  <a:pt x="308" y="135"/>
                  <a:pt x="307" y="136"/>
                  <a:pt x="305" y="138"/>
                </a:cubicBezTo>
                <a:cubicBezTo>
                  <a:pt x="304" y="140"/>
                  <a:pt x="303" y="141"/>
                  <a:pt x="302" y="142"/>
                </a:cubicBezTo>
                <a:cubicBezTo>
                  <a:pt x="300" y="143"/>
                  <a:pt x="296" y="144"/>
                  <a:pt x="292" y="144"/>
                </a:cubicBezTo>
                <a:cubicBezTo>
                  <a:pt x="291" y="144"/>
                  <a:pt x="289" y="144"/>
                  <a:pt x="288" y="144"/>
                </a:cubicBezTo>
                <a:cubicBezTo>
                  <a:pt x="284" y="144"/>
                  <a:pt x="281" y="142"/>
                  <a:pt x="279" y="140"/>
                </a:cubicBezTo>
                <a:cubicBezTo>
                  <a:pt x="277" y="138"/>
                  <a:pt x="277" y="136"/>
                  <a:pt x="277" y="133"/>
                </a:cubicBezTo>
                <a:cubicBezTo>
                  <a:pt x="277" y="131"/>
                  <a:pt x="277" y="129"/>
                  <a:pt x="276" y="128"/>
                </a:cubicBezTo>
                <a:cubicBezTo>
                  <a:pt x="275" y="126"/>
                  <a:pt x="274" y="125"/>
                  <a:pt x="272" y="125"/>
                </a:cubicBezTo>
                <a:cubicBezTo>
                  <a:pt x="270" y="124"/>
                  <a:pt x="268" y="123"/>
                  <a:pt x="267" y="121"/>
                </a:cubicBezTo>
                <a:cubicBezTo>
                  <a:pt x="266" y="119"/>
                  <a:pt x="267" y="116"/>
                  <a:pt x="267" y="113"/>
                </a:cubicBezTo>
                <a:cubicBezTo>
                  <a:pt x="268" y="111"/>
                  <a:pt x="268" y="110"/>
                  <a:pt x="268" y="108"/>
                </a:cubicBezTo>
                <a:cubicBezTo>
                  <a:pt x="268" y="108"/>
                  <a:pt x="268" y="107"/>
                  <a:pt x="268" y="106"/>
                </a:cubicBezTo>
                <a:cubicBezTo>
                  <a:pt x="268" y="99"/>
                  <a:pt x="269" y="90"/>
                  <a:pt x="272" y="86"/>
                </a:cubicBezTo>
                <a:cubicBezTo>
                  <a:pt x="273" y="85"/>
                  <a:pt x="273" y="85"/>
                  <a:pt x="274" y="84"/>
                </a:cubicBezTo>
                <a:cubicBezTo>
                  <a:pt x="276" y="82"/>
                  <a:pt x="276" y="81"/>
                  <a:pt x="275" y="78"/>
                </a:cubicBezTo>
                <a:cubicBezTo>
                  <a:pt x="273" y="76"/>
                  <a:pt x="272" y="75"/>
                  <a:pt x="269" y="75"/>
                </a:cubicBezTo>
                <a:cubicBezTo>
                  <a:pt x="268" y="75"/>
                  <a:pt x="266" y="75"/>
                  <a:pt x="265" y="75"/>
                </a:cubicBezTo>
                <a:cubicBezTo>
                  <a:pt x="263" y="75"/>
                  <a:pt x="262" y="76"/>
                  <a:pt x="261" y="76"/>
                </a:cubicBezTo>
                <a:cubicBezTo>
                  <a:pt x="259" y="76"/>
                  <a:pt x="258" y="75"/>
                  <a:pt x="257" y="75"/>
                </a:cubicBezTo>
                <a:cubicBezTo>
                  <a:pt x="255" y="74"/>
                  <a:pt x="253" y="70"/>
                  <a:pt x="251" y="65"/>
                </a:cubicBezTo>
                <a:cubicBezTo>
                  <a:pt x="251" y="65"/>
                  <a:pt x="251" y="65"/>
                  <a:pt x="251" y="65"/>
                </a:cubicBezTo>
                <a:cubicBezTo>
                  <a:pt x="251" y="64"/>
                  <a:pt x="250" y="63"/>
                  <a:pt x="250" y="62"/>
                </a:cubicBezTo>
                <a:cubicBezTo>
                  <a:pt x="249" y="61"/>
                  <a:pt x="249" y="61"/>
                  <a:pt x="249" y="61"/>
                </a:cubicBezTo>
                <a:cubicBezTo>
                  <a:pt x="247" y="57"/>
                  <a:pt x="244" y="52"/>
                  <a:pt x="246" y="48"/>
                </a:cubicBezTo>
                <a:cubicBezTo>
                  <a:pt x="247" y="47"/>
                  <a:pt x="248" y="46"/>
                  <a:pt x="249" y="46"/>
                </a:cubicBezTo>
                <a:cubicBezTo>
                  <a:pt x="250" y="44"/>
                  <a:pt x="251" y="44"/>
                  <a:pt x="251" y="41"/>
                </a:cubicBezTo>
                <a:cubicBezTo>
                  <a:pt x="250" y="39"/>
                  <a:pt x="249" y="38"/>
                  <a:pt x="247" y="36"/>
                </a:cubicBezTo>
                <a:cubicBezTo>
                  <a:pt x="246" y="35"/>
                  <a:pt x="245" y="34"/>
                  <a:pt x="244" y="33"/>
                </a:cubicBezTo>
                <a:cubicBezTo>
                  <a:pt x="243" y="31"/>
                  <a:pt x="244" y="29"/>
                  <a:pt x="244" y="26"/>
                </a:cubicBezTo>
                <a:cubicBezTo>
                  <a:pt x="245" y="25"/>
                  <a:pt x="245" y="23"/>
                  <a:pt x="245" y="21"/>
                </a:cubicBezTo>
                <a:cubicBezTo>
                  <a:pt x="244" y="20"/>
                  <a:pt x="244" y="19"/>
                  <a:pt x="244" y="19"/>
                </a:cubicBezTo>
                <a:cubicBezTo>
                  <a:pt x="243" y="18"/>
                  <a:pt x="243" y="18"/>
                  <a:pt x="243" y="18"/>
                </a:cubicBezTo>
                <a:cubicBezTo>
                  <a:pt x="242" y="18"/>
                  <a:pt x="242" y="18"/>
                  <a:pt x="242" y="18"/>
                </a:cubicBezTo>
                <a:cubicBezTo>
                  <a:pt x="242" y="18"/>
                  <a:pt x="241" y="18"/>
                  <a:pt x="240" y="17"/>
                </a:cubicBezTo>
                <a:cubicBezTo>
                  <a:pt x="239" y="16"/>
                  <a:pt x="239" y="15"/>
                  <a:pt x="239" y="14"/>
                </a:cubicBezTo>
                <a:cubicBezTo>
                  <a:pt x="238" y="13"/>
                  <a:pt x="238" y="12"/>
                  <a:pt x="237" y="12"/>
                </a:cubicBezTo>
                <a:cubicBezTo>
                  <a:pt x="236" y="12"/>
                  <a:pt x="236" y="12"/>
                  <a:pt x="236" y="12"/>
                </a:cubicBezTo>
                <a:cubicBezTo>
                  <a:pt x="236" y="12"/>
                  <a:pt x="236" y="12"/>
                  <a:pt x="236" y="12"/>
                </a:cubicBezTo>
                <a:cubicBezTo>
                  <a:pt x="235" y="12"/>
                  <a:pt x="234" y="12"/>
                  <a:pt x="233" y="13"/>
                </a:cubicBezTo>
                <a:cubicBezTo>
                  <a:pt x="233" y="13"/>
                  <a:pt x="232" y="14"/>
                  <a:pt x="231" y="14"/>
                </a:cubicBezTo>
                <a:cubicBezTo>
                  <a:pt x="230" y="14"/>
                  <a:pt x="229" y="14"/>
                  <a:pt x="228" y="14"/>
                </a:cubicBezTo>
                <a:cubicBezTo>
                  <a:pt x="227" y="14"/>
                  <a:pt x="226" y="14"/>
                  <a:pt x="225" y="14"/>
                </a:cubicBezTo>
                <a:cubicBezTo>
                  <a:pt x="224" y="14"/>
                  <a:pt x="223" y="14"/>
                  <a:pt x="222" y="14"/>
                </a:cubicBezTo>
                <a:cubicBezTo>
                  <a:pt x="220" y="14"/>
                  <a:pt x="219" y="14"/>
                  <a:pt x="217" y="14"/>
                </a:cubicBezTo>
                <a:cubicBezTo>
                  <a:pt x="217" y="15"/>
                  <a:pt x="217" y="15"/>
                  <a:pt x="216" y="15"/>
                </a:cubicBezTo>
                <a:cubicBezTo>
                  <a:pt x="214" y="16"/>
                  <a:pt x="212" y="17"/>
                  <a:pt x="210" y="17"/>
                </a:cubicBezTo>
                <a:cubicBezTo>
                  <a:pt x="210" y="17"/>
                  <a:pt x="209" y="17"/>
                  <a:pt x="209" y="17"/>
                </a:cubicBezTo>
                <a:cubicBezTo>
                  <a:pt x="208" y="16"/>
                  <a:pt x="207" y="16"/>
                  <a:pt x="207" y="15"/>
                </a:cubicBezTo>
                <a:cubicBezTo>
                  <a:pt x="206" y="14"/>
                  <a:pt x="206" y="14"/>
                  <a:pt x="206" y="14"/>
                </a:cubicBezTo>
                <a:cubicBezTo>
                  <a:pt x="205" y="14"/>
                  <a:pt x="205" y="14"/>
                  <a:pt x="205" y="14"/>
                </a:cubicBezTo>
                <a:cubicBezTo>
                  <a:pt x="203" y="14"/>
                  <a:pt x="201" y="14"/>
                  <a:pt x="199" y="15"/>
                </a:cubicBezTo>
                <a:cubicBezTo>
                  <a:pt x="198" y="15"/>
                  <a:pt x="197" y="15"/>
                  <a:pt x="196" y="15"/>
                </a:cubicBezTo>
                <a:cubicBezTo>
                  <a:pt x="194" y="15"/>
                  <a:pt x="192" y="16"/>
                  <a:pt x="191" y="16"/>
                </a:cubicBezTo>
                <a:cubicBezTo>
                  <a:pt x="189" y="17"/>
                  <a:pt x="188" y="17"/>
                  <a:pt x="187" y="17"/>
                </a:cubicBezTo>
                <a:cubicBezTo>
                  <a:pt x="185" y="18"/>
                  <a:pt x="185" y="18"/>
                  <a:pt x="185" y="18"/>
                </a:cubicBezTo>
                <a:cubicBezTo>
                  <a:pt x="182" y="18"/>
                  <a:pt x="182" y="18"/>
                  <a:pt x="180" y="21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77" y="23"/>
                  <a:pt x="176" y="25"/>
                  <a:pt x="173" y="25"/>
                </a:cubicBezTo>
                <a:cubicBezTo>
                  <a:pt x="173" y="25"/>
                  <a:pt x="172" y="25"/>
                  <a:pt x="172" y="25"/>
                </a:cubicBezTo>
                <a:cubicBezTo>
                  <a:pt x="171" y="24"/>
                  <a:pt x="171" y="23"/>
                  <a:pt x="171" y="22"/>
                </a:cubicBezTo>
                <a:cubicBezTo>
                  <a:pt x="170" y="20"/>
                  <a:pt x="170" y="20"/>
                  <a:pt x="170" y="20"/>
                </a:cubicBezTo>
                <a:cubicBezTo>
                  <a:pt x="168" y="21"/>
                  <a:pt x="168" y="21"/>
                  <a:pt x="168" y="21"/>
                </a:cubicBezTo>
                <a:cubicBezTo>
                  <a:pt x="167" y="21"/>
                  <a:pt x="167" y="21"/>
                  <a:pt x="166" y="22"/>
                </a:cubicBezTo>
                <a:cubicBezTo>
                  <a:pt x="166" y="22"/>
                  <a:pt x="165" y="23"/>
                  <a:pt x="164" y="23"/>
                </a:cubicBezTo>
                <a:cubicBezTo>
                  <a:pt x="164" y="23"/>
                  <a:pt x="164" y="23"/>
                  <a:pt x="164" y="23"/>
                </a:cubicBezTo>
                <a:cubicBezTo>
                  <a:pt x="163" y="23"/>
                  <a:pt x="162" y="22"/>
                  <a:pt x="162" y="21"/>
                </a:cubicBezTo>
                <a:cubicBezTo>
                  <a:pt x="160" y="19"/>
                  <a:pt x="160" y="17"/>
                  <a:pt x="160" y="14"/>
                </a:cubicBezTo>
                <a:cubicBezTo>
                  <a:pt x="160" y="12"/>
                  <a:pt x="160" y="11"/>
                  <a:pt x="159" y="9"/>
                </a:cubicBezTo>
                <a:cubicBezTo>
                  <a:pt x="158" y="7"/>
                  <a:pt x="155" y="6"/>
                  <a:pt x="147" y="6"/>
                </a:cubicBezTo>
                <a:cubicBezTo>
                  <a:pt x="145" y="6"/>
                  <a:pt x="143" y="6"/>
                  <a:pt x="142" y="6"/>
                </a:cubicBezTo>
                <a:cubicBezTo>
                  <a:pt x="141" y="6"/>
                  <a:pt x="139" y="6"/>
                  <a:pt x="139" y="6"/>
                </a:cubicBezTo>
                <a:cubicBezTo>
                  <a:pt x="136" y="6"/>
                  <a:pt x="134" y="5"/>
                  <a:pt x="132" y="5"/>
                </a:cubicBezTo>
                <a:cubicBezTo>
                  <a:pt x="131" y="4"/>
                  <a:pt x="130" y="4"/>
                  <a:pt x="129" y="4"/>
                </a:cubicBezTo>
                <a:cubicBezTo>
                  <a:pt x="128" y="3"/>
                  <a:pt x="127" y="3"/>
                  <a:pt x="125" y="3"/>
                </a:cubicBezTo>
                <a:cubicBezTo>
                  <a:pt x="124" y="3"/>
                  <a:pt x="123" y="3"/>
                  <a:pt x="122" y="3"/>
                </a:cubicBezTo>
                <a:cubicBezTo>
                  <a:pt x="121" y="3"/>
                  <a:pt x="120" y="4"/>
                  <a:pt x="119" y="4"/>
                </a:cubicBezTo>
                <a:cubicBezTo>
                  <a:pt x="118" y="4"/>
                  <a:pt x="118" y="4"/>
                  <a:pt x="118" y="4"/>
                </a:cubicBezTo>
                <a:cubicBezTo>
                  <a:pt x="116" y="3"/>
                  <a:pt x="115" y="3"/>
                  <a:pt x="114" y="2"/>
                </a:cubicBezTo>
                <a:cubicBezTo>
                  <a:pt x="113" y="1"/>
                  <a:pt x="112" y="0"/>
                  <a:pt x="110" y="0"/>
                </a:cubicBezTo>
                <a:cubicBezTo>
                  <a:pt x="110" y="0"/>
                  <a:pt x="110" y="0"/>
                  <a:pt x="110" y="0"/>
                </a:cubicBezTo>
                <a:cubicBezTo>
                  <a:pt x="109" y="0"/>
                  <a:pt x="109" y="0"/>
                  <a:pt x="109" y="0"/>
                </a:cubicBezTo>
                <a:cubicBezTo>
                  <a:pt x="107" y="0"/>
                  <a:pt x="103" y="3"/>
                  <a:pt x="102" y="3"/>
                </a:cubicBezTo>
                <a:cubicBezTo>
                  <a:pt x="102" y="3"/>
                  <a:pt x="102" y="3"/>
                  <a:pt x="102" y="3"/>
                </a:cubicBezTo>
                <a:cubicBezTo>
                  <a:pt x="102" y="3"/>
                  <a:pt x="102" y="3"/>
                  <a:pt x="102" y="3"/>
                </a:cubicBezTo>
                <a:cubicBezTo>
                  <a:pt x="102" y="4"/>
                  <a:pt x="101" y="4"/>
                  <a:pt x="101" y="4"/>
                </a:cubicBezTo>
                <a:cubicBezTo>
                  <a:pt x="101" y="4"/>
                  <a:pt x="101" y="4"/>
                  <a:pt x="101" y="4"/>
                </a:cubicBezTo>
                <a:cubicBezTo>
                  <a:pt x="101" y="3"/>
                  <a:pt x="101" y="3"/>
                  <a:pt x="101" y="3"/>
                </a:cubicBezTo>
                <a:cubicBezTo>
                  <a:pt x="100" y="3"/>
                  <a:pt x="100" y="3"/>
                  <a:pt x="100" y="3"/>
                </a:cubicBezTo>
                <a:cubicBezTo>
                  <a:pt x="98" y="3"/>
                  <a:pt x="89" y="5"/>
                  <a:pt x="87" y="8"/>
                </a:cubicBezTo>
                <a:cubicBezTo>
                  <a:pt x="87" y="9"/>
                  <a:pt x="87" y="9"/>
                  <a:pt x="87" y="9"/>
                </a:cubicBezTo>
                <a:cubicBezTo>
                  <a:pt x="87" y="10"/>
                  <a:pt x="87" y="10"/>
                  <a:pt x="87" y="10"/>
                </a:cubicBezTo>
                <a:cubicBezTo>
                  <a:pt x="87" y="10"/>
                  <a:pt x="87" y="10"/>
                  <a:pt x="87" y="10"/>
                </a:cubicBezTo>
                <a:cubicBezTo>
                  <a:pt x="87" y="11"/>
                  <a:pt x="87" y="12"/>
                  <a:pt x="88" y="13"/>
                </a:cubicBezTo>
                <a:cubicBezTo>
                  <a:pt x="89" y="14"/>
                  <a:pt x="90" y="16"/>
                  <a:pt x="89" y="17"/>
                </a:cubicBezTo>
                <a:cubicBezTo>
                  <a:pt x="88" y="19"/>
                  <a:pt x="84" y="21"/>
                  <a:pt x="79" y="22"/>
                </a:cubicBezTo>
                <a:cubicBezTo>
                  <a:pt x="78" y="22"/>
                  <a:pt x="77" y="23"/>
                  <a:pt x="76" y="23"/>
                </a:cubicBezTo>
                <a:cubicBezTo>
                  <a:pt x="71" y="25"/>
                  <a:pt x="67" y="27"/>
                  <a:pt x="64" y="31"/>
                </a:cubicBezTo>
                <a:cubicBezTo>
                  <a:pt x="62" y="34"/>
                  <a:pt x="61" y="37"/>
                  <a:pt x="60" y="40"/>
                </a:cubicBezTo>
                <a:cubicBezTo>
                  <a:pt x="59" y="42"/>
                  <a:pt x="59" y="43"/>
                  <a:pt x="58" y="45"/>
                </a:cubicBezTo>
                <a:cubicBezTo>
                  <a:pt x="58" y="47"/>
                  <a:pt x="56" y="49"/>
                  <a:pt x="54" y="51"/>
                </a:cubicBezTo>
                <a:cubicBezTo>
                  <a:pt x="53" y="53"/>
                  <a:pt x="52" y="54"/>
                  <a:pt x="51" y="56"/>
                </a:cubicBezTo>
                <a:cubicBezTo>
                  <a:pt x="50" y="58"/>
                  <a:pt x="50" y="61"/>
                  <a:pt x="50" y="63"/>
                </a:cubicBezTo>
                <a:cubicBezTo>
                  <a:pt x="49" y="65"/>
                  <a:pt x="49" y="68"/>
                  <a:pt x="47" y="70"/>
                </a:cubicBezTo>
                <a:cubicBezTo>
                  <a:pt x="46" y="72"/>
                  <a:pt x="45" y="74"/>
                  <a:pt x="44" y="76"/>
                </a:cubicBezTo>
                <a:cubicBezTo>
                  <a:pt x="43" y="78"/>
                  <a:pt x="41" y="80"/>
                  <a:pt x="40" y="82"/>
                </a:cubicBezTo>
                <a:cubicBezTo>
                  <a:pt x="37" y="85"/>
                  <a:pt x="35" y="89"/>
                  <a:pt x="33" y="92"/>
                </a:cubicBezTo>
                <a:cubicBezTo>
                  <a:pt x="30" y="98"/>
                  <a:pt x="26" y="104"/>
                  <a:pt x="21" y="107"/>
                </a:cubicBezTo>
                <a:cubicBezTo>
                  <a:pt x="20" y="108"/>
                  <a:pt x="17" y="109"/>
                  <a:pt x="15" y="110"/>
                </a:cubicBezTo>
                <a:cubicBezTo>
                  <a:pt x="13" y="111"/>
                  <a:pt x="11" y="112"/>
                  <a:pt x="9" y="114"/>
                </a:cubicBezTo>
                <a:cubicBezTo>
                  <a:pt x="6" y="115"/>
                  <a:pt x="4" y="117"/>
                  <a:pt x="2" y="120"/>
                </a:cubicBezTo>
                <a:cubicBezTo>
                  <a:pt x="0" y="121"/>
                  <a:pt x="0" y="121"/>
                  <a:pt x="0" y="121"/>
                </a:cubicBezTo>
                <a:cubicBezTo>
                  <a:pt x="3" y="123"/>
                  <a:pt x="3" y="123"/>
                  <a:pt x="3" y="123"/>
                </a:cubicBezTo>
                <a:cubicBezTo>
                  <a:pt x="4" y="124"/>
                  <a:pt x="7" y="125"/>
                  <a:pt x="9" y="125"/>
                </a:cubicBezTo>
                <a:cubicBezTo>
                  <a:pt x="10" y="125"/>
                  <a:pt x="10" y="125"/>
                  <a:pt x="10" y="125"/>
                </a:cubicBezTo>
                <a:cubicBezTo>
                  <a:pt x="12" y="125"/>
                  <a:pt x="13" y="124"/>
                  <a:pt x="14" y="124"/>
                </a:cubicBezTo>
                <a:cubicBezTo>
                  <a:pt x="16" y="124"/>
                  <a:pt x="17" y="123"/>
                  <a:pt x="19" y="123"/>
                </a:cubicBezTo>
                <a:cubicBezTo>
                  <a:pt x="20" y="123"/>
                  <a:pt x="21" y="124"/>
                  <a:pt x="22" y="124"/>
                </a:cubicBezTo>
                <a:cubicBezTo>
                  <a:pt x="23" y="124"/>
                  <a:pt x="24" y="124"/>
                  <a:pt x="25" y="125"/>
                </a:cubicBezTo>
                <a:cubicBezTo>
                  <a:pt x="26" y="125"/>
                  <a:pt x="27" y="126"/>
                  <a:pt x="28" y="126"/>
                </a:cubicBezTo>
                <a:cubicBezTo>
                  <a:pt x="29" y="126"/>
                  <a:pt x="30" y="125"/>
                  <a:pt x="31" y="125"/>
                </a:cubicBezTo>
                <a:cubicBezTo>
                  <a:pt x="31" y="124"/>
                  <a:pt x="32" y="124"/>
                  <a:pt x="33" y="124"/>
                </a:cubicBezTo>
                <a:cubicBezTo>
                  <a:pt x="34" y="123"/>
                  <a:pt x="36" y="123"/>
                  <a:pt x="38" y="123"/>
                </a:cubicBezTo>
                <a:cubicBezTo>
                  <a:pt x="40" y="123"/>
                  <a:pt x="43" y="124"/>
                  <a:pt x="44" y="124"/>
                </a:cubicBezTo>
                <a:cubicBezTo>
                  <a:pt x="47" y="125"/>
                  <a:pt x="49" y="126"/>
                  <a:pt x="51" y="127"/>
                </a:cubicBezTo>
                <a:cubicBezTo>
                  <a:pt x="53" y="128"/>
                  <a:pt x="56" y="129"/>
                  <a:pt x="58" y="129"/>
                </a:cubicBezTo>
                <a:cubicBezTo>
                  <a:pt x="59" y="130"/>
                  <a:pt x="60" y="130"/>
                  <a:pt x="61" y="130"/>
                </a:cubicBezTo>
                <a:cubicBezTo>
                  <a:pt x="62" y="130"/>
                  <a:pt x="63" y="130"/>
                  <a:pt x="64" y="129"/>
                </a:cubicBezTo>
                <a:cubicBezTo>
                  <a:pt x="66" y="129"/>
                  <a:pt x="67" y="129"/>
                  <a:pt x="68" y="129"/>
                </a:cubicBezTo>
                <a:cubicBezTo>
                  <a:pt x="70" y="129"/>
                  <a:pt x="72" y="130"/>
                  <a:pt x="73" y="130"/>
                </a:cubicBezTo>
                <a:cubicBezTo>
                  <a:pt x="76" y="132"/>
                  <a:pt x="76" y="132"/>
                  <a:pt x="76" y="132"/>
                </a:cubicBezTo>
                <a:cubicBezTo>
                  <a:pt x="80" y="134"/>
                  <a:pt x="84" y="137"/>
                  <a:pt x="88" y="138"/>
                </a:cubicBezTo>
                <a:cubicBezTo>
                  <a:pt x="93" y="140"/>
                  <a:pt x="100" y="142"/>
                  <a:pt x="105" y="142"/>
                </a:cubicBezTo>
                <a:cubicBezTo>
                  <a:pt x="106" y="142"/>
                  <a:pt x="107" y="142"/>
                  <a:pt x="108" y="142"/>
                </a:cubicBezTo>
                <a:cubicBezTo>
                  <a:pt x="110" y="142"/>
                  <a:pt x="112" y="142"/>
                  <a:pt x="114" y="142"/>
                </a:cubicBezTo>
                <a:cubicBezTo>
                  <a:pt x="115" y="142"/>
                  <a:pt x="117" y="142"/>
                  <a:pt x="119" y="142"/>
                </a:cubicBezTo>
                <a:cubicBezTo>
                  <a:pt x="121" y="142"/>
                  <a:pt x="123" y="142"/>
                  <a:pt x="124" y="142"/>
                </a:cubicBezTo>
                <a:cubicBezTo>
                  <a:pt x="127" y="143"/>
                  <a:pt x="131" y="147"/>
                  <a:pt x="134" y="149"/>
                </a:cubicBezTo>
                <a:cubicBezTo>
                  <a:pt x="135" y="150"/>
                  <a:pt x="135" y="150"/>
                  <a:pt x="135" y="150"/>
                </a:cubicBezTo>
                <a:cubicBezTo>
                  <a:pt x="139" y="154"/>
                  <a:pt x="140" y="161"/>
                  <a:pt x="140" y="167"/>
                </a:cubicBezTo>
                <a:cubicBezTo>
                  <a:pt x="140" y="170"/>
                  <a:pt x="141" y="172"/>
                  <a:pt x="142" y="175"/>
                </a:cubicBezTo>
                <a:cubicBezTo>
                  <a:pt x="142" y="178"/>
                  <a:pt x="142" y="179"/>
                  <a:pt x="141" y="181"/>
                </a:cubicBezTo>
                <a:cubicBezTo>
                  <a:pt x="141" y="182"/>
                  <a:pt x="140" y="183"/>
                  <a:pt x="140" y="184"/>
                </a:cubicBezTo>
                <a:cubicBezTo>
                  <a:pt x="140" y="188"/>
                  <a:pt x="147" y="197"/>
                  <a:pt x="150" y="200"/>
                </a:cubicBezTo>
                <a:cubicBezTo>
                  <a:pt x="151" y="201"/>
                  <a:pt x="151" y="201"/>
                  <a:pt x="151" y="201"/>
                </a:cubicBezTo>
                <a:cubicBezTo>
                  <a:pt x="152" y="202"/>
                  <a:pt x="154" y="204"/>
                  <a:pt x="155" y="206"/>
                </a:cubicBezTo>
                <a:cubicBezTo>
                  <a:pt x="155" y="209"/>
                  <a:pt x="154" y="210"/>
                  <a:pt x="153" y="211"/>
                </a:cubicBezTo>
                <a:cubicBezTo>
                  <a:pt x="152" y="212"/>
                  <a:pt x="152" y="212"/>
                  <a:pt x="151" y="213"/>
                </a:cubicBezTo>
                <a:cubicBezTo>
                  <a:pt x="150" y="215"/>
                  <a:pt x="150" y="217"/>
                  <a:pt x="151" y="219"/>
                </a:cubicBezTo>
                <a:cubicBezTo>
                  <a:pt x="152" y="221"/>
                  <a:pt x="155" y="223"/>
                  <a:pt x="166" y="223"/>
                </a:cubicBezTo>
                <a:cubicBezTo>
                  <a:pt x="168" y="223"/>
                  <a:pt x="170" y="223"/>
                  <a:pt x="173" y="223"/>
                </a:cubicBezTo>
                <a:cubicBezTo>
                  <a:pt x="174" y="223"/>
                  <a:pt x="175" y="223"/>
                  <a:pt x="176" y="223"/>
                </a:cubicBezTo>
                <a:cubicBezTo>
                  <a:pt x="179" y="223"/>
                  <a:pt x="181" y="223"/>
                  <a:pt x="185" y="226"/>
                </a:cubicBezTo>
                <a:cubicBezTo>
                  <a:pt x="185" y="227"/>
                  <a:pt x="185" y="229"/>
                  <a:pt x="184" y="231"/>
                </a:cubicBezTo>
                <a:cubicBezTo>
                  <a:pt x="183" y="233"/>
                  <a:pt x="182" y="235"/>
                  <a:pt x="183" y="237"/>
                </a:cubicBezTo>
                <a:cubicBezTo>
                  <a:pt x="184" y="239"/>
                  <a:pt x="187" y="239"/>
                  <a:pt x="189" y="239"/>
                </a:cubicBezTo>
                <a:cubicBezTo>
                  <a:pt x="191" y="239"/>
                  <a:pt x="192" y="239"/>
                  <a:pt x="193" y="240"/>
                </a:cubicBezTo>
                <a:cubicBezTo>
                  <a:pt x="195" y="241"/>
                  <a:pt x="196" y="243"/>
                  <a:pt x="197" y="244"/>
                </a:cubicBezTo>
                <a:cubicBezTo>
                  <a:pt x="198" y="246"/>
                  <a:pt x="199" y="247"/>
                  <a:pt x="200" y="248"/>
                </a:cubicBezTo>
                <a:cubicBezTo>
                  <a:pt x="201" y="249"/>
                  <a:pt x="201" y="249"/>
                  <a:pt x="202" y="250"/>
                </a:cubicBezTo>
                <a:cubicBezTo>
                  <a:pt x="203" y="250"/>
                  <a:pt x="203" y="250"/>
                  <a:pt x="204" y="251"/>
                </a:cubicBezTo>
                <a:cubicBezTo>
                  <a:pt x="206" y="252"/>
                  <a:pt x="206" y="252"/>
                  <a:pt x="206" y="252"/>
                </a:cubicBezTo>
                <a:cubicBezTo>
                  <a:pt x="207" y="250"/>
                  <a:pt x="207" y="250"/>
                  <a:pt x="207" y="250"/>
                </a:cubicBezTo>
                <a:cubicBezTo>
                  <a:pt x="207" y="249"/>
                  <a:pt x="207" y="247"/>
                  <a:pt x="208" y="246"/>
                </a:cubicBezTo>
                <a:cubicBezTo>
                  <a:pt x="208" y="244"/>
                  <a:pt x="209" y="241"/>
                  <a:pt x="210" y="239"/>
                </a:cubicBezTo>
                <a:cubicBezTo>
                  <a:pt x="211" y="238"/>
                  <a:pt x="211" y="238"/>
                  <a:pt x="211" y="238"/>
                </a:cubicBezTo>
                <a:cubicBezTo>
                  <a:pt x="213" y="236"/>
                  <a:pt x="215" y="234"/>
                  <a:pt x="217" y="233"/>
                </a:cubicBezTo>
                <a:cubicBezTo>
                  <a:pt x="220" y="231"/>
                  <a:pt x="223" y="230"/>
                  <a:pt x="226" y="229"/>
                </a:cubicBezTo>
                <a:cubicBezTo>
                  <a:pt x="227" y="228"/>
                  <a:pt x="229" y="227"/>
                  <a:pt x="231" y="227"/>
                </a:cubicBezTo>
                <a:cubicBezTo>
                  <a:pt x="233" y="226"/>
                  <a:pt x="235" y="224"/>
                  <a:pt x="237" y="223"/>
                </a:cubicBezTo>
                <a:cubicBezTo>
                  <a:pt x="238" y="223"/>
                  <a:pt x="239" y="222"/>
                  <a:pt x="240" y="221"/>
                </a:cubicBezTo>
                <a:cubicBezTo>
                  <a:pt x="241" y="220"/>
                  <a:pt x="242" y="220"/>
                  <a:pt x="243" y="219"/>
                </a:cubicBezTo>
                <a:cubicBezTo>
                  <a:pt x="246" y="217"/>
                  <a:pt x="248" y="216"/>
                  <a:pt x="250" y="213"/>
                </a:cubicBezTo>
                <a:cubicBezTo>
                  <a:pt x="252" y="212"/>
                  <a:pt x="252" y="212"/>
                  <a:pt x="255" y="212"/>
                </a:cubicBezTo>
                <a:cubicBezTo>
                  <a:pt x="256" y="212"/>
                  <a:pt x="258" y="211"/>
                  <a:pt x="259" y="211"/>
                </a:cubicBezTo>
                <a:cubicBezTo>
                  <a:pt x="260" y="211"/>
                  <a:pt x="261" y="211"/>
                  <a:pt x="261" y="210"/>
                </a:cubicBezTo>
                <a:cubicBezTo>
                  <a:pt x="262" y="210"/>
                  <a:pt x="263" y="210"/>
                  <a:pt x="263" y="210"/>
                </a:cubicBezTo>
                <a:cubicBezTo>
                  <a:pt x="265" y="210"/>
                  <a:pt x="266" y="210"/>
                  <a:pt x="268" y="209"/>
                </a:cubicBezTo>
                <a:cubicBezTo>
                  <a:pt x="271" y="207"/>
                  <a:pt x="273" y="204"/>
                  <a:pt x="275" y="201"/>
                </a:cubicBezTo>
                <a:cubicBezTo>
                  <a:pt x="275" y="200"/>
                  <a:pt x="275" y="200"/>
                  <a:pt x="276" y="199"/>
                </a:cubicBezTo>
                <a:cubicBezTo>
                  <a:pt x="276" y="198"/>
                  <a:pt x="276" y="197"/>
                  <a:pt x="277" y="197"/>
                </a:cubicBezTo>
                <a:cubicBezTo>
                  <a:pt x="277" y="196"/>
                  <a:pt x="278" y="196"/>
                  <a:pt x="279" y="196"/>
                </a:cubicBezTo>
                <a:cubicBezTo>
                  <a:pt x="279" y="195"/>
                  <a:pt x="280" y="195"/>
                  <a:pt x="280" y="195"/>
                </a:cubicBezTo>
                <a:cubicBezTo>
                  <a:pt x="281" y="195"/>
                  <a:pt x="282" y="194"/>
                  <a:pt x="283" y="193"/>
                </a:cubicBezTo>
                <a:cubicBezTo>
                  <a:pt x="284" y="192"/>
                  <a:pt x="285" y="192"/>
                  <a:pt x="286" y="192"/>
                </a:cubicBezTo>
                <a:cubicBezTo>
                  <a:pt x="288" y="192"/>
                  <a:pt x="289" y="191"/>
                  <a:pt x="291" y="190"/>
                </a:cubicBezTo>
                <a:cubicBezTo>
                  <a:pt x="292" y="190"/>
                  <a:pt x="294" y="189"/>
                  <a:pt x="295" y="189"/>
                </a:cubicBezTo>
                <a:cubicBezTo>
                  <a:pt x="296" y="189"/>
                  <a:pt x="296" y="189"/>
                  <a:pt x="296" y="189"/>
                </a:cubicBezTo>
                <a:cubicBezTo>
                  <a:pt x="307" y="191"/>
                  <a:pt x="307" y="191"/>
                  <a:pt x="307" y="191"/>
                </a:cubicBezTo>
                <a:cubicBezTo>
                  <a:pt x="307" y="191"/>
                  <a:pt x="308" y="191"/>
                  <a:pt x="308" y="191"/>
                </a:cubicBezTo>
                <a:cubicBezTo>
                  <a:pt x="309" y="191"/>
                  <a:pt x="311" y="192"/>
                  <a:pt x="312" y="192"/>
                </a:cubicBezTo>
                <a:cubicBezTo>
                  <a:pt x="313" y="192"/>
                  <a:pt x="314" y="191"/>
                  <a:pt x="315" y="190"/>
                </a:cubicBezTo>
                <a:cubicBezTo>
                  <a:pt x="316" y="189"/>
                  <a:pt x="316" y="187"/>
                  <a:pt x="316" y="186"/>
                </a:cubicBezTo>
                <a:cubicBezTo>
                  <a:pt x="316" y="186"/>
                  <a:pt x="316" y="186"/>
                  <a:pt x="316" y="186"/>
                </a:cubicBezTo>
                <a:cubicBezTo>
                  <a:pt x="316" y="186"/>
                  <a:pt x="316" y="186"/>
                  <a:pt x="316" y="185"/>
                </a:cubicBezTo>
                <a:cubicBezTo>
                  <a:pt x="318" y="184"/>
                  <a:pt x="319" y="183"/>
                  <a:pt x="321" y="182"/>
                </a:cubicBezTo>
                <a:cubicBezTo>
                  <a:pt x="324" y="181"/>
                  <a:pt x="326" y="179"/>
                  <a:pt x="328" y="178"/>
                </a:cubicBezTo>
                <a:cubicBezTo>
                  <a:pt x="330" y="176"/>
                  <a:pt x="332" y="175"/>
                  <a:pt x="334" y="174"/>
                </a:cubicBezTo>
                <a:cubicBezTo>
                  <a:pt x="335" y="173"/>
                  <a:pt x="337" y="173"/>
                  <a:pt x="339" y="173"/>
                </a:cubicBezTo>
                <a:cubicBezTo>
                  <a:pt x="339" y="173"/>
                  <a:pt x="339" y="173"/>
                  <a:pt x="339" y="173"/>
                </a:cubicBezTo>
                <a:cubicBezTo>
                  <a:pt x="341" y="173"/>
                  <a:pt x="342" y="173"/>
                  <a:pt x="343" y="173"/>
                </a:cubicBezTo>
                <a:cubicBezTo>
                  <a:pt x="347" y="173"/>
                  <a:pt x="347" y="173"/>
                  <a:pt x="347" y="173"/>
                </a:cubicBezTo>
                <a:cubicBezTo>
                  <a:pt x="346" y="170"/>
                  <a:pt x="346" y="170"/>
                  <a:pt x="346" y="170"/>
                </a:cubicBezTo>
                <a:cubicBezTo>
                  <a:pt x="346" y="170"/>
                  <a:pt x="345" y="169"/>
                  <a:pt x="345" y="168"/>
                </a:cubicBezTo>
                <a:cubicBezTo>
                  <a:pt x="345" y="168"/>
                  <a:pt x="344" y="167"/>
                  <a:pt x="343" y="166"/>
                </a:cubicBezTo>
                <a:cubicBezTo>
                  <a:pt x="342" y="164"/>
                  <a:pt x="341" y="162"/>
                  <a:pt x="340" y="160"/>
                </a:cubicBezTo>
                <a:cubicBezTo>
                  <a:pt x="340" y="155"/>
                  <a:pt x="346" y="150"/>
                  <a:pt x="351" y="148"/>
                </a:cubicBezTo>
                <a:cubicBezTo>
                  <a:pt x="353" y="147"/>
                  <a:pt x="355" y="146"/>
                  <a:pt x="357" y="146"/>
                </a:cubicBezTo>
                <a:cubicBezTo>
                  <a:pt x="361" y="145"/>
                  <a:pt x="365" y="144"/>
                  <a:pt x="368" y="142"/>
                </a:cubicBezTo>
                <a:cubicBezTo>
                  <a:pt x="371" y="139"/>
                  <a:pt x="370" y="136"/>
                  <a:pt x="370" y="135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8" name="Freeform 30">
            <a:extLst>
              <a:ext uri="{FF2B5EF4-FFF2-40B4-BE49-F238E27FC236}">
                <a16:creationId xmlns:a16="http://schemas.microsoft.com/office/drawing/2014/main" id="{C6C5F789-ADA6-467F-8988-5B7A239BB73E}"/>
              </a:ext>
            </a:extLst>
          </p:cNvPr>
          <p:cNvSpPr>
            <a:spLocks/>
          </p:cNvSpPr>
          <p:nvPr/>
        </p:nvSpPr>
        <p:spPr bwMode="auto">
          <a:xfrm>
            <a:off x="23455" y="2678565"/>
            <a:ext cx="1182281" cy="604279"/>
          </a:xfrm>
          <a:custGeom>
            <a:avLst/>
            <a:gdLst>
              <a:gd name="T0" fmla="*/ 172 w 337"/>
              <a:gd name="T1" fmla="*/ 42 h 177"/>
              <a:gd name="T2" fmla="*/ 172 w 337"/>
              <a:gd name="T3" fmla="*/ 41 h 177"/>
              <a:gd name="T4" fmla="*/ 12 w 337"/>
              <a:gd name="T5" fmla="*/ 2 h 177"/>
              <a:gd name="T6" fmla="*/ 10 w 337"/>
              <a:gd name="T7" fmla="*/ 6 h 177"/>
              <a:gd name="T8" fmla="*/ 10 w 337"/>
              <a:gd name="T9" fmla="*/ 11 h 177"/>
              <a:gd name="T10" fmla="*/ 0 w 337"/>
              <a:gd name="T11" fmla="*/ 21 h 177"/>
              <a:gd name="T12" fmla="*/ 6 w 337"/>
              <a:gd name="T13" fmla="*/ 29 h 177"/>
              <a:gd name="T14" fmla="*/ 12 w 337"/>
              <a:gd name="T15" fmla="*/ 37 h 177"/>
              <a:gd name="T16" fmla="*/ 16 w 337"/>
              <a:gd name="T17" fmla="*/ 45 h 177"/>
              <a:gd name="T18" fmla="*/ 18 w 337"/>
              <a:gd name="T19" fmla="*/ 47 h 177"/>
              <a:gd name="T20" fmla="*/ 21 w 337"/>
              <a:gd name="T21" fmla="*/ 55 h 177"/>
              <a:gd name="T22" fmla="*/ 27 w 337"/>
              <a:gd name="T23" fmla="*/ 61 h 177"/>
              <a:gd name="T24" fmla="*/ 30 w 337"/>
              <a:gd name="T25" fmla="*/ 67 h 177"/>
              <a:gd name="T26" fmla="*/ 36 w 337"/>
              <a:gd name="T27" fmla="*/ 73 h 177"/>
              <a:gd name="T28" fmla="*/ 45 w 337"/>
              <a:gd name="T29" fmla="*/ 81 h 177"/>
              <a:gd name="T30" fmla="*/ 48 w 337"/>
              <a:gd name="T31" fmla="*/ 85 h 177"/>
              <a:gd name="T32" fmla="*/ 49 w 337"/>
              <a:gd name="T33" fmla="*/ 92 h 177"/>
              <a:gd name="T34" fmla="*/ 46 w 337"/>
              <a:gd name="T35" fmla="*/ 98 h 177"/>
              <a:gd name="T36" fmla="*/ 42 w 337"/>
              <a:gd name="T37" fmla="*/ 105 h 177"/>
              <a:gd name="T38" fmla="*/ 45 w 337"/>
              <a:gd name="T39" fmla="*/ 106 h 177"/>
              <a:gd name="T40" fmla="*/ 59 w 337"/>
              <a:gd name="T41" fmla="*/ 108 h 177"/>
              <a:gd name="T42" fmla="*/ 69 w 337"/>
              <a:gd name="T43" fmla="*/ 108 h 177"/>
              <a:gd name="T44" fmla="*/ 74 w 337"/>
              <a:gd name="T45" fmla="*/ 108 h 177"/>
              <a:gd name="T46" fmla="*/ 81 w 337"/>
              <a:gd name="T47" fmla="*/ 114 h 177"/>
              <a:gd name="T48" fmla="*/ 83 w 337"/>
              <a:gd name="T49" fmla="*/ 120 h 177"/>
              <a:gd name="T50" fmla="*/ 93 w 337"/>
              <a:gd name="T51" fmla="*/ 131 h 177"/>
              <a:gd name="T52" fmla="*/ 99 w 337"/>
              <a:gd name="T53" fmla="*/ 130 h 177"/>
              <a:gd name="T54" fmla="*/ 107 w 337"/>
              <a:gd name="T55" fmla="*/ 131 h 177"/>
              <a:gd name="T56" fmla="*/ 144 w 337"/>
              <a:gd name="T57" fmla="*/ 116 h 177"/>
              <a:gd name="T58" fmla="*/ 149 w 337"/>
              <a:gd name="T59" fmla="*/ 111 h 177"/>
              <a:gd name="T60" fmla="*/ 155 w 337"/>
              <a:gd name="T61" fmla="*/ 105 h 177"/>
              <a:gd name="T62" fmla="*/ 157 w 337"/>
              <a:gd name="T63" fmla="*/ 104 h 177"/>
              <a:gd name="T64" fmla="*/ 158 w 337"/>
              <a:gd name="T65" fmla="*/ 108 h 177"/>
              <a:gd name="T66" fmla="*/ 157 w 337"/>
              <a:gd name="T67" fmla="*/ 114 h 177"/>
              <a:gd name="T68" fmla="*/ 154 w 337"/>
              <a:gd name="T69" fmla="*/ 124 h 177"/>
              <a:gd name="T70" fmla="*/ 156 w 337"/>
              <a:gd name="T71" fmla="*/ 136 h 177"/>
              <a:gd name="T72" fmla="*/ 157 w 337"/>
              <a:gd name="T73" fmla="*/ 147 h 177"/>
              <a:gd name="T74" fmla="*/ 158 w 337"/>
              <a:gd name="T75" fmla="*/ 159 h 177"/>
              <a:gd name="T76" fmla="*/ 158 w 337"/>
              <a:gd name="T77" fmla="*/ 167 h 177"/>
              <a:gd name="T78" fmla="*/ 162 w 337"/>
              <a:gd name="T79" fmla="*/ 170 h 177"/>
              <a:gd name="T80" fmla="*/ 167 w 337"/>
              <a:gd name="T81" fmla="*/ 174 h 177"/>
              <a:gd name="T82" fmla="*/ 176 w 337"/>
              <a:gd name="T83" fmla="*/ 176 h 177"/>
              <a:gd name="T84" fmla="*/ 192 w 337"/>
              <a:gd name="T85" fmla="*/ 167 h 177"/>
              <a:gd name="T86" fmla="*/ 198 w 337"/>
              <a:gd name="T87" fmla="*/ 168 h 177"/>
              <a:gd name="T88" fmla="*/ 201 w 337"/>
              <a:gd name="T89" fmla="*/ 168 h 177"/>
              <a:gd name="T90" fmla="*/ 208 w 337"/>
              <a:gd name="T91" fmla="*/ 167 h 177"/>
              <a:gd name="T92" fmla="*/ 215 w 337"/>
              <a:gd name="T93" fmla="*/ 169 h 177"/>
              <a:gd name="T94" fmla="*/ 223 w 337"/>
              <a:gd name="T95" fmla="*/ 170 h 177"/>
              <a:gd name="T96" fmla="*/ 233 w 337"/>
              <a:gd name="T97" fmla="*/ 169 h 177"/>
              <a:gd name="T98" fmla="*/ 236 w 337"/>
              <a:gd name="T99" fmla="*/ 169 h 177"/>
              <a:gd name="T100" fmla="*/ 241 w 337"/>
              <a:gd name="T101" fmla="*/ 173 h 177"/>
              <a:gd name="T102" fmla="*/ 242 w 337"/>
              <a:gd name="T103" fmla="*/ 177 h 177"/>
              <a:gd name="T104" fmla="*/ 256 w 337"/>
              <a:gd name="T105" fmla="*/ 172 h 177"/>
              <a:gd name="T106" fmla="*/ 262 w 337"/>
              <a:gd name="T107" fmla="*/ 169 h 177"/>
              <a:gd name="T108" fmla="*/ 271 w 337"/>
              <a:gd name="T109" fmla="*/ 158 h 177"/>
              <a:gd name="T110" fmla="*/ 278 w 337"/>
              <a:gd name="T111" fmla="*/ 151 h 177"/>
              <a:gd name="T112" fmla="*/ 285 w 337"/>
              <a:gd name="T113" fmla="*/ 152 h 177"/>
              <a:gd name="T114" fmla="*/ 297 w 337"/>
              <a:gd name="T115" fmla="*/ 143 h 177"/>
              <a:gd name="T116" fmla="*/ 318 w 337"/>
              <a:gd name="T117" fmla="*/ 129 h 177"/>
              <a:gd name="T118" fmla="*/ 328 w 337"/>
              <a:gd name="T119" fmla="*/ 120 h 177"/>
              <a:gd name="T120" fmla="*/ 337 w 337"/>
              <a:gd name="T121" fmla="*/ 113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37" h="177">
                <a:moveTo>
                  <a:pt x="245" y="78"/>
                </a:moveTo>
                <a:cubicBezTo>
                  <a:pt x="172" y="42"/>
                  <a:pt x="172" y="42"/>
                  <a:pt x="172" y="42"/>
                </a:cubicBezTo>
                <a:cubicBezTo>
                  <a:pt x="171" y="43"/>
                  <a:pt x="171" y="43"/>
                  <a:pt x="171" y="43"/>
                </a:cubicBezTo>
                <a:cubicBezTo>
                  <a:pt x="172" y="41"/>
                  <a:pt x="172" y="41"/>
                  <a:pt x="172" y="41"/>
                </a:cubicBezTo>
                <a:cubicBezTo>
                  <a:pt x="166" y="38"/>
                  <a:pt x="66" y="22"/>
                  <a:pt x="65" y="22"/>
                </a:cubicBezTo>
                <a:cubicBezTo>
                  <a:pt x="12" y="2"/>
                  <a:pt x="12" y="2"/>
                  <a:pt x="12" y="2"/>
                </a:cubicBezTo>
                <a:cubicBezTo>
                  <a:pt x="6" y="0"/>
                  <a:pt x="6" y="0"/>
                  <a:pt x="6" y="0"/>
                </a:cubicBezTo>
                <a:cubicBezTo>
                  <a:pt x="10" y="6"/>
                  <a:pt x="10" y="6"/>
                  <a:pt x="10" y="6"/>
                </a:cubicBezTo>
                <a:cubicBezTo>
                  <a:pt x="11" y="7"/>
                  <a:pt x="11" y="7"/>
                  <a:pt x="11" y="9"/>
                </a:cubicBezTo>
                <a:cubicBezTo>
                  <a:pt x="11" y="10"/>
                  <a:pt x="11" y="10"/>
                  <a:pt x="10" y="11"/>
                </a:cubicBezTo>
                <a:cubicBezTo>
                  <a:pt x="8" y="12"/>
                  <a:pt x="8" y="12"/>
                  <a:pt x="8" y="12"/>
                </a:cubicBezTo>
                <a:cubicBezTo>
                  <a:pt x="3" y="15"/>
                  <a:pt x="0" y="17"/>
                  <a:pt x="0" y="21"/>
                </a:cubicBezTo>
                <a:cubicBezTo>
                  <a:pt x="0" y="23"/>
                  <a:pt x="1" y="25"/>
                  <a:pt x="3" y="27"/>
                </a:cubicBezTo>
                <a:cubicBezTo>
                  <a:pt x="4" y="28"/>
                  <a:pt x="5" y="28"/>
                  <a:pt x="6" y="29"/>
                </a:cubicBezTo>
                <a:cubicBezTo>
                  <a:pt x="8" y="31"/>
                  <a:pt x="13" y="34"/>
                  <a:pt x="13" y="35"/>
                </a:cubicBezTo>
                <a:cubicBezTo>
                  <a:pt x="13" y="35"/>
                  <a:pt x="13" y="36"/>
                  <a:pt x="12" y="37"/>
                </a:cubicBezTo>
                <a:cubicBezTo>
                  <a:pt x="11" y="38"/>
                  <a:pt x="10" y="40"/>
                  <a:pt x="12" y="43"/>
                </a:cubicBezTo>
                <a:cubicBezTo>
                  <a:pt x="13" y="44"/>
                  <a:pt x="15" y="44"/>
                  <a:pt x="16" y="45"/>
                </a:cubicBezTo>
                <a:cubicBezTo>
                  <a:pt x="16" y="45"/>
                  <a:pt x="17" y="45"/>
                  <a:pt x="17" y="45"/>
                </a:cubicBezTo>
                <a:cubicBezTo>
                  <a:pt x="18" y="45"/>
                  <a:pt x="18" y="46"/>
                  <a:pt x="18" y="47"/>
                </a:cubicBezTo>
                <a:cubicBezTo>
                  <a:pt x="18" y="47"/>
                  <a:pt x="18" y="47"/>
                  <a:pt x="19" y="48"/>
                </a:cubicBezTo>
                <a:cubicBezTo>
                  <a:pt x="20" y="50"/>
                  <a:pt x="20" y="52"/>
                  <a:pt x="21" y="55"/>
                </a:cubicBezTo>
                <a:cubicBezTo>
                  <a:pt x="22" y="57"/>
                  <a:pt x="24" y="59"/>
                  <a:pt x="25" y="60"/>
                </a:cubicBezTo>
                <a:cubicBezTo>
                  <a:pt x="26" y="60"/>
                  <a:pt x="26" y="60"/>
                  <a:pt x="27" y="61"/>
                </a:cubicBezTo>
                <a:cubicBezTo>
                  <a:pt x="28" y="62"/>
                  <a:pt x="29" y="63"/>
                  <a:pt x="29" y="64"/>
                </a:cubicBezTo>
                <a:cubicBezTo>
                  <a:pt x="29" y="65"/>
                  <a:pt x="30" y="66"/>
                  <a:pt x="30" y="67"/>
                </a:cubicBezTo>
                <a:cubicBezTo>
                  <a:pt x="31" y="69"/>
                  <a:pt x="33" y="70"/>
                  <a:pt x="34" y="71"/>
                </a:cubicBezTo>
                <a:cubicBezTo>
                  <a:pt x="35" y="71"/>
                  <a:pt x="36" y="72"/>
                  <a:pt x="36" y="73"/>
                </a:cubicBezTo>
                <a:cubicBezTo>
                  <a:pt x="38" y="75"/>
                  <a:pt x="40" y="76"/>
                  <a:pt x="42" y="78"/>
                </a:cubicBezTo>
                <a:cubicBezTo>
                  <a:pt x="43" y="79"/>
                  <a:pt x="44" y="80"/>
                  <a:pt x="45" y="81"/>
                </a:cubicBezTo>
                <a:cubicBezTo>
                  <a:pt x="46" y="82"/>
                  <a:pt x="46" y="83"/>
                  <a:pt x="47" y="84"/>
                </a:cubicBezTo>
                <a:cubicBezTo>
                  <a:pt x="47" y="84"/>
                  <a:pt x="48" y="84"/>
                  <a:pt x="48" y="85"/>
                </a:cubicBezTo>
                <a:cubicBezTo>
                  <a:pt x="49" y="85"/>
                  <a:pt x="50" y="87"/>
                  <a:pt x="51" y="88"/>
                </a:cubicBezTo>
                <a:cubicBezTo>
                  <a:pt x="51" y="89"/>
                  <a:pt x="50" y="91"/>
                  <a:pt x="49" y="92"/>
                </a:cubicBezTo>
                <a:cubicBezTo>
                  <a:pt x="49" y="93"/>
                  <a:pt x="49" y="93"/>
                  <a:pt x="49" y="93"/>
                </a:cubicBezTo>
                <a:cubicBezTo>
                  <a:pt x="49" y="94"/>
                  <a:pt x="48" y="96"/>
                  <a:pt x="46" y="98"/>
                </a:cubicBezTo>
                <a:cubicBezTo>
                  <a:pt x="46" y="98"/>
                  <a:pt x="46" y="99"/>
                  <a:pt x="45" y="99"/>
                </a:cubicBezTo>
                <a:cubicBezTo>
                  <a:pt x="44" y="100"/>
                  <a:pt x="42" y="102"/>
                  <a:pt x="42" y="105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5" y="106"/>
                  <a:pt x="45" y="106"/>
                  <a:pt x="45" y="106"/>
                </a:cubicBezTo>
                <a:cubicBezTo>
                  <a:pt x="49" y="106"/>
                  <a:pt x="53" y="107"/>
                  <a:pt x="57" y="107"/>
                </a:cubicBezTo>
                <a:cubicBezTo>
                  <a:pt x="58" y="107"/>
                  <a:pt x="59" y="108"/>
                  <a:pt x="59" y="108"/>
                </a:cubicBezTo>
                <a:cubicBezTo>
                  <a:pt x="62" y="108"/>
                  <a:pt x="64" y="108"/>
                  <a:pt x="67" y="108"/>
                </a:cubicBezTo>
                <a:cubicBezTo>
                  <a:pt x="67" y="108"/>
                  <a:pt x="68" y="108"/>
                  <a:pt x="69" y="108"/>
                </a:cubicBezTo>
                <a:cubicBezTo>
                  <a:pt x="69" y="108"/>
                  <a:pt x="70" y="108"/>
                  <a:pt x="71" y="108"/>
                </a:cubicBezTo>
                <a:cubicBezTo>
                  <a:pt x="72" y="108"/>
                  <a:pt x="73" y="108"/>
                  <a:pt x="74" y="108"/>
                </a:cubicBezTo>
                <a:cubicBezTo>
                  <a:pt x="76" y="108"/>
                  <a:pt x="77" y="108"/>
                  <a:pt x="78" y="109"/>
                </a:cubicBezTo>
                <a:cubicBezTo>
                  <a:pt x="80" y="110"/>
                  <a:pt x="80" y="112"/>
                  <a:pt x="81" y="114"/>
                </a:cubicBezTo>
                <a:cubicBezTo>
                  <a:pt x="82" y="115"/>
                  <a:pt x="82" y="116"/>
                  <a:pt x="82" y="117"/>
                </a:cubicBezTo>
                <a:cubicBezTo>
                  <a:pt x="83" y="118"/>
                  <a:pt x="83" y="119"/>
                  <a:pt x="83" y="120"/>
                </a:cubicBezTo>
                <a:cubicBezTo>
                  <a:pt x="85" y="125"/>
                  <a:pt x="87" y="129"/>
                  <a:pt x="90" y="130"/>
                </a:cubicBezTo>
                <a:cubicBezTo>
                  <a:pt x="91" y="131"/>
                  <a:pt x="92" y="131"/>
                  <a:pt x="93" y="131"/>
                </a:cubicBezTo>
                <a:cubicBezTo>
                  <a:pt x="94" y="131"/>
                  <a:pt x="95" y="131"/>
                  <a:pt x="97" y="131"/>
                </a:cubicBezTo>
                <a:cubicBezTo>
                  <a:pt x="97" y="131"/>
                  <a:pt x="98" y="130"/>
                  <a:pt x="99" y="130"/>
                </a:cubicBezTo>
                <a:cubicBezTo>
                  <a:pt x="101" y="130"/>
                  <a:pt x="101" y="130"/>
                  <a:pt x="101" y="130"/>
                </a:cubicBezTo>
                <a:cubicBezTo>
                  <a:pt x="107" y="131"/>
                  <a:pt x="107" y="131"/>
                  <a:pt x="107" y="131"/>
                </a:cubicBezTo>
                <a:cubicBezTo>
                  <a:pt x="117" y="131"/>
                  <a:pt x="127" y="130"/>
                  <a:pt x="135" y="125"/>
                </a:cubicBezTo>
                <a:cubicBezTo>
                  <a:pt x="138" y="122"/>
                  <a:pt x="141" y="119"/>
                  <a:pt x="144" y="116"/>
                </a:cubicBezTo>
                <a:cubicBezTo>
                  <a:pt x="145" y="115"/>
                  <a:pt x="146" y="114"/>
                  <a:pt x="147" y="113"/>
                </a:cubicBezTo>
                <a:cubicBezTo>
                  <a:pt x="148" y="113"/>
                  <a:pt x="148" y="112"/>
                  <a:pt x="149" y="111"/>
                </a:cubicBezTo>
                <a:cubicBezTo>
                  <a:pt x="151" y="110"/>
                  <a:pt x="153" y="108"/>
                  <a:pt x="154" y="106"/>
                </a:cubicBezTo>
                <a:cubicBezTo>
                  <a:pt x="155" y="105"/>
                  <a:pt x="155" y="105"/>
                  <a:pt x="155" y="105"/>
                </a:cubicBezTo>
                <a:cubicBezTo>
                  <a:pt x="156" y="104"/>
                  <a:pt x="156" y="103"/>
                  <a:pt x="157" y="102"/>
                </a:cubicBezTo>
                <a:cubicBezTo>
                  <a:pt x="157" y="103"/>
                  <a:pt x="157" y="104"/>
                  <a:pt x="157" y="104"/>
                </a:cubicBezTo>
                <a:cubicBezTo>
                  <a:pt x="157" y="105"/>
                  <a:pt x="158" y="106"/>
                  <a:pt x="158" y="107"/>
                </a:cubicBezTo>
                <a:cubicBezTo>
                  <a:pt x="158" y="108"/>
                  <a:pt x="158" y="108"/>
                  <a:pt x="158" y="108"/>
                </a:cubicBezTo>
                <a:cubicBezTo>
                  <a:pt x="159" y="110"/>
                  <a:pt x="160" y="111"/>
                  <a:pt x="159" y="113"/>
                </a:cubicBezTo>
                <a:cubicBezTo>
                  <a:pt x="159" y="113"/>
                  <a:pt x="158" y="114"/>
                  <a:pt x="157" y="114"/>
                </a:cubicBezTo>
                <a:cubicBezTo>
                  <a:pt x="156" y="115"/>
                  <a:pt x="155" y="116"/>
                  <a:pt x="154" y="117"/>
                </a:cubicBezTo>
                <a:cubicBezTo>
                  <a:pt x="154" y="119"/>
                  <a:pt x="154" y="121"/>
                  <a:pt x="154" y="124"/>
                </a:cubicBezTo>
                <a:cubicBezTo>
                  <a:pt x="154" y="124"/>
                  <a:pt x="154" y="125"/>
                  <a:pt x="155" y="125"/>
                </a:cubicBezTo>
                <a:cubicBezTo>
                  <a:pt x="155" y="129"/>
                  <a:pt x="156" y="133"/>
                  <a:pt x="156" y="136"/>
                </a:cubicBezTo>
                <a:cubicBezTo>
                  <a:pt x="157" y="138"/>
                  <a:pt x="157" y="138"/>
                  <a:pt x="157" y="138"/>
                </a:cubicBezTo>
                <a:cubicBezTo>
                  <a:pt x="157" y="141"/>
                  <a:pt x="157" y="144"/>
                  <a:pt x="157" y="147"/>
                </a:cubicBezTo>
                <a:cubicBezTo>
                  <a:pt x="157" y="149"/>
                  <a:pt x="157" y="150"/>
                  <a:pt x="157" y="152"/>
                </a:cubicBezTo>
                <a:cubicBezTo>
                  <a:pt x="157" y="154"/>
                  <a:pt x="158" y="157"/>
                  <a:pt x="158" y="159"/>
                </a:cubicBezTo>
                <a:cubicBezTo>
                  <a:pt x="158" y="161"/>
                  <a:pt x="159" y="164"/>
                  <a:pt x="159" y="166"/>
                </a:cubicBezTo>
                <a:cubicBezTo>
                  <a:pt x="158" y="167"/>
                  <a:pt x="158" y="167"/>
                  <a:pt x="158" y="167"/>
                </a:cubicBezTo>
                <a:cubicBezTo>
                  <a:pt x="159" y="168"/>
                  <a:pt x="159" y="168"/>
                  <a:pt x="159" y="168"/>
                </a:cubicBezTo>
                <a:cubicBezTo>
                  <a:pt x="160" y="169"/>
                  <a:pt x="161" y="169"/>
                  <a:pt x="162" y="170"/>
                </a:cubicBezTo>
                <a:cubicBezTo>
                  <a:pt x="163" y="172"/>
                  <a:pt x="165" y="173"/>
                  <a:pt x="166" y="174"/>
                </a:cubicBezTo>
                <a:cubicBezTo>
                  <a:pt x="167" y="174"/>
                  <a:pt x="167" y="174"/>
                  <a:pt x="167" y="174"/>
                </a:cubicBezTo>
                <a:cubicBezTo>
                  <a:pt x="169" y="175"/>
                  <a:pt x="171" y="176"/>
                  <a:pt x="173" y="176"/>
                </a:cubicBezTo>
                <a:cubicBezTo>
                  <a:pt x="174" y="176"/>
                  <a:pt x="175" y="176"/>
                  <a:pt x="176" y="176"/>
                </a:cubicBezTo>
                <a:cubicBezTo>
                  <a:pt x="179" y="175"/>
                  <a:pt x="181" y="173"/>
                  <a:pt x="183" y="172"/>
                </a:cubicBezTo>
                <a:cubicBezTo>
                  <a:pt x="186" y="170"/>
                  <a:pt x="189" y="168"/>
                  <a:pt x="192" y="167"/>
                </a:cubicBezTo>
                <a:cubicBezTo>
                  <a:pt x="193" y="167"/>
                  <a:pt x="193" y="167"/>
                  <a:pt x="194" y="167"/>
                </a:cubicBezTo>
                <a:cubicBezTo>
                  <a:pt x="195" y="167"/>
                  <a:pt x="196" y="167"/>
                  <a:pt x="198" y="168"/>
                </a:cubicBezTo>
                <a:cubicBezTo>
                  <a:pt x="199" y="168"/>
                  <a:pt x="199" y="168"/>
                  <a:pt x="199" y="168"/>
                </a:cubicBezTo>
                <a:cubicBezTo>
                  <a:pt x="200" y="168"/>
                  <a:pt x="200" y="168"/>
                  <a:pt x="201" y="168"/>
                </a:cubicBezTo>
                <a:cubicBezTo>
                  <a:pt x="202" y="168"/>
                  <a:pt x="204" y="168"/>
                  <a:pt x="205" y="168"/>
                </a:cubicBezTo>
                <a:cubicBezTo>
                  <a:pt x="206" y="167"/>
                  <a:pt x="207" y="167"/>
                  <a:pt x="208" y="167"/>
                </a:cubicBezTo>
                <a:cubicBezTo>
                  <a:pt x="208" y="167"/>
                  <a:pt x="208" y="167"/>
                  <a:pt x="208" y="167"/>
                </a:cubicBezTo>
                <a:cubicBezTo>
                  <a:pt x="210" y="167"/>
                  <a:pt x="212" y="168"/>
                  <a:pt x="215" y="169"/>
                </a:cubicBezTo>
                <a:cubicBezTo>
                  <a:pt x="217" y="169"/>
                  <a:pt x="219" y="170"/>
                  <a:pt x="222" y="170"/>
                </a:cubicBezTo>
                <a:cubicBezTo>
                  <a:pt x="222" y="170"/>
                  <a:pt x="223" y="170"/>
                  <a:pt x="223" y="170"/>
                </a:cubicBezTo>
                <a:cubicBezTo>
                  <a:pt x="225" y="170"/>
                  <a:pt x="226" y="170"/>
                  <a:pt x="228" y="170"/>
                </a:cubicBezTo>
                <a:cubicBezTo>
                  <a:pt x="229" y="169"/>
                  <a:pt x="231" y="169"/>
                  <a:pt x="233" y="169"/>
                </a:cubicBezTo>
                <a:cubicBezTo>
                  <a:pt x="234" y="169"/>
                  <a:pt x="234" y="169"/>
                  <a:pt x="235" y="169"/>
                </a:cubicBezTo>
                <a:cubicBezTo>
                  <a:pt x="236" y="169"/>
                  <a:pt x="236" y="169"/>
                  <a:pt x="236" y="169"/>
                </a:cubicBezTo>
                <a:cubicBezTo>
                  <a:pt x="238" y="169"/>
                  <a:pt x="240" y="170"/>
                  <a:pt x="241" y="170"/>
                </a:cubicBezTo>
                <a:cubicBezTo>
                  <a:pt x="241" y="171"/>
                  <a:pt x="241" y="172"/>
                  <a:pt x="241" y="173"/>
                </a:cubicBezTo>
                <a:cubicBezTo>
                  <a:pt x="242" y="173"/>
                  <a:pt x="242" y="174"/>
                  <a:pt x="242" y="175"/>
                </a:cubicBezTo>
                <a:cubicBezTo>
                  <a:pt x="242" y="177"/>
                  <a:pt x="242" y="177"/>
                  <a:pt x="242" y="177"/>
                </a:cubicBezTo>
                <a:cubicBezTo>
                  <a:pt x="244" y="177"/>
                  <a:pt x="244" y="177"/>
                  <a:pt x="244" y="177"/>
                </a:cubicBezTo>
                <a:cubicBezTo>
                  <a:pt x="247" y="176"/>
                  <a:pt x="251" y="175"/>
                  <a:pt x="256" y="172"/>
                </a:cubicBezTo>
                <a:cubicBezTo>
                  <a:pt x="257" y="172"/>
                  <a:pt x="257" y="172"/>
                  <a:pt x="258" y="171"/>
                </a:cubicBezTo>
                <a:cubicBezTo>
                  <a:pt x="259" y="171"/>
                  <a:pt x="261" y="170"/>
                  <a:pt x="262" y="169"/>
                </a:cubicBezTo>
                <a:cubicBezTo>
                  <a:pt x="266" y="165"/>
                  <a:pt x="269" y="162"/>
                  <a:pt x="270" y="159"/>
                </a:cubicBezTo>
                <a:cubicBezTo>
                  <a:pt x="271" y="158"/>
                  <a:pt x="271" y="158"/>
                  <a:pt x="271" y="158"/>
                </a:cubicBezTo>
                <a:cubicBezTo>
                  <a:pt x="272" y="155"/>
                  <a:pt x="273" y="152"/>
                  <a:pt x="276" y="151"/>
                </a:cubicBezTo>
                <a:cubicBezTo>
                  <a:pt x="277" y="151"/>
                  <a:pt x="277" y="151"/>
                  <a:pt x="278" y="151"/>
                </a:cubicBezTo>
                <a:cubicBezTo>
                  <a:pt x="279" y="151"/>
                  <a:pt x="280" y="151"/>
                  <a:pt x="281" y="151"/>
                </a:cubicBezTo>
                <a:cubicBezTo>
                  <a:pt x="282" y="151"/>
                  <a:pt x="283" y="152"/>
                  <a:pt x="285" y="152"/>
                </a:cubicBezTo>
                <a:cubicBezTo>
                  <a:pt x="287" y="152"/>
                  <a:pt x="289" y="151"/>
                  <a:pt x="290" y="150"/>
                </a:cubicBezTo>
                <a:cubicBezTo>
                  <a:pt x="293" y="148"/>
                  <a:pt x="295" y="146"/>
                  <a:pt x="297" y="143"/>
                </a:cubicBezTo>
                <a:cubicBezTo>
                  <a:pt x="302" y="139"/>
                  <a:pt x="305" y="135"/>
                  <a:pt x="311" y="134"/>
                </a:cubicBezTo>
                <a:cubicBezTo>
                  <a:pt x="314" y="133"/>
                  <a:pt x="316" y="131"/>
                  <a:pt x="318" y="129"/>
                </a:cubicBezTo>
                <a:cubicBezTo>
                  <a:pt x="319" y="128"/>
                  <a:pt x="320" y="127"/>
                  <a:pt x="321" y="126"/>
                </a:cubicBezTo>
                <a:cubicBezTo>
                  <a:pt x="324" y="125"/>
                  <a:pt x="326" y="123"/>
                  <a:pt x="328" y="120"/>
                </a:cubicBezTo>
                <a:cubicBezTo>
                  <a:pt x="330" y="119"/>
                  <a:pt x="331" y="118"/>
                  <a:pt x="333" y="116"/>
                </a:cubicBezTo>
                <a:cubicBezTo>
                  <a:pt x="333" y="116"/>
                  <a:pt x="337" y="113"/>
                  <a:pt x="337" y="113"/>
                </a:cubicBezTo>
                <a:lnTo>
                  <a:pt x="245" y="78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9" name="Freeform 31">
            <a:extLst>
              <a:ext uri="{FF2B5EF4-FFF2-40B4-BE49-F238E27FC236}">
                <a16:creationId xmlns:a16="http://schemas.microsoft.com/office/drawing/2014/main" id="{E8BB5C72-11AD-4CB0-AD78-449E6CC8DC96}"/>
              </a:ext>
            </a:extLst>
          </p:cNvPr>
          <p:cNvSpPr>
            <a:spLocks/>
          </p:cNvSpPr>
          <p:nvPr/>
        </p:nvSpPr>
        <p:spPr bwMode="auto">
          <a:xfrm>
            <a:off x="1991529" y="2617019"/>
            <a:ext cx="1791378" cy="1661769"/>
          </a:xfrm>
          <a:custGeom>
            <a:avLst/>
            <a:gdLst>
              <a:gd name="T0" fmla="*/ 221 w 511"/>
              <a:gd name="T1" fmla="*/ 96 h 487"/>
              <a:gd name="T2" fmla="*/ 202 w 511"/>
              <a:gd name="T3" fmla="*/ 82 h 487"/>
              <a:gd name="T4" fmla="*/ 175 w 511"/>
              <a:gd name="T5" fmla="*/ 39 h 487"/>
              <a:gd name="T6" fmla="*/ 157 w 511"/>
              <a:gd name="T7" fmla="*/ 4 h 487"/>
              <a:gd name="T8" fmla="*/ 151 w 511"/>
              <a:gd name="T9" fmla="*/ 13 h 487"/>
              <a:gd name="T10" fmla="*/ 145 w 511"/>
              <a:gd name="T11" fmla="*/ 31 h 487"/>
              <a:gd name="T12" fmla="*/ 146 w 511"/>
              <a:gd name="T13" fmla="*/ 40 h 487"/>
              <a:gd name="T14" fmla="*/ 141 w 511"/>
              <a:gd name="T15" fmla="*/ 61 h 487"/>
              <a:gd name="T16" fmla="*/ 2 w 511"/>
              <a:gd name="T17" fmla="*/ 86 h 487"/>
              <a:gd name="T18" fmla="*/ 2 w 511"/>
              <a:gd name="T19" fmla="*/ 112 h 487"/>
              <a:gd name="T20" fmla="*/ 5 w 511"/>
              <a:gd name="T21" fmla="*/ 142 h 487"/>
              <a:gd name="T22" fmla="*/ 6 w 511"/>
              <a:gd name="T23" fmla="*/ 166 h 487"/>
              <a:gd name="T24" fmla="*/ 38 w 511"/>
              <a:gd name="T25" fmla="*/ 170 h 487"/>
              <a:gd name="T26" fmla="*/ 49 w 511"/>
              <a:gd name="T27" fmla="*/ 170 h 487"/>
              <a:gd name="T28" fmla="*/ 65 w 511"/>
              <a:gd name="T29" fmla="*/ 174 h 487"/>
              <a:gd name="T30" fmla="*/ 74 w 511"/>
              <a:gd name="T31" fmla="*/ 193 h 487"/>
              <a:gd name="T32" fmla="*/ 79 w 511"/>
              <a:gd name="T33" fmla="*/ 223 h 487"/>
              <a:gd name="T34" fmla="*/ 78 w 511"/>
              <a:gd name="T35" fmla="*/ 241 h 487"/>
              <a:gd name="T36" fmla="*/ 72 w 511"/>
              <a:gd name="T37" fmla="*/ 254 h 487"/>
              <a:gd name="T38" fmla="*/ 56 w 511"/>
              <a:gd name="T39" fmla="*/ 282 h 487"/>
              <a:gd name="T40" fmla="*/ 42 w 511"/>
              <a:gd name="T41" fmla="*/ 296 h 487"/>
              <a:gd name="T42" fmla="*/ 53 w 511"/>
              <a:gd name="T43" fmla="*/ 314 h 487"/>
              <a:gd name="T44" fmla="*/ 63 w 511"/>
              <a:gd name="T45" fmla="*/ 355 h 487"/>
              <a:gd name="T46" fmla="*/ 49 w 511"/>
              <a:gd name="T47" fmla="*/ 359 h 487"/>
              <a:gd name="T48" fmla="*/ 66 w 511"/>
              <a:gd name="T49" fmla="*/ 384 h 487"/>
              <a:gd name="T50" fmla="*/ 75 w 511"/>
              <a:gd name="T51" fmla="*/ 412 h 487"/>
              <a:gd name="T52" fmla="*/ 122 w 511"/>
              <a:gd name="T53" fmla="*/ 412 h 487"/>
              <a:gd name="T54" fmla="*/ 144 w 511"/>
              <a:gd name="T55" fmla="*/ 423 h 487"/>
              <a:gd name="T56" fmla="*/ 172 w 511"/>
              <a:gd name="T57" fmla="*/ 469 h 487"/>
              <a:gd name="T58" fmla="*/ 186 w 511"/>
              <a:gd name="T59" fmla="*/ 477 h 487"/>
              <a:gd name="T60" fmla="*/ 210 w 511"/>
              <a:gd name="T61" fmla="*/ 472 h 487"/>
              <a:gd name="T62" fmla="*/ 213 w 511"/>
              <a:gd name="T63" fmla="*/ 467 h 487"/>
              <a:gd name="T64" fmla="*/ 229 w 511"/>
              <a:gd name="T65" fmla="*/ 454 h 487"/>
              <a:gd name="T66" fmla="*/ 242 w 511"/>
              <a:gd name="T67" fmla="*/ 451 h 487"/>
              <a:gd name="T68" fmla="*/ 261 w 511"/>
              <a:gd name="T69" fmla="*/ 454 h 487"/>
              <a:gd name="T70" fmla="*/ 286 w 511"/>
              <a:gd name="T71" fmla="*/ 469 h 487"/>
              <a:gd name="T72" fmla="*/ 316 w 511"/>
              <a:gd name="T73" fmla="*/ 463 h 487"/>
              <a:gd name="T74" fmla="*/ 348 w 511"/>
              <a:gd name="T75" fmla="*/ 456 h 487"/>
              <a:gd name="T76" fmla="*/ 353 w 511"/>
              <a:gd name="T77" fmla="*/ 466 h 487"/>
              <a:gd name="T78" fmla="*/ 345 w 511"/>
              <a:gd name="T79" fmla="*/ 483 h 487"/>
              <a:gd name="T80" fmla="*/ 355 w 511"/>
              <a:gd name="T81" fmla="*/ 486 h 487"/>
              <a:gd name="T82" fmla="*/ 366 w 511"/>
              <a:gd name="T83" fmla="*/ 486 h 487"/>
              <a:gd name="T84" fmla="*/ 378 w 511"/>
              <a:gd name="T85" fmla="*/ 482 h 487"/>
              <a:gd name="T86" fmla="*/ 375 w 511"/>
              <a:gd name="T87" fmla="*/ 452 h 487"/>
              <a:gd name="T88" fmla="*/ 395 w 511"/>
              <a:gd name="T89" fmla="*/ 428 h 487"/>
              <a:gd name="T90" fmla="*/ 417 w 511"/>
              <a:gd name="T91" fmla="*/ 393 h 487"/>
              <a:gd name="T92" fmla="*/ 439 w 511"/>
              <a:gd name="T93" fmla="*/ 378 h 487"/>
              <a:gd name="T94" fmla="*/ 458 w 511"/>
              <a:gd name="T95" fmla="*/ 352 h 487"/>
              <a:gd name="T96" fmla="*/ 475 w 511"/>
              <a:gd name="T97" fmla="*/ 329 h 487"/>
              <a:gd name="T98" fmla="*/ 480 w 511"/>
              <a:gd name="T99" fmla="*/ 304 h 487"/>
              <a:gd name="T100" fmla="*/ 488 w 511"/>
              <a:gd name="T101" fmla="*/ 282 h 487"/>
              <a:gd name="T102" fmla="*/ 496 w 511"/>
              <a:gd name="T103" fmla="*/ 260 h 487"/>
              <a:gd name="T104" fmla="*/ 491 w 511"/>
              <a:gd name="T105" fmla="*/ 230 h 487"/>
              <a:gd name="T106" fmla="*/ 490 w 511"/>
              <a:gd name="T107" fmla="*/ 207 h 487"/>
              <a:gd name="T108" fmla="*/ 488 w 511"/>
              <a:gd name="T109" fmla="*/ 193 h 487"/>
              <a:gd name="T110" fmla="*/ 493 w 511"/>
              <a:gd name="T111" fmla="*/ 170 h 487"/>
              <a:gd name="T112" fmla="*/ 501 w 511"/>
              <a:gd name="T113" fmla="*/ 142 h 487"/>
              <a:gd name="T114" fmla="*/ 511 w 511"/>
              <a:gd name="T115" fmla="*/ 116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11" h="487">
                <a:moveTo>
                  <a:pt x="235" y="99"/>
                </a:moveTo>
                <a:cubicBezTo>
                  <a:pt x="233" y="98"/>
                  <a:pt x="232" y="98"/>
                  <a:pt x="231" y="97"/>
                </a:cubicBezTo>
                <a:cubicBezTo>
                  <a:pt x="229" y="96"/>
                  <a:pt x="227" y="95"/>
                  <a:pt x="225" y="95"/>
                </a:cubicBezTo>
                <a:cubicBezTo>
                  <a:pt x="225" y="95"/>
                  <a:pt x="224" y="95"/>
                  <a:pt x="224" y="95"/>
                </a:cubicBezTo>
                <a:cubicBezTo>
                  <a:pt x="223" y="95"/>
                  <a:pt x="222" y="95"/>
                  <a:pt x="221" y="96"/>
                </a:cubicBezTo>
                <a:cubicBezTo>
                  <a:pt x="221" y="96"/>
                  <a:pt x="220" y="96"/>
                  <a:pt x="219" y="96"/>
                </a:cubicBezTo>
                <a:cubicBezTo>
                  <a:pt x="218" y="96"/>
                  <a:pt x="217" y="96"/>
                  <a:pt x="215" y="92"/>
                </a:cubicBezTo>
                <a:cubicBezTo>
                  <a:pt x="213" y="89"/>
                  <a:pt x="212" y="89"/>
                  <a:pt x="210" y="88"/>
                </a:cubicBezTo>
                <a:cubicBezTo>
                  <a:pt x="209" y="88"/>
                  <a:pt x="208" y="87"/>
                  <a:pt x="207" y="87"/>
                </a:cubicBezTo>
                <a:cubicBezTo>
                  <a:pt x="205" y="86"/>
                  <a:pt x="203" y="84"/>
                  <a:pt x="202" y="82"/>
                </a:cubicBezTo>
                <a:cubicBezTo>
                  <a:pt x="201" y="81"/>
                  <a:pt x="200" y="80"/>
                  <a:pt x="200" y="80"/>
                </a:cubicBezTo>
                <a:cubicBezTo>
                  <a:pt x="195" y="75"/>
                  <a:pt x="191" y="71"/>
                  <a:pt x="185" y="68"/>
                </a:cubicBezTo>
                <a:cubicBezTo>
                  <a:pt x="178" y="65"/>
                  <a:pt x="175" y="58"/>
                  <a:pt x="176" y="50"/>
                </a:cubicBezTo>
                <a:cubicBezTo>
                  <a:pt x="176" y="48"/>
                  <a:pt x="176" y="48"/>
                  <a:pt x="176" y="48"/>
                </a:cubicBezTo>
                <a:cubicBezTo>
                  <a:pt x="177" y="45"/>
                  <a:pt x="177" y="43"/>
                  <a:pt x="175" y="39"/>
                </a:cubicBezTo>
                <a:cubicBezTo>
                  <a:pt x="171" y="32"/>
                  <a:pt x="167" y="24"/>
                  <a:pt x="165" y="15"/>
                </a:cubicBezTo>
                <a:cubicBezTo>
                  <a:pt x="164" y="12"/>
                  <a:pt x="162" y="10"/>
                  <a:pt x="160" y="8"/>
                </a:cubicBezTo>
                <a:cubicBezTo>
                  <a:pt x="159" y="7"/>
                  <a:pt x="158" y="6"/>
                  <a:pt x="157" y="5"/>
                </a:cubicBezTo>
                <a:cubicBezTo>
                  <a:pt x="157" y="5"/>
                  <a:pt x="157" y="4"/>
                  <a:pt x="157" y="4"/>
                </a:cubicBezTo>
                <a:cubicBezTo>
                  <a:pt x="157" y="4"/>
                  <a:pt x="157" y="4"/>
                  <a:pt x="157" y="4"/>
                </a:cubicBezTo>
                <a:cubicBezTo>
                  <a:pt x="154" y="0"/>
                  <a:pt x="154" y="0"/>
                  <a:pt x="154" y="0"/>
                </a:cubicBezTo>
                <a:cubicBezTo>
                  <a:pt x="153" y="4"/>
                  <a:pt x="153" y="4"/>
                  <a:pt x="153" y="4"/>
                </a:cubicBezTo>
                <a:cubicBezTo>
                  <a:pt x="153" y="5"/>
                  <a:pt x="152" y="6"/>
                  <a:pt x="152" y="7"/>
                </a:cubicBezTo>
                <a:cubicBezTo>
                  <a:pt x="151" y="8"/>
                  <a:pt x="151" y="9"/>
                  <a:pt x="151" y="10"/>
                </a:cubicBezTo>
                <a:cubicBezTo>
                  <a:pt x="151" y="11"/>
                  <a:pt x="151" y="12"/>
                  <a:pt x="151" y="13"/>
                </a:cubicBezTo>
                <a:cubicBezTo>
                  <a:pt x="150" y="15"/>
                  <a:pt x="149" y="17"/>
                  <a:pt x="148" y="18"/>
                </a:cubicBezTo>
                <a:cubicBezTo>
                  <a:pt x="146" y="21"/>
                  <a:pt x="145" y="23"/>
                  <a:pt x="144" y="25"/>
                </a:cubicBezTo>
                <a:cubicBezTo>
                  <a:pt x="144" y="26"/>
                  <a:pt x="144" y="26"/>
                  <a:pt x="144" y="26"/>
                </a:cubicBezTo>
                <a:cubicBezTo>
                  <a:pt x="144" y="27"/>
                  <a:pt x="144" y="28"/>
                  <a:pt x="144" y="29"/>
                </a:cubicBezTo>
                <a:cubicBezTo>
                  <a:pt x="145" y="30"/>
                  <a:pt x="145" y="30"/>
                  <a:pt x="145" y="31"/>
                </a:cubicBezTo>
                <a:cubicBezTo>
                  <a:pt x="146" y="31"/>
                  <a:pt x="146" y="32"/>
                  <a:pt x="146" y="33"/>
                </a:cubicBezTo>
                <a:cubicBezTo>
                  <a:pt x="146" y="34"/>
                  <a:pt x="146" y="34"/>
                  <a:pt x="146" y="35"/>
                </a:cubicBezTo>
                <a:cubicBezTo>
                  <a:pt x="146" y="36"/>
                  <a:pt x="146" y="36"/>
                  <a:pt x="145" y="36"/>
                </a:cubicBezTo>
                <a:cubicBezTo>
                  <a:pt x="145" y="37"/>
                  <a:pt x="145" y="38"/>
                  <a:pt x="146" y="39"/>
                </a:cubicBezTo>
                <a:cubicBezTo>
                  <a:pt x="146" y="39"/>
                  <a:pt x="146" y="39"/>
                  <a:pt x="146" y="40"/>
                </a:cubicBezTo>
                <a:cubicBezTo>
                  <a:pt x="146" y="43"/>
                  <a:pt x="145" y="44"/>
                  <a:pt x="144" y="46"/>
                </a:cubicBezTo>
                <a:cubicBezTo>
                  <a:pt x="143" y="48"/>
                  <a:pt x="143" y="49"/>
                  <a:pt x="142" y="51"/>
                </a:cubicBezTo>
                <a:cubicBezTo>
                  <a:pt x="142" y="52"/>
                  <a:pt x="142" y="52"/>
                  <a:pt x="142" y="53"/>
                </a:cubicBezTo>
                <a:cubicBezTo>
                  <a:pt x="142" y="54"/>
                  <a:pt x="142" y="56"/>
                  <a:pt x="142" y="57"/>
                </a:cubicBezTo>
                <a:cubicBezTo>
                  <a:pt x="142" y="58"/>
                  <a:pt x="142" y="60"/>
                  <a:pt x="141" y="61"/>
                </a:cubicBezTo>
                <a:cubicBezTo>
                  <a:pt x="141" y="64"/>
                  <a:pt x="139" y="66"/>
                  <a:pt x="137" y="68"/>
                </a:cubicBezTo>
                <a:cubicBezTo>
                  <a:pt x="2" y="71"/>
                  <a:pt x="2" y="71"/>
                  <a:pt x="2" y="71"/>
                </a:cubicBezTo>
                <a:cubicBezTo>
                  <a:pt x="3" y="73"/>
                  <a:pt x="3" y="73"/>
                  <a:pt x="3" y="73"/>
                </a:cubicBezTo>
                <a:cubicBezTo>
                  <a:pt x="4" y="77"/>
                  <a:pt x="3" y="79"/>
                  <a:pt x="3" y="82"/>
                </a:cubicBezTo>
                <a:cubicBezTo>
                  <a:pt x="2" y="83"/>
                  <a:pt x="2" y="85"/>
                  <a:pt x="2" y="86"/>
                </a:cubicBezTo>
                <a:cubicBezTo>
                  <a:pt x="1" y="87"/>
                  <a:pt x="1" y="88"/>
                  <a:pt x="1" y="89"/>
                </a:cubicBezTo>
                <a:cubicBezTo>
                  <a:pt x="0" y="91"/>
                  <a:pt x="0" y="93"/>
                  <a:pt x="0" y="96"/>
                </a:cubicBezTo>
                <a:cubicBezTo>
                  <a:pt x="0" y="97"/>
                  <a:pt x="1" y="99"/>
                  <a:pt x="1" y="100"/>
                </a:cubicBezTo>
                <a:cubicBezTo>
                  <a:pt x="2" y="102"/>
                  <a:pt x="3" y="104"/>
                  <a:pt x="3" y="106"/>
                </a:cubicBezTo>
                <a:cubicBezTo>
                  <a:pt x="3" y="108"/>
                  <a:pt x="3" y="110"/>
                  <a:pt x="2" y="112"/>
                </a:cubicBezTo>
                <a:cubicBezTo>
                  <a:pt x="2" y="114"/>
                  <a:pt x="2" y="116"/>
                  <a:pt x="2" y="119"/>
                </a:cubicBezTo>
                <a:cubicBezTo>
                  <a:pt x="3" y="121"/>
                  <a:pt x="2" y="124"/>
                  <a:pt x="2" y="127"/>
                </a:cubicBezTo>
                <a:cubicBezTo>
                  <a:pt x="1" y="129"/>
                  <a:pt x="1" y="132"/>
                  <a:pt x="1" y="134"/>
                </a:cubicBezTo>
                <a:cubicBezTo>
                  <a:pt x="2" y="136"/>
                  <a:pt x="2" y="138"/>
                  <a:pt x="4" y="139"/>
                </a:cubicBezTo>
                <a:cubicBezTo>
                  <a:pt x="4" y="140"/>
                  <a:pt x="5" y="141"/>
                  <a:pt x="5" y="142"/>
                </a:cubicBezTo>
                <a:cubicBezTo>
                  <a:pt x="6" y="144"/>
                  <a:pt x="7" y="146"/>
                  <a:pt x="7" y="149"/>
                </a:cubicBezTo>
                <a:cubicBezTo>
                  <a:pt x="6" y="150"/>
                  <a:pt x="6" y="151"/>
                  <a:pt x="6" y="152"/>
                </a:cubicBezTo>
                <a:cubicBezTo>
                  <a:pt x="6" y="154"/>
                  <a:pt x="5" y="155"/>
                  <a:pt x="5" y="157"/>
                </a:cubicBezTo>
                <a:cubicBezTo>
                  <a:pt x="6" y="159"/>
                  <a:pt x="6" y="161"/>
                  <a:pt x="6" y="164"/>
                </a:cubicBezTo>
                <a:cubicBezTo>
                  <a:pt x="6" y="166"/>
                  <a:pt x="6" y="166"/>
                  <a:pt x="6" y="166"/>
                </a:cubicBezTo>
                <a:cubicBezTo>
                  <a:pt x="6" y="170"/>
                  <a:pt x="10" y="171"/>
                  <a:pt x="13" y="171"/>
                </a:cubicBezTo>
                <a:cubicBezTo>
                  <a:pt x="14" y="171"/>
                  <a:pt x="14" y="170"/>
                  <a:pt x="15" y="170"/>
                </a:cubicBezTo>
                <a:cubicBezTo>
                  <a:pt x="19" y="170"/>
                  <a:pt x="24" y="170"/>
                  <a:pt x="30" y="170"/>
                </a:cubicBezTo>
                <a:cubicBezTo>
                  <a:pt x="31" y="170"/>
                  <a:pt x="33" y="170"/>
                  <a:pt x="34" y="170"/>
                </a:cubicBezTo>
                <a:cubicBezTo>
                  <a:pt x="35" y="170"/>
                  <a:pt x="37" y="170"/>
                  <a:pt x="38" y="170"/>
                </a:cubicBezTo>
                <a:cubicBezTo>
                  <a:pt x="39" y="170"/>
                  <a:pt x="39" y="170"/>
                  <a:pt x="40" y="170"/>
                </a:cubicBezTo>
                <a:cubicBezTo>
                  <a:pt x="41" y="170"/>
                  <a:pt x="42" y="170"/>
                  <a:pt x="43" y="170"/>
                </a:cubicBezTo>
                <a:cubicBezTo>
                  <a:pt x="44" y="170"/>
                  <a:pt x="44" y="170"/>
                  <a:pt x="44" y="170"/>
                </a:cubicBezTo>
                <a:cubicBezTo>
                  <a:pt x="45" y="170"/>
                  <a:pt x="47" y="170"/>
                  <a:pt x="49" y="170"/>
                </a:cubicBezTo>
                <a:cubicBezTo>
                  <a:pt x="49" y="170"/>
                  <a:pt x="49" y="170"/>
                  <a:pt x="49" y="170"/>
                </a:cubicBezTo>
                <a:cubicBezTo>
                  <a:pt x="52" y="170"/>
                  <a:pt x="53" y="171"/>
                  <a:pt x="54" y="172"/>
                </a:cubicBezTo>
                <a:cubicBezTo>
                  <a:pt x="54" y="172"/>
                  <a:pt x="55" y="173"/>
                  <a:pt x="56" y="174"/>
                </a:cubicBezTo>
                <a:cubicBezTo>
                  <a:pt x="57" y="174"/>
                  <a:pt x="58" y="174"/>
                  <a:pt x="59" y="174"/>
                </a:cubicBezTo>
                <a:cubicBezTo>
                  <a:pt x="60" y="174"/>
                  <a:pt x="61" y="174"/>
                  <a:pt x="62" y="174"/>
                </a:cubicBezTo>
                <a:cubicBezTo>
                  <a:pt x="63" y="174"/>
                  <a:pt x="64" y="174"/>
                  <a:pt x="65" y="174"/>
                </a:cubicBezTo>
                <a:cubicBezTo>
                  <a:pt x="66" y="174"/>
                  <a:pt x="67" y="174"/>
                  <a:pt x="67" y="174"/>
                </a:cubicBezTo>
                <a:cubicBezTo>
                  <a:pt x="70" y="174"/>
                  <a:pt x="74" y="177"/>
                  <a:pt x="75" y="180"/>
                </a:cubicBezTo>
                <a:cubicBezTo>
                  <a:pt x="76" y="181"/>
                  <a:pt x="76" y="181"/>
                  <a:pt x="76" y="181"/>
                </a:cubicBezTo>
                <a:cubicBezTo>
                  <a:pt x="77" y="184"/>
                  <a:pt x="78" y="187"/>
                  <a:pt x="77" y="189"/>
                </a:cubicBezTo>
                <a:cubicBezTo>
                  <a:pt x="77" y="191"/>
                  <a:pt x="75" y="192"/>
                  <a:pt x="74" y="193"/>
                </a:cubicBezTo>
                <a:cubicBezTo>
                  <a:pt x="73" y="194"/>
                  <a:pt x="72" y="195"/>
                  <a:pt x="71" y="195"/>
                </a:cubicBezTo>
                <a:cubicBezTo>
                  <a:pt x="69" y="198"/>
                  <a:pt x="69" y="201"/>
                  <a:pt x="69" y="204"/>
                </a:cubicBezTo>
                <a:cubicBezTo>
                  <a:pt x="70" y="206"/>
                  <a:pt x="71" y="208"/>
                  <a:pt x="73" y="209"/>
                </a:cubicBezTo>
                <a:cubicBezTo>
                  <a:pt x="74" y="211"/>
                  <a:pt x="75" y="212"/>
                  <a:pt x="76" y="213"/>
                </a:cubicBezTo>
                <a:cubicBezTo>
                  <a:pt x="77" y="216"/>
                  <a:pt x="78" y="220"/>
                  <a:pt x="79" y="223"/>
                </a:cubicBezTo>
                <a:cubicBezTo>
                  <a:pt x="79" y="224"/>
                  <a:pt x="79" y="226"/>
                  <a:pt x="80" y="227"/>
                </a:cubicBezTo>
                <a:cubicBezTo>
                  <a:pt x="80" y="228"/>
                  <a:pt x="80" y="229"/>
                  <a:pt x="81" y="230"/>
                </a:cubicBezTo>
                <a:cubicBezTo>
                  <a:pt x="81" y="231"/>
                  <a:pt x="82" y="233"/>
                  <a:pt x="82" y="235"/>
                </a:cubicBezTo>
                <a:cubicBezTo>
                  <a:pt x="82" y="236"/>
                  <a:pt x="81" y="238"/>
                  <a:pt x="80" y="239"/>
                </a:cubicBezTo>
                <a:cubicBezTo>
                  <a:pt x="79" y="240"/>
                  <a:pt x="79" y="241"/>
                  <a:pt x="78" y="241"/>
                </a:cubicBezTo>
                <a:cubicBezTo>
                  <a:pt x="78" y="242"/>
                  <a:pt x="77" y="243"/>
                  <a:pt x="77" y="245"/>
                </a:cubicBezTo>
                <a:cubicBezTo>
                  <a:pt x="77" y="246"/>
                  <a:pt x="76" y="247"/>
                  <a:pt x="75" y="248"/>
                </a:cubicBezTo>
                <a:cubicBezTo>
                  <a:pt x="75" y="249"/>
                  <a:pt x="75" y="250"/>
                  <a:pt x="74" y="250"/>
                </a:cubicBezTo>
                <a:cubicBezTo>
                  <a:pt x="73" y="251"/>
                  <a:pt x="73" y="252"/>
                  <a:pt x="72" y="254"/>
                </a:cubicBezTo>
                <a:cubicBezTo>
                  <a:pt x="72" y="254"/>
                  <a:pt x="72" y="254"/>
                  <a:pt x="72" y="254"/>
                </a:cubicBezTo>
                <a:cubicBezTo>
                  <a:pt x="72" y="257"/>
                  <a:pt x="72" y="259"/>
                  <a:pt x="69" y="260"/>
                </a:cubicBezTo>
                <a:cubicBezTo>
                  <a:pt x="68" y="261"/>
                  <a:pt x="68" y="261"/>
                  <a:pt x="68" y="261"/>
                </a:cubicBezTo>
                <a:cubicBezTo>
                  <a:pt x="66" y="262"/>
                  <a:pt x="65" y="262"/>
                  <a:pt x="64" y="265"/>
                </a:cubicBezTo>
                <a:cubicBezTo>
                  <a:pt x="61" y="270"/>
                  <a:pt x="59" y="276"/>
                  <a:pt x="58" y="280"/>
                </a:cubicBezTo>
                <a:cubicBezTo>
                  <a:pt x="57" y="280"/>
                  <a:pt x="57" y="281"/>
                  <a:pt x="56" y="282"/>
                </a:cubicBezTo>
                <a:cubicBezTo>
                  <a:pt x="55" y="283"/>
                  <a:pt x="55" y="284"/>
                  <a:pt x="54" y="284"/>
                </a:cubicBezTo>
                <a:cubicBezTo>
                  <a:pt x="53" y="284"/>
                  <a:pt x="53" y="285"/>
                  <a:pt x="52" y="285"/>
                </a:cubicBezTo>
                <a:cubicBezTo>
                  <a:pt x="51" y="286"/>
                  <a:pt x="50" y="286"/>
                  <a:pt x="49" y="288"/>
                </a:cubicBezTo>
                <a:cubicBezTo>
                  <a:pt x="47" y="289"/>
                  <a:pt x="45" y="292"/>
                  <a:pt x="43" y="294"/>
                </a:cubicBezTo>
                <a:cubicBezTo>
                  <a:pt x="42" y="296"/>
                  <a:pt x="42" y="296"/>
                  <a:pt x="42" y="296"/>
                </a:cubicBezTo>
                <a:cubicBezTo>
                  <a:pt x="44" y="297"/>
                  <a:pt x="44" y="297"/>
                  <a:pt x="44" y="297"/>
                </a:cubicBezTo>
                <a:cubicBezTo>
                  <a:pt x="46" y="298"/>
                  <a:pt x="48" y="299"/>
                  <a:pt x="51" y="301"/>
                </a:cubicBezTo>
                <a:cubicBezTo>
                  <a:pt x="52" y="302"/>
                  <a:pt x="54" y="304"/>
                  <a:pt x="55" y="306"/>
                </a:cubicBezTo>
                <a:cubicBezTo>
                  <a:pt x="55" y="307"/>
                  <a:pt x="54" y="309"/>
                  <a:pt x="54" y="311"/>
                </a:cubicBezTo>
                <a:cubicBezTo>
                  <a:pt x="53" y="312"/>
                  <a:pt x="53" y="313"/>
                  <a:pt x="53" y="314"/>
                </a:cubicBezTo>
                <a:cubicBezTo>
                  <a:pt x="52" y="318"/>
                  <a:pt x="54" y="321"/>
                  <a:pt x="55" y="324"/>
                </a:cubicBezTo>
                <a:cubicBezTo>
                  <a:pt x="56" y="324"/>
                  <a:pt x="56" y="325"/>
                  <a:pt x="56" y="325"/>
                </a:cubicBezTo>
                <a:cubicBezTo>
                  <a:pt x="57" y="326"/>
                  <a:pt x="57" y="327"/>
                  <a:pt x="58" y="328"/>
                </a:cubicBezTo>
                <a:cubicBezTo>
                  <a:pt x="59" y="331"/>
                  <a:pt x="60" y="333"/>
                  <a:pt x="61" y="336"/>
                </a:cubicBezTo>
                <a:cubicBezTo>
                  <a:pt x="63" y="341"/>
                  <a:pt x="64" y="348"/>
                  <a:pt x="63" y="355"/>
                </a:cubicBezTo>
                <a:cubicBezTo>
                  <a:pt x="62" y="355"/>
                  <a:pt x="61" y="355"/>
                  <a:pt x="60" y="355"/>
                </a:cubicBezTo>
                <a:cubicBezTo>
                  <a:pt x="59" y="355"/>
                  <a:pt x="58" y="355"/>
                  <a:pt x="56" y="355"/>
                </a:cubicBezTo>
                <a:cubicBezTo>
                  <a:pt x="54" y="355"/>
                  <a:pt x="52" y="355"/>
                  <a:pt x="50" y="356"/>
                </a:cubicBezTo>
                <a:cubicBezTo>
                  <a:pt x="49" y="357"/>
                  <a:pt x="49" y="357"/>
                  <a:pt x="49" y="357"/>
                </a:cubicBezTo>
                <a:cubicBezTo>
                  <a:pt x="49" y="359"/>
                  <a:pt x="49" y="359"/>
                  <a:pt x="49" y="359"/>
                </a:cubicBezTo>
                <a:cubicBezTo>
                  <a:pt x="51" y="362"/>
                  <a:pt x="54" y="364"/>
                  <a:pt x="56" y="367"/>
                </a:cubicBezTo>
                <a:cubicBezTo>
                  <a:pt x="57" y="367"/>
                  <a:pt x="57" y="368"/>
                  <a:pt x="58" y="368"/>
                </a:cubicBezTo>
                <a:cubicBezTo>
                  <a:pt x="59" y="369"/>
                  <a:pt x="59" y="370"/>
                  <a:pt x="60" y="370"/>
                </a:cubicBezTo>
                <a:cubicBezTo>
                  <a:pt x="62" y="372"/>
                  <a:pt x="64" y="373"/>
                  <a:pt x="64" y="375"/>
                </a:cubicBezTo>
                <a:cubicBezTo>
                  <a:pt x="65" y="378"/>
                  <a:pt x="66" y="381"/>
                  <a:pt x="66" y="384"/>
                </a:cubicBezTo>
                <a:cubicBezTo>
                  <a:pt x="66" y="386"/>
                  <a:pt x="66" y="386"/>
                  <a:pt x="66" y="386"/>
                </a:cubicBezTo>
                <a:cubicBezTo>
                  <a:pt x="67" y="390"/>
                  <a:pt x="67" y="394"/>
                  <a:pt x="67" y="398"/>
                </a:cubicBezTo>
                <a:cubicBezTo>
                  <a:pt x="67" y="399"/>
                  <a:pt x="67" y="399"/>
                  <a:pt x="67" y="400"/>
                </a:cubicBezTo>
                <a:cubicBezTo>
                  <a:pt x="67" y="404"/>
                  <a:pt x="66" y="410"/>
                  <a:pt x="72" y="411"/>
                </a:cubicBezTo>
                <a:cubicBezTo>
                  <a:pt x="73" y="412"/>
                  <a:pt x="74" y="412"/>
                  <a:pt x="75" y="412"/>
                </a:cubicBezTo>
                <a:cubicBezTo>
                  <a:pt x="75" y="412"/>
                  <a:pt x="76" y="412"/>
                  <a:pt x="77" y="412"/>
                </a:cubicBezTo>
                <a:cubicBezTo>
                  <a:pt x="78" y="412"/>
                  <a:pt x="78" y="411"/>
                  <a:pt x="79" y="411"/>
                </a:cubicBezTo>
                <a:cubicBezTo>
                  <a:pt x="79" y="411"/>
                  <a:pt x="79" y="411"/>
                  <a:pt x="79" y="411"/>
                </a:cubicBezTo>
                <a:cubicBezTo>
                  <a:pt x="86" y="412"/>
                  <a:pt x="92" y="412"/>
                  <a:pt x="99" y="412"/>
                </a:cubicBezTo>
                <a:cubicBezTo>
                  <a:pt x="106" y="412"/>
                  <a:pt x="114" y="412"/>
                  <a:pt x="122" y="412"/>
                </a:cubicBezTo>
                <a:cubicBezTo>
                  <a:pt x="128" y="413"/>
                  <a:pt x="135" y="413"/>
                  <a:pt x="141" y="413"/>
                </a:cubicBezTo>
                <a:cubicBezTo>
                  <a:pt x="147" y="413"/>
                  <a:pt x="147" y="413"/>
                  <a:pt x="147" y="413"/>
                </a:cubicBezTo>
                <a:cubicBezTo>
                  <a:pt x="147" y="415"/>
                  <a:pt x="147" y="416"/>
                  <a:pt x="146" y="418"/>
                </a:cubicBezTo>
                <a:cubicBezTo>
                  <a:pt x="146" y="420"/>
                  <a:pt x="146" y="420"/>
                  <a:pt x="145" y="421"/>
                </a:cubicBezTo>
                <a:cubicBezTo>
                  <a:pt x="144" y="422"/>
                  <a:pt x="144" y="422"/>
                  <a:pt x="144" y="423"/>
                </a:cubicBezTo>
                <a:cubicBezTo>
                  <a:pt x="138" y="430"/>
                  <a:pt x="144" y="445"/>
                  <a:pt x="146" y="450"/>
                </a:cubicBezTo>
                <a:cubicBezTo>
                  <a:pt x="149" y="456"/>
                  <a:pt x="154" y="459"/>
                  <a:pt x="158" y="462"/>
                </a:cubicBezTo>
                <a:cubicBezTo>
                  <a:pt x="160" y="463"/>
                  <a:pt x="163" y="464"/>
                  <a:pt x="165" y="465"/>
                </a:cubicBezTo>
                <a:cubicBezTo>
                  <a:pt x="167" y="465"/>
                  <a:pt x="168" y="466"/>
                  <a:pt x="170" y="466"/>
                </a:cubicBezTo>
                <a:cubicBezTo>
                  <a:pt x="171" y="467"/>
                  <a:pt x="172" y="468"/>
                  <a:pt x="172" y="469"/>
                </a:cubicBezTo>
                <a:cubicBezTo>
                  <a:pt x="173" y="470"/>
                  <a:pt x="173" y="470"/>
                  <a:pt x="173" y="470"/>
                </a:cubicBezTo>
                <a:cubicBezTo>
                  <a:pt x="173" y="470"/>
                  <a:pt x="173" y="470"/>
                  <a:pt x="173" y="470"/>
                </a:cubicBezTo>
                <a:cubicBezTo>
                  <a:pt x="174" y="471"/>
                  <a:pt x="175" y="471"/>
                  <a:pt x="176" y="471"/>
                </a:cubicBezTo>
                <a:cubicBezTo>
                  <a:pt x="179" y="472"/>
                  <a:pt x="181" y="473"/>
                  <a:pt x="183" y="475"/>
                </a:cubicBezTo>
                <a:cubicBezTo>
                  <a:pt x="184" y="475"/>
                  <a:pt x="185" y="476"/>
                  <a:pt x="186" y="477"/>
                </a:cubicBezTo>
                <a:cubicBezTo>
                  <a:pt x="187" y="479"/>
                  <a:pt x="189" y="481"/>
                  <a:pt x="191" y="481"/>
                </a:cubicBezTo>
                <a:cubicBezTo>
                  <a:pt x="191" y="481"/>
                  <a:pt x="192" y="481"/>
                  <a:pt x="193" y="480"/>
                </a:cubicBezTo>
                <a:cubicBezTo>
                  <a:pt x="194" y="480"/>
                  <a:pt x="196" y="480"/>
                  <a:pt x="198" y="479"/>
                </a:cubicBezTo>
                <a:cubicBezTo>
                  <a:pt x="201" y="479"/>
                  <a:pt x="204" y="478"/>
                  <a:pt x="207" y="476"/>
                </a:cubicBezTo>
                <a:cubicBezTo>
                  <a:pt x="208" y="475"/>
                  <a:pt x="209" y="473"/>
                  <a:pt x="210" y="472"/>
                </a:cubicBezTo>
                <a:cubicBezTo>
                  <a:pt x="210" y="471"/>
                  <a:pt x="211" y="471"/>
                  <a:pt x="211" y="470"/>
                </a:cubicBezTo>
                <a:cubicBezTo>
                  <a:pt x="212" y="469"/>
                  <a:pt x="212" y="468"/>
                  <a:pt x="213" y="467"/>
                </a:cubicBezTo>
                <a:cubicBezTo>
                  <a:pt x="212" y="466"/>
                  <a:pt x="212" y="466"/>
                  <a:pt x="212" y="466"/>
                </a:cubicBezTo>
                <a:cubicBezTo>
                  <a:pt x="212" y="466"/>
                  <a:pt x="212" y="466"/>
                  <a:pt x="212" y="466"/>
                </a:cubicBezTo>
                <a:cubicBezTo>
                  <a:pt x="213" y="467"/>
                  <a:pt x="213" y="467"/>
                  <a:pt x="213" y="467"/>
                </a:cubicBezTo>
                <a:cubicBezTo>
                  <a:pt x="214" y="466"/>
                  <a:pt x="215" y="464"/>
                  <a:pt x="216" y="463"/>
                </a:cubicBezTo>
                <a:cubicBezTo>
                  <a:pt x="217" y="462"/>
                  <a:pt x="217" y="461"/>
                  <a:pt x="218" y="460"/>
                </a:cubicBezTo>
                <a:cubicBezTo>
                  <a:pt x="219" y="458"/>
                  <a:pt x="220" y="456"/>
                  <a:pt x="221" y="456"/>
                </a:cubicBezTo>
                <a:cubicBezTo>
                  <a:pt x="222" y="455"/>
                  <a:pt x="224" y="455"/>
                  <a:pt x="227" y="454"/>
                </a:cubicBezTo>
                <a:cubicBezTo>
                  <a:pt x="228" y="454"/>
                  <a:pt x="229" y="454"/>
                  <a:pt x="229" y="454"/>
                </a:cubicBezTo>
                <a:cubicBezTo>
                  <a:pt x="230" y="454"/>
                  <a:pt x="230" y="454"/>
                  <a:pt x="231" y="454"/>
                </a:cubicBezTo>
                <a:cubicBezTo>
                  <a:pt x="231" y="454"/>
                  <a:pt x="232" y="454"/>
                  <a:pt x="233" y="454"/>
                </a:cubicBezTo>
                <a:cubicBezTo>
                  <a:pt x="233" y="454"/>
                  <a:pt x="234" y="454"/>
                  <a:pt x="234" y="454"/>
                </a:cubicBezTo>
                <a:cubicBezTo>
                  <a:pt x="235" y="454"/>
                  <a:pt x="236" y="454"/>
                  <a:pt x="237" y="454"/>
                </a:cubicBezTo>
                <a:cubicBezTo>
                  <a:pt x="239" y="453"/>
                  <a:pt x="240" y="452"/>
                  <a:pt x="242" y="451"/>
                </a:cubicBezTo>
                <a:cubicBezTo>
                  <a:pt x="243" y="449"/>
                  <a:pt x="245" y="448"/>
                  <a:pt x="248" y="448"/>
                </a:cubicBezTo>
                <a:cubicBezTo>
                  <a:pt x="248" y="448"/>
                  <a:pt x="248" y="448"/>
                  <a:pt x="248" y="448"/>
                </a:cubicBezTo>
                <a:cubicBezTo>
                  <a:pt x="251" y="448"/>
                  <a:pt x="253" y="449"/>
                  <a:pt x="255" y="451"/>
                </a:cubicBezTo>
                <a:cubicBezTo>
                  <a:pt x="256" y="452"/>
                  <a:pt x="258" y="453"/>
                  <a:pt x="259" y="454"/>
                </a:cubicBezTo>
                <a:cubicBezTo>
                  <a:pt x="260" y="454"/>
                  <a:pt x="260" y="454"/>
                  <a:pt x="261" y="454"/>
                </a:cubicBezTo>
                <a:cubicBezTo>
                  <a:pt x="263" y="454"/>
                  <a:pt x="264" y="454"/>
                  <a:pt x="266" y="456"/>
                </a:cubicBezTo>
                <a:cubicBezTo>
                  <a:pt x="267" y="456"/>
                  <a:pt x="268" y="457"/>
                  <a:pt x="268" y="458"/>
                </a:cubicBezTo>
                <a:cubicBezTo>
                  <a:pt x="269" y="458"/>
                  <a:pt x="270" y="459"/>
                  <a:pt x="272" y="460"/>
                </a:cubicBezTo>
                <a:cubicBezTo>
                  <a:pt x="274" y="461"/>
                  <a:pt x="276" y="463"/>
                  <a:pt x="277" y="464"/>
                </a:cubicBezTo>
                <a:cubicBezTo>
                  <a:pt x="280" y="466"/>
                  <a:pt x="283" y="468"/>
                  <a:pt x="286" y="469"/>
                </a:cubicBezTo>
                <a:cubicBezTo>
                  <a:pt x="288" y="470"/>
                  <a:pt x="290" y="471"/>
                  <a:pt x="292" y="471"/>
                </a:cubicBezTo>
                <a:cubicBezTo>
                  <a:pt x="298" y="471"/>
                  <a:pt x="303" y="468"/>
                  <a:pt x="307" y="466"/>
                </a:cubicBezTo>
                <a:cubicBezTo>
                  <a:pt x="307" y="466"/>
                  <a:pt x="308" y="466"/>
                  <a:pt x="309" y="465"/>
                </a:cubicBezTo>
                <a:cubicBezTo>
                  <a:pt x="310" y="464"/>
                  <a:pt x="312" y="463"/>
                  <a:pt x="314" y="463"/>
                </a:cubicBezTo>
                <a:cubicBezTo>
                  <a:pt x="315" y="463"/>
                  <a:pt x="315" y="463"/>
                  <a:pt x="316" y="463"/>
                </a:cubicBezTo>
                <a:cubicBezTo>
                  <a:pt x="318" y="464"/>
                  <a:pt x="320" y="465"/>
                  <a:pt x="322" y="467"/>
                </a:cubicBezTo>
                <a:cubicBezTo>
                  <a:pt x="323" y="467"/>
                  <a:pt x="323" y="468"/>
                  <a:pt x="324" y="468"/>
                </a:cubicBezTo>
                <a:cubicBezTo>
                  <a:pt x="326" y="469"/>
                  <a:pt x="328" y="469"/>
                  <a:pt x="329" y="469"/>
                </a:cubicBezTo>
                <a:cubicBezTo>
                  <a:pt x="334" y="469"/>
                  <a:pt x="339" y="466"/>
                  <a:pt x="346" y="459"/>
                </a:cubicBezTo>
                <a:cubicBezTo>
                  <a:pt x="346" y="459"/>
                  <a:pt x="347" y="458"/>
                  <a:pt x="348" y="456"/>
                </a:cubicBezTo>
                <a:cubicBezTo>
                  <a:pt x="350" y="454"/>
                  <a:pt x="351" y="451"/>
                  <a:pt x="354" y="451"/>
                </a:cubicBezTo>
                <a:cubicBezTo>
                  <a:pt x="354" y="451"/>
                  <a:pt x="355" y="451"/>
                  <a:pt x="355" y="451"/>
                </a:cubicBezTo>
                <a:cubicBezTo>
                  <a:pt x="355" y="452"/>
                  <a:pt x="356" y="455"/>
                  <a:pt x="355" y="460"/>
                </a:cubicBezTo>
                <a:cubicBezTo>
                  <a:pt x="355" y="462"/>
                  <a:pt x="354" y="463"/>
                  <a:pt x="353" y="465"/>
                </a:cubicBezTo>
                <a:cubicBezTo>
                  <a:pt x="353" y="466"/>
                  <a:pt x="353" y="466"/>
                  <a:pt x="353" y="466"/>
                </a:cubicBezTo>
                <a:cubicBezTo>
                  <a:pt x="352" y="468"/>
                  <a:pt x="350" y="470"/>
                  <a:pt x="349" y="472"/>
                </a:cubicBezTo>
                <a:cubicBezTo>
                  <a:pt x="347" y="475"/>
                  <a:pt x="346" y="477"/>
                  <a:pt x="344" y="479"/>
                </a:cubicBezTo>
                <a:cubicBezTo>
                  <a:pt x="344" y="480"/>
                  <a:pt x="344" y="480"/>
                  <a:pt x="344" y="480"/>
                </a:cubicBezTo>
                <a:cubicBezTo>
                  <a:pt x="343" y="483"/>
                  <a:pt x="343" y="483"/>
                  <a:pt x="343" y="483"/>
                </a:cubicBezTo>
                <a:cubicBezTo>
                  <a:pt x="345" y="483"/>
                  <a:pt x="345" y="483"/>
                  <a:pt x="345" y="483"/>
                </a:cubicBezTo>
                <a:cubicBezTo>
                  <a:pt x="345" y="483"/>
                  <a:pt x="345" y="483"/>
                  <a:pt x="345" y="483"/>
                </a:cubicBezTo>
                <a:cubicBezTo>
                  <a:pt x="346" y="484"/>
                  <a:pt x="348" y="485"/>
                  <a:pt x="349" y="486"/>
                </a:cubicBezTo>
                <a:cubicBezTo>
                  <a:pt x="350" y="487"/>
                  <a:pt x="350" y="487"/>
                  <a:pt x="351" y="487"/>
                </a:cubicBezTo>
                <a:cubicBezTo>
                  <a:pt x="352" y="487"/>
                  <a:pt x="352" y="486"/>
                  <a:pt x="353" y="486"/>
                </a:cubicBezTo>
                <a:cubicBezTo>
                  <a:pt x="354" y="486"/>
                  <a:pt x="354" y="486"/>
                  <a:pt x="355" y="486"/>
                </a:cubicBezTo>
                <a:cubicBezTo>
                  <a:pt x="355" y="486"/>
                  <a:pt x="356" y="486"/>
                  <a:pt x="356" y="486"/>
                </a:cubicBezTo>
                <a:cubicBezTo>
                  <a:pt x="357" y="486"/>
                  <a:pt x="357" y="486"/>
                  <a:pt x="358" y="486"/>
                </a:cubicBezTo>
                <a:cubicBezTo>
                  <a:pt x="358" y="486"/>
                  <a:pt x="359" y="486"/>
                  <a:pt x="359" y="486"/>
                </a:cubicBezTo>
                <a:cubicBezTo>
                  <a:pt x="360" y="486"/>
                  <a:pt x="361" y="487"/>
                  <a:pt x="361" y="487"/>
                </a:cubicBezTo>
                <a:cubicBezTo>
                  <a:pt x="363" y="487"/>
                  <a:pt x="364" y="486"/>
                  <a:pt x="366" y="486"/>
                </a:cubicBezTo>
                <a:cubicBezTo>
                  <a:pt x="367" y="485"/>
                  <a:pt x="369" y="485"/>
                  <a:pt x="371" y="485"/>
                </a:cubicBezTo>
                <a:cubicBezTo>
                  <a:pt x="371" y="485"/>
                  <a:pt x="372" y="485"/>
                  <a:pt x="372" y="485"/>
                </a:cubicBezTo>
                <a:cubicBezTo>
                  <a:pt x="373" y="485"/>
                  <a:pt x="374" y="485"/>
                  <a:pt x="375" y="485"/>
                </a:cubicBezTo>
                <a:cubicBezTo>
                  <a:pt x="378" y="485"/>
                  <a:pt x="378" y="485"/>
                  <a:pt x="378" y="485"/>
                </a:cubicBezTo>
                <a:cubicBezTo>
                  <a:pt x="378" y="482"/>
                  <a:pt x="378" y="482"/>
                  <a:pt x="378" y="482"/>
                </a:cubicBezTo>
                <a:cubicBezTo>
                  <a:pt x="378" y="481"/>
                  <a:pt x="378" y="480"/>
                  <a:pt x="378" y="478"/>
                </a:cubicBezTo>
                <a:cubicBezTo>
                  <a:pt x="377" y="477"/>
                  <a:pt x="377" y="476"/>
                  <a:pt x="376" y="475"/>
                </a:cubicBezTo>
                <a:cubicBezTo>
                  <a:pt x="376" y="473"/>
                  <a:pt x="375" y="472"/>
                  <a:pt x="375" y="470"/>
                </a:cubicBezTo>
                <a:cubicBezTo>
                  <a:pt x="375" y="469"/>
                  <a:pt x="375" y="468"/>
                  <a:pt x="375" y="466"/>
                </a:cubicBezTo>
                <a:cubicBezTo>
                  <a:pt x="374" y="462"/>
                  <a:pt x="374" y="457"/>
                  <a:pt x="375" y="452"/>
                </a:cubicBezTo>
                <a:cubicBezTo>
                  <a:pt x="376" y="450"/>
                  <a:pt x="378" y="447"/>
                  <a:pt x="379" y="445"/>
                </a:cubicBezTo>
                <a:cubicBezTo>
                  <a:pt x="380" y="443"/>
                  <a:pt x="381" y="442"/>
                  <a:pt x="382" y="440"/>
                </a:cubicBezTo>
                <a:cubicBezTo>
                  <a:pt x="383" y="439"/>
                  <a:pt x="383" y="438"/>
                  <a:pt x="384" y="437"/>
                </a:cubicBezTo>
                <a:cubicBezTo>
                  <a:pt x="385" y="435"/>
                  <a:pt x="388" y="433"/>
                  <a:pt x="390" y="432"/>
                </a:cubicBezTo>
                <a:cubicBezTo>
                  <a:pt x="392" y="431"/>
                  <a:pt x="394" y="430"/>
                  <a:pt x="395" y="428"/>
                </a:cubicBezTo>
                <a:cubicBezTo>
                  <a:pt x="399" y="424"/>
                  <a:pt x="401" y="421"/>
                  <a:pt x="401" y="416"/>
                </a:cubicBezTo>
                <a:cubicBezTo>
                  <a:pt x="400" y="410"/>
                  <a:pt x="405" y="405"/>
                  <a:pt x="410" y="401"/>
                </a:cubicBezTo>
                <a:cubicBezTo>
                  <a:pt x="411" y="400"/>
                  <a:pt x="411" y="400"/>
                  <a:pt x="412" y="399"/>
                </a:cubicBezTo>
                <a:cubicBezTo>
                  <a:pt x="413" y="398"/>
                  <a:pt x="414" y="397"/>
                  <a:pt x="414" y="396"/>
                </a:cubicBezTo>
                <a:cubicBezTo>
                  <a:pt x="415" y="395"/>
                  <a:pt x="416" y="394"/>
                  <a:pt x="417" y="393"/>
                </a:cubicBezTo>
                <a:cubicBezTo>
                  <a:pt x="419" y="392"/>
                  <a:pt x="421" y="391"/>
                  <a:pt x="424" y="390"/>
                </a:cubicBezTo>
                <a:cubicBezTo>
                  <a:pt x="425" y="389"/>
                  <a:pt x="427" y="389"/>
                  <a:pt x="428" y="389"/>
                </a:cubicBezTo>
                <a:cubicBezTo>
                  <a:pt x="429" y="389"/>
                  <a:pt x="431" y="389"/>
                  <a:pt x="432" y="389"/>
                </a:cubicBezTo>
                <a:cubicBezTo>
                  <a:pt x="435" y="388"/>
                  <a:pt x="436" y="384"/>
                  <a:pt x="438" y="381"/>
                </a:cubicBezTo>
                <a:cubicBezTo>
                  <a:pt x="438" y="380"/>
                  <a:pt x="439" y="379"/>
                  <a:pt x="439" y="378"/>
                </a:cubicBezTo>
                <a:cubicBezTo>
                  <a:pt x="441" y="375"/>
                  <a:pt x="442" y="371"/>
                  <a:pt x="443" y="367"/>
                </a:cubicBezTo>
                <a:cubicBezTo>
                  <a:pt x="444" y="361"/>
                  <a:pt x="446" y="358"/>
                  <a:pt x="451" y="355"/>
                </a:cubicBezTo>
                <a:cubicBezTo>
                  <a:pt x="451" y="354"/>
                  <a:pt x="451" y="354"/>
                  <a:pt x="451" y="354"/>
                </a:cubicBezTo>
                <a:cubicBezTo>
                  <a:pt x="453" y="353"/>
                  <a:pt x="455" y="352"/>
                  <a:pt x="457" y="352"/>
                </a:cubicBezTo>
                <a:cubicBezTo>
                  <a:pt x="458" y="352"/>
                  <a:pt x="458" y="352"/>
                  <a:pt x="458" y="352"/>
                </a:cubicBezTo>
                <a:cubicBezTo>
                  <a:pt x="458" y="352"/>
                  <a:pt x="460" y="352"/>
                  <a:pt x="460" y="352"/>
                </a:cubicBezTo>
                <a:cubicBezTo>
                  <a:pt x="461" y="352"/>
                  <a:pt x="463" y="352"/>
                  <a:pt x="464" y="351"/>
                </a:cubicBezTo>
                <a:cubicBezTo>
                  <a:pt x="467" y="348"/>
                  <a:pt x="469" y="345"/>
                  <a:pt x="470" y="341"/>
                </a:cubicBezTo>
                <a:cubicBezTo>
                  <a:pt x="471" y="340"/>
                  <a:pt x="472" y="339"/>
                  <a:pt x="472" y="337"/>
                </a:cubicBezTo>
                <a:cubicBezTo>
                  <a:pt x="474" y="335"/>
                  <a:pt x="475" y="332"/>
                  <a:pt x="475" y="329"/>
                </a:cubicBezTo>
                <a:cubicBezTo>
                  <a:pt x="475" y="327"/>
                  <a:pt x="475" y="326"/>
                  <a:pt x="475" y="325"/>
                </a:cubicBezTo>
                <a:cubicBezTo>
                  <a:pt x="475" y="321"/>
                  <a:pt x="474" y="318"/>
                  <a:pt x="476" y="315"/>
                </a:cubicBezTo>
                <a:cubicBezTo>
                  <a:pt x="477" y="314"/>
                  <a:pt x="477" y="313"/>
                  <a:pt x="478" y="312"/>
                </a:cubicBezTo>
                <a:cubicBezTo>
                  <a:pt x="479" y="312"/>
                  <a:pt x="480" y="311"/>
                  <a:pt x="480" y="310"/>
                </a:cubicBezTo>
                <a:cubicBezTo>
                  <a:pt x="481" y="309"/>
                  <a:pt x="481" y="306"/>
                  <a:pt x="480" y="304"/>
                </a:cubicBezTo>
                <a:cubicBezTo>
                  <a:pt x="480" y="303"/>
                  <a:pt x="480" y="301"/>
                  <a:pt x="480" y="300"/>
                </a:cubicBezTo>
                <a:cubicBezTo>
                  <a:pt x="481" y="296"/>
                  <a:pt x="482" y="293"/>
                  <a:pt x="484" y="290"/>
                </a:cubicBezTo>
                <a:cubicBezTo>
                  <a:pt x="484" y="289"/>
                  <a:pt x="485" y="288"/>
                  <a:pt x="485" y="287"/>
                </a:cubicBezTo>
                <a:cubicBezTo>
                  <a:pt x="485" y="286"/>
                  <a:pt x="486" y="285"/>
                  <a:pt x="487" y="284"/>
                </a:cubicBezTo>
                <a:cubicBezTo>
                  <a:pt x="487" y="284"/>
                  <a:pt x="488" y="283"/>
                  <a:pt x="488" y="282"/>
                </a:cubicBezTo>
                <a:cubicBezTo>
                  <a:pt x="489" y="282"/>
                  <a:pt x="490" y="281"/>
                  <a:pt x="490" y="280"/>
                </a:cubicBezTo>
                <a:cubicBezTo>
                  <a:pt x="492" y="276"/>
                  <a:pt x="493" y="271"/>
                  <a:pt x="493" y="267"/>
                </a:cubicBezTo>
                <a:cubicBezTo>
                  <a:pt x="493" y="267"/>
                  <a:pt x="493" y="266"/>
                  <a:pt x="493" y="266"/>
                </a:cubicBezTo>
                <a:cubicBezTo>
                  <a:pt x="493" y="264"/>
                  <a:pt x="493" y="263"/>
                  <a:pt x="494" y="261"/>
                </a:cubicBezTo>
                <a:cubicBezTo>
                  <a:pt x="495" y="261"/>
                  <a:pt x="495" y="260"/>
                  <a:pt x="496" y="260"/>
                </a:cubicBezTo>
                <a:cubicBezTo>
                  <a:pt x="496" y="259"/>
                  <a:pt x="497" y="258"/>
                  <a:pt x="498" y="257"/>
                </a:cubicBezTo>
                <a:cubicBezTo>
                  <a:pt x="499" y="254"/>
                  <a:pt x="498" y="253"/>
                  <a:pt x="495" y="251"/>
                </a:cubicBezTo>
                <a:cubicBezTo>
                  <a:pt x="493" y="249"/>
                  <a:pt x="491" y="247"/>
                  <a:pt x="491" y="244"/>
                </a:cubicBezTo>
                <a:cubicBezTo>
                  <a:pt x="490" y="242"/>
                  <a:pt x="490" y="239"/>
                  <a:pt x="491" y="237"/>
                </a:cubicBezTo>
                <a:cubicBezTo>
                  <a:pt x="491" y="235"/>
                  <a:pt x="492" y="233"/>
                  <a:pt x="491" y="230"/>
                </a:cubicBezTo>
                <a:cubicBezTo>
                  <a:pt x="491" y="229"/>
                  <a:pt x="491" y="227"/>
                  <a:pt x="491" y="226"/>
                </a:cubicBezTo>
                <a:cubicBezTo>
                  <a:pt x="490" y="223"/>
                  <a:pt x="489" y="220"/>
                  <a:pt x="489" y="217"/>
                </a:cubicBezTo>
                <a:cubicBezTo>
                  <a:pt x="490" y="216"/>
                  <a:pt x="490" y="215"/>
                  <a:pt x="490" y="214"/>
                </a:cubicBezTo>
                <a:cubicBezTo>
                  <a:pt x="490" y="213"/>
                  <a:pt x="490" y="212"/>
                  <a:pt x="490" y="211"/>
                </a:cubicBezTo>
                <a:cubicBezTo>
                  <a:pt x="490" y="209"/>
                  <a:pt x="490" y="208"/>
                  <a:pt x="490" y="207"/>
                </a:cubicBezTo>
                <a:cubicBezTo>
                  <a:pt x="489" y="206"/>
                  <a:pt x="489" y="205"/>
                  <a:pt x="489" y="204"/>
                </a:cubicBezTo>
                <a:cubicBezTo>
                  <a:pt x="489" y="203"/>
                  <a:pt x="489" y="202"/>
                  <a:pt x="489" y="201"/>
                </a:cubicBezTo>
                <a:cubicBezTo>
                  <a:pt x="489" y="200"/>
                  <a:pt x="490" y="199"/>
                  <a:pt x="490" y="198"/>
                </a:cubicBezTo>
                <a:cubicBezTo>
                  <a:pt x="489" y="197"/>
                  <a:pt x="489" y="196"/>
                  <a:pt x="488" y="195"/>
                </a:cubicBezTo>
                <a:cubicBezTo>
                  <a:pt x="488" y="194"/>
                  <a:pt x="488" y="193"/>
                  <a:pt x="488" y="193"/>
                </a:cubicBezTo>
                <a:cubicBezTo>
                  <a:pt x="487" y="189"/>
                  <a:pt x="488" y="186"/>
                  <a:pt x="489" y="182"/>
                </a:cubicBezTo>
                <a:cubicBezTo>
                  <a:pt x="489" y="181"/>
                  <a:pt x="490" y="181"/>
                  <a:pt x="490" y="180"/>
                </a:cubicBezTo>
                <a:cubicBezTo>
                  <a:pt x="490" y="179"/>
                  <a:pt x="491" y="178"/>
                  <a:pt x="491" y="177"/>
                </a:cubicBezTo>
                <a:cubicBezTo>
                  <a:pt x="492" y="176"/>
                  <a:pt x="492" y="175"/>
                  <a:pt x="492" y="174"/>
                </a:cubicBezTo>
                <a:cubicBezTo>
                  <a:pt x="493" y="173"/>
                  <a:pt x="493" y="171"/>
                  <a:pt x="493" y="170"/>
                </a:cubicBezTo>
                <a:cubicBezTo>
                  <a:pt x="493" y="169"/>
                  <a:pt x="493" y="168"/>
                  <a:pt x="493" y="168"/>
                </a:cubicBezTo>
                <a:cubicBezTo>
                  <a:pt x="493" y="167"/>
                  <a:pt x="493" y="166"/>
                  <a:pt x="493" y="165"/>
                </a:cubicBezTo>
                <a:cubicBezTo>
                  <a:pt x="493" y="161"/>
                  <a:pt x="493" y="158"/>
                  <a:pt x="495" y="155"/>
                </a:cubicBezTo>
                <a:cubicBezTo>
                  <a:pt x="496" y="153"/>
                  <a:pt x="496" y="151"/>
                  <a:pt x="497" y="149"/>
                </a:cubicBezTo>
                <a:cubicBezTo>
                  <a:pt x="498" y="147"/>
                  <a:pt x="499" y="144"/>
                  <a:pt x="501" y="142"/>
                </a:cubicBezTo>
                <a:cubicBezTo>
                  <a:pt x="503" y="139"/>
                  <a:pt x="504" y="136"/>
                  <a:pt x="504" y="133"/>
                </a:cubicBezTo>
                <a:cubicBezTo>
                  <a:pt x="505" y="131"/>
                  <a:pt x="505" y="129"/>
                  <a:pt x="506" y="127"/>
                </a:cubicBezTo>
                <a:cubicBezTo>
                  <a:pt x="507" y="127"/>
                  <a:pt x="507" y="126"/>
                  <a:pt x="507" y="125"/>
                </a:cubicBezTo>
                <a:cubicBezTo>
                  <a:pt x="508" y="123"/>
                  <a:pt x="509" y="121"/>
                  <a:pt x="510" y="119"/>
                </a:cubicBezTo>
                <a:cubicBezTo>
                  <a:pt x="511" y="116"/>
                  <a:pt x="511" y="116"/>
                  <a:pt x="511" y="116"/>
                </a:cubicBezTo>
                <a:lnTo>
                  <a:pt x="235" y="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0" name="Freeform 32">
            <a:extLst>
              <a:ext uri="{FF2B5EF4-FFF2-40B4-BE49-F238E27FC236}">
                <a16:creationId xmlns:a16="http://schemas.microsoft.com/office/drawing/2014/main" id="{AC0D6FFF-2E06-4285-BC22-BE42790E6602}"/>
              </a:ext>
            </a:extLst>
          </p:cNvPr>
          <p:cNvSpPr>
            <a:spLocks/>
          </p:cNvSpPr>
          <p:nvPr/>
        </p:nvSpPr>
        <p:spPr bwMode="auto">
          <a:xfrm>
            <a:off x="1181314" y="2735915"/>
            <a:ext cx="1097525" cy="888235"/>
          </a:xfrm>
          <a:custGeom>
            <a:avLst/>
            <a:gdLst>
              <a:gd name="T0" fmla="*/ 306 w 313"/>
              <a:gd name="T1" fmla="*/ 178 h 260"/>
              <a:gd name="T2" fmla="*/ 304 w 313"/>
              <a:gd name="T3" fmla="*/ 158 h 260"/>
              <a:gd name="T4" fmla="*/ 298 w 313"/>
              <a:gd name="T5" fmla="*/ 139 h 260"/>
              <a:gd name="T6" fmla="*/ 287 w 313"/>
              <a:gd name="T7" fmla="*/ 139 h 260"/>
              <a:gd name="T8" fmla="*/ 271 w 313"/>
              <a:gd name="T9" fmla="*/ 136 h 260"/>
              <a:gd name="T10" fmla="*/ 246 w 313"/>
              <a:gd name="T11" fmla="*/ 136 h 260"/>
              <a:gd name="T12" fmla="*/ 236 w 313"/>
              <a:gd name="T13" fmla="*/ 122 h 260"/>
              <a:gd name="T14" fmla="*/ 234 w 313"/>
              <a:gd name="T15" fmla="*/ 104 h 260"/>
              <a:gd name="T16" fmla="*/ 233 w 313"/>
              <a:gd name="T17" fmla="*/ 76 h 260"/>
              <a:gd name="T18" fmla="*/ 232 w 313"/>
              <a:gd name="T19" fmla="*/ 53 h 260"/>
              <a:gd name="T20" fmla="*/ 232 w 313"/>
              <a:gd name="T21" fmla="*/ 35 h 260"/>
              <a:gd name="T22" fmla="*/ 221 w 313"/>
              <a:gd name="T23" fmla="*/ 35 h 260"/>
              <a:gd name="T24" fmla="*/ 206 w 313"/>
              <a:gd name="T25" fmla="*/ 31 h 260"/>
              <a:gd name="T26" fmla="*/ 196 w 313"/>
              <a:gd name="T27" fmla="*/ 20 h 260"/>
              <a:gd name="T28" fmla="*/ 190 w 313"/>
              <a:gd name="T29" fmla="*/ 16 h 260"/>
              <a:gd name="T30" fmla="*/ 182 w 313"/>
              <a:gd name="T31" fmla="*/ 6 h 260"/>
              <a:gd name="T32" fmla="*/ 157 w 313"/>
              <a:gd name="T33" fmla="*/ 1 h 260"/>
              <a:gd name="T34" fmla="*/ 143 w 313"/>
              <a:gd name="T35" fmla="*/ 2 h 260"/>
              <a:gd name="T36" fmla="*/ 136 w 313"/>
              <a:gd name="T37" fmla="*/ 12 h 260"/>
              <a:gd name="T38" fmla="*/ 127 w 313"/>
              <a:gd name="T39" fmla="*/ 18 h 260"/>
              <a:gd name="T40" fmla="*/ 121 w 313"/>
              <a:gd name="T41" fmla="*/ 34 h 260"/>
              <a:gd name="T42" fmla="*/ 118 w 313"/>
              <a:gd name="T43" fmla="*/ 44 h 260"/>
              <a:gd name="T44" fmla="*/ 110 w 313"/>
              <a:gd name="T45" fmla="*/ 46 h 260"/>
              <a:gd name="T46" fmla="*/ 104 w 313"/>
              <a:gd name="T47" fmla="*/ 47 h 260"/>
              <a:gd name="T48" fmla="*/ 94 w 313"/>
              <a:gd name="T49" fmla="*/ 51 h 260"/>
              <a:gd name="T50" fmla="*/ 89 w 313"/>
              <a:gd name="T51" fmla="*/ 50 h 260"/>
              <a:gd name="T52" fmla="*/ 82 w 313"/>
              <a:gd name="T53" fmla="*/ 59 h 260"/>
              <a:gd name="T54" fmla="*/ 73 w 313"/>
              <a:gd name="T55" fmla="*/ 69 h 260"/>
              <a:gd name="T56" fmla="*/ 68 w 313"/>
              <a:gd name="T57" fmla="*/ 62 h 260"/>
              <a:gd name="T58" fmla="*/ 60 w 313"/>
              <a:gd name="T59" fmla="*/ 69 h 260"/>
              <a:gd name="T60" fmla="*/ 54 w 313"/>
              <a:gd name="T61" fmla="*/ 68 h 260"/>
              <a:gd name="T62" fmla="*/ 47 w 313"/>
              <a:gd name="T63" fmla="*/ 76 h 260"/>
              <a:gd name="T64" fmla="*/ 39 w 313"/>
              <a:gd name="T65" fmla="*/ 72 h 260"/>
              <a:gd name="T66" fmla="*/ 33 w 313"/>
              <a:gd name="T67" fmla="*/ 70 h 260"/>
              <a:gd name="T68" fmla="*/ 18 w 313"/>
              <a:gd name="T69" fmla="*/ 72 h 260"/>
              <a:gd name="T70" fmla="*/ 12 w 313"/>
              <a:gd name="T71" fmla="*/ 81 h 260"/>
              <a:gd name="T72" fmla="*/ 0 w 313"/>
              <a:gd name="T73" fmla="*/ 93 h 260"/>
              <a:gd name="T74" fmla="*/ 24 w 313"/>
              <a:gd name="T75" fmla="*/ 90 h 260"/>
              <a:gd name="T76" fmla="*/ 53 w 313"/>
              <a:gd name="T77" fmla="*/ 87 h 260"/>
              <a:gd name="T78" fmla="*/ 60 w 313"/>
              <a:gd name="T79" fmla="*/ 88 h 260"/>
              <a:gd name="T80" fmla="*/ 63 w 313"/>
              <a:gd name="T81" fmla="*/ 103 h 260"/>
              <a:gd name="T82" fmla="*/ 62 w 313"/>
              <a:gd name="T83" fmla="*/ 130 h 260"/>
              <a:gd name="T84" fmla="*/ 67 w 313"/>
              <a:gd name="T85" fmla="*/ 166 h 260"/>
              <a:gd name="T86" fmla="*/ 78 w 313"/>
              <a:gd name="T87" fmla="*/ 181 h 260"/>
              <a:gd name="T88" fmla="*/ 90 w 313"/>
              <a:gd name="T89" fmla="*/ 192 h 260"/>
              <a:gd name="T90" fmla="*/ 104 w 313"/>
              <a:gd name="T91" fmla="*/ 205 h 260"/>
              <a:gd name="T92" fmla="*/ 126 w 313"/>
              <a:gd name="T93" fmla="*/ 212 h 260"/>
              <a:gd name="T94" fmla="*/ 142 w 313"/>
              <a:gd name="T95" fmla="*/ 210 h 260"/>
              <a:gd name="T96" fmla="*/ 158 w 313"/>
              <a:gd name="T97" fmla="*/ 219 h 260"/>
              <a:gd name="T98" fmla="*/ 166 w 313"/>
              <a:gd name="T99" fmla="*/ 216 h 260"/>
              <a:gd name="T100" fmla="*/ 176 w 313"/>
              <a:gd name="T101" fmla="*/ 228 h 260"/>
              <a:gd name="T102" fmla="*/ 201 w 313"/>
              <a:gd name="T103" fmla="*/ 237 h 260"/>
              <a:gd name="T104" fmla="*/ 209 w 313"/>
              <a:gd name="T105" fmla="*/ 236 h 260"/>
              <a:gd name="T106" fmla="*/ 214 w 313"/>
              <a:gd name="T107" fmla="*/ 245 h 260"/>
              <a:gd name="T108" fmla="*/ 251 w 313"/>
              <a:gd name="T109" fmla="*/ 251 h 260"/>
              <a:gd name="T110" fmla="*/ 263 w 313"/>
              <a:gd name="T111" fmla="*/ 255 h 260"/>
              <a:gd name="T112" fmla="*/ 274 w 313"/>
              <a:gd name="T113" fmla="*/ 259 h 260"/>
              <a:gd name="T114" fmla="*/ 287 w 313"/>
              <a:gd name="T115" fmla="*/ 247 h 260"/>
              <a:gd name="T116" fmla="*/ 295 w 313"/>
              <a:gd name="T117" fmla="*/ 229 h 260"/>
              <a:gd name="T118" fmla="*/ 303 w 313"/>
              <a:gd name="T119" fmla="*/ 219 h 260"/>
              <a:gd name="T120" fmla="*/ 309 w 313"/>
              <a:gd name="T121" fmla="*/ 206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13" h="260">
                <a:moveTo>
                  <a:pt x="311" y="195"/>
                </a:moveTo>
                <a:cubicBezTo>
                  <a:pt x="311" y="194"/>
                  <a:pt x="310" y="193"/>
                  <a:pt x="310" y="192"/>
                </a:cubicBezTo>
                <a:cubicBezTo>
                  <a:pt x="310" y="191"/>
                  <a:pt x="310" y="189"/>
                  <a:pt x="309" y="188"/>
                </a:cubicBezTo>
                <a:cubicBezTo>
                  <a:pt x="309" y="185"/>
                  <a:pt x="308" y="181"/>
                  <a:pt x="306" y="178"/>
                </a:cubicBezTo>
                <a:cubicBezTo>
                  <a:pt x="306" y="177"/>
                  <a:pt x="305" y="176"/>
                  <a:pt x="303" y="175"/>
                </a:cubicBezTo>
                <a:cubicBezTo>
                  <a:pt x="302" y="173"/>
                  <a:pt x="301" y="171"/>
                  <a:pt x="300" y="169"/>
                </a:cubicBezTo>
                <a:cubicBezTo>
                  <a:pt x="299" y="166"/>
                  <a:pt x="300" y="163"/>
                  <a:pt x="302" y="160"/>
                </a:cubicBezTo>
                <a:cubicBezTo>
                  <a:pt x="303" y="159"/>
                  <a:pt x="303" y="159"/>
                  <a:pt x="304" y="158"/>
                </a:cubicBezTo>
                <a:cubicBezTo>
                  <a:pt x="306" y="157"/>
                  <a:pt x="307" y="155"/>
                  <a:pt x="308" y="154"/>
                </a:cubicBezTo>
                <a:cubicBezTo>
                  <a:pt x="308" y="152"/>
                  <a:pt x="307" y="149"/>
                  <a:pt x="306" y="146"/>
                </a:cubicBezTo>
                <a:cubicBezTo>
                  <a:pt x="306" y="145"/>
                  <a:pt x="306" y="145"/>
                  <a:pt x="306" y="145"/>
                </a:cubicBezTo>
                <a:cubicBezTo>
                  <a:pt x="305" y="143"/>
                  <a:pt x="301" y="140"/>
                  <a:pt x="298" y="139"/>
                </a:cubicBezTo>
                <a:cubicBezTo>
                  <a:pt x="298" y="139"/>
                  <a:pt x="297" y="139"/>
                  <a:pt x="296" y="139"/>
                </a:cubicBezTo>
                <a:cubicBezTo>
                  <a:pt x="295" y="139"/>
                  <a:pt x="294" y="139"/>
                  <a:pt x="293" y="139"/>
                </a:cubicBezTo>
                <a:cubicBezTo>
                  <a:pt x="292" y="140"/>
                  <a:pt x="291" y="140"/>
                  <a:pt x="290" y="140"/>
                </a:cubicBezTo>
                <a:cubicBezTo>
                  <a:pt x="289" y="140"/>
                  <a:pt x="288" y="140"/>
                  <a:pt x="287" y="139"/>
                </a:cubicBezTo>
                <a:cubicBezTo>
                  <a:pt x="285" y="138"/>
                  <a:pt x="285" y="138"/>
                  <a:pt x="284" y="137"/>
                </a:cubicBezTo>
                <a:cubicBezTo>
                  <a:pt x="283" y="136"/>
                  <a:pt x="282" y="135"/>
                  <a:pt x="280" y="135"/>
                </a:cubicBezTo>
                <a:cubicBezTo>
                  <a:pt x="278" y="135"/>
                  <a:pt x="276" y="135"/>
                  <a:pt x="274" y="135"/>
                </a:cubicBezTo>
                <a:cubicBezTo>
                  <a:pt x="273" y="136"/>
                  <a:pt x="272" y="136"/>
                  <a:pt x="271" y="136"/>
                </a:cubicBezTo>
                <a:cubicBezTo>
                  <a:pt x="270" y="136"/>
                  <a:pt x="270" y="136"/>
                  <a:pt x="269" y="136"/>
                </a:cubicBezTo>
                <a:cubicBezTo>
                  <a:pt x="268" y="136"/>
                  <a:pt x="266" y="136"/>
                  <a:pt x="265" y="136"/>
                </a:cubicBezTo>
                <a:cubicBezTo>
                  <a:pt x="263" y="135"/>
                  <a:pt x="262" y="135"/>
                  <a:pt x="261" y="135"/>
                </a:cubicBezTo>
                <a:cubicBezTo>
                  <a:pt x="256" y="135"/>
                  <a:pt x="251" y="136"/>
                  <a:pt x="246" y="136"/>
                </a:cubicBezTo>
                <a:cubicBezTo>
                  <a:pt x="246" y="136"/>
                  <a:pt x="245" y="136"/>
                  <a:pt x="244" y="136"/>
                </a:cubicBezTo>
                <a:cubicBezTo>
                  <a:pt x="238" y="136"/>
                  <a:pt x="237" y="133"/>
                  <a:pt x="237" y="131"/>
                </a:cubicBezTo>
                <a:cubicBezTo>
                  <a:pt x="237" y="129"/>
                  <a:pt x="237" y="129"/>
                  <a:pt x="237" y="129"/>
                </a:cubicBezTo>
                <a:cubicBezTo>
                  <a:pt x="237" y="126"/>
                  <a:pt x="236" y="124"/>
                  <a:pt x="236" y="122"/>
                </a:cubicBezTo>
                <a:cubicBezTo>
                  <a:pt x="236" y="120"/>
                  <a:pt x="236" y="119"/>
                  <a:pt x="237" y="117"/>
                </a:cubicBezTo>
                <a:cubicBezTo>
                  <a:pt x="237" y="116"/>
                  <a:pt x="237" y="115"/>
                  <a:pt x="237" y="114"/>
                </a:cubicBezTo>
                <a:cubicBezTo>
                  <a:pt x="237" y="112"/>
                  <a:pt x="237" y="109"/>
                  <a:pt x="236" y="107"/>
                </a:cubicBezTo>
                <a:cubicBezTo>
                  <a:pt x="235" y="106"/>
                  <a:pt x="235" y="105"/>
                  <a:pt x="234" y="104"/>
                </a:cubicBezTo>
                <a:cubicBezTo>
                  <a:pt x="233" y="103"/>
                  <a:pt x="232" y="102"/>
                  <a:pt x="232" y="100"/>
                </a:cubicBezTo>
                <a:cubicBezTo>
                  <a:pt x="231" y="97"/>
                  <a:pt x="232" y="94"/>
                  <a:pt x="232" y="92"/>
                </a:cubicBezTo>
                <a:cubicBezTo>
                  <a:pt x="233" y="89"/>
                  <a:pt x="233" y="86"/>
                  <a:pt x="233" y="84"/>
                </a:cubicBezTo>
                <a:cubicBezTo>
                  <a:pt x="233" y="81"/>
                  <a:pt x="233" y="79"/>
                  <a:pt x="233" y="76"/>
                </a:cubicBezTo>
                <a:cubicBezTo>
                  <a:pt x="233" y="75"/>
                  <a:pt x="233" y="73"/>
                  <a:pt x="233" y="71"/>
                </a:cubicBezTo>
                <a:cubicBezTo>
                  <a:pt x="233" y="69"/>
                  <a:pt x="233" y="67"/>
                  <a:pt x="232" y="66"/>
                </a:cubicBezTo>
                <a:cubicBezTo>
                  <a:pt x="231" y="64"/>
                  <a:pt x="231" y="62"/>
                  <a:pt x="231" y="61"/>
                </a:cubicBezTo>
                <a:cubicBezTo>
                  <a:pt x="230" y="58"/>
                  <a:pt x="231" y="56"/>
                  <a:pt x="232" y="53"/>
                </a:cubicBezTo>
                <a:cubicBezTo>
                  <a:pt x="232" y="53"/>
                  <a:pt x="232" y="52"/>
                  <a:pt x="232" y="51"/>
                </a:cubicBezTo>
                <a:cubicBezTo>
                  <a:pt x="232" y="50"/>
                  <a:pt x="233" y="48"/>
                  <a:pt x="233" y="47"/>
                </a:cubicBezTo>
                <a:cubicBezTo>
                  <a:pt x="234" y="43"/>
                  <a:pt x="235" y="40"/>
                  <a:pt x="233" y="36"/>
                </a:cubicBezTo>
                <a:cubicBezTo>
                  <a:pt x="232" y="35"/>
                  <a:pt x="232" y="35"/>
                  <a:pt x="232" y="35"/>
                </a:cubicBezTo>
                <a:cubicBezTo>
                  <a:pt x="231" y="33"/>
                  <a:pt x="230" y="31"/>
                  <a:pt x="227" y="31"/>
                </a:cubicBezTo>
                <a:cubicBezTo>
                  <a:pt x="227" y="31"/>
                  <a:pt x="227" y="31"/>
                  <a:pt x="227" y="31"/>
                </a:cubicBezTo>
                <a:cubicBezTo>
                  <a:pt x="225" y="31"/>
                  <a:pt x="223" y="32"/>
                  <a:pt x="222" y="33"/>
                </a:cubicBezTo>
                <a:cubicBezTo>
                  <a:pt x="222" y="34"/>
                  <a:pt x="221" y="34"/>
                  <a:pt x="221" y="35"/>
                </a:cubicBezTo>
                <a:cubicBezTo>
                  <a:pt x="219" y="36"/>
                  <a:pt x="217" y="37"/>
                  <a:pt x="215" y="37"/>
                </a:cubicBezTo>
                <a:cubicBezTo>
                  <a:pt x="214" y="37"/>
                  <a:pt x="214" y="37"/>
                  <a:pt x="214" y="37"/>
                </a:cubicBezTo>
                <a:cubicBezTo>
                  <a:pt x="211" y="37"/>
                  <a:pt x="209" y="35"/>
                  <a:pt x="207" y="33"/>
                </a:cubicBezTo>
                <a:cubicBezTo>
                  <a:pt x="207" y="32"/>
                  <a:pt x="207" y="32"/>
                  <a:pt x="206" y="31"/>
                </a:cubicBezTo>
                <a:cubicBezTo>
                  <a:pt x="205" y="29"/>
                  <a:pt x="204" y="28"/>
                  <a:pt x="202" y="27"/>
                </a:cubicBezTo>
                <a:cubicBezTo>
                  <a:pt x="202" y="26"/>
                  <a:pt x="201" y="26"/>
                  <a:pt x="200" y="25"/>
                </a:cubicBezTo>
                <a:cubicBezTo>
                  <a:pt x="199" y="25"/>
                  <a:pt x="198" y="24"/>
                  <a:pt x="197" y="23"/>
                </a:cubicBezTo>
                <a:cubicBezTo>
                  <a:pt x="196" y="22"/>
                  <a:pt x="196" y="21"/>
                  <a:pt x="196" y="20"/>
                </a:cubicBezTo>
                <a:cubicBezTo>
                  <a:pt x="195" y="19"/>
                  <a:pt x="195" y="18"/>
                  <a:pt x="194" y="17"/>
                </a:cubicBezTo>
                <a:cubicBezTo>
                  <a:pt x="194" y="17"/>
                  <a:pt x="194" y="17"/>
                  <a:pt x="194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6"/>
                  <a:pt x="191" y="16"/>
                  <a:pt x="190" y="16"/>
                </a:cubicBezTo>
                <a:cubicBezTo>
                  <a:pt x="189" y="15"/>
                  <a:pt x="189" y="15"/>
                  <a:pt x="189" y="15"/>
                </a:cubicBezTo>
                <a:cubicBezTo>
                  <a:pt x="189" y="15"/>
                  <a:pt x="189" y="15"/>
                  <a:pt x="189" y="15"/>
                </a:cubicBezTo>
                <a:cubicBezTo>
                  <a:pt x="188" y="13"/>
                  <a:pt x="186" y="11"/>
                  <a:pt x="184" y="9"/>
                </a:cubicBezTo>
                <a:cubicBezTo>
                  <a:pt x="184" y="8"/>
                  <a:pt x="182" y="7"/>
                  <a:pt x="182" y="6"/>
                </a:cubicBezTo>
                <a:cubicBezTo>
                  <a:pt x="178" y="1"/>
                  <a:pt x="172" y="1"/>
                  <a:pt x="167" y="1"/>
                </a:cubicBezTo>
                <a:cubicBezTo>
                  <a:pt x="165" y="1"/>
                  <a:pt x="164" y="1"/>
                  <a:pt x="163" y="1"/>
                </a:cubicBezTo>
                <a:cubicBezTo>
                  <a:pt x="161" y="1"/>
                  <a:pt x="161" y="1"/>
                  <a:pt x="161" y="1"/>
                </a:cubicBezTo>
                <a:cubicBezTo>
                  <a:pt x="160" y="1"/>
                  <a:pt x="158" y="1"/>
                  <a:pt x="157" y="1"/>
                </a:cubicBezTo>
                <a:cubicBezTo>
                  <a:pt x="155" y="0"/>
                  <a:pt x="154" y="0"/>
                  <a:pt x="152" y="0"/>
                </a:cubicBezTo>
                <a:cubicBezTo>
                  <a:pt x="151" y="0"/>
                  <a:pt x="150" y="0"/>
                  <a:pt x="149" y="1"/>
                </a:cubicBezTo>
                <a:cubicBezTo>
                  <a:pt x="148" y="1"/>
                  <a:pt x="148" y="1"/>
                  <a:pt x="148" y="1"/>
                </a:cubicBezTo>
                <a:cubicBezTo>
                  <a:pt x="147" y="1"/>
                  <a:pt x="144" y="1"/>
                  <a:pt x="143" y="2"/>
                </a:cubicBezTo>
                <a:cubicBezTo>
                  <a:pt x="141" y="3"/>
                  <a:pt x="141" y="4"/>
                  <a:pt x="141" y="6"/>
                </a:cubicBezTo>
                <a:cubicBezTo>
                  <a:pt x="141" y="6"/>
                  <a:pt x="140" y="7"/>
                  <a:pt x="140" y="7"/>
                </a:cubicBezTo>
                <a:cubicBezTo>
                  <a:pt x="140" y="10"/>
                  <a:pt x="139" y="11"/>
                  <a:pt x="137" y="11"/>
                </a:cubicBezTo>
                <a:cubicBezTo>
                  <a:pt x="137" y="12"/>
                  <a:pt x="136" y="12"/>
                  <a:pt x="136" y="12"/>
                </a:cubicBezTo>
                <a:cubicBezTo>
                  <a:pt x="135" y="12"/>
                  <a:pt x="134" y="12"/>
                  <a:pt x="133" y="13"/>
                </a:cubicBezTo>
                <a:cubicBezTo>
                  <a:pt x="133" y="13"/>
                  <a:pt x="132" y="14"/>
                  <a:pt x="132" y="14"/>
                </a:cubicBezTo>
                <a:cubicBezTo>
                  <a:pt x="132" y="15"/>
                  <a:pt x="131" y="16"/>
                  <a:pt x="131" y="16"/>
                </a:cubicBezTo>
                <a:cubicBezTo>
                  <a:pt x="130" y="17"/>
                  <a:pt x="129" y="17"/>
                  <a:pt x="127" y="18"/>
                </a:cubicBezTo>
                <a:cubicBezTo>
                  <a:pt x="125" y="19"/>
                  <a:pt x="124" y="19"/>
                  <a:pt x="123" y="21"/>
                </a:cubicBezTo>
                <a:cubicBezTo>
                  <a:pt x="123" y="22"/>
                  <a:pt x="123" y="24"/>
                  <a:pt x="124" y="25"/>
                </a:cubicBezTo>
                <a:cubicBezTo>
                  <a:pt x="125" y="27"/>
                  <a:pt x="126" y="28"/>
                  <a:pt x="125" y="30"/>
                </a:cubicBezTo>
                <a:cubicBezTo>
                  <a:pt x="124" y="33"/>
                  <a:pt x="123" y="33"/>
                  <a:pt x="121" y="34"/>
                </a:cubicBezTo>
                <a:cubicBezTo>
                  <a:pt x="121" y="34"/>
                  <a:pt x="120" y="34"/>
                  <a:pt x="120" y="35"/>
                </a:cubicBezTo>
                <a:cubicBezTo>
                  <a:pt x="118" y="35"/>
                  <a:pt x="118" y="35"/>
                  <a:pt x="118" y="35"/>
                </a:cubicBezTo>
                <a:cubicBezTo>
                  <a:pt x="119" y="37"/>
                  <a:pt x="119" y="37"/>
                  <a:pt x="119" y="37"/>
                </a:cubicBezTo>
                <a:cubicBezTo>
                  <a:pt x="119" y="40"/>
                  <a:pt x="119" y="43"/>
                  <a:pt x="118" y="44"/>
                </a:cubicBezTo>
                <a:cubicBezTo>
                  <a:pt x="117" y="45"/>
                  <a:pt x="116" y="46"/>
                  <a:pt x="114" y="46"/>
                </a:cubicBezTo>
                <a:cubicBezTo>
                  <a:pt x="113" y="46"/>
                  <a:pt x="113" y="46"/>
                  <a:pt x="112" y="46"/>
                </a:cubicBezTo>
                <a:cubicBezTo>
                  <a:pt x="111" y="46"/>
                  <a:pt x="111" y="46"/>
                  <a:pt x="110" y="46"/>
                </a:cubicBezTo>
                <a:cubicBezTo>
                  <a:pt x="110" y="46"/>
                  <a:pt x="110" y="46"/>
                  <a:pt x="110" y="46"/>
                </a:cubicBezTo>
                <a:cubicBezTo>
                  <a:pt x="109" y="46"/>
                  <a:pt x="108" y="46"/>
                  <a:pt x="108" y="46"/>
                </a:cubicBezTo>
                <a:cubicBezTo>
                  <a:pt x="107" y="47"/>
                  <a:pt x="106" y="47"/>
                  <a:pt x="106" y="47"/>
                </a:cubicBezTo>
                <a:cubicBezTo>
                  <a:pt x="106" y="47"/>
                  <a:pt x="105" y="47"/>
                  <a:pt x="105" y="47"/>
                </a:cubicBezTo>
                <a:cubicBezTo>
                  <a:pt x="104" y="47"/>
                  <a:pt x="104" y="47"/>
                  <a:pt x="104" y="47"/>
                </a:cubicBezTo>
                <a:cubicBezTo>
                  <a:pt x="103" y="47"/>
                  <a:pt x="103" y="47"/>
                  <a:pt x="102" y="47"/>
                </a:cubicBezTo>
                <a:cubicBezTo>
                  <a:pt x="102" y="47"/>
                  <a:pt x="102" y="47"/>
                  <a:pt x="101" y="47"/>
                </a:cubicBezTo>
                <a:cubicBezTo>
                  <a:pt x="100" y="47"/>
                  <a:pt x="99" y="48"/>
                  <a:pt x="98" y="49"/>
                </a:cubicBezTo>
                <a:cubicBezTo>
                  <a:pt x="97" y="50"/>
                  <a:pt x="96" y="51"/>
                  <a:pt x="94" y="51"/>
                </a:cubicBezTo>
                <a:cubicBezTo>
                  <a:pt x="94" y="51"/>
                  <a:pt x="94" y="51"/>
                  <a:pt x="93" y="51"/>
                </a:cubicBezTo>
                <a:cubicBezTo>
                  <a:pt x="93" y="50"/>
                  <a:pt x="93" y="50"/>
                  <a:pt x="93" y="50"/>
                </a:cubicBezTo>
                <a:cubicBezTo>
                  <a:pt x="91" y="50"/>
                  <a:pt x="91" y="50"/>
                  <a:pt x="91" y="50"/>
                </a:cubicBezTo>
                <a:cubicBezTo>
                  <a:pt x="91" y="50"/>
                  <a:pt x="90" y="50"/>
                  <a:pt x="89" y="50"/>
                </a:cubicBezTo>
                <a:cubicBezTo>
                  <a:pt x="89" y="49"/>
                  <a:pt x="89" y="49"/>
                  <a:pt x="89" y="49"/>
                </a:cubicBezTo>
                <a:cubicBezTo>
                  <a:pt x="88" y="49"/>
                  <a:pt x="88" y="49"/>
                  <a:pt x="88" y="49"/>
                </a:cubicBezTo>
                <a:cubicBezTo>
                  <a:pt x="84" y="50"/>
                  <a:pt x="84" y="53"/>
                  <a:pt x="83" y="56"/>
                </a:cubicBezTo>
                <a:cubicBezTo>
                  <a:pt x="83" y="57"/>
                  <a:pt x="83" y="58"/>
                  <a:pt x="82" y="59"/>
                </a:cubicBezTo>
                <a:cubicBezTo>
                  <a:pt x="82" y="60"/>
                  <a:pt x="82" y="60"/>
                  <a:pt x="82" y="60"/>
                </a:cubicBezTo>
                <a:cubicBezTo>
                  <a:pt x="81" y="62"/>
                  <a:pt x="81" y="63"/>
                  <a:pt x="79" y="64"/>
                </a:cubicBezTo>
                <a:cubicBezTo>
                  <a:pt x="78" y="65"/>
                  <a:pt x="78" y="65"/>
                  <a:pt x="77" y="66"/>
                </a:cubicBezTo>
                <a:cubicBezTo>
                  <a:pt x="76" y="68"/>
                  <a:pt x="74" y="69"/>
                  <a:pt x="73" y="69"/>
                </a:cubicBezTo>
                <a:cubicBezTo>
                  <a:pt x="73" y="69"/>
                  <a:pt x="73" y="69"/>
                  <a:pt x="73" y="69"/>
                </a:cubicBezTo>
                <a:cubicBezTo>
                  <a:pt x="71" y="69"/>
                  <a:pt x="70" y="68"/>
                  <a:pt x="70" y="66"/>
                </a:cubicBezTo>
                <a:cubicBezTo>
                  <a:pt x="69" y="65"/>
                  <a:pt x="69" y="65"/>
                  <a:pt x="69" y="65"/>
                </a:cubicBezTo>
                <a:cubicBezTo>
                  <a:pt x="68" y="62"/>
                  <a:pt x="68" y="62"/>
                  <a:pt x="68" y="62"/>
                </a:cubicBezTo>
                <a:cubicBezTo>
                  <a:pt x="66" y="64"/>
                  <a:pt x="66" y="64"/>
                  <a:pt x="66" y="64"/>
                </a:cubicBezTo>
                <a:cubicBezTo>
                  <a:pt x="66" y="64"/>
                  <a:pt x="66" y="64"/>
                  <a:pt x="65" y="64"/>
                </a:cubicBezTo>
                <a:cubicBezTo>
                  <a:pt x="63" y="65"/>
                  <a:pt x="62" y="66"/>
                  <a:pt x="61" y="67"/>
                </a:cubicBezTo>
                <a:cubicBezTo>
                  <a:pt x="60" y="68"/>
                  <a:pt x="60" y="68"/>
                  <a:pt x="60" y="69"/>
                </a:cubicBezTo>
                <a:cubicBezTo>
                  <a:pt x="59" y="70"/>
                  <a:pt x="58" y="71"/>
                  <a:pt x="57" y="71"/>
                </a:cubicBezTo>
                <a:cubicBezTo>
                  <a:pt x="57" y="71"/>
                  <a:pt x="56" y="71"/>
                  <a:pt x="56" y="71"/>
                </a:cubicBezTo>
                <a:cubicBezTo>
                  <a:pt x="56" y="71"/>
                  <a:pt x="56" y="70"/>
                  <a:pt x="55" y="70"/>
                </a:cubicBezTo>
                <a:cubicBezTo>
                  <a:pt x="54" y="68"/>
                  <a:pt x="54" y="68"/>
                  <a:pt x="54" y="68"/>
                </a:cubicBezTo>
                <a:cubicBezTo>
                  <a:pt x="52" y="71"/>
                  <a:pt x="52" y="71"/>
                  <a:pt x="52" y="71"/>
                </a:cubicBezTo>
                <a:cubicBezTo>
                  <a:pt x="52" y="71"/>
                  <a:pt x="52" y="71"/>
                  <a:pt x="52" y="71"/>
                </a:cubicBezTo>
                <a:cubicBezTo>
                  <a:pt x="51" y="72"/>
                  <a:pt x="51" y="72"/>
                  <a:pt x="51" y="72"/>
                </a:cubicBezTo>
                <a:cubicBezTo>
                  <a:pt x="50" y="73"/>
                  <a:pt x="48" y="75"/>
                  <a:pt x="47" y="76"/>
                </a:cubicBezTo>
                <a:cubicBezTo>
                  <a:pt x="46" y="76"/>
                  <a:pt x="46" y="76"/>
                  <a:pt x="45" y="76"/>
                </a:cubicBezTo>
                <a:cubicBezTo>
                  <a:pt x="44" y="76"/>
                  <a:pt x="43" y="75"/>
                  <a:pt x="41" y="74"/>
                </a:cubicBezTo>
                <a:cubicBezTo>
                  <a:pt x="41" y="74"/>
                  <a:pt x="41" y="74"/>
                  <a:pt x="41" y="74"/>
                </a:cubicBezTo>
                <a:cubicBezTo>
                  <a:pt x="40" y="73"/>
                  <a:pt x="40" y="73"/>
                  <a:pt x="39" y="72"/>
                </a:cubicBezTo>
                <a:cubicBezTo>
                  <a:pt x="38" y="72"/>
                  <a:pt x="38" y="72"/>
                  <a:pt x="38" y="71"/>
                </a:cubicBezTo>
                <a:cubicBezTo>
                  <a:pt x="38" y="71"/>
                  <a:pt x="38" y="71"/>
                  <a:pt x="38" y="71"/>
                </a:cubicBezTo>
                <a:cubicBezTo>
                  <a:pt x="37" y="71"/>
                  <a:pt x="37" y="71"/>
                  <a:pt x="37" y="71"/>
                </a:cubicBezTo>
                <a:cubicBezTo>
                  <a:pt x="36" y="70"/>
                  <a:pt x="35" y="70"/>
                  <a:pt x="33" y="70"/>
                </a:cubicBezTo>
                <a:cubicBezTo>
                  <a:pt x="31" y="70"/>
                  <a:pt x="30" y="70"/>
                  <a:pt x="28" y="70"/>
                </a:cubicBezTo>
                <a:cubicBezTo>
                  <a:pt x="27" y="70"/>
                  <a:pt x="25" y="71"/>
                  <a:pt x="24" y="71"/>
                </a:cubicBezTo>
                <a:cubicBezTo>
                  <a:pt x="23" y="71"/>
                  <a:pt x="23" y="71"/>
                  <a:pt x="23" y="71"/>
                </a:cubicBezTo>
                <a:cubicBezTo>
                  <a:pt x="21" y="71"/>
                  <a:pt x="20" y="71"/>
                  <a:pt x="18" y="72"/>
                </a:cubicBezTo>
                <a:cubicBezTo>
                  <a:pt x="16" y="72"/>
                  <a:pt x="16" y="73"/>
                  <a:pt x="16" y="74"/>
                </a:cubicBezTo>
                <a:cubicBezTo>
                  <a:pt x="16" y="75"/>
                  <a:pt x="15" y="76"/>
                  <a:pt x="15" y="77"/>
                </a:cubicBezTo>
                <a:cubicBezTo>
                  <a:pt x="14" y="78"/>
                  <a:pt x="14" y="79"/>
                  <a:pt x="13" y="80"/>
                </a:cubicBezTo>
                <a:cubicBezTo>
                  <a:pt x="13" y="80"/>
                  <a:pt x="12" y="81"/>
                  <a:pt x="12" y="81"/>
                </a:cubicBezTo>
                <a:cubicBezTo>
                  <a:pt x="11" y="83"/>
                  <a:pt x="10" y="84"/>
                  <a:pt x="8" y="84"/>
                </a:cubicBezTo>
                <a:cubicBezTo>
                  <a:pt x="8" y="84"/>
                  <a:pt x="8" y="85"/>
                  <a:pt x="7" y="85"/>
                </a:cubicBezTo>
                <a:cubicBezTo>
                  <a:pt x="5" y="86"/>
                  <a:pt x="3" y="89"/>
                  <a:pt x="2" y="91"/>
                </a:cubicBezTo>
                <a:cubicBezTo>
                  <a:pt x="0" y="93"/>
                  <a:pt x="0" y="93"/>
                  <a:pt x="0" y="93"/>
                </a:cubicBezTo>
                <a:cubicBezTo>
                  <a:pt x="8" y="96"/>
                  <a:pt x="8" y="96"/>
                  <a:pt x="8" y="96"/>
                </a:cubicBezTo>
                <a:cubicBezTo>
                  <a:pt x="9" y="95"/>
                  <a:pt x="9" y="95"/>
                  <a:pt x="9" y="95"/>
                </a:cubicBezTo>
                <a:cubicBezTo>
                  <a:pt x="11" y="94"/>
                  <a:pt x="13" y="93"/>
                  <a:pt x="16" y="93"/>
                </a:cubicBezTo>
                <a:cubicBezTo>
                  <a:pt x="19" y="92"/>
                  <a:pt x="21" y="91"/>
                  <a:pt x="24" y="90"/>
                </a:cubicBezTo>
                <a:cubicBezTo>
                  <a:pt x="26" y="90"/>
                  <a:pt x="28" y="89"/>
                  <a:pt x="31" y="88"/>
                </a:cubicBezTo>
                <a:cubicBezTo>
                  <a:pt x="36" y="87"/>
                  <a:pt x="41" y="87"/>
                  <a:pt x="46" y="87"/>
                </a:cubicBezTo>
                <a:cubicBezTo>
                  <a:pt x="47" y="87"/>
                  <a:pt x="48" y="87"/>
                  <a:pt x="49" y="87"/>
                </a:cubicBezTo>
                <a:cubicBezTo>
                  <a:pt x="50" y="87"/>
                  <a:pt x="51" y="87"/>
                  <a:pt x="53" y="87"/>
                </a:cubicBezTo>
                <a:cubicBezTo>
                  <a:pt x="54" y="88"/>
                  <a:pt x="55" y="88"/>
                  <a:pt x="56" y="88"/>
                </a:cubicBezTo>
                <a:cubicBezTo>
                  <a:pt x="57" y="88"/>
                  <a:pt x="57" y="88"/>
                  <a:pt x="57" y="88"/>
                </a:cubicBezTo>
                <a:cubicBezTo>
                  <a:pt x="58" y="88"/>
                  <a:pt x="58" y="88"/>
                  <a:pt x="59" y="88"/>
                </a:cubicBezTo>
                <a:cubicBezTo>
                  <a:pt x="59" y="88"/>
                  <a:pt x="59" y="88"/>
                  <a:pt x="60" y="88"/>
                </a:cubicBezTo>
                <a:cubicBezTo>
                  <a:pt x="61" y="88"/>
                  <a:pt x="61" y="88"/>
                  <a:pt x="62" y="89"/>
                </a:cubicBezTo>
                <a:cubicBezTo>
                  <a:pt x="62" y="90"/>
                  <a:pt x="62" y="91"/>
                  <a:pt x="62" y="93"/>
                </a:cubicBezTo>
                <a:cubicBezTo>
                  <a:pt x="62" y="94"/>
                  <a:pt x="62" y="95"/>
                  <a:pt x="63" y="95"/>
                </a:cubicBezTo>
                <a:cubicBezTo>
                  <a:pt x="63" y="98"/>
                  <a:pt x="63" y="101"/>
                  <a:pt x="63" y="103"/>
                </a:cubicBezTo>
                <a:cubicBezTo>
                  <a:pt x="63" y="106"/>
                  <a:pt x="63" y="107"/>
                  <a:pt x="62" y="109"/>
                </a:cubicBezTo>
                <a:cubicBezTo>
                  <a:pt x="61" y="111"/>
                  <a:pt x="60" y="114"/>
                  <a:pt x="59" y="116"/>
                </a:cubicBezTo>
                <a:cubicBezTo>
                  <a:pt x="57" y="120"/>
                  <a:pt x="59" y="123"/>
                  <a:pt x="60" y="126"/>
                </a:cubicBezTo>
                <a:cubicBezTo>
                  <a:pt x="61" y="127"/>
                  <a:pt x="61" y="128"/>
                  <a:pt x="62" y="130"/>
                </a:cubicBezTo>
                <a:cubicBezTo>
                  <a:pt x="63" y="134"/>
                  <a:pt x="64" y="138"/>
                  <a:pt x="63" y="142"/>
                </a:cubicBezTo>
                <a:cubicBezTo>
                  <a:pt x="63" y="143"/>
                  <a:pt x="63" y="144"/>
                  <a:pt x="62" y="145"/>
                </a:cubicBezTo>
                <a:cubicBezTo>
                  <a:pt x="62" y="146"/>
                  <a:pt x="61" y="147"/>
                  <a:pt x="61" y="149"/>
                </a:cubicBezTo>
                <a:cubicBezTo>
                  <a:pt x="60" y="156"/>
                  <a:pt x="63" y="161"/>
                  <a:pt x="67" y="166"/>
                </a:cubicBezTo>
                <a:cubicBezTo>
                  <a:pt x="68" y="167"/>
                  <a:pt x="68" y="169"/>
                  <a:pt x="69" y="170"/>
                </a:cubicBezTo>
                <a:cubicBezTo>
                  <a:pt x="70" y="172"/>
                  <a:pt x="71" y="173"/>
                  <a:pt x="72" y="175"/>
                </a:cubicBezTo>
                <a:cubicBezTo>
                  <a:pt x="73" y="176"/>
                  <a:pt x="74" y="177"/>
                  <a:pt x="75" y="178"/>
                </a:cubicBezTo>
                <a:cubicBezTo>
                  <a:pt x="76" y="179"/>
                  <a:pt x="77" y="180"/>
                  <a:pt x="78" y="181"/>
                </a:cubicBezTo>
                <a:cubicBezTo>
                  <a:pt x="78" y="182"/>
                  <a:pt x="78" y="182"/>
                  <a:pt x="79" y="183"/>
                </a:cubicBezTo>
                <a:cubicBezTo>
                  <a:pt x="80" y="185"/>
                  <a:pt x="81" y="187"/>
                  <a:pt x="83" y="188"/>
                </a:cubicBezTo>
                <a:cubicBezTo>
                  <a:pt x="84" y="189"/>
                  <a:pt x="85" y="189"/>
                  <a:pt x="86" y="189"/>
                </a:cubicBezTo>
                <a:cubicBezTo>
                  <a:pt x="87" y="190"/>
                  <a:pt x="89" y="191"/>
                  <a:pt x="90" y="192"/>
                </a:cubicBezTo>
                <a:cubicBezTo>
                  <a:pt x="92" y="195"/>
                  <a:pt x="94" y="196"/>
                  <a:pt x="97" y="197"/>
                </a:cubicBezTo>
                <a:cubicBezTo>
                  <a:pt x="97" y="197"/>
                  <a:pt x="98" y="197"/>
                  <a:pt x="99" y="198"/>
                </a:cubicBezTo>
                <a:cubicBezTo>
                  <a:pt x="101" y="199"/>
                  <a:pt x="101" y="200"/>
                  <a:pt x="102" y="202"/>
                </a:cubicBezTo>
                <a:cubicBezTo>
                  <a:pt x="102" y="202"/>
                  <a:pt x="103" y="204"/>
                  <a:pt x="104" y="205"/>
                </a:cubicBezTo>
                <a:cubicBezTo>
                  <a:pt x="105" y="207"/>
                  <a:pt x="108" y="208"/>
                  <a:pt x="110" y="209"/>
                </a:cubicBezTo>
                <a:cubicBezTo>
                  <a:pt x="111" y="209"/>
                  <a:pt x="111" y="209"/>
                  <a:pt x="112" y="209"/>
                </a:cubicBezTo>
                <a:cubicBezTo>
                  <a:pt x="115" y="211"/>
                  <a:pt x="121" y="212"/>
                  <a:pt x="126" y="212"/>
                </a:cubicBezTo>
                <a:cubicBezTo>
                  <a:pt x="126" y="212"/>
                  <a:pt x="126" y="212"/>
                  <a:pt x="126" y="212"/>
                </a:cubicBezTo>
                <a:cubicBezTo>
                  <a:pt x="129" y="212"/>
                  <a:pt x="130" y="211"/>
                  <a:pt x="132" y="210"/>
                </a:cubicBezTo>
                <a:cubicBezTo>
                  <a:pt x="133" y="210"/>
                  <a:pt x="135" y="209"/>
                  <a:pt x="136" y="209"/>
                </a:cubicBezTo>
                <a:cubicBezTo>
                  <a:pt x="136" y="209"/>
                  <a:pt x="137" y="209"/>
                  <a:pt x="137" y="209"/>
                </a:cubicBezTo>
                <a:cubicBezTo>
                  <a:pt x="139" y="209"/>
                  <a:pt x="141" y="209"/>
                  <a:pt x="142" y="210"/>
                </a:cubicBezTo>
                <a:cubicBezTo>
                  <a:pt x="144" y="211"/>
                  <a:pt x="144" y="211"/>
                  <a:pt x="144" y="211"/>
                </a:cubicBezTo>
                <a:cubicBezTo>
                  <a:pt x="147" y="211"/>
                  <a:pt x="149" y="212"/>
                  <a:pt x="151" y="214"/>
                </a:cubicBezTo>
                <a:cubicBezTo>
                  <a:pt x="152" y="214"/>
                  <a:pt x="152" y="215"/>
                  <a:pt x="153" y="215"/>
                </a:cubicBezTo>
                <a:cubicBezTo>
                  <a:pt x="154" y="217"/>
                  <a:pt x="155" y="219"/>
                  <a:pt x="158" y="219"/>
                </a:cubicBezTo>
                <a:cubicBezTo>
                  <a:pt x="158" y="219"/>
                  <a:pt x="159" y="219"/>
                  <a:pt x="160" y="218"/>
                </a:cubicBezTo>
                <a:cubicBezTo>
                  <a:pt x="161" y="218"/>
                  <a:pt x="163" y="217"/>
                  <a:pt x="163" y="216"/>
                </a:cubicBezTo>
                <a:cubicBezTo>
                  <a:pt x="164" y="216"/>
                  <a:pt x="164" y="216"/>
                  <a:pt x="164" y="216"/>
                </a:cubicBezTo>
                <a:cubicBezTo>
                  <a:pt x="164" y="216"/>
                  <a:pt x="165" y="216"/>
                  <a:pt x="166" y="216"/>
                </a:cubicBezTo>
                <a:cubicBezTo>
                  <a:pt x="167" y="217"/>
                  <a:pt x="169" y="219"/>
                  <a:pt x="170" y="221"/>
                </a:cubicBezTo>
                <a:cubicBezTo>
                  <a:pt x="170" y="221"/>
                  <a:pt x="170" y="221"/>
                  <a:pt x="170" y="221"/>
                </a:cubicBezTo>
                <a:cubicBezTo>
                  <a:pt x="171" y="222"/>
                  <a:pt x="172" y="223"/>
                  <a:pt x="172" y="224"/>
                </a:cubicBezTo>
                <a:cubicBezTo>
                  <a:pt x="173" y="225"/>
                  <a:pt x="174" y="227"/>
                  <a:pt x="176" y="228"/>
                </a:cubicBezTo>
                <a:cubicBezTo>
                  <a:pt x="178" y="231"/>
                  <a:pt x="181" y="231"/>
                  <a:pt x="183" y="232"/>
                </a:cubicBezTo>
                <a:cubicBezTo>
                  <a:pt x="186" y="232"/>
                  <a:pt x="186" y="232"/>
                  <a:pt x="186" y="232"/>
                </a:cubicBezTo>
                <a:cubicBezTo>
                  <a:pt x="188" y="233"/>
                  <a:pt x="191" y="234"/>
                  <a:pt x="193" y="235"/>
                </a:cubicBezTo>
                <a:cubicBezTo>
                  <a:pt x="195" y="236"/>
                  <a:pt x="198" y="237"/>
                  <a:pt x="201" y="237"/>
                </a:cubicBezTo>
                <a:cubicBezTo>
                  <a:pt x="202" y="237"/>
                  <a:pt x="202" y="237"/>
                  <a:pt x="203" y="237"/>
                </a:cubicBezTo>
                <a:cubicBezTo>
                  <a:pt x="204" y="237"/>
                  <a:pt x="205" y="237"/>
                  <a:pt x="206" y="236"/>
                </a:cubicBezTo>
                <a:cubicBezTo>
                  <a:pt x="207" y="236"/>
                  <a:pt x="207" y="236"/>
                  <a:pt x="208" y="236"/>
                </a:cubicBezTo>
                <a:cubicBezTo>
                  <a:pt x="208" y="236"/>
                  <a:pt x="208" y="236"/>
                  <a:pt x="209" y="236"/>
                </a:cubicBezTo>
                <a:cubicBezTo>
                  <a:pt x="209" y="237"/>
                  <a:pt x="209" y="237"/>
                  <a:pt x="209" y="238"/>
                </a:cubicBezTo>
                <a:cubicBezTo>
                  <a:pt x="210" y="239"/>
                  <a:pt x="210" y="240"/>
                  <a:pt x="210" y="241"/>
                </a:cubicBezTo>
                <a:cubicBezTo>
                  <a:pt x="211" y="243"/>
                  <a:pt x="212" y="244"/>
                  <a:pt x="213" y="245"/>
                </a:cubicBezTo>
                <a:cubicBezTo>
                  <a:pt x="214" y="245"/>
                  <a:pt x="214" y="245"/>
                  <a:pt x="214" y="245"/>
                </a:cubicBezTo>
                <a:cubicBezTo>
                  <a:pt x="218" y="250"/>
                  <a:pt x="223" y="254"/>
                  <a:pt x="230" y="254"/>
                </a:cubicBezTo>
                <a:cubicBezTo>
                  <a:pt x="230" y="254"/>
                  <a:pt x="231" y="254"/>
                  <a:pt x="232" y="254"/>
                </a:cubicBezTo>
                <a:cubicBezTo>
                  <a:pt x="235" y="254"/>
                  <a:pt x="235" y="254"/>
                  <a:pt x="235" y="254"/>
                </a:cubicBezTo>
                <a:cubicBezTo>
                  <a:pt x="241" y="253"/>
                  <a:pt x="246" y="252"/>
                  <a:pt x="251" y="251"/>
                </a:cubicBezTo>
                <a:cubicBezTo>
                  <a:pt x="252" y="251"/>
                  <a:pt x="252" y="251"/>
                  <a:pt x="253" y="251"/>
                </a:cubicBezTo>
                <a:cubicBezTo>
                  <a:pt x="254" y="251"/>
                  <a:pt x="255" y="251"/>
                  <a:pt x="256" y="252"/>
                </a:cubicBezTo>
                <a:cubicBezTo>
                  <a:pt x="257" y="252"/>
                  <a:pt x="258" y="252"/>
                  <a:pt x="259" y="253"/>
                </a:cubicBezTo>
                <a:cubicBezTo>
                  <a:pt x="261" y="253"/>
                  <a:pt x="262" y="254"/>
                  <a:pt x="263" y="255"/>
                </a:cubicBezTo>
                <a:cubicBezTo>
                  <a:pt x="264" y="256"/>
                  <a:pt x="265" y="256"/>
                  <a:pt x="266" y="257"/>
                </a:cubicBezTo>
                <a:cubicBezTo>
                  <a:pt x="268" y="258"/>
                  <a:pt x="269" y="259"/>
                  <a:pt x="271" y="260"/>
                </a:cubicBezTo>
                <a:cubicBezTo>
                  <a:pt x="273" y="260"/>
                  <a:pt x="273" y="260"/>
                  <a:pt x="273" y="260"/>
                </a:cubicBezTo>
                <a:cubicBezTo>
                  <a:pt x="274" y="259"/>
                  <a:pt x="274" y="259"/>
                  <a:pt x="274" y="259"/>
                </a:cubicBezTo>
                <a:cubicBezTo>
                  <a:pt x="276" y="256"/>
                  <a:pt x="278" y="253"/>
                  <a:pt x="279" y="252"/>
                </a:cubicBezTo>
                <a:cubicBezTo>
                  <a:pt x="280" y="251"/>
                  <a:pt x="282" y="250"/>
                  <a:pt x="283" y="249"/>
                </a:cubicBezTo>
                <a:cubicBezTo>
                  <a:pt x="284" y="249"/>
                  <a:pt x="284" y="249"/>
                  <a:pt x="285" y="249"/>
                </a:cubicBezTo>
                <a:cubicBezTo>
                  <a:pt x="285" y="248"/>
                  <a:pt x="286" y="247"/>
                  <a:pt x="287" y="247"/>
                </a:cubicBezTo>
                <a:cubicBezTo>
                  <a:pt x="287" y="246"/>
                  <a:pt x="288" y="245"/>
                  <a:pt x="288" y="245"/>
                </a:cubicBezTo>
                <a:cubicBezTo>
                  <a:pt x="289" y="245"/>
                  <a:pt x="289" y="245"/>
                  <a:pt x="289" y="245"/>
                </a:cubicBezTo>
                <a:cubicBezTo>
                  <a:pt x="289" y="244"/>
                  <a:pt x="289" y="244"/>
                  <a:pt x="289" y="244"/>
                </a:cubicBezTo>
                <a:cubicBezTo>
                  <a:pt x="290" y="240"/>
                  <a:pt x="292" y="235"/>
                  <a:pt x="295" y="229"/>
                </a:cubicBezTo>
                <a:cubicBezTo>
                  <a:pt x="296" y="227"/>
                  <a:pt x="297" y="227"/>
                  <a:pt x="298" y="226"/>
                </a:cubicBezTo>
                <a:cubicBezTo>
                  <a:pt x="300" y="225"/>
                  <a:pt x="300" y="225"/>
                  <a:pt x="300" y="225"/>
                </a:cubicBezTo>
                <a:cubicBezTo>
                  <a:pt x="302" y="223"/>
                  <a:pt x="302" y="222"/>
                  <a:pt x="303" y="219"/>
                </a:cubicBezTo>
                <a:cubicBezTo>
                  <a:pt x="303" y="219"/>
                  <a:pt x="303" y="219"/>
                  <a:pt x="303" y="219"/>
                </a:cubicBezTo>
                <a:cubicBezTo>
                  <a:pt x="303" y="217"/>
                  <a:pt x="304" y="216"/>
                  <a:pt x="305" y="215"/>
                </a:cubicBezTo>
                <a:cubicBezTo>
                  <a:pt x="305" y="214"/>
                  <a:pt x="306" y="214"/>
                  <a:pt x="306" y="213"/>
                </a:cubicBezTo>
                <a:cubicBezTo>
                  <a:pt x="307" y="212"/>
                  <a:pt x="307" y="211"/>
                  <a:pt x="308" y="209"/>
                </a:cubicBezTo>
                <a:cubicBezTo>
                  <a:pt x="308" y="208"/>
                  <a:pt x="308" y="207"/>
                  <a:pt x="309" y="206"/>
                </a:cubicBezTo>
                <a:cubicBezTo>
                  <a:pt x="309" y="205"/>
                  <a:pt x="310" y="205"/>
                  <a:pt x="310" y="204"/>
                </a:cubicBezTo>
                <a:cubicBezTo>
                  <a:pt x="312" y="202"/>
                  <a:pt x="313" y="201"/>
                  <a:pt x="313" y="200"/>
                </a:cubicBezTo>
                <a:cubicBezTo>
                  <a:pt x="313" y="198"/>
                  <a:pt x="312" y="196"/>
                  <a:pt x="311" y="19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1" name="Freeform 33">
            <a:extLst>
              <a:ext uri="{FF2B5EF4-FFF2-40B4-BE49-F238E27FC236}">
                <a16:creationId xmlns:a16="http://schemas.microsoft.com/office/drawing/2014/main" id="{0A5415B8-B55D-4D9D-9B4C-CE5212AD9D38}"/>
              </a:ext>
            </a:extLst>
          </p:cNvPr>
          <p:cNvSpPr>
            <a:spLocks/>
          </p:cNvSpPr>
          <p:nvPr/>
        </p:nvSpPr>
        <p:spPr bwMode="auto">
          <a:xfrm>
            <a:off x="2548909" y="4145901"/>
            <a:ext cx="1100398" cy="1072875"/>
          </a:xfrm>
          <a:custGeom>
            <a:avLst/>
            <a:gdLst>
              <a:gd name="T0" fmla="*/ 311 w 314"/>
              <a:gd name="T1" fmla="*/ 132 h 314"/>
              <a:gd name="T2" fmla="*/ 313 w 314"/>
              <a:gd name="T3" fmla="*/ 110 h 314"/>
              <a:gd name="T4" fmla="*/ 304 w 314"/>
              <a:gd name="T5" fmla="*/ 98 h 314"/>
              <a:gd name="T6" fmla="*/ 297 w 314"/>
              <a:gd name="T7" fmla="*/ 94 h 314"/>
              <a:gd name="T8" fmla="*/ 291 w 314"/>
              <a:gd name="T9" fmla="*/ 92 h 314"/>
              <a:gd name="T10" fmla="*/ 285 w 314"/>
              <a:gd name="T11" fmla="*/ 90 h 314"/>
              <a:gd name="T12" fmla="*/ 265 w 314"/>
              <a:gd name="T13" fmla="*/ 81 h 314"/>
              <a:gd name="T14" fmla="*/ 256 w 314"/>
              <a:gd name="T15" fmla="*/ 77 h 314"/>
              <a:gd name="T16" fmla="*/ 246 w 314"/>
              <a:gd name="T17" fmla="*/ 71 h 314"/>
              <a:gd name="T18" fmla="*/ 231 w 314"/>
              <a:gd name="T19" fmla="*/ 62 h 314"/>
              <a:gd name="T20" fmla="*/ 230 w 314"/>
              <a:gd name="T21" fmla="*/ 55 h 314"/>
              <a:gd name="T22" fmla="*/ 223 w 314"/>
              <a:gd name="T23" fmla="*/ 49 h 314"/>
              <a:gd name="T24" fmla="*/ 212 w 314"/>
              <a:gd name="T25" fmla="*/ 37 h 314"/>
              <a:gd name="T26" fmla="*/ 207 w 314"/>
              <a:gd name="T27" fmla="*/ 38 h 314"/>
              <a:gd name="T28" fmla="*/ 197 w 314"/>
              <a:gd name="T29" fmla="*/ 38 h 314"/>
              <a:gd name="T30" fmla="*/ 190 w 314"/>
              <a:gd name="T31" fmla="*/ 39 h 314"/>
              <a:gd name="T32" fmla="*/ 193 w 314"/>
              <a:gd name="T33" fmla="*/ 18 h 314"/>
              <a:gd name="T34" fmla="*/ 196 w 314"/>
              <a:gd name="T35" fmla="*/ 3 h 314"/>
              <a:gd name="T36" fmla="*/ 170 w 314"/>
              <a:gd name="T37" fmla="*/ 22 h 314"/>
              <a:gd name="T38" fmla="*/ 155 w 314"/>
              <a:gd name="T39" fmla="*/ 16 h 314"/>
              <a:gd name="T40" fmla="*/ 127 w 314"/>
              <a:gd name="T41" fmla="*/ 22 h 314"/>
              <a:gd name="T42" fmla="*/ 107 w 314"/>
              <a:gd name="T43" fmla="*/ 8 h 314"/>
              <a:gd name="T44" fmla="*/ 89 w 314"/>
              <a:gd name="T45" fmla="*/ 0 h 314"/>
              <a:gd name="T46" fmla="*/ 73 w 314"/>
              <a:gd name="T47" fmla="*/ 7 h 314"/>
              <a:gd name="T48" fmla="*/ 62 w 314"/>
              <a:gd name="T49" fmla="*/ 8 h 314"/>
              <a:gd name="T50" fmla="*/ 52 w 314"/>
              <a:gd name="T51" fmla="*/ 22 h 314"/>
              <a:gd name="T52" fmla="*/ 34 w 314"/>
              <a:gd name="T53" fmla="*/ 33 h 314"/>
              <a:gd name="T54" fmla="*/ 18 w 314"/>
              <a:gd name="T55" fmla="*/ 24 h 314"/>
              <a:gd name="T56" fmla="*/ 18 w 314"/>
              <a:gd name="T57" fmla="*/ 34 h 314"/>
              <a:gd name="T58" fmla="*/ 24 w 314"/>
              <a:gd name="T59" fmla="*/ 48 h 314"/>
              <a:gd name="T60" fmla="*/ 11 w 314"/>
              <a:gd name="T61" fmla="*/ 94 h 314"/>
              <a:gd name="T62" fmla="*/ 6 w 314"/>
              <a:gd name="T63" fmla="*/ 110 h 314"/>
              <a:gd name="T64" fmla="*/ 13 w 314"/>
              <a:gd name="T65" fmla="*/ 130 h 314"/>
              <a:gd name="T66" fmla="*/ 4 w 314"/>
              <a:gd name="T67" fmla="*/ 147 h 314"/>
              <a:gd name="T68" fmla="*/ 13 w 314"/>
              <a:gd name="T69" fmla="*/ 171 h 314"/>
              <a:gd name="T70" fmla="*/ 13 w 314"/>
              <a:gd name="T71" fmla="*/ 201 h 314"/>
              <a:gd name="T72" fmla="*/ 21 w 314"/>
              <a:gd name="T73" fmla="*/ 229 h 314"/>
              <a:gd name="T74" fmla="*/ 55 w 314"/>
              <a:gd name="T75" fmla="*/ 234 h 314"/>
              <a:gd name="T76" fmla="*/ 77 w 314"/>
              <a:gd name="T77" fmla="*/ 227 h 314"/>
              <a:gd name="T78" fmla="*/ 95 w 314"/>
              <a:gd name="T79" fmla="*/ 236 h 314"/>
              <a:gd name="T80" fmla="*/ 109 w 314"/>
              <a:gd name="T81" fmla="*/ 260 h 314"/>
              <a:gd name="T82" fmla="*/ 114 w 314"/>
              <a:gd name="T83" fmla="*/ 288 h 314"/>
              <a:gd name="T84" fmla="*/ 119 w 314"/>
              <a:gd name="T85" fmla="*/ 302 h 314"/>
              <a:gd name="T86" fmla="*/ 154 w 314"/>
              <a:gd name="T87" fmla="*/ 305 h 314"/>
              <a:gd name="T88" fmla="*/ 165 w 314"/>
              <a:gd name="T89" fmla="*/ 313 h 314"/>
              <a:gd name="T90" fmla="*/ 178 w 314"/>
              <a:gd name="T91" fmla="*/ 310 h 314"/>
              <a:gd name="T92" fmla="*/ 189 w 314"/>
              <a:gd name="T93" fmla="*/ 283 h 314"/>
              <a:gd name="T94" fmla="*/ 206 w 314"/>
              <a:gd name="T95" fmla="*/ 258 h 314"/>
              <a:gd name="T96" fmla="*/ 225 w 314"/>
              <a:gd name="T97" fmla="*/ 244 h 314"/>
              <a:gd name="T98" fmla="*/ 258 w 314"/>
              <a:gd name="T99" fmla="*/ 215 h 314"/>
              <a:gd name="T100" fmla="*/ 274 w 314"/>
              <a:gd name="T101" fmla="*/ 186 h 314"/>
              <a:gd name="T102" fmla="*/ 285 w 314"/>
              <a:gd name="T103" fmla="*/ 163 h 314"/>
              <a:gd name="T104" fmla="*/ 314 w 314"/>
              <a:gd name="T105" fmla="*/ 140 h 314"/>
              <a:gd name="T106" fmla="*/ 312 w 314"/>
              <a:gd name="T107" fmla="*/ 133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4" h="314">
                <a:moveTo>
                  <a:pt x="312" y="133"/>
                </a:moveTo>
                <a:cubicBezTo>
                  <a:pt x="311" y="133"/>
                  <a:pt x="311" y="133"/>
                  <a:pt x="311" y="133"/>
                </a:cubicBezTo>
                <a:cubicBezTo>
                  <a:pt x="311" y="132"/>
                  <a:pt x="311" y="132"/>
                  <a:pt x="311" y="132"/>
                </a:cubicBezTo>
                <a:cubicBezTo>
                  <a:pt x="311" y="132"/>
                  <a:pt x="311" y="132"/>
                  <a:pt x="311" y="132"/>
                </a:cubicBezTo>
                <a:cubicBezTo>
                  <a:pt x="311" y="131"/>
                  <a:pt x="311" y="131"/>
                  <a:pt x="311" y="131"/>
                </a:cubicBezTo>
                <a:cubicBezTo>
                  <a:pt x="311" y="130"/>
                  <a:pt x="311" y="129"/>
                  <a:pt x="311" y="128"/>
                </a:cubicBezTo>
                <a:cubicBezTo>
                  <a:pt x="311" y="127"/>
                  <a:pt x="311" y="126"/>
                  <a:pt x="311" y="125"/>
                </a:cubicBezTo>
                <a:cubicBezTo>
                  <a:pt x="310" y="121"/>
                  <a:pt x="310" y="115"/>
                  <a:pt x="313" y="110"/>
                </a:cubicBezTo>
                <a:cubicBezTo>
                  <a:pt x="314" y="108"/>
                  <a:pt x="314" y="108"/>
                  <a:pt x="314" y="108"/>
                </a:cubicBezTo>
                <a:cubicBezTo>
                  <a:pt x="313" y="107"/>
                  <a:pt x="313" y="107"/>
                  <a:pt x="313" y="107"/>
                </a:cubicBezTo>
                <a:cubicBezTo>
                  <a:pt x="311" y="104"/>
                  <a:pt x="309" y="102"/>
                  <a:pt x="306" y="99"/>
                </a:cubicBezTo>
                <a:cubicBezTo>
                  <a:pt x="305" y="99"/>
                  <a:pt x="305" y="99"/>
                  <a:pt x="304" y="98"/>
                </a:cubicBezTo>
                <a:cubicBezTo>
                  <a:pt x="304" y="98"/>
                  <a:pt x="303" y="97"/>
                  <a:pt x="303" y="97"/>
                </a:cubicBezTo>
                <a:cubicBezTo>
                  <a:pt x="302" y="97"/>
                  <a:pt x="302" y="97"/>
                  <a:pt x="301" y="97"/>
                </a:cubicBezTo>
                <a:cubicBezTo>
                  <a:pt x="300" y="97"/>
                  <a:pt x="300" y="97"/>
                  <a:pt x="299" y="96"/>
                </a:cubicBezTo>
                <a:cubicBezTo>
                  <a:pt x="298" y="96"/>
                  <a:pt x="298" y="95"/>
                  <a:pt x="297" y="94"/>
                </a:cubicBezTo>
                <a:cubicBezTo>
                  <a:pt x="296" y="94"/>
                  <a:pt x="295" y="93"/>
                  <a:pt x="295" y="93"/>
                </a:cubicBezTo>
                <a:cubicBezTo>
                  <a:pt x="294" y="93"/>
                  <a:pt x="293" y="92"/>
                  <a:pt x="293" y="92"/>
                </a:cubicBezTo>
                <a:cubicBezTo>
                  <a:pt x="292" y="92"/>
                  <a:pt x="292" y="92"/>
                  <a:pt x="292" y="92"/>
                </a:cubicBezTo>
                <a:cubicBezTo>
                  <a:pt x="292" y="92"/>
                  <a:pt x="291" y="92"/>
                  <a:pt x="291" y="92"/>
                </a:cubicBezTo>
                <a:cubicBezTo>
                  <a:pt x="291" y="92"/>
                  <a:pt x="290" y="92"/>
                  <a:pt x="290" y="92"/>
                </a:cubicBezTo>
                <a:cubicBezTo>
                  <a:pt x="290" y="92"/>
                  <a:pt x="289" y="92"/>
                  <a:pt x="289" y="92"/>
                </a:cubicBezTo>
                <a:cubicBezTo>
                  <a:pt x="289" y="92"/>
                  <a:pt x="288" y="91"/>
                  <a:pt x="288" y="91"/>
                </a:cubicBezTo>
                <a:cubicBezTo>
                  <a:pt x="287" y="91"/>
                  <a:pt x="286" y="91"/>
                  <a:pt x="285" y="90"/>
                </a:cubicBezTo>
                <a:cubicBezTo>
                  <a:pt x="283" y="90"/>
                  <a:pt x="282" y="90"/>
                  <a:pt x="281" y="89"/>
                </a:cubicBezTo>
                <a:cubicBezTo>
                  <a:pt x="278" y="88"/>
                  <a:pt x="276" y="87"/>
                  <a:pt x="274" y="85"/>
                </a:cubicBezTo>
                <a:cubicBezTo>
                  <a:pt x="272" y="84"/>
                  <a:pt x="271" y="83"/>
                  <a:pt x="269" y="82"/>
                </a:cubicBezTo>
                <a:cubicBezTo>
                  <a:pt x="268" y="82"/>
                  <a:pt x="267" y="81"/>
                  <a:pt x="265" y="81"/>
                </a:cubicBezTo>
                <a:cubicBezTo>
                  <a:pt x="264" y="80"/>
                  <a:pt x="264" y="80"/>
                  <a:pt x="263" y="79"/>
                </a:cubicBezTo>
                <a:cubicBezTo>
                  <a:pt x="261" y="78"/>
                  <a:pt x="260" y="77"/>
                  <a:pt x="258" y="77"/>
                </a:cubicBezTo>
                <a:cubicBezTo>
                  <a:pt x="258" y="77"/>
                  <a:pt x="257" y="77"/>
                  <a:pt x="257" y="77"/>
                </a:cubicBezTo>
                <a:cubicBezTo>
                  <a:pt x="256" y="77"/>
                  <a:pt x="256" y="77"/>
                  <a:pt x="256" y="77"/>
                </a:cubicBezTo>
                <a:cubicBezTo>
                  <a:pt x="255" y="77"/>
                  <a:pt x="254" y="77"/>
                  <a:pt x="254" y="76"/>
                </a:cubicBezTo>
                <a:cubicBezTo>
                  <a:pt x="253" y="76"/>
                  <a:pt x="252" y="75"/>
                  <a:pt x="252" y="74"/>
                </a:cubicBezTo>
                <a:cubicBezTo>
                  <a:pt x="252" y="73"/>
                  <a:pt x="251" y="73"/>
                  <a:pt x="251" y="72"/>
                </a:cubicBezTo>
                <a:cubicBezTo>
                  <a:pt x="250" y="71"/>
                  <a:pt x="248" y="71"/>
                  <a:pt x="246" y="71"/>
                </a:cubicBezTo>
                <a:cubicBezTo>
                  <a:pt x="245" y="71"/>
                  <a:pt x="243" y="71"/>
                  <a:pt x="241" y="71"/>
                </a:cubicBezTo>
                <a:cubicBezTo>
                  <a:pt x="239" y="72"/>
                  <a:pt x="237" y="72"/>
                  <a:pt x="236" y="72"/>
                </a:cubicBezTo>
                <a:cubicBezTo>
                  <a:pt x="234" y="72"/>
                  <a:pt x="233" y="72"/>
                  <a:pt x="232" y="71"/>
                </a:cubicBezTo>
                <a:cubicBezTo>
                  <a:pt x="230" y="70"/>
                  <a:pt x="230" y="66"/>
                  <a:pt x="231" y="62"/>
                </a:cubicBezTo>
                <a:cubicBezTo>
                  <a:pt x="231" y="61"/>
                  <a:pt x="231" y="60"/>
                  <a:pt x="231" y="60"/>
                </a:cubicBezTo>
                <a:cubicBezTo>
                  <a:pt x="231" y="58"/>
                  <a:pt x="231" y="57"/>
                  <a:pt x="230" y="55"/>
                </a:cubicBezTo>
                <a:cubicBezTo>
                  <a:pt x="230" y="55"/>
                  <a:pt x="230" y="55"/>
                  <a:pt x="230" y="55"/>
                </a:cubicBezTo>
                <a:cubicBezTo>
                  <a:pt x="230" y="55"/>
                  <a:pt x="230" y="55"/>
                  <a:pt x="230" y="55"/>
                </a:cubicBezTo>
                <a:cubicBezTo>
                  <a:pt x="229" y="54"/>
                  <a:pt x="225" y="53"/>
                  <a:pt x="224" y="53"/>
                </a:cubicBezTo>
                <a:cubicBezTo>
                  <a:pt x="223" y="52"/>
                  <a:pt x="223" y="52"/>
                  <a:pt x="223" y="52"/>
                </a:cubicBezTo>
                <a:cubicBezTo>
                  <a:pt x="223" y="52"/>
                  <a:pt x="223" y="52"/>
                  <a:pt x="223" y="52"/>
                </a:cubicBezTo>
                <a:cubicBezTo>
                  <a:pt x="223" y="51"/>
                  <a:pt x="223" y="50"/>
                  <a:pt x="223" y="49"/>
                </a:cubicBezTo>
                <a:cubicBezTo>
                  <a:pt x="223" y="45"/>
                  <a:pt x="224" y="42"/>
                  <a:pt x="223" y="39"/>
                </a:cubicBezTo>
                <a:cubicBezTo>
                  <a:pt x="222" y="38"/>
                  <a:pt x="220" y="37"/>
                  <a:pt x="216" y="37"/>
                </a:cubicBezTo>
                <a:cubicBezTo>
                  <a:pt x="215" y="37"/>
                  <a:pt x="214" y="37"/>
                  <a:pt x="213" y="37"/>
                </a:cubicBezTo>
                <a:cubicBezTo>
                  <a:pt x="213" y="37"/>
                  <a:pt x="212" y="37"/>
                  <a:pt x="212" y="37"/>
                </a:cubicBezTo>
                <a:cubicBezTo>
                  <a:pt x="212" y="39"/>
                  <a:pt x="212" y="39"/>
                  <a:pt x="212" y="39"/>
                </a:cubicBezTo>
                <a:cubicBezTo>
                  <a:pt x="212" y="39"/>
                  <a:pt x="212" y="39"/>
                  <a:pt x="212" y="39"/>
                </a:cubicBezTo>
                <a:cubicBezTo>
                  <a:pt x="211" y="37"/>
                  <a:pt x="211" y="37"/>
                  <a:pt x="211" y="37"/>
                </a:cubicBezTo>
                <a:cubicBezTo>
                  <a:pt x="210" y="37"/>
                  <a:pt x="209" y="38"/>
                  <a:pt x="207" y="38"/>
                </a:cubicBezTo>
                <a:cubicBezTo>
                  <a:pt x="206" y="39"/>
                  <a:pt x="204" y="39"/>
                  <a:pt x="202" y="39"/>
                </a:cubicBezTo>
                <a:cubicBezTo>
                  <a:pt x="202" y="39"/>
                  <a:pt x="201" y="39"/>
                  <a:pt x="200" y="39"/>
                </a:cubicBezTo>
                <a:cubicBezTo>
                  <a:pt x="200" y="39"/>
                  <a:pt x="199" y="38"/>
                  <a:pt x="199" y="38"/>
                </a:cubicBezTo>
                <a:cubicBezTo>
                  <a:pt x="198" y="38"/>
                  <a:pt x="198" y="38"/>
                  <a:pt x="197" y="38"/>
                </a:cubicBezTo>
                <a:cubicBezTo>
                  <a:pt x="197" y="38"/>
                  <a:pt x="196" y="38"/>
                  <a:pt x="196" y="38"/>
                </a:cubicBezTo>
                <a:cubicBezTo>
                  <a:pt x="195" y="38"/>
                  <a:pt x="195" y="38"/>
                  <a:pt x="194" y="39"/>
                </a:cubicBezTo>
                <a:cubicBezTo>
                  <a:pt x="193" y="39"/>
                  <a:pt x="193" y="39"/>
                  <a:pt x="192" y="39"/>
                </a:cubicBezTo>
                <a:cubicBezTo>
                  <a:pt x="191" y="39"/>
                  <a:pt x="191" y="39"/>
                  <a:pt x="190" y="39"/>
                </a:cubicBezTo>
                <a:cubicBezTo>
                  <a:pt x="189" y="38"/>
                  <a:pt x="187" y="37"/>
                  <a:pt x="186" y="35"/>
                </a:cubicBezTo>
                <a:cubicBezTo>
                  <a:pt x="184" y="33"/>
                  <a:pt x="184" y="33"/>
                  <a:pt x="185" y="31"/>
                </a:cubicBezTo>
                <a:cubicBezTo>
                  <a:pt x="186" y="29"/>
                  <a:pt x="188" y="26"/>
                  <a:pt x="189" y="24"/>
                </a:cubicBezTo>
                <a:cubicBezTo>
                  <a:pt x="191" y="22"/>
                  <a:pt x="192" y="20"/>
                  <a:pt x="193" y="18"/>
                </a:cubicBezTo>
                <a:cubicBezTo>
                  <a:pt x="194" y="17"/>
                  <a:pt x="194" y="17"/>
                  <a:pt x="194" y="17"/>
                </a:cubicBezTo>
                <a:cubicBezTo>
                  <a:pt x="195" y="15"/>
                  <a:pt x="196" y="13"/>
                  <a:pt x="196" y="12"/>
                </a:cubicBezTo>
                <a:cubicBezTo>
                  <a:pt x="196" y="11"/>
                  <a:pt x="196" y="8"/>
                  <a:pt x="196" y="6"/>
                </a:cubicBezTo>
                <a:cubicBezTo>
                  <a:pt x="196" y="3"/>
                  <a:pt x="196" y="3"/>
                  <a:pt x="196" y="3"/>
                </a:cubicBezTo>
                <a:cubicBezTo>
                  <a:pt x="193" y="4"/>
                  <a:pt x="193" y="4"/>
                  <a:pt x="193" y="4"/>
                </a:cubicBezTo>
                <a:cubicBezTo>
                  <a:pt x="192" y="5"/>
                  <a:pt x="190" y="7"/>
                  <a:pt x="189" y="9"/>
                </a:cubicBezTo>
                <a:cubicBezTo>
                  <a:pt x="188" y="10"/>
                  <a:pt x="188" y="11"/>
                  <a:pt x="187" y="12"/>
                </a:cubicBezTo>
                <a:cubicBezTo>
                  <a:pt x="184" y="14"/>
                  <a:pt x="177" y="22"/>
                  <a:pt x="170" y="22"/>
                </a:cubicBezTo>
                <a:cubicBezTo>
                  <a:pt x="168" y="22"/>
                  <a:pt x="167" y="21"/>
                  <a:pt x="165" y="20"/>
                </a:cubicBezTo>
                <a:cubicBezTo>
                  <a:pt x="164" y="20"/>
                  <a:pt x="163" y="19"/>
                  <a:pt x="162" y="19"/>
                </a:cubicBezTo>
                <a:cubicBezTo>
                  <a:pt x="161" y="18"/>
                  <a:pt x="159" y="16"/>
                  <a:pt x="157" y="16"/>
                </a:cubicBezTo>
                <a:cubicBezTo>
                  <a:pt x="156" y="16"/>
                  <a:pt x="156" y="16"/>
                  <a:pt x="155" y="16"/>
                </a:cubicBezTo>
                <a:cubicBezTo>
                  <a:pt x="153" y="16"/>
                  <a:pt x="152" y="17"/>
                  <a:pt x="150" y="18"/>
                </a:cubicBezTo>
                <a:cubicBezTo>
                  <a:pt x="149" y="18"/>
                  <a:pt x="149" y="18"/>
                  <a:pt x="148" y="19"/>
                </a:cubicBezTo>
                <a:cubicBezTo>
                  <a:pt x="144" y="21"/>
                  <a:pt x="139" y="23"/>
                  <a:pt x="133" y="23"/>
                </a:cubicBezTo>
                <a:cubicBezTo>
                  <a:pt x="131" y="23"/>
                  <a:pt x="129" y="22"/>
                  <a:pt x="127" y="22"/>
                </a:cubicBezTo>
                <a:cubicBezTo>
                  <a:pt x="124" y="20"/>
                  <a:pt x="121" y="18"/>
                  <a:pt x="118" y="16"/>
                </a:cubicBezTo>
                <a:cubicBezTo>
                  <a:pt x="116" y="15"/>
                  <a:pt x="114" y="13"/>
                  <a:pt x="112" y="12"/>
                </a:cubicBezTo>
                <a:cubicBezTo>
                  <a:pt x="111" y="12"/>
                  <a:pt x="110" y="11"/>
                  <a:pt x="109" y="10"/>
                </a:cubicBezTo>
                <a:cubicBezTo>
                  <a:pt x="108" y="9"/>
                  <a:pt x="107" y="8"/>
                  <a:pt x="107" y="8"/>
                </a:cubicBezTo>
                <a:cubicBezTo>
                  <a:pt x="105" y="7"/>
                  <a:pt x="104" y="7"/>
                  <a:pt x="102" y="6"/>
                </a:cubicBezTo>
                <a:cubicBezTo>
                  <a:pt x="101" y="6"/>
                  <a:pt x="101" y="6"/>
                  <a:pt x="100" y="6"/>
                </a:cubicBezTo>
                <a:cubicBezTo>
                  <a:pt x="98" y="6"/>
                  <a:pt x="97" y="4"/>
                  <a:pt x="96" y="3"/>
                </a:cubicBezTo>
                <a:cubicBezTo>
                  <a:pt x="94" y="2"/>
                  <a:pt x="92" y="0"/>
                  <a:pt x="89" y="0"/>
                </a:cubicBezTo>
                <a:cubicBezTo>
                  <a:pt x="87" y="0"/>
                  <a:pt x="85" y="2"/>
                  <a:pt x="83" y="3"/>
                </a:cubicBezTo>
                <a:cubicBezTo>
                  <a:pt x="81" y="5"/>
                  <a:pt x="80" y="6"/>
                  <a:pt x="78" y="6"/>
                </a:cubicBezTo>
                <a:cubicBezTo>
                  <a:pt x="77" y="6"/>
                  <a:pt x="76" y="7"/>
                  <a:pt x="75" y="7"/>
                </a:cubicBezTo>
                <a:cubicBezTo>
                  <a:pt x="75" y="7"/>
                  <a:pt x="74" y="7"/>
                  <a:pt x="73" y="7"/>
                </a:cubicBezTo>
                <a:cubicBezTo>
                  <a:pt x="73" y="7"/>
                  <a:pt x="72" y="6"/>
                  <a:pt x="72" y="6"/>
                </a:cubicBezTo>
                <a:cubicBezTo>
                  <a:pt x="71" y="6"/>
                  <a:pt x="71" y="7"/>
                  <a:pt x="70" y="7"/>
                </a:cubicBezTo>
                <a:cubicBezTo>
                  <a:pt x="70" y="7"/>
                  <a:pt x="69" y="7"/>
                  <a:pt x="68" y="7"/>
                </a:cubicBezTo>
                <a:cubicBezTo>
                  <a:pt x="64" y="7"/>
                  <a:pt x="63" y="7"/>
                  <a:pt x="62" y="8"/>
                </a:cubicBezTo>
                <a:cubicBezTo>
                  <a:pt x="61" y="8"/>
                  <a:pt x="60" y="10"/>
                  <a:pt x="59" y="12"/>
                </a:cubicBezTo>
                <a:cubicBezTo>
                  <a:pt x="59" y="14"/>
                  <a:pt x="58" y="15"/>
                  <a:pt x="58" y="15"/>
                </a:cubicBezTo>
                <a:cubicBezTo>
                  <a:pt x="57" y="17"/>
                  <a:pt x="56" y="18"/>
                  <a:pt x="55" y="19"/>
                </a:cubicBezTo>
                <a:cubicBezTo>
                  <a:pt x="54" y="20"/>
                  <a:pt x="53" y="21"/>
                  <a:pt x="52" y="22"/>
                </a:cubicBezTo>
                <a:cubicBezTo>
                  <a:pt x="52" y="23"/>
                  <a:pt x="51" y="23"/>
                  <a:pt x="51" y="24"/>
                </a:cubicBezTo>
                <a:cubicBezTo>
                  <a:pt x="50" y="26"/>
                  <a:pt x="49" y="27"/>
                  <a:pt x="48" y="28"/>
                </a:cubicBezTo>
                <a:cubicBezTo>
                  <a:pt x="45" y="30"/>
                  <a:pt x="42" y="31"/>
                  <a:pt x="39" y="32"/>
                </a:cubicBezTo>
                <a:cubicBezTo>
                  <a:pt x="37" y="32"/>
                  <a:pt x="35" y="32"/>
                  <a:pt x="34" y="33"/>
                </a:cubicBezTo>
                <a:cubicBezTo>
                  <a:pt x="33" y="33"/>
                  <a:pt x="32" y="33"/>
                  <a:pt x="32" y="33"/>
                </a:cubicBezTo>
                <a:cubicBezTo>
                  <a:pt x="30" y="33"/>
                  <a:pt x="28" y="31"/>
                  <a:pt x="26" y="30"/>
                </a:cubicBezTo>
                <a:cubicBezTo>
                  <a:pt x="25" y="29"/>
                  <a:pt x="25" y="28"/>
                  <a:pt x="23" y="27"/>
                </a:cubicBezTo>
                <a:cubicBezTo>
                  <a:pt x="22" y="26"/>
                  <a:pt x="20" y="25"/>
                  <a:pt x="18" y="24"/>
                </a:cubicBezTo>
                <a:cubicBezTo>
                  <a:pt x="14" y="23"/>
                  <a:pt x="14" y="23"/>
                  <a:pt x="14" y="23"/>
                </a:cubicBezTo>
                <a:cubicBezTo>
                  <a:pt x="15" y="27"/>
                  <a:pt x="15" y="27"/>
                  <a:pt x="15" y="27"/>
                </a:cubicBezTo>
                <a:cubicBezTo>
                  <a:pt x="16" y="27"/>
                  <a:pt x="16" y="28"/>
                  <a:pt x="16" y="29"/>
                </a:cubicBezTo>
                <a:cubicBezTo>
                  <a:pt x="17" y="30"/>
                  <a:pt x="17" y="32"/>
                  <a:pt x="18" y="34"/>
                </a:cubicBezTo>
                <a:cubicBezTo>
                  <a:pt x="19" y="36"/>
                  <a:pt x="19" y="37"/>
                  <a:pt x="20" y="38"/>
                </a:cubicBezTo>
                <a:cubicBezTo>
                  <a:pt x="20" y="39"/>
                  <a:pt x="20" y="40"/>
                  <a:pt x="21" y="41"/>
                </a:cubicBezTo>
                <a:cubicBezTo>
                  <a:pt x="21" y="42"/>
                  <a:pt x="22" y="43"/>
                  <a:pt x="22" y="44"/>
                </a:cubicBezTo>
                <a:cubicBezTo>
                  <a:pt x="23" y="46"/>
                  <a:pt x="24" y="47"/>
                  <a:pt x="24" y="48"/>
                </a:cubicBezTo>
                <a:cubicBezTo>
                  <a:pt x="25" y="53"/>
                  <a:pt x="22" y="60"/>
                  <a:pt x="21" y="63"/>
                </a:cubicBezTo>
                <a:cubicBezTo>
                  <a:pt x="20" y="67"/>
                  <a:pt x="19" y="70"/>
                  <a:pt x="18" y="73"/>
                </a:cubicBezTo>
                <a:cubicBezTo>
                  <a:pt x="16" y="78"/>
                  <a:pt x="14" y="83"/>
                  <a:pt x="13" y="88"/>
                </a:cubicBezTo>
                <a:cubicBezTo>
                  <a:pt x="12" y="90"/>
                  <a:pt x="11" y="92"/>
                  <a:pt x="11" y="94"/>
                </a:cubicBezTo>
                <a:cubicBezTo>
                  <a:pt x="11" y="95"/>
                  <a:pt x="10" y="96"/>
                  <a:pt x="10" y="98"/>
                </a:cubicBezTo>
                <a:cubicBezTo>
                  <a:pt x="10" y="99"/>
                  <a:pt x="9" y="100"/>
                  <a:pt x="8" y="102"/>
                </a:cubicBezTo>
                <a:cubicBezTo>
                  <a:pt x="7" y="104"/>
                  <a:pt x="6" y="106"/>
                  <a:pt x="6" y="108"/>
                </a:cubicBezTo>
                <a:cubicBezTo>
                  <a:pt x="6" y="109"/>
                  <a:pt x="6" y="109"/>
                  <a:pt x="6" y="110"/>
                </a:cubicBezTo>
                <a:cubicBezTo>
                  <a:pt x="5" y="111"/>
                  <a:pt x="5" y="112"/>
                  <a:pt x="5" y="113"/>
                </a:cubicBezTo>
                <a:cubicBezTo>
                  <a:pt x="4" y="115"/>
                  <a:pt x="3" y="117"/>
                  <a:pt x="5" y="120"/>
                </a:cubicBezTo>
                <a:cubicBezTo>
                  <a:pt x="6" y="123"/>
                  <a:pt x="10" y="126"/>
                  <a:pt x="12" y="129"/>
                </a:cubicBezTo>
                <a:cubicBezTo>
                  <a:pt x="13" y="129"/>
                  <a:pt x="13" y="129"/>
                  <a:pt x="13" y="130"/>
                </a:cubicBezTo>
                <a:cubicBezTo>
                  <a:pt x="13" y="130"/>
                  <a:pt x="11" y="131"/>
                  <a:pt x="8" y="133"/>
                </a:cubicBezTo>
                <a:cubicBezTo>
                  <a:pt x="7" y="133"/>
                  <a:pt x="7" y="133"/>
                  <a:pt x="7" y="133"/>
                </a:cubicBezTo>
                <a:cubicBezTo>
                  <a:pt x="5" y="135"/>
                  <a:pt x="0" y="138"/>
                  <a:pt x="1" y="142"/>
                </a:cubicBezTo>
                <a:cubicBezTo>
                  <a:pt x="2" y="144"/>
                  <a:pt x="3" y="146"/>
                  <a:pt x="4" y="147"/>
                </a:cubicBezTo>
                <a:cubicBezTo>
                  <a:pt x="5" y="149"/>
                  <a:pt x="5" y="150"/>
                  <a:pt x="6" y="151"/>
                </a:cubicBezTo>
                <a:cubicBezTo>
                  <a:pt x="6" y="154"/>
                  <a:pt x="7" y="156"/>
                  <a:pt x="8" y="158"/>
                </a:cubicBezTo>
                <a:cubicBezTo>
                  <a:pt x="10" y="162"/>
                  <a:pt x="12" y="166"/>
                  <a:pt x="12" y="170"/>
                </a:cubicBezTo>
                <a:cubicBezTo>
                  <a:pt x="13" y="171"/>
                  <a:pt x="13" y="171"/>
                  <a:pt x="13" y="171"/>
                </a:cubicBezTo>
                <a:cubicBezTo>
                  <a:pt x="13" y="174"/>
                  <a:pt x="14" y="176"/>
                  <a:pt x="14" y="179"/>
                </a:cubicBezTo>
                <a:cubicBezTo>
                  <a:pt x="14" y="181"/>
                  <a:pt x="14" y="182"/>
                  <a:pt x="14" y="184"/>
                </a:cubicBezTo>
                <a:cubicBezTo>
                  <a:pt x="14" y="189"/>
                  <a:pt x="14" y="194"/>
                  <a:pt x="13" y="199"/>
                </a:cubicBezTo>
                <a:cubicBezTo>
                  <a:pt x="13" y="201"/>
                  <a:pt x="13" y="201"/>
                  <a:pt x="13" y="201"/>
                </a:cubicBezTo>
                <a:cubicBezTo>
                  <a:pt x="13" y="207"/>
                  <a:pt x="12" y="213"/>
                  <a:pt x="11" y="219"/>
                </a:cubicBezTo>
                <a:cubicBezTo>
                  <a:pt x="10" y="223"/>
                  <a:pt x="11" y="225"/>
                  <a:pt x="12" y="227"/>
                </a:cubicBezTo>
                <a:cubicBezTo>
                  <a:pt x="14" y="229"/>
                  <a:pt x="16" y="229"/>
                  <a:pt x="19" y="229"/>
                </a:cubicBezTo>
                <a:cubicBezTo>
                  <a:pt x="20" y="229"/>
                  <a:pt x="20" y="229"/>
                  <a:pt x="21" y="229"/>
                </a:cubicBezTo>
                <a:cubicBezTo>
                  <a:pt x="22" y="229"/>
                  <a:pt x="23" y="229"/>
                  <a:pt x="23" y="229"/>
                </a:cubicBezTo>
                <a:cubicBezTo>
                  <a:pt x="25" y="229"/>
                  <a:pt x="27" y="229"/>
                  <a:pt x="29" y="230"/>
                </a:cubicBezTo>
                <a:cubicBezTo>
                  <a:pt x="36" y="233"/>
                  <a:pt x="42" y="233"/>
                  <a:pt x="49" y="234"/>
                </a:cubicBezTo>
                <a:cubicBezTo>
                  <a:pt x="51" y="234"/>
                  <a:pt x="53" y="234"/>
                  <a:pt x="55" y="234"/>
                </a:cubicBezTo>
                <a:cubicBezTo>
                  <a:pt x="56" y="234"/>
                  <a:pt x="57" y="234"/>
                  <a:pt x="59" y="234"/>
                </a:cubicBezTo>
                <a:cubicBezTo>
                  <a:pt x="62" y="234"/>
                  <a:pt x="66" y="233"/>
                  <a:pt x="69" y="232"/>
                </a:cubicBezTo>
                <a:cubicBezTo>
                  <a:pt x="70" y="231"/>
                  <a:pt x="71" y="230"/>
                  <a:pt x="72" y="230"/>
                </a:cubicBezTo>
                <a:cubicBezTo>
                  <a:pt x="74" y="228"/>
                  <a:pt x="75" y="227"/>
                  <a:pt x="77" y="227"/>
                </a:cubicBezTo>
                <a:cubicBezTo>
                  <a:pt x="77" y="227"/>
                  <a:pt x="77" y="227"/>
                  <a:pt x="77" y="227"/>
                </a:cubicBezTo>
                <a:cubicBezTo>
                  <a:pt x="79" y="227"/>
                  <a:pt x="80" y="229"/>
                  <a:pt x="81" y="230"/>
                </a:cubicBezTo>
                <a:cubicBezTo>
                  <a:pt x="83" y="232"/>
                  <a:pt x="84" y="234"/>
                  <a:pt x="87" y="235"/>
                </a:cubicBezTo>
                <a:cubicBezTo>
                  <a:pt x="89" y="236"/>
                  <a:pt x="92" y="236"/>
                  <a:pt x="95" y="236"/>
                </a:cubicBezTo>
                <a:cubicBezTo>
                  <a:pt x="97" y="236"/>
                  <a:pt x="100" y="236"/>
                  <a:pt x="102" y="237"/>
                </a:cubicBezTo>
                <a:cubicBezTo>
                  <a:pt x="104" y="238"/>
                  <a:pt x="104" y="240"/>
                  <a:pt x="105" y="242"/>
                </a:cubicBezTo>
                <a:cubicBezTo>
                  <a:pt x="105" y="243"/>
                  <a:pt x="106" y="244"/>
                  <a:pt x="106" y="245"/>
                </a:cubicBezTo>
                <a:cubicBezTo>
                  <a:pt x="109" y="250"/>
                  <a:pt x="109" y="255"/>
                  <a:pt x="109" y="260"/>
                </a:cubicBezTo>
                <a:cubicBezTo>
                  <a:pt x="110" y="262"/>
                  <a:pt x="110" y="264"/>
                  <a:pt x="110" y="266"/>
                </a:cubicBezTo>
                <a:cubicBezTo>
                  <a:pt x="110" y="270"/>
                  <a:pt x="111" y="273"/>
                  <a:pt x="112" y="276"/>
                </a:cubicBezTo>
                <a:cubicBezTo>
                  <a:pt x="113" y="279"/>
                  <a:pt x="113" y="282"/>
                  <a:pt x="114" y="286"/>
                </a:cubicBezTo>
                <a:cubicBezTo>
                  <a:pt x="114" y="287"/>
                  <a:pt x="114" y="287"/>
                  <a:pt x="114" y="288"/>
                </a:cubicBezTo>
                <a:cubicBezTo>
                  <a:pt x="114" y="290"/>
                  <a:pt x="114" y="292"/>
                  <a:pt x="115" y="294"/>
                </a:cubicBezTo>
                <a:cubicBezTo>
                  <a:pt x="115" y="296"/>
                  <a:pt x="116" y="297"/>
                  <a:pt x="117" y="298"/>
                </a:cubicBezTo>
                <a:cubicBezTo>
                  <a:pt x="117" y="299"/>
                  <a:pt x="118" y="300"/>
                  <a:pt x="119" y="302"/>
                </a:cubicBezTo>
                <a:cubicBezTo>
                  <a:pt x="119" y="302"/>
                  <a:pt x="119" y="302"/>
                  <a:pt x="119" y="302"/>
                </a:cubicBezTo>
                <a:cubicBezTo>
                  <a:pt x="120" y="308"/>
                  <a:pt x="122" y="312"/>
                  <a:pt x="129" y="313"/>
                </a:cubicBezTo>
                <a:cubicBezTo>
                  <a:pt x="130" y="314"/>
                  <a:pt x="131" y="314"/>
                  <a:pt x="132" y="314"/>
                </a:cubicBezTo>
                <a:cubicBezTo>
                  <a:pt x="137" y="314"/>
                  <a:pt x="141" y="311"/>
                  <a:pt x="144" y="309"/>
                </a:cubicBezTo>
                <a:cubicBezTo>
                  <a:pt x="148" y="307"/>
                  <a:pt x="151" y="305"/>
                  <a:pt x="154" y="305"/>
                </a:cubicBezTo>
                <a:cubicBezTo>
                  <a:pt x="155" y="305"/>
                  <a:pt x="155" y="305"/>
                  <a:pt x="155" y="305"/>
                </a:cubicBezTo>
                <a:cubicBezTo>
                  <a:pt x="159" y="305"/>
                  <a:pt x="162" y="307"/>
                  <a:pt x="163" y="312"/>
                </a:cubicBezTo>
                <a:cubicBezTo>
                  <a:pt x="164" y="314"/>
                  <a:pt x="164" y="314"/>
                  <a:pt x="164" y="314"/>
                </a:cubicBezTo>
                <a:cubicBezTo>
                  <a:pt x="165" y="313"/>
                  <a:pt x="165" y="313"/>
                  <a:pt x="165" y="313"/>
                </a:cubicBezTo>
                <a:cubicBezTo>
                  <a:pt x="167" y="313"/>
                  <a:pt x="168" y="313"/>
                  <a:pt x="169" y="313"/>
                </a:cubicBezTo>
                <a:cubicBezTo>
                  <a:pt x="171" y="312"/>
                  <a:pt x="174" y="312"/>
                  <a:pt x="176" y="312"/>
                </a:cubicBezTo>
                <a:cubicBezTo>
                  <a:pt x="178" y="312"/>
                  <a:pt x="178" y="312"/>
                  <a:pt x="178" y="312"/>
                </a:cubicBezTo>
                <a:cubicBezTo>
                  <a:pt x="178" y="310"/>
                  <a:pt x="178" y="310"/>
                  <a:pt x="178" y="310"/>
                </a:cubicBezTo>
                <a:cubicBezTo>
                  <a:pt x="179" y="308"/>
                  <a:pt x="179" y="306"/>
                  <a:pt x="179" y="303"/>
                </a:cubicBezTo>
                <a:cubicBezTo>
                  <a:pt x="179" y="301"/>
                  <a:pt x="179" y="299"/>
                  <a:pt x="180" y="297"/>
                </a:cubicBezTo>
                <a:cubicBezTo>
                  <a:pt x="181" y="292"/>
                  <a:pt x="183" y="287"/>
                  <a:pt x="185" y="285"/>
                </a:cubicBezTo>
                <a:cubicBezTo>
                  <a:pt x="186" y="284"/>
                  <a:pt x="188" y="283"/>
                  <a:pt x="189" y="283"/>
                </a:cubicBezTo>
                <a:cubicBezTo>
                  <a:pt x="191" y="281"/>
                  <a:pt x="193" y="280"/>
                  <a:pt x="195" y="277"/>
                </a:cubicBezTo>
                <a:cubicBezTo>
                  <a:pt x="195" y="275"/>
                  <a:pt x="196" y="273"/>
                  <a:pt x="196" y="270"/>
                </a:cubicBezTo>
                <a:cubicBezTo>
                  <a:pt x="196" y="268"/>
                  <a:pt x="196" y="265"/>
                  <a:pt x="198" y="263"/>
                </a:cubicBezTo>
                <a:cubicBezTo>
                  <a:pt x="200" y="259"/>
                  <a:pt x="203" y="258"/>
                  <a:pt x="206" y="258"/>
                </a:cubicBezTo>
                <a:cubicBezTo>
                  <a:pt x="207" y="257"/>
                  <a:pt x="209" y="257"/>
                  <a:pt x="210" y="256"/>
                </a:cubicBezTo>
                <a:cubicBezTo>
                  <a:pt x="214" y="255"/>
                  <a:pt x="217" y="252"/>
                  <a:pt x="219" y="249"/>
                </a:cubicBezTo>
                <a:cubicBezTo>
                  <a:pt x="221" y="248"/>
                  <a:pt x="221" y="248"/>
                  <a:pt x="221" y="248"/>
                </a:cubicBezTo>
                <a:cubicBezTo>
                  <a:pt x="222" y="247"/>
                  <a:pt x="224" y="245"/>
                  <a:pt x="225" y="244"/>
                </a:cubicBezTo>
                <a:cubicBezTo>
                  <a:pt x="228" y="241"/>
                  <a:pt x="231" y="238"/>
                  <a:pt x="234" y="236"/>
                </a:cubicBezTo>
                <a:cubicBezTo>
                  <a:pt x="235" y="235"/>
                  <a:pt x="238" y="234"/>
                  <a:pt x="240" y="233"/>
                </a:cubicBezTo>
                <a:cubicBezTo>
                  <a:pt x="242" y="232"/>
                  <a:pt x="244" y="231"/>
                  <a:pt x="246" y="230"/>
                </a:cubicBezTo>
                <a:cubicBezTo>
                  <a:pt x="251" y="226"/>
                  <a:pt x="254" y="221"/>
                  <a:pt x="258" y="215"/>
                </a:cubicBezTo>
                <a:cubicBezTo>
                  <a:pt x="260" y="211"/>
                  <a:pt x="262" y="208"/>
                  <a:pt x="264" y="205"/>
                </a:cubicBezTo>
                <a:cubicBezTo>
                  <a:pt x="266" y="203"/>
                  <a:pt x="267" y="201"/>
                  <a:pt x="269" y="198"/>
                </a:cubicBezTo>
                <a:cubicBezTo>
                  <a:pt x="270" y="197"/>
                  <a:pt x="271" y="195"/>
                  <a:pt x="272" y="193"/>
                </a:cubicBezTo>
                <a:cubicBezTo>
                  <a:pt x="274" y="191"/>
                  <a:pt x="274" y="188"/>
                  <a:pt x="274" y="186"/>
                </a:cubicBezTo>
                <a:cubicBezTo>
                  <a:pt x="274" y="184"/>
                  <a:pt x="274" y="181"/>
                  <a:pt x="276" y="179"/>
                </a:cubicBezTo>
                <a:cubicBezTo>
                  <a:pt x="276" y="177"/>
                  <a:pt x="278" y="176"/>
                  <a:pt x="279" y="174"/>
                </a:cubicBezTo>
                <a:cubicBezTo>
                  <a:pt x="281" y="172"/>
                  <a:pt x="282" y="170"/>
                  <a:pt x="283" y="167"/>
                </a:cubicBezTo>
                <a:cubicBezTo>
                  <a:pt x="284" y="166"/>
                  <a:pt x="284" y="164"/>
                  <a:pt x="285" y="163"/>
                </a:cubicBezTo>
                <a:cubicBezTo>
                  <a:pt x="285" y="160"/>
                  <a:pt x="286" y="157"/>
                  <a:pt x="289" y="154"/>
                </a:cubicBezTo>
                <a:cubicBezTo>
                  <a:pt x="293" y="149"/>
                  <a:pt x="297" y="147"/>
                  <a:pt x="301" y="145"/>
                </a:cubicBezTo>
                <a:cubicBezTo>
                  <a:pt x="302" y="145"/>
                  <a:pt x="303" y="145"/>
                  <a:pt x="304" y="145"/>
                </a:cubicBezTo>
                <a:cubicBezTo>
                  <a:pt x="311" y="143"/>
                  <a:pt x="313" y="142"/>
                  <a:pt x="314" y="140"/>
                </a:cubicBezTo>
                <a:cubicBezTo>
                  <a:pt x="314" y="140"/>
                  <a:pt x="314" y="140"/>
                  <a:pt x="314" y="140"/>
                </a:cubicBezTo>
                <a:cubicBezTo>
                  <a:pt x="314" y="139"/>
                  <a:pt x="314" y="139"/>
                  <a:pt x="314" y="139"/>
                </a:cubicBezTo>
                <a:cubicBezTo>
                  <a:pt x="314" y="139"/>
                  <a:pt x="314" y="138"/>
                  <a:pt x="313" y="136"/>
                </a:cubicBezTo>
                <a:cubicBezTo>
                  <a:pt x="312" y="135"/>
                  <a:pt x="312" y="134"/>
                  <a:pt x="312" y="133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2" name="Freeform 34">
            <a:extLst>
              <a:ext uri="{FF2B5EF4-FFF2-40B4-BE49-F238E27FC236}">
                <a16:creationId xmlns:a16="http://schemas.microsoft.com/office/drawing/2014/main" id="{0F437F19-BDF2-404B-B617-60B1E7A66DCC}"/>
              </a:ext>
            </a:extLst>
          </p:cNvPr>
          <p:cNvSpPr>
            <a:spLocks/>
          </p:cNvSpPr>
          <p:nvPr/>
        </p:nvSpPr>
        <p:spPr bwMode="auto">
          <a:xfrm>
            <a:off x="3201103" y="5522315"/>
            <a:ext cx="798722" cy="514756"/>
          </a:xfrm>
          <a:custGeom>
            <a:avLst/>
            <a:gdLst>
              <a:gd name="T0" fmla="*/ 219 w 228"/>
              <a:gd name="T1" fmla="*/ 68 h 151"/>
              <a:gd name="T2" fmla="*/ 217 w 228"/>
              <a:gd name="T3" fmla="*/ 68 h 151"/>
              <a:gd name="T4" fmla="*/ 216 w 228"/>
              <a:gd name="T5" fmla="*/ 62 h 151"/>
              <a:gd name="T6" fmla="*/ 217 w 228"/>
              <a:gd name="T7" fmla="*/ 57 h 151"/>
              <a:gd name="T8" fmla="*/ 215 w 228"/>
              <a:gd name="T9" fmla="*/ 42 h 151"/>
              <a:gd name="T10" fmla="*/ 215 w 228"/>
              <a:gd name="T11" fmla="*/ 28 h 151"/>
              <a:gd name="T12" fmla="*/ 219 w 228"/>
              <a:gd name="T13" fmla="*/ 11 h 151"/>
              <a:gd name="T14" fmla="*/ 218 w 228"/>
              <a:gd name="T15" fmla="*/ 2 h 151"/>
              <a:gd name="T16" fmla="*/ 216 w 228"/>
              <a:gd name="T17" fmla="*/ 1 h 151"/>
              <a:gd name="T18" fmla="*/ 200 w 228"/>
              <a:gd name="T19" fmla="*/ 2 h 151"/>
              <a:gd name="T20" fmla="*/ 182 w 228"/>
              <a:gd name="T21" fmla="*/ 11 h 151"/>
              <a:gd name="T22" fmla="*/ 171 w 228"/>
              <a:gd name="T23" fmla="*/ 10 h 151"/>
              <a:gd name="T24" fmla="*/ 165 w 228"/>
              <a:gd name="T25" fmla="*/ 4 h 151"/>
              <a:gd name="T26" fmla="*/ 154 w 228"/>
              <a:gd name="T27" fmla="*/ 4 h 151"/>
              <a:gd name="T28" fmla="*/ 143 w 228"/>
              <a:gd name="T29" fmla="*/ 5 h 151"/>
              <a:gd name="T30" fmla="*/ 139 w 228"/>
              <a:gd name="T31" fmla="*/ 3 h 151"/>
              <a:gd name="T32" fmla="*/ 137 w 228"/>
              <a:gd name="T33" fmla="*/ 3 h 151"/>
              <a:gd name="T34" fmla="*/ 132 w 228"/>
              <a:gd name="T35" fmla="*/ 8 h 151"/>
              <a:gd name="T36" fmla="*/ 124 w 228"/>
              <a:gd name="T37" fmla="*/ 13 h 151"/>
              <a:gd name="T38" fmla="*/ 117 w 228"/>
              <a:gd name="T39" fmla="*/ 12 h 151"/>
              <a:gd name="T40" fmla="*/ 111 w 228"/>
              <a:gd name="T41" fmla="*/ 17 h 151"/>
              <a:gd name="T42" fmla="*/ 108 w 228"/>
              <a:gd name="T43" fmla="*/ 22 h 151"/>
              <a:gd name="T44" fmla="*/ 102 w 228"/>
              <a:gd name="T45" fmla="*/ 29 h 151"/>
              <a:gd name="T46" fmla="*/ 82 w 228"/>
              <a:gd name="T47" fmla="*/ 26 h 151"/>
              <a:gd name="T48" fmla="*/ 70 w 228"/>
              <a:gd name="T49" fmla="*/ 20 h 151"/>
              <a:gd name="T50" fmla="*/ 56 w 228"/>
              <a:gd name="T51" fmla="*/ 18 h 151"/>
              <a:gd name="T52" fmla="*/ 41 w 228"/>
              <a:gd name="T53" fmla="*/ 16 h 151"/>
              <a:gd name="T54" fmla="*/ 28 w 228"/>
              <a:gd name="T55" fmla="*/ 13 h 151"/>
              <a:gd name="T56" fmla="*/ 23 w 228"/>
              <a:gd name="T57" fmla="*/ 10 h 151"/>
              <a:gd name="T58" fmla="*/ 20 w 228"/>
              <a:gd name="T59" fmla="*/ 11 h 151"/>
              <a:gd name="T60" fmla="*/ 10 w 228"/>
              <a:gd name="T61" fmla="*/ 10 h 151"/>
              <a:gd name="T62" fmla="*/ 4 w 228"/>
              <a:gd name="T63" fmla="*/ 7 h 151"/>
              <a:gd name="T64" fmla="*/ 4 w 228"/>
              <a:gd name="T65" fmla="*/ 16 h 151"/>
              <a:gd name="T66" fmla="*/ 1 w 228"/>
              <a:gd name="T67" fmla="*/ 46 h 151"/>
              <a:gd name="T68" fmla="*/ 3 w 228"/>
              <a:gd name="T69" fmla="*/ 49 h 151"/>
              <a:gd name="T70" fmla="*/ 10 w 228"/>
              <a:gd name="T71" fmla="*/ 54 h 151"/>
              <a:gd name="T72" fmla="*/ 23 w 228"/>
              <a:gd name="T73" fmla="*/ 48 h 151"/>
              <a:gd name="T74" fmla="*/ 26 w 228"/>
              <a:gd name="T75" fmla="*/ 50 h 151"/>
              <a:gd name="T76" fmla="*/ 30 w 228"/>
              <a:gd name="T77" fmla="*/ 53 h 151"/>
              <a:gd name="T78" fmla="*/ 35 w 228"/>
              <a:gd name="T79" fmla="*/ 52 h 151"/>
              <a:gd name="T80" fmla="*/ 39 w 228"/>
              <a:gd name="T81" fmla="*/ 53 h 151"/>
              <a:gd name="T82" fmla="*/ 50 w 228"/>
              <a:gd name="T83" fmla="*/ 56 h 151"/>
              <a:gd name="T84" fmla="*/ 68 w 228"/>
              <a:gd name="T85" fmla="*/ 57 h 151"/>
              <a:gd name="T86" fmla="*/ 80 w 228"/>
              <a:gd name="T87" fmla="*/ 65 h 151"/>
              <a:gd name="T88" fmla="*/ 92 w 228"/>
              <a:gd name="T89" fmla="*/ 69 h 151"/>
              <a:gd name="T90" fmla="*/ 103 w 228"/>
              <a:gd name="T91" fmla="*/ 75 h 151"/>
              <a:gd name="T92" fmla="*/ 138 w 228"/>
              <a:gd name="T93" fmla="*/ 110 h 151"/>
              <a:gd name="T94" fmla="*/ 153 w 228"/>
              <a:gd name="T95" fmla="*/ 113 h 151"/>
              <a:gd name="T96" fmla="*/ 157 w 228"/>
              <a:gd name="T97" fmla="*/ 113 h 151"/>
              <a:gd name="T98" fmla="*/ 167 w 228"/>
              <a:gd name="T99" fmla="*/ 115 h 151"/>
              <a:gd name="T100" fmla="*/ 159 w 228"/>
              <a:gd name="T101" fmla="*/ 129 h 151"/>
              <a:gd name="T102" fmla="*/ 155 w 228"/>
              <a:gd name="T103" fmla="*/ 139 h 151"/>
              <a:gd name="T104" fmla="*/ 154 w 228"/>
              <a:gd name="T105" fmla="*/ 144 h 151"/>
              <a:gd name="T106" fmla="*/ 149 w 228"/>
              <a:gd name="T107" fmla="*/ 150 h 151"/>
              <a:gd name="T108" fmla="*/ 159 w 228"/>
              <a:gd name="T109" fmla="*/ 147 h 151"/>
              <a:gd name="T110" fmla="*/ 170 w 228"/>
              <a:gd name="T111" fmla="*/ 151 h 151"/>
              <a:gd name="T112" fmla="*/ 187 w 228"/>
              <a:gd name="T113" fmla="*/ 134 h 151"/>
              <a:gd name="T114" fmla="*/ 201 w 228"/>
              <a:gd name="T115" fmla="*/ 126 h 151"/>
              <a:gd name="T116" fmla="*/ 209 w 228"/>
              <a:gd name="T117" fmla="*/ 114 h 151"/>
              <a:gd name="T118" fmla="*/ 213 w 228"/>
              <a:gd name="T119" fmla="*/ 101 h 151"/>
              <a:gd name="T120" fmla="*/ 224 w 228"/>
              <a:gd name="T121" fmla="*/ 70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28" h="151">
                <a:moveTo>
                  <a:pt x="224" y="70"/>
                </a:moveTo>
                <a:cubicBezTo>
                  <a:pt x="223" y="68"/>
                  <a:pt x="221" y="68"/>
                  <a:pt x="219" y="68"/>
                </a:cubicBezTo>
                <a:cubicBezTo>
                  <a:pt x="219" y="68"/>
                  <a:pt x="218" y="68"/>
                  <a:pt x="218" y="68"/>
                </a:cubicBezTo>
                <a:cubicBezTo>
                  <a:pt x="218" y="68"/>
                  <a:pt x="217" y="68"/>
                  <a:pt x="217" y="68"/>
                </a:cubicBezTo>
                <a:cubicBezTo>
                  <a:pt x="216" y="68"/>
                  <a:pt x="216" y="68"/>
                  <a:pt x="216" y="68"/>
                </a:cubicBezTo>
                <a:cubicBezTo>
                  <a:pt x="215" y="67"/>
                  <a:pt x="216" y="64"/>
                  <a:pt x="216" y="62"/>
                </a:cubicBezTo>
                <a:cubicBezTo>
                  <a:pt x="216" y="61"/>
                  <a:pt x="217" y="60"/>
                  <a:pt x="217" y="59"/>
                </a:cubicBezTo>
                <a:cubicBezTo>
                  <a:pt x="217" y="57"/>
                  <a:pt x="217" y="57"/>
                  <a:pt x="217" y="57"/>
                </a:cubicBezTo>
                <a:cubicBezTo>
                  <a:pt x="217" y="54"/>
                  <a:pt x="217" y="51"/>
                  <a:pt x="217" y="47"/>
                </a:cubicBezTo>
                <a:cubicBezTo>
                  <a:pt x="216" y="46"/>
                  <a:pt x="216" y="44"/>
                  <a:pt x="215" y="42"/>
                </a:cubicBezTo>
                <a:cubicBezTo>
                  <a:pt x="214" y="40"/>
                  <a:pt x="213" y="38"/>
                  <a:pt x="213" y="35"/>
                </a:cubicBezTo>
                <a:cubicBezTo>
                  <a:pt x="213" y="33"/>
                  <a:pt x="214" y="31"/>
                  <a:pt x="215" y="28"/>
                </a:cubicBezTo>
                <a:cubicBezTo>
                  <a:pt x="216" y="27"/>
                  <a:pt x="216" y="26"/>
                  <a:pt x="217" y="24"/>
                </a:cubicBezTo>
                <a:cubicBezTo>
                  <a:pt x="218" y="19"/>
                  <a:pt x="219" y="15"/>
                  <a:pt x="219" y="11"/>
                </a:cubicBezTo>
                <a:cubicBezTo>
                  <a:pt x="220" y="9"/>
                  <a:pt x="219" y="6"/>
                  <a:pt x="219" y="4"/>
                </a:cubicBezTo>
                <a:cubicBezTo>
                  <a:pt x="219" y="3"/>
                  <a:pt x="218" y="3"/>
                  <a:pt x="218" y="2"/>
                </a:cubicBezTo>
                <a:cubicBezTo>
                  <a:pt x="218" y="0"/>
                  <a:pt x="218" y="0"/>
                  <a:pt x="218" y="0"/>
                </a:cubicBezTo>
                <a:cubicBezTo>
                  <a:pt x="216" y="1"/>
                  <a:pt x="216" y="1"/>
                  <a:pt x="216" y="1"/>
                </a:cubicBezTo>
                <a:cubicBezTo>
                  <a:pt x="211" y="1"/>
                  <a:pt x="206" y="2"/>
                  <a:pt x="201" y="2"/>
                </a:cubicBezTo>
                <a:cubicBezTo>
                  <a:pt x="200" y="2"/>
                  <a:pt x="200" y="2"/>
                  <a:pt x="200" y="2"/>
                </a:cubicBezTo>
                <a:cubicBezTo>
                  <a:pt x="196" y="3"/>
                  <a:pt x="193" y="5"/>
                  <a:pt x="190" y="7"/>
                </a:cubicBezTo>
                <a:cubicBezTo>
                  <a:pt x="188" y="8"/>
                  <a:pt x="185" y="10"/>
                  <a:pt x="182" y="11"/>
                </a:cubicBezTo>
                <a:cubicBezTo>
                  <a:pt x="180" y="12"/>
                  <a:pt x="179" y="12"/>
                  <a:pt x="177" y="12"/>
                </a:cubicBezTo>
                <a:cubicBezTo>
                  <a:pt x="175" y="12"/>
                  <a:pt x="173" y="11"/>
                  <a:pt x="171" y="10"/>
                </a:cubicBezTo>
                <a:cubicBezTo>
                  <a:pt x="170" y="10"/>
                  <a:pt x="169" y="8"/>
                  <a:pt x="168" y="7"/>
                </a:cubicBezTo>
                <a:cubicBezTo>
                  <a:pt x="167" y="6"/>
                  <a:pt x="166" y="5"/>
                  <a:pt x="165" y="4"/>
                </a:cubicBezTo>
                <a:cubicBezTo>
                  <a:pt x="164" y="3"/>
                  <a:pt x="162" y="3"/>
                  <a:pt x="161" y="3"/>
                </a:cubicBezTo>
                <a:cubicBezTo>
                  <a:pt x="159" y="3"/>
                  <a:pt x="156" y="4"/>
                  <a:pt x="154" y="4"/>
                </a:cubicBezTo>
                <a:cubicBezTo>
                  <a:pt x="152" y="5"/>
                  <a:pt x="149" y="6"/>
                  <a:pt x="147" y="6"/>
                </a:cubicBezTo>
                <a:cubicBezTo>
                  <a:pt x="146" y="6"/>
                  <a:pt x="144" y="5"/>
                  <a:pt x="143" y="5"/>
                </a:cubicBezTo>
                <a:cubicBezTo>
                  <a:pt x="142" y="4"/>
                  <a:pt x="141" y="4"/>
                  <a:pt x="141" y="3"/>
                </a:cubicBezTo>
                <a:cubicBezTo>
                  <a:pt x="140" y="3"/>
                  <a:pt x="140" y="3"/>
                  <a:pt x="139" y="3"/>
                </a:cubicBezTo>
                <a:cubicBezTo>
                  <a:pt x="138" y="2"/>
                  <a:pt x="138" y="2"/>
                  <a:pt x="138" y="2"/>
                </a:cubicBezTo>
                <a:cubicBezTo>
                  <a:pt x="137" y="3"/>
                  <a:pt x="137" y="3"/>
                  <a:pt x="137" y="3"/>
                </a:cubicBezTo>
                <a:cubicBezTo>
                  <a:pt x="137" y="3"/>
                  <a:pt x="136" y="4"/>
                  <a:pt x="135" y="5"/>
                </a:cubicBezTo>
                <a:cubicBezTo>
                  <a:pt x="134" y="5"/>
                  <a:pt x="133" y="6"/>
                  <a:pt x="132" y="8"/>
                </a:cubicBezTo>
                <a:cubicBezTo>
                  <a:pt x="130" y="10"/>
                  <a:pt x="128" y="11"/>
                  <a:pt x="126" y="12"/>
                </a:cubicBezTo>
                <a:cubicBezTo>
                  <a:pt x="125" y="13"/>
                  <a:pt x="125" y="13"/>
                  <a:pt x="124" y="13"/>
                </a:cubicBezTo>
                <a:cubicBezTo>
                  <a:pt x="123" y="13"/>
                  <a:pt x="122" y="13"/>
                  <a:pt x="120" y="12"/>
                </a:cubicBezTo>
                <a:cubicBezTo>
                  <a:pt x="119" y="12"/>
                  <a:pt x="118" y="12"/>
                  <a:pt x="117" y="12"/>
                </a:cubicBezTo>
                <a:cubicBezTo>
                  <a:pt x="116" y="12"/>
                  <a:pt x="115" y="12"/>
                  <a:pt x="114" y="13"/>
                </a:cubicBezTo>
                <a:cubicBezTo>
                  <a:pt x="113" y="14"/>
                  <a:pt x="112" y="15"/>
                  <a:pt x="111" y="17"/>
                </a:cubicBezTo>
                <a:cubicBezTo>
                  <a:pt x="110" y="18"/>
                  <a:pt x="110" y="18"/>
                  <a:pt x="110" y="18"/>
                </a:cubicBezTo>
                <a:cubicBezTo>
                  <a:pt x="108" y="20"/>
                  <a:pt x="108" y="21"/>
                  <a:pt x="108" y="22"/>
                </a:cubicBezTo>
                <a:cubicBezTo>
                  <a:pt x="108" y="23"/>
                  <a:pt x="108" y="24"/>
                  <a:pt x="107" y="25"/>
                </a:cubicBezTo>
                <a:cubicBezTo>
                  <a:pt x="106" y="28"/>
                  <a:pt x="105" y="29"/>
                  <a:pt x="102" y="29"/>
                </a:cubicBezTo>
                <a:cubicBezTo>
                  <a:pt x="100" y="29"/>
                  <a:pt x="99" y="29"/>
                  <a:pt x="97" y="28"/>
                </a:cubicBezTo>
                <a:cubicBezTo>
                  <a:pt x="92" y="27"/>
                  <a:pt x="88" y="26"/>
                  <a:pt x="82" y="26"/>
                </a:cubicBezTo>
                <a:cubicBezTo>
                  <a:pt x="78" y="25"/>
                  <a:pt x="76" y="24"/>
                  <a:pt x="74" y="23"/>
                </a:cubicBezTo>
                <a:cubicBezTo>
                  <a:pt x="73" y="22"/>
                  <a:pt x="72" y="21"/>
                  <a:pt x="70" y="20"/>
                </a:cubicBezTo>
                <a:cubicBezTo>
                  <a:pt x="68" y="19"/>
                  <a:pt x="65" y="19"/>
                  <a:pt x="62" y="18"/>
                </a:cubicBezTo>
                <a:cubicBezTo>
                  <a:pt x="60" y="18"/>
                  <a:pt x="58" y="18"/>
                  <a:pt x="56" y="18"/>
                </a:cubicBezTo>
                <a:cubicBezTo>
                  <a:pt x="52" y="17"/>
                  <a:pt x="48" y="16"/>
                  <a:pt x="45" y="16"/>
                </a:cubicBezTo>
                <a:cubicBezTo>
                  <a:pt x="44" y="16"/>
                  <a:pt x="43" y="16"/>
                  <a:pt x="41" y="16"/>
                </a:cubicBezTo>
                <a:cubicBezTo>
                  <a:pt x="40" y="16"/>
                  <a:pt x="39" y="16"/>
                  <a:pt x="38" y="16"/>
                </a:cubicBezTo>
                <a:cubicBezTo>
                  <a:pt x="34" y="16"/>
                  <a:pt x="31" y="15"/>
                  <a:pt x="28" y="13"/>
                </a:cubicBezTo>
                <a:cubicBezTo>
                  <a:pt x="28" y="12"/>
                  <a:pt x="27" y="12"/>
                  <a:pt x="27" y="11"/>
                </a:cubicBezTo>
                <a:cubicBezTo>
                  <a:pt x="26" y="11"/>
                  <a:pt x="25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ubicBezTo>
                  <a:pt x="21" y="10"/>
                  <a:pt x="21" y="10"/>
                  <a:pt x="20" y="11"/>
                </a:cubicBezTo>
                <a:cubicBezTo>
                  <a:pt x="19" y="11"/>
                  <a:pt x="17" y="12"/>
                  <a:pt x="16" y="12"/>
                </a:cubicBezTo>
                <a:cubicBezTo>
                  <a:pt x="14" y="12"/>
                  <a:pt x="12" y="11"/>
                  <a:pt x="10" y="10"/>
                </a:cubicBezTo>
                <a:cubicBezTo>
                  <a:pt x="9" y="9"/>
                  <a:pt x="8" y="9"/>
                  <a:pt x="7" y="8"/>
                </a:cubicBezTo>
                <a:cubicBezTo>
                  <a:pt x="4" y="7"/>
                  <a:pt x="4" y="7"/>
                  <a:pt x="4" y="7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12"/>
                  <a:pt x="5" y="14"/>
                  <a:pt x="4" y="16"/>
                </a:cubicBezTo>
                <a:cubicBezTo>
                  <a:pt x="3" y="24"/>
                  <a:pt x="3" y="29"/>
                  <a:pt x="4" y="37"/>
                </a:cubicBezTo>
                <a:cubicBezTo>
                  <a:pt x="4" y="40"/>
                  <a:pt x="3" y="43"/>
                  <a:pt x="1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3" y="49"/>
                  <a:pt x="3" y="49"/>
                  <a:pt x="3" y="49"/>
                </a:cubicBezTo>
                <a:cubicBezTo>
                  <a:pt x="5" y="51"/>
                  <a:pt x="7" y="53"/>
                  <a:pt x="9" y="54"/>
                </a:cubicBezTo>
                <a:cubicBezTo>
                  <a:pt x="9" y="54"/>
                  <a:pt x="10" y="54"/>
                  <a:pt x="10" y="54"/>
                </a:cubicBezTo>
                <a:cubicBezTo>
                  <a:pt x="12" y="54"/>
                  <a:pt x="14" y="52"/>
                  <a:pt x="16" y="51"/>
                </a:cubicBezTo>
                <a:cubicBezTo>
                  <a:pt x="18" y="50"/>
                  <a:pt x="20" y="48"/>
                  <a:pt x="23" y="48"/>
                </a:cubicBezTo>
                <a:cubicBezTo>
                  <a:pt x="23" y="48"/>
                  <a:pt x="23" y="48"/>
                  <a:pt x="23" y="48"/>
                </a:cubicBezTo>
                <a:cubicBezTo>
                  <a:pt x="24" y="48"/>
                  <a:pt x="25" y="49"/>
                  <a:pt x="26" y="50"/>
                </a:cubicBezTo>
                <a:cubicBezTo>
                  <a:pt x="26" y="51"/>
                  <a:pt x="27" y="52"/>
                  <a:pt x="28" y="52"/>
                </a:cubicBezTo>
                <a:cubicBezTo>
                  <a:pt x="28" y="52"/>
                  <a:pt x="29" y="53"/>
                  <a:pt x="30" y="53"/>
                </a:cubicBezTo>
                <a:cubicBezTo>
                  <a:pt x="30" y="53"/>
                  <a:pt x="31" y="52"/>
                  <a:pt x="32" y="52"/>
                </a:cubicBezTo>
                <a:cubicBezTo>
                  <a:pt x="33" y="52"/>
                  <a:pt x="34" y="52"/>
                  <a:pt x="35" y="52"/>
                </a:cubicBezTo>
                <a:cubicBezTo>
                  <a:pt x="36" y="52"/>
                  <a:pt x="36" y="52"/>
                  <a:pt x="36" y="52"/>
                </a:cubicBezTo>
                <a:cubicBezTo>
                  <a:pt x="37" y="52"/>
                  <a:pt x="38" y="52"/>
                  <a:pt x="39" y="53"/>
                </a:cubicBezTo>
                <a:cubicBezTo>
                  <a:pt x="40" y="53"/>
                  <a:pt x="41" y="54"/>
                  <a:pt x="42" y="54"/>
                </a:cubicBezTo>
                <a:cubicBezTo>
                  <a:pt x="44" y="55"/>
                  <a:pt x="47" y="55"/>
                  <a:pt x="50" y="56"/>
                </a:cubicBezTo>
                <a:cubicBezTo>
                  <a:pt x="52" y="56"/>
                  <a:pt x="54" y="56"/>
                  <a:pt x="57" y="56"/>
                </a:cubicBezTo>
                <a:cubicBezTo>
                  <a:pt x="60" y="56"/>
                  <a:pt x="64" y="56"/>
                  <a:pt x="68" y="57"/>
                </a:cubicBezTo>
                <a:cubicBezTo>
                  <a:pt x="70" y="58"/>
                  <a:pt x="72" y="60"/>
                  <a:pt x="74" y="61"/>
                </a:cubicBezTo>
                <a:cubicBezTo>
                  <a:pt x="76" y="63"/>
                  <a:pt x="78" y="64"/>
                  <a:pt x="80" y="65"/>
                </a:cubicBezTo>
                <a:cubicBezTo>
                  <a:pt x="82" y="66"/>
                  <a:pt x="85" y="67"/>
                  <a:pt x="87" y="67"/>
                </a:cubicBezTo>
                <a:cubicBezTo>
                  <a:pt x="89" y="68"/>
                  <a:pt x="90" y="68"/>
                  <a:pt x="92" y="69"/>
                </a:cubicBezTo>
                <a:cubicBezTo>
                  <a:pt x="95" y="70"/>
                  <a:pt x="98" y="72"/>
                  <a:pt x="101" y="73"/>
                </a:cubicBezTo>
                <a:cubicBezTo>
                  <a:pt x="101" y="73"/>
                  <a:pt x="103" y="74"/>
                  <a:pt x="103" y="75"/>
                </a:cubicBezTo>
                <a:cubicBezTo>
                  <a:pt x="110" y="79"/>
                  <a:pt x="118" y="84"/>
                  <a:pt x="121" y="93"/>
                </a:cubicBezTo>
                <a:cubicBezTo>
                  <a:pt x="123" y="100"/>
                  <a:pt x="131" y="109"/>
                  <a:pt x="138" y="110"/>
                </a:cubicBezTo>
                <a:cubicBezTo>
                  <a:pt x="140" y="110"/>
                  <a:pt x="142" y="111"/>
                  <a:pt x="144" y="111"/>
                </a:cubicBezTo>
                <a:cubicBezTo>
                  <a:pt x="147" y="112"/>
                  <a:pt x="150" y="113"/>
                  <a:pt x="153" y="113"/>
                </a:cubicBezTo>
                <a:cubicBezTo>
                  <a:pt x="153" y="113"/>
                  <a:pt x="153" y="113"/>
                  <a:pt x="153" y="113"/>
                </a:cubicBezTo>
                <a:cubicBezTo>
                  <a:pt x="154" y="113"/>
                  <a:pt x="155" y="113"/>
                  <a:pt x="157" y="113"/>
                </a:cubicBezTo>
                <a:cubicBezTo>
                  <a:pt x="158" y="113"/>
                  <a:pt x="160" y="112"/>
                  <a:pt x="161" y="112"/>
                </a:cubicBezTo>
                <a:cubicBezTo>
                  <a:pt x="166" y="112"/>
                  <a:pt x="167" y="114"/>
                  <a:pt x="167" y="115"/>
                </a:cubicBezTo>
                <a:cubicBezTo>
                  <a:pt x="168" y="118"/>
                  <a:pt x="165" y="122"/>
                  <a:pt x="162" y="125"/>
                </a:cubicBezTo>
                <a:cubicBezTo>
                  <a:pt x="161" y="126"/>
                  <a:pt x="160" y="128"/>
                  <a:pt x="159" y="129"/>
                </a:cubicBezTo>
                <a:cubicBezTo>
                  <a:pt x="158" y="131"/>
                  <a:pt x="158" y="131"/>
                  <a:pt x="158" y="131"/>
                </a:cubicBezTo>
                <a:cubicBezTo>
                  <a:pt x="157" y="134"/>
                  <a:pt x="156" y="137"/>
                  <a:pt x="155" y="139"/>
                </a:cubicBezTo>
                <a:cubicBezTo>
                  <a:pt x="155" y="140"/>
                  <a:pt x="155" y="141"/>
                  <a:pt x="155" y="141"/>
                </a:cubicBezTo>
                <a:cubicBezTo>
                  <a:pt x="154" y="142"/>
                  <a:pt x="154" y="143"/>
                  <a:pt x="154" y="144"/>
                </a:cubicBezTo>
                <a:cubicBezTo>
                  <a:pt x="154" y="145"/>
                  <a:pt x="154" y="145"/>
                  <a:pt x="153" y="145"/>
                </a:cubicBezTo>
                <a:cubicBezTo>
                  <a:pt x="149" y="150"/>
                  <a:pt x="149" y="150"/>
                  <a:pt x="149" y="150"/>
                </a:cubicBezTo>
                <a:cubicBezTo>
                  <a:pt x="157" y="148"/>
                  <a:pt x="157" y="148"/>
                  <a:pt x="157" y="148"/>
                </a:cubicBezTo>
                <a:cubicBezTo>
                  <a:pt x="157" y="147"/>
                  <a:pt x="158" y="147"/>
                  <a:pt x="159" y="147"/>
                </a:cubicBezTo>
                <a:cubicBezTo>
                  <a:pt x="160" y="147"/>
                  <a:pt x="165" y="149"/>
                  <a:pt x="169" y="151"/>
                </a:cubicBezTo>
                <a:cubicBezTo>
                  <a:pt x="170" y="151"/>
                  <a:pt x="170" y="151"/>
                  <a:pt x="170" y="151"/>
                </a:cubicBezTo>
                <a:cubicBezTo>
                  <a:pt x="173" y="148"/>
                  <a:pt x="173" y="148"/>
                  <a:pt x="173" y="148"/>
                </a:cubicBezTo>
                <a:cubicBezTo>
                  <a:pt x="178" y="143"/>
                  <a:pt x="183" y="139"/>
                  <a:pt x="187" y="134"/>
                </a:cubicBezTo>
                <a:cubicBezTo>
                  <a:pt x="189" y="131"/>
                  <a:pt x="192" y="130"/>
                  <a:pt x="195" y="129"/>
                </a:cubicBezTo>
                <a:cubicBezTo>
                  <a:pt x="197" y="128"/>
                  <a:pt x="199" y="127"/>
                  <a:pt x="201" y="126"/>
                </a:cubicBezTo>
                <a:cubicBezTo>
                  <a:pt x="204" y="124"/>
                  <a:pt x="205" y="122"/>
                  <a:pt x="206" y="119"/>
                </a:cubicBezTo>
                <a:cubicBezTo>
                  <a:pt x="207" y="117"/>
                  <a:pt x="208" y="115"/>
                  <a:pt x="209" y="114"/>
                </a:cubicBezTo>
                <a:cubicBezTo>
                  <a:pt x="209" y="112"/>
                  <a:pt x="210" y="111"/>
                  <a:pt x="211" y="109"/>
                </a:cubicBezTo>
                <a:cubicBezTo>
                  <a:pt x="212" y="106"/>
                  <a:pt x="213" y="103"/>
                  <a:pt x="213" y="101"/>
                </a:cubicBezTo>
                <a:cubicBezTo>
                  <a:pt x="215" y="95"/>
                  <a:pt x="217" y="89"/>
                  <a:pt x="221" y="84"/>
                </a:cubicBezTo>
                <a:cubicBezTo>
                  <a:pt x="221" y="84"/>
                  <a:pt x="228" y="75"/>
                  <a:pt x="224" y="70"/>
                </a:cubicBez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3" name="Freeform 35">
            <a:extLst>
              <a:ext uri="{FF2B5EF4-FFF2-40B4-BE49-F238E27FC236}">
                <a16:creationId xmlns:a16="http://schemas.microsoft.com/office/drawing/2014/main" id="{F46A423C-60BE-4978-93AF-AEA84A2ED519}"/>
              </a:ext>
            </a:extLst>
          </p:cNvPr>
          <p:cNvSpPr>
            <a:spLocks/>
          </p:cNvSpPr>
          <p:nvPr/>
        </p:nvSpPr>
        <p:spPr bwMode="auto">
          <a:xfrm>
            <a:off x="3101982" y="4982380"/>
            <a:ext cx="953868" cy="639248"/>
          </a:xfrm>
          <a:custGeom>
            <a:avLst/>
            <a:gdLst>
              <a:gd name="T0" fmla="*/ 269 w 272"/>
              <a:gd name="T1" fmla="*/ 128 h 187"/>
              <a:gd name="T2" fmla="*/ 260 w 272"/>
              <a:gd name="T3" fmla="*/ 118 h 187"/>
              <a:gd name="T4" fmla="*/ 251 w 272"/>
              <a:gd name="T5" fmla="*/ 109 h 187"/>
              <a:gd name="T6" fmla="*/ 251 w 272"/>
              <a:gd name="T7" fmla="*/ 103 h 187"/>
              <a:gd name="T8" fmla="*/ 233 w 272"/>
              <a:gd name="T9" fmla="*/ 101 h 187"/>
              <a:gd name="T10" fmla="*/ 220 w 272"/>
              <a:gd name="T11" fmla="*/ 89 h 187"/>
              <a:gd name="T12" fmla="*/ 217 w 272"/>
              <a:gd name="T13" fmla="*/ 78 h 187"/>
              <a:gd name="T14" fmla="*/ 208 w 272"/>
              <a:gd name="T15" fmla="*/ 53 h 187"/>
              <a:gd name="T16" fmla="*/ 200 w 272"/>
              <a:gd name="T17" fmla="*/ 27 h 187"/>
              <a:gd name="T18" fmla="*/ 181 w 272"/>
              <a:gd name="T19" fmla="*/ 20 h 187"/>
              <a:gd name="T20" fmla="*/ 155 w 272"/>
              <a:gd name="T21" fmla="*/ 17 h 187"/>
              <a:gd name="T22" fmla="*/ 135 w 272"/>
              <a:gd name="T23" fmla="*/ 8 h 187"/>
              <a:gd name="T24" fmla="*/ 125 w 272"/>
              <a:gd name="T25" fmla="*/ 8 h 187"/>
              <a:gd name="T26" fmla="*/ 105 w 272"/>
              <a:gd name="T27" fmla="*/ 2 h 187"/>
              <a:gd name="T28" fmla="*/ 95 w 272"/>
              <a:gd name="T29" fmla="*/ 4 h 187"/>
              <a:gd name="T30" fmla="*/ 86 w 272"/>
              <a:gd name="T31" fmla="*/ 2 h 187"/>
              <a:gd name="T32" fmla="*/ 76 w 272"/>
              <a:gd name="T33" fmla="*/ 3 h 187"/>
              <a:gd name="T34" fmla="*/ 65 w 272"/>
              <a:gd name="T35" fmla="*/ 1 h 187"/>
              <a:gd name="T36" fmla="*/ 53 w 272"/>
              <a:gd name="T37" fmla="*/ 12 h 187"/>
              <a:gd name="T38" fmla="*/ 38 w 272"/>
              <a:gd name="T39" fmla="*/ 26 h 187"/>
              <a:gd name="T40" fmla="*/ 28 w 272"/>
              <a:gd name="T41" fmla="*/ 40 h 187"/>
              <a:gd name="T42" fmla="*/ 20 w 272"/>
              <a:gd name="T43" fmla="*/ 67 h 187"/>
              <a:gd name="T44" fmla="*/ 8 w 272"/>
              <a:gd name="T45" fmla="*/ 69 h 187"/>
              <a:gd name="T46" fmla="*/ 7 w 272"/>
              <a:gd name="T47" fmla="*/ 78 h 187"/>
              <a:gd name="T48" fmla="*/ 4 w 272"/>
              <a:gd name="T49" fmla="*/ 107 h 187"/>
              <a:gd name="T50" fmla="*/ 11 w 272"/>
              <a:gd name="T51" fmla="*/ 137 h 187"/>
              <a:gd name="T52" fmla="*/ 22 w 272"/>
              <a:gd name="T53" fmla="*/ 138 h 187"/>
              <a:gd name="T54" fmla="*/ 30 w 272"/>
              <a:gd name="T55" fmla="*/ 160 h 187"/>
              <a:gd name="T56" fmla="*/ 33 w 272"/>
              <a:gd name="T57" fmla="*/ 165 h 187"/>
              <a:gd name="T58" fmla="*/ 47 w 272"/>
              <a:gd name="T59" fmla="*/ 168 h 187"/>
              <a:gd name="T60" fmla="*/ 51 w 272"/>
              <a:gd name="T61" fmla="*/ 167 h 187"/>
              <a:gd name="T62" fmla="*/ 66 w 272"/>
              <a:gd name="T63" fmla="*/ 174 h 187"/>
              <a:gd name="T64" fmla="*/ 84 w 272"/>
              <a:gd name="T65" fmla="*/ 175 h 187"/>
              <a:gd name="T66" fmla="*/ 102 w 272"/>
              <a:gd name="T67" fmla="*/ 180 h 187"/>
              <a:gd name="T68" fmla="*/ 130 w 272"/>
              <a:gd name="T69" fmla="*/ 187 h 187"/>
              <a:gd name="T70" fmla="*/ 137 w 272"/>
              <a:gd name="T71" fmla="*/ 176 h 187"/>
              <a:gd name="T72" fmla="*/ 145 w 272"/>
              <a:gd name="T73" fmla="*/ 170 h 187"/>
              <a:gd name="T74" fmla="*/ 154 w 272"/>
              <a:gd name="T75" fmla="*/ 170 h 187"/>
              <a:gd name="T76" fmla="*/ 167 w 272"/>
              <a:gd name="T77" fmla="*/ 160 h 187"/>
              <a:gd name="T78" fmla="*/ 175 w 272"/>
              <a:gd name="T79" fmla="*/ 163 h 187"/>
              <a:gd name="T80" fmla="*/ 193 w 272"/>
              <a:gd name="T81" fmla="*/ 162 h 187"/>
              <a:gd name="T82" fmla="*/ 205 w 272"/>
              <a:gd name="T83" fmla="*/ 169 h 187"/>
              <a:gd name="T84" fmla="*/ 228 w 272"/>
              <a:gd name="T85" fmla="*/ 160 h 187"/>
              <a:gd name="T86" fmla="*/ 246 w 272"/>
              <a:gd name="T87" fmla="*/ 158 h 187"/>
              <a:gd name="T88" fmla="*/ 250 w 272"/>
              <a:gd name="T89" fmla="*/ 152 h 187"/>
              <a:gd name="T90" fmla="*/ 251 w 272"/>
              <a:gd name="T91" fmla="*/ 139 h 187"/>
              <a:gd name="T92" fmla="*/ 258 w 272"/>
              <a:gd name="T93" fmla="*/ 133 h 187"/>
              <a:gd name="T94" fmla="*/ 272 w 272"/>
              <a:gd name="T95" fmla="*/ 131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187">
                <a:moveTo>
                  <a:pt x="272" y="130"/>
                </a:moveTo>
                <a:cubicBezTo>
                  <a:pt x="271" y="130"/>
                  <a:pt x="271" y="130"/>
                  <a:pt x="271" y="130"/>
                </a:cubicBezTo>
                <a:cubicBezTo>
                  <a:pt x="271" y="129"/>
                  <a:pt x="270" y="129"/>
                  <a:pt x="269" y="128"/>
                </a:cubicBezTo>
                <a:cubicBezTo>
                  <a:pt x="268" y="128"/>
                  <a:pt x="267" y="127"/>
                  <a:pt x="267" y="126"/>
                </a:cubicBezTo>
                <a:cubicBezTo>
                  <a:pt x="266" y="125"/>
                  <a:pt x="265" y="124"/>
                  <a:pt x="264" y="123"/>
                </a:cubicBezTo>
                <a:cubicBezTo>
                  <a:pt x="263" y="121"/>
                  <a:pt x="262" y="119"/>
                  <a:pt x="260" y="118"/>
                </a:cubicBezTo>
                <a:cubicBezTo>
                  <a:pt x="259" y="118"/>
                  <a:pt x="258" y="118"/>
                  <a:pt x="256" y="118"/>
                </a:cubicBezTo>
                <a:cubicBezTo>
                  <a:pt x="253" y="117"/>
                  <a:pt x="251" y="117"/>
                  <a:pt x="250" y="115"/>
                </a:cubicBezTo>
                <a:cubicBezTo>
                  <a:pt x="249" y="113"/>
                  <a:pt x="250" y="111"/>
                  <a:pt x="251" y="109"/>
                </a:cubicBezTo>
                <a:cubicBezTo>
                  <a:pt x="251" y="107"/>
                  <a:pt x="251" y="106"/>
                  <a:pt x="252" y="105"/>
                </a:cubicBezTo>
                <a:cubicBezTo>
                  <a:pt x="252" y="104"/>
                  <a:pt x="252" y="104"/>
                  <a:pt x="252" y="104"/>
                </a:cubicBezTo>
                <a:cubicBezTo>
                  <a:pt x="251" y="103"/>
                  <a:pt x="251" y="103"/>
                  <a:pt x="251" y="103"/>
                </a:cubicBezTo>
                <a:cubicBezTo>
                  <a:pt x="248" y="101"/>
                  <a:pt x="246" y="101"/>
                  <a:pt x="243" y="101"/>
                </a:cubicBezTo>
                <a:cubicBezTo>
                  <a:pt x="242" y="101"/>
                  <a:pt x="241" y="101"/>
                  <a:pt x="240" y="101"/>
                </a:cubicBezTo>
                <a:cubicBezTo>
                  <a:pt x="238" y="101"/>
                  <a:pt x="235" y="101"/>
                  <a:pt x="233" y="101"/>
                </a:cubicBezTo>
                <a:cubicBezTo>
                  <a:pt x="222" y="101"/>
                  <a:pt x="218" y="99"/>
                  <a:pt x="217" y="97"/>
                </a:cubicBezTo>
                <a:cubicBezTo>
                  <a:pt x="216" y="95"/>
                  <a:pt x="216" y="93"/>
                  <a:pt x="218" y="91"/>
                </a:cubicBezTo>
                <a:cubicBezTo>
                  <a:pt x="219" y="90"/>
                  <a:pt x="219" y="89"/>
                  <a:pt x="220" y="89"/>
                </a:cubicBezTo>
                <a:cubicBezTo>
                  <a:pt x="221" y="87"/>
                  <a:pt x="222" y="86"/>
                  <a:pt x="221" y="84"/>
                </a:cubicBezTo>
                <a:cubicBezTo>
                  <a:pt x="221" y="82"/>
                  <a:pt x="219" y="80"/>
                  <a:pt x="218" y="79"/>
                </a:cubicBezTo>
                <a:cubicBezTo>
                  <a:pt x="217" y="78"/>
                  <a:pt x="217" y="78"/>
                  <a:pt x="217" y="78"/>
                </a:cubicBezTo>
                <a:cubicBezTo>
                  <a:pt x="212" y="73"/>
                  <a:pt x="207" y="66"/>
                  <a:pt x="207" y="62"/>
                </a:cubicBezTo>
                <a:cubicBezTo>
                  <a:pt x="207" y="61"/>
                  <a:pt x="207" y="60"/>
                  <a:pt x="208" y="59"/>
                </a:cubicBezTo>
                <a:cubicBezTo>
                  <a:pt x="208" y="57"/>
                  <a:pt x="209" y="56"/>
                  <a:pt x="208" y="53"/>
                </a:cubicBezTo>
                <a:cubicBezTo>
                  <a:pt x="207" y="51"/>
                  <a:pt x="207" y="48"/>
                  <a:pt x="207" y="45"/>
                </a:cubicBezTo>
                <a:cubicBezTo>
                  <a:pt x="206" y="39"/>
                  <a:pt x="206" y="33"/>
                  <a:pt x="202" y="29"/>
                </a:cubicBezTo>
                <a:cubicBezTo>
                  <a:pt x="200" y="27"/>
                  <a:pt x="200" y="27"/>
                  <a:pt x="200" y="27"/>
                </a:cubicBezTo>
                <a:cubicBezTo>
                  <a:pt x="197" y="24"/>
                  <a:pt x="194" y="21"/>
                  <a:pt x="191" y="21"/>
                </a:cubicBezTo>
                <a:cubicBezTo>
                  <a:pt x="189" y="20"/>
                  <a:pt x="188" y="20"/>
                  <a:pt x="186" y="20"/>
                </a:cubicBezTo>
                <a:cubicBezTo>
                  <a:pt x="184" y="20"/>
                  <a:pt x="182" y="20"/>
                  <a:pt x="181" y="20"/>
                </a:cubicBezTo>
                <a:cubicBezTo>
                  <a:pt x="179" y="21"/>
                  <a:pt x="177" y="21"/>
                  <a:pt x="175" y="21"/>
                </a:cubicBezTo>
                <a:cubicBezTo>
                  <a:pt x="174" y="21"/>
                  <a:pt x="173" y="21"/>
                  <a:pt x="172" y="21"/>
                </a:cubicBezTo>
                <a:cubicBezTo>
                  <a:pt x="167" y="20"/>
                  <a:pt x="160" y="18"/>
                  <a:pt x="155" y="17"/>
                </a:cubicBezTo>
                <a:cubicBezTo>
                  <a:pt x="151" y="15"/>
                  <a:pt x="147" y="13"/>
                  <a:pt x="143" y="10"/>
                </a:cubicBezTo>
                <a:cubicBezTo>
                  <a:pt x="142" y="10"/>
                  <a:pt x="141" y="9"/>
                  <a:pt x="140" y="9"/>
                </a:cubicBezTo>
                <a:cubicBezTo>
                  <a:pt x="139" y="8"/>
                  <a:pt x="137" y="8"/>
                  <a:pt x="135" y="8"/>
                </a:cubicBezTo>
                <a:cubicBezTo>
                  <a:pt x="134" y="8"/>
                  <a:pt x="133" y="8"/>
                  <a:pt x="132" y="8"/>
                </a:cubicBezTo>
                <a:cubicBezTo>
                  <a:pt x="130" y="8"/>
                  <a:pt x="129" y="8"/>
                  <a:pt x="128" y="8"/>
                </a:cubicBezTo>
                <a:cubicBezTo>
                  <a:pt x="127" y="8"/>
                  <a:pt x="126" y="8"/>
                  <a:pt x="125" y="8"/>
                </a:cubicBezTo>
                <a:cubicBezTo>
                  <a:pt x="122" y="7"/>
                  <a:pt x="120" y="6"/>
                  <a:pt x="118" y="5"/>
                </a:cubicBezTo>
                <a:cubicBezTo>
                  <a:pt x="116" y="4"/>
                  <a:pt x="114" y="3"/>
                  <a:pt x="111" y="2"/>
                </a:cubicBezTo>
                <a:cubicBezTo>
                  <a:pt x="110" y="2"/>
                  <a:pt x="107" y="2"/>
                  <a:pt x="105" y="2"/>
                </a:cubicBezTo>
                <a:cubicBezTo>
                  <a:pt x="104" y="2"/>
                  <a:pt x="102" y="2"/>
                  <a:pt x="100" y="2"/>
                </a:cubicBezTo>
                <a:cubicBezTo>
                  <a:pt x="99" y="2"/>
                  <a:pt x="98" y="3"/>
                  <a:pt x="98" y="3"/>
                </a:cubicBezTo>
                <a:cubicBezTo>
                  <a:pt x="97" y="4"/>
                  <a:pt x="96" y="4"/>
                  <a:pt x="95" y="4"/>
                </a:cubicBezTo>
                <a:cubicBezTo>
                  <a:pt x="94" y="4"/>
                  <a:pt x="93" y="4"/>
                  <a:pt x="91" y="3"/>
                </a:cubicBezTo>
                <a:cubicBezTo>
                  <a:pt x="90" y="3"/>
                  <a:pt x="90" y="2"/>
                  <a:pt x="89" y="2"/>
                </a:cubicBezTo>
                <a:cubicBezTo>
                  <a:pt x="88" y="2"/>
                  <a:pt x="87" y="2"/>
                  <a:pt x="86" y="2"/>
                </a:cubicBezTo>
                <a:cubicBezTo>
                  <a:pt x="84" y="2"/>
                  <a:pt x="83" y="2"/>
                  <a:pt x="81" y="3"/>
                </a:cubicBezTo>
                <a:cubicBezTo>
                  <a:pt x="80" y="3"/>
                  <a:pt x="79" y="3"/>
                  <a:pt x="77" y="3"/>
                </a:cubicBezTo>
                <a:cubicBezTo>
                  <a:pt x="77" y="3"/>
                  <a:pt x="77" y="3"/>
                  <a:pt x="76" y="3"/>
                </a:cubicBezTo>
                <a:cubicBezTo>
                  <a:pt x="73" y="3"/>
                  <a:pt x="71" y="2"/>
                  <a:pt x="68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2"/>
                  <a:pt x="64" y="2"/>
                  <a:pt x="63" y="3"/>
                </a:cubicBezTo>
                <a:cubicBezTo>
                  <a:pt x="62" y="5"/>
                  <a:pt x="62" y="5"/>
                  <a:pt x="62" y="5"/>
                </a:cubicBezTo>
                <a:cubicBezTo>
                  <a:pt x="59" y="7"/>
                  <a:pt x="56" y="10"/>
                  <a:pt x="53" y="12"/>
                </a:cubicBezTo>
                <a:cubicBezTo>
                  <a:pt x="51" y="12"/>
                  <a:pt x="49" y="13"/>
                  <a:pt x="48" y="13"/>
                </a:cubicBezTo>
                <a:cubicBezTo>
                  <a:pt x="45" y="14"/>
                  <a:pt x="42" y="15"/>
                  <a:pt x="40" y="18"/>
                </a:cubicBezTo>
                <a:cubicBezTo>
                  <a:pt x="38" y="20"/>
                  <a:pt x="38" y="23"/>
                  <a:pt x="38" y="26"/>
                </a:cubicBezTo>
                <a:cubicBezTo>
                  <a:pt x="38" y="28"/>
                  <a:pt x="38" y="30"/>
                  <a:pt x="37" y="32"/>
                </a:cubicBezTo>
                <a:cubicBezTo>
                  <a:pt x="35" y="35"/>
                  <a:pt x="33" y="37"/>
                  <a:pt x="31" y="38"/>
                </a:cubicBezTo>
                <a:cubicBezTo>
                  <a:pt x="30" y="39"/>
                  <a:pt x="29" y="39"/>
                  <a:pt x="28" y="40"/>
                </a:cubicBezTo>
                <a:cubicBezTo>
                  <a:pt x="25" y="42"/>
                  <a:pt x="23" y="48"/>
                  <a:pt x="22" y="52"/>
                </a:cubicBezTo>
                <a:cubicBezTo>
                  <a:pt x="22" y="54"/>
                  <a:pt x="22" y="56"/>
                  <a:pt x="22" y="58"/>
                </a:cubicBezTo>
                <a:cubicBezTo>
                  <a:pt x="21" y="61"/>
                  <a:pt x="21" y="64"/>
                  <a:pt x="20" y="67"/>
                </a:cubicBezTo>
                <a:cubicBezTo>
                  <a:pt x="19" y="67"/>
                  <a:pt x="19" y="67"/>
                  <a:pt x="19" y="67"/>
                </a:cubicBezTo>
                <a:cubicBezTo>
                  <a:pt x="16" y="67"/>
                  <a:pt x="14" y="68"/>
                  <a:pt x="11" y="68"/>
                </a:cubicBezTo>
                <a:cubicBezTo>
                  <a:pt x="10" y="68"/>
                  <a:pt x="9" y="69"/>
                  <a:pt x="8" y="69"/>
                </a:cubicBezTo>
                <a:cubicBezTo>
                  <a:pt x="6" y="69"/>
                  <a:pt x="6" y="69"/>
                  <a:pt x="6" y="69"/>
                </a:cubicBezTo>
                <a:cubicBezTo>
                  <a:pt x="6" y="71"/>
                  <a:pt x="6" y="71"/>
                  <a:pt x="6" y="71"/>
                </a:cubicBezTo>
                <a:cubicBezTo>
                  <a:pt x="6" y="73"/>
                  <a:pt x="7" y="75"/>
                  <a:pt x="7" y="78"/>
                </a:cubicBezTo>
                <a:cubicBezTo>
                  <a:pt x="7" y="83"/>
                  <a:pt x="6" y="87"/>
                  <a:pt x="5" y="92"/>
                </a:cubicBezTo>
                <a:cubicBezTo>
                  <a:pt x="4" y="95"/>
                  <a:pt x="4" y="98"/>
                  <a:pt x="4" y="100"/>
                </a:cubicBezTo>
                <a:cubicBezTo>
                  <a:pt x="4" y="102"/>
                  <a:pt x="4" y="105"/>
                  <a:pt x="4" y="107"/>
                </a:cubicBezTo>
                <a:cubicBezTo>
                  <a:pt x="3" y="109"/>
                  <a:pt x="3" y="111"/>
                  <a:pt x="2" y="113"/>
                </a:cubicBezTo>
                <a:cubicBezTo>
                  <a:pt x="1" y="118"/>
                  <a:pt x="0" y="124"/>
                  <a:pt x="1" y="129"/>
                </a:cubicBezTo>
                <a:cubicBezTo>
                  <a:pt x="2" y="136"/>
                  <a:pt x="7" y="137"/>
                  <a:pt x="11" y="137"/>
                </a:cubicBezTo>
                <a:cubicBezTo>
                  <a:pt x="12" y="137"/>
                  <a:pt x="13" y="137"/>
                  <a:pt x="14" y="137"/>
                </a:cubicBezTo>
                <a:cubicBezTo>
                  <a:pt x="14" y="137"/>
                  <a:pt x="15" y="137"/>
                  <a:pt x="16" y="137"/>
                </a:cubicBezTo>
                <a:cubicBezTo>
                  <a:pt x="19" y="137"/>
                  <a:pt x="20" y="137"/>
                  <a:pt x="22" y="138"/>
                </a:cubicBezTo>
                <a:cubicBezTo>
                  <a:pt x="25" y="140"/>
                  <a:pt x="26" y="145"/>
                  <a:pt x="27" y="150"/>
                </a:cubicBezTo>
                <a:cubicBezTo>
                  <a:pt x="27" y="153"/>
                  <a:pt x="28" y="156"/>
                  <a:pt x="29" y="158"/>
                </a:cubicBezTo>
                <a:cubicBezTo>
                  <a:pt x="30" y="160"/>
                  <a:pt x="30" y="160"/>
                  <a:pt x="30" y="160"/>
                </a:cubicBezTo>
                <a:cubicBezTo>
                  <a:pt x="30" y="161"/>
                  <a:pt x="31" y="163"/>
                  <a:pt x="32" y="164"/>
                </a:cubicBezTo>
                <a:cubicBezTo>
                  <a:pt x="32" y="165"/>
                  <a:pt x="32" y="165"/>
                  <a:pt x="32" y="165"/>
                </a:cubicBezTo>
                <a:cubicBezTo>
                  <a:pt x="33" y="165"/>
                  <a:pt x="33" y="165"/>
                  <a:pt x="33" y="165"/>
                </a:cubicBezTo>
                <a:cubicBezTo>
                  <a:pt x="35" y="166"/>
                  <a:pt x="37" y="167"/>
                  <a:pt x="39" y="167"/>
                </a:cubicBezTo>
                <a:cubicBezTo>
                  <a:pt x="40" y="168"/>
                  <a:pt x="42" y="169"/>
                  <a:pt x="44" y="169"/>
                </a:cubicBezTo>
                <a:cubicBezTo>
                  <a:pt x="45" y="169"/>
                  <a:pt x="46" y="169"/>
                  <a:pt x="47" y="168"/>
                </a:cubicBezTo>
                <a:cubicBezTo>
                  <a:pt x="48" y="168"/>
                  <a:pt x="48" y="168"/>
                  <a:pt x="48" y="168"/>
                </a:cubicBezTo>
                <a:cubicBezTo>
                  <a:pt x="48" y="168"/>
                  <a:pt x="49" y="168"/>
                  <a:pt x="50" y="168"/>
                </a:cubicBezTo>
                <a:cubicBezTo>
                  <a:pt x="51" y="167"/>
                  <a:pt x="51" y="167"/>
                  <a:pt x="51" y="167"/>
                </a:cubicBezTo>
                <a:cubicBezTo>
                  <a:pt x="53" y="167"/>
                  <a:pt x="54" y="168"/>
                  <a:pt x="55" y="169"/>
                </a:cubicBezTo>
                <a:cubicBezTo>
                  <a:pt x="55" y="170"/>
                  <a:pt x="56" y="170"/>
                  <a:pt x="56" y="170"/>
                </a:cubicBezTo>
                <a:cubicBezTo>
                  <a:pt x="59" y="173"/>
                  <a:pt x="62" y="174"/>
                  <a:pt x="66" y="174"/>
                </a:cubicBezTo>
                <a:cubicBezTo>
                  <a:pt x="67" y="174"/>
                  <a:pt x="68" y="174"/>
                  <a:pt x="69" y="173"/>
                </a:cubicBezTo>
                <a:cubicBezTo>
                  <a:pt x="71" y="173"/>
                  <a:pt x="72" y="173"/>
                  <a:pt x="73" y="173"/>
                </a:cubicBezTo>
                <a:cubicBezTo>
                  <a:pt x="76" y="173"/>
                  <a:pt x="80" y="174"/>
                  <a:pt x="84" y="175"/>
                </a:cubicBezTo>
                <a:cubicBezTo>
                  <a:pt x="86" y="176"/>
                  <a:pt x="88" y="176"/>
                  <a:pt x="90" y="176"/>
                </a:cubicBezTo>
                <a:cubicBezTo>
                  <a:pt x="93" y="176"/>
                  <a:pt x="96" y="176"/>
                  <a:pt x="98" y="178"/>
                </a:cubicBezTo>
                <a:cubicBezTo>
                  <a:pt x="100" y="179"/>
                  <a:pt x="101" y="179"/>
                  <a:pt x="102" y="180"/>
                </a:cubicBezTo>
                <a:cubicBezTo>
                  <a:pt x="104" y="182"/>
                  <a:pt x="106" y="183"/>
                  <a:pt x="110" y="183"/>
                </a:cubicBezTo>
                <a:cubicBezTo>
                  <a:pt x="116" y="184"/>
                  <a:pt x="120" y="184"/>
                  <a:pt x="125" y="186"/>
                </a:cubicBezTo>
                <a:cubicBezTo>
                  <a:pt x="127" y="187"/>
                  <a:pt x="128" y="187"/>
                  <a:pt x="130" y="187"/>
                </a:cubicBezTo>
                <a:cubicBezTo>
                  <a:pt x="134" y="187"/>
                  <a:pt x="135" y="184"/>
                  <a:pt x="135" y="183"/>
                </a:cubicBezTo>
                <a:cubicBezTo>
                  <a:pt x="135" y="182"/>
                  <a:pt x="136" y="181"/>
                  <a:pt x="136" y="180"/>
                </a:cubicBezTo>
                <a:cubicBezTo>
                  <a:pt x="136" y="179"/>
                  <a:pt x="136" y="178"/>
                  <a:pt x="137" y="176"/>
                </a:cubicBezTo>
                <a:cubicBezTo>
                  <a:pt x="138" y="176"/>
                  <a:pt x="138" y="175"/>
                  <a:pt x="139" y="175"/>
                </a:cubicBezTo>
                <a:cubicBezTo>
                  <a:pt x="140" y="173"/>
                  <a:pt x="141" y="171"/>
                  <a:pt x="142" y="171"/>
                </a:cubicBezTo>
                <a:cubicBezTo>
                  <a:pt x="143" y="170"/>
                  <a:pt x="144" y="170"/>
                  <a:pt x="145" y="170"/>
                </a:cubicBezTo>
                <a:cubicBezTo>
                  <a:pt x="146" y="170"/>
                  <a:pt x="148" y="170"/>
                  <a:pt x="149" y="170"/>
                </a:cubicBezTo>
                <a:cubicBezTo>
                  <a:pt x="150" y="170"/>
                  <a:pt x="151" y="170"/>
                  <a:pt x="152" y="170"/>
                </a:cubicBezTo>
                <a:cubicBezTo>
                  <a:pt x="152" y="170"/>
                  <a:pt x="153" y="170"/>
                  <a:pt x="154" y="170"/>
                </a:cubicBezTo>
                <a:cubicBezTo>
                  <a:pt x="156" y="169"/>
                  <a:pt x="158" y="167"/>
                  <a:pt x="159" y="165"/>
                </a:cubicBezTo>
                <a:cubicBezTo>
                  <a:pt x="161" y="164"/>
                  <a:pt x="162" y="163"/>
                  <a:pt x="163" y="162"/>
                </a:cubicBezTo>
                <a:cubicBezTo>
                  <a:pt x="165" y="161"/>
                  <a:pt x="166" y="160"/>
                  <a:pt x="167" y="160"/>
                </a:cubicBezTo>
                <a:cubicBezTo>
                  <a:pt x="167" y="160"/>
                  <a:pt x="168" y="161"/>
                  <a:pt x="169" y="161"/>
                </a:cubicBezTo>
                <a:cubicBezTo>
                  <a:pt x="170" y="162"/>
                  <a:pt x="170" y="162"/>
                  <a:pt x="171" y="163"/>
                </a:cubicBezTo>
                <a:cubicBezTo>
                  <a:pt x="172" y="163"/>
                  <a:pt x="174" y="163"/>
                  <a:pt x="175" y="163"/>
                </a:cubicBezTo>
                <a:cubicBezTo>
                  <a:pt x="177" y="163"/>
                  <a:pt x="180" y="163"/>
                  <a:pt x="182" y="162"/>
                </a:cubicBezTo>
                <a:cubicBezTo>
                  <a:pt x="184" y="161"/>
                  <a:pt x="186" y="161"/>
                  <a:pt x="189" y="161"/>
                </a:cubicBezTo>
                <a:cubicBezTo>
                  <a:pt x="190" y="161"/>
                  <a:pt x="192" y="161"/>
                  <a:pt x="193" y="162"/>
                </a:cubicBezTo>
                <a:cubicBezTo>
                  <a:pt x="194" y="162"/>
                  <a:pt x="195" y="164"/>
                  <a:pt x="197" y="165"/>
                </a:cubicBezTo>
                <a:cubicBezTo>
                  <a:pt x="197" y="166"/>
                  <a:pt x="198" y="167"/>
                  <a:pt x="200" y="168"/>
                </a:cubicBezTo>
                <a:cubicBezTo>
                  <a:pt x="201" y="169"/>
                  <a:pt x="203" y="169"/>
                  <a:pt x="205" y="169"/>
                </a:cubicBezTo>
                <a:cubicBezTo>
                  <a:pt x="207" y="169"/>
                  <a:pt x="208" y="169"/>
                  <a:pt x="210" y="169"/>
                </a:cubicBezTo>
                <a:cubicBezTo>
                  <a:pt x="213" y="168"/>
                  <a:pt x="215" y="166"/>
                  <a:pt x="218" y="164"/>
                </a:cubicBezTo>
                <a:cubicBezTo>
                  <a:pt x="221" y="162"/>
                  <a:pt x="224" y="160"/>
                  <a:pt x="228" y="160"/>
                </a:cubicBezTo>
                <a:cubicBezTo>
                  <a:pt x="229" y="160"/>
                  <a:pt x="229" y="160"/>
                  <a:pt x="229" y="160"/>
                </a:cubicBezTo>
                <a:cubicBezTo>
                  <a:pt x="234" y="159"/>
                  <a:pt x="239" y="158"/>
                  <a:pt x="244" y="158"/>
                </a:cubicBezTo>
                <a:cubicBezTo>
                  <a:pt x="246" y="158"/>
                  <a:pt x="246" y="158"/>
                  <a:pt x="246" y="158"/>
                </a:cubicBezTo>
                <a:cubicBezTo>
                  <a:pt x="246" y="157"/>
                  <a:pt x="246" y="157"/>
                  <a:pt x="246" y="157"/>
                </a:cubicBezTo>
                <a:cubicBezTo>
                  <a:pt x="246" y="156"/>
                  <a:pt x="247" y="156"/>
                  <a:pt x="247" y="155"/>
                </a:cubicBezTo>
                <a:cubicBezTo>
                  <a:pt x="248" y="154"/>
                  <a:pt x="249" y="154"/>
                  <a:pt x="250" y="152"/>
                </a:cubicBezTo>
                <a:cubicBezTo>
                  <a:pt x="251" y="150"/>
                  <a:pt x="250" y="148"/>
                  <a:pt x="250" y="146"/>
                </a:cubicBezTo>
                <a:cubicBezTo>
                  <a:pt x="250" y="146"/>
                  <a:pt x="249" y="145"/>
                  <a:pt x="249" y="144"/>
                </a:cubicBezTo>
                <a:cubicBezTo>
                  <a:pt x="249" y="142"/>
                  <a:pt x="250" y="141"/>
                  <a:pt x="251" y="139"/>
                </a:cubicBezTo>
                <a:cubicBezTo>
                  <a:pt x="252" y="137"/>
                  <a:pt x="253" y="136"/>
                  <a:pt x="253" y="134"/>
                </a:cubicBezTo>
                <a:cubicBezTo>
                  <a:pt x="254" y="132"/>
                  <a:pt x="255" y="131"/>
                  <a:pt x="255" y="131"/>
                </a:cubicBezTo>
                <a:cubicBezTo>
                  <a:pt x="256" y="131"/>
                  <a:pt x="257" y="132"/>
                  <a:pt x="258" y="133"/>
                </a:cubicBezTo>
                <a:cubicBezTo>
                  <a:pt x="260" y="134"/>
                  <a:pt x="262" y="136"/>
                  <a:pt x="265" y="136"/>
                </a:cubicBezTo>
                <a:cubicBezTo>
                  <a:pt x="268" y="136"/>
                  <a:pt x="270" y="135"/>
                  <a:pt x="272" y="133"/>
                </a:cubicBezTo>
                <a:cubicBezTo>
                  <a:pt x="272" y="131"/>
                  <a:pt x="272" y="131"/>
                  <a:pt x="272" y="131"/>
                </a:cubicBezTo>
                <a:lnTo>
                  <a:pt x="272" y="130"/>
                </a:lnTo>
                <a:close/>
              </a:path>
            </a:pathLst>
          </a:cu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4" name="CaixaDeTexto 483">
            <a:extLst>
              <a:ext uri="{FF2B5EF4-FFF2-40B4-BE49-F238E27FC236}">
                <a16:creationId xmlns:a16="http://schemas.microsoft.com/office/drawing/2014/main" id="{A355D622-B480-42FC-B76D-EE88B7E9DF21}"/>
              </a:ext>
            </a:extLst>
          </p:cNvPr>
          <p:cNvSpPr txBox="1"/>
          <p:nvPr/>
        </p:nvSpPr>
        <p:spPr>
          <a:xfrm>
            <a:off x="4318311" y="4277342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MG</a:t>
            </a:r>
          </a:p>
        </p:txBody>
      </p:sp>
      <p:sp>
        <p:nvSpPr>
          <p:cNvPr id="485" name="CaixaDeTexto 484">
            <a:extLst>
              <a:ext uri="{FF2B5EF4-FFF2-40B4-BE49-F238E27FC236}">
                <a16:creationId xmlns:a16="http://schemas.microsoft.com/office/drawing/2014/main" id="{41F30D51-043D-4555-93C5-03A2DF7C6CAD}"/>
              </a:ext>
            </a:extLst>
          </p:cNvPr>
          <p:cNvSpPr txBox="1"/>
          <p:nvPr/>
        </p:nvSpPr>
        <p:spPr>
          <a:xfrm>
            <a:off x="3709003" y="4800515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</a:t>
            </a:r>
          </a:p>
        </p:txBody>
      </p:sp>
      <p:sp>
        <p:nvSpPr>
          <p:cNvPr id="486" name="CaixaDeTexto 485">
            <a:extLst>
              <a:ext uri="{FF2B5EF4-FFF2-40B4-BE49-F238E27FC236}">
                <a16:creationId xmlns:a16="http://schemas.microsoft.com/office/drawing/2014/main" id="{ACAD872F-61BE-44ED-A217-1C0CE630DCD6}"/>
              </a:ext>
            </a:extLst>
          </p:cNvPr>
          <p:cNvSpPr txBox="1"/>
          <p:nvPr/>
        </p:nvSpPr>
        <p:spPr>
          <a:xfrm>
            <a:off x="3321632" y="5160703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</a:t>
            </a:r>
          </a:p>
        </p:txBody>
      </p:sp>
      <p:sp>
        <p:nvSpPr>
          <p:cNvPr id="487" name="CaixaDeTexto 486">
            <a:extLst>
              <a:ext uri="{FF2B5EF4-FFF2-40B4-BE49-F238E27FC236}">
                <a16:creationId xmlns:a16="http://schemas.microsoft.com/office/drawing/2014/main" id="{78FF6003-07CB-41BD-9E80-37035998CB82}"/>
              </a:ext>
            </a:extLst>
          </p:cNvPr>
          <p:cNvSpPr txBox="1"/>
          <p:nvPr/>
        </p:nvSpPr>
        <p:spPr>
          <a:xfrm>
            <a:off x="2957901" y="5922367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RS</a:t>
            </a:r>
          </a:p>
        </p:txBody>
      </p:sp>
      <p:sp>
        <p:nvSpPr>
          <p:cNvPr id="488" name="CaixaDeTexto 487">
            <a:extLst>
              <a:ext uri="{FF2B5EF4-FFF2-40B4-BE49-F238E27FC236}">
                <a16:creationId xmlns:a16="http://schemas.microsoft.com/office/drawing/2014/main" id="{FE432C64-7CB1-4372-BB9F-4308A8608AEC}"/>
              </a:ext>
            </a:extLst>
          </p:cNvPr>
          <p:cNvSpPr txBox="1"/>
          <p:nvPr/>
        </p:nvSpPr>
        <p:spPr>
          <a:xfrm>
            <a:off x="3508100" y="5515158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SC</a:t>
            </a:r>
          </a:p>
        </p:txBody>
      </p:sp>
      <p:sp>
        <p:nvSpPr>
          <p:cNvPr id="489" name="CaixaDeTexto 488">
            <a:extLst>
              <a:ext uri="{FF2B5EF4-FFF2-40B4-BE49-F238E27FC236}">
                <a16:creationId xmlns:a16="http://schemas.microsoft.com/office/drawing/2014/main" id="{2C90F24C-3141-4FA1-AD85-4466DCA555F7}"/>
              </a:ext>
            </a:extLst>
          </p:cNvPr>
          <p:cNvSpPr txBox="1"/>
          <p:nvPr/>
        </p:nvSpPr>
        <p:spPr>
          <a:xfrm>
            <a:off x="2871065" y="4515182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MS</a:t>
            </a:r>
          </a:p>
        </p:txBody>
      </p:sp>
      <p:sp>
        <p:nvSpPr>
          <p:cNvPr id="490" name="CaixaDeTexto 489">
            <a:extLst>
              <a:ext uri="{FF2B5EF4-FFF2-40B4-BE49-F238E27FC236}">
                <a16:creationId xmlns:a16="http://schemas.microsoft.com/office/drawing/2014/main" id="{11952B25-2817-4C8F-9E87-A0FDF1AC70C2}"/>
              </a:ext>
            </a:extLst>
          </p:cNvPr>
          <p:cNvSpPr txBox="1"/>
          <p:nvPr/>
        </p:nvSpPr>
        <p:spPr>
          <a:xfrm>
            <a:off x="3510130" y="3990346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</a:t>
            </a:r>
          </a:p>
        </p:txBody>
      </p:sp>
      <p:sp>
        <p:nvSpPr>
          <p:cNvPr id="491" name="CaixaDeTexto 490">
            <a:extLst>
              <a:ext uri="{FF2B5EF4-FFF2-40B4-BE49-F238E27FC236}">
                <a16:creationId xmlns:a16="http://schemas.microsoft.com/office/drawing/2014/main" id="{AEE36A97-638F-4B67-8396-3023082E1904}"/>
              </a:ext>
            </a:extLst>
          </p:cNvPr>
          <p:cNvSpPr txBox="1"/>
          <p:nvPr/>
        </p:nvSpPr>
        <p:spPr>
          <a:xfrm>
            <a:off x="3746994" y="3713628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DF</a:t>
            </a:r>
          </a:p>
        </p:txBody>
      </p:sp>
      <p:sp>
        <p:nvSpPr>
          <p:cNvPr id="492" name="CaixaDeTexto 491">
            <a:extLst>
              <a:ext uri="{FF2B5EF4-FFF2-40B4-BE49-F238E27FC236}">
                <a16:creationId xmlns:a16="http://schemas.microsoft.com/office/drawing/2014/main" id="{F149D7BC-2E81-4F85-9772-117857B449D4}"/>
              </a:ext>
            </a:extLst>
          </p:cNvPr>
          <p:cNvSpPr txBox="1"/>
          <p:nvPr/>
        </p:nvSpPr>
        <p:spPr>
          <a:xfrm>
            <a:off x="4889812" y="4467841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</a:t>
            </a:r>
          </a:p>
        </p:txBody>
      </p:sp>
      <p:sp>
        <p:nvSpPr>
          <p:cNvPr id="493" name="CaixaDeTexto 492">
            <a:extLst>
              <a:ext uri="{FF2B5EF4-FFF2-40B4-BE49-F238E27FC236}">
                <a16:creationId xmlns:a16="http://schemas.microsoft.com/office/drawing/2014/main" id="{7789E9C5-C788-4F58-80BF-21B247AD0234}"/>
              </a:ext>
            </a:extLst>
          </p:cNvPr>
          <p:cNvSpPr txBox="1"/>
          <p:nvPr/>
        </p:nvSpPr>
        <p:spPr>
          <a:xfrm>
            <a:off x="4792743" y="3313251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</a:t>
            </a:r>
          </a:p>
        </p:txBody>
      </p:sp>
      <p:sp>
        <p:nvSpPr>
          <p:cNvPr id="494" name="CaixaDeTexto 493">
            <a:extLst>
              <a:ext uri="{FF2B5EF4-FFF2-40B4-BE49-F238E27FC236}">
                <a16:creationId xmlns:a16="http://schemas.microsoft.com/office/drawing/2014/main" id="{F1880453-B42C-4DDB-85EA-6DC447DDAE2F}"/>
              </a:ext>
            </a:extLst>
          </p:cNvPr>
          <p:cNvSpPr txBox="1"/>
          <p:nvPr/>
        </p:nvSpPr>
        <p:spPr>
          <a:xfrm>
            <a:off x="4230484" y="2267599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</a:t>
            </a:r>
          </a:p>
        </p:txBody>
      </p:sp>
      <p:sp>
        <p:nvSpPr>
          <p:cNvPr id="495" name="CaixaDeTexto 494">
            <a:extLst>
              <a:ext uri="{FF2B5EF4-FFF2-40B4-BE49-F238E27FC236}">
                <a16:creationId xmlns:a16="http://schemas.microsoft.com/office/drawing/2014/main" id="{EA5A99C2-1D10-4611-B518-DB07F4B0B34F}"/>
              </a:ext>
            </a:extLst>
          </p:cNvPr>
          <p:cNvSpPr txBox="1"/>
          <p:nvPr/>
        </p:nvSpPr>
        <p:spPr>
          <a:xfrm>
            <a:off x="4695698" y="2588140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PI</a:t>
            </a:r>
          </a:p>
        </p:txBody>
      </p:sp>
      <p:sp>
        <p:nvSpPr>
          <p:cNvPr id="496" name="CaixaDeTexto 495">
            <a:extLst>
              <a:ext uri="{FF2B5EF4-FFF2-40B4-BE49-F238E27FC236}">
                <a16:creationId xmlns:a16="http://schemas.microsoft.com/office/drawing/2014/main" id="{D55D6F17-9F71-4B3E-BF92-2B552AF1DF5A}"/>
              </a:ext>
            </a:extLst>
          </p:cNvPr>
          <p:cNvSpPr txBox="1"/>
          <p:nvPr/>
        </p:nvSpPr>
        <p:spPr>
          <a:xfrm>
            <a:off x="5238715" y="2159649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</a:t>
            </a:r>
          </a:p>
        </p:txBody>
      </p:sp>
      <p:sp>
        <p:nvSpPr>
          <p:cNvPr id="497" name="CaixaDeTexto 496">
            <a:extLst>
              <a:ext uri="{FF2B5EF4-FFF2-40B4-BE49-F238E27FC236}">
                <a16:creationId xmlns:a16="http://schemas.microsoft.com/office/drawing/2014/main" id="{EECBAA81-BAF3-4DAA-8BE0-6408F0144163}"/>
              </a:ext>
            </a:extLst>
          </p:cNvPr>
          <p:cNvSpPr txBox="1"/>
          <p:nvPr/>
        </p:nvSpPr>
        <p:spPr>
          <a:xfrm>
            <a:off x="5689794" y="2292497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RN</a:t>
            </a:r>
          </a:p>
        </p:txBody>
      </p:sp>
      <p:sp>
        <p:nvSpPr>
          <p:cNvPr id="498" name="CaixaDeTexto 497">
            <a:extLst>
              <a:ext uri="{FF2B5EF4-FFF2-40B4-BE49-F238E27FC236}">
                <a16:creationId xmlns:a16="http://schemas.microsoft.com/office/drawing/2014/main" id="{DC67E5A3-A428-4C13-A15C-0F9EB5C451A4}"/>
              </a:ext>
            </a:extLst>
          </p:cNvPr>
          <p:cNvSpPr txBox="1"/>
          <p:nvPr/>
        </p:nvSpPr>
        <p:spPr>
          <a:xfrm>
            <a:off x="5809886" y="2509535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PB</a:t>
            </a:r>
          </a:p>
        </p:txBody>
      </p:sp>
      <p:sp>
        <p:nvSpPr>
          <p:cNvPr id="499" name="CaixaDeTexto 498">
            <a:extLst>
              <a:ext uri="{FF2B5EF4-FFF2-40B4-BE49-F238E27FC236}">
                <a16:creationId xmlns:a16="http://schemas.microsoft.com/office/drawing/2014/main" id="{2011212F-AB69-46FA-80AD-20574E217BBD}"/>
              </a:ext>
            </a:extLst>
          </p:cNvPr>
          <p:cNvSpPr txBox="1"/>
          <p:nvPr/>
        </p:nvSpPr>
        <p:spPr>
          <a:xfrm>
            <a:off x="5809643" y="2708885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</a:t>
            </a:r>
          </a:p>
        </p:txBody>
      </p:sp>
      <p:sp>
        <p:nvSpPr>
          <p:cNvPr id="500" name="CaixaDeTexto 499">
            <a:extLst>
              <a:ext uri="{FF2B5EF4-FFF2-40B4-BE49-F238E27FC236}">
                <a16:creationId xmlns:a16="http://schemas.microsoft.com/office/drawing/2014/main" id="{00792087-E7FD-47EC-93DF-80DACFAA3E92}"/>
              </a:ext>
            </a:extLst>
          </p:cNvPr>
          <p:cNvSpPr txBox="1"/>
          <p:nvPr/>
        </p:nvSpPr>
        <p:spPr>
          <a:xfrm>
            <a:off x="5667101" y="2914465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</a:t>
            </a:r>
          </a:p>
        </p:txBody>
      </p:sp>
      <p:sp>
        <p:nvSpPr>
          <p:cNvPr id="501" name="CaixaDeTexto 500">
            <a:extLst>
              <a:ext uri="{FF2B5EF4-FFF2-40B4-BE49-F238E27FC236}">
                <a16:creationId xmlns:a16="http://schemas.microsoft.com/office/drawing/2014/main" id="{F7DFFB88-BF40-46F8-A320-7169D7BFF436}"/>
              </a:ext>
            </a:extLst>
          </p:cNvPr>
          <p:cNvSpPr txBox="1"/>
          <p:nvPr/>
        </p:nvSpPr>
        <p:spPr>
          <a:xfrm>
            <a:off x="5493972" y="3054870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</a:t>
            </a:r>
          </a:p>
        </p:txBody>
      </p:sp>
      <p:sp>
        <p:nvSpPr>
          <p:cNvPr id="502" name="Retângulo 501">
            <a:extLst>
              <a:ext uri="{FF2B5EF4-FFF2-40B4-BE49-F238E27FC236}">
                <a16:creationId xmlns:a16="http://schemas.microsoft.com/office/drawing/2014/main" id="{B0A6AE7D-DDCD-4B02-9E70-A2E7B0EE1BAE}"/>
              </a:ext>
            </a:extLst>
          </p:cNvPr>
          <p:cNvSpPr/>
          <p:nvPr/>
        </p:nvSpPr>
        <p:spPr>
          <a:xfrm>
            <a:off x="85969" y="6148418"/>
            <a:ext cx="144000" cy="144000"/>
          </a:xfrm>
          <a:prstGeom prst="rect">
            <a:avLst/>
          </a:prstGeom>
          <a:solidFill>
            <a:srgbClr val="00416A"/>
          </a:solidFill>
          <a:ln w="3175" cap="rnd"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lIns="51422" tIns="25712" rIns="51422" bIns="25712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3" name="CaixaDeTexto 502">
            <a:extLst>
              <a:ext uri="{FF2B5EF4-FFF2-40B4-BE49-F238E27FC236}">
                <a16:creationId xmlns:a16="http://schemas.microsoft.com/office/drawing/2014/main" id="{0072B654-E7C8-40A3-A579-B7564EAEED5F}"/>
              </a:ext>
            </a:extLst>
          </p:cNvPr>
          <p:cNvSpPr txBox="1"/>
          <p:nvPr/>
        </p:nvSpPr>
        <p:spPr>
          <a:xfrm>
            <a:off x="217689" y="5989252"/>
            <a:ext cx="2648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1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Telesserviços</a:t>
            </a:r>
            <a:r>
              <a:rPr kumimoji="0" lang="pt-BR" sz="12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– Estados com as principais atividades no Brasil</a:t>
            </a:r>
          </a:p>
        </p:txBody>
      </p:sp>
      <p:cxnSp>
        <p:nvCxnSpPr>
          <p:cNvPr id="504" name="Conector reto 503">
            <a:extLst>
              <a:ext uri="{FF2B5EF4-FFF2-40B4-BE49-F238E27FC236}">
                <a16:creationId xmlns:a16="http://schemas.microsoft.com/office/drawing/2014/main" id="{631E8F8A-5163-476A-9D10-E64FE30A40FD}"/>
              </a:ext>
            </a:extLst>
          </p:cNvPr>
          <p:cNvCxnSpPr>
            <a:cxnSpLocks/>
          </p:cNvCxnSpPr>
          <p:nvPr/>
        </p:nvCxnSpPr>
        <p:spPr>
          <a:xfrm>
            <a:off x="3546209" y="6191123"/>
            <a:ext cx="268949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" name="CaixaDeTexto 504">
            <a:extLst>
              <a:ext uri="{FF2B5EF4-FFF2-40B4-BE49-F238E27FC236}">
                <a16:creationId xmlns:a16="http://schemas.microsoft.com/office/drawing/2014/main" id="{A1E614A4-AD1F-43E1-B900-D64AACA256DE}"/>
              </a:ext>
            </a:extLst>
          </p:cNvPr>
          <p:cNvSpPr txBox="1"/>
          <p:nvPr/>
        </p:nvSpPr>
        <p:spPr>
          <a:xfrm>
            <a:off x="3660096" y="5944515"/>
            <a:ext cx="27280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Porto Alegre, Campo Bom, São Leopoldo </a:t>
            </a:r>
          </a:p>
        </p:txBody>
      </p:sp>
      <p:cxnSp>
        <p:nvCxnSpPr>
          <p:cNvPr id="506" name="Conector reto 505">
            <a:extLst>
              <a:ext uri="{FF2B5EF4-FFF2-40B4-BE49-F238E27FC236}">
                <a16:creationId xmlns:a16="http://schemas.microsoft.com/office/drawing/2014/main" id="{6D3BE357-71A5-42F2-8D5E-F7A459DCA286}"/>
              </a:ext>
            </a:extLst>
          </p:cNvPr>
          <p:cNvCxnSpPr>
            <a:cxnSpLocks/>
          </p:cNvCxnSpPr>
          <p:nvPr/>
        </p:nvCxnSpPr>
        <p:spPr>
          <a:xfrm>
            <a:off x="3873891" y="5924693"/>
            <a:ext cx="246791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7" name="CaixaDeTexto 506">
            <a:extLst>
              <a:ext uri="{FF2B5EF4-FFF2-40B4-BE49-F238E27FC236}">
                <a16:creationId xmlns:a16="http://schemas.microsoft.com/office/drawing/2014/main" id="{4E035D87-8BB9-4575-A770-4FAD70A6C41E}"/>
              </a:ext>
            </a:extLst>
          </p:cNvPr>
          <p:cNvSpPr txBox="1"/>
          <p:nvPr/>
        </p:nvSpPr>
        <p:spPr>
          <a:xfrm>
            <a:off x="3979971" y="5540769"/>
            <a:ext cx="25240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Florianópolis, Xanxerê, Lages, São José, Joinville</a:t>
            </a:r>
          </a:p>
        </p:txBody>
      </p:sp>
      <p:cxnSp>
        <p:nvCxnSpPr>
          <p:cNvPr id="508" name="Conector reto 507">
            <a:extLst>
              <a:ext uri="{FF2B5EF4-FFF2-40B4-BE49-F238E27FC236}">
                <a16:creationId xmlns:a16="http://schemas.microsoft.com/office/drawing/2014/main" id="{98A31533-67D5-4EB8-83BA-1EB5BA088087}"/>
              </a:ext>
            </a:extLst>
          </p:cNvPr>
          <p:cNvCxnSpPr>
            <a:cxnSpLocks/>
          </p:cNvCxnSpPr>
          <p:nvPr/>
        </p:nvCxnSpPr>
        <p:spPr>
          <a:xfrm>
            <a:off x="1730078" y="5416406"/>
            <a:ext cx="155054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9" name="CaixaDeTexto 508">
            <a:extLst>
              <a:ext uri="{FF2B5EF4-FFF2-40B4-BE49-F238E27FC236}">
                <a16:creationId xmlns:a16="http://schemas.microsoft.com/office/drawing/2014/main" id="{9C6F87F1-B023-4E03-A0CD-DD4EF6CC6933}"/>
              </a:ext>
            </a:extLst>
          </p:cNvPr>
          <p:cNvSpPr txBox="1"/>
          <p:nvPr/>
        </p:nvSpPr>
        <p:spPr>
          <a:xfrm>
            <a:off x="1800159" y="5197654"/>
            <a:ext cx="12535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Curitiba, Londrina, </a:t>
            </a:r>
          </a:p>
        </p:txBody>
      </p:sp>
      <p:cxnSp>
        <p:nvCxnSpPr>
          <p:cNvPr id="510" name="Conector reto 509">
            <a:extLst>
              <a:ext uri="{FF2B5EF4-FFF2-40B4-BE49-F238E27FC236}">
                <a16:creationId xmlns:a16="http://schemas.microsoft.com/office/drawing/2014/main" id="{83449EEC-BF6E-435E-8490-F7950365C23E}"/>
              </a:ext>
            </a:extLst>
          </p:cNvPr>
          <p:cNvCxnSpPr>
            <a:cxnSpLocks/>
          </p:cNvCxnSpPr>
          <p:nvPr/>
        </p:nvCxnSpPr>
        <p:spPr>
          <a:xfrm>
            <a:off x="4074574" y="5381329"/>
            <a:ext cx="566632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1" name="CaixaDeTexto 510">
            <a:extLst>
              <a:ext uri="{FF2B5EF4-FFF2-40B4-BE49-F238E27FC236}">
                <a16:creationId xmlns:a16="http://schemas.microsoft.com/office/drawing/2014/main" id="{04A80381-9B5D-4327-A2F9-5CC7D1EA29BE}"/>
              </a:ext>
            </a:extLst>
          </p:cNvPr>
          <p:cNvSpPr txBox="1"/>
          <p:nvPr/>
        </p:nvSpPr>
        <p:spPr>
          <a:xfrm>
            <a:off x="4313512" y="4994138"/>
            <a:ext cx="5991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São Paulo, ABC, Ribeirão Preto, Guarulhos, Barueri, Bauru, Marília, Osasco, Jundiai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Mogi das Cruzes, </a:t>
            </a:r>
            <a:r>
              <a:rPr kumimoji="0" lang="pt-BR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SJC</a:t>
            </a: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Santos, Franca, Poá, Taboão da Serra, São Carlos, Campinas</a:t>
            </a:r>
          </a:p>
        </p:txBody>
      </p:sp>
      <p:sp>
        <p:nvSpPr>
          <p:cNvPr id="512" name="Elipse 511">
            <a:extLst>
              <a:ext uri="{FF2B5EF4-FFF2-40B4-BE49-F238E27FC236}">
                <a16:creationId xmlns:a16="http://schemas.microsoft.com/office/drawing/2014/main" id="{77E94333-FAE3-472C-AB70-DC26B0B39119}"/>
              </a:ext>
            </a:extLst>
          </p:cNvPr>
          <p:cNvSpPr/>
          <p:nvPr/>
        </p:nvSpPr>
        <p:spPr>
          <a:xfrm>
            <a:off x="3570943" y="6149445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3" name="Elipse 512">
            <a:extLst>
              <a:ext uri="{FF2B5EF4-FFF2-40B4-BE49-F238E27FC236}">
                <a16:creationId xmlns:a16="http://schemas.microsoft.com/office/drawing/2014/main" id="{658CAF05-AE2D-416B-8066-39D3ED5A9EAF}"/>
              </a:ext>
            </a:extLst>
          </p:cNvPr>
          <p:cNvSpPr/>
          <p:nvPr/>
        </p:nvSpPr>
        <p:spPr>
          <a:xfrm>
            <a:off x="3914028" y="582514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Elipse 513">
            <a:extLst>
              <a:ext uri="{FF2B5EF4-FFF2-40B4-BE49-F238E27FC236}">
                <a16:creationId xmlns:a16="http://schemas.microsoft.com/office/drawing/2014/main" id="{C1585A13-CD5D-4285-98B5-639AD7631C89}"/>
              </a:ext>
            </a:extLst>
          </p:cNvPr>
          <p:cNvSpPr/>
          <p:nvPr/>
        </p:nvSpPr>
        <p:spPr>
          <a:xfrm>
            <a:off x="3676397" y="5795522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5" name="Elipse 514">
            <a:extLst>
              <a:ext uri="{FF2B5EF4-FFF2-40B4-BE49-F238E27FC236}">
                <a16:creationId xmlns:a16="http://schemas.microsoft.com/office/drawing/2014/main" id="{D7461A03-E9CA-4542-85B3-E8A41CA6CD60}"/>
              </a:ext>
            </a:extLst>
          </p:cNvPr>
          <p:cNvSpPr/>
          <p:nvPr/>
        </p:nvSpPr>
        <p:spPr>
          <a:xfrm>
            <a:off x="3399765" y="560557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6" name="Elipse 515">
            <a:extLst>
              <a:ext uri="{FF2B5EF4-FFF2-40B4-BE49-F238E27FC236}">
                <a16:creationId xmlns:a16="http://schemas.microsoft.com/office/drawing/2014/main" id="{629E368E-6562-47CC-8F2F-D8D83A9D52C1}"/>
              </a:ext>
            </a:extLst>
          </p:cNvPr>
          <p:cNvSpPr/>
          <p:nvPr/>
        </p:nvSpPr>
        <p:spPr>
          <a:xfrm>
            <a:off x="3521830" y="511225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7" name="Elipse 516">
            <a:extLst>
              <a:ext uri="{FF2B5EF4-FFF2-40B4-BE49-F238E27FC236}">
                <a16:creationId xmlns:a16="http://schemas.microsoft.com/office/drawing/2014/main" id="{DE019B33-3534-45E5-B570-484929CA2AAF}"/>
              </a:ext>
            </a:extLst>
          </p:cNvPr>
          <p:cNvSpPr/>
          <p:nvPr/>
        </p:nvSpPr>
        <p:spPr>
          <a:xfrm>
            <a:off x="3895253" y="541200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8" name="Elipse 517">
            <a:extLst>
              <a:ext uri="{FF2B5EF4-FFF2-40B4-BE49-F238E27FC236}">
                <a16:creationId xmlns:a16="http://schemas.microsoft.com/office/drawing/2014/main" id="{0347AFD4-211D-48A7-BA96-801C3BCE6ED0}"/>
              </a:ext>
            </a:extLst>
          </p:cNvPr>
          <p:cNvSpPr/>
          <p:nvPr/>
        </p:nvSpPr>
        <p:spPr>
          <a:xfrm>
            <a:off x="3986982" y="478001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9" name="Elipse 518">
            <a:extLst>
              <a:ext uri="{FF2B5EF4-FFF2-40B4-BE49-F238E27FC236}">
                <a16:creationId xmlns:a16="http://schemas.microsoft.com/office/drawing/2014/main" id="{DDF9B92A-5070-49BC-B39A-EA957938BAC4}"/>
              </a:ext>
            </a:extLst>
          </p:cNvPr>
          <p:cNvSpPr/>
          <p:nvPr/>
        </p:nvSpPr>
        <p:spPr>
          <a:xfrm>
            <a:off x="4130714" y="4676724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0" name="Elipse 519">
            <a:extLst>
              <a:ext uri="{FF2B5EF4-FFF2-40B4-BE49-F238E27FC236}">
                <a16:creationId xmlns:a16="http://schemas.microsoft.com/office/drawing/2014/main" id="{A5B78943-1F04-433C-B9D0-FDE694DD0BF1}"/>
              </a:ext>
            </a:extLst>
          </p:cNvPr>
          <p:cNvSpPr/>
          <p:nvPr/>
        </p:nvSpPr>
        <p:spPr>
          <a:xfrm>
            <a:off x="4010088" y="504147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1" name="Elipse 520">
            <a:extLst>
              <a:ext uri="{FF2B5EF4-FFF2-40B4-BE49-F238E27FC236}">
                <a16:creationId xmlns:a16="http://schemas.microsoft.com/office/drawing/2014/main" id="{56B5ACCD-C1BB-42A1-B13F-FF231FAF2367}"/>
              </a:ext>
            </a:extLst>
          </p:cNvPr>
          <p:cNvSpPr/>
          <p:nvPr/>
        </p:nvSpPr>
        <p:spPr>
          <a:xfrm>
            <a:off x="4223164" y="526322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2" name="Elipse 521">
            <a:extLst>
              <a:ext uri="{FF2B5EF4-FFF2-40B4-BE49-F238E27FC236}">
                <a16:creationId xmlns:a16="http://schemas.microsoft.com/office/drawing/2014/main" id="{85FD6D25-0939-4255-BEF4-A12F13BF97CC}"/>
              </a:ext>
            </a:extLst>
          </p:cNvPr>
          <p:cNvSpPr/>
          <p:nvPr/>
        </p:nvSpPr>
        <p:spPr>
          <a:xfrm>
            <a:off x="4332227" y="510359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3" name="Elipse 522">
            <a:extLst>
              <a:ext uri="{FF2B5EF4-FFF2-40B4-BE49-F238E27FC236}">
                <a16:creationId xmlns:a16="http://schemas.microsoft.com/office/drawing/2014/main" id="{A1705122-AE1F-4D31-A539-19041A2CA81A}"/>
              </a:ext>
            </a:extLst>
          </p:cNvPr>
          <p:cNvSpPr/>
          <p:nvPr/>
        </p:nvSpPr>
        <p:spPr>
          <a:xfrm>
            <a:off x="4150934" y="5147652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4" name="Elipse 523">
            <a:extLst>
              <a:ext uri="{FF2B5EF4-FFF2-40B4-BE49-F238E27FC236}">
                <a16:creationId xmlns:a16="http://schemas.microsoft.com/office/drawing/2014/main" id="{3AD38FFD-FAF0-4AF5-B615-B89EE286D442}"/>
              </a:ext>
            </a:extLst>
          </p:cNvPr>
          <p:cNvSpPr/>
          <p:nvPr/>
        </p:nvSpPr>
        <p:spPr>
          <a:xfrm>
            <a:off x="4160323" y="5057362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5" name="Elipse 524">
            <a:extLst>
              <a:ext uri="{FF2B5EF4-FFF2-40B4-BE49-F238E27FC236}">
                <a16:creationId xmlns:a16="http://schemas.microsoft.com/office/drawing/2014/main" id="{9D357162-BFA4-44E6-A6A7-393E564C580A}"/>
              </a:ext>
            </a:extLst>
          </p:cNvPr>
          <p:cNvSpPr/>
          <p:nvPr/>
        </p:nvSpPr>
        <p:spPr>
          <a:xfrm>
            <a:off x="4581418" y="4659392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6" name="Elipse 525">
            <a:extLst>
              <a:ext uri="{FF2B5EF4-FFF2-40B4-BE49-F238E27FC236}">
                <a16:creationId xmlns:a16="http://schemas.microsoft.com/office/drawing/2014/main" id="{E6554B85-AE36-4296-B721-45763272DE14}"/>
              </a:ext>
            </a:extLst>
          </p:cNvPr>
          <p:cNvSpPr/>
          <p:nvPr/>
        </p:nvSpPr>
        <p:spPr>
          <a:xfrm>
            <a:off x="4811825" y="509781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7" name="Elipse 526">
            <a:extLst>
              <a:ext uri="{FF2B5EF4-FFF2-40B4-BE49-F238E27FC236}">
                <a16:creationId xmlns:a16="http://schemas.microsoft.com/office/drawing/2014/main" id="{CEFFFDEA-0447-495B-8917-A03695B04F80}"/>
              </a:ext>
            </a:extLst>
          </p:cNvPr>
          <p:cNvSpPr/>
          <p:nvPr/>
        </p:nvSpPr>
        <p:spPr>
          <a:xfrm>
            <a:off x="5263251" y="460450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8" name="Elipse 527">
            <a:extLst>
              <a:ext uri="{FF2B5EF4-FFF2-40B4-BE49-F238E27FC236}">
                <a16:creationId xmlns:a16="http://schemas.microsoft.com/office/drawing/2014/main" id="{1F041126-EEAB-4B9C-B7E4-3D74B904D886}"/>
              </a:ext>
            </a:extLst>
          </p:cNvPr>
          <p:cNvSpPr/>
          <p:nvPr/>
        </p:nvSpPr>
        <p:spPr>
          <a:xfrm>
            <a:off x="4496922" y="4059179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9" name="Elipse 528">
            <a:extLst>
              <a:ext uri="{FF2B5EF4-FFF2-40B4-BE49-F238E27FC236}">
                <a16:creationId xmlns:a16="http://schemas.microsoft.com/office/drawing/2014/main" id="{9CD03196-5017-4BBE-9702-F88D8995022C}"/>
              </a:ext>
            </a:extLst>
          </p:cNvPr>
          <p:cNvSpPr/>
          <p:nvPr/>
        </p:nvSpPr>
        <p:spPr>
          <a:xfrm>
            <a:off x="4129283" y="392122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0" name="Elipse 529">
            <a:extLst>
              <a:ext uri="{FF2B5EF4-FFF2-40B4-BE49-F238E27FC236}">
                <a16:creationId xmlns:a16="http://schemas.microsoft.com/office/drawing/2014/main" id="{91F36116-1290-42B2-B694-57BB38D054F7}"/>
              </a:ext>
            </a:extLst>
          </p:cNvPr>
          <p:cNvSpPr/>
          <p:nvPr/>
        </p:nvSpPr>
        <p:spPr>
          <a:xfrm>
            <a:off x="3913320" y="404762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1" name="Elipse 530">
            <a:extLst>
              <a:ext uri="{FF2B5EF4-FFF2-40B4-BE49-F238E27FC236}">
                <a16:creationId xmlns:a16="http://schemas.microsoft.com/office/drawing/2014/main" id="{8D7AF06C-1569-4282-B3EE-EDEE3A59A0CF}"/>
              </a:ext>
            </a:extLst>
          </p:cNvPr>
          <p:cNvSpPr/>
          <p:nvPr/>
        </p:nvSpPr>
        <p:spPr>
          <a:xfrm>
            <a:off x="3849741" y="577819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2" name="Elipse 531">
            <a:extLst>
              <a:ext uri="{FF2B5EF4-FFF2-40B4-BE49-F238E27FC236}">
                <a16:creationId xmlns:a16="http://schemas.microsoft.com/office/drawing/2014/main" id="{DD6AAD25-34D6-4DFD-AEAD-7CD105837135}"/>
              </a:ext>
            </a:extLst>
          </p:cNvPr>
          <p:cNvSpPr/>
          <p:nvPr/>
        </p:nvSpPr>
        <p:spPr>
          <a:xfrm>
            <a:off x="4853004" y="455394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33" name="Conector reto 532">
            <a:extLst>
              <a:ext uri="{FF2B5EF4-FFF2-40B4-BE49-F238E27FC236}">
                <a16:creationId xmlns:a16="http://schemas.microsoft.com/office/drawing/2014/main" id="{9012EB6D-C95F-41E4-ABC2-97B4385324D0}"/>
              </a:ext>
            </a:extLst>
          </p:cNvPr>
          <p:cNvCxnSpPr>
            <a:cxnSpLocks/>
          </p:cNvCxnSpPr>
          <p:nvPr/>
        </p:nvCxnSpPr>
        <p:spPr>
          <a:xfrm>
            <a:off x="5082291" y="4364396"/>
            <a:ext cx="286595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4" name="CaixaDeTexto 533">
            <a:extLst>
              <a:ext uri="{FF2B5EF4-FFF2-40B4-BE49-F238E27FC236}">
                <a16:creationId xmlns:a16="http://schemas.microsoft.com/office/drawing/2014/main" id="{167BCD8A-C1D4-44E4-B941-841430E5A585}"/>
              </a:ext>
            </a:extLst>
          </p:cNvPr>
          <p:cNvSpPr txBox="1"/>
          <p:nvPr/>
        </p:nvSpPr>
        <p:spPr>
          <a:xfrm>
            <a:off x="5114997" y="3969723"/>
            <a:ext cx="27786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BH, Uberlândia, Montes Claros,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Governador Valadares, Juiz de Fora</a:t>
            </a:r>
          </a:p>
        </p:txBody>
      </p:sp>
      <p:cxnSp>
        <p:nvCxnSpPr>
          <p:cNvPr id="535" name="Conector reto 534">
            <a:extLst>
              <a:ext uri="{FF2B5EF4-FFF2-40B4-BE49-F238E27FC236}">
                <a16:creationId xmlns:a16="http://schemas.microsoft.com/office/drawing/2014/main" id="{E59C47D6-67C5-437B-8E18-60F017830E72}"/>
              </a:ext>
            </a:extLst>
          </p:cNvPr>
          <p:cNvCxnSpPr>
            <a:cxnSpLocks/>
          </p:cNvCxnSpPr>
          <p:nvPr/>
        </p:nvCxnSpPr>
        <p:spPr>
          <a:xfrm>
            <a:off x="5318696" y="4531562"/>
            <a:ext cx="64025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6" name="CaixaDeTexto 535">
            <a:extLst>
              <a:ext uri="{FF2B5EF4-FFF2-40B4-BE49-F238E27FC236}">
                <a16:creationId xmlns:a16="http://schemas.microsoft.com/office/drawing/2014/main" id="{42A49B13-D8E0-4A60-8DA3-BF32F9BB5C20}"/>
              </a:ext>
            </a:extLst>
          </p:cNvPr>
          <p:cNvSpPr txBox="1"/>
          <p:nvPr/>
        </p:nvSpPr>
        <p:spPr>
          <a:xfrm>
            <a:off x="5314922" y="4314215"/>
            <a:ext cx="6438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Vitória</a:t>
            </a:r>
          </a:p>
        </p:txBody>
      </p:sp>
      <p:cxnSp>
        <p:nvCxnSpPr>
          <p:cNvPr id="537" name="Conector reto 536">
            <a:extLst>
              <a:ext uri="{FF2B5EF4-FFF2-40B4-BE49-F238E27FC236}">
                <a16:creationId xmlns:a16="http://schemas.microsoft.com/office/drawing/2014/main" id="{9D035BE1-E34F-47CD-9FA4-7D3C541BC418}"/>
              </a:ext>
            </a:extLst>
          </p:cNvPr>
          <p:cNvCxnSpPr>
            <a:cxnSpLocks/>
          </p:cNvCxnSpPr>
          <p:nvPr/>
        </p:nvCxnSpPr>
        <p:spPr>
          <a:xfrm>
            <a:off x="1618408" y="4864803"/>
            <a:ext cx="111869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" name="CaixaDeTexto 537">
            <a:extLst>
              <a:ext uri="{FF2B5EF4-FFF2-40B4-BE49-F238E27FC236}">
                <a16:creationId xmlns:a16="http://schemas.microsoft.com/office/drawing/2014/main" id="{EDC39420-A1F4-4AAD-B781-BD2CDA855851}"/>
              </a:ext>
            </a:extLst>
          </p:cNvPr>
          <p:cNvSpPr txBox="1"/>
          <p:nvPr/>
        </p:nvSpPr>
        <p:spPr>
          <a:xfrm>
            <a:off x="1458947" y="4656685"/>
            <a:ext cx="12535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Campo Grande</a:t>
            </a:r>
          </a:p>
        </p:txBody>
      </p:sp>
      <p:sp>
        <p:nvSpPr>
          <p:cNvPr id="539" name="Elipse 538">
            <a:extLst>
              <a:ext uri="{FF2B5EF4-FFF2-40B4-BE49-F238E27FC236}">
                <a16:creationId xmlns:a16="http://schemas.microsoft.com/office/drawing/2014/main" id="{2CDEBA0B-AD9A-41F4-9FD8-8AFB3EA106FE}"/>
              </a:ext>
            </a:extLst>
          </p:cNvPr>
          <p:cNvSpPr/>
          <p:nvPr/>
        </p:nvSpPr>
        <p:spPr>
          <a:xfrm>
            <a:off x="3001622" y="4779838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0" name="Elipse 539">
            <a:extLst>
              <a:ext uri="{FF2B5EF4-FFF2-40B4-BE49-F238E27FC236}">
                <a16:creationId xmlns:a16="http://schemas.microsoft.com/office/drawing/2014/main" id="{A8EC906F-B8F4-4C38-A647-DE1D1B841224}"/>
              </a:ext>
            </a:extLst>
          </p:cNvPr>
          <p:cNvSpPr/>
          <p:nvPr/>
        </p:nvSpPr>
        <p:spPr>
          <a:xfrm>
            <a:off x="5547535" y="353185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1" name="Elipse 540">
            <a:extLst>
              <a:ext uri="{FF2B5EF4-FFF2-40B4-BE49-F238E27FC236}">
                <a16:creationId xmlns:a16="http://schemas.microsoft.com/office/drawing/2014/main" id="{2C1D44F8-1761-44FC-AD61-8E519FDDF3C6}"/>
              </a:ext>
            </a:extLst>
          </p:cNvPr>
          <p:cNvSpPr/>
          <p:nvPr/>
        </p:nvSpPr>
        <p:spPr>
          <a:xfrm>
            <a:off x="5489542" y="342530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2" name="Elipse 541">
            <a:extLst>
              <a:ext uri="{FF2B5EF4-FFF2-40B4-BE49-F238E27FC236}">
                <a16:creationId xmlns:a16="http://schemas.microsoft.com/office/drawing/2014/main" id="{A7B38923-CB01-4559-A2D5-7A8BA35E6F13}"/>
              </a:ext>
            </a:extLst>
          </p:cNvPr>
          <p:cNvSpPr/>
          <p:nvPr/>
        </p:nvSpPr>
        <p:spPr>
          <a:xfrm>
            <a:off x="5821315" y="3279652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3" name="Elipse 542">
            <a:extLst>
              <a:ext uri="{FF2B5EF4-FFF2-40B4-BE49-F238E27FC236}">
                <a16:creationId xmlns:a16="http://schemas.microsoft.com/office/drawing/2014/main" id="{CA295A68-B110-4E95-A308-107AC60EA8A0}"/>
              </a:ext>
            </a:extLst>
          </p:cNvPr>
          <p:cNvSpPr/>
          <p:nvPr/>
        </p:nvSpPr>
        <p:spPr>
          <a:xfrm>
            <a:off x="6046543" y="306791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4" name="Elipse 543">
            <a:extLst>
              <a:ext uri="{FF2B5EF4-FFF2-40B4-BE49-F238E27FC236}">
                <a16:creationId xmlns:a16="http://schemas.microsoft.com/office/drawing/2014/main" id="{30A5FECE-7159-46A3-953A-19FFD4CD7F6F}"/>
              </a:ext>
            </a:extLst>
          </p:cNvPr>
          <p:cNvSpPr/>
          <p:nvPr/>
        </p:nvSpPr>
        <p:spPr>
          <a:xfrm>
            <a:off x="6143647" y="2954624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5" name="Elipse 544">
            <a:extLst>
              <a:ext uri="{FF2B5EF4-FFF2-40B4-BE49-F238E27FC236}">
                <a16:creationId xmlns:a16="http://schemas.microsoft.com/office/drawing/2014/main" id="{2B0AADE4-1A0A-44B6-BF41-9FD69090DD53}"/>
              </a:ext>
            </a:extLst>
          </p:cNvPr>
          <p:cNvSpPr/>
          <p:nvPr/>
        </p:nvSpPr>
        <p:spPr>
          <a:xfrm>
            <a:off x="4718106" y="1933684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6" name="Elipse 545">
            <a:extLst>
              <a:ext uri="{FF2B5EF4-FFF2-40B4-BE49-F238E27FC236}">
                <a16:creationId xmlns:a16="http://schemas.microsoft.com/office/drawing/2014/main" id="{E9C1411F-E14D-4565-8F6C-E081BFC8F747}"/>
              </a:ext>
            </a:extLst>
          </p:cNvPr>
          <p:cNvSpPr/>
          <p:nvPr/>
        </p:nvSpPr>
        <p:spPr>
          <a:xfrm>
            <a:off x="4807119" y="2645780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7" name="Elipse 546">
            <a:extLst>
              <a:ext uri="{FF2B5EF4-FFF2-40B4-BE49-F238E27FC236}">
                <a16:creationId xmlns:a16="http://schemas.microsoft.com/office/drawing/2014/main" id="{3222A39B-AD5F-489F-9F4D-898528F9837B}"/>
              </a:ext>
            </a:extLst>
          </p:cNvPr>
          <p:cNvSpPr/>
          <p:nvPr/>
        </p:nvSpPr>
        <p:spPr>
          <a:xfrm>
            <a:off x="5558326" y="210226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8" name="Elipse 547">
            <a:extLst>
              <a:ext uri="{FF2B5EF4-FFF2-40B4-BE49-F238E27FC236}">
                <a16:creationId xmlns:a16="http://schemas.microsoft.com/office/drawing/2014/main" id="{64BA5746-9BC4-4DD4-9160-72ADB1DE8BCC}"/>
              </a:ext>
            </a:extLst>
          </p:cNvPr>
          <p:cNvSpPr/>
          <p:nvPr/>
        </p:nvSpPr>
        <p:spPr>
          <a:xfrm>
            <a:off x="6147695" y="239223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9" name="Elipse 548">
            <a:extLst>
              <a:ext uri="{FF2B5EF4-FFF2-40B4-BE49-F238E27FC236}">
                <a16:creationId xmlns:a16="http://schemas.microsoft.com/office/drawing/2014/main" id="{13667E65-EDB4-49CE-B6DB-AFFC603797CB}"/>
              </a:ext>
            </a:extLst>
          </p:cNvPr>
          <p:cNvSpPr/>
          <p:nvPr/>
        </p:nvSpPr>
        <p:spPr>
          <a:xfrm>
            <a:off x="6202991" y="2722656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50" name="Conector reto 549">
            <a:extLst>
              <a:ext uri="{FF2B5EF4-FFF2-40B4-BE49-F238E27FC236}">
                <a16:creationId xmlns:a16="http://schemas.microsoft.com/office/drawing/2014/main" id="{B231E309-08E4-4739-9588-6445AF4FC84C}"/>
              </a:ext>
            </a:extLst>
          </p:cNvPr>
          <p:cNvCxnSpPr>
            <a:cxnSpLocks/>
          </p:cNvCxnSpPr>
          <p:nvPr/>
        </p:nvCxnSpPr>
        <p:spPr>
          <a:xfrm>
            <a:off x="5601401" y="3596382"/>
            <a:ext cx="172091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1" name="CaixaDeTexto 550">
            <a:extLst>
              <a:ext uri="{FF2B5EF4-FFF2-40B4-BE49-F238E27FC236}">
                <a16:creationId xmlns:a16="http://schemas.microsoft.com/office/drawing/2014/main" id="{192A8A87-53CB-461E-B719-3002C03B4D9A}"/>
              </a:ext>
            </a:extLst>
          </p:cNvPr>
          <p:cNvSpPr txBox="1"/>
          <p:nvPr/>
        </p:nvSpPr>
        <p:spPr>
          <a:xfrm>
            <a:off x="5649938" y="3374591"/>
            <a:ext cx="21834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Salvador, Feira de Santana, Itabuna, </a:t>
            </a:r>
          </a:p>
        </p:txBody>
      </p:sp>
      <p:cxnSp>
        <p:nvCxnSpPr>
          <p:cNvPr id="552" name="Conector reto 551">
            <a:extLst>
              <a:ext uri="{FF2B5EF4-FFF2-40B4-BE49-F238E27FC236}">
                <a16:creationId xmlns:a16="http://schemas.microsoft.com/office/drawing/2014/main" id="{3B921BA2-5550-4C67-BA12-E732B9C5DD40}"/>
              </a:ext>
            </a:extLst>
          </p:cNvPr>
          <p:cNvCxnSpPr>
            <a:cxnSpLocks/>
            <a:stCxn id="542" idx="7"/>
          </p:cNvCxnSpPr>
          <p:nvPr/>
        </p:nvCxnSpPr>
        <p:spPr>
          <a:xfrm>
            <a:off x="5860339" y="3286347"/>
            <a:ext cx="1345470" cy="1519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" name="CaixaDeTexto 552">
            <a:extLst>
              <a:ext uri="{FF2B5EF4-FFF2-40B4-BE49-F238E27FC236}">
                <a16:creationId xmlns:a16="http://schemas.microsoft.com/office/drawing/2014/main" id="{C1F501FA-F82F-46E6-9186-7D752926B766}"/>
              </a:ext>
            </a:extLst>
          </p:cNvPr>
          <p:cNvSpPr txBox="1"/>
          <p:nvPr/>
        </p:nvSpPr>
        <p:spPr>
          <a:xfrm>
            <a:off x="5820567" y="3091136"/>
            <a:ext cx="15170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Aracaju, N. S. Socorro</a:t>
            </a:r>
          </a:p>
        </p:txBody>
      </p:sp>
      <p:cxnSp>
        <p:nvCxnSpPr>
          <p:cNvPr id="554" name="Conector reto 553">
            <a:extLst>
              <a:ext uri="{FF2B5EF4-FFF2-40B4-BE49-F238E27FC236}">
                <a16:creationId xmlns:a16="http://schemas.microsoft.com/office/drawing/2014/main" id="{73A14B28-223F-442C-B1C2-5001BC7B697B}"/>
              </a:ext>
            </a:extLst>
          </p:cNvPr>
          <p:cNvCxnSpPr>
            <a:cxnSpLocks/>
          </p:cNvCxnSpPr>
          <p:nvPr/>
        </p:nvCxnSpPr>
        <p:spPr>
          <a:xfrm>
            <a:off x="6008828" y="3124387"/>
            <a:ext cx="121100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CaixaDeTexto 554">
            <a:extLst>
              <a:ext uri="{FF2B5EF4-FFF2-40B4-BE49-F238E27FC236}">
                <a16:creationId xmlns:a16="http://schemas.microsoft.com/office/drawing/2014/main" id="{6BA0EF8F-CB1B-416A-9549-91F5D0069DD3}"/>
              </a:ext>
            </a:extLst>
          </p:cNvPr>
          <p:cNvSpPr txBox="1"/>
          <p:nvPr/>
        </p:nvSpPr>
        <p:spPr>
          <a:xfrm>
            <a:off x="6044061" y="2919855"/>
            <a:ext cx="12736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Maceió, Arapiraca </a:t>
            </a:r>
          </a:p>
        </p:txBody>
      </p:sp>
      <p:cxnSp>
        <p:nvCxnSpPr>
          <p:cNvPr id="556" name="Conector reto 555">
            <a:extLst>
              <a:ext uri="{FF2B5EF4-FFF2-40B4-BE49-F238E27FC236}">
                <a16:creationId xmlns:a16="http://schemas.microsoft.com/office/drawing/2014/main" id="{8731B28A-0356-4A3A-9642-3C403836A7B5}"/>
              </a:ext>
            </a:extLst>
          </p:cNvPr>
          <p:cNvCxnSpPr>
            <a:cxnSpLocks/>
          </p:cNvCxnSpPr>
          <p:nvPr/>
        </p:nvCxnSpPr>
        <p:spPr>
          <a:xfrm>
            <a:off x="6161228" y="2953107"/>
            <a:ext cx="178701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7" name="CaixaDeTexto 556">
            <a:extLst>
              <a:ext uri="{FF2B5EF4-FFF2-40B4-BE49-F238E27FC236}">
                <a16:creationId xmlns:a16="http://schemas.microsoft.com/office/drawing/2014/main" id="{2F96F70A-4833-408E-ABE3-07D83C2170E6}"/>
              </a:ext>
            </a:extLst>
          </p:cNvPr>
          <p:cNvSpPr txBox="1"/>
          <p:nvPr/>
        </p:nvSpPr>
        <p:spPr>
          <a:xfrm>
            <a:off x="5991678" y="2748575"/>
            <a:ext cx="2213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Recife, J. Guararapes, Olinda</a:t>
            </a:r>
          </a:p>
        </p:txBody>
      </p:sp>
      <p:sp>
        <p:nvSpPr>
          <p:cNvPr id="558" name="Elipse 557">
            <a:extLst>
              <a:ext uri="{FF2B5EF4-FFF2-40B4-BE49-F238E27FC236}">
                <a16:creationId xmlns:a16="http://schemas.microsoft.com/office/drawing/2014/main" id="{145284B6-46FB-420E-A180-4C7D8B4D0DBF}"/>
              </a:ext>
            </a:extLst>
          </p:cNvPr>
          <p:cNvSpPr/>
          <p:nvPr/>
        </p:nvSpPr>
        <p:spPr>
          <a:xfrm>
            <a:off x="5792653" y="2378836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9" name="Elipse 558">
            <a:extLst>
              <a:ext uri="{FF2B5EF4-FFF2-40B4-BE49-F238E27FC236}">
                <a16:creationId xmlns:a16="http://schemas.microsoft.com/office/drawing/2014/main" id="{25CCCD18-3625-4AB3-B7D5-21C941391A4E}"/>
              </a:ext>
            </a:extLst>
          </p:cNvPr>
          <p:cNvSpPr/>
          <p:nvPr/>
        </p:nvSpPr>
        <p:spPr>
          <a:xfrm>
            <a:off x="5924957" y="269703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60" name="Conector reto 559">
            <a:extLst>
              <a:ext uri="{FF2B5EF4-FFF2-40B4-BE49-F238E27FC236}">
                <a16:creationId xmlns:a16="http://schemas.microsoft.com/office/drawing/2014/main" id="{F4C8D790-7E35-408D-9DD1-E33EC53FDA03}"/>
              </a:ext>
            </a:extLst>
          </p:cNvPr>
          <p:cNvCxnSpPr>
            <a:cxnSpLocks/>
          </p:cNvCxnSpPr>
          <p:nvPr/>
        </p:nvCxnSpPr>
        <p:spPr>
          <a:xfrm>
            <a:off x="6152860" y="2733718"/>
            <a:ext cx="178701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1" name="CaixaDeTexto 560">
            <a:extLst>
              <a:ext uri="{FF2B5EF4-FFF2-40B4-BE49-F238E27FC236}">
                <a16:creationId xmlns:a16="http://schemas.microsoft.com/office/drawing/2014/main" id="{03988D79-90B9-41FE-971D-0AA80832C5DD}"/>
              </a:ext>
            </a:extLst>
          </p:cNvPr>
          <p:cNvSpPr txBox="1"/>
          <p:nvPr/>
        </p:nvSpPr>
        <p:spPr>
          <a:xfrm>
            <a:off x="5996958" y="2529188"/>
            <a:ext cx="2213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João Pessoa, Campina Grande</a:t>
            </a:r>
          </a:p>
        </p:txBody>
      </p:sp>
      <p:cxnSp>
        <p:nvCxnSpPr>
          <p:cNvPr id="562" name="Conector reto 561">
            <a:extLst>
              <a:ext uri="{FF2B5EF4-FFF2-40B4-BE49-F238E27FC236}">
                <a16:creationId xmlns:a16="http://schemas.microsoft.com/office/drawing/2014/main" id="{53A107CA-B262-4B61-A814-035E54E4EB37}"/>
              </a:ext>
            </a:extLst>
          </p:cNvPr>
          <p:cNvCxnSpPr>
            <a:cxnSpLocks/>
          </p:cNvCxnSpPr>
          <p:nvPr/>
        </p:nvCxnSpPr>
        <p:spPr>
          <a:xfrm>
            <a:off x="6223322" y="2510489"/>
            <a:ext cx="19251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" name="CaixaDeTexto 562">
            <a:extLst>
              <a:ext uri="{FF2B5EF4-FFF2-40B4-BE49-F238E27FC236}">
                <a16:creationId xmlns:a16="http://schemas.microsoft.com/office/drawing/2014/main" id="{36A2F478-4AF2-4922-9157-54E12169A327}"/>
              </a:ext>
            </a:extLst>
          </p:cNvPr>
          <p:cNvSpPr txBox="1"/>
          <p:nvPr/>
        </p:nvSpPr>
        <p:spPr>
          <a:xfrm>
            <a:off x="6238270" y="2147166"/>
            <a:ext cx="26024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Natal, Mossoró, Parnamirim,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São Gonçalo do Amarante  </a:t>
            </a:r>
          </a:p>
        </p:txBody>
      </p:sp>
      <p:cxnSp>
        <p:nvCxnSpPr>
          <p:cNvPr id="564" name="Conector reto 563">
            <a:extLst>
              <a:ext uri="{FF2B5EF4-FFF2-40B4-BE49-F238E27FC236}">
                <a16:creationId xmlns:a16="http://schemas.microsoft.com/office/drawing/2014/main" id="{8CE36BCD-A55B-4D0C-9FC5-0C32CC131D9D}"/>
              </a:ext>
            </a:extLst>
          </p:cNvPr>
          <p:cNvCxnSpPr>
            <a:cxnSpLocks/>
          </p:cNvCxnSpPr>
          <p:nvPr/>
        </p:nvCxnSpPr>
        <p:spPr>
          <a:xfrm>
            <a:off x="5547535" y="2183729"/>
            <a:ext cx="120998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" name="CaixaDeTexto 564">
            <a:extLst>
              <a:ext uri="{FF2B5EF4-FFF2-40B4-BE49-F238E27FC236}">
                <a16:creationId xmlns:a16="http://schemas.microsoft.com/office/drawing/2014/main" id="{FC71C2C9-69DC-4703-BD54-A4F588CB8237}"/>
              </a:ext>
            </a:extLst>
          </p:cNvPr>
          <p:cNvSpPr txBox="1"/>
          <p:nvPr/>
        </p:nvSpPr>
        <p:spPr>
          <a:xfrm>
            <a:off x="5581185" y="1977634"/>
            <a:ext cx="12628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Fortaleza, J. Norte</a:t>
            </a:r>
          </a:p>
        </p:txBody>
      </p:sp>
      <p:cxnSp>
        <p:nvCxnSpPr>
          <p:cNvPr id="566" name="Conector reto 565">
            <a:extLst>
              <a:ext uri="{FF2B5EF4-FFF2-40B4-BE49-F238E27FC236}">
                <a16:creationId xmlns:a16="http://schemas.microsoft.com/office/drawing/2014/main" id="{46C8C8EF-3088-408E-A86B-DBDEA3D5A69A}"/>
              </a:ext>
            </a:extLst>
          </p:cNvPr>
          <p:cNvCxnSpPr>
            <a:cxnSpLocks/>
          </p:cNvCxnSpPr>
          <p:nvPr/>
        </p:nvCxnSpPr>
        <p:spPr>
          <a:xfrm>
            <a:off x="5165922" y="1941739"/>
            <a:ext cx="78314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7" name="CaixaDeTexto 566">
            <a:extLst>
              <a:ext uri="{FF2B5EF4-FFF2-40B4-BE49-F238E27FC236}">
                <a16:creationId xmlns:a16="http://schemas.microsoft.com/office/drawing/2014/main" id="{EF9CCBE5-21EC-47EC-B9F9-BF3AD7D31E63}"/>
              </a:ext>
            </a:extLst>
          </p:cNvPr>
          <p:cNvSpPr txBox="1"/>
          <p:nvPr/>
        </p:nvSpPr>
        <p:spPr>
          <a:xfrm>
            <a:off x="4870081" y="1721830"/>
            <a:ext cx="1328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Teresina</a:t>
            </a:r>
          </a:p>
        </p:txBody>
      </p:sp>
      <p:cxnSp>
        <p:nvCxnSpPr>
          <p:cNvPr id="568" name="Conector reto 567">
            <a:extLst>
              <a:ext uri="{FF2B5EF4-FFF2-40B4-BE49-F238E27FC236}">
                <a16:creationId xmlns:a16="http://schemas.microsoft.com/office/drawing/2014/main" id="{AC04B811-E476-4A9F-B770-C0397E138C2F}"/>
              </a:ext>
            </a:extLst>
          </p:cNvPr>
          <p:cNvCxnSpPr>
            <a:cxnSpLocks/>
          </p:cNvCxnSpPr>
          <p:nvPr/>
        </p:nvCxnSpPr>
        <p:spPr>
          <a:xfrm>
            <a:off x="4554782" y="1693928"/>
            <a:ext cx="126816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9" name="CaixaDeTexto 568">
            <a:extLst>
              <a:ext uri="{FF2B5EF4-FFF2-40B4-BE49-F238E27FC236}">
                <a16:creationId xmlns:a16="http://schemas.microsoft.com/office/drawing/2014/main" id="{7C7F30EC-CB84-4585-8273-EFFAF4CEFEEA}"/>
              </a:ext>
            </a:extLst>
          </p:cNvPr>
          <p:cNvSpPr txBox="1"/>
          <p:nvPr/>
        </p:nvSpPr>
        <p:spPr>
          <a:xfrm>
            <a:off x="4417048" y="1474955"/>
            <a:ext cx="1482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São Luís, Imperatriz</a:t>
            </a:r>
          </a:p>
        </p:txBody>
      </p:sp>
      <p:cxnSp>
        <p:nvCxnSpPr>
          <p:cNvPr id="570" name="Conector reto 569">
            <a:extLst>
              <a:ext uri="{FF2B5EF4-FFF2-40B4-BE49-F238E27FC236}">
                <a16:creationId xmlns:a16="http://schemas.microsoft.com/office/drawing/2014/main" id="{A257A7A6-3F22-4294-966B-F8054CA1CFCF}"/>
              </a:ext>
            </a:extLst>
          </p:cNvPr>
          <p:cNvCxnSpPr>
            <a:cxnSpLocks/>
          </p:cNvCxnSpPr>
          <p:nvPr/>
        </p:nvCxnSpPr>
        <p:spPr>
          <a:xfrm>
            <a:off x="1730075" y="3946579"/>
            <a:ext cx="244128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" name="CaixaDeTexto 570">
            <a:extLst>
              <a:ext uri="{FF2B5EF4-FFF2-40B4-BE49-F238E27FC236}">
                <a16:creationId xmlns:a16="http://schemas.microsoft.com/office/drawing/2014/main" id="{75B7280C-ADB4-4436-90B7-C9F17837CF06}"/>
              </a:ext>
            </a:extLst>
          </p:cNvPr>
          <p:cNvSpPr txBox="1"/>
          <p:nvPr/>
        </p:nvSpPr>
        <p:spPr>
          <a:xfrm>
            <a:off x="1536066" y="3730219"/>
            <a:ext cx="8116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Brasília</a:t>
            </a:r>
          </a:p>
        </p:txBody>
      </p:sp>
      <p:cxnSp>
        <p:nvCxnSpPr>
          <p:cNvPr id="572" name="Conector reto 571">
            <a:extLst>
              <a:ext uri="{FF2B5EF4-FFF2-40B4-BE49-F238E27FC236}">
                <a16:creationId xmlns:a16="http://schemas.microsoft.com/office/drawing/2014/main" id="{8F18FC8B-2959-4916-B37D-9E28CFC15419}"/>
              </a:ext>
            </a:extLst>
          </p:cNvPr>
          <p:cNvCxnSpPr>
            <a:cxnSpLocks/>
          </p:cNvCxnSpPr>
          <p:nvPr/>
        </p:nvCxnSpPr>
        <p:spPr>
          <a:xfrm>
            <a:off x="0" y="4299965"/>
            <a:ext cx="353479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" name="CaixaDeTexto 572">
            <a:extLst>
              <a:ext uri="{FF2B5EF4-FFF2-40B4-BE49-F238E27FC236}">
                <a16:creationId xmlns:a16="http://schemas.microsoft.com/office/drawing/2014/main" id="{EA6F1749-8E9A-411D-A38D-7D35F65C2AC2}"/>
              </a:ext>
            </a:extLst>
          </p:cNvPr>
          <p:cNvSpPr txBox="1"/>
          <p:nvPr/>
        </p:nvSpPr>
        <p:spPr>
          <a:xfrm>
            <a:off x="-63500" y="3922429"/>
            <a:ext cx="23951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Goiânia, Anápolis, Águas Lindas de Goiás, Aparecida de Goiânia</a:t>
            </a:r>
          </a:p>
        </p:txBody>
      </p:sp>
      <p:sp>
        <p:nvSpPr>
          <p:cNvPr id="574" name="Elipse 573">
            <a:extLst>
              <a:ext uri="{FF2B5EF4-FFF2-40B4-BE49-F238E27FC236}">
                <a16:creationId xmlns:a16="http://schemas.microsoft.com/office/drawing/2014/main" id="{47374568-0E06-481E-A780-0C58F7D621F1}"/>
              </a:ext>
            </a:extLst>
          </p:cNvPr>
          <p:cNvSpPr/>
          <p:nvPr/>
        </p:nvSpPr>
        <p:spPr>
          <a:xfrm>
            <a:off x="105837" y="6536001"/>
            <a:ext cx="104265" cy="10426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5" name="CaixaDeTexto 574">
            <a:extLst>
              <a:ext uri="{FF2B5EF4-FFF2-40B4-BE49-F238E27FC236}">
                <a16:creationId xmlns:a16="http://schemas.microsoft.com/office/drawing/2014/main" id="{892AF2F9-3163-40FE-B9C7-87F8C24DCE36}"/>
              </a:ext>
            </a:extLst>
          </p:cNvPr>
          <p:cNvSpPr txBox="1"/>
          <p:nvPr/>
        </p:nvSpPr>
        <p:spPr>
          <a:xfrm>
            <a:off x="217689" y="6380687"/>
            <a:ext cx="2211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1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Telesserviços – Municípios com as principais atividades no Brasil</a:t>
            </a:r>
          </a:p>
        </p:txBody>
      </p:sp>
      <p:cxnSp>
        <p:nvCxnSpPr>
          <p:cNvPr id="576" name="Conector reto 575">
            <a:extLst>
              <a:ext uri="{FF2B5EF4-FFF2-40B4-BE49-F238E27FC236}">
                <a16:creationId xmlns:a16="http://schemas.microsoft.com/office/drawing/2014/main" id="{B8B73D0A-58F2-4FD2-BE97-9997173F7D3F}"/>
              </a:ext>
            </a:extLst>
          </p:cNvPr>
          <p:cNvCxnSpPr>
            <a:cxnSpLocks/>
          </p:cNvCxnSpPr>
          <p:nvPr/>
        </p:nvCxnSpPr>
        <p:spPr>
          <a:xfrm flipV="1">
            <a:off x="4882091" y="4914900"/>
            <a:ext cx="623359" cy="179829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Conector reto 576">
            <a:extLst>
              <a:ext uri="{FF2B5EF4-FFF2-40B4-BE49-F238E27FC236}">
                <a16:creationId xmlns:a16="http://schemas.microsoft.com/office/drawing/2014/main" id="{788F61F7-5E62-4888-BC40-1DF0E169BACA}"/>
              </a:ext>
            </a:extLst>
          </p:cNvPr>
          <p:cNvCxnSpPr>
            <a:cxnSpLocks/>
          </p:cNvCxnSpPr>
          <p:nvPr/>
        </p:nvCxnSpPr>
        <p:spPr>
          <a:xfrm>
            <a:off x="5475770" y="4911774"/>
            <a:ext cx="4074630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8" name="CaixaDeTexto 577">
            <a:extLst>
              <a:ext uri="{FF2B5EF4-FFF2-40B4-BE49-F238E27FC236}">
                <a16:creationId xmlns:a16="http://schemas.microsoft.com/office/drawing/2014/main" id="{C661BA16-D810-4CFE-ABB2-1A6F261CBC7A}"/>
              </a:ext>
            </a:extLst>
          </p:cNvPr>
          <p:cNvSpPr txBox="1"/>
          <p:nvPr/>
        </p:nvSpPr>
        <p:spPr>
          <a:xfrm>
            <a:off x="5489972" y="4524270"/>
            <a:ext cx="41874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Rio de Janeiro, D. Caxias, Petrópolis, Paraty, Angra dos Reis,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Niterói, Nova Friburgo, Campos, Macaé</a:t>
            </a:r>
          </a:p>
        </p:txBody>
      </p:sp>
      <p:sp>
        <p:nvSpPr>
          <p:cNvPr id="579" name="Elipse 578">
            <a:extLst>
              <a:ext uri="{FF2B5EF4-FFF2-40B4-BE49-F238E27FC236}">
                <a16:creationId xmlns:a16="http://schemas.microsoft.com/office/drawing/2014/main" id="{F851E4EB-F7BE-4AAD-82C6-983704B52F02}"/>
              </a:ext>
            </a:extLst>
          </p:cNvPr>
          <p:cNvSpPr/>
          <p:nvPr/>
        </p:nvSpPr>
        <p:spPr>
          <a:xfrm>
            <a:off x="5466776" y="2521188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0" name="Elipse 579">
            <a:extLst>
              <a:ext uri="{FF2B5EF4-FFF2-40B4-BE49-F238E27FC236}">
                <a16:creationId xmlns:a16="http://schemas.microsoft.com/office/drawing/2014/main" id="{EBDC0842-59D7-4937-8B2C-AF3BF5DCE136}"/>
              </a:ext>
            </a:extLst>
          </p:cNvPr>
          <p:cNvSpPr/>
          <p:nvPr/>
        </p:nvSpPr>
        <p:spPr>
          <a:xfrm>
            <a:off x="3973461" y="442361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81" name="Imagem 580">
            <a:extLst>
              <a:ext uri="{FF2B5EF4-FFF2-40B4-BE49-F238E27FC236}">
                <a16:creationId xmlns:a16="http://schemas.microsoft.com/office/drawing/2014/main" id="{DE8EBA08-DCEC-435B-9F23-E50F6294D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568" y="4881435"/>
            <a:ext cx="73158" cy="73158"/>
          </a:xfrm>
          <a:prstGeom prst="rect">
            <a:avLst/>
          </a:prstGeom>
        </p:spPr>
      </p:pic>
      <p:pic>
        <p:nvPicPr>
          <p:cNvPr id="582" name="Imagem 581">
            <a:extLst>
              <a:ext uri="{FF2B5EF4-FFF2-40B4-BE49-F238E27FC236}">
                <a16:creationId xmlns:a16="http://schemas.microsoft.com/office/drawing/2014/main" id="{6B229B85-BE29-478F-B17A-EA2B822793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253" y="5579364"/>
            <a:ext cx="73158" cy="67062"/>
          </a:xfrm>
          <a:prstGeom prst="rect">
            <a:avLst/>
          </a:prstGeom>
        </p:spPr>
      </p:pic>
      <p:pic>
        <p:nvPicPr>
          <p:cNvPr id="583" name="Imagem 582">
            <a:extLst>
              <a:ext uri="{FF2B5EF4-FFF2-40B4-BE49-F238E27FC236}">
                <a16:creationId xmlns:a16="http://schemas.microsoft.com/office/drawing/2014/main" id="{6B5FCD96-F164-40F3-8D22-5D07E0B28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832" y="2370957"/>
            <a:ext cx="73158" cy="73158"/>
          </a:xfrm>
          <a:prstGeom prst="rect">
            <a:avLst/>
          </a:prstGeom>
        </p:spPr>
      </p:pic>
      <p:sp>
        <p:nvSpPr>
          <p:cNvPr id="584" name="CaixaDeTexto 583">
            <a:extLst>
              <a:ext uri="{FF2B5EF4-FFF2-40B4-BE49-F238E27FC236}">
                <a16:creationId xmlns:a16="http://schemas.microsoft.com/office/drawing/2014/main" id="{C1CC920A-653A-45DA-9FEB-B8880B1455C3}"/>
              </a:ext>
            </a:extLst>
          </p:cNvPr>
          <p:cNvSpPr txBox="1"/>
          <p:nvPr/>
        </p:nvSpPr>
        <p:spPr>
          <a:xfrm>
            <a:off x="7071169" y="5578911"/>
            <a:ext cx="4787952" cy="830997"/>
          </a:xfrm>
          <a:prstGeom prst="rect">
            <a:avLst/>
          </a:prstGeom>
          <a:noFill/>
          <a:ln w="19050">
            <a:solidFill>
              <a:srgbClr val="00416A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 empresas de </a:t>
            </a:r>
            <a:r>
              <a:rPr kumimoji="0" lang="pt-BR" sz="16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Telesserviços</a:t>
            </a:r>
            <a:r>
              <a:rPr lang="pt-BR" sz="1600" b="1" i="1" dirty="0">
                <a:solidFill>
                  <a:srgbClr val="002060"/>
                </a:solidFill>
              </a:rPr>
              <a:t> (</a:t>
            </a:r>
            <a:r>
              <a:rPr lang="pt-BR" sz="1600" b="1" i="1" dirty="0" err="1">
                <a:solidFill>
                  <a:srgbClr val="002060"/>
                </a:solidFill>
              </a:rPr>
              <a:t>call</a:t>
            </a:r>
            <a:r>
              <a:rPr lang="pt-BR" sz="1600" b="1" i="1" dirty="0">
                <a:solidFill>
                  <a:srgbClr val="002060"/>
                </a:solidFill>
              </a:rPr>
              <a:t> center)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estão entre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os maiores empregadores privados nos municípios listados</a:t>
            </a:r>
          </a:p>
        </p:txBody>
      </p:sp>
      <p:sp>
        <p:nvSpPr>
          <p:cNvPr id="585" name="Elipse 584">
            <a:extLst>
              <a:ext uri="{FF2B5EF4-FFF2-40B4-BE49-F238E27FC236}">
                <a16:creationId xmlns:a16="http://schemas.microsoft.com/office/drawing/2014/main" id="{08342247-992F-411F-B90A-F10F0BB72FB2}"/>
              </a:ext>
            </a:extLst>
          </p:cNvPr>
          <p:cNvSpPr/>
          <p:nvPr/>
        </p:nvSpPr>
        <p:spPr>
          <a:xfrm>
            <a:off x="4243666" y="5071648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6" name="Elipse 585">
            <a:extLst>
              <a:ext uri="{FF2B5EF4-FFF2-40B4-BE49-F238E27FC236}">
                <a16:creationId xmlns:a16="http://schemas.microsoft.com/office/drawing/2014/main" id="{DDA36900-CE9E-4E18-89D5-EF1F824BF99B}"/>
              </a:ext>
            </a:extLst>
          </p:cNvPr>
          <p:cNvSpPr/>
          <p:nvPr/>
        </p:nvSpPr>
        <p:spPr>
          <a:xfrm>
            <a:off x="4207947" y="498830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87" name="Conector reto 586">
            <a:extLst>
              <a:ext uri="{FF2B5EF4-FFF2-40B4-BE49-F238E27FC236}">
                <a16:creationId xmlns:a16="http://schemas.microsoft.com/office/drawing/2014/main" id="{FF67EBD3-E414-4056-B30D-C0A44884322A}"/>
              </a:ext>
            </a:extLst>
          </p:cNvPr>
          <p:cNvCxnSpPr>
            <a:cxnSpLocks/>
            <a:stCxn id="546" idx="6"/>
          </p:cNvCxnSpPr>
          <p:nvPr/>
        </p:nvCxnSpPr>
        <p:spPr>
          <a:xfrm flipV="1">
            <a:off x="4852838" y="1929616"/>
            <a:ext cx="339643" cy="73902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8" name="Elipse 587">
            <a:extLst>
              <a:ext uri="{FF2B5EF4-FFF2-40B4-BE49-F238E27FC236}">
                <a16:creationId xmlns:a16="http://schemas.microsoft.com/office/drawing/2014/main" id="{976A9997-6A88-4A85-91E6-00F9713FE716}"/>
              </a:ext>
            </a:extLst>
          </p:cNvPr>
          <p:cNvSpPr/>
          <p:nvPr/>
        </p:nvSpPr>
        <p:spPr>
          <a:xfrm>
            <a:off x="5877558" y="320745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9" name="Elipse 588">
            <a:extLst>
              <a:ext uri="{FF2B5EF4-FFF2-40B4-BE49-F238E27FC236}">
                <a16:creationId xmlns:a16="http://schemas.microsoft.com/office/drawing/2014/main" id="{3AB45077-D6EB-4C33-8AD1-B2472C798D9B}"/>
              </a:ext>
            </a:extLst>
          </p:cNvPr>
          <p:cNvSpPr/>
          <p:nvPr/>
        </p:nvSpPr>
        <p:spPr>
          <a:xfrm>
            <a:off x="3825938" y="494622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0" name="Elipse 589">
            <a:extLst>
              <a:ext uri="{FF2B5EF4-FFF2-40B4-BE49-F238E27FC236}">
                <a16:creationId xmlns:a16="http://schemas.microsoft.com/office/drawing/2014/main" id="{25F5E434-295A-4F07-9B0A-785593EF1046}"/>
              </a:ext>
            </a:extLst>
          </p:cNvPr>
          <p:cNvSpPr/>
          <p:nvPr/>
        </p:nvSpPr>
        <p:spPr>
          <a:xfrm>
            <a:off x="3717988" y="492082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1" name="Elipse 590">
            <a:extLst>
              <a:ext uri="{FF2B5EF4-FFF2-40B4-BE49-F238E27FC236}">
                <a16:creationId xmlns:a16="http://schemas.microsoft.com/office/drawing/2014/main" id="{7A0C5561-AD03-48F6-B4CA-D9B1F6BC8591}"/>
              </a:ext>
            </a:extLst>
          </p:cNvPr>
          <p:cNvSpPr/>
          <p:nvPr/>
        </p:nvSpPr>
        <p:spPr>
          <a:xfrm>
            <a:off x="3564593" y="6047845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2" name="Elipse 591">
            <a:extLst>
              <a:ext uri="{FF2B5EF4-FFF2-40B4-BE49-F238E27FC236}">
                <a16:creationId xmlns:a16="http://schemas.microsoft.com/office/drawing/2014/main" id="{5B05680B-7143-45C6-B6D7-409A10B2FA1D}"/>
              </a:ext>
            </a:extLst>
          </p:cNvPr>
          <p:cNvSpPr/>
          <p:nvPr/>
        </p:nvSpPr>
        <p:spPr>
          <a:xfrm>
            <a:off x="5611035" y="345565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3" name="Elipse 592">
            <a:extLst>
              <a:ext uri="{FF2B5EF4-FFF2-40B4-BE49-F238E27FC236}">
                <a16:creationId xmlns:a16="http://schemas.microsoft.com/office/drawing/2014/main" id="{F41F4300-C58E-405E-82EC-83C1D50ADCCD}"/>
              </a:ext>
            </a:extLst>
          </p:cNvPr>
          <p:cNvSpPr/>
          <p:nvPr/>
        </p:nvSpPr>
        <p:spPr>
          <a:xfrm>
            <a:off x="5414185" y="388110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4" name="Elipse 593">
            <a:extLst>
              <a:ext uri="{FF2B5EF4-FFF2-40B4-BE49-F238E27FC236}">
                <a16:creationId xmlns:a16="http://schemas.microsoft.com/office/drawing/2014/main" id="{24E17BB8-6B5C-4C6B-B91A-BD56F7F031DA}"/>
              </a:ext>
            </a:extLst>
          </p:cNvPr>
          <p:cNvSpPr/>
          <p:nvPr/>
        </p:nvSpPr>
        <p:spPr>
          <a:xfrm>
            <a:off x="4021270" y="400317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5" name="Elipse 594">
            <a:extLst>
              <a:ext uri="{FF2B5EF4-FFF2-40B4-BE49-F238E27FC236}">
                <a16:creationId xmlns:a16="http://schemas.microsoft.com/office/drawing/2014/main" id="{EE4CA779-24A5-4EA5-AC50-3A9D642A2AC4}"/>
              </a:ext>
            </a:extLst>
          </p:cNvPr>
          <p:cNvSpPr/>
          <p:nvPr/>
        </p:nvSpPr>
        <p:spPr>
          <a:xfrm>
            <a:off x="4110170" y="402857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6" name="Elipse 595">
            <a:extLst>
              <a:ext uri="{FF2B5EF4-FFF2-40B4-BE49-F238E27FC236}">
                <a16:creationId xmlns:a16="http://schemas.microsoft.com/office/drawing/2014/main" id="{922F6EF3-46C4-49D3-9C8F-62D1CF9096D1}"/>
              </a:ext>
            </a:extLst>
          </p:cNvPr>
          <p:cNvSpPr/>
          <p:nvPr/>
        </p:nvSpPr>
        <p:spPr>
          <a:xfrm>
            <a:off x="3849820" y="4047621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7" name="Elipse 596">
            <a:extLst>
              <a:ext uri="{FF2B5EF4-FFF2-40B4-BE49-F238E27FC236}">
                <a16:creationId xmlns:a16="http://schemas.microsoft.com/office/drawing/2014/main" id="{69C7981C-4D7A-42B8-9352-3EC77B9005E3}"/>
              </a:ext>
            </a:extLst>
          </p:cNvPr>
          <p:cNvSpPr/>
          <p:nvPr/>
        </p:nvSpPr>
        <p:spPr>
          <a:xfrm>
            <a:off x="4929935" y="505971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8" name="Elipse 597">
            <a:extLst>
              <a:ext uri="{FF2B5EF4-FFF2-40B4-BE49-F238E27FC236}">
                <a16:creationId xmlns:a16="http://schemas.microsoft.com/office/drawing/2014/main" id="{F0B25373-DCD8-45EC-A9F7-FC9AB585734B}"/>
              </a:ext>
            </a:extLst>
          </p:cNvPr>
          <p:cNvSpPr/>
          <p:nvPr/>
        </p:nvSpPr>
        <p:spPr>
          <a:xfrm>
            <a:off x="5036615" y="496446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9" name="Elipse 598">
            <a:extLst>
              <a:ext uri="{FF2B5EF4-FFF2-40B4-BE49-F238E27FC236}">
                <a16:creationId xmlns:a16="http://schemas.microsoft.com/office/drawing/2014/main" id="{E2ACF7C6-7C1B-44B3-BD59-CA6B46D83F48}"/>
              </a:ext>
            </a:extLst>
          </p:cNvPr>
          <p:cNvSpPr/>
          <p:nvPr/>
        </p:nvSpPr>
        <p:spPr>
          <a:xfrm>
            <a:off x="5051855" y="489969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0" name="Elipse 599">
            <a:extLst>
              <a:ext uri="{FF2B5EF4-FFF2-40B4-BE49-F238E27FC236}">
                <a16:creationId xmlns:a16="http://schemas.microsoft.com/office/drawing/2014/main" id="{E8E57100-B563-47CC-98BF-27556B25F6CC}"/>
              </a:ext>
            </a:extLst>
          </p:cNvPr>
          <p:cNvSpPr/>
          <p:nvPr/>
        </p:nvSpPr>
        <p:spPr>
          <a:xfrm>
            <a:off x="4689905" y="496827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1" name="Elipse 600">
            <a:extLst>
              <a:ext uri="{FF2B5EF4-FFF2-40B4-BE49-F238E27FC236}">
                <a16:creationId xmlns:a16="http://schemas.microsoft.com/office/drawing/2014/main" id="{3D7DA4CF-4E97-42E9-BE95-EA25765562E1}"/>
              </a:ext>
            </a:extLst>
          </p:cNvPr>
          <p:cNvSpPr/>
          <p:nvPr/>
        </p:nvSpPr>
        <p:spPr>
          <a:xfrm>
            <a:off x="4697525" y="506733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2" name="Elipse 601">
            <a:extLst>
              <a:ext uri="{FF2B5EF4-FFF2-40B4-BE49-F238E27FC236}">
                <a16:creationId xmlns:a16="http://schemas.microsoft.com/office/drawing/2014/main" id="{8A25E60F-67DB-43CC-A111-C7BB587727E9}"/>
              </a:ext>
            </a:extLst>
          </p:cNvPr>
          <p:cNvSpPr/>
          <p:nvPr/>
        </p:nvSpPr>
        <p:spPr>
          <a:xfrm>
            <a:off x="4888025" y="4983517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3" name="CaixaDeTexto 602">
            <a:extLst>
              <a:ext uri="{FF2B5EF4-FFF2-40B4-BE49-F238E27FC236}">
                <a16:creationId xmlns:a16="http://schemas.microsoft.com/office/drawing/2014/main" id="{2198045C-8F16-4642-8310-D7405B3CE6C6}"/>
              </a:ext>
            </a:extLst>
          </p:cNvPr>
          <p:cNvSpPr txBox="1"/>
          <p:nvPr/>
        </p:nvSpPr>
        <p:spPr>
          <a:xfrm>
            <a:off x="4546912" y="4848842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RJ</a:t>
            </a:r>
          </a:p>
        </p:txBody>
      </p:sp>
      <p:sp>
        <p:nvSpPr>
          <p:cNvPr id="604" name="CaixaDeTexto 603">
            <a:extLst>
              <a:ext uri="{FF2B5EF4-FFF2-40B4-BE49-F238E27FC236}">
                <a16:creationId xmlns:a16="http://schemas.microsoft.com/office/drawing/2014/main" id="{73603586-86A9-4CD6-AFE8-763F0E9DCD61}"/>
              </a:ext>
            </a:extLst>
          </p:cNvPr>
          <p:cNvSpPr txBox="1"/>
          <p:nvPr/>
        </p:nvSpPr>
        <p:spPr>
          <a:xfrm>
            <a:off x="527915" y="2907362"/>
            <a:ext cx="5496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</a:t>
            </a:r>
          </a:p>
        </p:txBody>
      </p:sp>
      <p:sp>
        <p:nvSpPr>
          <p:cNvPr id="605" name="Elipse 604">
            <a:extLst>
              <a:ext uri="{FF2B5EF4-FFF2-40B4-BE49-F238E27FC236}">
                <a16:creationId xmlns:a16="http://schemas.microsoft.com/office/drawing/2014/main" id="{59EE9097-0A3D-4DAF-AE9D-7AE78353711A}"/>
              </a:ext>
            </a:extLst>
          </p:cNvPr>
          <p:cNvSpPr/>
          <p:nvPr/>
        </p:nvSpPr>
        <p:spPr>
          <a:xfrm>
            <a:off x="1129931" y="3052013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06" name="Conector reto 605">
            <a:extLst>
              <a:ext uri="{FF2B5EF4-FFF2-40B4-BE49-F238E27FC236}">
                <a16:creationId xmlns:a16="http://schemas.microsoft.com/office/drawing/2014/main" id="{00B2A13D-5671-42FC-BE8F-C725327B226F}"/>
              </a:ext>
            </a:extLst>
          </p:cNvPr>
          <p:cNvCxnSpPr>
            <a:cxnSpLocks/>
          </p:cNvCxnSpPr>
          <p:nvPr/>
        </p:nvCxnSpPr>
        <p:spPr>
          <a:xfrm flipV="1">
            <a:off x="730250" y="3136901"/>
            <a:ext cx="457200" cy="41909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7" name="CaixaDeTexto 606">
            <a:extLst>
              <a:ext uri="{FF2B5EF4-FFF2-40B4-BE49-F238E27FC236}">
                <a16:creationId xmlns:a16="http://schemas.microsoft.com/office/drawing/2014/main" id="{2450316D-2EAD-4BEC-B9D6-55E029FC1B9D}"/>
              </a:ext>
            </a:extLst>
          </p:cNvPr>
          <p:cNvSpPr txBox="1"/>
          <p:nvPr/>
        </p:nvSpPr>
        <p:spPr>
          <a:xfrm>
            <a:off x="-19050" y="3355569"/>
            <a:ext cx="8116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Rio Branco</a:t>
            </a:r>
          </a:p>
        </p:txBody>
      </p:sp>
      <p:cxnSp>
        <p:nvCxnSpPr>
          <p:cNvPr id="608" name="Conector reto 607">
            <a:extLst>
              <a:ext uri="{FF2B5EF4-FFF2-40B4-BE49-F238E27FC236}">
                <a16:creationId xmlns:a16="http://schemas.microsoft.com/office/drawing/2014/main" id="{A1C1AA2D-D01E-4416-8660-C68126C4DCE5}"/>
              </a:ext>
            </a:extLst>
          </p:cNvPr>
          <p:cNvCxnSpPr>
            <a:cxnSpLocks/>
          </p:cNvCxnSpPr>
          <p:nvPr/>
        </p:nvCxnSpPr>
        <p:spPr>
          <a:xfrm>
            <a:off x="69850" y="3566829"/>
            <a:ext cx="67050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9" name="Elipse 608">
            <a:extLst>
              <a:ext uri="{FF2B5EF4-FFF2-40B4-BE49-F238E27FC236}">
                <a16:creationId xmlns:a16="http://schemas.microsoft.com/office/drawing/2014/main" id="{BD26EA13-0C03-44D7-A821-EAC3D9B15591}"/>
              </a:ext>
            </a:extLst>
          </p:cNvPr>
          <p:cNvSpPr/>
          <p:nvPr/>
        </p:nvSpPr>
        <p:spPr>
          <a:xfrm>
            <a:off x="4235506" y="2378184"/>
            <a:ext cx="45719" cy="4571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26" name="Agrupar 625">
            <a:extLst>
              <a:ext uri="{FF2B5EF4-FFF2-40B4-BE49-F238E27FC236}">
                <a16:creationId xmlns:a16="http://schemas.microsoft.com/office/drawing/2014/main" id="{DE00D870-1A6E-400C-82ED-E9AF25317D7D}"/>
              </a:ext>
            </a:extLst>
          </p:cNvPr>
          <p:cNvGrpSpPr/>
          <p:nvPr/>
        </p:nvGrpSpPr>
        <p:grpSpPr>
          <a:xfrm>
            <a:off x="8437076" y="884649"/>
            <a:ext cx="3541919" cy="3042139"/>
            <a:chOff x="8414367" y="3228177"/>
            <a:chExt cx="3541919" cy="2953923"/>
          </a:xfrm>
        </p:grpSpPr>
        <p:sp>
          <p:nvSpPr>
            <p:cNvPr id="627" name="Retângulo 626">
              <a:extLst>
                <a:ext uri="{FF2B5EF4-FFF2-40B4-BE49-F238E27FC236}">
                  <a16:creationId xmlns:a16="http://schemas.microsoft.com/office/drawing/2014/main" id="{06B03665-A187-4D11-B878-63D4EA4FF84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414367" y="3228177"/>
              <a:ext cx="3537966" cy="2953923"/>
            </a:xfrm>
            <a:prstGeom prst="rect">
              <a:avLst/>
            </a:prstGeom>
            <a:solidFill>
              <a:schemeClr val="bg1">
                <a:lumMod val="95000"/>
                <a:alpha val="33000"/>
              </a:schemeClr>
            </a:solidFill>
            <a:ln w="19050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 rot="10800000" vert="eaVert" wrap="none"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8" name="CaixaDeTexto 627">
              <a:extLst>
                <a:ext uri="{FF2B5EF4-FFF2-40B4-BE49-F238E27FC236}">
                  <a16:creationId xmlns:a16="http://schemas.microsoft.com/office/drawing/2014/main" id="{5A16C7EB-F4EA-4B1B-917C-98A8E14FBEA3}"/>
                </a:ext>
              </a:extLst>
            </p:cNvPr>
            <p:cNvSpPr txBox="1"/>
            <p:nvPr/>
          </p:nvSpPr>
          <p:spPr>
            <a:xfrm>
              <a:off x="9088792" y="3333888"/>
              <a:ext cx="27914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000" b="1" i="0" u="none" strike="noStrike" kern="1200" cap="none" spc="0" normalizeH="0" baseline="0" noProof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+ 1,4MM  </a:t>
              </a:r>
              <a:r>
                <a:rPr kumimoji="0" lang="pt-BR" sz="2000" b="0" i="0" u="none" strike="noStrike" kern="1200" cap="none" spc="0" normalizeH="0" baseline="0" noProof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colaboradores no Brasil</a:t>
              </a:r>
            </a:p>
          </p:txBody>
        </p:sp>
        <p:sp>
          <p:nvSpPr>
            <p:cNvPr id="629" name="CaixaDeTexto 628">
              <a:extLst>
                <a:ext uri="{FF2B5EF4-FFF2-40B4-BE49-F238E27FC236}">
                  <a16:creationId xmlns:a16="http://schemas.microsoft.com/office/drawing/2014/main" id="{93275B60-FAF7-42F7-9EBC-9791ADDC1518}"/>
                </a:ext>
              </a:extLst>
            </p:cNvPr>
            <p:cNvSpPr txBox="1"/>
            <p:nvPr/>
          </p:nvSpPr>
          <p:spPr>
            <a:xfrm>
              <a:off x="9124952" y="4165424"/>
              <a:ext cx="27914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000" b="1" i="0" u="none" strike="noStrike" kern="1200" cap="none" spc="0" normalizeH="0" baseline="0" noProof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+350K  </a:t>
              </a:r>
              <a:r>
                <a:rPr kumimoji="0" lang="pt-BR" sz="2000" b="0" i="0" u="none" strike="noStrike" kern="1200" cap="none" spc="0" normalizeH="0" baseline="0" noProof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colaboradores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000" b="0" i="0" u="none" strike="noStrike" kern="1200" cap="none" spc="0" normalizeH="0" baseline="0" noProof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Associadas ABT</a:t>
              </a:r>
            </a:p>
          </p:txBody>
        </p:sp>
        <p:pic>
          <p:nvPicPr>
            <p:cNvPr id="630" name="Gráfico 629" descr="Mapa com alfinete">
              <a:extLst>
                <a:ext uri="{FF2B5EF4-FFF2-40B4-BE49-F238E27FC236}">
                  <a16:creationId xmlns:a16="http://schemas.microsoft.com/office/drawing/2014/main" id="{C75BFD78-8156-4888-9833-89074BA522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69557" y="4960017"/>
              <a:ext cx="468000" cy="468000"/>
            </a:xfrm>
            <a:prstGeom prst="rect">
              <a:avLst/>
            </a:prstGeom>
          </p:spPr>
        </p:pic>
        <p:pic>
          <p:nvPicPr>
            <p:cNvPr id="631" name="Gráfico 630" descr="Marcador">
              <a:extLst>
                <a:ext uri="{FF2B5EF4-FFF2-40B4-BE49-F238E27FC236}">
                  <a16:creationId xmlns:a16="http://schemas.microsoft.com/office/drawing/2014/main" id="{8F421D8D-A342-41E5-80CA-37753A6C84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555621" y="5710865"/>
              <a:ext cx="468000" cy="468000"/>
            </a:xfrm>
            <a:prstGeom prst="rect">
              <a:avLst/>
            </a:prstGeom>
          </p:spPr>
        </p:pic>
        <p:sp>
          <p:nvSpPr>
            <p:cNvPr id="632" name="CaixaDeTexto 631">
              <a:extLst>
                <a:ext uri="{FF2B5EF4-FFF2-40B4-BE49-F238E27FC236}">
                  <a16:creationId xmlns:a16="http://schemas.microsoft.com/office/drawing/2014/main" id="{D2BF56E9-9CC4-4C88-8146-4EDAC89617D9}"/>
                </a:ext>
              </a:extLst>
            </p:cNvPr>
            <p:cNvSpPr txBox="1"/>
            <p:nvPr/>
          </p:nvSpPr>
          <p:spPr>
            <a:xfrm>
              <a:off x="9143736" y="4993962"/>
              <a:ext cx="27914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18  </a:t>
              </a:r>
              <a:r>
                <a:rPr kumimoji="0" lang="pt-B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Estados (com DF)</a:t>
              </a:r>
            </a:p>
          </p:txBody>
        </p:sp>
        <p:sp>
          <p:nvSpPr>
            <p:cNvPr id="633" name="CaixaDeTexto 632">
              <a:extLst>
                <a:ext uri="{FF2B5EF4-FFF2-40B4-BE49-F238E27FC236}">
                  <a16:creationId xmlns:a16="http://schemas.microsoft.com/office/drawing/2014/main" id="{4E109771-7D61-4B17-A688-DB1435FC3BA7}"/>
                </a:ext>
              </a:extLst>
            </p:cNvPr>
            <p:cNvSpPr txBox="1"/>
            <p:nvPr/>
          </p:nvSpPr>
          <p:spPr>
            <a:xfrm>
              <a:off x="9164875" y="5724625"/>
              <a:ext cx="2791411" cy="388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2000" b="1" dirty="0">
                  <a:solidFill>
                    <a:srgbClr val="212745"/>
                  </a:solidFill>
                </a:rPr>
                <a:t>69</a:t>
              </a:r>
              <a:r>
                <a:rPr kumimoji="0" lang="pt-B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 </a:t>
              </a:r>
              <a:r>
                <a:rPr kumimoji="0" lang="pt-B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21274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Municípios</a:t>
              </a:r>
              <a:endPara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21274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634" name="Picture 1" descr="C:\Documents and Settings\villasboas\Desktop\Relações Institucionais\Templates e Elementos\MARCA_ABT_vertical.jpg">
            <a:extLst>
              <a:ext uri="{FF2B5EF4-FFF2-40B4-BE49-F238E27FC236}">
                <a16:creationId xmlns:a16="http://schemas.microsoft.com/office/drawing/2014/main" id="{252D34E8-162D-4C00-9D00-E14549A34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 t="-2" r="1871" b="3619"/>
          <a:stretch>
            <a:fillRect/>
          </a:stretch>
        </p:blipFill>
        <p:spPr bwMode="auto">
          <a:xfrm>
            <a:off x="8505233" y="1975618"/>
            <a:ext cx="555736" cy="238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" name="Gráfico 634" descr="Call center">
            <a:extLst>
              <a:ext uri="{FF2B5EF4-FFF2-40B4-BE49-F238E27FC236}">
                <a16:creationId xmlns:a16="http://schemas.microsoft.com/office/drawing/2014/main" id="{CB60C7D8-9F38-4C39-81FA-0027F17BF11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593210" y="1097622"/>
            <a:ext cx="4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7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5583FFB-27D4-C200-2BEF-B47283046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943DD-C8A6-463E-92BC-7A5B9B5297E1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279830E-BD40-E1DD-A730-57E37842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1" y="103932"/>
            <a:ext cx="5847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4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Cidades em que o nosso setor mais emprega</a:t>
            </a: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0AB4F4A5-7288-4178-8D42-1CF94ADDA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191" y="839249"/>
            <a:ext cx="11801475" cy="3236402"/>
          </a:xfrm>
        </p:spPr>
        <p:txBody>
          <a:bodyPr/>
          <a:lstStyle/>
          <a:p>
            <a:r>
              <a:rPr lang="pt-BR" sz="2000" dirty="0">
                <a:solidFill>
                  <a:schemeClr val="tx2"/>
                </a:solidFill>
                <a:ea typeface="Tahoma" panose="020B0604030504040204" pitchFamily="34" charset="0"/>
                <a:cs typeface="Arial" panose="020B0604020202020204" pitchFamily="34" charset="0"/>
              </a:rPr>
              <a:t>Nosso setor é o </a:t>
            </a:r>
            <a:r>
              <a:rPr lang="pt-BR" sz="2000" b="1" dirty="0">
                <a:solidFill>
                  <a:schemeClr val="tx2"/>
                </a:solidFill>
                <a:ea typeface="Tahoma" panose="020B0604030504040204" pitchFamily="34" charset="0"/>
                <a:cs typeface="Arial" panose="020B0604020202020204" pitchFamily="34" charset="0"/>
              </a:rPr>
              <a:t>principal empregador de uma série de cidades médias e grandes do interior do Brasil, nas regiões Nordeste e Sudeste.</a:t>
            </a:r>
          </a:p>
          <a:p>
            <a:endParaRPr lang="pt-BR" sz="2000" dirty="0">
              <a:solidFill>
                <a:schemeClr val="tx2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chemeClr val="tx2"/>
                </a:solidFill>
                <a:ea typeface="Tahoma" panose="020B0604030504040204" pitchFamily="34" charset="0"/>
                <a:cs typeface="Arial" panose="020B0604020202020204" pitchFamily="34" charset="0"/>
              </a:rPr>
              <a:t>Destaque para a nossa presença em algumas das maiores cidades do interior dos Estados de MG, RN, AL, BA, PB e CE, nas quais somos responsáveis para a geração de pelo </a:t>
            </a:r>
            <a:r>
              <a:rPr lang="pt-BR" sz="2000" b="1" dirty="0">
                <a:solidFill>
                  <a:schemeClr val="tx2"/>
                </a:solidFill>
                <a:ea typeface="Tahoma" panose="020B0604030504040204" pitchFamily="34" charset="0"/>
                <a:cs typeface="Arial" panose="020B0604020202020204" pitchFamily="34" charset="0"/>
              </a:rPr>
              <a:t>menos 6% dos empregos formais gerados localmente. </a:t>
            </a:r>
          </a:p>
          <a:p>
            <a:pPr marL="0" indent="0">
              <a:buNone/>
            </a:pPr>
            <a:endParaRPr lang="pt-BR" sz="2000" dirty="0">
              <a:solidFill>
                <a:schemeClr val="tx2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2"/>
                </a:solidFill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pt-BR" sz="2000" b="1" dirty="0">
              <a:solidFill>
                <a:schemeClr val="tx2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46663665-95E5-6D53-6B42-A9BD50C0C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040617"/>
              </p:ext>
            </p:extLst>
          </p:nvPr>
        </p:nvGraphicFramePr>
        <p:xfrm>
          <a:off x="1762125" y="3209925"/>
          <a:ext cx="8810625" cy="3328985"/>
        </p:xfrm>
        <a:graphic>
          <a:graphicData uri="http://schemas.openxmlformats.org/drawingml/2006/table">
            <a:tbl>
              <a:tblPr/>
              <a:tblGrid>
                <a:gridCol w="2528472">
                  <a:extLst>
                    <a:ext uri="{9D8B030D-6E8A-4147-A177-3AD203B41FA5}">
                      <a16:colId xmlns:a16="http://schemas.microsoft.com/office/drawing/2014/main" val="1792918881"/>
                    </a:ext>
                  </a:extLst>
                </a:gridCol>
                <a:gridCol w="1547445">
                  <a:extLst>
                    <a:ext uri="{9D8B030D-6E8A-4147-A177-3AD203B41FA5}">
                      <a16:colId xmlns:a16="http://schemas.microsoft.com/office/drawing/2014/main" val="1462712784"/>
                    </a:ext>
                  </a:extLst>
                </a:gridCol>
                <a:gridCol w="2521311">
                  <a:extLst>
                    <a:ext uri="{9D8B030D-6E8A-4147-A177-3AD203B41FA5}">
                      <a16:colId xmlns:a16="http://schemas.microsoft.com/office/drawing/2014/main" val="2192160490"/>
                    </a:ext>
                  </a:extLst>
                </a:gridCol>
                <a:gridCol w="2213397">
                  <a:extLst>
                    <a:ext uri="{9D8B030D-6E8A-4147-A177-3AD203B41FA5}">
                      <a16:colId xmlns:a16="http://schemas.microsoft.com/office/drawing/2014/main" val="643981982"/>
                    </a:ext>
                  </a:extLst>
                </a:gridCol>
              </a:tblGrid>
              <a:tr h="434637">
                <a:tc gridSpan="4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Empregos Totais x Teleatendimento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042" marR="126042" marT="63021" marB="6302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724441"/>
                  </a:ext>
                </a:extLst>
              </a:tr>
              <a:tr h="48152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Cidade</a:t>
                      </a:r>
                      <a:endParaRPr lang="pt-BR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Empregos Totais</a:t>
                      </a:r>
                      <a:endParaRPr lang="pt-BR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Empregos Teleatendimento</a:t>
                      </a:r>
                      <a:endParaRPr lang="pt-BR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Representação</a:t>
                      </a:r>
                      <a:endParaRPr lang="pt-BR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706211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Arapiraca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37.958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4.928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796396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Campina Grande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104.827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10.419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9,9%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310461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Bauru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132.186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12.604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60362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Montes Claros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89.413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8.381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600982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Juazeiro do Norte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46.186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3.888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768585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Mossoró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59.686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4.294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  <a:endParaRPr lang="pt-BR" sz="2500" b="1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792114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Feira de Santana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125.650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8.594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689581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Uberlândia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217.742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13.498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6,2%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244044"/>
                  </a:ext>
                </a:extLst>
              </a:tr>
              <a:tr h="26809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Jundiai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177.804</a:t>
                      </a:r>
                      <a:endParaRPr lang="pt-BR" sz="2500" b="0" i="0" u="none" strike="noStrike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5.457</a:t>
                      </a:r>
                      <a:endParaRPr lang="pt-BR" sz="2500" b="0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5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  <a:endParaRPr lang="pt-BR" sz="25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53" marR="8753" marT="8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25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47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ço Reservado para Conteúdo 6">
            <a:extLst>
              <a:ext uri="{FF2B5EF4-FFF2-40B4-BE49-F238E27FC236}">
                <a16:creationId xmlns:a16="http://schemas.microsoft.com/office/drawing/2014/main" id="{602B6D41-3123-49FE-8BF4-3F6396497DEF}"/>
              </a:ext>
            </a:extLst>
          </p:cNvPr>
          <p:cNvSpPr txBox="1">
            <a:spLocks/>
          </p:cNvSpPr>
          <p:nvPr/>
        </p:nvSpPr>
        <p:spPr>
          <a:xfrm rot="10800000">
            <a:off x="265009" y="707630"/>
            <a:ext cx="5665577" cy="66617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1F1F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80000" tIns="54000" rIns="54000" bIns="54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sz="1801"/>
          </a:p>
        </p:txBody>
      </p:sp>
      <p:sp>
        <p:nvSpPr>
          <p:cNvPr id="22" name="Espaço Reservado para Conteúdo 6"/>
          <p:cNvSpPr txBox="1">
            <a:spLocks/>
          </p:cNvSpPr>
          <p:nvPr/>
        </p:nvSpPr>
        <p:spPr>
          <a:xfrm>
            <a:off x="-5778" y="6435366"/>
            <a:ext cx="4164446" cy="43914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marL="0" lvl="1">
              <a:lnSpc>
                <a:spcPct val="110000"/>
              </a:lnSpc>
              <a:buClr>
                <a:srgbClr val="9CBAE2">
                  <a:lumMod val="50000"/>
                </a:srgbClr>
              </a:buClr>
              <a:defRPr/>
            </a:pPr>
            <a:r>
              <a:rPr lang="pt-BR" sz="1000" i="1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Fontes: RAIS/MTE (2019), ABT (2021)</a:t>
            </a:r>
          </a:p>
          <a:p>
            <a:pPr marL="0" lvl="1">
              <a:lnSpc>
                <a:spcPct val="110000"/>
              </a:lnSpc>
              <a:buClr>
                <a:srgbClr val="9CBAE2">
                  <a:lumMod val="50000"/>
                </a:srgbClr>
              </a:buClr>
              <a:defRPr/>
            </a:pPr>
            <a:r>
              <a:rPr lang="pt-BR" sz="1000" i="1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*Nota: inclui Recursos Humanos e Serviços de Limpeza e Segurança.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DE838AAA-64B2-47CC-83DC-D8C5DD0CFDF7}"/>
              </a:ext>
            </a:extLst>
          </p:cNvPr>
          <p:cNvGrpSpPr/>
          <p:nvPr/>
        </p:nvGrpSpPr>
        <p:grpSpPr>
          <a:xfrm>
            <a:off x="351262" y="4652143"/>
            <a:ext cx="5665577" cy="769698"/>
            <a:chOff x="188808" y="5056894"/>
            <a:chExt cx="5665576" cy="769697"/>
          </a:xfrm>
        </p:grpSpPr>
        <p:sp>
          <p:nvSpPr>
            <p:cNvPr id="37" name="Espaço Reservado para Conteúdo 6"/>
            <p:cNvSpPr txBox="1">
              <a:spLocks/>
            </p:cNvSpPr>
            <p:nvPr/>
          </p:nvSpPr>
          <p:spPr>
            <a:xfrm rot="10800000">
              <a:off x="188808" y="5085031"/>
              <a:ext cx="5665576" cy="666170"/>
            </a:xfrm>
            <a:prstGeom prst="rect">
              <a:avLst/>
            </a:prstGeom>
            <a:solidFill>
              <a:srgbClr val="F8F8F8"/>
            </a:solidFill>
            <a:ln>
              <a:solidFill>
                <a:srgbClr val="F1F1F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80000" tIns="54000" rIns="54000" bIns="54000" rtlCol="0" anchor="ctr" anchorCtr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pt-BR" sz="1801"/>
            </a:p>
          </p:txBody>
        </p:sp>
        <p:sp>
          <p:nvSpPr>
            <p:cNvPr id="27" name="Retângulo 26"/>
            <p:cNvSpPr/>
            <p:nvPr/>
          </p:nvSpPr>
          <p:spPr>
            <a:xfrm>
              <a:off x="476918" y="5056894"/>
              <a:ext cx="5132760" cy="7696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2201">
                  <a:solidFill>
                    <a:schemeClr val="tx2"/>
                  </a:solidFill>
                </a:rPr>
                <a:t>Jornada reduzida significa mais </a:t>
              </a:r>
              <a:r>
                <a:rPr lang="pt-BR" sz="2201" b="1">
                  <a:solidFill>
                    <a:schemeClr val="tx2"/>
                  </a:solidFill>
                </a:rPr>
                <a:t>tempo para os estudos</a:t>
              </a:r>
              <a:r>
                <a:rPr lang="pt-BR" sz="2201">
                  <a:solidFill>
                    <a:schemeClr val="tx2"/>
                  </a:solidFill>
                </a:rPr>
                <a:t> e </a:t>
              </a:r>
              <a:r>
                <a:rPr lang="pt-BR" sz="2201" b="1">
                  <a:solidFill>
                    <a:schemeClr val="tx2"/>
                  </a:solidFill>
                </a:rPr>
                <a:t>qualificação profissional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FF2F41-E5E8-4D32-9B60-59DA2F74B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8FD20F-0E78-43A0-B3D6-7889EBFF4EA5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709417" y="2636141"/>
            <a:ext cx="3306076" cy="988971"/>
          </a:xfrm>
          <a:prstGeom prst="rect">
            <a:avLst/>
          </a:prstGeom>
          <a:solidFill>
            <a:schemeClr val="tx2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lIns="54000" tIns="54000" rIns="54000" bIns="54000" rtlCol="0" anchor="ctr" anchorCtr="0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</a:pPr>
            <a:endParaRPr lang="pt-BR" sz="1401" b="1" i="1">
              <a:solidFill>
                <a:srgbClr val="01426A"/>
              </a:solidFill>
              <a:cs typeface="Arial" pitchFamily="34" charset="0"/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746608" y="2667652"/>
            <a:ext cx="3231694" cy="923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sz="2601" b="1">
                <a:solidFill>
                  <a:schemeClr val="bg1"/>
                </a:solidFill>
                <a:cs typeface="Arial" pitchFamily="34" charset="0"/>
              </a:rPr>
              <a:t>06 h/dia</a:t>
            </a:r>
          </a:p>
          <a:p>
            <a:pPr algn="ctr">
              <a:spcBef>
                <a:spcPts val="0"/>
              </a:spcBef>
            </a:pPr>
            <a:r>
              <a:rPr lang="pt-BR" sz="1401" b="1">
                <a:solidFill>
                  <a:schemeClr val="bg1"/>
                </a:solidFill>
                <a:cs typeface="Arial" pitchFamily="34" charset="0"/>
              </a:rPr>
              <a:t>(36h/semana)</a:t>
            </a:r>
          </a:p>
          <a:p>
            <a:pPr algn="ctr">
              <a:spcBef>
                <a:spcPts val="0"/>
              </a:spcBef>
            </a:pPr>
            <a:r>
              <a:rPr lang="pt-BR" sz="1401" i="1" err="1">
                <a:solidFill>
                  <a:schemeClr val="bg1"/>
                </a:solidFill>
                <a:cs typeface="Arial" pitchFamily="34" charset="0"/>
              </a:rPr>
              <a:t>Call</a:t>
            </a:r>
            <a:r>
              <a:rPr lang="pt-BR" sz="1401" i="1">
                <a:solidFill>
                  <a:schemeClr val="bg1"/>
                </a:solidFill>
                <a:cs typeface="Arial" pitchFamily="34" charset="0"/>
              </a:rPr>
              <a:t> center</a:t>
            </a:r>
          </a:p>
        </p:txBody>
      </p:sp>
      <p:pic>
        <p:nvPicPr>
          <p:cNvPr id="5" name="Gráfico 4" descr="Call center">
            <a:extLst>
              <a:ext uri="{FF2B5EF4-FFF2-40B4-BE49-F238E27FC236}">
                <a16:creationId xmlns:a16="http://schemas.microsoft.com/office/drawing/2014/main" id="{CAF9E13E-8DCF-4534-923E-90FEAF7B09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475" y="2848550"/>
            <a:ext cx="623762" cy="623762"/>
          </a:xfrm>
          <a:prstGeom prst="rect">
            <a:avLst/>
          </a:prstGeom>
        </p:spPr>
      </p:pic>
      <p:sp>
        <p:nvSpPr>
          <p:cNvPr id="33" name="CaixaDeTexto 32">
            <a:extLst>
              <a:ext uri="{FF2B5EF4-FFF2-40B4-BE49-F238E27FC236}">
                <a16:creationId xmlns:a16="http://schemas.microsoft.com/office/drawing/2014/main" id="{9EA30016-7CA3-4859-876A-8C5BB4555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2" y="103932"/>
            <a:ext cx="6835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sz="2400" b="1">
                <a:solidFill>
                  <a:schemeClr val="bg1"/>
                </a:solidFill>
              </a:rPr>
              <a:t>Telesserviços</a:t>
            </a:r>
            <a:r>
              <a:rPr lang="pt-BR" sz="2400" b="1" i="1">
                <a:solidFill>
                  <a:schemeClr val="bg1"/>
                </a:solidFill>
              </a:rPr>
              <a:t> </a:t>
            </a:r>
            <a:r>
              <a:rPr lang="pt-BR" sz="2400" b="1">
                <a:solidFill>
                  <a:schemeClr val="bg1"/>
                </a:solidFill>
              </a:rPr>
              <a:t>– O caminho para o emprego do jovem</a:t>
            </a:r>
            <a:endParaRPr lang="pt-BR" altLang="pt-BR" sz="2400" b="1">
              <a:solidFill>
                <a:schemeClr val="bg1"/>
              </a:solidFill>
            </a:endParaRPr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BD2223F9-4E49-42CA-B904-889EFC2EEA3F}"/>
              </a:ext>
            </a:extLst>
          </p:cNvPr>
          <p:cNvGrpSpPr/>
          <p:nvPr/>
        </p:nvGrpSpPr>
        <p:grpSpPr>
          <a:xfrm>
            <a:off x="6531936" y="1534159"/>
            <a:ext cx="2094325" cy="2287409"/>
            <a:chOff x="6962980" y="3673610"/>
            <a:chExt cx="2023932" cy="2210524"/>
          </a:xfrm>
        </p:grpSpPr>
        <p:grpSp>
          <p:nvGrpSpPr>
            <p:cNvPr id="38" name="Agrupar 37">
              <a:extLst>
                <a:ext uri="{FF2B5EF4-FFF2-40B4-BE49-F238E27FC236}">
                  <a16:creationId xmlns:a16="http://schemas.microsoft.com/office/drawing/2014/main" id="{DF947C2C-AEBE-472E-86F8-3FF5A7EE9773}"/>
                </a:ext>
              </a:extLst>
            </p:cNvPr>
            <p:cNvGrpSpPr/>
            <p:nvPr/>
          </p:nvGrpSpPr>
          <p:grpSpPr>
            <a:xfrm>
              <a:off x="6962980" y="3673610"/>
              <a:ext cx="2023932" cy="2210524"/>
              <a:chOff x="4263799" y="1103925"/>
              <a:chExt cx="3251200" cy="3550939"/>
            </a:xfrm>
          </p:grpSpPr>
          <p:graphicFrame>
            <p:nvGraphicFramePr>
              <p:cNvPr id="40" name="Content Placeholder 3">
                <a:extLst>
                  <a:ext uri="{FF2B5EF4-FFF2-40B4-BE49-F238E27FC236}">
                    <a16:creationId xmlns:a16="http://schemas.microsoft.com/office/drawing/2014/main" id="{B27B92B3-618B-418B-919C-E36B4052D422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263799" y="1103925"/>
              <a:ext cx="3251200" cy="219456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41" name="TextBox 7">
                <a:extLst>
                  <a:ext uri="{FF2B5EF4-FFF2-40B4-BE49-F238E27FC236}">
                    <a16:creationId xmlns:a16="http://schemas.microsoft.com/office/drawing/2014/main" id="{4D2FB207-C5B5-4AF1-9D9A-772F2CE86ABC}"/>
                  </a:ext>
                </a:extLst>
              </p:cNvPr>
              <p:cNvSpPr txBox="1"/>
              <p:nvPr/>
            </p:nvSpPr>
            <p:spPr>
              <a:xfrm>
                <a:off x="4477039" y="3237526"/>
                <a:ext cx="2841409" cy="1417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733" b="1" kern="900" spc="-68">
                    <a:solidFill>
                      <a:schemeClr val="tx2"/>
                    </a:solidFill>
                  </a:rPr>
                  <a:t>63%</a:t>
                </a:r>
              </a:p>
              <a:p>
                <a:pPr algn="ctr"/>
                <a:r>
                  <a:rPr lang="pt-BR" sz="1600">
                    <a:solidFill>
                      <a:schemeClr val="tx2"/>
                    </a:solidFill>
                  </a:rPr>
                  <a:t>18-24 anos</a:t>
                </a:r>
              </a:p>
            </p:txBody>
          </p:sp>
        </p:grpSp>
        <p:pic>
          <p:nvPicPr>
            <p:cNvPr id="39" name="Gráfico 38" descr="Rastejar">
              <a:extLst>
                <a:ext uri="{FF2B5EF4-FFF2-40B4-BE49-F238E27FC236}">
                  <a16:creationId xmlns:a16="http://schemas.microsoft.com/office/drawing/2014/main" id="{7D8BBB75-5DB8-4AD5-9B4F-8B824453B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734962" y="4119616"/>
              <a:ext cx="479969" cy="479969"/>
            </a:xfrm>
            <a:prstGeom prst="rect">
              <a:avLst/>
            </a:prstGeom>
          </p:spPr>
        </p:pic>
      </p:grpSp>
      <p:grpSp>
        <p:nvGrpSpPr>
          <p:cNvPr id="42" name="Agrupar 41">
            <a:extLst>
              <a:ext uri="{FF2B5EF4-FFF2-40B4-BE49-F238E27FC236}">
                <a16:creationId xmlns:a16="http://schemas.microsoft.com/office/drawing/2014/main" id="{C46A45BA-C041-4C5B-958E-4C4E2F4AB4CD}"/>
              </a:ext>
            </a:extLst>
          </p:cNvPr>
          <p:cNvGrpSpPr/>
          <p:nvPr/>
        </p:nvGrpSpPr>
        <p:grpSpPr>
          <a:xfrm>
            <a:off x="6531936" y="4054659"/>
            <a:ext cx="2094325" cy="2287412"/>
            <a:chOff x="9324008" y="3614992"/>
            <a:chExt cx="2023932" cy="2210527"/>
          </a:xfrm>
        </p:grpSpPr>
        <p:grpSp>
          <p:nvGrpSpPr>
            <p:cNvPr id="43" name="Agrupar 42">
              <a:extLst>
                <a:ext uri="{FF2B5EF4-FFF2-40B4-BE49-F238E27FC236}">
                  <a16:creationId xmlns:a16="http://schemas.microsoft.com/office/drawing/2014/main" id="{05297EBD-824A-43CD-9EA9-CBAB60104168}"/>
                </a:ext>
              </a:extLst>
            </p:cNvPr>
            <p:cNvGrpSpPr/>
            <p:nvPr/>
          </p:nvGrpSpPr>
          <p:grpSpPr>
            <a:xfrm>
              <a:off x="9324008" y="3614992"/>
              <a:ext cx="2023932" cy="2210527"/>
              <a:chOff x="4263799" y="1103925"/>
              <a:chExt cx="3251200" cy="3550942"/>
            </a:xfrm>
          </p:grpSpPr>
          <p:graphicFrame>
            <p:nvGraphicFramePr>
              <p:cNvPr id="45" name="Content Placeholder 3">
                <a:extLst>
                  <a:ext uri="{FF2B5EF4-FFF2-40B4-BE49-F238E27FC236}">
                    <a16:creationId xmlns:a16="http://schemas.microsoft.com/office/drawing/2014/main" id="{1198A8B2-B571-401F-B643-6FD0FE427F3D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263799" y="1103925"/>
              <a:ext cx="3251200" cy="219456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7"/>
              </a:graphicData>
            </a:graphic>
          </p:graphicFrame>
          <p:sp>
            <p:nvSpPr>
              <p:cNvPr id="46" name="TextBox 7">
                <a:extLst>
                  <a:ext uri="{FF2B5EF4-FFF2-40B4-BE49-F238E27FC236}">
                    <a16:creationId xmlns:a16="http://schemas.microsoft.com/office/drawing/2014/main" id="{55142053-F286-4125-9F62-4587C244B7F6}"/>
                  </a:ext>
                </a:extLst>
              </p:cNvPr>
              <p:cNvSpPr txBox="1"/>
              <p:nvPr/>
            </p:nvSpPr>
            <p:spPr>
              <a:xfrm>
                <a:off x="4673590" y="3237529"/>
                <a:ext cx="2431615" cy="1417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733" b="1" kern="900" spc="-68">
                    <a:solidFill>
                      <a:schemeClr val="tx2"/>
                    </a:solidFill>
                  </a:rPr>
                  <a:t>17%</a:t>
                </a:r>
              </a:p>
              <a:p>
                <a:pPr algn="ctr"/>
                <a:r>
                  <a:rPr lang="pt-BR" sz="1600">
                    <a:solidFill>
                      <a:schemeClr val="tx2"/>
                    </a:solidFill>
                  </a:rPr>
                  <a:t>Ensino Superior</a:t>
                </a:r>
              </a:p>
            </p:txBody>
          </p:sp>
        </p:grpSp>
        <p:pic>
          <p:nvPicPr>
            <p:cNvPr id="44" name="Gráfico 43" descr="Capelo">
              <a:extLst>
                <a:ext uri="{FF2B5EF4-FFF2-40B4-BE49-F238E27FC236}">
                  <a16:creationId xmlns:a16="http://schemas.microsoft.com/office/drawing/2014/main" id="{E6718C78-CF89-4547-B6E0-F47C8DD059B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068116" y="4051031"/>
              <a:ext cx="535716" cy="535716"/>
            </a:xfrm>
            <a:prstGeom prst="rect">
              <a:avLst/>
            </a:prstGeom>
          </p:spPr>
        </p:pic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7BDD8799-F638-4263-95DE-4FBF98BC5B8B}"/>
              </a:ext>
            </a:extLst>
          </p:cNvPr>
          <p:cNvSpPr txBox="1"/>
          <p:nvPr/>
        </p:nvSpPr>
        <p:spPr>
          <a:xfrm>
            <a:off x="1282369" y="823788"/>
            <a:ext cx="2811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>
                <a:solidFill>
                  <a:schemeClr val="bg1"/>
                </a:solidFill>
              </a:rPr>
              <a:t>Jornada de trabalho</a:t>
            </a:r>
            <a:endParaRPr lang="pt-BR" sz="2400" b="1" i="1">
              <a:solidFill>
                <a:schemeClr val="bg1"/>
              </a:solidFill>
            </a:endParaRPr>
          </a:p>
        </p:txBody>
      </p:sp>
      <p:pic>
        <p:nvPicPr>
          <p:cNvPr id="12" name="Gráfico 11" descr="Cronômetro">
            <a:extLst>
              <a:ext uri="{FF2B5EF4-FFF2-40B4-BE49-F238E27FC236}">
                <a16:creationId xmlns:a16="http://schemas.microsoft.com/office/drawing/2014/main" id="{B964E8EC-384D-40FD-89CD-36D3DD7888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06353" y="732435"/>
            <a:ext cx="644372" cy="644372"/>
          </a:xfrm>
          <a:prstGeom prst="rect">
            <a:avLst/>
          </a:prstGeom>
        </p:spPr>
      </p:pic>
      <p:sp>
        <p:nvSpPr>
          <p:cNvPr id="48" name="Espaço Reservado para Conteúdo 6">
            <a:extLst>
              <a:ext uri="{FF2B5EF4-FFF2-40B4-BE49-F238E27FC236}">
                <a16:creationId xmlns:a16="http://schemas.microsoft.com/office/drawing/2014/main" id="{D7FBBCB7-EA65-4E4E-9D2A-8A649311A776}"/>
              </a:ext>
            </a:extLst>
          </p:cNvPr>
          <p:cNvSpPr txBox="1">
            <a:spLocks/>
          </p:cNvSpPr>
          <p:nvPr/>
        </p:nvSpPr>
        <p:spPr>
          <a:xfrm rot="10800000">
            <a:off x="6289505" y="733419"/>
            <a:ext cx="5665577" cy="66617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1F1F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80000" tIns="54000" rIns="54000" bIns="54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sz="1801"/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F80CF72B-1393-4F78-8B2D-EDCA4180B912}"/>
              </a:ext>
            </a:extLst>
          </p:cNvPr>
          <p:cNvSpPr txBox="1"/>
          <p:nvPr/>
        </p:nvSpPr>
        <p:spPr>
          <a:xfrm>
            <a:off x="6710150" y="823788"/>
            <a:ext cx="40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>
                <a:solidFill>
                  <a:schemeClr val="bg1"/>
                </a:solidFill>
              </a:rPr>
              <a:t>Indicadores de inclusão </a:t>
            </a:r>
          </a:p>
        </p:txBody>
      </p:sp>
      <p:pic>
        <p:nvPicPr>
          <p:cNvPr id="57" name="Gráfico 56" descr="Cabeça com engrenagens">
            <a:extLst>
              <a:ext uri="{FF2B5EF4-FFF2-40B4-BE49-F238E27FC236}">
                <a16:creationId xmlns:a16="http://schemas.microsoft.com/office/drawing/2014/main" id="{A3014973-9C32-4F6D-ADFE-EDD1B2E41D8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916230" y="721536"/>
            <a:ext cx="666171" cy="666171"/>
          </a:xfrm>
          <a:prstGeom prst="rect">
            <a:avLst/>
          </a:prstGeom>
        </p:spPr>
      </p:pic>
      <p:grpSp>
        <p:nvGrpSpPr>
          <p:cNvPr id="59" name="Agrupar 58">
            <a:extLst>
              <a:ext uri="{FF2B5EF4-FFF2-40B4-BE49-F238E27FC236}">
                <a16:creationId xmlns:a16="http://schemas.microsoft.com/office/drawing/2014/main" id="{03B7667B-0D8E-4406-879C-F96081B5CCA6}"/>
              </a:ext>
            </a:extLst>
          </p:cNvPr>
          <p:cNvGrpSpPr/>
          <p:nvPr/>
        </p:nvGrpSpPr>
        <p:grpSpPr>
          <a:xfrm>
            <a:off x="9592076" y="1434143"/>
            <a:ext cx="2117179" cy="2652901"/>
            <a:chOff x="-461894" y="3664231"/>
            <a:chExt cx="2507862" cy="3142442"/>
          </a:xfrm>
        </p:grpSpPr>
        <p:grpSp>
          <p:nvGrpSpPr>
            <p:cNvPr id="60" name="Agrupar 59">
              <a:extLst>
                <a:ext uri="{FF2B5EF4-FFF2-40B4-BE49-F238E27FC236}">
                  <a16:creationId xmlns:a16="http://schemas.microsoft.com/office/drawing/2014/main" id="{4FE8BE9A-A9A2-47B1-A8ED-11ACE90CABEE}"/>
                </a:ext>
              </a:extLst>
            </p:cNvPr>
            <p:cNvGrpSpPr/>
            <p:nvPr/>
          </p:nvGrpSpPr>
          <p:grpSpPr>
            <a:xfrm>
              <a:off x="-461894" y="3664231"/>
              <a:ext cx="2507862" cy="3142442"/>
              <a:chOff x="-375144" y="1092200"/>
              <a:chExt cx="3400992" cy="4261563"/>
            </a:xfrm>
          </p:grpSpPr>
          <p:graphicFrame>
            <p:nvGraphicFramePr>
              <p:cNvPr id="62" name="Content Placeholder 3">
                <a:extLst>
                  <a:ext uri="{FF2B5EF4-FFF2-40B4-BE49-F238E27FC236}">
                    <a16:creationId xmlns:a16="http://schemas.microsoft.com/office/drawing/2014/main" id="{3ECE0716-5F2A-4834-8B8B-E72A897F507B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-375144" y="1092200"/>
              <a:ext cx="3251200" cy="219456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4"/>
              </a:graphicData>
            </a:graphic>
          </p:graphicFrame>
          <p:sp>
            <p:nvSpPr>
              <p:cNvPr id="63" name="TextBox 5">
                <a:extLst>
                  <a:ext uri="{FF2B5EF4-FFF2-40B4-BE49-F238E27FC236}">
                    <a16:creationId xmlns:a16="http://schemas.microsoft.com/office/drawing/2014/main" id="{49298EFB-5AFE-4960-B809-343A4C81DBD5}"/>
                  </a:ext>
                </a:extLst>
              </p:cNvPr>
              <p:cNvSpPr txBox="1"/>
              <p:nvPr/>
            </p:nvSpPr>
            <p:spPr>
              <a:xfrm>
                <a:off x="-225354" y="3491604"/>
                <a:ext cx="3251202" cy="1862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733" b="1" kern="900" spc="-68">
                    <a:solidFill>
                      <a:schemeClr val="tx2"/>
                    </a:solidFill>
                  </a:rPr>
                  <a:t>40 – 60%</a:t>
                </a:r>
              </a:p>
              <a:p>
                <a:pPr algn="ctr"/>
                <a:r>
                  <a:rPr lang="pt-BR" sz="1600">
                    <a:solidFill>
                      <a:schemeClr val="tx2"/>
                    </a:solidFill>
                  </a:rPr>
                  <a:t>Primeiro Emprego (conforme região)</a:t>
                </a:r>
              </a:p>
            </p:txBody>
          </p:sp>
        </p:grpSp>
        <p:pic>
          <p:nvPicPr>
            <p:cNvPr id="61" name="Gráfico 60" descr="Pódio">
              <a:extLst>
                <a:ext uri="{FF2B5EF4-FFF2-40B4-BE49-F238E27FC236}">
                  <a16:creationId xmlns:a16="http://schemas.microsoft.com/office/drawing/2014/main" id="{C2F799A6-4C69-44EF-BC7B-A46B76AEF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471014" y="4194047"/>
              <a:ext cx="536047" cy="536047"/>
            </a:xfrm>
            <a:prstGeom prst="rect">
              <a:avLst/>
            </a:prstGeom>
          </p:spPr>
        </p:pic>
      </p:grpSp>
      <p:grpSp>
        <p:nvGrpSpPr>
          <p:cNvPr id="66" name="Agrupar 65">
            <a:extLst>
              <a:ext uri="{FF2B5EF4-FFF2-40B4-BE49-F238E27FC236}">
                <a16:creationId xmlns:a16="http://schemas.microsoft.com/office/drawing/2014/main" id="{B42ED8DE-137D-4D79-AA42-92E1014D18FC}"/>
              </a:ext>
            </a:extLst>
          </p:cNvPr>
          <p:cNvGrpSpPr/>
          <p:nvPr/>
        </p:nvGrpSpPr>
        <p:grpSpPr>
          <a:xfrm>
            <a:off x="9592075" y="4093634"/>
            <a:ext cx="2023932" cy="2241214"/>
            <a:chOff x="8158475" y="4098682"/>
            <a:chExt cx="2023932" cy="2241213"/>
          </a:xfrm>
        </p:grpSpPr>
        <p:grpSp>
          <p:nvGrpSpPr>
            <p:cNvPr id="50" name="Agrupar 49">
              <a:extLst>
                <a:ext uri="{FF2B5EF4-FFF2-40B4-BE49-F238E27FC236}">
                  <a16:creationId xmlns:a16="http://schemas.microsoft.com/office/drawing/2014/main" id="{4C4400C9-8687-4140-B7B0-B1BB9807D149}"/>
                </a:ext>
              </a:extLst>
            </p:cNvPr>
            <p:cNvGrpSpPr/>
            <p:nvPr/>
          </p:nvGrpSpPr>
          <p:grpSpPr>
            <a:xfrm>
              <a:off x="8158475" y="4098682"/>
              <a:ext cx="2023932" cy="2241213"/>
              <a:chOff x="-375144" y="1092200"/>
              <a:chExt cx="3251200" cy="3600237"/>
            </a:xfrm>
          </p:grpSpPr>
          <p:graphicFrame>
            <p:nvGraphicFramePr>
              <p:cNvPr id="52" name="Content Placeholder 3">
                <a:extLst>
                  <a:ext uri="{FF2B5EF4-FFF2-40B4-BE49-F238E27FC236}">
                    <a16:creationId xmlns:a16="http://schemas.microsoft.com/office/drawing/2014/main" id="{E2E0E097-A837-456C-BE56-B9091AEBA352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-375144" y="1092200"/>
              <a:ext cx="3251200" cy="219456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7"/>
              </a:graphicData>
            </a:graphic>
          </p:graphicFrame>
          <p:sp>
            <p:nvSpPr>
              <p:cNvPr id="53" name="TextBox 5">
                <a:extLst>
                  <a:ext uri="{FF2B5EF4-FFF2-40B4-BE49-F238E27FC236}">
                    <a16:creationId xmlns:a16="http://schemas.microsoft.com/office/drawing/2014/main" id="{ED284FA9-0AC8-4C37-A0DA-66432E763B3A}"/>
                  </a:ext>
                </a:extLst>
              </p:cNvPr>
              <p:cNvSpPr txBox="1"/>
              <p:nvPr/>
            </p:nvSpPr>
            <p:spPr>
              <a:xfrm>
                <a:off x="34649" y="3225802"/>
                <a:ext cx="2431613" cy="1466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733" b="1" kern="900" spc="-68">
                    <a:solidFill>
                      <a:schemeClr val="tx2"/>
                    </a:solidFill>
                  </a:rPr>
                  <a:t>83%</a:t>
                </a:r>
              </a:p>
              <a:p>
                <a:pPr algn="ctr"/>
                <a:r>
                  <a:rPr lang="pt-BR" sz="1600">
                    <a:solidFill>
                      <a:schemeClr val="tx2"/>
                    </a:solidFill>
                  </a:rPr>
                  <a:t>Ensino Médio</a:t>
                </a:r>
              </a:p>
            </p:txBody>
          </p:sp>
        </p:grpSp>
        <p:pic>
          <p:nvPicPr>
            <p:cNvPr id="65" name="Gráfico 64" descr="Sala de aula">
              <a:extLst>
                <a:ext uri="{FF2B5EF4-FFF2-40B4-BE49-F238E27FC236}">
                  <a16:creationId xmlns:a16="http://schemas.microsoft.com/office/drawing/2014/main" id="{BA1D6B56-474A-4810-8210-034048BDBC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8899896" y="4526989"/>
              <a:ext cx="524895" cy="5248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9385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FF2F41-E5E8-4D32-9B60-59DA2F74B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8FD20F-0E78-43A0-B3D6-7889EBFF4EA5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82F92A31-288B-4FAD-AC2B-C7A9585A5BAA}"/>
              </a:ext>
            </a:extLst>
          </p:cNvPr>
          <p:cNvSpPr txBox="1"/>
          <p:nvPr/>
        </p:nvSpPr>
        <p:spPr>
          <a:xfrm>
            <a:off x="140178" y="395536"/>
            <a:ext cx="6879599" cy="6896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400" b="1" dirty="0">
              <a:solidFill>
                <a:schemeClr val="tx2"/>
              </a:solidFill>
            </a:endParaRPr>
          </a:p>
          <a:p>
            <a:pPr marL="342904" indent="-342904" algn="just">
              <a:buFont typeface="Arial" panose="020B0604020202020204" pitchFamily="34" charset="0"/>
              <a:buChar char="•"/>
            </a:pPr>
            <a:r>
              <a:rPr lang="pt-BR" sz="2201" dirty="0">
                <a:solidFill>
                  <a:schemeClr val="tx2"/>
                </a:solidFill>
              </a:rPr>
              <a:t>Um dos setores que mais contrata </a:t>
            </a:r>
            <a:r>
              <a:rPr lang="pt-BR" sz="2201" b="1" dirty="0">
                <a:solidFill>
                  <a:schemeClr val="tx2"/>
                </a:solidFill>
              </a:rPr>
              <a:t>jovens e mulheres.</a:t>
            </a:r>
          </a:p>
          <a:p>
            <a:pPr marL="342904" indent="-342904" algn="just">
              <a:buFont typeface="Arial" panose="020B0604020202020204" pitchFamily="34" charset="0"/>
              <a:buChar char="•"/>
            </a:pPr>
            <a:endParaRPr lang="pt-BR" sz="2201" b="1" dirty="0">
              <a:solidFill>
                <a:schemeClr val="tx2"/>
              </a:solidFill>
            </a:endParaRPr>
          </a:p>
          <a:p>
            <a:pPr marL="342904" indent="-342904" algn="just">
              <a:buFont typeface="Arial" panose="020B0604020202020204" pitchFamily="34" charset="0"/>
              <a:buChar char="•"/>
            </a:pPr>
            <a:r>
              <a:rPr lang="pt-BR" sz="2201" dirty="0">
                <a:solidFill>
                  <a:schemeClr val="tx2"/>
                </a:solidFill>
              </a:rPr>
              <a:t>Oportunidade de </a:t>
            </a:r>
            <a:r>
              <a:rPr lang="pt-BR" sz="2201" b="1" dirty="0">
                <a:solidFill>
                  <a:schemeClr val="tx2"/>
                </a:solidFill>
              </a:rPr>
              <a:t>primeiro emprego </a:t>
            </a:r>
            <a:r>
              <a:rPr lang="pt-BR" sz="2201" dirty="0">
                <a:solidFill>
                  <a:schemeClr val="tx2"/>
                </a:solidFill>
              </a:rPr>
              <a:t>e </a:t>
            </a:r>
            <a:r>
              <a:rPr lang="pt-BR" sz="2201" b="1" dirty="0">
                <a:solidFill>
                  <a:schemeClr val="tx2"/>
                </a:solidFill>
              </a:rPr>
              <a:t>qualificação profissional.</a:t>
            </a:r>
          </a:p>
          <a:p>
            <a:pPr marL="342904" indent="-342904" algn="just">
              <a:buFont typeface="Arial" panose="020B0604020202020204" pitchFamily="34" charset="0"/>
              <a:buChar char="•"/>
            </a:pPr>
            <a:endParaRPr lang="pt-BR" sz="2201" dirty="0">
              <a:solidFill>
                <a:schemeClr val="tx2"/>
              </a:solidFill>
            </a:endParaRPr>
          </a:p>
          <a:p>
            <a:pPr marL="342904" indent="-342904" algn="just">
              <a:buFont typeface="Arial" panose="020B0604020202020204" pitchFamily="34" charset="0"/>
              <a:buChar char="•"/>
            </a:pPr>
            <a:r>
              <a:rPr lang="pt-BR" sz="2201" b="1" dirty="0">
                <a:solidFill>
                  <a:schemeClr val="tx2"/>
                </a:solidFill>
              </a:rPr>
              <a:t>Inclusão </a:t>
            </a:r>
            <a:r>
              <a:rPr lang="pt-BR" sz="2201" dirty="0">
                <a:solidFill>
                  <a:schemeClr val="tx2"/>
                </a:solidFill>
              </a:rPr>
              <a:t>e apoio à </a:t>
            </a:r>
            <a:r>
              <a:rPr lang="pt-BR" sz="2201" b="1" dirty="0">
                <a:solidFill>
                  <a:schemeClr val="tx2"/>
                </a:solidFill>
              </a:rPr>
              <a:t>diversidade.</a:t>
            </a:r>
          </a:p>
          <a:p>
            <a:pPr marL="342904" indent="-342904" algn="just">
              <a:buFont typeface="Arial" panose="020B0604020202020204" pitchFamily="34" charset="0"/>
              <a:buChar char="•"/>
            </a:pPr>
            <a:endParaRPr lang="pt-BR" sz="2201" b="1" dirty="0">
              <a:solidFill>
                <a:schemeClr val="tx2"/>
              </a:solidFill>
            </a:endParaRPr>
          </a:p>
          <a:p>
            <a:pPr marL="342904" indent="-342904" algn="just">
              <a:buFont typeface="Arial" panose="020B0604020202020204" pitchFamily="34" charset="0"/>
              <a:buChar char="•"/>
            </a:pPr>
            <a:r>
              <a:rPr lang="pt-BR" sz="2201" dirty="0">
                <a:solidFill>
                  <a:schemeClr val="tx2"/>
                </a:solidFill>
              </a:rPr>
              <a:t>Facilita a concretização de </a:t>
            </a:r>
            <a:r>
              <a:rPr lang="pt-BR" sz="2201" b="1" dirty="0">
                <a:solidFill>
                  <a:schemeClr val="tx2"/>
                </a:solidFill>
              </a:rPr>
              <a:t>formação no ensino superior</a:t>
            </a:r>
            <a:r>
              <a:rPr lang="pt-BR" sz="2201" dirty="0">
                <a:solidFill>
                  <a:schemeClr val="tx2"/>
                </a:solidFill>
              </a:rPr>
              <a:t>, inclusive por meio de convênios das instituições com as empresas.</a:t>
            </a:r>
          </a:p>
          <a:p>
            <a:pPr algn="just"/>
            <a:endParaRPr lang="pt-BR" sz="2201" dirty="0">
              <a:solidFill>
                <a:schemeClr val="tx2"/>
              </a:solidFill>
            </a:endParaRPr>
          </a:p>
          <a:p>
            <a:pPr marL="342904" indent="-342904" algn="just">
              <a:buFont typeface="Arial" panose="020B0604020202020204" pitchFamily="34" charset="0"/>
              <a:buChar char="•"/>
            </a:pPr>
            <a:r>
              <a:rPr lang="pt-BR" sz="2201" b="1" dirty="0">
                <a:solidFill>
                  <a:schemeClr val="tx2"/>
                </a:solidFill>
              </a:rPr>
              <a:t>Inclusão</a:t>
            </a:r>
            <a:r>
              <a:rPr lang="pt-BR" sz="2201" dirty="0">
                <a:solidFill>
                  <a:schemeClr val="tx2"/>
                </a:solidFill>
              </a:rPr>
              <a:t> e </a:t>
            </a:r>
            <a:r>
              <a:rPr lang="pt-BR" sz="2201" b="1" dirty="0">
                <a:solidFill>
                  <a:schemeClr val="tx2"/>
                </a:solidFill>
              </a:rPr>
              <a:t>qualificação</a:t>
            </a:r>
            <a:r>
              <a:rPr lang="pt-BR" sz="2201" dirty="0">
                <a:solidFill>
                  <a:schemeClr val="tx2"/>
                </a:solidFill>
              </a:rPr>
              <a:t> de </a:t>
            </a:r>
            <a:r>
              <a:rPr lang="pt-BR" sz="2201" b="1" dirty="0">
                <a:solidFill>
                  <a:schemeClr val="tx2"/>
                </a:solidFill>
              </a:rPr>
              <a:t>pessoas</a:t>
            </a:r>
            <a:r>
              <a:rPr lang="pt-BR" sz="2201" dirty="0">
                <a:solidFill>
                  <a:schemeClr val="tx2"/>
                </a:solidFill>
              </a:rPr>
              <a:t> em situação de </a:t>
            </a:r>
            <a:r>
              <a:rPr lang="pt-BR" sz="2201" b="1" dirty="0">
                <a:solidFill>
                  <a:schemeClr val="tx2"/>
                </a:solidFill>
              </a:rPr>
              <a:t>maior vulnerabilidade social</a:t>
            </a:r>
            <a:r>
              <a:rPr lang="pt-BR" sz="2201" dirty="0">
                <a:solidFill>
                  <a:schemeClr val="tx2"/>
                </a:solidFill>
              </a:rPr>
              <a:t>.</a:t>
            </a:r>
          </a:p>
          <a:p>
            <a:pPr marL="342904" indent="-342904" algn="just">
              <a:buFont typeface="Arial" panose="020B0604020202020204" pitchFamily="34" charset="0"/>
              <a:buChar char="•"/>
            </a:pPr>
            <a:endParaRPr lang="pt-BR" sz="2201" dirty="0">
              <a:solidFill>
                <a:schemeClr val="tx2"/>
              </a:solidFill>
            </a:endParaRPr>
          </a:p>
          <a:p>
            <a:pPr marL="342904" indent="-342904" algn="just">
              <a:buFont typeface="Arial" panose="020B0604020202020204" pitchFamily="34" charset="0"/>
              <a:buChar char="•"/>
            </a:pPr>
            <a:r>
              <a:rPr lang="pt-BR" sz="2201" b="1" dirty="0">
                <a:solidFill>
                  <a:schemeClr val="tx2"/>
                </a:solidFill>
              </a:rPr>
              <a:t>Grande parte </a:t>
            </a:r>
            <a:r>
              <a:rPr lang="pt-BR" sz="2201" dirty="0">
                <a:solidFill>
                  <a:schemeClr val="tx2"/>
                </a:solidFill>
              </a:rPr>
              <a:t>dos trabalhadores do setor que já concluíram o Ensino Médio estão </a:t>
            </a:r>
            <a:r>
              <a:rPr lang="pt-BR" sz="2201" b="1" dirty="0">
                <a:solidFill>
                  <a:schemeClr val="tx2"/>
                </a:solidFill>
              </a:rPr>
              <a:t>cursando o Ensino Superior</a:t>
            </a:r>
            <a:r>
              <a:rPr lang="pt-BR" sz="2201" dirty="0">
                <a:solidFill>
                  <a:schemeClr val="tx2"/>
                </a:solidFill>
              </a:rPr>
              <a:t>.</a:t>
            </a:r>
          </a:p>
          <a:p>
            <a:pPr marL="342904" indent="-342904" algn="just">
              <a:buFont typeface="Arial" panose="020B0604020202020204" pitchFamily="34" charset="0"/>
              <a:buChar char="•"/>
            </a:pPr>
            <a:endParaRPr lang="pt-BR" sz="2201" b="1" dirty="0">
              <a:solidFill>
                <a:schemeClr val="tx2"/>
              </a:solidFill>
            </a:endParaRPr>
          </a:p>
          <a:p>
            <a:pPr algn="just"/>
            <a:endParaRPr lang="pt-BR" sz="2201" dirty="0">
              <a:solidFill>
                <a:schemeClr val="tx2"/>
              </a:solidFill>
            </a:endParaRPr>
          </a:p>
        </p:txBody>
      </p: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879D15F9-A019-41A0-9847-433256380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1" y="103932"/>
            <a:ext cx="43687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</a:rPr>
              <a:t>Perfil dos trabalhadores do Setor</a:t>
            </a:r>
          </a:p>
        </p:txBody>
      </p:sp>
      <p:grpSp>
        <p:nvGrpSpPr>
          <p:cNvPr id="56" name="Agrupar 55">
            <a:extLst>
              <a:ext uri="{FF2B5EF4-FFF2-40B4-BE49-F238E27FC236}">
                <a16:creationId xmlns:a16="http://schemas.microsoft.com/office/drawing/2014/main" id="{580716CD-02E9-4EE3-84D6-2FFD158D55CA}"/>
              </a:ext>
            </a:extLst>
          </p:cNvPr>
          <p:cNvGrpSpPr/>
          <p:nvPr/>
        </p:nvGrpSpPr>
        <p:grpSpPr>
          <a:xfrm>
            <a:off x="7444060" y="1790008"/>
            <a:ext cx="1647644" cy="1638992"/>
            <a:chOff x="4141073" y="-2426598"/>
            <a:chExt cx="3251200" cy="3194910"/>
          </a:xfrm>
        </p:grpSpPr>
        <p:graphicFrame>
          <p:nvGraphicFramePr>
            <p:cNvPr id="57" name="Content Placeholder 3">
              <a:extLst>
                <a:ext uri="{FF2B5EF4-FFF2-40B4-BE49-F238E27FC236}">
                  <a16:creationId xmlns:a16="http://schemas.microsoft.com/office/drawing/2014/main" id="{16CAA714-ED15-4581-8864-A2E951E6BF6F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141073" y="-2426598"/>
            <a:ext cx="3251200" cy="21945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9" name="TextBox 5">
              <a:extLst>
                <a:ext uri="{FF2B5EF4-FFF2-40B4-BE49-F238E27FC236}">
                  <a16:creationId xmlns:a16="http://schemas.microsoft.com/office/drawing/2014/main" id="{278A6654-33F7-4AC4-AAD3-43E8CF36BD57}"/>
                </a:ext>
              </a:extLst>
            </p:cNvPr>
            <p:cNvSpPr txBox="1"/>
            <p:nvPr/>
          </p:nvSpPr>
          <p:spPr>
            <a:xfrm>
              <a:off x="4662175" y="-491590"/>
              <a:ext cx="2431612" cy="1259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kern="900" spc="-68">
                  <a:solidFill>
                    <a:srgbClr val="00416A"/>
                  </a:solidFill>
                </a:rPr>
                <a:t>70%</a:t>
              </a:r>
            </a:p>
            <a:p>
              <a:pPr algn="ctr"/>
              <a:r>
                <a:rPr lang="pt-BR" sz="1600">
                  <a:solidFill>
                    <a:srgbClr val="00416A"/>
                  </a:solidFill>
                </a:rPr>
                <a:t>Mulheres</a:t>
              </a:r>
            </a:p>
          </p:txBody>
        </p:sp>
        <p:pic>
          <p:nvPicPr>
            <p:cNvPr id="60" name="Gráfico 59" descr="Feminino">
              <a:extLst>
                <a:ext uri="{FF2B5EF4-FFF2-40B4-BE49-F238E27FC236}">
                  <a16:creationId xmlns:a16="http://schemas.microsoft.com/office/drawing/2014/main" id="{CFF955F8-C689-4056-801B-974FABE26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23568" y="-1651089"/>
              <a:ext cx="666172" cy="666172"/>
            </a:xfrm>
            <a:prstGeom prst="rect">
              <a:avLst/>
            </a:prstGeom>
          </p:spPr>
        </p:pic>
      </p:grp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A4769B60-6A9B-40ED-8F07-F1CC471C60C4}"/>
              </a:ext>
            </a:extLst>
          </p:cNvPr>
          <p:cNvGrpSpPr/>
          <p:nvPr/>
        </p:nvGrpSpPr>
        <p:grpSpPr>
          <a:xfrm>
            <a:off x="7595362" y="3691331"/>
            <a:ext cx="1345040" cy="1909908"/>
            <a:chOff x="4263799" y="1103925"/>
            <a:chExt cx="3251200" cy="3735374"/>
          </a:xfrm>
        </p:grpSpPr>
        <p:graphicFrame>
          <p:nvGraphicFramePr>
            <p:cNvPr id="66" name="Content Placeholder 3">
              <a:extLst>
                <a:ext uri="{FF2B5EF4-FFF2-40B4-BE49-F238E27FC236}">
                  <a16:creationId xmlns:a16="http://schemas.microsoft.com/office/drawing/2014/main" id="{D7A6EF7B-8957-490A-B90A-7E9CF57935FE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263799" y="1103925"/>
            <a:ext cx="3251200" cy="21945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0" name="TextBox 7">
              <a:extLst>
                <a:ext uri="{FF2B5EF4-FFF2-40B4-BE49-F238E27FC236}">
                  <a16:creationId xmlns:a16="http://schemas.microsoft.com/office/drawing/2014/main" id="{65FF142A-F80E-454C-9418-297CD7B90F41}"/>
                </a:ext>
              </a:extLst>
            </p:cNvPr>
            <p:cNvSpPr txBox="1"/>
            <p:nvPr/>
          </p:nvSpPr>
          <p:spPr>
            <a:xfrm>
              <a:off x="4689481" y="3093657"/>
              <a:ext cx="2431610" cy="1745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kern="900" spc="-68">
                  <a:solidFill>
                    <a:srgbClr val="00416A"/>
                  </a:solidFill>
                </a:rPr>
                <a:t>70%</a:t>
              </a:r>
            </a:p>
            <a:p>
              <a:pPr algn="ctr"/>
              <a:r>
                <a:rPr lang="pt-BR" sz="1600">
                  <a:solidFill>
                    <a:srgbClr val="00416A"/>
                  </a:solidFill>
                </a:rPr>
                <a:t>Pretos e pardos</a:t>
              </a:r>
            </a:p>
          </p:txBody>
        </p:sp>
        <p:pic>
          <p:nvPicPr>
            <p:cNvPr id="71" name="Gráfico 70" descr="Rosto sorridente com preenchimento sólido ">
              <a:extLst>
                <a:ext uri="{FF2B5EF4-FFF2-40B4-BE49-F238E27FC236}">
                  <a16:creationId xmlns:a16="http://schemas.microsoft.com/office/drawing/2014/main" id="{944C5E43-4E76-4896-AC03-B402B72C937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485160" y="1858681"/>
              <a:ext cx="742639" cy="742642"/>
            </a:xfrm>
            <a:prstGeom prst="rect">
              <a:avLst/>
            </a:prstGeom>
          </p:spPr>
        </p:pic>
      </p:grpSp>
      <p:grpSp>
        <p:nvGrpSpPr>
          <p:cNvPr id="72" name="Agrupar 71">
            <a:extLst>
              <a:ext uri="{FF2B5EF4-FFF2-40B4-BE49-F238E27FC236}">
                <a16:creationId xmlns:a16="http://schemas.microsoft.com/office/drawing/2014/main" id="{5175B763-C661-44C2-9FCB-C06F79F6304B}"/>
              </a:ext>
            </a:extLst>
          </p:cNvPr>
          <p:cNvGrpSpPr/>
          <p:nvPr/>
        </p:nvGrpSpPr>
        <p:grpSpPr>
          <a:xfrm>
            <a:off x="10150677" y="1790008"/>
            <a:ext cx="1797548" cy="1939763"/>
            <a:chOff x="9386787" y="1148470"/>
            <a:chExt cx="3251200" cy="3615790"/>
          </a:xfrm>
        </p:grpSpPr>
        <p:graphicFrame>
          <p:nvGraphicFramePr>
            <p:cNvPr id="73" name="Content Placeholder 3">
              <a:extLst>
                <a:ext uri="{FF2B5EF4-FFF2-40B4-BE49-F238E27FC236}">
                  <a16:creationId xmlns:a16="http://schemas.microsoft.com/office/drawing/2014/main" id="{8DD3EBA5-9A01-4353-956B-2FAA9EA0F779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9386787" y="1148470"/>
            <a:ext cx="3251200" cy="21945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74" name="TextBox 7">
              <a:extLst>
                <a:ext uri="{FF2B5EF4-FFF2-40B4-BE49-F238E27FC236}">
                  <a16:creationId xmlns:a16="http://schemas.microsoft.com/office/drawing/2014/main" id="{F71DE7EE-3AA1-4AF6-8081-A9E27F6D7CA4}"/>
                </a:ext>
              </a:extLst>
            </p:cNvPr>
            <p:cNvSpPr txBox="1"/>
            <p:nvPr/>
          </p:nvSpPr>
          <p:spPr>
            <a:xfrm>
              <a:off x="9797592" y="3100510"/>
              <a:ext cx="2431614" cy="1663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kern="900" spc="-68">
                  <a:solidFill>
                    <a:srgbClr val="00416A"/>
                  </a:solidFill>
                </a:rPr>
                <a:t>+50%</a:t>
              </a:r>
            </a:p>
            <a:p>
              <a:pPr algn="ctr"/>
              <a:r>
                <a:rPr lang="pt-BR" sz="1600">
                  <a:solidFill>
                    <a:srgbClr val="00416A"/>
                  </a:solidFill>
                </a:rPr>
                <a:t>Mulheres Negras</a:t>
              </a:r>
            </a:p>
          </p:txBody>
        </p:sp>
        <p:pic>
          <p:nvPicPr>
            <p:cNvPr id="79" name="Gráfico 78" descr="Perfil de mulher">
              <a:extLst>
                <a:ext uri="{FF2B5EF4-FFF2-40B4-BE49-F238E27FC236}">
                  <a16:creationId xmlns:a16="http://schemas.microsoft.com/office/drawing/2014/main" id="{8ADF9482-F044-4EC2-9B6C-58D2B430753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0700108" y="1933434"/>
              <a:ext cx="656973" cy="656973"/>
            </a:xfrm>
            <a:prstGeom prst="rect">
              <a:avLst/>
            </a:prstGeom>
          </p:spPr>
        </p:pic>
      </p:grpSp>
      <p:grpSp>
        <p:nvGrpSpPr>
          <p:cNvPr id="101" name="Agrupar 100">
            <a:extLst>
              <a:ext uri="{FF2B5EF4-FFF2-40B4-BE49-F238E27FC236}">
                <a16:creationId xmlns:a16="http://schemas.microsoft.com/office/drawing/2014/main" id="{9595E606-E03A-4461-8181-089AF4316A24}"/>
              </a:ext>
            </a:extLst>
          </p:cNvPr>
          <p:cNvGrpSpPr/>
          <p:nvPr/>
        </p:nvGrpSpPr>
        <p:grpSpPr>
          <a:xfrm>
            <a:off x="10221767" y="3659535"/>
            <a:ext cx="1655369" cy="1696456"/>
            <a:chOff x="8719433" y="3977090"/>
            <a:chExt cx="2023932" cy="1998016"/>
          </a:xfrm>
        </p:grpSpPr>
        <p:grpSp>
          <p:nvGrpSpPr>
            <p:cNvPr id="102" name="Agrupar 101">
              <a:extLst>
                <a:ext uri="{FF2B5EF4-FFF2-40B4-BE49-F238E27FC236}">
                  <a16:creationId xmlns:a16="http://schemas.microsoft.com/office/drawing/2014/main" id="{89FBD085-430F-4F09-B413-BA2C8818F9B9}"/>
                </a:ext>
              </a:extLst>
            </p:cNvPr>
            <p:cNvGrpSpPr/>
            <p:nvPr/>
          </p:nvGrpSpPr>
          <p:grpSpPr>
            <a:xfrm>
              <a:off x="8719433" y="3977090"/>
              <a:ext cx="2023932" cy="1998016"/>
              <a:chOff x="4263799" y="1103925"/>
              <a:chExt cx="3251200" cy="3209569"/>
            </a:xfrm>
          </p:grpSpPr>
          <p:graphicFrame>
            <p:nvGraphicFramePr>
              <p:cNvPr id="104" name="Content Placeholder 3">
                <a:extLst>
                  <a:ext uri="{FF2B5EF4-FFF2-40B4-BE49-F238E27FC236}">
                    <a16:creationId xmlns:a16="http://schemas.microsoft.com/office/drawing/2014/main" id="{64C9CCDB-0BF1-4085-AE3D-BF9EF874821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263799" y="1103925"/>
              <a:ext cx="3251200" cy="219456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1"/>
              </a:graphicData>
            </a:graphic>
          </p:graphicFrame>
          <p:sp>
            <p:nvSpPr>
              <p:cNvPr id="105" name="TextBox 7">
                <a:extLst>
                  <a:ext uri="{FF2B5EF4-FFF2-40B4-BE49-F238E27FC236}">
                    <a16:creationId xmlns:a16="http://schemas.microsoft.com/office/drawing/2014/main" id="{65888DFB-1374-420D-B5EC-768603B9AD2C}"/>
                  </a:ext>
                </a:extLst>
              </p:cNvPr>
              <p:cNvSpPr txBox="1"/>
              <p:nvPr/>
            </p:nvSpPr>
            <p:spPr>
              <a:xfrm>
                <a:off x="4673593" y="3090684"/>
                <a:ext cx="2431613" cy="1222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kern="900" spc="-68">
                    <a:solidFill>
                      <a:srgbClr val="00416A"/>
                    </a:solidFill>
                  </a:rPr>
                  <a:t>58%</a:t>
                </a:r>
              </a:p>
              <a:p>
                <a:pPr algn="ctr"/>
                <a:r>
                  <a:rPr lang="pt-BR" sz="1600">
                    <a:solidFill>
                      <a:srgbClr val="00416A"/>
                    </a:solidFill>
                  </a:rPr>
                  <a:t>Têm filhos</a:t>
                </a:r>
              </a:p>
            </p:txBody>
          </p:sp>
        </p:grpSp>
        <p:pic>
          <p:nvPicPr>
            <p:cNvPr id="103" name="Gráfico 102" descr="Mulher trocando fralda do bebê">
              <a:extLst>
                <a:ext uri="{FF2B5EF4-FFF2-40B4-BE49-F238E27FC236}">
                  <a16:creationId xmlns:a16="http://schemas.microsoft.com/office/drawing/2014/main" id="{60A05F9B-DFC4-4928-9E50-D8F9C4566F3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9435933" y="4364701"/>
              <a:ext cx="590931" cy="590931"/>
            </a:xfrm>
            <a:prstGeom prst="rect">
              <a:avLst/>
            </a:prstGeom>
          </p:spPr>
        </p:pic>
      </p:grpSp>
      <p:sp>
        <p:nvSpPr>
          <p:cNvPr id="33" name="Espaço Reservado para Conteúdo 6">
            <a:extLst>
              <a:ext uri="{FF2B5EF4-FFF2-40B4-BE49-F238E27FC236}">
                <a16:creationId xmlns:a16="http://schemas.microsoft.com/office/drawing/2014/main" id="{8AC75381-CBB5-4DC1-A369-004500565D3B}"/>
              </a:ext>
            </a:extLst>
          </p:cNvPr>
          <p:cNvSpPr txBox="1">
            <a:spLocks/>
          </p:cNvSpPr>
          <p:nvPr/>
        </p:nvSpPr>
        <p:spPr>
          <a:xfrm>
            <a:off x="0" y="6618130"/>
            <a:ext cx="3605596" cy="253774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marL="0" lvl="1">
              <a:lnSpc>
                <a:spcPct val="110000"/>
              </a:lnSpc>
              <a:buClr>
                <a:srgbClr val="9CBAE2">
                  <a:lumMod val="50000"/>
                </a:srgbClr>
              </a:buClr>
              <a:defRPr/>
            </a:pPr>
            <a:r>
              <a:rPr lang="pt-BR" sz="900" i="1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Fonte: </a:t>
            </a:r>
            <a:r>
              <a:rPr lang="pt-BR" sz="900" i="1" err="1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Frost</a:t>
            </a:r>
            <a:r>
              <a:rPr lang="pt-BR" sz="900" i="1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 &amp; Sullivan (2020), RAIS/MTE (2015) , PNAD, (2017), ABT (2021) </a:t>
            </a:r>
          </a:p>
        </p:txBody>
      </p:sp>
    </p:spTree>
    <p:extLst>
      <p:ext uri="{BB962C8B-B14F-4D97-AF65-F5344CB8AC3E}">
        <p14:creationId xmlns:p14="http://schemas.microsoft.com/office/powerpoint/2010/main" val="2449506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>
            <a:extLst>
              <a:ext uri="{FF2B5EF4-FFF2-40B4-BE49-F238E27FC236}">
                <a16:creationId xmlns:a16="http://schemas.microsoft.com/office/drawing/2014/main" id="{ED2F7112-FB48-AF3E-FC33-A098FF6CD91A}"/>
              </a:ext>
            </a:extLst>
          </p:cNvPr>
          <p:cNvSpPr txBox="1"/>
          <p:nvPr/>
        </p:nvSpPr>
        <p:spPr>
          <a:xfrm>
            <a:off x="433387" y="1242226"/>
            <a:ext cx="115490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t-BR" altLang="ko-K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Arial" pitchFamily="34" charset="0"/>
              </a:rPr>
              <a:t>Risco de aumento de 200% da carga tributária indireta </a:t>
            </a:r>
            <a:r>
              <a:rPr kumimoji="0" lang="pt-BR" altLang="ko-KR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Arial" pitchFamily="34" charset="0"/>
              </a:rPr>
              <a:t>para o setor de </a:t>
            </a:r>
            <a:r>
              <a:rPr kumimoji="0" lang="pt-BR" altLang="ko-K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Arial" pitchFamily="34" charset="0"/>
              </a:rPr>
              <a:t>telesserviços</a:t>
            </a:r>
            <a:r>
              <a:rPr kumimoji="0" lang="pt-BR" altLang="ko-KR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Arial" pitchFamily="34" charset="0"/>
              </a:rPr>
              <a:t> (simulação com alíquota de 25%, conforme estudos feitos pelo setor)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pt-BR" altLang="ko-KR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맑은 고딕" panose="020B0503020000020004" pitchFamily="34" charset="-127"/>
              <a:cs typeface="Arial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altLang="ko-KR" sz="2800" b="1" dirty="0">
                <a:solidFill>
                  <a:schemeClr val="tx2"/>
                </a:solidFill>
                <a:ea typeface="맑은 고딕" panose="020B0503020000020004" pitchFamily="34" charset="-127"/>
                <a:cs typeface="Arial" pitchFamily="34" charset="0"/>
              </a:rPr>
              <a:t>O IVA tende a ser cumulativo na cadeia do setor de </a:t>
            </a:r>
            <a:r>
              <a:rPr lang="pt-BR" altLang="ko-KR" sz="2800" b="1" dirty="0" err="1">
                <a:solidFill>
                  <a:schemeClr val="tx2"/>
                </a:solidFill>
                <a:ea typeface="맑은 고딕" panose="020B0503020000020004" pitchFamily="34" charset="-127"/>
                <a:cs typeface="Arial" pitchFamily="34" charset="0"/>
              </a:rPr>
              <a:t>telesserviços</a:t>
            </a:r>
            <a:r>
              <a:rPr lang="pt-BR" altLang="ko-KR" sz="2800" b="1" dirty="0">
                <a:solidFill>
                  <a:schemeClr val="tx2"/>
                </a:solidFill>
                <a:ea typeface="맑은 고딕" panose="020B0503020000020004" pitchFamily="34" charset="-127"/>
                <a:cs typeface="Arial" pitchFamily="34" charset="0"/>
              </a:rPr>
              <a:t>, conforme estudos feitos pelo setor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altLang="ko-KR" sz="2800" dirty="0">
              <a:solidFill>
                <a:schemeClr val="accent1">
                  <a:lumMod val="75000"/>
                </a:schemeClr>
              </a:solidFill>
              <a:ea typeface="맑은 고딕" panose="020B0503020000020004" pitchFamily="34" charset="-127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ko-K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Arial" pitchFamily="34" charset="0"/>
              </a:rPr>
              <a:t> </a:t>
            </a:r>
            <a:endParaRPr kumimoji="0" lang="en-US" altLang="ko-KR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" name="Hexagon 24">
            <a:extLst>
              <a:ext uri="{FF2B5EF4-FFF2-40B4-BE49-F238E27FC236}">
                <a16:creationId xmlns:a16="http://schemas.microsoft.com/office/drawing/2014/main" id="{11CE701B-5102-A184-599F-A712C24F775E}"/>
              </a:ext>
            </a:extLst>
          </p:cNvPr>
          <p:cNvSpPr/>
          <p:nvPr/>
        </p:nvSpPr>
        <p:spPr>
          <a:xfrm>
            <a:off x="4341877" y="4245147"/>
            <a:ext cx="6164198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bg1">
              <a:lumMod val="75000"/>
              <a:alpha val="3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" name="Hexagon 25">
            <a:extLst>
              <a:ext uri="{FF2B5EF4-FFF2-40B4-BE49-F238E27FC236}">
                <a16:creationId xmlns:a16="http://schemas.microsoft.com/office/drawing/2014/main" id="{F4B71AD8-2D47-BA94-1476-A3F0A1F7C724}"/>
              </a:ext>
            </a:extLst>
          </p:cNvPr>
          <p:cNvSpPr/>
          <p:nvPr/>
        </p:nvSpPr>
        <p:spPr>
          <a:xfrm>
            <a:off x="4480289" y="4351918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7" name="TextBox 28">
            <a:extLst>
              <a:ext uri="{FF2B5EF4-FFF2-40B4-BE49-F238E27FC236}">
                <a16:creationId xmlns:a16="http://schemas.microsoft.com/office/drawing/2014/main" id="{9C98E157-8579-0799-DBF6-2A35C5A662BD}"/>
              </a:ext>
            </a:extLst>
          </p:cNvPr>
          <p:cNvSpPr txBox="1"/>
          <p:nvPr/>
        </p:nvSpPr>
        <p:spPr>
          <a:xfrm>
            <a:off x="5549792" y="4359965"/>
            <a:ext cx="47753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tx2"/>
                </a:solidFill>
                <a:latin typeface="Prelo"/>
              </a:rPr>
              <a:t>I</a:t>
            </a:r>
            <a:r>
              <a:rPr lang="pt-BR" sz="1600" b="0" i="0" dirty="0">
                <a:solidFill>
                  <a:schemeClr val="tx2"/>
                </a:solidFill>
                <a:effectLst/>
                <a:latin typeface="Prelo"/>
              </a:rPr>
              <a:t>nstituições financeiras que devem ter regime especial, o que poderá dificultar o aproveitamento do crédito (como ocorre com o IVA na Europa).</a:t>
            </a:r>
          </a:p>
          <a:p>
            <a:endParaRPr lang="ko-KR" altLang="en-US" sz="140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18" name="Hexagon 29">
            <a:extLst>
              <a:ext uri="{FF2B5EF4-FFF2-40B4-BE49-F238E27FC236}">
                <a16:creationId xmlns:a16="http://schemas.microsoft.com/office/drawing/2014/main" id="{1DCFBC2F-8DCF-E805-47D9-06D4D90736E7}"/>
              </a:ext>
            </a:extLst>
          </p:cNvPr>
          <p:cNvSpPr/>
          <p:nvPr/>
        </p:nvSpPr>
        <p:spPr>
          <a:xfrm>
            <a:off x="4341877" y="5511801"/>
            <a:ext cx="6164197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 dirty="0"/>
          </a:p>
        </p:txBody>
      </p:sp>
      <p:sp>
        <p:nvSpPr>
          <p:cNvPr id="19" name="Hexagon 30">
            <a:extLst>
              <a:ext uri="{FF2B5EF4-FFF2-40B4-BE49-F238E27FC236}">
                <a16:creationId xmlns:a16="http://schemas.microsoft.com/office/drawing/2014/main" id="{EE4D8DC5-3066-C511-2E7B-E04A403219F2}"/>
              </a:ext>
            </a:extLst>
          </p:cNvPr>
          <p:cNvSpPr/>
          <p:nvPr/>
        </p:nvSpPr>
        <p:spPr>
          <a:xfrm>
            <a:off x="4480289" y="5618572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 dirty="0"/>
          </a:p>
        </p:txBody>
      </p:sp>
      <p:sp>
        <p:nvSpPr>
          <p:cNvPr id="22" name="TextBox 33">
            <a:extLst>
              <a:ext uri="{FF2B5EF4-FFF2-40B4-BE49-F238E27FC236}">
                <a16:creationId xmlns:a16="http://schemas.microsoft.com/office/drawing/2014/main" id="{F1D7D077-2278-D662-C478-50FA39DDA0CF}"/>
              </a:ext>
            </a:extLst>
          </p:cNvPr>
          <p:cNvSpPr txBox="1"/>
          <p:nvPr/>
        </p:nvSpPr>
        <p:spPr>
          <a:xfrm>
            <a:off x="5637052" y="5713053"/>
            <a:ext cx="4688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tx2"/>
                </a:solidFill>
              </a:rPr>
              <a:t>Setores regulados, </a:t>
            </a:r>
            <a:r>
              <a:rPr lang="pt-BR" sz="1600" dirty="0" err="1">
                <a:solidFill>
                  <a:schemeClr val="tx2"/>
                </a:solidFill>
              </a:rPr>
              <a:t>telecom</a:t>
            </a:r>
            <a:r>
              <a:rPr lang="pt-BR" sz="1600" dirty="0">
                <a:solidFill>
                  <a:schemeClr val="tx2"/>
                </a:solidFill>
              </a:rPr>
              <a:t>, energia, aviação, com potencial elevado acumulado de crédito.</a:t>
            </a:r>
          </a:p>
          <a:p>
            <a:endParaRPr lang="pt-BR" sz="1200" dirty="0">
              <a:solidFill>
                <a:schemeClr val="tx2"/>
              </a:solidFill>
            </a:endParaRPr>
          </a:p>
          <a:p>
            <a:endParaRPr lang="ko-KR" altLang="en-US" sz="1200" dirty="0">
              <a:solidFill>
                <a:schemeClr val="tx2"/>
              </a:solidFill>
              <a:cs typeface="Arial" pitchFamily="34" charset="0"/>
            </a:endParaRPr>
          </a:p>
        </p:txBody>
      </p:sp>
      <p:pic>
        <p:nvPicPr>
          <p:cNvPr id="26" name="Gráfico 25" descr="Edifício com preenchimento sólido">
            <a:extLst>
              <a:ext uri="{FF2B5EF4-FFF2-40B4-BE49-F238E27FC236}">
                <a16:creationId xmlns:a16="http://schemas.microsoft.com/office/drawing/2014/main" id="{9D48D482-1539-6E5D-BE02-C9D1CCF4A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64575" y="5665825"/>
            <a:ext cx="735951" cy="735951"/>
          </a:xfrm>
          <a:prstGeom prst="rect">
            <a:avLst/>
          </a:prstGeom>
        </p:spPr>
      </p:pic>
      <p:pic>
        <p:nvPicPr>
          <p:cNvPr id="28" name="Gráfico 27" descr="Banco com preenchimento sólido">
            <a:extLst>
              <a:ext uri="{FF2B5EF4-FFF2-40B4-BE49-F238E27FC236}">
                <a16:creationId xmlns:a16="http://schemas.microsoft.com/office/drawing/2014/main" id="{E8AE7761-65C8-59BD-F25F-00B97BE2E3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96286" y="4403730"/>
            <a:ext cx="672530" cy="672530"/>
          </a:xfrm>
          <a:prstGeom prst="rect">
            <a:avLst/>
          </a:prstGeom>
        </p:spPr>
      </p:pic>
      <p:sp>
        <p:nvSpPr>
          <p:cNvPr id="35" name="Hexagon 25">
            <a:extLst>
              <a:ext uri="{FF2B5EF4-FFF2-40B4-BE49-F238E27FC236}">
                <a16:creationId xmlns:a16="http://schemas.microsoft.com/office/drawing/2014/main" id="{1E3DB918-8C99-2435-D181-4AAFFD2B16D8}"/>
              </a:ext>
            </a:extLst>
          </p:cNvPr>
          <p:cNvSpPr/>
          <p:nvPr/>
        </p:nvSpPr>
        <p:spPr>
          <a:xfrm>
            <a:off x="2004084" y="4478245"/>
            <a:ext cx="2667460" cy="1815867"/>
          </a:xfrm>
          <a:prstGeom prst="hexagon">
            <a:avLst>
              <a:gd name="adj" fmla="val 38143"/>
              <a:gd name="vf" fmla="val 115470"/>
            </a:avLst>
          </a:prstGeom>
          <a:solidFill>
            <a:srgbClr val="002060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45F6E60B-A1B7-3C34-882E-30D2B057DB60}"/>
              </a:ext>
            </a:extLst>
          </p:cNvPr>
          <p:cNvSpPr txBox="1"/>
          <p:nvPr/>
        </p:nvSpPr>
        <p:spPr>
          <a:xfrm>
            <a:off x="2151978" y="4885778"/>
            <a:ext cx="225910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altLang="ko-K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맑은 고딕" panose="020B0503020000020004" pitchFamily="34" charset="-127"/>
                <a:cs typeface="Arial" pitchFamily="34" charset="0"/>
              </a:rPr>
              <a:t>Quase 80% dos clientes do setor de </a:t>
            </a:r>
            <a:r>
              <a:rPr lang="pt-BR" altLang="ko-KR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맑은 고딕" panose="020B0503020000020004" pitchFamily="34" charset="-127"/>
                <a:cs typeface="Arial" pitchFamily="34" charset="0"/>
              </a:rPr>
              <a:t>telesserviços</a:t>
            </a:r>
            <a:r>
              <a:rPr lang="pt-BR" altLang="ko-K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맑은 고딕" panose="020B0503020000020004" pitchFamily="34" charset="-127"/>
                <a:cs typeface="Arial" pitchFamily="34" charset="0"/>
              </a:rPr>
              <a:t> são: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E43BA7F-DDDD-4CA9-AFE0-E7506FF43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2" y="103932"/>
            <a:ext cx="98550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pt-BR" sz="2400" b="1" dirty="0">
                <a:solidFill>
                  <a:schemeClr val="bg1"/>
                </a:solidFill>
              </a:rPr>
              <a:t>Efeitos da reforma de IVA com alíquota única e sem solução para o emprego</a:t>
            </a:r>
          </a:p>
        </p:txBody>
      </p:sp>
    </p:spTree>
    <p:extLst>
      <p:ext uri="{BB962C8B-B14F-4D97-AF65-F5344CB8AC3E}">
        <p14:creationId xmlns:p14="http://schemas.microsoft.com/office/powerpoint/2010/main" val="2618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0A8B5D4-D009-4FE5-BDE3-FC78BE691795}"/>
              </a:ext>
            </a:extLst>
          </p:cNvPr>
          <p:cNvGrpSpPr/>
          <p:nvPr/>
        </p:nvGrpSpPr>
        <p:grpSpPr>
          <a:xfrm>
            <a:off x="3066012" y="2836132"/>
            <a:ext cx="7634288" cy="2081307"/>
            <a:chOff x="3027362" y="3546496"/>
            <a:chExt cx="7600950" cy="958850"/>
          </a:xfrm>
        </p:grpSpPr>
        <p:sp>
          <p:nvSpPr>
            <p:cNvPr id="77" name="Freeform 12">
              <a:extLst>
                <a:ext uri="{FF2B5EF4-FFF2-40B4-BE49-F238E27FC236}">
                  <a16:creationId xmlns:a16="http://schemas.microsoft.com/office/drawing/2014/main" id="{A7E05C65-14D4-455B-8F0A-B1C8EFAFB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762" y="3546496"/>
              <a:ext cx="7194550" cy="958850"/>
            </a:xfrm>
            <a:custGeom>
              <a:avLst/>
              <a:gdLst>
                <a:gd name="T0" fmla="*/ 0 w 13597"/>
                <a:gd name="T1" fmla="*/ 0 h 1812"/>
                <a:gd name="T2" fmla="*/ 1495 w 13597"/>
                <a:gd name="T3" fmla="*/ 0 h 1812"/>
                <a:gd name="T4" fmla="*/ 11204 w 13597"/>
                <a:gd name="T5" fmla="*/ 0 h 1812"/>
                <a:gd name="T6" fmla="*/ 11698 w 13597"/>
                <a:gd name="T7" fmla="*/ 0 h 1812"/>
                <a:gd name="T8" fmla="*/ 13111 w 13597"/>
                <a:gd name="T9" fmla="*/ 0 h 1812"/>
                <a:gd name="T10" fmla="*/ 13597 w 13597"/>
                <a:gd name="T11" fmla="*/ 888 h 1812"/>
                <a:gd name="T12" fmla="*/ 13140 w 13597"/>
                <a:gd name="T13" fmla="*/ 1803 h 1812"/>
                <a:gd name="T14" fmla="*/ 11698 w 13597"/>
                <a:gd name="T15" fmla="*/ 1805 h 1812"/>
                <a:gd name="T16" fmla="*/ 11698 w 13597"/>
                <a:gd name="T17" fmla="*/ 1806 h 1812"/>
                <a:gd name="T18" fmla="*/ 1495 w 13597"/>
                <a:gd name="T19" fmla="*/ 1810 h 1812"/>
                <a:gd name="T20" fmla="*/ 0 w 13597"/>
                <a:gd name="T21" fmla="*/ 1812 h 1812"/>
                <a:gd name="T22" fmla="*/ 0 w 13597"/>
                <a:gd name="T23" fmla="*/ 0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97" h="1812">
                  <a:moveTo>
                    <a:pt x="0" y="0"/>
                  </a:moveTo>
                  <a:lnTo>
                    <a:pt x="1495" y="0"/>
                  </a:lnTo>
                  <a:lnTo>
                    <a:pt x="11204" y="0"/>
                  </a:lnTo>
                  <a:lnTo>
                    <a:pt x="11698" y="0"/>
                  </a:lnTo>
                  <a:lnTo>
                    <a:pt x="13111" y="0"/>
                  </a:lnTo>
                  <a:lnTo>
                    <a:pt x="13597" y="888"/>
                  </a:lnTo>
                  <a:lnTo>
                    <a:pt x="13140" y="1803"/>
                  </a:lnTo>
                  <a:lnTo>
                    <a:pt x="11698" y="1805"/>
                  </a:lnTo>
                  <a:lnTo>
                    <a:pt x="11698" y="1806"/>
                  </a:lnTo>
                  <a:lnTo>
                    <a:pt x="1495" y="1810"/>
                  </a:lnTo>
                  <a:lnTo>
                    <a:pt x="0" y="181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7700">
                  <a:srgbClr val="EEEEEE"/>
                </a:gs>
                <a:gs pos="0">
                  <a:schemeClr val="bg1">
                    <a:lumMod val="95000"/>
                    <a:alpha val="0"/>
                  </a:schemeClr>
                </a:gs>
                <a:gs pos="100000">
                  <a:schemeClr val="tx1">
                    <a:lumMod val="50000"/>
                    <a:lumOff val="50000"/>
                    <a:alpha val="28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8" name="Freeform 13">
              <a:extLst>
                <a:ext uri="{FF2B5EF4-FFF2-40B4-BE49-F238E27FC236}">
                  <a16:creationId xmlns:a16="http://schemas.microsoft.com/office/drawing/2014/main" id="{2FDA4248-E954-4F26-BF1B-EEE0BC70CE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362" y="3546496"/>
              <a:ext cx="406400" cy="958850"/>
            </a:xfrm>
            <a:custGeom>
              <a:avLst/>
              <a:gdLst>
                <a:gd name="T0" fmla="*/ 768 w 768"/>
                <a:gd name="T1" fmla="*/ 1812 h 1812"/>
                <a:gd name="T2" fmla="*/ 768 w 768"/>
                <a:gd name="T3" fmla="*/ 0 h 1812"/>
                <a:gd name="T4" fmla="*/ 0 w 768"/>
                <a:gd name="T5" fmla="*/ 12 h 1812"/>
                <a:gd name="T6" fmla="*/ 0 w 768"/>
                <a:gd name="T7" fmla="*/ 1509 h 1812"/>
                <a:gd name="T8" fmla="*/ 768 w 768"/>
                <a:gd name="T9" fmla="*/ 1812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1812">
                  <a:moveTo>
                    <a:pt x="768" y="1812"/>
                  </a:moveTo>
                  <a:lnTo>
                    <a:pt x="768" y="0"/>
                  </a:lnTo>
                  <a:lnTo>
                    <a:pt x="0" y="12"/>
                  </a:lnTo>
                  <a:lnTo>
                    <a:pt x="0" y="1509"/>
                  </a:lnTo>
                  <a:lnTo>
                    <a:pt x="768" y="1812"/>
                  </a:lnTo>
                  <a:close/>
                </a:path>
              </a:pathLst>
            </a:custGeom>
            <a:gradFill>
              <a:gsLst>
                <a:gs pos="17700">
                  <a:srgbClr val="EEEEEE"/>
                </a:gs>
                <a:gs pos="0">
                  <a:schemeClr val="bg1">
                    <a:lumMod val="95000"/>
                    <a:alpha val="0"/>
                  </a:schemeClr>
                </a:gs>
                <a:gs pos="100000">
                  <a:schemeClr val="tx1">
                    <a:lumMod val="50000"/>
                    <a:lumOff val="50000"/>
                    <a:alpha val="28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5" name="Freeform 11"/>
          <p:cNvSpPr>
            <a:spLocks/>
          </p:cNvSpPr>
          <p:nvPr/>
        </p:nvSpPr>
        <p:spPr bwMode="auto">
          <a:xfrm>
            <a:off x="1599162" y="2792624"/>
            <a:ext cx="1466850" cy="1719489"/>
          </a:xfrm>
          <a:custGeom>
            <a:avLst/>
            <a:gdLst>
              <a:gd name="T0" fmla="*/ 2771 w 2771"/>
              <a:gd name="T1" fmla="*/ 0 h 1497"/>
              <a:gd name="T2" fmla="*/ 136 w 2771"/>
              <a:gd name="T3" fmla="*/ 0 h 1497"/>
              <a:gd name="T4" fmla="*/ 130 w 2771"/>
              <a:gd name="T5" fmla="*/ 0 h 1497"/>
              <a:gd name="T6" fmla="*/ 122 w 2771"/>
              <a:gd name="T7" fmla="*/ 1 h 1497"/>
              <a:gd name="T8" fmla="*/ 116 w 2771"/>
              <a:gd name="T9" fmla="*/ 1 h 1497"/>
              <a:gd name="T10" fmla="*/ 109 w 2771"/>
              <a:gd name="T11" fmla="*/ 2 h 1497"/>
              <a:gd name="T12" fmla="*/ 95 w 2771"/>
              <a:gd name="T13" fmla="*/ 6 h 1497"/>
              <a:gd name="T14" fmla="*/ 84 w 2771"/>
              <a:gd name="T15" fmla="*/ 11 h 1497"/>
              <a:gd name="T16" fmla="*/ 72 w 2771"/>
              <a:gd name="T17" fmla="*/ 16 h 1497"/>
              <a:gd name="T18" fmla="*/ 60 w 2771"/>
              <a:gd name="T19" fmla="*/ 24 h 1497"/>
              <a:gd name="T20" fmla="*/ 49 w 2771"/>
              <a:gd name="T21" fmla="*/ 31 h 1497"/>
              <a:gd name="T22" fmla="*/ 41 w 2771"/>
              <a:gd name="T23" fmla="*/ 41 h 1497"/>
              <a:gd name="T24" fmla="*/ 31 w 2771"/>
              <a:gd name="T25" fmla="*/ 49 h 1497"/>
              <a:gd name="T26" fmla="*/ 24 w 2771"/>
              <a:gd name="T27" fmla="*/ 60 h 1497"/>
              <a:gd name="T28" fmla="*/ 17 w 2771"/>
              <a:gd name="T29" fmla="*/ 72 h 1497"/>
              <a:gd name="T30" fmla="*/ 11 w 2771"/>
              <a:gd name="T31" fmla="*/ 83 h 1497"/>
              <a:gd name="T32" fmla="*/ 6 w 2771"/>
              <a:gd name="T33" fmla="*/ 95 h 1497"/>
              <a:gd name="T34" fmla="*/ 2 w 2771"/>
              <a:gd name="T35" fmla="*/ 108 h 1497"/>
              <a:gd name="T36" fmla="*/ 1 w 2771"/>
              <a:gd name="T37" fmla="*/ 115 h 1497"/>
              <a:gd name="T38" fmla="*/ 0 w 2771"/>
              <a:gd name="T39" fmla="*/ 122 h 1497"/>
              <a:gd name="T40" fmla="*/ 0 w 2771"/>
              <a:gd name="T41" fmla="*/ 130 h 1497"/>
              <a:gd name="T42" fmla="*/ 0 w 2771"/>
              <a:gd name="T43" fmla="*/ 136 h 1497"/>
              <a:gd name="T44" fmla="*/ 0 w 2771"/>
              <a:gd name="T45" fmla="*/ 1361 h 1497"/>
              <a:gd name="T46" fmla="*/ 0 w 2771"/>
              <a:gd name="T47" fmla="*/ 1369 h 1497"/>
              <a:gd name="T48" fmla="*/ 0 w 2771"/>
              <a:gd name="T49" fmla="*/ 1375 h 1497"/>
              <a:gd name="T50" fmla="*/ 1 w 2771"/>
              <a:gd name="T51" fmla="*/ 1382 h 1497"/>
              <a:gd name="T52" fmla="*/ 2 w 2771"/>
              <a:gd name="T53" fmla="*/ 1388 h 1497"/>
              <a:gd name="T54" fmla="*/ 6 w 2771"/>
              <a:gd name="T55" fmla="*/ 1402 h 1497"/>
              <a:gd name="T56" fmla="*/ 11 w 2771"/>
              <a:gd name="T57" fmla="*/ 1414 h 1497"/>
              <a:gd name="T58" fmla="*/ 17 w 2771"/>
              <a:gd name="T59" fmla="*/ 1425 h 1497"/>
              <a:gd name="T60" fmla="*/ 24 w 2771"/>
              <a:gd name="T61" fmla="*/ 1437 h 1497"/>
              <a:gd name="T62" fmla="*/ 31 w 2771"/>
              <a:gd name="T63" fmla="*/ 1448 h 1497"/>
              <a:gd name="T64" fmla="*/ 41 w 2771"/>
              <a:gd name="T65" fmla="*/ 1457 h 1497"/>
              <a:gd name="T66" fmla="*/ 49 w 2771"/>
              <a:gd name="T67" fmla="*/ 1466 h 1497"/>
              <a:gd name="T68" fmla="*/ 60 w 2771"/>
              <a:gd name="T69" fmla="*/ 1474 h 1497"/>
              <a:gd name="T70" fmla="*/ 72 w 2771"/>
              <a:gd name="T71" fmla="*/ 1480 h 1497"/>
              <a:gd name="T72" fmla="*/ 84 w 2771"/>
              <a:gd name="T73" fmla="*/ 1487 h 1497"/>
              <a:gd name="T74" fmla="*/ 95 w 2771"/>
              <a:gd name="T75" fmla="*/ 1491 h 1497"/>
              <a:gd name="T76" fmla="*/ 109 w 2771"/>
              <a:gd name="T77" fmla="*/ 1495 h 1497"/>
              <a:gd name="T78" fmla="*/ 116 w 2771"/>
              <a:gd name="T79" fmla="*/ 1496 h 1497"/>
              <a:gd name="T80" fmla="*/ 122 w 2771"/>
              <a:gd name="T81" fmla="*/ 1496 h 1497"/>
              <a:gd name="T82" fmla="*/ 130 w 2771"/>
              <a:gd name="T83" fmla="*/ 1497 h 1497"/>
              <a:gd name="T84" fmla="*/ 136 w 2771"/>
              <a:gd name="T85" fmla="*/ 1497 h 1497"/>
              <a:gd name="T86" fmla="*/ 2771 w 2771"/>
              <a:gd name="T87" fmla="*/ 1497 h 1497"/>
              <a:gd name="T88" fmla="*/ 2771 w 2771"/>
              <a:gd name="T89" fmla="*/ 0 h 1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771" h="1497">
                <a:moveTo>
                  <a:pt x="2771" y="0"/>
                </a:moveTo>
                <a:lnTo>
                  <a:pt x="136" y="0"/>
                </a:lnTo>
                <a:lnTo>
                  <a:pt x="130" y="0"/>
                </a:lnTo>
                <a:lnTo>
                  <a:pt x="122" y="1"/>
                </a:lnTo>
                <a:lnTo>
                  <a:pt x="116" y="1"/>
                </a:lnTo>
                <a:lnTo>
                  <a:pt x="109" y="2"/>
                </a:lnTo>
                <a:lnTo>
                  <a:pt x="95" y="6"/>
                </a:lnTo>
                <a:lnTo>
                  <a:pt x="84" y="11"/>
                </a:lnTo>
                <a:lnTo>
                  <a:pt x="72" y="16"/>
                </a:lnTo>
                <a:lnTo>
                  <a:pt x="60" y="24"/>
                </a:lnTo>
                <a:lnTo>
                  <a:pt x="49" y="31"/>
                </a:lnTo>
                <a:lnTo>
                  <a:pt x="41" y="41"/>
                </a:lnTo>
                <a:lnTo>
                  <a:pt x="31" y="49"/>
                </a:lnTo>
                <a:lnTo>
                  <a:pt x="24" y="60"/>
                </a:lnTo>
                <a:lnTo>
                  <a:pt x="17" y="72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15"/>
                </a:lnTo>
                <a:lnTo>
                  <a:pt x="0" y="122"/>
                </a:lnTo>
                <a:lnTo>
                  <a:pt x="0" y="130"/>
                </a:lnTo>
                <a:lnTo>
                  <a:pt x="0" y="136"/>
                </a:lnTo>
                <a:lnTo>
                  <a:pt x="0" y="1361"/>
                </a:lnTo>
                <a:lnTo>
                  <a:pt x="0" y="1369"/>
                </a:lnTo>
                <a:lnTo>
                  <a:pt x="0" y="1375"/>
                </a:lnTo>
                <a:lnTo>
                  <a:pt x="1" y="1382"/>
                </a:lnTo>
                <a:lnTo>
                  <a:pt x="2" y="1388"/>
                </a:lnTo>
                <a:lnTo>
                  <a:pt x="6" y="1402"/>
                </a:lnTo>
                <a:lnTo>
                  <a:pt x="11" y="1414"/>
                </a:lnTo>
                <a:lnTo>
                  <a:pt x="17" y="1425"/>
                </a:lnTo>
                <a:lnTo>
                  <a:pt x="24" y="1437"/>
                </a:lnTo>
                <a:lnTo>
                  <a:pt x="31" y="1448"/>
                </a:lnTo>
                <a:lnTo>
                  <a:pt x="41" y="1457"/>
                </a:lnTo>
                <a:lnTo>
                  <a:pt x="49" y="1466"/>
                </a:lnTo>
                <a:lnTo>
                  <a:pt x="60" y="1474"/>
                </a:lnTo>
                <a:lnTo>
                  <a:pt x="72" y="1480"/>
                </a:lnTo>
                <a:lnTo>
                  <a:pt x="84" y="1487"/>
                </a:lnTo>
                <a:lnTo>
                  <a:pt x="95" y="1491"/>
                </a:lnTo>
                <a:lnTo>
                  <a:pt x="109" y="1495"/>
                </a:lnTo>
                <a:lnTo>
                  <a:pt x="116" y="1496"/>
                </a:lnTo>
                <a:lnTo>
                  <a:pt x="122" y="1496"/>
                </a:lnTo>
                <a:lnTo>
                  <a:pt x="130" y="1497"/>
                </a:lnTo>
                <a:lnTo>
                  <a:pt x="136" y="1497"/>
                </a:lnTo>
                <a:lnTo>
                  <a:pt x="2771" y="1497"/>
                </a:lnTo>
                <a:lnTo>
                  <a:pt x="277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6" name="Freeform 12"/>
          <p:cNvSpPr>
            <a:spLocks/>
          </p:cNvSpPr>
          <p:nvPr/>
        </p:nvSpPr>
        <p:spPr bwMode="auto">
          <a:xfrm>
            <a:off x="3472412" y="2786274"/>
            <a:ext cx="7194550" cy="2081307"/>
          </a:xfrm>
          <a:custGeom>
            <a:avLst/>
            <a:gdLst>
              <a:gd name="T0" fmla="*/ 0 w 13597"/>
              <a:gd name="T1" fmla="*/ 0 h 1812"/>
              <a:gd name="T2" fmla="*/ 1495 w 13597"/>
              <a:gd name="T3" fmla="*/ 0 h 1812"/>
              <a:gd name="T4" fmla="*/ 11204 w 13597"/>
              <a:gd name="T5" fmla="*/ 0 h 1812"/>
              <a:gd name="T6" fmla="*/ 11698 w 13597"/>
              <a:gd name="T7" fmla="*/ 0 h 1812"/>
              <a:gd name="T8" fmla="*/ 13111 w 13597"/>
              <a:gd name="T9" fmla="*/ 0 h 1812"/>
              <a:gd name="T10" fmla="*/ 13597 w 13597"/>
              <a:gd name="T11" fmla="*/ 888 h 1812"/>
              <a:gd name="T12" fmla="*/ 13140 w 13597"/>
              <a:gd name="T13" fmla="*/ 1803 h 1812"/>
              <a:gd name="T14" fmla="*/ 11698 w 13597"/>
              <a:gd name="T15" fmla="*/ 1805 h 1812"/>
              <a:gd name="T16" fmla="*/ 11698 w 13597"/>
              <a:gd name="T17" fmla="*/ 1806 h 1812"/>
              <a:gd name="T18" fmla="*/ 1495 w 13597"/>
              <a:gd name="T19" fmla="*/ 1810 h 1812"/>
              <a:gd name="T20" fmla="*/ 0 w 13597"/>
              <a:gd name="T21" fmla="*/ 1812 h 1812"/>
              <a:gd name="T22" fmla="*/ 0 w 13597"/>
              <a:gd name="T23" fmla="*/ 0 h 1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597" h="1812">
                <a:moveTo>
                  <a:pt x="0" y="0"/>
                </a:moveTo>
                <a:lnTo>
                  <a:pt x="1495" y="0"/>
                </a:lnTo>
                <a:lnTo>
                  <a:pt x="11204" y="0"/>
                </a:lnTo>
                <a:lnTo>
                  <a:pt x="11698" y="0"/>
                </a:lnTo>
                <a:lnTo>
                  <a:pt x="13111" y="0"/>
                </a:lnTo>
                <a:lnTo>
                  <a:pt x="13597" y="888"/>
                </a:lnTo>
                <a:lnTo>
                  <a:pt x="13140" y="1803"/>
                </a:lnTo>
                <a:lnTo>
                  <a:pt x="11698" y="1805"/>
                </a:lnTo>
                <a:lnTo>
                  <a:pt x="11698" y="1806"/>
                </a:lnTo>
                <a:lnTo>
                  <a:pt x="1495" y="1810"/>
                </a:lnTo>
                <a:lnTo>
                  <a:pt x="0" y="1812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Freeform 13"/>
          <p:cNvSpPr>
            <a:spLocks/>
          </p:cNvSpPr>
          <p:nvPr/>
        </p:nvSpPr>
        <p:spPr bwMode="auto">
          <a:xfrm>
            <a:off x="3066012" y="2786274"/>
            <a:ext cx="406400" cy="2081307"/>
          </a:xfrm>
          <a:custGeom>
            <a:avLst/>
            <a:gdLst>
              <a:gd name="T0" fmla="*/ 768 w 768"/>
              <a:gd name="T1" fmla="*/ 1812 h 1812"/>
              <a:gd name="T2" fmla="*/ 768 w 768"/>
              <a:gd name="T3" fmla="*/ 0 h 1812"/>
              <a:gd name="T4" fmla="*/ 0 w 768"/>
              <a:gd name="T5" fmla="*/ 12 h 1812"/>
              <a:gd name="T6" fmla="*/ 0 w 768"/>
              <a:gd name="T7" fmla="*/ 1509 h 1812"/>
              <a:gd name="T8" fmla="*/ 768 w 768"/>
              <a:gd name="T9" fmla="*/ 1812 h 1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8" h="1812">
                <a:moveTo>
                  <a:pt x="768" y="1812"/>
                </a:moveTo>
                <a:lnTo>
                  <a:pt x="768" y="0"/>
                </a:lnTo>
                <a:lnTo>
                  <a:pt x="0" y="12"/>
                </a:lnTo>
                <a:lnTo>
                  <a:pt x="0" y="1509"/>
                </a:lnTo>
                <a:lnTo>
                  <a:pt x="768" y="181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1AB93F6-E47B-4C9D-8970-3AE6867E4570}"/>
              </a:ext>
            </a:extLst>
          </p:cNvPr>
          <p:cNvSpPr txBox="1"/>
          <p:nvPr/>
        </p:nvSpPr>
        <p:spPr>
          <a:xfrm>
            <a:off x="3620049" y="3229724"/>
            <a:ext cx="5896429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Por conta da restrição de uso do </a:t>
            </a:r>
            <a:r>
              <a:rPr kumimoji="0" lang="pt-BR" sz="28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cr</a:t>
            </a:r>
            <a:r>
              <a:rPr lang="pt-BR" sz="2800" kern="0" dirty="0" err="1">
                <a:solidFill>
                  <a:prstClr val="white"/>
                </a:solidFill>
                <a:cs typeface="Arial" pitchFamily="34" charset="0"/>
              </a:rPr>
              <a:t>éd</a:t>
            </a:r>
            <a:r>
              <a:rPr kumimoji="0" lang="pt-BR" sz="28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ito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 do IVA de clientes B2B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41BDD4A-764D-4C7B-AB93-304E487E0405}"/>
              </a:ext>
            </a:extLst>
          </p:cNvPr>
          <p:cNvSpPr txBox="1"/>
          <p:nvPr/>
        </p:nvSpPr>
        <p:spPr>
          <a:xfrm>
            <a:off x="3620049" y="2932346"/>
            <a:ext cx="589642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Tratamento diferenciado para</a:t>
            </a:r>
            <a:r>
              <a:rPr lang="pt-BR" sz="24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pt-BR" sz="2400" b="1" kern="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call</a:t>
            </a:r>
            <a:r>
              <a:rPr lang="pt-BR" sz="24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center</a:t>
            </a:r>
            <a:endParaRPr kumimoji="0" lang="pt-BR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Arial" pitchFamily="34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CAD723D-C6E2-4881-BB44-59700379C3D6}"/>
              </a:ext>
            </a:extLst>
          </p:cNvPr>
          <p:cNvGrpSpPr/>
          <p:nvPr/>
        </p:nvGrpSpPr>
        <p:grpSpPr>
          <a:xfrm>
            <a:off x="1717040" y="3171653"/>
            <a:ext cx="1203117" cy="961430"/>
            <a:chOff x="989130" y="3600760"/>
            <a:chExt cx="733688" cy="442927"/>
          </a:xfrm>
          <a:solidFill>
            <a:schemeClr val="accent1">
              <a:lumMod val="5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593DB39-2449-41F5-B568-CDB9287A4E8E}"/>
                </a:ext>
              </a:extLst>
            </p:cNvPr>
            <p:cNvSpPr/>
            <p:nvPr/>
          </p:nvSpPr>
          <p:spPr>
            <a:xfrm>
              <a:off x="1307802" y="3952025"/>
              <a:ext cx="75214" cy="75214"/>
            </a:xfrm>
            <a:custGeom>
              <a:avLst/>
              <a:gdLst>
                <a:gd name="connsiteX0" fmla="*/ 23604 w 75213"/>
                <a:gd name="connsiteY0" fmla="*/ 76253 h 75213"/>
                <a:gd name="connsiteX1" fmla="*/ 11068 w 75213"/>
                <a:gd name="connsiteY1" fmla="*/ 72075 h 75213"/>
                <a:gd name="connsiteX2" fmla="*/ 9396 w 75213"/>
                <a:gd name="connsiteY2" fmla="*/ 48675 h 75213"/>
                <a:gd name="connsiteX3" fmla="*/ 41989 w 75213"/>
                <a:gd name="connsiteY3" fmla="*/ 11068 h 75213"/>
                <a:gd name="connsiteX4" fmla="*/ 65389 w 75213"/>
                <a:gd name="connsiteY4" fmla="*/ 9396 h 75213"/>
                <a:gd name="connsiteX5" fmla="*/ 67060 w 75213"/>
                <a:gd name="connsiteY5" fmla="*/ 32796 h 75213"/>
                <a:gd name="connsiteX6" fmla="*/ 34468 w 75213"/>
                <a:gd name="connsiteY6" fmla="*/ 70403 h 75213"/>
                <a:gd name="connsiteX7" fmla="*/ 23604 w 75213"/>
                <a:gd name="connsiteY7" fmla="*/ 76253 h 75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5213" h="75213">
                  <a:moveTo>
                    <a:pt x="23604" y="76253"/>
                  </a:moveTo>
                  <a:cubicBezTo>
                    <a:pt x="19425" y="76253"/>
                    <a:pt x="14411" y="75418"/>
                    <a:pt x="11068" y="72075"/>
                  </a:cubicBezTo>
                  <a:cubicBezTo>
                    <a:pt x="4382" y="66225"/>
                    <a:pt x="3546" y="55361"/>
                    <a:pt x="9396" y="48675"/>
                  </a:cubicBezTo>
                  <a:lnTo>
                    <a:pt x="41989" y="11068"/>
                  </a:lnTo>
                  <a:cubicBezTo>
                    <a:pt x="47839" y="4382"/>
                    <a:pt x="58703" y="3546"/>
                    <a:pt x="65389" y="9396"/>
                  </a:cubicBezTo>
                  <a:cubicBezTo>
                    <a:pt x="72075" y="15246"/>
                    <a:pt x="72910" y="26111"/>
                    <a:pt x="67060" y="32796"/>
                  </a:cubicBezTo>
                  <a:lnTo>
                    <a:pt x="34468" y="70403"/>
                  </a:lnTo>
                  <a:cubicBezTo>
                    <a:pt x="31961" y="73746"/>
                    <a:pt x="27782" y="75418"/>
                    <a:pt x="23604" y="76253"/>
                  </a:cubicBez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7C73171-C1CE-4EB8-94F6-1064300A6784}"/>
                </a:ext>
              </a:extLst>
            </p:cNvPr>
            <p:cNvSpPr/>
            <p:nvPr/>
          </p:nvSpPr>
          <p:spPr>
            <a:xfrm>
              <a:off x="1252238" y="3918189"/>
              <a:ext cx="83571" cy="91928"/>
            </a:xfrm>
            <a:custGeom>
              <a:avLst/>
              <a:gdLst>
                <a:gd name="connsiteX0" fmla="*/ 28190 w 83571"/>
                <a:gd name="connsiteY0" fmla="*/ 90868 h 91928"/>
                <a:gd name="connsiteX1" fmla="*/ 12312 w 83571"/>
                <a:gd name="connsiteY1" fmla="*/ 85854 h 91928"/>
                <a:gd name="connsiteX2" fmla="*/ 10640 w 83571"/>
                <a:gd name="connsiteY2" fmla="*/ 56604 h 91928"/>
                <a:gd name="connsiteX3" fmla="*/ 49083 w 83571"/>
                <a:gd name="connsiteY3" fmla="*/ 12312 h 91928"/>
                <a:gd name="connsiteX4" fmla="*/ 78333 w 83571"/>
                <a:gd name="connsiteY4" fmla="*/ 10640 h 91928"/>
                <a:gd name="connsiteX5" fmla="*/ 80004 w 83571"/>
                <a:gd name="connsiteY5" fmla="*/ 39890 h 91928"/>
                <a:gd name="connsiteX6" fmla="*/ 41561 w 83571"/>
                <a:gd name="connsiteY6" fmla="*/ 84183 h 91928"/>
                <a:gd name="connsiteX7" fmla="*/ 28190 w 83571"/>
                <a:gd name="connsiteY7" fmla="*/ 90868 h 91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3571" h="91928">
                  <a:moveTo>
                    <a:pt x="28190" y="90868"/>
                  </a:moveTo>
                  <a:cubicBezTo>
                    <a:pt x="22340" y="91704"/>
                    <a:pt x="17326" y="90033"/>
                    <a:pt x="12312" y="85854"/>
                  </a:cubicBezTo>
                  <a:cubicBezTo>
                    <a:pt x="3954" y="78333"/>
                    <a:pt x="3119" y="64961"/>
                    <a:pt x="10640" y="56604"/>
                  </a:cubicBezTo>
                  <a:lnTo>
                    <a:pt x="49083" y="12312"/>
                  </a:lnTo>
                  <a:cubicBezTo>
                    <a:pt x="56604" y="3954"/>
                    <a:pt x="69976" y="3119"/>
                    <a:pt x="78333" y="10640"/>
                  </a:cubicBezTo>
                  <a:cubicBezTo>
                    <a:pt x="86690" y="18162"/>
                    <a:pt x="87526" y="31533"/>
                    <a:pt x="80004" y="39890"/>
                  </a:cubicBezTo>
                  <a:lnTo>
                    <a:pt x="41561" y="84183"/>
                  </a:lnTo>
                  <a:cubicBezTo>
                    <a:pt x="38219" y="88361"/>
                    <a:pt x="33204" y="90868"/>
                    <a:pt x="28190" y="90868"/>
                  </a:cubicBez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25EA7AF-3402-465D-9A8D-41890A253354}"/>
                </a:ext>
              </a:extLst>
            </p:cNvPr>
            <p:cNvSpPr/>
            <p:nvPr/>
          </p:nvSpPr>
          <p:spPr>
            <a:xfrm>
              <a:off x="1195362" y="3878863"/>
              <a:ext cx="91928" cy="100285"/>
            </a:xfrm>
            <a:custGeom>
              <a:avLst/>
              <a:gdLst>
                <a:gd name="connsiteX0" fmla="*/ 32416 w 91928"/>
                <a:gd name="connsiteY0" fmla="*/ 99273 h 100285"/>
                <a:gd name="connsiteX1" fmla="*/ 14031 w 91928"/>
                <a:gd name="connsiteY1" fmla="*/ 93423 h 100285"/>
                <a:gd name="connsiteX2" fmla="*/ 11524 w 91928"/>
                <a:gd name="connsiteY2" fmla="*/ 58323 h 100285"/>
                <a:gd name="connsiteX3" fmla="*/ 49966 w 91928"/>
                <a:gd name="connsiteY3" fmla="*/ 14031 h 100285"/>
                <a:gd name="connsiteX4" fmla="*/ 85066 w 91928"/>
                <a:gd name="connsiteY4" fmla="*/ 11524 h 100285"/>
                <a:gd name="connsiteX5" fmla="*/ 87573 w 91928"/>
                <a:gd name="connsiteY5" fmla="*/ 46623 h 100285"/>
                <a:gd name="connsiteX6" fmla="*/ 49131 w 91928"/>
                <a:gd name="connsiteY6" fmla="*/ 90916 h 100285"/>
                <a:gd name="connsiteX7" fmla="*/ 32416 w 91928"/>
                <a:gd name="connsiteY7" fmla="*/ 99273 h 10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928" h="100285">
                  <a:moveTo>
                    <a:pt x="32416" y="99273"/>
                  </a:moveTo>
                  <a:cubicBezTo>
                    <a:pt x="25731" y="100109"/>
                    <a:pt x="19045" y="97602"/>
                    <a:pt x="14031" y="93423"/>
                  </a:cubicBezTo>
                  <a:cubicBezTo>
                    <a:pt x="4002" y="84230"/>
                    <a:pt x="2331" y="68352"/>
                    <a:pt x="11524" y="58323"/>
                  </a:cubicBezTo>
                  <a:lnTo>
                    <a:pt x="49966" y="14031"/>
                  </a:lnTo>
                  <a:cubicBezTo>
                    <a:pt x="59159" y="4002"/>
                    <a:pt x="75038" y="2331"/>
                    <a:pt x="85066" y="11524"/>
                  </a:cubicBezTo>
                  <a:cubicBezTo>
                    <a:pt x="95095" y="20716"/>
                    <a:pt x="96766" y="36595"/>
                    <a:pt x="87573" y="46623"/>
                  </a:cubicBezTo>
                  <a:lnTo>
                    <a:pt x="49131" y="90916"/>
                  </a:lnTo>
                  <a:cubicBezTo>
                    <a:pt x="44952" y="95930"/>
                    <a:pt x="38266" y="99273"/>
                    <a:pt x="32416" y="99273"/>
                  </a:cubicBez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AC69742-3C3C-46EB-AFAD-26B990B48C32}"/>
                </a:ext>
              </a:extLst>
            </p:cNvPr>
            <p:cNvSpPr/>
            <p:nvPr/>
          </p:nvSpPr>
          <p:spPr>
            <a:xfrm>
              <a:off x="1134355" y="3842091"/>
              <a:ext cx="100285" cy="108642"/>
            </a:xfrm>
            <a:custGeom>
              <a:avLst/>
              <a:gdLst>
                <a:gd name="connsiteX0" fmla="*/ 32416 w 100285"/>
                <a:gd name="connsiteY0" fmla="*/ 105123 h 108642"/>
                <a:gd name="connsiteX1" fmla="*/ 14031 w 100285"/>
                <a:gd name="connsiteY1" fmla="*/ 99273 h 108642"/>
                <a:gd name="connsiteX2" fmla="*/ 11524 w 100285"/>
                <a:gd name="connsiteY2" fmla="*/ 64173 h 108642"/>
                <a:gd name="connsiteX3" fmla="*/ 55816 w 100285"/>
                <a:gd name="connsiteY3" fmla="*/ 14031 h 108642"/>
                <a:gd name="connsiteX4" fmla="*/ 90916 w 100285"/>
                <a:gd name="connsiteY4" fmla="*/ 11524 h 108642"/>
                <a:gd name="connsiteX5" fmla="*/ 93423 w 100285"/>
                <a:gd name="connsiteY5" fmla="*/ 46623 h 108642"/>
                <a:gd name="connsiteX6" fmla="*/ 49131 w 100285"/>
                <a:gd name="connsiteY6" fmla="*/ 96766 h 108642"/>
                <a:gd name="connsiteX7" fmla="*/ 32416 w 100285"/>
                <a:gd name="connsiteY7" fmla="*/ 105123 h 108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285" h="108642">
                  <a:moveTo>
                    <a:pt x="32416" y="105123"/>
                  </a:moveTo>
                  <a:cubicBezTo>
                    <a:pt x="25731" y="105959"/>
                    <a:pt x="19045" y="103452"/>
                    <a:pt x="14031" y="99273"/>
                  </a:cubicBezTo>
                  <a:cubicBezTo>
                    <a:pt x="4002" y="90080"/>
                    <a:pt x="2331" y="74202"/>
                    <a:pt x="11524" y="64173"/>
                  </a:cubicBezTo>
                  <a:lnTo>
                    <a:pt x="55816" y="14031"/>
                  </a:lnTo>
                  <a:cubicBezTo>
                    <a:pt x="65009" y="4002"/>
                    <a:pt x="80888" y="2331"/>
                    <a:pt x="90916" y="11524"/>
                  </a:cubicBezTo>
                  <a:cubicBezTo>
                    <a:pt x="100945" y="20716"/>
                    <a:pt x="102616" y="36595"/>
                    <a:pt x="93423" y="46623"/>
                  </a:cubicBezTo>
                  <a:lnTo>
                    <a:pt x="49131" y="96766"/>
                  </a:lnTo>
                  <a:cubicBezTo>
                    <a:pt x="44116" y="101780"/>
                    <a:pt x="38266" y="104287"/>
                    <a:pt x="32416" y="105123"/>
                  </a:cubicBez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7E6B2D0-2834-4049-9D64-1A6378460A53}"/>
                </a:ext>
              </a:extLst>
            </p:cNvPr>
            <p:cNvSpPr/>
            <p:nvPr/>
          </p:nvSpPr>
          <p:spPr>
            <a:xfrm>
              <a:off x="989130" y="3600760"/>
              <a:ext cx="175499" cy="208928"/>
            </a:xfrm>
            <a:custGeom>
              <a:avLst/>
              <a:gdLst>
                <a:gd name="connsiteX0" fmla="*/ 5484 w 175499"/>
                <a:gd name="connsiteY0" fmla="*/ 162598 h 208927"/>
                <a:gd name="connsiteX1" fmla="*/ 69834 w 175499"/>
                <a:gd name="connsiteY1" fmla="*/ 201876 h 208927"/>
                <a:gd name="connsiteX2" fmla="*/ 92398 w 175499"/>
                <a:gd name="connsiteY2" fmla="*/ 196026 h 208927"/>
                <a:gd name="connsiteX3" fmla="*/ 170119 w 175499"/>
                <a:gd name="connsiteY3" fmla="*/ 67327 h 208927"/>
                <a:gd name="connsiteX4" fmla="*/ 164269 w 175499"/>
                <a:gd name="connsiteY4" fmla="*/ 44763 h 208927"/>
                <a:gd name="connsiteX5" fmla="*/ 100755 w 175499"/>
                <a:gd name="connsiteY5" fmla="*/ 5484 h 208927"/>
                <a:gd name="connsiteX6" fmla="*/ 5484 w 175499"/>
                <a:gd name="connsiteY6" fmla="*/ 162598 h 208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5499" h="208927">
                  <a:moveTo>
                    <a:pt x="5484" y="162598"/>
                  </a:moveTo>
                  <a:lnTo>
                    <a:pt x="69834" y="201876"/>
                  </a:lnTo>
                  <a:cubicBezTo>
                    <a:pt x="77355" y="206891"/>
                    <a:pt x="88220" y="204383"/>
                    <a:pt x="92398" y="196026"/>
                  </a:cubicBezTo>
                  <a:lnTo>
                    <a:pt x="170119" y="67327"/>
                  </a:lnTo>
                  <a:cubicBezTo>
                    <a:pt x="175134" y="59806"/>
                    <a:pt x="172626" y="48941"/>
                    <a:pt x="164269" y="44763"/>
                  </a:cubicBezTo>
                  <a:lnTo>
                    <a:pt x="100755" y="5484"/>
                  </a:lnTo>
                  <a:lnTo>
                    <a:pt x="5484" y="162598"/>
                  </a:ln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BD387384-76DC-495B-8166-13CC3827F2CB}"/>
                </a:ext>
              </a:extLst>
            </p:cNvPr>
            <p:cNvSpPr/>
            <p:nvPr/>
          </p:nvSpPr>
          <p:spPr>
            <a:xfrm>
              <a:off x="1091923" y="3675974"/>
              <a:ext cx="451284" cy="367713"/>
            </a:xfrm>
            <a:custGeom>
              <a:avLst/>
              <a:gdLst>
                <a:gd name="connsiteX0" fmla="*/ 444232 w 451283"/>
                <a:gd name="connsiteY0" fmla="*/ 196862 h 367712"/>
                <a:gd name="connsiteX1" fmla="*/ 309683 w 451283"/>
                <a:gd name="connsiteY1" fmla="*/ 81534 h 367712"/>
                <a:gd name="connsiteX2" fmla="*/ 300490 w 451283"/>
                <a:gd name="connsiteY2" fmla="*/ 73177 h 367712"/>
                <a:gd name="connsiteX3" fmla="*/ 242826 w 451283"/>
                <a:gd name="connsiteY3" fmla="*/ 139198 h 367712"/>
                <a:gd name="connsiteX4" fmla="*/ 209398 w 451283"/>
                <a:gd name="connsiteY4" fmla="*/ 155912 h 367712"/>
                <a:gd name="connsiteX5" fmla="*/ 205219 w 451283"/>
                <a:gd name="connsiteY5" fmla="*/ 155912 h 367712"/>
                <a:gd name="connsiteX6" fmla="*/ 172626 w 451283"/>
                <a:gd name="connsiteY6" fmla="*/ 143377 h 367712"/>
                <a:gd name="connsiteX7" fmla="*/ 167612 w 451283"/>
                <a:gd name="connsiteY7" fmla="*/ 72341 h 367712"/>
                <a:gd name="connsiteX8" fmla="*/ 216919 w 451283"/>
                <a:gd name="connsiteY8" fmla="*/ 15513 h 367712"/>
                <a:gd name="connsiteX9" fmla="*/ 78191 w 451283"/>
                <a:gd name="connsiteY9" fmla="*/ 5484 h 367712"/>
                <a:gd name="connsiteX10" fmla="*/ 5484 w 451283"/>
                <a:gd name="connsiteY10" fmla="*/ 125827 h 367712"/>
                <a:gd name="connsiteX11" fmla="*/ 62313 w 451283"/>
                <a:gd name="connsiteY11" fmla="*/ 191848 h 367712"/>
                <a:gd name="connsiteX12" fmla="*/ 84041 w 451283"/>
                <a:gd name="connsiteY12" fmla="*/ 166776 h 367712"/>
                <a:gd name="connsiteX13" fmla="*/ 115798 w 451283"/>
                <a:gd name="connsiteY13" fmla="*/ 152569 h 367712"/>
                <a:gd name="connsiteX14" fmla="*/ 115798 w 451283"/>
                <a:gd name="connsiteY14" fmla="*/ 152569 h 367712"/>
                <a:gd name="connsiteX15" fmla="*/ 143377 w 451283"/>
                <a:gd name="connsiteY15" fmla="*/ 162598 h 367712"/>
                <a:gd name="connsiteX16" fmla="*/ 157584 w 451283"/>
                <a:gd name="connsiteY16" fmla="*/ 192683 h 367712"/>
                <a:gd name="connsiteX17" fmla="*/ 171791 w 451283"/>
                <a:gd name="connsiteY17" fmla="*/ 190176 h 367712"/>
                <a:gd name="connsiteX18" fmla="*/ 199369 w 451283"/>
                <a:gd name="connsiteY18" fmla="*/ 200205 h 367712"/>
                <a:gd name="connsiteX19" fmla="*/ 213576 w 451283"/>
                <a:gd name="connsiteY19" fmla="*/ 231126 h 367712"/>
                <a:gd name="connsiteX20" fmla="*/ 224440 w 451283"/>
                <a:gd name="connsiteY20" fmla="*/ 229455 h 367712"/>
                <a:gd name="connsiteX21" fmla="*/ 224440 w 451283"/>
                <a:gd name="connsiteY21" fmla="*/ 229455 h 367712"/>
                <a:gd name="connsiteX22" fmla="*/ 249512 w 451283"/>
                <a:gd name="connsiteY22" fmla="*/ 238648 h 367712"/>
                <a:gd name="connsiteX23" fmla="*/ 262047 w 451283"/>
                <a:gd name="connsiteY23" fmla="*/ 264555 h 367712"/>
                <a:gd name="connsiteX24" fmla="*/ 271240 w 451283"/>
                <a:gd name="connsiteY24" fmla="*/ 262883 h 367712"/>
                <a:gd name="connsiteX25" fmla="*/ 271240 w 451283"/>
                <a:gd name="connsiteY25" fmla="*/ 262883 h 367712"/>
                <a:gd name="connsiteX26" fmla="*/ 292969 w 451283"/>
                <a:gd name="connsiteY26" fmla="*/ 271240 h 367712"/>
                <a:gd name="connsiteX27" fmla="*/ 304669 w 451283"/>
                <a:gd name="connsiteY27" fmla="*/ 293804 h 367712"/>
                <a:gd name="connsiteX28" fmla="*/ 296312 w 451283"/>
                <a:gd name="connsiteY28" fmla="*/ 318040 h 367712"/>
                <a:gd name="connsiteX29" fmla="*/ 267897 w 451283"/>
                <a:gd name="connsiteY29" fmla="*/ 350633 h 367712"/>
                <a:gd name="connsiteX30" fmla="*/ 279597 w 451283"/>
                <a:gd name="connsiteY30" fmla="*/ 359826 h 367712"/>
                <a:gd name="connsiteX31" fmla="*/ 299654 w 451283"/>
                <a:gd name="connsiteY31" fmla="*/ 364840 h 367712"/>
                <a:gd name="connsiteX32" fmla="*/ 329740 w 451283"/>
                <a:gd name="connsiteY32" fmla="*/ 328904 h 367712"/>
                <a:gd name="connsiteX33" fmla="*/ 329740 w 451283"/>
                <a:gd name="connsiteY33" fmla="*/ 328069 h 367712"/>
                <a:gd name="connsiteX34" fmla="*/ 338097 w 451283"/>
                <a:gd name="connsiteY34" fmla="*/ 328904 h 367712"/>
                <a:gd name="connsiteX35" fmla="*/ 368183 w 451283"/>
                <a:gd name="connsiteY35" fmla="*/ 292969 h 367712"/>
                <a:gd name="connsiteX36" fmla="*/ 368183 w 451283"/>
                <a:gd name="connsiteY36" fmla="*/ 292133 h 367712"/>
                <a:gd name="connsiteX37" fmla="*/ 376540 w 451283"/>
                <a:gd name="connsiteY37" fmla="*/ 292969 h 367712"/>
                <a:gd name="connsiteX38" fmla="*/ 406625 w 451283"/>
                <a:gd name="connsiteY38" fmla="*/ 257033 h 367712"/>
                <a:gd name="connsiteX39" fmla="*/ 405790 w 451283"/>
                <a:gd name="connsiteY39" fmla="*/ 252019 h 367712"/>
                <a:gd name="connsiteX40" fmla="*/ 423340 w 451283"/>
                <a:gd name="connsiteY40" fmla="*/ 255362 h 367712"/>
                <a:gd name="connsiteX41" fmla="*/ 453425 w 451283"/>
                <a:gd name="connsiteY41" fmla="*/ 219426 h 367712"/>
                <a:gd name="connsiteX42" fmla="*/ 444232 w 451283"/>
                <a:gd name="connsiteY42" fmla="*/ 196862 h 367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451283" h="367712">
                  <a:moveTo>
                    <a:pt x="444232" y="196862"/>
                  </a:moveTo>
                  <a:lnTo>
                    <a:pt x="309683" y="81534"/>
                  </a:lnTo>
                  <a:lnTo>
                    <a:pt x="300490" y="73177"/>
                  </a:lnTo>
                  <a:lnTo>
                    <a:pt x="242826" y="139198"/>
                  </a:lnTo>
                  <a:cubicBezTo>
                    <a:pt x="234469" y="149227"/>
                    <a:pt x="222769" y="155077"/>
                    <a:pt x="209398" y="155912"/>
                  </a:cubicBezTo>
                  <a:cubicBezTo>
                    <a:pt x="207726" y="155912"/>
                    <a:pt x="206055" y="155912"/>
                    <a:pt x="205219" y="155912"/>
                  </a:cubicBezTo>
                  <a:cubicBezTo>
                    <a:pt x="192683" y="155912"/>
                    <a:pt x="180984" y="151734"/>
                    <a:pt x="172626" y="143377"/>
                  </a:cubicBezTo>
                  <a:cubicBezTo>
                    <a:pt x="151734" y="124991"/>
                    <a:pt x="150062" y="93234"/>
                    <a:pt x="167612" y="72341"/>
                  </a:cubicBezTo>
                  <a:lnTo>
                    <a:pt x="216919" y="15513"/>
                  </a:lnTo>
                  <a:cubicBezTo>
                    <a:pt x="178476" y="10499"/>
                    <a:pt x="129170" y="30556"/>
                    <a:pt x="78191" y="5484"/>
                  </a:cubicBezTo>
                  <a:lnTo>
                    <a:pt x="5484" y="125827"/>
                  </a:lnTo>
                  <a:lnTo>
                    <a:pt x="62313" y="191848"/>
                  </a:lnTo>
                  <a:lnTo>
                    <a:pt x="84041" y="166776"/>
                  </a:lnTo>
                  <a:cubicBezTo>
                    <a:pt x="91563" y="157584"/>
                    <a:pt x="103262" y="152569"/>
                    <a:pt x="115798" y="152569"/>
                  </a:cubicBezTo>
                  <a:lnTo>
                    <a:pt x="115798" y="152569"/>
                  </a:lnTo>
                  <a:cubicBezTo>
                    <a:pt x="125827" y="152569"/>
                    <a:pt x="135855" y="155912"/>
                    <a:pt x="143377" y="162598"/>
                  </a:cubicBezTo>
                  <a:cubicBezTo>
                    <a:pt x="152569" y="170119"/>
                    <a:pt x="156748" y="180984"/>
                    <a:pt x="157584" y="192683"/>
                  </a:cubicBezTo>
                  <a:cubicBezTo>
                    <a:pt x="161762" y="191012"/>
                    <a:pt x="166776" y="190176"/>
                    <a:pt x="171791" y="190176"/>
                  </a:cubicBezTo>
                  <a:cubicBezTo>
                    <a:pt x="181819" y="190176"/>
                    <a:pt x="191848" y="193519"/>
                    <a:pt x="199369" y="200205"/>
                  </a:cubicBezTo>
                  <a:cubicBezTo>
                    <a:pt x="208562" y="208562"/>
                    <a:pt x="213576" y="219426"/>
                    <a:pt x="213576" y="231126"/>
                  </a:cubicBezTo>
                  <a:cubicBezTo>
                    <a:pt x="216919" y="230290"/>
                    <a:pt x="221098" y="229455"/>
                    <a:pt x="224440" y="229455"/>
                  </a:cubicBezTo>
                  <a:lnTo>
                    <a:pt x="224440" y="229455"/>
                  </a:lnTo>
                  <a:cubicBezTo>
                    <a:pt x="233633" y="229455"/>
                    <a:pt x="241990" y="232798"/>
                    <a:pt x="249512" y="238648"/>
                  </a:cubicBezTo>
                  <a:cubicBezTo>
                    <a:pt x="257033" y="245333"/>
                    <a:pt x="261212" y="254526"/>
                    <a:pt x="262047" y="264555"/>
                  </a:cubicBezTo>
                  <a:cubicBezTo>
                    <a:pt x="264555" y="263719"/>
                    <a:pt x="267897" y="262883"/>
                    <a:pt x="271240" y="262883"/>
                  </a:cubicBezTo>
                  <a:lnTo>
                    <a:pt x="271240" y="262883"/>
                  </a:lnTo>
                  <a:cubicBezTo>
                    <a:pt x="279597" y="262883"/>
                    <a:pt x="287119" y="265390"/>
                    <a:pt x="292969" y="271240"/>
                  </a:cubicBezTo>
                  <a:cubicBezTo>
                    <a:pt x="299654" y="277090"/>
                    <a:pt x="303833" y="285447"/>
                    <a:pt x="304669" y="293804"/>
                  </a:cubicBezTo>
                  <a:cubicBezTo>
                    <a:pt x="305504" y="302997"/>
                    <a:pt x="302162" y="311354"/>
                    <a:pt x="296312" y="318040"/>
                  </a:cubicBezTo>
                  <a:lnTo>
                    <a:pt x="267897" y="350633"/>
                  </a:lnTo>
                  <a:lnTo>
                    <a:pt x="279597" y="359826"/>
                  </a:lnTo>
                  <a:cubicBezTo>
                    <a:pt x="285447" y="363168"/>
                    <a:pt x="292133" y="365676"/>
                    <a:pt x="299654" y="364840"/>
                  </a:cubicBezTo>
                  <a:cubicBezTo>
                    <a:pt x="318040" y="363168"/>
                    <a:pt x="331411" y="347290"/>
                    <a:pt x="329740" y="328904"/>
                  </a:cubicBezTo>
                  <a:cubicBezTo>
                    <a:pt x="329740" y="328904"/>
                    <a:pt x="329740" y="328069"/>
                    <a:pt x="329740" y="328069"/>
                  </a:cubicBezTo>
                  <a:cubicBezTo>
                    <a:pt x="332247" y="328904"/>
                    <a:pt x="335590" y="328904"/>
                    <a:pt x="338097" y="328904"/>
                  </a:cubicBezTo>
                  <a:cubicBezTo>
                    <a:pt x="356483" y="327233"/>
                    <a:pt x="369854" y="311354"/>
                    <a:pt x="368183" y="292969"/>
                  </a:cubicBezTo>
                  <a:cubicBezTo>
                    <a:pt x="368183" y="292969"/>
                    <a:pt x="368183" y="292133"/>
                    <a:pt x="368183" y="292133"/>
                  </a:cubicBezTo>
                  <a:cubicBezTo>
                    <a:pt x="370690" y="292969"/>
                    <a:pt x="374033" y="292969"/>
                    <a:pt x="376540" y="292969"/>
                  </a:cubicBezTo>
                  <a:cubicBezTo>
                    <a:pt x="394925" y="291297"/>
                    <a:pt x="408297" y="275419"/>
                    <a:pt x="406625" y="257033"/>
                  </a:cubicBezTo>
                  <a:cubicBezTo>
                    <a:pt x="406625" y="255362"/>
                    <a:pt x="405790" y="253690"/>
                    <a:pt x="405790" y="252019"/>
                  </a:cubicBezTo>
                  <a:cubicBezTo>
                    <a:pt x="410804" y="254526"/>
                    <a:pt x="416654" y="256197"/>
                    <a:pt x="423340" y="255362"/>
                  </a:cubicBezTo>
                  <a:cubicBezTo>
                    <a:pt x="441725" y="253690"/>
                    <a:pt x="455097" y="237812"/>
                    <a:pt x="453425" y="219426"/>
                  </a:cubicBezTo>
                  <a:cubicBezTo>
                    <a:pt x="454261" y="210233"/>
                    <a:pt x="450082" y="202712"/>
                    <a:pt x="444232" y="196862"/>
                  </a:cubicBez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67A8442-83FF-4BB3-86EE-778405174B57}"/>
                </a:ext>
              </a:extLst>
            </p:cNvPr>
            <p:cNvSpPr/>
            <p:nvPr/>
          </p:nvSpPr>
          <p:spPr>
            <a:xfrm>
              <a:off x="1547319" y="3600760"/>
              <a:ext cx="175499" cy="208928"/>
            </a:xfrm>
            <a:custGeom>
              <a:avLst/>
              <a:gdLst>
                <a:gd name="connsiteX0" fmla="*/ 172692 w 175499"/>
                <a:gd name="connsiteY0" fmla="*/ 162598 h 208927"/>
                <a:gd name="connsiteX1" fmla="*/ 108342 w 175499"/>
                <a:gd name="connsiteY1" fmla="*/ 201876 h 208927"/>
                <a:gd name="connsiteX2" fmla="*/ 85778 w 175499"/>
                <a:gd name="connsiteY2" fmla="*/ 196026 h 208927"/>
                <a:gd name="connsiteX3" fmla="*/ 8057 w 175499"/>
                <a:gd name="connsiteY3" fmla="*/ 67327 h 208927"/>
                <a:gd name="connsiteX4" fmla="*/ 13907 w 175499"/>
                <a:gd name="connsiteY4" fmla="*/ 44763 h 208927"/>
                <a:gd name="connsiteX5" fmla="*/ 78257 w 175499"/>
                <a:gd name="connsiteY5" fmla="*/ 5484 h 208927"/>
                <a:gd name="connsiteX6" fmla="*/ 172692 w 175499"/>
                <a:gd name="connsiteY6" fmla="*/ 162598 h 208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5499" h="208927">
                  <a:moveTo>
                    <a:pt x="172692" y="162598"/>
                  </a:moveTo>
                  <a:lnTo>
                    <a:pt x="108342" y="201876"/>
                  </a:lnTo>
                  <a:cubicBezTo>
                    <a:pt x="100821" y="206891"/>
                    <a:pt x="89957" y="204383"/>
                    <a:pt x="85778" y="196026"/>
                  </a:cubicBezTo>
                  <a:lnTo>
                    <a:pt x="8057" y="67327"/>
                  </a:lnTo>
                  <a:cubicBezTo>
                    <a:pt x="3043" y="59806"/>
                    <a:pt x="5550" y="48941"/>
                    <a:pt x="13907" y="44763"/>
                  </a:cubicBezTo>
                  <a:lnTo>
                    <a:pt x="78257" y="5484"/>
                  </a:lnTo>
                  <a:lnTo>
                    <a:pt x="172692" y="162598"/>
                  </a:ln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817705F-D3AD-47D2-A6E8-2CD5CA0A27D4}"/>
                </a:ext>
              </a:extLst>
            </p:cNvPr>
            <p:cNvSpPr/>
            <p:nvPr/>
          </p:nvSpPr>
          <p:spPr>
            <a:xfrm>
              <a:off x="1257305" y="3668328"/>
              <a:ext cx="359355" cy="200571"/>
            </a:xfrm>
            <a:custGeom>
              <a:avLst/>
              <a:gdLst>
                <a:gd name="connsiteX0" fmla="*/ 288042 w 359355"/>
                <a:gd name="connsiteY0" fmla="*/ 16473 h 200570"/>
                <a:gd name="connsiteX1" fmla="*/ 112543 w 359355"/>
                <a:gd name="connsiteY1" fmla="*/ 6445 h 200570"/>
                <a:gd name="connsiteX2" fmla="*/ 108365 w 359355"/>
                <a:gd name="connsiteY2" fmla="*/ 5609 h 200570"/>
                <a:gd name="connsiteX3" fmla="*/ 79951 w 359355"/>
                <a:gd name="connsiteY3" fmla="*/ 16473 h 200570"/>
                <a:gd name="connsiteX4" fmla="*/ 13929 w 359355"/>
                <a:gd name="connsiteY4" fmla="*/ 91687 h 200570"/>
                <a:gd name="connsiteX5" fmla="*/ 17272 w 359355"/>
                <a:gd name="connsiteY5" fmla="*/ 138487 h 200570"/>
                <a:gd name="connsiteX6" fmla="*/ 42344 w 359355"/>
                <a:gd name="connsiteY6" fmla="*/ 146844 h 200570"/>
                <a:gd name="connsiteX7" fmla="*/ 64908 w 359355"/>
                <a:gd name="connsiteY7" fmla="*/ 135144 h 200570"/>
                <a:gd name="connsiteX8" fmla="*/ 133436 w 359355"/>
                <a:gd name="connsiteY8" fmla="*/ 56587 h 200570"/>
                <a:gd name="connsiteX9" fmla="*/ 289714 w 359355"/>
                <a:gd name="connsiteY9" fmla="*/ 191137 h 200570"/>
                <a:gd name="connsiteX10" fmla="*/ 289714 w 359355"/>
                <a:gd name="connsiteY10" fmla="*/ 191137 h 200570"/>
                <a:gd name="connsiteX11" fmla="*/ 289714 w 359355"/>
                <a:gd name="connsiteY11" fmla="*/ 191137 h 200570"/>
                <a:gd name="connsiteX12" fmla="*/ 298907 w 359355"/>
                <a:gd name="connsiteY12" fmla="*/ 202001 h 200570"/>
                <a:gd name="connsiteX13" fmla="*/ 359078 w 359355"/>
                <a:gd name="connsiteY13" fmla="*/ 132637 h 200570"/>
                <a:gd name="connsiteX14" fmla="*/ 288042 w 359355"/>
                <a:gd name="connsiteY14" fmla="*/ 16473 h 200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59355" h="200570">
                  <a:moveTo>
                    <a:pt x="288042" y="16473"/>
                  </a:moveTo>
                  <a:cubicBezTo>
                    <a:pt x="218678" y="41544"/>
                    <a:pt x="168536" y="17309"/>
                    <a:pt x="112543" y="6445"/>
                  </a:cubicBezTo>
                  <a:cubicBezTo>
                    <a:pt x="111708" y="6445"/>
                    <a:pt x="108365" y="5609"/>
                    <a:pt x="108365" y="5609"/>
                  </a:cubicBezTo>
                  <a:cubicBezTo>
                    <a:pt x="98336" y="4773"/>
                    <a:pt x="87472" y="8116"/>
                    <a:pt x="79951" y="16473"/>
                  </a:cubicBezTo>
                  <a:lnTo>
                    <a:pt x="13929" y="91687"/>
                  </a:lnTo>
                  <a:cubicBezTo>
                    <a:pt x="1394" y="105894"/>
                    <a:pt x="3065" y="126787"/>
                    <a:pt x="17272" y="138487"/>
                  </a:cubicBezTo>
                  <a:cubicBezTo>
                    <a:pt x="24794" y="144337"/>
                    <a:pt x="33151" y="147680"/>
                    <a:pt x="42344" y="146844"/>
                  </a:cubicBezTo>
                  <a:cubicBezTo>
                    <a:pt x="50701" y="146008"/>
                    <a:pt x="59058" y="142665"/>
                    <a:pt x="64908" y="135144"/>
                  </a:cubicBezTo>
                  <a:cubicBezTo>
                    <a:pt x="64908" y="135144"/>
                    <a:pt x="133436" y="56587"/>
                    <a:pt x="133436" y="56587"/>
                  </a:cubicBezTo>
                  <a:lnTo>
                    <a:pt x="289714" y="191137"/>
                  </a:lnTo>
                  <a:lnTo>
                    <a:pt x="289714" y="191137"/>
                  </a:lnTo>
                  <a:lnTo>
                    <a:pt x="289714" y="191137"/>
                  </a:lnTo>
                  <a:cubicBezTo>
                    <a:pt x="293892" y="195315"/>
                    <a:pt x="295564" y="196987"/>
                    <a:pt x="298907" y="202001"/>
                  </a:cubicBezTo>
                  <a:lnTo>
                    <a:pt x="359078" y="132637"/>
                  </a:lnTo>
                  <a:lnTo>
                    <a:pt x="288042" y="16473"/>
                  </a:ln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6" name="TextBox 41">
            <a:extLst>
              <a:ext uri="{FF2B5EF4-FFF2-40B4-BE49-F238E27FC236}">
                <a16:creationId xmlns:a16="http://schemas.microsoft.com/office/drawing/2014/main" id="{734D8795-AC75-ED2F-D402-AE9192BCB197}"/>
              </a:ext>
            </a:extLst>
          </p:cNvPr>
          <p:cNvSpPr txBox="1"/>
          <p:nvPr/>
        </p:nvSpPr>
        <p:spPr>
          <a:xfrm>
            <a:off x="1599162" y="2120859"/>
            <a:ext cx="5896429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kern="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Nas PECs 45 e 110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itchFamily="34" charset="0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C0CDA31F-1991-499D-978B-E727E613C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2" y="103932"/>
            <a:ext cx="7324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pt-BR" sz="2400" b="1" dirty="0">
                <a:solidFill>
                  <a:schemeClr val="bg1"/>
                </a:solidFill>
              </a:rPr>
              <a:t>Proposta da ABT para a Reforma em Defesa do Emprego</a:t>
            </a:r>
          </a:p>
        </p:txBody>
      </p:sp>
    </p:spTree>
    <p:extLst>
      <p:ext uri="{BB962C8B-B14F-4D97-AF65-F5344CB8AC3E}">
        <p14:creationId xmlns:p14="http://schemas.microsoft.com/office/powerpoint/2010/main" val="2229145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76B5BC-B17F-4238-805E-BE263DBD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943DD-C8A6-463E-92BC-7A5B9B5297E1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58038F2-92DB-4DD3-BB0C-FA6E8008F67D}"/>
              </a:ext>
            </a:extLst>
          </p:cNvPr>
          <p:cNvSpPr/>
          <p:nvPr/>
        </p:nvSpPr>
        <p:spPr>
          <a:xfrm>
            <a:off x="1997511" y="1628507"/>
            <a:ext cx="81624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solidFill>
                  <a:srgbClr val="00416A"/>
                </a:solidFill>
              </a:rPr>
              <a:t>Obrigado!</a:t>
            </a:r>
          </a:p>
          <a:p>
            <a:pPr algn="ctr"/>
            <a:endParaRPr lang="pt-BR" sz="4400" b="1" dirty="0">
              <a:solidFill>
                <a:srgbClr val="00416A"/>
              </a:solidFill>
            </a:endParaRPr>
          </a:p>
          <a:p>
            <a:pPr algn="ctr"/>
            <a:endParaRPr lang="pt-BR" sz="3200" b="1" dirty="0">
              <a:solidFill>
                <a:srgbClr val="00416A"/>
              </a:solidFill>
            </a:endParaRPr>
          </a:p>
          <a:p>
            <a:pPr algn="ctr"/>
            <a:r>
              <a:rPr lang="pt-BR" sz="3200" b="1" dirty="0">
                <a:solidFill>
                  <a:srgbClr val="00416A"/>
                </a:solidFill>
              </a:rPr>
              <a:t>John Anthony von Christian de </a:t>
            </a:r>
            <a:r>
              <a:rPr lang="pt-BR" sz="3200" b="1" dirty="0" err="1">
                <a:solidFill>
                  <a:srgbClr val="00416A"/>
                </a:solidFill>
              </a:rPr>
              <a:t>Szárazpatak</a:t>
            </a:r>
            <a:br>
              <a:rPr lang="pt-BR" sz="3200" b="1" dirty="0">
                <a:solidFill>
                  <a:srgbClr val="00416A"/>
                </a:solidFill>
              </a:rPr>
            </a:br>
            <a:r>
              <a:rPr lang="pt-BR" sz="3200" b="1" dirty="0">
                <a:solidFill>
                  <a:srgbClr val="00416A"/>
                </a:solidFill>
              </a:rPr>
              <a:t>Diretor Executivo da ABT</a:t>
            </a:r>
          </a:p>
          <a:p>
            <a:pPr algn="ctr"/>
            <a:endParaRPr lang="pt-BR" sz="3200" b="1" dirty="0">
              <a:solidFill>
                <a:srgbClr val="00416A"/>
              </a:solidFill>
            </a:endParaRPr>
          </a:p>
          <a:p>
            <a:pPr algn="ctr"/>
            <a:r>
              <a:rPr lang="pt-BR" sz="3200" b="1" dirty="0">
                <a:solidFill>
                  <a:srgbClr val="00416A"/>
                </a:solidFill>
              </a:rPr>
              <a:t>Claudio Tartarini – Consultor Tributário da ABT e sócio de Souza Neto e Tartarini Advogados</a:t>
            </a:r>
          </a:p>
        </p:txBody>
      </p:sp>
    </p:spTree>
    <p:extLst>
      <p:ext uri="{BB962C8B-B14F-4D97-AF65-F5344CB8AC3E}">
        <p14:creationId xmlns:p14="http://schemas.microsoft.com/office/powerpoint/2010/main" val="484731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o Office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9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8772EF9-A79E-4B20-BD4B-B12D3F29BABD}">
  <we:reference id="wa104380645" version="1.0.0.0" store="pt-BR" storeType="OMEX"/>
  <we:alternateReferences>
    <we:reference id="wa104380645" version="1.0.0.0" store="WA104380645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64A945723C4C40A4DA4CA4755730A3" ma:contentTypeVersion="2" ma:contentTypeDescription="Create a new document." ma:contentTypeScope="" ma:versionID="097c3e124d1e7c8e5c203e75b8d01304">
  <xsd:schema xmlns:xsd="http://www.w3.org/2001/XMLSchema" xmlns:xs="http://www.w3.org/2001/XMLSchema" xmlns:p="http://schemas.microsoft.com/office/2006/metadata/properties" xmlns:ns2="75fed5bd-82be-4ca9-918e-3c5725f3abfe" targetNamespace="http://schemas.microsoft.com/office/2006/metadata/properties" ma:root="true" ma:fieldsID="b713b05986018a78cce3975256005af2" ns2:_="">
    <xsd:import namespace="75fed5bd-82be-4ca9-918e-3c5725f3a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ed5bd-82be-4ca9-918e-3c5725f3ab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66E329-B40E-4B0B-9210-70ABA1720A75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75fed5bd-82be-4ca9-918e-3c5725f3abf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EF11991-84D0-4CFE-BE91-7A14E2771841}">
  <ds:schemaRefs>
    <ds:schemaRef ds:uri="75fed5bd-82be-4ca9-918e-3c5725f3abf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DAFCDFA-0B0D-4DC0-B757-0F8DAE9808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791</Words>
  <Application>Microsoft Office PowerPoint</Application>
  <PresentationFormat>Widescreen</PresentationFormat>
  <Paragraphs>170</Paragraphs>
  <Slides>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Prelo</vt:lpstr>
      <vt:lpstr>Tema do Office</vt:lpstr>
      <vt:lpstr>2_Tema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Nayara Capelassi Cortez</dc:creator>
  <cp:lastModifiedBy>Carlos Pires</cp:lastModifiedBy>
  <cp:revision>37</cp:revision>
  <cp:lastPrinted>2019-09-06T17:57:44Z</cp:lastPrinted>
  <dcterms:created xsi:type="dcterms:W3CDTF">2011-10-20T12:17:56Z</dcterms:created>
  <dcterms:modified xsi:type="dcterms:W3CDTF">2023-10-04T14:37:10Z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0x0101008064A945723C4C40A4DA4CA4755730A3</vt:lpwstr>
  </property>
</Properties>
</file>