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6" r:id="rId2"/>
    <p:sldId id="317" r:id="rId3"/>
    <p:sldId id="318" r:id="rId4"/>
    <p:sldId id="319" r:id="rId5"/>
    <p:sldId id="279" r:id="rId6"/>
    <p:sldId id="313" r:id="rId7"/>
    <p:sldId id="314" r:id="rId8"/>
    <p:sldId id="315" r:id="rId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9" autoAdjust="0"/>
    <p:restoredTop sz="94660"/>
  </p:normalViewPr>
  <p:slideViewPr>
    <p:cSldViewPr snapToGrid="0">
      <p:cViewPr varScale="1">
        <p:scale>
          <a:sx n="92" d="100"/>
          <a:sy n="92" d="100"/>
        </p:scale>
        <p:origin x="45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B0E2-604D-4E78-80C6-4FC6BF360160}" type="datetimeFigureOut">
              <a:rPr lang="pt-BR" smtClean="0"/>
              <a:t>09/04/2019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C852-FCCB-4A60-A7B7-B94684EDA2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7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B0E2-604D-4E78-80C6-4FC6BF360160}" type="datetimeFigureOut">
              <a:rPr lang="pt-BR" smtClean="0"/>
              <a:t>09/04/2019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C852-FCCB-4A60-A7B7-B94684EDA2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8316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B0E2-604D-4E78-80C6-4FC6BF360160}" type="datetimeFigureOut">
              <a:rPr lang="pt-BR" smtClean="0"/>
              <a:t>09/04/2019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C852-FCCB-4A60-A7B7-B94684EDA2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1902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B0E2-604D-4E78-80C6-4FC6BF360160}" type="datetimeFigureOut">
              <a:rPr lang="pt-BR" smtClean="0"/>
              <a:t>09/04/2019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C852-FCCB-4A60-A7B7-B94684EDA2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4059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B0E2-604D-4E78-80C6-4FC6BF360160}" type="datetimeFigureOut">
              <a:rPr lang="pt-BR" smtClean="0"/>
              <a:t>09/04/2019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C852-FCCB-4A60-A7B7-B94684EDA2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7312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B0E2-604D-4E78-80C6-4FC6BF360160}" type="datetimeFigureOut">
              <a:rPr lang="pt-BR" smtClean="0"/>
              <a:t>09/04/2019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C852-FCCB-4A60-A7B7-B94684EDA2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908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B0E2-604D-4E78-80C6-4FC6BF360160}" type="datetimeFigureOut">
              <a:rPr lang="pt-BR" smtClean="0"/>
              <a:t>09/04/2019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C852-FCCB-4A60-A7B7-B94684EDA2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9319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B0E2-604D-4E78-80C6-4FC6BF360160}" type="datetimeFigureOut">
              <a:rPr lang="pt-BR" smtClean="0"/>
              <a:t>09/04/2019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C852-FCCB-4A60-A7B7-B94684EDA2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7462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B0E2-604D-4E78-80C6-4FC6BF360160}" type="datetimeFigureOut">
              <a:rPr lang="pt-BR" smtClean="0"/>
              <a:t>09/04/2019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C852-FCCB-4A60-A7B7-B94684EDA2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5023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B0E2-604D-4E78-80C6-4FC6BF360160}" type="datetimeFigureOut">
              <a:rPr lang="pt-BR" smtClean="0"/>
              <a:t>09/04/2019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C852-FCCB-4A60-A7B7-B94684EDA2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0547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B0E2-604D-4E78-80C6-4FC6BF360160}" type="datetimeFigureOut">
              <a:rPr lang="pt-BR" smtClean="0"/>
              <a:t>09/04/2019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C852-FCCB-4A60-A7B7-B94684EDA2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2410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8B0E2-604D-4E78-80C6-4FC6BF360160}" type="datetimeFigureOut">
              <a:rPr lang="pt-BR" smtClean="0"/>
              <a:t>09/04/2019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AC852-FCCB-4A60-A7B7-B94684EDA2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1741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939"/>
            <a:ext cx="12192000" cy="5576121"/>
          </a:xfrm>
          <a:prstGeom prst="rect">
            <a:avLst/>
          </a:prstGeom>
        </p:spPr>
      </p:pic>
      <p:cxnSp>
        <p:nvCxnSpPr>
          <p:cNvPr id="3" name="Conector de seta reta 2"/>
          <p:cNvCxnSpPr/>
          <p:nvPr/>
        </p:nvCxnSpPr>
        <p:spPr>
          <a:xfrm flipV="1">
            <a:off x="6632863" y="3252356"/>
            <a:ext cx="360219" cy="25977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19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687"/>
            <a:ext cx="12192000" cy="5570626"/>
          </a:xfrm>
          <a:prstGeom prst="rect">
            <a:avLst/>
          </a:prstGeom>
        </p:spPr>
      </p:pic>
      <p:sp>
        <p:nvSpPr>
          <p:cNvPr id="4" name="Seta para baixo 3"/>
          <p:cNvSpPr/>
          <p:nvPr/>
        </p:nvSpPr>
        <p:spPr>
          <a:xfrm>
            <a:off x="8610600" y="3591791"/>
            <a:ext cx="218209" cy="22860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baixo 4"/>
          <p:cNvSpPr/>
          <p:nvPr/>
        </p:nvSpPr>
        <p:spPr>
          <a:xfrm>
            <a:off x="6414654" y="2705101"/>
            <a:ext cx="218209" cy="22860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baixo 5"/>
          <p:cNvSpPr/>
          <p:nvPr/>
        </p:nvSpPr>
        <p:spPr>
          <a:xfrm>
            <a:off x="5138304" y="3470565"/>
            <a:ext cx="218209" cy="22860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150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197"/>
            <a:ext cx="12192000" cy="5560823"/>
          </a:xfrm>
          <a:prstGeom prst="rect">
            <a:avLst/>
          </a:prstGeom>
        </p:spPr>
      </p:pic>
      <p:sp>
        <p:nvSpPr>
          <p:cNvPr id="3" name="Seta para baixo 2"/>
          <p:cNvSpPr/>
          <p:nvPr/>
        </p:nvSpPr>
        <p:spPr>
          <a:xfrm>
            <a:off x="6411191" y="2691245"/>
            <a:ext cx="218209" cy="22860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Seta para baixo 3"/>
          <p:cNvSpPr/>
          <p:nvPr/>
        </p:nvSpPr>
        <p:spPr>
          <a:xfrm>
            <a:off x="5534890" y="2618509"/>
            <a:ext cx="218209" cy="22860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baixo 4"/>
          <p:cNvSpPr/>
          <p:nvPr/>
        </p:nvSpPr>
        <p:spPr>
          <a:xfrm>
            <a:off x="7862454" y="3602182"/>
            <a:ext cx="218209" cy="22860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baixo 5"/>
          <p:cNvSpPr/>
          <p:nvPr/>
        </p:nvSpPr>
        <p:spPr>
          <a:xfrm>
            <a:off x="8787245" y="3602182"/>
            <a:ext cx="218209" cy="22860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 para baixo 6"/>
          <p:cNvSpPr/>
          <p:nvPr/>
        </p:nvSpPr>
        <p:spPr>
          <a:xfrm>
            <a:off x="5115790" y="3449780"/>
            <a:ext cx="218209" cy="22860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696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325"/>
            <a:ext cx="12192000" cy="5559350"/>
          </a:xfrm>
          <a:prstGeom prst="rect">
            <a:avLst/>
          </a:prstGeom>
        </p:spPr>
      </p:pic>
      <p:sp>
        <p:nvSpPr>
          <p:cNvPr id="3" name="Seta para baixo 2"/>
          <p:cNvSpPr/>
          <p:nvPr/>
        </p:nvSpPr>
        <p:spPr>
          <a:xfrm>
            <a:off x="5442856" y="3714007"/>
            <a:ext cx="218209" cy="22860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045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666"/>
            <a:ext cx="12192000" cy="5580668"/>
          </a:xfrm>
          <a:prstGeom prst="rect">
            <a:avLst/>
          </a:prstGeom>
        </p:spPr>
      </p:pic>
      <p:sp>
        <p:nvSpPr>
          <p:cNvPr id="5" name="Seta para baixo 4"/>
          <p:cNvSpPr/>
          <p:nvPr/>
        </p:nvSpPr>
        <p:spPr>
          <a:xfrm>
            <a:off x="4533899" y="1395846"/>
            <a:ext cx="218209" cy="22860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baixo 5"/>
          <p:cNvSpPr/>
          <p:nvPr/>
        </p:nvSpPr>
        <p:spPr>
          <a:xfrm>
            <a:off x="5579917" y="1510146"/>
            <a:ext cx="218209" cy="22860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 para cima 7"/>
          <p:cNvSpPr/>
          <p:nvPr/>
        </p:nvSpPr>
        <p:spPr>
          <a:xfrm>
            <a:off x="8347363" y="1624446"/>
            <a:ext cx="249382" cy="245918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cima 8"/>
          <p:cNvSpPr/>
          <p:nvPr/>
        </p:nvSpPr>
        <p:spPr>
          <a:xfrm>
            <a:off x="9341426" y="1738746"/>
            <a:ext cx="249382" cy="245918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 para cima 9"/>
          <p:cNvSpPr/>
          <p:nvPr/>
        </p:nvSpPr>
        <p:spPr>
          <a:xfrm>
            <a:off x="10408226" y="1870364"/>
            <a:ext cx="249382" cy="245918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baixo 10"/>
          <p:cNvSpPr/>
          <p:nvPr/>
        </p:nvSpPr>
        <p:spPr>
          <a:xfrm>
            <a:off x="4947803" y="1330039"/>
            <a:ext cx="218209" cy="22860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 para baixo 11"/>
          <p:cNvSpPr/>
          <p:nvPr/>
        </p:nvSpPr>
        <p:spPr>
          <a:xfrm>
            <a:off x="10226384" y="987816"/>
            <a:ext cx="218209" cy="22860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4207754" y="3059668"/>
            <a:ext cx="3180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Vacas pastando no reservatório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94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69"/>
            <a:ext cx="12192000" cy="6686461"/>
          </a:xfrm>
          <a:prstGeom prst="rect">
            <a:avLst/>
          </a:prstGeom>
        </p:spPr>
      </p:pic>
      <p:sp>
        <p:nvSpPr>
          <p:cNvPr id="3" name="Seta para baixo 2"/>
          <p:cNvSpPr/>
          <p:nvPr/>
        </p:nvSpPr>
        <p:spPr>
          <a:xfrm>
            <a:off x="6800849" y="3700462"/>
            <a:ext cx="218209" cy="22860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312647" y="5256604"/>
            <a:ext cx="3154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Lagoa e estrutura de drenagem</a:t>
            </a:r>
            <a:br>
              <a:rPr lang="pt-BR" b="1" dirty="0" smtClean="0">
                <a:solidFill>
                  <a:schemeClr val="bg1"/>
                </a:solidFill>
              </a:rPr>
            </a:br>
            <a:r>
              <a:rPr lang="pt-BR" b="1" dirty="0" smtClean="0">
                <a:solidFill>
                  <a:schemeClr val="bg1"/>
                </a:solidFill>
              </a:rPr>
              <a:t>no reservatório</a:t>
            </a:r>
            <a:endParaRPr lang="pt-BR" b="1" dirty="0">
              <a:solidFill>
                <a:schemeClr val="bg1"/>
              </a:solidFill>
            </a:endParaRPr>
          </a:p>
        </p:txBody>
      </p:sp>
      <p:cxnSp>
        <p:nvCxnSpPr>
          <p:cNvPr id="6" name="Conector de seta reta 5"/>
          <p:cNvCxnSpPr/>
          <p:nvPr/>
        </p:nvCxnSpPr>
        <p:spPr>
          <a:xfrm>
            <a:off x="5522026" y="3495612"/>
            <a:ext cx="712519" cy="20485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83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307" y="0"/>
            <a:ext cx="9194800" cy="6858000"/>
          </a:xfrm>
          <a:prstGeom prst="rect">
            <a:avLst/>
          </a:prstGeom>
        </p:spPr>
      </p:pic>
      <p:sp>
        <p:nvSpPr>
          <p:cNvPr id="3" name="Seta para baixo 2"/>
          <p:cNvSpPr/>
          <p:nvPr/>
        </p:nvSpPr>
        <p:spPr>
          <a:xfrm>
            <a:off x="7458075" y="1014416"/>
            <a:ext cx="218209" cy="22860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4694642" y="1243016"/>
            <a:ext cx="2258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Lagoa no reservatório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5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7600"/>
            <a:ext cx="12192000" cy="55228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475941" y="2747044"/>
            <a:ext cx="2409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Caminhão carregado</a:t>
            </a:r>
            <a:br>
              <a:rPr lang="pt-BR" b="1" dirty="0" smtClean="0">
                <a:solidFill>
                  <a:schemeClr val="bg1"/>
                </a:solidFill>
              </a:rPr>
            </a:br>
            <a:r>
              <a:rPr lang="pt-BR" b="1" dirty="0" smtClean="0">
                <a:solidFill>
                  <a:schemeClr val="bg1"/>
                </a:solidFill>
              </a:rPr>
              <a:t>ao lado do reservatório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25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14</Words>
  <Application>Microsoft Office PowerPoint</Application>
  <PresentationFormat>Widescreen</PresentationFormat>
  <Paragraphs>4</Paragraphs>
  <Slides>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Senado Federal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Flavio Henrique de Sousa Lima</dc:creator>
  <cp:lastModifiedBy>Reinilson Prado dos Santos</cp:lastModifiedBy>
  <cp:revision>12</cp:revision>
  <dcterms:created xsi:type="dcterms:W3CDTF">2019-04-07T19:09:53Z</dcterms:created>
  <dcterms:modified xsi:type="dcterms:W3CDTF">2019-04-09T14:21:49Z</dcterms:modified>
</cp:coreProperties>
</file>