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84" r:id="rId3"/>
    <p:sldId id="278" r:id="rId4"/>
    <p:sldId id="282" r:id="rId5"/>
    <p:sldId id="285" r:id="rId6"/>
    <p:sldId id="279" r:id="rId7"/>
    <p:sldId id="281" r:id="rId8"/>
    <p:sldId id="283" r:id="rId9"/>
  </p:sldIdLst>
  <p:sldSz cx="9906000" cy="6858000" type="A4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48B8019B-0F95-4D3C-8224-0C0211097F0C}">
          <p14:sldIdLst>
            <p14:sldId id="259"/>
            <p14:sldId id="284"/>
            <p14:sldId id="278"/>
            <p14:sldId id="282"/>
            <p14:sldId id="285"/>
            <p14:sldId id="279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5050"/>
    <a:srgbClr val="66CCFF"/>
    <a:srgbClr val="009900"/>
    <a:srgbClr val="FF00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88723" autoAdjust="0"/>
  </p:normalViewPr>
  <p:slideViewPr>
    <p:cSldViewPr>
      <p:cViewPr varScale="1">
        <p:scale>
          <a:sx n="82" d="100"/>
          <a:sy n="82" d="100"/>
        </p:scale>
        <p:origin x="1650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7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DDAF-6894-4F69-93D1-0B52E60402A5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879FA-E59A-4C86-ABDC-8CEBE17AD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10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8B7F-4B55-485A-A124-C780BFCF89A1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827C5-8B8A-41F0-90BC-4C62E0D7AF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2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6k3AM_Gp4" TargetMode="External"/><Relationship Id="rId2" Type="http://schemas.openxmlformats.org/officeDocument/2006/relationships/hyperlink" Target="http://www.cfmv.gov.br/bemestaranim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88640"/>
            <a:ext cx="9217024" cy="5688632"/>
          </a:xfrm>
        </p:spPr>
        <p:txBody>
          <a:bodyPr/>
          <a:lstStyle/>
          <a:p>
            <a:pPr marL="0" indent="0" algn="ctr" latinLnBrk="1">
              <a:lnSpc>
                <a:spcPct val="150000"/>
              </a:lnSpc>
              <a:buNone/>
            </a:pPr>
            <a:r>
              <a:rPr lang="pt-BR" b="1" dirty="0">
                <a:latin typeface="+mj-lt"/>
                <a:cs typeface="Arial" pitchFamily="34" charset="0"/>
              </a:rPr>
              <a:t>Objetivo</a:t>
            </a:r>
          </a:p>
          <a:p>
            <a:pPr marL="0" indent="0" latinLnBrk="1">
              <a:lnSpc>
                <a:spcPct val="150000"/>
              </a:lnSpc>
              <a:buNone/>
            </a:pPr>
            <a:endParaRPr lang="pt-BR" sz="2400" dirty="0">
              <a:latin typeface="+mj-lt"/>
              <a:cs typeface="Arial" pitchFamily="34" charset="0"/>
            </a:endParaRPr>
          </a:p>
          <a:p>
            <a:pPr marL="0" indent="0" algn="just" latinLnBrk="1">
              <a:lnSpc>
                <a:spcPct val="150000"/>
              </a:lnSpc>
              <a:buNone/>
            </a:pPr>
            <a:r>
              <a:rPr lang="pt-BR" sz="2000" dirty="0">
                <a:latin typeface="+mj-lt"/>
                <a:cs typeface="Arial" pitchFamily="34" charset="0"/>
              </a:rPr>
              <a:t>A campanha tem como objetivo apresentar e ampliar o entendimento da   sociedade </a:t>
            </a:r>
          </a:p>
          <a:p>
            <a:pPr marL="0" indent="0" algn="just" latinLnBrk="1">
              <a:lnSpc>
                <a:spcPct val="150000"/>
              </a:lnSpc>
              <a:buNone/>
            </a:pPr>
            <a:r>
              <a:rPr lang="pt-BR" sz="2000" dirty="0">
                <a:latin typeface="+mj-lt"/>
                <a:cs typeface="Arial" pitchFamily="34" charset="0"/>
              </a:rPr>
              <a:t>sobre o Bem-estar Animal e demonstrar a importância e o papel dos </a:t>
            </a:r>
          </a:p>
          <a:p>
            <a:pPr marL="0" indent="0" algn="just" latinLnBrk="1">
              <a:lnSpc>
                <a:spcPct val="150000"/>
              </a:lnSpc>
              <a:buNone/>
            </a:pPr>
            <a:r>
              <a:rPr lang="pt-BR" sz="2000" dirty="0">
                <a:latin typeface="+mj-lt"/>
                <a:cs typeface="Arial" pitchFamily="34" charset="0"/>
              </a:rPr>
              <a:t>médicos veterinários e zootecnistas na promoção deste bem-estar.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2498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71809"/>
            <a:ext cx="4001429" cy="57064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69578"/>
            <a:ext cx="39889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3327"/>
            <a:ext cx="4096582" cy="58421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23327"/>
            <a:ext cx="4096582" cy="58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Conceito da campanha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525963"/>
          </a:xfrm>
        </p:spPr>
        <p:txBody>
          <a:bodyPr/>
          <a:lstStyle/>
          <a:p>
            <a:pPr latinLnBrk="1"/>
            <a:r>
              <a:rPr lang="pt-BR" sz="2800" dirty="0">
                <a:latin typeface="+mj-lt"/>
              </a:rPr>
              <a:t>O conceito da campanha está ligado à ideia </a:t>
            </a:r>
            <a:r>
              <a:rPr lang="pt-BR" sz="2800" dirty="0" smtClean="0">
                <a:latin typeface="+mj-lt"/>
              </a:rPr>
              <a:t>das cinco liberdades para o bem-estar animal. </a:t>
            </a:r>
            <a:br>
              <a:rPr lang="pt-BR" sz="2800" dirty="0" smtClean="0">
                <a:latin typeface="+mj-lt"/>
              </a:rPr>
            </a:br>
            <a:endParaRPr lang="pt-BR" sz="2800" dirty="0">
              <a:latin typeface="+mj-lt"/>
            </a:endParaRPr>
          </a:p>
          <a:p>
            <a:r>
              <a:rPr lang="pt-BR" sz="2800" dirty="0"/>
              <a:t>Liberdade de sede, fome e má-nutrição</a:t>
            </a:r>
          </a:p>
          <a:p>
            <a:r>
              <a:rPr lang="pt-BR" sz="2800" dirty="0"/>
              <a:t>Liberdade de dor, ferimentos e doença</a:t>
            </a:r>
          </a:p>
          <a:p>
            <a:r>
              <a:rPr lang="pt-BR" sz="2800" dirty="0"/>
              <a:t>Liberdade de desconforto</a:t>
            </a:r>
          </a:p>
          <a:p>
            <a:r>
              <a:rPr lang="pt-BR" sz="2800" dirty="0"/>
              <a:t>Liberdade para expressar o comportamento natural </a:t>
            </a:r>
          </a:p>
          <a:p>
            <a:r>
              <a:rPr lang="pt-BR" sz="2800" dirty="0"/>
              <a:t>Liberdade de medo e estresse</a:t>
            </a:r>
          </a:p>
          <a:p>
            <a:pPr marL="0" indent="0" latinLnBrk="1">
              <a:buNone/>
            </a:pP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41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7117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pt-BR" dirty="0"/>
              <a:t>O conceito da campanha está ligado </a:t>
            </a:r>
            <a:r>
              <a:rPr lang="pt-BR" dirty="0" smtClean="0"/>
              <a:t>às cinco liberdades para o bem-estar animal, explicadas no folder: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8" y="1052736"/>
            <a:ext cx="9298969" cy="49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906000" cy="51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32520" y="764704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Conheça a página da campanha, baixe as peças e conheça outras ações: </a:t>
            </a:r>
            <a:r>
              <a:rPr lang="pt-BR" sz="3200" b="1" dirty="0" smtClean="0">
                <a:hlinkClick r:id="rId2"/>
              </a:rPr>
              <a:t>www.cfmv.gov.br/bemestaranimal</a:t>
            </a:r>
            <a:endParaRPr lang="pt-BR" sz="3200" b="1" dirty="0" smtClean="0"/>
          </a:p>
          <a:p>
            <a:endParaRPr lang="pt-BR" sz="3200" b="1" dirty="0"/>
          </a:p>
          <a:p>
            <a:r>
              <a:rPr lang="pt-BR" sz="3200" dirty="0"/>
              <a:t>Vídeo da Campanha no </a:t>
            </a:r>
            <a:r>
              <a:rPr lang="pt-BR" sz="3200" dirty="0" err="1"/>
              <a:t>YouTube</a:t>
            </a:r>
            <a:r>
              <a:rPr lang="pt-BR" sz="3200" dirty="0"/>
              <a:t>: </a:t>
            </a:r>
            <a:r>
              <a:rPr lang="pt-BR" sz="3200" b="1" u="sng" dirty="0">
                <a:hlinkClick r:id="rId3"/>
              </a:rPr>
              <a:t>https://</a:t>
            </a:r>
            <a:r>
              <a:rPr lang="pt-BR" sz="3200" b="1" u="sng" dirty="0" smtClean="0">
                <a:hlinkClick r:id="rId3"/>
              </a:rPr>
              <a:t>www.youtube.com/watch?v=tR6k3AM_Gp4 </a:t>
            </a:r>
            <a:endParaRPr lang="pt-BR" sz="32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1620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95</Words>
  <Application>Microsoft Office PowerPoint</Application>
  <PresentationFormat>Papel A4 (210 x 297 mm)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Conceito da campanha</vt:lpstr>
      <vt:lpstr>Apresentação do PowerPoint</vt:lpstr>
      <vt:lpstr>Apresentação do PowerPoint</vt:lpstr>
      <vt:lpstr>Apresentação do PowerPoint</vt:lpstr>
    </vt:vector>
  </TitlesOfParts>
  <Company>CFMV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</dc:creator>
  <cp:lastModifiedBy>Leomar Diniz</cp:lastModifiedBy>
  <cp:revision>150</cp:revision>
  <dcterms:created xsi:type="dcterms:W3CDTF">2012-10-01T15:00:18Z</dcterms:created>
  <dcterms:modified xsi:type="dcterms:W3CDTF">2017-08-16T16:57:02Z</dcterms:modified>
</cp:coreProperties>
</file>