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1" r:id="rId1"/>
  </p:sldMasterIdLst>
  <p:notesMasterIdLst>
    <p:notesMasterId r:id="rId38"/>
  </p:notesMasterIdLst>
  <p:handoutMasterIdLst>
    <p:handoutMasterId r:id="rId39"/>
  </p:handoutMasterIdLst>
  <p:sldIdLst>
    <p:sldId id="6867" r:id="rId2"/>
    <p:sldId id="6957" r:id="rId3"/>
    <p:sldId id="6869" r:id="rId4"/>
    <p:sldId id="6872" r:id="rId5"/>
    <p:sldId id="6958" r:id="rId6"/>
    <p:sldId id="6706" r:id="rId7"/>
    <p:sldId id="6959" r:id="rId8"/>
    <p:sldId id="6960" r:id="rId9"/>
    <p:sldId id="6941" r:id="rId10"/>
    <p:sldId id="6820" r:id="rId11"/>
    <p:sldId id="6825" r:id="rId12"/>
    <p:sldId id="6923" r:id="rId13"/>
    <p:sldId id="6948" r:id="rId14"/>
    <p:sldId id="6980" r:id="rId15"/>
    <p:sldId id="6933" r:id="rId16"/>
    <p:sldId id="6944" r:id="rId17"/>
    <p:sldId id="6895" r:id="rId18"/>
    <p:sldId id="6781" r:id="rId19"/>
    <p:sldId id="6979" r:id="rId20"/>
    <p:sldId id="6784" r:id="rId21"/>
    <p:sldId id="6786" r:id="rId22"/>
    <p:sldId id="6788" r:id="rId23"/>
    <p:sldId id="6789" r:id="rId24"/>
    <p:sldId id="6826" r:id="rId25"/>
    <p:sldId id="6977" r:id="rId26"/>
    <p:sldId id="6981" r:id="rId27"/>
    <p:sldId id="6931" r:id="rId28"/>
    <p:sldId id="6964" r:id="rId29"/>
    <p:sldId id="6965" r:id="rId30"/>
    <p:sldId id="6966" r:id="rId31"/>
    <p:sldId id="6984" r:id="rId32"/>
    <p:sldId id="6970" r:id="rId33"/>
    <p:sldId id="6988" r:id="rId34"/>
    <p:sldId id="6987" r:id="rId35"/>
    <p:sldId id="6983" r:id="rId36"/>
    <p:sldId id="6883" r:id="rId37"/>
  </p:sldIdLst>
  <p:sldSz cx="12193588" cy="6858000"/>
  <p:notesSz cx="6858000" cy="9144000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70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9FF33"/>
    <a:srgbClr val="ED7F97"/>
    <a:srgbClr val="00B0F0"/>
    <a:srgbClr val="99CCFF"/>
    <a:srgbClr val="008000"/>
    <a:srgbClr val="4F81BD"/>
    <a:srgbClr val="314870"/>
    <a:srgbClr val="0099FF"/>
    <a:srgbClr val="66CCFF"/>
    <a:srgbClr val="E7F6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Estilo Médio 2 - Ênfase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048" autoAdjust="0"/>
    <p:restoredTop sz="90088" autoAdjust="0"/>
  </p:normalViewPr>
  <p:slideViewPr>
    <p:cSldViewPr showGuides="1">
      <p:cViewPr varScale="1">
        <p:scale>
          <a:sx n="68" d="100"/>
          <a:sy n="68" d="100"/>
        </p:scale>
        <p:origin x="344" y="48"/>
      </p:cViewPr>
      <p:guideLst>
        <p:guide orient="horz" pos="2160"/>
        <p:guide pos="2707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50" d="100"/>
        <a:sy n="50" d="100"/>
      </p:scale>
      <p:origin x="0" y="-2936"/>
    </p:cViewPr>
  </p:sorterViewPr>
  <p:notesViewPr>
    <p:cSldViewPr showGuides="1"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7336D2C-8541-4C9A-8930-5FC793A33711}" type="slidenum">
              <a:rPr lang="pt-BR"/>
              <a:pPr>
                <a:defRPr/>
              </a:pPr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20460436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pt-BR" altLang="pt-BR"/>
          </a:p>
        </p:txBody>
      </p:sp>
      <p:sp>
        <p:nvSpPr>
          <p:cNvPr id="2051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pt-BR" altLang="pt-BR"/>
          </a:p>
        </p:txBody>
      </p:sp>
      <p:sp>
        <p:nvSpPr>
          <p:cNvPr id="2052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215900" y="812800"/>
            <a:ext cx="7123113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pt-BR" noProof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>
              <a:lnSpc>
                <a:spcPct val="93000"/>
              </a:lnSpc>
              <a:buClrTx/>
              <a:buSzPct val="100000"/>
              <a:buFontTx/>
              <a:buNone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Segoe UI" panose="020B0502040204020203" pitchFamily="34" charset="0"/>
              </a:defRPr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>
              <a:lnSpc>
                <a:spcPct val="93000"/>
              </a:lnSpc>
              <a:buClrTx/>
              <a:buSzPct val="100000"/>
              <a:buFontTx/>
              <a:buNone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Segoe UI" panose="020B0502040204020203" pitchFamily="34" charset="0"/>
              </a:defRPr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>
              <a:lnSpc>
                <a:spcPct val="93000"/>
              </a:lnSpc>
              <a:buClrTx/>
              <a:buSzPct val="100000"/>
              <a:buFontTx/>
              <a:buNone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Segoe UI" panose="020B0502040204020203" pitchFamily="34" charset="0"/>
              </a:defRPr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>
              <a:lnSpc>
                <a:spcPct val="93000"/>
              </a:lnSpc>
              <a:buClrTx/>
              <a:buSzPct val="100000"/>
              <a:buFontTx/>
              <a:buNone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Segoe UI" panose="020B0502040204020203" pitchFamily="34" charset="0"/>
              </a:defRPr>
            </a:lvl1pPr>
          </a:lstStyle>
          <a:p>
            <a:pPr>
              <a:defRPr/>
            </a:pPr>
            <a:fld id="{8A4DBA64-615C-490A-8BEE-9D2361694161}" type="slidenum">
              <a:rPr lang="pt-BR"/>
              <a:pPr>
                <a:defRPr/>
              </a:pPr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3918728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-2017713" y="1809750"/>
            <a:ext cx="8670926" cy="4878388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l" defTabSz="911512" fontAlgn="auto">
              <a:spcBef>
                <a:spcPts val="0"/>
              </a:spcBef>
              <a:spcAft>
                <a:spcPts val="0"/>
              </a:spcAft>
              <a:buSzTx/>
              <a:tabLst/>
              <a:defRPr/>
            </a:pPr>
            <a:fld id="{2C61DF65-A832-41C5-A62B-F06A7C5A2BD5}" type="slidenum">
              <a:rPr lang="pt-BR" sz="1800" smtClean="0">
                <a:solidFill>
                  <a:prstClr val="black"/>
                </a:solidFill>
                <a:latin typeface="Arial"/>
              </a:rPr>
              <a:pPr algn="l" defTabSz="911512" fontAlgn="auto">
                <a:spcBef>
                  <a:spcPts val="0"/>
                </a:spcBef>
                <a:spcAft>
                  <a:spcPts val="0"/>
                </a:spcAft>
                <a:buSzTx/>
                <a:tabLst/>
                <a:defRPr/>
              </a:pPr>
              <a:t>3</a:t>
            </a:fld>
            <a:endParaRPr lang="pt-BR" sz="1800" dirty="0">
              <a:solidFill>
                <a:prstClr val="black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22243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-2017713" y="1809750"/>
            <a:ext cx="8670926" cy="4878388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151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61DF65-A832-41C5-A62B-F06A7C5A2BD5}" type="slidenum">
              <a:rPr kumimoji="0" lang="pt-BR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Microsoft YaHei" panose="020B0503020204020204" pitchFamily="34" charset="-122"/>
                <a:cs typeface="+mn-cs"/>
              </a:rPr>
              <a:pPr marL="0" marR="0" lvl="0" indent="0" algn="l" defTabSz="91151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Microsoft YaHei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15242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19937" cy="4003675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6633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D5C516-056E-4753-A773-8DB4E17F4302}" type="slidenum">
              <a:rPr kumimoji="0" lang="es-E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663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s-E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5394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217488" y="812800"/>
            <a:ext cx="7123112" cy="4006850"/>
          </a:xfrm>
        </p:spPr>
      </p:sp>
      <p:sp>
        <p:nvSpPr>
          <p:cNvPr id="80899" name="PlaceHolder 2"/>
          <p:cNvSpPr>
            <a:spLocks noGrp="1"/>
          </p:cNvSpPr>
          <p:nvPr>
            <p:ph type="body"/>
          </p:nvPr>
        </p:nvSpPr>
        <p:spPr>
          <a:xfrm>
            <a:off x="755650" y="5078413"/>
            <a:ext cx="6046788" cy="4810125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15900" indent="-214313" algn="just"/>
            <a:endParaRPr lang="en-US" altLang="pt-BR" sz="1000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159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217488" y="812800"/>
            <a:ext cx="7123112" cy="4006850"/>
          </a:xfrm>
        </p:spPr>
      </p:sp>
      <p:sp>
        <p:nvSpPr>
          <p:cNvPr id="80899" name="PlaceHolder 2"/>
          <p:cNvSpPr>
            <a:spLocks noGrp="1"/>
          </p:cNvSpPr>
          <p:nvPr>
            <p:ph type="body"/>
          </p:nvPr>
        </p:nvSpPr>
        <p:spPr>
          <a:xfrm>
            <a:off x="755650" y="5078413"/>
            <a:ext cx="6046788" cy="4810125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15900" indent="-214313" algn="just"/>
            <a:endParaRPr lang="en-US" altLang="pt-BR" sz="1000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3934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199" y="1122363"/>
            <a:ext cx="914519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199" y="3602038"/>
            <a:ext cx="914519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smtClean="0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2382686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9187756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958" y="1709739"/>
            <a:ext cx="1051697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958" y="4589464"/>
            <a:ext cx="1051697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 smtClean="0"/>
              <a:t>Editar estilos de texto Mestre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778031-78BD-4C0D-8478-4C41777F33EA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34841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309" y="1825625"/>
            <a:ext cx="5182275" cy="4351338"/>
          </a:xfrm>
        </p:spPr>
        <p:txBody>
          <a:bodyPr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004" y="1825625"/>
            <a:ext cx="5182275" cy="4351338"/>
          </a:xfrm>
        </p:spPr>
        <p:txBody>
          <a:bodyPr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84EB02-8685-46C6-974F-FE18626E72BB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24465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897" y="365126"/>
            <a:ext cx="10516970" cy="1325563"/>
          </a:xfr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898" y="1681163"/>
            <a:ext cx="5158459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Editar estilos de texto Mestre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898" y="2505075"/>
            <a:ext cx="5158459" cy="3684588"/>
          </a:xfrm>
        </p:spPr>
        <p:txBody>
          <a:bodyPr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3004" y="1681163"/>
            <a:ext cx="518386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Editar estilos de texto Mestre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3004" y="2505075"/>
            <a:ext cx="5183863" cy="3684588"/>
          </a:xfrm>
        </p:spPr>
        <p:txBody>
          <a:bodyPr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5BDF94-9554-4B55-81E8-8D29198C1BAA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5396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72125670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841986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898" y="457200"/>
            <a:ext cx="39327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863" y="987426"/>
            <a:ext cx="617300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898" y="2057400"/>
            <a:ext cx="3932749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 smtClean="0"/>
              <a:t>Editar estilos de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16546702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898" y="457200"/>
            <a:ext cx="39327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863" y="987426"/>
            <a:ext cx="6173004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BR" smtClean="0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898" y="2057400"/>
            <a:ext cx="3932749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 smtClean="0"/>
              <a:t>Editar estilos de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7214561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2077803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6037" y="365125"/>
            <a:ext cx="2629242" cy="5811838"/>
          </a:xfrm>
        </p:spPr>
        <p:txBody>
          <a:bodyPr vert="eaVert"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309" y="365125"/>
            <a:ext cx="7735307" cy="5811838"/>
          </a:xfrm>
        </p:spPr>
        <p:txBody>
          <a:bodyPr vert="eaVert"/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6773539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2"/>
          <p:cNvSpPr>
            <a:spLocks noGrp="1"/>
          </p:cNvSpPr>
          <p:nvPr>
            <p:ph type="subTitle"/>
          </p:nvPr>
        </p:nvSpPr>
        <p:spPr>
          <a:xfrm>
            <a:off x="609679" y="3438054"/>
            <a:ext cx="10973749" cy="310213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endParaRPr lang="pt-BR" sz="3200" b="0" strike="noStrike" spc="-1">
              <a:latin typeface="Arial"/>
            </a:endParaRPr>
          </a:p>
        </p:txBody>
      </p:sp>
      <p:pic>
        <p:nvPicPr>
          <p:cNvPr id="4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50707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609559" y="273600"/>
            <a:ext cx="10973869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pt-BR" sz="4400" b="0" strike="noStrike" spc="-1">
              <a:latin typeface="Arial"/>
            </a:endParaRPr>
          </a:p>
        </p:txBody>
      </p:sp>
      <p:sp>
        <p:nvSpPr>
          <p:cNvPr id="84" name="PlaceHolder 2"/>
          <p:cNvSpPr>
            <a:spLocks noGrp="1"/>
          </p:cNvSpPr>
          <p:nvPr>
            <p:ph/>
          </p:nvPr>
        </p:nvSpPr>
        <p:spPr>
          <a:xfrm>
            <a:off x="609559" y="1604520"/>
            <a:ext cx="10973869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endParaRPr lang="pt-BR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27387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2"/>
          <p:cNvSpPr>
            <a:spLocks noGrp="1"/>
          </p:cNvSpPr>
          <p:nvPr>
            <p:ph type="subTitle"/>
          </p:nvPr>
        </p:nvSpPr>
        <p:spPr>
          <a:xfrm>
            <a:off x="609559" y="1604520"/>
            <a:ext cx="10973869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pt-BR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6925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ítulo da Agenda"/>
          <p:cNvSpPr txBox="1">
            <a:spLocks noGrp="1"/>
          </p:cNvSpPr>
          <p:nvPr>
            <p:ph type="title" hasCustomPrompt="1"/>
          </p:nvPr>
        </p:nvSpPr>
        <p:spPr>
          <a:xfrm>
            <a:off x="635083" y="406400"/>
            <a:ext cx="10923423" cy="781050"/>
          </a:xfrm>
          <a:prstGeom prst="rect">
            <a:avLst/>
          </a:prstGeom>
        </p:spPr>
        <p:txBody>
          <a:bodyPr/>
          <a:lstStyle/>
          <a:p>
            <a:r>
              <a:t>Título da Agenda</a:t>
            </a:r>
          </a:p>
        </p:txBody>
      </p:sp>
      <p:sp>
        <p:nvSpPr>
          <p:cNvPr id="89" name="Subtítulo de Agend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35083" y="1066800"/>
            <a:ext cx="10923423" cy="508000"/>
          </a:xfrm>
          <a:prstGeom prst="rect">
            <a:avLst/>
          </a:prstGeom>
        </p:spPr>
        <p:txBody>
          <a:bodyPr/>
          <a:lstStyle>
            <a:lvl1pPr marL="0" indent="0" algn="ctr" defTabSz="412750">
              <a:spcBef>
                <a:spcPts val="0"/>
              </a:spcBef>
              <a:buClrTx/>
              <a:buSzTx/>
              <a:buNone/>
              <a:defRPr sz="2700">
                <a:latin typeface="Graphik-Medium"/>
                <a:ea typeface="Graphik-Medium"/>
                <a:cs typeface="Graphik-Medium"/>
                <a:sym typeface="Graphik Medium"/>
              </a:defRPr>
            </a:lvl1pPr>
          </a:lstStyle>
          <a:p>
            <a:r>
              <a:t>Subtítulo de Agenda</a:t>
            </a:r>
          </a:p>
        </p:txBody>
      </p:sp>
      <p:sp>
        <p:nvSpPr>
          <p:cNvPr id="90" name="Nível de Corpo Um…"/>
          <p:cNvSpPr txBox="1">
            <a:spLocks noGrp="1"/>
          </p:cNvSpPr>
          <p:nvPr>
            <p:ph type="body" idx="1" hasCustomPrompt="1"/>
          </p:nvPr>
        </p:nvSpPr>
        <p:spPr>
          <a:xfrm>
            <a:off x="635083" y="2133600"/>
            <a:ext cx="10923423" cy="4216400"/>
          </a:xfrm>
          <a:prstGeom prst="rect">
            <a:avLst/>
          </a:prstGeom>
        </p:spPr>
        <p:txBody>
          <a:bodyPr/>
          <a:lstStyle>
            <a:lvl1pPr marL="0" indent="0" defTabSz="412750">
              <a:buClrTx/>
              <a:buSzTx/>
              <a:buNone/>
              <a:defRPr sz="2750" spc="-28"/>
            </a:lvl1pPr>
            <a:lvl2pPr marL="0" indent="228600" defTabSz="412750">
              <a:buClrTx/>
              <a:buSzTx/>
              <a:buNone/>
              <a:defRPr sz="2750" spc="-28"/>
            </a:lvl2pPr>
            <a:lvl3pPr marL="0" indent="457200" defTabSz="412750">
              <a:buClrTx/>
              <a:buSzTx/>
              <a:buNone/>
              <a:defRPr sz="2750" spc="-28"/>
            </a:lvl3pPr>
            <a:lvl4pPr marL="0" indent="685800" defTabSz="412750">
              <a:buClrTx/>
              <a:buSzTx/>
              <a:buNone/>
              <a:defRPr sz="2750" spc="-28"/>
            </a:lvl4pPr>
            <a:lvl5pPr marL="0" indent="914400" defTabSz="412750">
              <a:buClrTx/>
              <a:buSzTx/>
              <a:buNone/>
              <a:defRPr sz="2750" spc="-28"/>
            </a:lvl5pPr>
          </a:lstStyle>
          <a:p>
            <a:r>
              <a:t>Tópicos da Agenda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1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86682481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609559" y="273600"/>
            <a:ext cx="10973869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pt-BR" sz="4400" b="0" strike="noStrike" spc="-1"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 type="subTitle"/>
          </p:nvPr>
        </p:nvSpPr>
        <p:spPr>
          <a:xfrm>
            <a:off x="619641" y="2322720"/>
            <a:ext cx="10973869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pt-BR" sz="3200" b="0" strike="noStrike" spc="-1">
              <a:latin typeface="Arial"/>
            </a:endParaRPr>
          </a:p>
        </p:txBody>
      </p:sp>
      <p:pic>
        <p:nvPicPr>
          <p:cNvPr id="4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31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309" y="365126"/>
            <a:ext cx="1051697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309" y="1825625"/>
            <a:ext cx="1051697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Editar estilos de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309" y="6356351"/>
            <a:ext cx="27435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9126" y="6356351"/>
            <a:ext cx="4115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1722" y="6356351"/>
            <a:ext cx="27435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‹nº›</a:t>
            </a:fld>
            <a:endParaRPr lang="pt-BR" dirty="0"/>
          </a:p>
        </p:txBody>
      </p:sp>
      <p:pic>
        <p:nvPicPr>
          <p:cNvPr id="7" name="Picture 2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9162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19" r:id="rId12"/>
    <p:sldLayoutId id="2147483841" r:id="rId13"/>
    <p:sldLayoutId id="2147483844" r:id="rId14"/>
    <p:sldLayoutId id="2147483845" r:id="rId15"/>
    <p:sldLayoutId id="2147483846" r:id="rId1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21" Type="http://schemas.microsoft.com/office/2007/relationships/hdphoto" Target="../media/hdphoto1.wdp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25.png"/><Relationship Id="rId4" Type="http://schemas.openxmlformats.org/officeDocument/2006/relationships/image" Target="../media/image10.jpeg"/><Relationship Id="rId9" Type="http://schemas.openxmlformats.org/officeDocument/2006/relationships/image" Target="../media/image15.gif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9.png"/><Relationship Id="rId7" Type="http://schemas.openxmlformats.org/officeDocument/2006/relationships/image" Target="../media/image22.png"/><Relationship Id="rId12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31.png"/><Relationship Id="rId5" Type="http://schemas.openxmlformats.org/officeDocument/2006/relationships/image" Target="../media/image28.png"/><Relationship Id="rId10" Type="http://schemas.openxmlformats.org/officeDocument/2006/relationships/image" Target="../media/image30.png"/><Relationship Id="rId4" Type="http://schemas.openxmlformats.org/officeDocument/2006/relationships/image" Target="../media/image27.png"/><Relationship Id="rId9" Type="http://schemas.openxmlformats.org/officeDocument/2006/relationships/image" Target="../media/image15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6.png"/><Relationship Id="rId7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png"/><Relationship Id="rId5" Type="http://schemas.openxmlformats.org/officeDocument/2006/relationships/image" Target="../media/image7.png"/><Relationship Id="rId10" Type="http://schemas.openxmlformats.org/officeDocument/2006/relationships/image" Target="../media/image5.png"/><Relationship Id="rId4" Type="http://schemas.openxmlformats.org/officeDocument/2006/relationships/image" Target="../media/image33.png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6.png"/><Relationship Id="rId7" Type="http://schemas.openxmlformats.org/officeDocument/2006/relationships/image" Target="../media/image38.png"/><Relationship Id="rId12" Type="http://schemas.openxmlformats.org/officeDocument/2006/relationships/image" Target="../media/image4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7.png"/><Relationship Id="rId11" Type="http://schemas.openxmlformats.org/officeDocument/2006/relationships/image" Target="../media/image41.png"/><Relationship Id="rId5" Type="http://schemas.openxmlformats.org/officeDocument/2006/relationships/image" Target="../media/image36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35.png"/><Relationship Id="rId7" Type="http://schemas.openxmlformats.org/officeDocument/2006/relationships/image" Target="../media/image48.png"/><Relationship Id="rId12" Type="http://schemas.openxmlformats.org/officeDocument/2006/relationships/image" Target="../media/image5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11" Type="http://schemas.openxmlformats.org/officeDocument/2006/relationships/image" Target="../media/image50.png"/><Relationship Id="rId5" Type="http://schemas.openxmlformats.org/officeDocument/2006/relationships/image" Target="../media/image46.png"/><Relationship Id="rId10" Type="http://schemas.openxmlformats.org/officeDocument/2006/relationships/image" Target="../media/image24.png"/><Relationship Id="rId4" Type="http://schemas.openxmlformats.org/officeDocument/2006/relationships/image" Target="../media/image45.png"/><Relationship Id="rId9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6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microsoft.com/office/2007/relationships/hdphoto" Target="../media/hdphoto3.wdp"/><Relationship Id="rId3" Type="http://schemas.openxmlformats.org/officeDocument/2006/relationships/image" Target="../media/image58.pn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64.png"/><Relationship Id="rId5" Type="http://schemas.openxmlformats.org/officeDocument/2006/relationships/image" Target="../media/image57.png"/><Relationship Id="rId15" Type="http://schemas.openxmlformats.org/officeDocument/2006/relationships/image" Target="../media/image67.jpeg"/><Relationship Id="rId10" Type="http://schemas.openxmlformats.org/officeDocument/2006/relationships/image" Target="../media/image63.png"/><Relationship Id="rId4" Type="http://schemas.openxmlformats.org/officeDocument/2006/relationships/image" Target="../media/image59.png"/><Relationship Id="rId9" Type="http://schemas.openxmlformats.org/officeDocument/2006/relationships/image" Target="../media/image62.png"/><Relationship Id="rId14" Type="http://schemas.openxmlformats.org/officeDocument/2006/relationships/image" Target="../media/image6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68.png"/><Relationship Id="rId7" Type="http://schemas.openxmlformats.org/officeDocument/2006/relationships/image" Target="../media/image7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35.png"/><Relationship Id="rId7" Type="http://schemas.openxmlformats.org/officeDocument/2006/relationships/image" Target="../media/image4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11" Type="http://schemas.openxmlformats.org/officeDocument/2006/relationships/image" Target="../media/image51.png"/><Relationship Id="rId5" Type="http://schemas.openxmlformats.org/officeDocument/2006/relationships/image" Target="../media/image46.png"/><Relationship Id="rId10" Type="http://schemas.openxmlformats.org/officeDocument/2006/relationships/image" Target="../media/image24.png"/><Relationship Id="rId4" Type="http://schemas.openxmlformats.org/officeDocument/2006/relationships/image" Target="../media/image45.png"/><Relationship Id="rId9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7" Type="http://schemas.openxmlformats.org/officeDocument/2006/relationships/image" Target="../media/image83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95.png"/><Relationship Id="rId3" Type="http://schemas.openxmlformats.org/officeDocument/2006/relationships/image" Target="../media/image85.jpeg"/><Relationship Id="rId7" Type="http://schemas.openxmlformats.org/officeDocument/2006/relationships/image" Target="../media/image89.png"/><Relationship Id="rId12" Type="http://schemas.openxmlformats.org/officeDocument/2006/relationships/image" Target="../media/image94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11" Type="http://schemas.openxmlformats.org/officeDocument/2006/relationships/image" Target="../media/image93.png"/><Relationship Id="rId5" Type="http://schemas.openxmlformats.org/officeDocument/2006/relationships/image" Target="../media/image87.png"/><Relationship Id="rId15" Type="http://schemas.openxmlformats.org/officeDocument/2006/relationships/image" Target="../media/image97.png"/><Relationship Id="rId10" Type="http://schemas.openxmlformats.org/officeDocument/2006/relationships/image" Target="../media/image92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Relationship Id="rId14" Type="http://schemas.openxmlformats.org/officeDocument/2006/relationships/image" Target="../media/image9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13" Type="http://schemas.openxmlformats.org/officeDocument/2006/relationships/image" Target="../media/image109.png"/><Relationship Id="rId18" Type="http://schemas.openxmlformats.org/officeDocument/2006/relationships/image" Target="../media/image114.png"/><Relationship Id="rId3" Type="http://schemas.openxmlformats.org/officeDocument/2006/relationships/image" Target="../media/image99.png"/><Relationship Id="rId21" Type="http://schemas.openxmlformats.org/officeDocument/2006/relationships/image" Target="../media/image57.png"/><Relationship Id="rId7" Type="http://schemas.openxmlformats.org/officeDocument/2006/relationships/image" Target="../media/image103.emf"/><Relationship Id="rId12" Type="http://schemas.openxmlformats.org/officeDocument/2006/relationships/image" Target="../media/image108.png"/><Relationship Id="rId17" Type="http://schemas.openxmlformats.org/officeDocument/2006/relationships/image" Target="../media/image113.png"/><Relationship Id="rId2" Type="http://schemas.openxmlformats.org/officeDocument/2006/relationships/image" Target="../media/image98.png"/><Relationship Id="rId16" Type="http://schemas.openxmlformats.org/officeDocument/2006/relationships/image" Target="../media/image112.png"/><Relationship Id="rId20" Type="http://schemas.openxmlformats.org/officeDocument/2006/relationships/image" Target="../media/image11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2.png"/><Relationship Id="rId11" Type="http://schemas.openxmlformats.org/officeDocument/2006/relationships/image" Target="../media/image107.png"/><Relationship Id="rId5" Type="http://schemas.openxmlformats.org/officeDocument/2006/relationships/image" Target="../media/image101.png"/><Relationship Id="rId15" Type="http://schemas.openxmlformats.org/officeDocument/2006/relationships/image" Target="../media/image111.png"/><Relationship Id="rId10" Type="http://schemas.openxmlformats.org/officeDocument/2006/relationships/image" Target="../media/image106.jpeg"/><Relationship Id="rId19" Type="http://schemas.openxmlformats.org/officeDocument/2006/relationships/image" Target="../media/image115.png"/><Relationship Id="rId4" Type="http://schemas.openxmlformats.org/officeDocument/2006/relationships/image" Target="../media/image100.png"/><Relationship Id="rId9" Type="http://schemas.openxmlformats.org/officeDocument/2006/relationships/image" Target="../media/image105.png"/><Relationship Id="rId14" Type="http://schemas.openxmlformats.org/officeDocument/2006/relationships/image" Target="../media/image110.png"/><Relationship Id="rId22" Type="http://schemas.openxmlformats.org/officeDocument/2006/relationships/image" Target="../media/image11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13" Type="http://schemas.openxmlformats.org/officeDocument/2006/relationships/image" Target="../media/image128.png"/><Relationship Id="rId3" Type="http://schemas.openxmlformats.org/officeDocument/2006/relationships/image" Target="../media/image119.png"/><Relationship Id="rId7" Type="http://schemas.openxmlformats.org/officeDocument/2006/relationships/image" Target="../media/image122.png"/><Relationship Id="rId12" Type="http://schemas.openxmlformats.org/officeDocument/2006/relationships/image" Target="../media/image127.png"/><Relationship Id="rId2" Type="http://schemas.openxmlformats.org/officeDocument/2006/relationships/image" Target="../media/image118.png"/><Relationship Id="rId16" Type="http://schemas.openxmlformats.org/officeDocument/2006/relationships/image" Target="../media/image1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1.png"/><Relationship Id="rId11" Type="http://schemas.openxmlformats.org/officeDocument/2006/relationships/image" Target="../media/image126.png"/><Relationship Id="rId5" Type="http://schemas.openxmlformats.org/officeDocument/2006/relationships/image" Target="../media/image120.png"/><Relationship Id="rId15" Type="http://schemas.openxmlformats.org/officeDocument/2006/relationships/image" Target="../media/image116.png"/><Relationship Id="rId10" Type="http://schemas.openxmlformats.org/officeDocument/2006/relationships/image" Target="../media/image125.png"/><Relationship Id="rId4" Type="http://schemas.openxmlformats.org/officeDocument/2006/relationships/image" Target="../media/image103.emf"/><Relationship Id="rId9" Type="http://schemas.openxmlformats.org/officeDocument/2006/relationships/image" Target="../media/image124.png"/><Relationship Id="rId14" Type="http://schemas.openxmlformats.org/officeDocument/2006/relationships/image" Target="../media/image12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jpg"/><Relationship Id="rId3" Type="http://schemas.openxmlformats.org/officeDocument/2006/relationships/image" Target="../media/image99.png"/><Relationship Id="rId7" Type="http://schemas.openxmlformats.org/officeDocument/2006/relationships/image" Target="../media/image134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3.png"/><Relationship Id="rId5" Type="http://schemas.openxmlformats.org/officeDocument/2006/relationships/image" Target="../media/image71.png"/><Relationship Id="rId4" Type="http://schemas.openxmlformats.org/officeDocument/2006/relationships/image" Target="../media/image13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13" Type="http://schemas.openxmlformats.org/officeDocument/2006/relationships/image" Target="../media/image145.png"/><Relationship Id="rId18" Type="http://schemas.openxmlformats.org/officeDocument/2006/relationships/image" Target="../media/image150.png"/><Relationship Id="rId3" Type="http://schemas.openxmlformats.org/officeDocument/2006/relationships/image" Target="../media/image99.png"/><Relationship Id="rId21" Type="http://schemas.openxmlformats.org/officeDocument/2006/relationships/image" Target="../media/image153.png"/><Relationship Id="rId7" Type="http://schemas.openxmlformats.org/officeDocument/2006/relationships/image" Target="../media/image139.png"/><Relationship Id="rId12" Type="http://schemas.openxmlformats.org/officeDocument/2006/relationships/image" Target="../media/image144.png"/><Relationship Id="rId17" Type="http://schemas.openxmlformats.org/officeDocument/2006/relationships/image" Target="../media/image149.png"/><Relationship Id="rId2" Type="http://schemas.openxmlformats.org/officeDocument/2006/relationships/image" Target="../media/image136.png"/><Relationship Id="rId16" Type="http://schemas.openxmlformats.org/officeDocument/2006/relationships/image" Target="../media/image148.png"/><Relationship Id="rId20" Type="http://schemas.openxmlformats.org/officeDocument/2006/relationships/image" Target="../media/image1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png"/><Relationship Id="rId11" Type="http://schemas.openxmlformats.org/officeDocument/2006/relationships/image" Target="../media/image143.png"/><Relationship Id="rId24" Type="http://schemas.openxmlformats.org/officeDocument/2006/relationships/image" Target="../media/image156.png"/><Relationship Id="rId5" Type="http://schemas.openxmlformats.org/officeDocument/2006/relationships/image" Target="../media/image130.png"/><Relationship Id="rId15" Type="http://schemas.openxmlformats.org/officeDocument/2006/relationships/image" Target="../media/image147.png"/><Relationship Id="rId23" Type="http://schemas.openxmlformats.org/officeDocument/2006/relationships/image" Target="../media/image155.png"/><Relationship Id="rId10" Type="http://schemas.openxmlformats.org/officeDocument/2006/relationships/image" Target="../media/image142.png"/><Relationship Id="rId19" Type="http://schemas.openxmlformats.org/officeDocument/2006/relationships/image" Target="../media/image151.png"/><Relationship Id="rId4" Type="http://schemas.openxmlformats.org/officeDocument/2006/relationships/image" Target="../media/image137.png"/><Relationship Id="rId9" Type="http://schemas.openxmlformats.org/officeDocument/2006/relationships/image" Target="../media/image141.png"/><Relationship Id="rId14" Type="http://schemas.openxmlformats.org/officeDocument/2006/relationships/image" Target="../media/image146.png"/><Relationship Id="rId22" Type="http://schemas.openxmlformats.org/officeDocument/2006/relationships/image" Target="../media/image15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168.png"/><Relationship Id="rId18" Type="http://schemas.openxmlformats.org/officeDocument/2006/relationships/image" Target="../media/image173.png"/><Relationship Id="rId3" Type="http://schemas.openxmlformats.org/officeDocument/2006/relationships/image" Target="../media/image158.png"/><Relationship Id="rId21" Type="http://schemas.openxmlformats.org/officeDocument/2006/relationships/image" Target="../media/image176.png"/><Relationship Id="rId7" Type="http://schemas.openxmlformats.org/officeDocument/2006/relationships/image" Target="../media/image162.png"/><Relationship Id="rId12" Type="http://schemas.openxmlformats.org/officeDocument/2006/relationships/image" Target="../media/image167.png"/><Relationship Id="rId17" Type="http://schemas.openxmlformats.org/officeDocument/2006/relationships/image" Target="../media/image172.png"/><Relationship Id="rId2" Type="http://schemas.openxmlformats.org/officeDocument/2006/relationships/image" Target="../media/image157.jpeg"/><Relationship Id="rId16" Type="http://schemas.openxmlformats.org/officeDocument/2006/relationships/image" Target="../media/image171.png"/><Relationship Id="rId20" Type="http://schemas.openxmlformats.org/officeDocument/2006/relationships/image" Target="../media/image1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1.png"/><Relationship Id="rId11" Type="http://schemas.openxmlformats.org/officeDocument/2006/relationships/image" Target="../media/image166.png"/><Relationship Id="rId5" Type="http://schemas.openxmlformats.org/officeDocument/2006/relationships/image" Target="../media/image160.png"/><Relationship Id="rId15" Type="http://schemas.openxmlformats.org/officeDocument/2006/relationships/image" Target="../media/image170.png"/><Relationship Id="rId10" Type="http://schemas.openxmlformats.org/officeDocument/2006/relationships/image" Target="../media/image165.png"/><Relationship Id="rId19" Type="http://schemas.openxmlformats.org/officeDocument/2006/relationships/image" Target="../media/image174.png"/><Relationship Id="rId4" Type="http://schemas.openxmlformats.org/officeDocument/2006/relationships/image" Target="../media/image159.png"/><Relationship Id="rId9" Type="http://schemas.openxmlformats.org/officeDocument/2006/relationships/image" Target="../media/image164.png"/><Relationship Id="rId14" Type="http://schemas.openxmlformats.org/officeDocument/2006/relationships/image" Target="../media/image16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13" Type="http://schemas.openxmlformats.org/officeDocument/2006/relationships/image" Target="../media/image130.png"/><Relationship Id="rId3" Type="http://schemas.openxmlformats.org/officeDocument/2006/relationships/image" Target="../media/image177.jpeg"/><Relationship Id="rId7" Type="http://schemas.openxmlformats.org/officeDocument/2006/relationships/image" Target="../media/image138.png"/><Relationship Id="rId12" Type="http://schemas.openxmlformats.org/officeDocument/2006/relationships/image" Target="../media/image18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7.png"/><Relationship Id="rId11" Type="http://schemas.openxmlformats.org/officeDocument/2006/relationships/image" Target="../media/image180.png"/><Relationship Id="rId5" Type="http://schemas.openxmlformats.org/officeDocument/2006/relationships/image" Target="../media/image178.png"/><Relationship Id="rId15" Type="http://schemas.openxmlformats.org/officeDocument/2006/relationships/image" Target="../media/image183.png"/><Relationship Id="rId10" Type="http://schemas.openxmlformats.org/officeDocument/2006/relationships/image" Target="../media/image179.png"/><Relationship Id="rId4" Type="http://schemas.openxmlformats.org/officeDocument/2006/relationships/image" Target="../media/image127.png"/><Relationship Id="rId9" Type="http://schemas.openxmlformats.org/officeDocument/2006/relationships/image" Target="../media/image149.png"/><Relationship Id="rId14" Type="http://schemas.openxmlformats.org/officeDocument/2006/relationships/image" Target="../media/image182.png"/></Relationships>
</file>

<file path=ppt/slides/_rels/slide25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94.png"/><Relationship Id="rId39" Type="http://schemas.openxmlformats.org/officeDocument/2006/relationships/image" Target="../media/image204.png"/><Relationship Id="rId21" Type="http://schemas.openxmlformats.org/officeDocument/2006/relationships/image" Target="NULL"/><Relationship Id="rId34" Type="http://schemas.openxmlformats.org/officeDocument/2006/relationships/image" Target="../media/image200.png"/><Relationship Id="rId42" Type="http://schemas.openxmlformats.org/officeDocument/2006/relationships/image" Target="../media/image207.png"/><Relationship Id="rId47" Type="http://schemas.microsoft.com/office/2007/relationships/hdphoto" Target="../media/hdphoto4.wdp"/><Relationship Id="rId50" Type="http://schemas.openxmlformats.org/officeDocument/2006/relationships/image" Target="../media/image211.png"/><Relationship Id="rId55" Type="http://schemas.openxmlformats.org/officeDocument/2006/relationships/image" Target="../media/image214.jpeg"/><Relationship Id="rId7" Type="http://schemas.openxmlformats.org/officeDocument/2006/relationships/image" Target="../media/image187.png"/><Relationship Id="rId2" Type="http://schemas.openxmlformats.org/officeDocument/2006/relationships/image" Target="../media/image184.jpg"/><Relationship Id="rId29" Type="http://schemas.openxmlformats.org/officeDocument/2006/relationships/image" Target="../media/image195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86.png"/><Relationship Id="rId24" Type="http://schemas.openxmlformats.org/officeDocument/2006/relationships/image" Target="../media/image193.png"/><Relationship Id="rId32" Type="http://schemas.openxmlformats.org/officeDocument/2006/relationships/image" Target="../media/image198.png"/><Relationship Id="rId37" Type="http://schemas.openxmlformats.org/officeDocument/2006/relationships/image" Target="../media/image202.png"/><Relationship Id="rId40" Type="http://schemas.openxmlformats.org/officeDocument/2006/relationships/image" Target="../media/image205.png"/><Relationship Id="rId45" Type="http://schemas.openxmlformats.org/officeDocument/2006/relationships/image" Target="../media/image103.emf"/><Relationship Id="rId53" Type="http://schemas.openxmlformats.org/officeDocument/2006/relationships/image" Target="../media/image100.png"/><Relationship Id="rId5" Type="http://schemas.openxmlformats.org/officeDocument/2006/relationships/image" Target="../media/image185.png"/><Relationship Id="rId23" Type="http://schemas.openxmlformats.org/officeDocument/2006/relationships/image" Target="../media/image192.png"/><Relationship Id="rId28" Type="http://schemas.openxmlformats.org/officeDocument/2006/relationships/image" Target="../media/image102.png"/><Relationship Id="rId36" Type="http://schemas.openxmlformats.org/officeDocument/2006/relationships/image" Target="../media/image111.png"/><Relationship Id="rId49" Type="http://schemas.openxmlformats.org/officeDocument/2006/relationships/image" Target="../media/image210.png"/><Relationship Id="rId10" Type="http://schemas.openxmlformats.org/officeDocument/2006/relationships/image" Target="../media/image190.png"/><Relationship Id="rId31" Type="http://schemas.openxmlformats.org/officeDocument/2006/relationships/image" Target="../media/image197.png"/><Relationship Id="rId44" Type="http://schemas.openxmlformats.org/officeDocument/2006/relationships/image" Target="../media/image104.png"/><Relationship Id="rId52" Type="http://schemas.openxmlformats.org/officeDocument/2006/relationships/image" Target="../media/image213.jpeg"/><Relationship Id="rId4" Type="http://schemas.openxmlformats.org/officeDocument/2006/relationships/image" Target="../media/image109.png"/><Relationship Id="rId9" Type="http://schemas.openxmlformats.org/officeDocument/2006/relationships/image" Target="../media/image189.png"/><Relationship Id="rId22" Type="http://schemas.openxmlformats.org/officeDocument/2006/relationships/image" Target="../media/image191.png"/><Relationship Id="rId27" Type="http://schemas.openxmlformats.org/officeDocument/2006/relationships/image" Target="../media/image99.png"/><Relationship Id="rId30" Type="http://schemas.openxmlformats.org/officeDocument/2006/relationships/image" Target="../media/image196.png"/><Relationship Id="rId35" Type="http://schemas.openxmlformats.org/officeDocument/2006/relationships/image" Target="../media/image201.png"/><Relationship Id="rId43" Type="http://schemas.openxmlformats.org/officeDocument/2006/relationships/image" Target="../media/image208.png"/><Relationship Id="rId48" Type="http://schemas.openxmlformats.org/officeDocument/2006/relationships/image" Target="../media/image209.png"/><Relationship Id="rId56" Type="http://schemas.openxmlformats.org/officeDocument/2006/relationships/image" Target="../media/image107.png"/><Relationship Id="rId8" Type="http://schemas.openxmlformats.org/officeDocument/2006/relationships/image" Target="../media/image188.png"/><Relationship Id="rId51" Type="http://schemas.openxmlformats.org/officeDocument/2006/relationships/image" Target="../media/image212.jpeg"/><Relationship Id="rId3" Type="http://schemas.openxmlformats.org/officeDocument/2006/relationships/image" Target="../media/image98.png"/><Relationship Id="rId25" Type="http://schemas.openxmlformats.org/officeDocument/2006/relationships/image" Target="../media/image114.png"/><Relationship Id="rId33" Type="http://schemas.openxmlformats.org/officeDocument/2006/relationships/image" Target="../media/image199.png"/><Relationship Id="rId38" Type="http://schemas.openxmlformats.org/officeDocument/2006/relationships/image" Target="../media/image203.png"/><Relationship Id="rId46" Type="http://schemas.openxmlformats.org/officeDocument/2006/relationships/image" Target="../media/image101.png"/><Relationship Id="rId41" Type="http://schemas.openxmlformats.org/officeDocument/2006/relationships/image" Target="../media/image206.png"/><Relationship Id="rId54" Type="http://schemas.openxmlformats.org/officeDocument/2006/relationships/image" Target="../media/image10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35.png"/><Relationship Id="rId7" Type="http://schemas.openxmlformats.org/officeDocument/2006/relationships/image" Target="../media/image4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11" Type="http://schemas.openxmlformats.org/officeDocument/2006/relationships/image" Target="../media/image51.png"/><Relationship Id="rId5" Type="http://schemas.openxmlformats.org/officeDocument/2006/relationships/image" Target="../media/image46.png"/><Relationship Id="rId10" Type="http://schemas.openxmlformats.org/officeDocument/2006/relationships/image" Target="../media/image24.png"/><Relationship Id="rId4" Type="http://schemas.openxmlformats.org/officeDocument/2006/relationships/image" Target="../media/image45.png"/><Relationship Id="rId9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8.png"/><Relationship Id="rId5" Type="http://schemas.openxmlformats.org/officeDocument/2006/relationships/image" Target="../media/image70.png"/><Relationship Id="rId4" Type="http://schemas.openxmlformats.org/officeDocument/2006/relationships/image" Target="../media/image21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5.png"/><Relationship Id="rId3" Type="http://schemas.openxmlformats.org/officeDocument/2006/relationships/image" Target="../media/image220.jpeg"/><Relationship Id="rId7" Type="http://schemas.openxmlformats.org/officeDocument/2006/relationships/image" Target="../media/image224.png"/><Relationship Id="rId2" Type="http://schemas.openxmlformats.org/officeDocument/2006/relationships/image" Target="../media/image2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3.png"/><Relationship Id="rId5" Type="http://schemas.openxmlformats.org/officeDocument/2006/relationships/image" Target="../media/image222.png"/><Relationship Id="rId10" Type="http://schemas.openxmlformats.org/officeDocument/2006/relationships/image" Target="../media/image227.png"/><Relationship Id="rId4" Type="http://schemas.openxmlformats.org/officeDocument/2006/relationships/image" Target="../media/image221.png"/><Relationship Id="rId9" Type="http://schemas.openxmlformats.org/officeDocument/2006/relationships/image" Target="../media/image22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4.png"/><Relationship Id="rId13" Type="http://schemas.openxmlformats.org/officeDocument/2006/relationships/image" Target="../media/image223.png"/><Relationship Id="rId3" Type="http://schemas.openxmlformats.org/officeDocument/2006/relationships/image" Target="../media/image229.png"/><Relationship Id="rId7" Type="http://schemas.openxmlformats.org/officeDocument/2006/relationships/image" Target="../media/image233.png"/><Relationship Id="rId12" Type="http://schemas.openxmlformats.org/officeDocument/2006/relationships/image" Target="../media/image235.png"/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2.png"/><Relationship Id="rId11" Type="http://schemas.openxmlformats.org/officeDocument/2006/relationships/image" Target="../media/image234.jpeg"/><Relationship Id="rId5" Type="http://schemas.openxmlformats.org/officeDocument/2006/relationships/image" Target="../media/image231.png"/><Relationship Id="rId10" Type="http://schemas.openxmlformats.org/officeDocument/2006/relationships/image" Target="../media/image221.png"/><Relationship Id="rId4" Type="http://schemas.openxmlformats.org/officeDocument/2006/relationships/image" Target="../media/image230.png"/><Relationship Id="rId9" Type="http://schemas.openxmlformats.org/officeDocument/2006/relationships/image" Target="../media/image225.png"/></Relationships>
</file>

<file path=ppt/slides/_rels/slide30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351.png"/><Relationship Id="rId21" Type="http://schemas.openxmlformats.org/officeDocument/2006/relationships/image" Target="../media/image255.png"/><Relationship Id="rId42" Type="http://schemas.openxmlformats.org/officeDocument/2006/relationships/image" Target="../media/image276.png"/><Relationship Id="rId63" Type="http://schemas.openxmlformats.org/officeDocument/2006/relationships/image" Target="../media/image297.png"/><Relationship Id="rId84" Type="http://schemas.openxmlformats.org/officeDocument/2006/relationships/image" Target="../media/image318.png"/><Relationship Id="rId138" Type="http://schemas.openxmlformats.org/officeDocument/2006/relationships/image" Target="../media/image372.jpeg"/><Relationship Id="rId107" Type="http://schemas.openxmlformats.org/officeDocument/2006/relationships/image" Target="../media/image341.png"/><Relationship Id="rId11" Type="http://schemas.openxmlformats.org/officeDocument/2006/relationships/image" Target="../media/image245.jpeg"/><Relationship Id="rId32" Type="http://schemas.openxmlformats.org/officeDocument/2006/relationships/image" Target="../media/image266.jpeg"/><Relationship Id="rId53" Type="http://schemas.openxmlformats.org/officeDocument/2006/relationships/image" Target="../media/image287.jpeg"/><Relationship Id="rId74" Type="http://schemas.openxmlformats.org/officeDocument/2006/relationships/image" Target="../media/image308.png"/><Relationship Id="rId128" Type="http://schemas.openxmlformats.org/officeDocument/2006/relationships/image" Target="../media/image362.png"/><Relationship Id="rId5" Type="http://schemas.openxmlformats.org/officeDocument/2006/relationships/image" Target="../media/image239.jpeg"/><Relationship Id="rId90" Type="http://schemas.openxmlformats.org/officeDocument/2006/relationships/image" Target="../media/image324.jpeg"/><Relationship Id="rId95" Type="http://schemas.openxmlformats.org/officeDocument/2006/relationships/image" Target="../media/image329.png"/><Relationship Id="rId22" Type="http://schemas.openxmlformats.org/officeDocument/2006/relationships/image" Target="../media/image256.png"/><Relationship Id="rId27" Type="http://schemas.openxmlformats.org/officeDocument/2006/relationships/image" Target="../media/image261.png"/><Relationship Id="rId43" Type="http://schemas.openxmlformats.org/officeDocument/2006/relationships/image" Target="../media/image277.png"/><Relationship Id="rId48" Type="http://schemas.openxmlformats.org/officeDocument/2006/relationships/image" Target="../media/image282.png"/><Relationship Id="rId64" Type="http://schemas.openxmlformats.org/officeDocument/2006/relationships/image" Target="../media/image298.jpeg"/><Relationship Id="rId69" Type="http://schemas.openxmlformats.org/officeDocument/2006/relationships/image" Target="../media/image303.jpeg"/><Relationship Id="rId113" Type="http://schemas.openxmlformats.org/officeDocument/2006/relationships/image" Target="../media/image347.jpeg"/><Relationship Id="rId118" Type="http://schemas.openxmlformats.org/officeDocument/2006/relationships/image" Target="../media/image352.png"/><Relationship Id="rId134" Type="http://schemas.openxmlformats.org/officeDocument/2006/relationships/image" Target="../media/image368.png"/><Relationship Id="rId139" Type="http://schemas.openxmlformats.org/officeDocument/2006/relationships/image" Target="../media/image373.jpeg"/><Relationship Id="rId80" Type="http://schemas.openxmlformats.org/officeDocument/2006/relationships/image" Target="../media/image314.png"/><Relationship Id="rId85" Type="http://schemas.openxmlformats.org/officeDocument/2006/relationships/image" Target="../media/image319.jpeg"/><Relationship Id="rId12" Type="http://schemas.openxmlformats.org/officeDocument/2006/relationships/image" Target="../media/image246.png"/><Relationship Id="rId17" Type="http://schemas.openxmlformats.org/officeDocument/2006/relationships/image" Target="../media/image251.png"/><Relationship Id="rId33" Type="http://schemas.openxmlformats.org/officeDocument/2006/relationships/image" Target="../media/image267.png"/><Relationship Id="rId38" Type="http://schemas.openxmlformats.org/officeDocument/2006/relationships/image" Target="../media/image272.png"/><Relationship Id="rId59" Type="http://schemas.openxmlformats.org/officeDocument/2006/relationships/image" Target="../media/image293.jpeg"/><Relationship Id="rId103" Type="http://schemas.openxmlformats.org/officeDocument/2006/relationships/image" Target="../media/image337.jpeg"/><Relationship Id="rId108" Type="http://schemas.openxmlformats.org/officeDocument/2006/relationships/image" Target="../media/image342.png"/><Relationship Id="rId124" Type="http://schemas.openxmlformats.org/officeDocument/2006/relationships/image" Target="../media/image358.png"/><Relationship Id="rId129" Type="http://schemas.openxmlformats.org/officeDocument/2006/relationships/image" Target="../media/image363.jpeg"/><Relationship Id="rId54" Type="http://schemas.openxmlformats.org/officeDocument/2006/relationships/image" Target="../media/image288.jpeg"/><Relationship Id="rId70" Type="http://schemas.openxmlformats.org/officeDocument/2006/relationships/image" Target="../media/image304.png"/><Relationship Id="rId75" Type="http://schemas.openxmlformats.org/officeDocument/2006/relationships/image" Target="../media/image309.png"/><Relationship Id="rId91" Type="http://schemas.openxmlformats.org/officeDocument/2006/relationships/image" Target="../media/image325.png"/><Relationship Id="rId96" Type="http://schemas.openxmlformats.org/officeDocument/2006/relationships/image" Target="../media/image330.png"/><Relationship Id="rId140" Type="http://schemas.openxmlformats.org/officeDocument/2006/relationships/image" Target="../media/image374.jpeg"/><Relationship Id="rId145" Type="http://schemas.openxmlformats.org/officeDocument/2006/relationships/image" Target="../media/image37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0.png"/><Relationship Id="rId23" Type="http://schemas.openxmlformats.org/officeDocument/2006/relationships/image" Target="../media/image257.png"/><Relationship Id="rId28" Type="http://schemas.openxmlformats.org/officeDocument/2006/relationships/image" Target="../media/image262.png"/><Relationship Id="rId49" Type="http://schemas.openxmlformats.org/officeDocument/2006/relationships/image" Target="../media/image283.png"/><Relationship Id="rId114" Type="http://schemas.openxmlformats.org/officeDocument/2006/relationships/image" Target="../media/image348.png"/><Relationship Id="rId119" Type="http://schemas.openxmlformats.org/officeDocument/2006/relationships/image" Target="../media/image353.png"/><Relationship Id="rId44" Type="http://schemas.openxmlformats.org/officeDocument/2006/relationships/image" Target="../media/image278.jpeg"/><Relationship Id="rId60" Type="http://schemas.openxmlformats.org/officeDocument/2006/relationships/image" Target="../media/image294.png"/><Relationship Id="rId65" Type="http://schemas.openxmlformats.org/officeDocument/2006/relationships/image" Target="../media/image299.jpeg"/><Relationship Id="rId81" Type="http://schemas.openxmlformats.org/officeDocument/2006/relationships/image" Target="../media/image315.png"/><Relationship Id="rId86" Type="http://schemas.openxmlformats.org/officeDocument/2006/relationships/image" Target="../media/image320.png"/><Relationship Id="rId130" Type="http://schemas.openxmlformats.org/officeDocument/2006/relationships/image" Target="../media/image364.jpeg"/><Relationship Id="rId135" Type="http://schemas.openxmlformats.org/officeDocument/2006/relationships/image" Target="../media/image369.png"/><Relationship Id="rId13" Type="http://schemas.openxmlformats.org/officeDocument/2006/relationships/image" Target="../media/image247.png"/><Relationship Id="rId18" Type="http://schemas.openxmlformats.org/officeDocument/2006/relationships/image" Target="../media/image252.png"/><Relationship Id="rId39" Type="http://schemas.openxmlformats.org/officeDocument/2006/relationships/image" Target="../media/image273.png"/><Relationship Id="rId109" Type="http://schemas.openxmlformats.org/officeDocument/2006/relationships/image" Target="../media/image343.png"/><Relationship Id="rId34" Type="http://schemas.openxmlformats.org/officeDocument/2006/relationships/image" Target="../media/image268.jpeg"/><Relationship Id="rId50" Type="http://schemas.openxmlformats.org/officeDocument/2006/relationships/image" Target="../media/image284.png"/><Relationship Id="rId55" Type="http://schemas.openxmlformats.org/officeDocument/2006/relationships/image" Target="../media/image289.png"/><Relationship Id="rId76" Type="http://schemas.openxmlformats.org/officeDocument/2006/relationships/image" Target="../media/image310.jpeg"/><Relationship Id="rId97" Type="http://schemas.openxmlformats.org/officeDocument/2006/relationships/image" Target="../media/image331.png"/><Relationship Id="rId104" Type="http://schemas.openxmlformats.org/officeDocument/2006/relationships/image" Target="../media/image338.jpeg"/><Relationship Id="rId120" Type="http://schemas.openxmlformats.org/officeDocument/2006/relationships/image" Target="../media/image354.png"/><Relationship Id="rId125" Type="http://schemas.openxmlformats.org/officeDocument/2006/relationships/image" Target="../media/image359.png"/><Relationship Id="rId141" Type="http://schemas.openxmlformats.org/officeDocument/2006/relationships/image" Target="../media/image375.jpeg"/><Relationship Id="rId7" Type="http://schemas.openxmlformats.org/officeDocument/2006/relationships/image" Target="../media/image241.png"/><Relationship Id="rId71" Type="http://schemas.openxmlformats.org/officeDocument/2006/relationships/image" Target="../media/image305.png"/><Relationship Id="rId92" Type="http://schemas.openxmlformats.org/officeDocument/2006/relationships/image" Target="../media/image326.png"/><Relationship Id="rId2" Type="http://schemas.openxmlformats.org/officeDocument/2006/relationships/image" Target="../media/image236.png"/><Relationship Id="rId29" Type="http://schemas.openxmlformats.org/officeDocument/2006/relationships/image" Target="../media/image263.jpeg"/><Relationship Id="rId24" Type="http://schemas.openxmlformats.org/officeDocument/2006/relationships/image" Target="../media/image258.png"/><Relationship Id="rId40" Type="http://schemas.openxmlformats.org/officeDocument/2006/relationships/image" Target="../media/image274.png"/><Relationship Id="rId45" Type="http://schemas.openxmlformats.org/officeDocument/2006/relationships/image" Target="../media/image279.png"/><Relationship Id="rId66" Type="http://schemas.openxmlformats.org/officeDocument/2006/relationships/image" Target="../media/image300.png"/><Relationship Id="rId87" Type="http://schemas.openxmlformats.org/officeDocument/2006/relationships/image" Target="../media/image321.png"/><Relationship Id="rId110" Type="http://schemas.openxmlformats.org/officeDocument/2006/relationships/image" Target="../media/image344.png"/><Relationship Id="rId115" Type="http://schemas.openxmlformats.org/officeDocument/2006/relationships/image" Target="../media/image349.png"/><Relationship Id="rId131" Type="http://schemas.openxmlformats.org/officeDocument/2006/relationships/image" Target="../media/image365.png"/><Relationship Id="rId136" Type="http://schemas.openxmlformats.org/officeDocument/2006/relationships/image" Target="../media/image370.jpeg"/><Relationship Id="rId61" Type="http://schemas.openxmlformats.org/officeDocument/2006/relationships/image" Target="../media/image295.png"/><Relationship Id="rId82" Type="http://schemas.openxmlformats.org/officeDocument/2006/relationships/image" Target="../media/image316.png"/><Relationship Id="rId19" Type="http://schemas.openxmlformats.org/officeDocument/2006/relationships/image" Target="../media/image253.png"/><Relationship Id="rId14" Type="http://schemas.openxmlformats.org/officeDocument/2006/relationships/image" Target="../media/image248.png"/><Relationship Id="rId30" Type="http://schemas.openxmlformats.org/officeDocument/2006/relationships/image" Target="../media/image264.png"/><Relationship Id="rId35" Type="http://schemas.openxmlformats.org/officeDocument/2006/relationships/image" Target="../media/image269.png"/><Relationship Id="rId56" Type="http://schemas.openxmlformats.org/officeDocument/2006/relationships/image" Target="../media/image290.png"/><Relationship Id="rId77" Type="http://schemas.openxmlformats.org/officeDocument/2006/relationships/image" Target="../media/image311.png"/><Relationship Id="rId100" Type="http://schemas.openxmlformats.org/officeDocument/2006/relationships/image" Target="../media/image334.png"/><Relationship Id="rId105" Type="http://schemas.openxmlformats.org/officeDocument/2006/relationships/image" Target="../media/image339.jpeg"/><Relationship Id="rId126" Type="http://schemas.openxmlformats.org/officeDocument/2006/relationships/image" Target="../media/image360.png"/><Relationship Id="rId8" Type="http://schemas.openxmlformats.org/officeDocument/2006/relationships/image" Target="../media/image242.png"/><Relationship Id="rId51" Type="http://schemas.openxmlformats.org/officeDocument/2006/relationships/image" Target="../media/image285.png"/><Relationship Id="rId72" Type="http://schemas.openxmlformats.org/officeDocument/2006/relationships/image" Target="../media/image306.jpeg"/><Relationship Id="rId93" Type="http://schemas.openxmlformats.org/officeDocument/2006/relationships/image" Target="../media/image327.png"/><Relationship Id="rId98" Type="http://schemas.openxmlformats.org/officeDocument/2006/relationships/image" Target="../media/image332.png"/><Relationship Id="rId121" Type="http://schemas.openxmlformats.org/officeDocument/2006/relationships/image" Target="../media/image355.png"/><Relationship Id="rId142" Type="http://schemas.openxmlformats.org/officeDocument/2006/relationships/image" Target="../media/image376.png"/><Relationship Id="rId3" Type="http://schemas.openxmlformats.org/officeDocument/2006/relationships/image" Target="../media/image237.png"/><Relationship Id="rId25" Type="http://schemas.openxmlformats.org/officeDocument/2006/relationships/image" Target="../media/image259.png"/><Relationship Id="rId46" Type="http://schemas.openxmlformats.org/officeDocument/2006/relationships/image" Target="../media/image280.png"/><Relationship Id="rId67" Type="http://schemas.openxmlformats.org/officeDocument/2006/relationships/image" Target="../media/image301.png"/><Relationship Id="rId116" Type="http://schemas.openxmlformats.org/officeDocument/2006/relationships/image" Target="../media/image350.png"/><Relationship Id="rId137" Type="http://schemas.openxmlformats.org/officeDocument/2006/relationships/image" Target="../media/image371.jpeg"/><Relationship Id="rId20" Type="http://schemas.openxmlformats.org/officeDocument/2006/relationships/image" Target="../media/image254.png"/><Relationship Id="rId41" Type="http://schemas.openxmlformats.org/officeDocument/2006/relationships/image" Target="../media/image275.png"/><Relationship Id="rId62" Type="http://schemas.openxmlformats.org/officeDocument/2006/relationships/image" Target="../media/image296.png"/><Relationship Id="rId83" Type="http://schemas.openxmlformats.org/officeDocument/2006/relationships/image" Target="../media/image317.png"/><Relationship Id="rId88" Type="http://schemas.openxmlformats.org/officeDocument/2006/relationships/image" Target="../media/image322.png"/><Relationship Id="rId111" Type="http://schemas.openxmlformats.org/officeDocument/2006/relationships/image" Target="../media/image345.png"/><Relationship Id="rId132" Type="http://schemas.openxmlformats.org/officeDocument/2006/relationships/image" Target="../media/image366.png"/><Relationship Id="rId15" Type="http://schemas.openxmlformats.org/officeDocument/2006/relationships/image" Target="../media/image249.png"/><Relationship Id="rId36" Type="http://schemas.openxmlformats.org/officeDocument/2006/relationships/image" Target="../media/image270.png"/><Relationship Id="rId57" Type="http://schemas.openxmlformats.org/officeDocument/2006/relationships/image" Target="../media/image291.jpeg"/><Relationship Id="rId106" Type="http://schemas.openxmlformats.org/officeDocument/2006/relationships/image" Target="../media/image340.png"/><Relationship Id="rId127" Type="http://schemas.openxmlformats.org/officeDocument/2006/relationships/image" Target="../media/image361.png"/><Relationship Id="rId10" Type="http://schemas.openxmlformats.org/officeDocument/2006/relationships/image" Target="../media/image244.png"/><Relationship Id="rId31" Type="http://schemas.openxmlformats.org/officeDocument/2006/relationships/image" Target="../media/image265.jpeg"/><Relationship Id="rId52" Type="http://schemas.openxmlformats.org/officeDocument/2006/relationships/image" Target="../media/image286.png"/><Relationship Id="rId73" Type="http://schemas.openxmlformats.org/officeDocument/2006/relationships/image" Target="../media/image307.png"/><Relationship Id="rId78" Type="http://schemas.openxmlformats.org/officeDocument/2006/relationships/image" Target="../media/image312.png"/><Relationship Id="rId94" Type="http://schemas.openxmlformats.org/officeDocument/2006/relationships/image" Target="../media/image328.png"/><Relationship Id="rId99" Type="http://schemas.openxmlformats.org/officeDocument/2006/relationships/image" Target="../media/image333.png"/><Relationship Id="rId101" Type="http://schemas.openxmlformats.org/officeDocument/2006/relationships/image" Target="../media/image335.jpeg"/><Relationship Id="rId122" Type="http://schemas.openxmlformats.org/officeDocument/2006/relationships/image" Target="../media/image356.png"/><Relationship Id="rId143" Type="http://schemas.openxmlformats.org/officeDocument/2006/relationships/image" Target="../media/image377.png"/><Relationship Id="rId4" Type="http://schemas.openxmlformats.org/officeDocument/2006/relationships/image" Target="../media/image238.png"/><Relationship Id="rId9" Type="http://schemas.openxmlformats.org/officeDocument/2006/relationships/image" Target="../media/image243.jpeg"/><Relationship Id="rId26" Type="http://schemas.openxmlformats.org/officeDocument/2006/relationships/image" Target="../media/image260.png"/><Relationship Id="rId47" Type="http://schemas.openxmlformats.org/officeDocument/2006/relationships/image" Target="../media/image281.png"/><Relationship Id="rId68" Type="http://schemas.openxmlformats.org/officeDocument/2006/relationships/image" Target="../media/image302.png"/><Relationship Id="rId89" Type="http://schemas.openxmlformats.org/officeDocument/2006/relationships/image" Target="../media/image323.png"/><Relationship Id="rId112" Type="http://schemas.openxmlformats.org/officeDocument/2006/relationships/image" Target="../media/image346.png"/><Relationship Id="rId133" Type="http://schemas.openxmlformats.org/officeDocument/2006/relationships/image" Target="../media/image367.jpeg"/><Relationship Id="rId16" Type="http://schemas.openxmlformats.org/officeDocument/2006/relationships/image" Target="../media/image250.png"/><Relationship Id="rId37" Type="http://schemas.openxmlformats.org/officeDocument/2006/relationships/image" Target="../media/image271.png"/><Relationship Id="rId58" Type="http://schemas.openxmlformats.org/officeDocument/2006/relationships/image" Target="../media/image292.png"/><Relationship Id="rId79" Type="http://schemas.openxmlformats.org/officeDocument/2006/relationships/image" Target="../media/image313.png"/><Relationship Id="rId102" Type="http://schemas.openxmlformats.org/officeDocument/2006/relationships/image" Target="../media/image336.jpeg"/><Relationship Id="rId123" Type="http://schemas.openxmlformats.org/officeDocument/2006/relationships/image" Target="../media/image357.png"/><Relationship Id="rId144" Type="http://schemas.openxmlformats.org/officeDocument/2006/relationships/image" Target="../media/image37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1.png"/><Relationship Id="rId2" Type="http://schemas.openxmlformats.org/officeDocument/2006/relationships/image" Target="../media/image38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3.png"/><Relationship Id="rId4" Type="http://schemas.openxmlformats.org/officeDocument/2006/relationships/image" Target="../media/image38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5.png"/><Relationship Id="rId2" Type="http://schemas.openxmlformats.org/officeDocument/2006/relationships/image" Target="../media/image3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8.jpeg"/><Relationship Id="rId5" Type="http://schemas.openxmlformats.org/officeDocument/2006/relationships/image" Target="../media/image387.png"/><Relationship Id="rId4" Type="http://schemas.openxmlformats.org/officeDocument/2006/relationships/image" Target="../media/image386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90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4.png"/><Relationship Id="rId3" Type="http://schemas.openxmlformats.org/officeDocument/2006/relationships/image" Target="../media/image82.png"/><Relationship Id="rId7" Type="http://schemas.openxmlformats.org/officeDocument/2006/relationships/image" Target="../media/image25.png"/><Relationship Id="rId2" Type="http://schemas.openxmlformats.org/officeDocument/2006/relationships/image" Target="../media/image3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393.png"/><Relationship Id="rId4" Type="http://schemas.openxmlformats.org/officeDocument/2006/relationships/image" Target="../media/image392.png"/><Relationship Id="rId9" Type="http://schemas.openxmlformats.org/officeDocument/2006/relationships/image" Target="../media/image4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" y="397"/>
            <a:ext cx="12196723" cy="688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1811" y="649126"/>
            <a:ext cx="895697" cy="1123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2482" y="1956967"/>
            <a:ext cx="754354" cy="118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9423" y="3369385"/>
            <a:ext cx="1540472" cy="923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CustomShape 1"/>
          <p:cNvSpPr/>
          <p:nvPr/>
        </p:nvSpPr>
        <p:spPr>
          <a:xfrm>
            <a:off x="6960890" y="5865758"/>
            <a:ext cx="5544616" cy="408766"/>
          </a:xfrm>
          <a:prstGeom prst="rect">
            <a:avLst/>
          </a:prstGeom>
          <a:noFill/>
          <a:ln>
            <a:noFill/>
          </a:ln>
          <a:effectLst>
            <a:outerShdw blurRad="50800" dir="5400000" algn="ctr" rotWithShape="0">
              <a:srgbClr val="00000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b="1" spc="-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(Body)"/>
              </a:rPr>
              <a:t>   </a:t>
            </a:r>
            <a:r>
              <a:rPr lang="pt-BR" sz="2400" b="1" spc="-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(Body)"/>
              </a:rPr>
              <a:t>Audiência Pública</a:t>
            </a:r>
          </a:p>
          <a:p>
            <a:pPr algn="ctr">
              <a:lnSpc>
                <a:spcPct val="100000"/>
              </a:lnSpc>
            </a:pPr>
            <a:r>
              <a:rPr lang="pt-BR" sz="2400" b="1" spc="-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(Body)"/>
              </a:rPr>
              <a:t>  CREDC – 30 OUT 24</a:t>
            </a:r>
            <a:endParaRPr lang="pt-BR" spc="-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idx="11"/>
          </p:nvPr>
        </p:nvSpPr>
        <p:spPr/>
        <p:txBody>
          <a:bodyPr/>
          <a:lstStyle/>
          <a:p>
            <a:pPr>
              <a:defRPr/>
            </a:pPr>
            <a:fld id="{E492DE4A-B846-4B44-8C77-4B98F037F446}" type="slidenum">
              <a:rPr lang="pt-BR" smtClean="0"/>
              <a:pPr>
                <a:defRPr/>
              </a:pPr>
              <a:t>1</a:t>
            </a:fld>
            <a:endParaRPr lang="pt-BR" dirty="0"/>
          </a:p>
        </p:txBody>
      </p:sp>
      <p:pic>
        <p:nvPicPr>
          <p:cNvPr id="11" name="Picture 4" descr="CIMAN | Virtua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104" y="980728"/>
            <a:ext cx="1613804" cy="161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910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CustomShape 1"/>
          <p:cNvSpPr/>
          <p:nvPr/>
        </p:nvSpPr>
        <p:spPr>
          <a:xfrm rot="21000000">
            <a:off x="5890034" y="1820880"/>
            <a:ext cx="4573800" cy="110448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6600"/>
          </a:solidFill>
          <a:ln w="34920">
            <a:noFill/>
          </a:ln>
          <a:effectLst>
            <a:outerShdw dist="241051" dir="11518873" rotWithShape="0">
              <a:srgbClr val="000000">
                <a:alpha val="1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680" tIns="51840" rIns="103680" bIns="5184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sz="2700" b="1" spc="-1" dirty="0">
                <a:solidFill>
                  <a:srgbClr val="FFFFFF"/>
                </a:solidFill>
                <a:latin typeface="Calibri"/>
                <a:ea typeface="ＭＳ Ｐゴシック"/>
              </a:rPr>
              <a:t>NUCLEAR</a:t>
            </a:r>
            <a:endParaRPr lang="pt-BR" sz="2700" spc="-1" dirty="0">
              <a:latin typeface="Arial"/>
            </a:endParaRPr>
          </a:p>
        </p:txBody>
      </p:sp>
      <p:sp>
        <p:nvSpPr>
          <p:cNvPr id="295" name="CustomShape 2"/>
          <p:cNvSpPr/>
          <p:nvPr/>
        </p:nvSpPr>
        <p:spPr>
          <a:xfrm>
            <a:off x="6059033" y="3316320"/>
            <a:ext cx="4442400" cy="110484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6600"/>
          </a:solidFill>
          <a:ln w="6480">
            <a:noFill/>
          </a:ln>
          <a:effectLst>
            <a:outerShdw dist="241051" dir="11518873" rotWithShape="0">
              <a:srgbClr val="000000">
                <a:alpha val="1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680" tIns="51840" rIns="103680" bIns="5184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sz="2700" b="1" spc="-1" dirty="0" smtClean="0">
                <a:solidFill>
                  <a:srgbClr val="FFC000"/>
                </a:solidFill>
                <a:latin typeface="Calibri"/>
                <a:ea typeface="ＭＳ Ｐゴシック"/>
              </a:rPr>
              <a:t>CIBERNÉTICO</a:t>
            </a:r>
            <a:endParaRPr lang="pt-BR" sz="2700" spc="-1" dirty="0">
              <a:solidFill>
                <a:srgbClr val="FFC000"/>
              </a:solidFill>
              <a:latin typeface="Arial"/>
            </a:endParaRPr>
          </a:p>
        </p:txBody>
      </p:sp>
      <p:sp>
        <p:nvSpPr>
          <p:cNvPr id="296" name="CustomShape 3"/>
          <p:cNvSpPr/>
          <p:nvPr/>
        </p:nvSpPr>
        <p:spPr>
          <a:xfrm rot="600000">
            <a:off x="5897594" y="4744800"/>
            <a:ext cx="4542480" cy="110412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6600"/>
          </a:solidFill>
          <a:ln w="6480">
            <a:noFill/>
          </a:ln>
          <a:effectLst>
            <a:outerShdw dist="241051" dir="11518873" rotWithShape="0">
              <a:srgbClr val="000000">
                <a:alpha val="1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680" tIns="51840" rIns="103680" bIns="5184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sz="2700" b="1" spc="-1" dirty="0" smtClean="0">
                <a:solidFill>
                  <a:srgbClr val="FFFFFF"/>
                </a:solidFill>
                <a:latin typeface="Calibri"/>
                <a:ea typeface="ＭＳ Ｐゴシック"/>
              </a:rPr>
              <a:t>ESPACIAL</a:t>
            </a:r>
            <a:endParaRPr lang="pt-BR" sz="2700" spc="-1" dirty="0">
              <a:latin typeface="Arial"/>
            </a:endParaRPr>
          </a:p>
        </p:txBody>
      </p:sp>
      <p:pic>
        <p:nvPicPr>
          <p:cNvPr id="297" name="Picture 2_1"/>
          <p:cNvPicPr/>
          <p:nvPr/>
        </p:nvPicPr>
        <p:blipFill>
          <a:blip r:embed="rId2"/>
          <a:stretch/>
        </p:blipFill>
        <p:spPr>
          <a:xfrm>
            <a:off x="10818434" y="1495440"/>
            <a:ext cx="794160" cy="997200"/>
          </a:xfrm>
          <a:prstGeom prst="rect">
            <a:avLst/>
          </a:prstGeom>
          <a:ln w="0">
            <a:noFill/>
          </a:ln>
        </p:spPr>
      </p:pic>
      <p:pic>
        <p:nvPicPr>
          <p:cNvPr id="298" name="Imagem 1_1"/>
          <p:cNvPicPr/>
          <p:nvPr/>
        </p:nvPicPr>
        <p:blipFill>
          <a:blip r:embed="rId3"/>
          <a:stretch/>
        </p:blipFill>
        <p:spPr>
          <a:xfrm>
            <a:off x="10856954" y="3357000"/>
            <a:ext cx="676800" cy="1064160"/>
          </a:xfrm>
          <a:prstGeom prst="rect">
            <a:avLst/>
          </a:prstGeom>
          <a:ln w="9360">
            <a:noFill/>
          </a:ln>
        </p:spPr>
      </p:pic>
      <p:pic>
        <p:nvPicPr>
          <p:cNvPr id="299" name="Picture 6_2"/>
          <p:cNvPicPr/>
          <p:nvPr/>
        </p:nvPicPr>
        <p:blipFill>
          <a:blip r:embed="rId4"/>
          <a:stretch/>
        </p:blipFill>
        <p:spPr>
          <a:xfrm>
            <a:off x="10585874" y="5521320"/>
            <a:ext cx="1265400" cy="758880"/>
          </a:xfrm>
          <a:prstGeom prst="rect">
            <a:avLst/>
          </a:prstGeom>
          <a:ln w="0">
            <a:noFill/>
          </a:ln>
        </p:spPr>
      </p:pic>
      <p:sp>
        <p:nvSpPr>
          <p:cNvPr id="300" name="CustomShape 4"/>
          <p:cNvSpPr/>
          <p:nvPr/>
        </p:nvSpPr>
        <p:spPr>
          <a:xfrm>
            <a:off x="9235874" y="909000"/>
            <a:ext cx="2599560" cy="394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pt-BR" sz="2000" b="1" spc="-1" dirty="0">
                <a:latin typeface="Calibri"/>
                <a:ea typeface="DejaVu Sans"/>
              </a:rPr>
              <a:t>Dtz Min 014, MD, 2009</a:t>
            </a:r>
            <a:endParaRPr lang="pt-BR" sz="2000" spc="-1" dirty="0">
              <a:latin typeface="Arial"/>
            </a:endParaRPr>
          </a:p>
        </p:txBody>
      </p:sp>
      <p:sp>
        <p:nvSpPr>
          <p:cNvPr id="301" name="CustomShape 5"/>
          <p:cNvSpPr/>
          <p:nvPr/>
        </p:nvSpPr>
        <p:spPr>
          <a:xfrm>
            <a:off x="2712418" y="237585"/>
            <a:ext cx="7561276" cy="64487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pt-BR" sz="3600" b="1" spc="-1" dirty="0" smtClean="0">
                <a:solidFill>
                  <a:schemeClr val="tx1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ESTRATÉGIA NACIONAL DE DEFESA</a:t>
            </a:r>
            <a:endParaRPr lang="pt-BR" sz="3600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02" name="Picture 6_4"/>
          <p:cNvPicPr/>
          <p:nvPr/>
        </p:nvPicPr>
        <p:blipFill>
          <a:blip r:embed="rId5"/>
          <a:stretch/>
        </p:blipFill>
        <p:spPr>
          <a:xfrm>
            <a:off x="1776314" y="1303920"/>
            <a:ext cx="4350224" cy="5122440"/>
          </a:xfrm>
          <a:prstGeom prst="rect">
            <a:avLst/>
          </a:prstGeom>
          <a:ln w="12600">
            <a:noFill/>
          </a:ln>
          <a:effectLst>
            <a:outerShdw dist="241051" dir="11518873" rotWithShape="0">
              <a:srgbClr val="000000">
                <a:alpha val="18000"/>
              </a:srgbClr>
            </a:outerShdw>
          </a:effectLst>
        </p:spPr>
      </p:pic>
      <p:sp>
        <p:nvSpPr>
          <p:cNvPr id="2" name="CaixaDeTexto 1"/>
          <p:cNvSpPr txBox="1"/>
          <p:nvPr/>
        </p:nvSpPr>
        <p:spPr>
          <a:xfrm>
            <a:off x="2280370" y="515719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 smtClean="0">
                <a:solidFill>
                  <a:srgbClr val="FFC000"/>
                </a:solidFill>
              </a:rPr>
              <a:t>2008</a:t>
            </a:r>
            <a:endParaRPr lang="pt-BR" sz="2800" b="1" dirty="0">
              <a:solidFill>
                <a:srgbClr val="FFC000"/>
              </a:solidFill>
            </a:endParaRPr>
          </a:p>
        </p:txBody>
      </p:sp>
      <p:sp>
        <p:nvSpPr>
          <p:cNvPr id="12" name="CaixaDeTexto 11"/>
          <p:cNvSpPr txBox="1"/>
          <p:nvPr/>
        </p:nvSpPr>
        <p:spPr>
          <a:xfrm>
            <a:off x="10057259" y="895559"/>
            <a:ext cx="2113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400" b="1" dirty="0" smtClean="0">
                <a:solidFill>
                  <a:schemeClr val="tx1"/>
                </a:solidFill>
              </a:rPr>
              <a:t>LIDERANÇA CENTRALIZADA</a:t>
            </a:r>
            <a:endParaRPr lang="pt-BR" sz="1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68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 xmlns:p15="http://schemas.microsoft.com/office/powerpoint/2012/main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5"/>
          <p:cNvPicPr/>
          <p:nvPr/>
        </p:nvPicPr>
        <p:blipFill>
          <a:blip r:embed="rId3"/>
          <a:stretch/>
        </p:blipFill>
        <p:spPr>
          <a:xfrm>
            <a:off x="0" y="-32029"/>
            <a:ext cx="12190070" cy="6874748"/>
          </a:xfrm>
          <a:prstGeom prst="rect">
            <a:avLst/>
          </a:prstGeom>
          <a:ln>
            <a:noFill/>
          </a:ln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6FAFDE35-95AE-B340-BDBF-8AD886377CB7}"/>
              </a:ext>
            </a:extLst>
          </p:cNvPr>
          <p:cNvGrpSpPr/>
          <p:nvPr/>
        </p:nvGrpSpPr>
        <p:grpSpPr>
          <a:xfrm>
            <a:off x="796" y="-128557"/>
            <a:ext cx="12082797" cy="6994800"/>
            <a:chOff x="1" y="-119345"/>
            <a:chExt cx="9991984" cy="5784417"/>
          </a:xfrm>
        </p:grpSpPr>
        <p:sp>
          <p:nvSpPr>
            <p:cNvPr id="2" name="AutoShape 2" descr="Resultado de imagem para SÃSIFO"/>
            <p:cNvSpPr>
              <a:spLocks noChangeAspect="1" noChangeArrowheads="1"/>
            </p:cNvSpPr>
            <p:nvPr/>
          </p:nvSpPr>
          <p:spPr bwMode="auto">
            <a:xfrm>
              <a:off x="128632" y="-119345"/>
              <a:ext cx="252016" cy="252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25" tIns="45712" rIns="91425" bIns="45712" numCol="1" anchor="t" anchorCtr="0" compatLnSpc="1">
              <a:prstTxWarp prst="textNoShape">
                <a:avLst/>
              </a:prstTxWarp>
            </a:bodyPr>
            <a:lstStyle/>
            <a:p>
              <a:pPr defTabSz="1101911"/>
              <a:endParaRPr lang="pt-BR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9" name="AutoShape 2" descr="Resultado de imagem para SÃSIFO">
              <a:extLst>
                <a:ext uri="{FF2B5EF4-FFF2-40B4-BE49-F238E27FC236}">
                  <a16:creationId xmlns:a16="http://schemas.microsoft.com/office/drawing/2014/main" id="{C7E4D30E-17B3-7A40-9F81-2B092EE69F8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8632" y="-119345"/>
              <a:ext cx="252016" cy="252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25" tIns="45712" rIns="91425" bIns="45712" numCol="1" anchor="t" anchorCtr="0" compatLnSpc="1">
              <a:prstTxWarp prst="textNoShape">
                <a:avLst/>
              </a:prstTxWarp>
            </a:bodyPr>
            <a:lstStyle/>
            <a:p>
              <a:pPr defTabSz="1101911"/>
              <a:endParaRPr lang="pt-BR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0" name="Text Box 5">
              <a:extLst>
                <a:ext uri="{FF2B5EF4-FFF2-40B4-BE49-F238E27FC236}">
                  <a16:creationId xmlns:a16="http://schemas.microsoft.com/office/drawing/2014/main" id="{B598948B-923F-AE40-8728-70DDF19EE6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" y="4040619"/>
              <a:ext cx="9991984" cy="25448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defTabSz="914038">
                <a:spcBef>
                  <a:spcPct val="50000"/>
                </a:spcBef>
              </a:pPr>
              <a:r>
                <a:rPr lang="pt-BR" altLang="pt-BR" sz="1400" b="1" dirty="0">
                  <a:ln/>
                  <a:solidFill>
                    <a:srgbClr val="444D26">
                      <a:lumMod val="75000"/>
                    </a:srgbClr>
                  </a:solidFill>
                  <a:latin typeface="Arial Black" pitchFamily="34" charset="0"/>
                  <a:cs typeface="Arial" charset="0"/>
                </a:rPr>
                <a:t>2008    2009     2010    2012     2013          2015                                                                             2022        2024             2039</a:t>
              </a:r>
              <a:r>
                <a:rPr lang="pt-BR" altLang="pt-BR" sz="1400" b="1" dirty="0">
                  <a:solidFill>
                    <a:prstClr val="black"/>
                  </a:solidFill>
                  <a:latin typeface="Arial Black" pitchFamily="34" charset="0"/>
                  <a:cs typeface="Arial" pitchFamily="34" charset="0"/>
                </a:rPr>
                <a:t>                                 </a:t>
              </a:r>
              <a:endParaRPr lang="en-US" altLang="pt-BR" sz="1400" b="1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endParaRPr>
            </a:p>
          </p:txBody>
        </p:sp>
        <p:sp>
          <p:nvSpPr>
            <p:cNvPr id="41" name="Line 3">
              <a:extLst>
                <a:ext uri="{FF2B5EF4-FFF2-40B4-BE49-F238E27FC236}">
                  <a16:creationId xmlns:a16="http://schemas.microsoft.com/office/drawing/2014/main" id="{82062B71-4AF6-C342-B3AF-92EABCCF42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632" y="4010005"/>
              <a:ext cx="9658622" cy="16670"/>
            </a:xfrm>
            <a:prstGeom prst="line">
              <a:avLst/>
            </a:prstGeom>
            <a:noFill/>
            <a:ln w="38100">
              <a:solidFill>
                <a:schemeClr val="accent1">
                  <a:lumMod val="50000"/>
                </a:schemeClr>
              </a:solidFill>
              <a:round/>
              <a:headEnd/>
              <a:tailEnd/>
            </a:ln>
          </p:spPr>
          <p:txBody>
            <a:bodyPr/>
            <a:lstStyle/>
            <a:p>
              <a:pPr defTabSz="914038">
                <a:defRPr/>
              </a:pPr>
              <a:endParaRPr lang="pt-BR" sz="2400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2" name="Line 6">
              <a:extLst>
                <a:ext uri="{FF2B5EF4-FFF2-40B4-BE49-F238E27FC236}">
                  <a16:creationId xmlns:a16="http://schemas.microsoft.com/office/drawing/2014/main" id="{8438652E-44E5-3845-9B08-E66FF6F3A12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605223" y="1961184"/>
              <a:ext cx="0" cy="2096105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prstDash val="dashDot"/>
              <a:round/>
              <a:headEnd/>
              <a:tailEnd/>
            </a:ln>
          </p:spPr>
          <p:txBody>
            <a:bodyPr/>
            <a:lstStyle/>
            <a:p>
              <a:pPr defTabSz="914038">
                <a:defRPr/>
              </a:pPr>
              <a:endParaRPr lang="pt-BR" sz="2400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3" name="Line 9">
              <a:extLst>
                <a:ext uri="{FF2B5EF4-FFF2-40B4-BE49-F238E27FC236}">
                  <a16:creationId xmlns:a16="http://schemas.microsoft.com/office/drawing/2014/main" id="{BBF7380E-1761-5D4D-959C-AA731BE9505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7812503" y="1961186"/>
              <a:ext cx="6982" cy="2086917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prstDash val="dashDot"/>
              <a:round/>
              <a:headEnd/>
              <a:tailEnd/>
            </a:ln>
          </p:spPr>
          <p:txBody>
            <a:bodyPr/>
            <a:lstStyle/>
            <a:p>
              <a:pPr defTabSz="914038">
                <a:defRPr/>
              </a:pPr>
              <a:endParaRPr lang="pt-BR" sz="2400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4" name="Text Box 24">
              <a:extLst>
                <a:ext uri="{FF2B5EF4-FFF2-40B4-BE49-F238E27FC236}">
                  <a16:creationId xmlns:a16="http://schemas.microsoft.com/office/drawing/2014/main" id="{93D5715C-7BEA-C64C-BA8C-325E58932D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8050" y="3716127"/>
              <a:ext cx="5964455" cy="279934"/>
            </a:xfrm>
            <a:prstGeom prst="rect">
              <a:avLst/>
            </a:prstGeom>
            <a:solidFill>
              <a:srgbClr val="FFFF00"/>
            </a:solidFill>
            <a:ln w="25400">
              <a:solidFill>
                <a:schemeClr val="tx2">
                  <a:lumMod val="75000"/>
                </a:schemeClr>
              </a:solidFill>
              <a:miter lim="800000"/>
              <a:headEnd type="none" w="sm" len="sm"/>
              <a:tailEnd type="none" w="sm" len="sm"/>
            </a:ln>
          </p:spPr>
          <p:txBody>
            <a:bodyPr wrap="square">
              <a:spAutoFit/>
              <a:scene3d>
                <a:camera prst="orthographicFront"/>
                <a:lightRig rig="harsh" dir="t"/>
              </a:scene3d>
              <a:sp3d extrusionH="57150" prstMaterial="matte">
                <a:bevelT w="63500" h="12700" prst="angle"/>
                <a:contourClr>
                  <a:schemeClr val="bg1">
                    <a:lumMod val="65000"/>
                  </a:schemeClr>
                </a:contourClr>
              </a:sp3d>
            </a:bodyPr>
            <a:lstStyle/>
            <a:p>
              <a:pPr algn="ctr" defTabSz="914038">
                <a:spcBef>
                  <a:spcPct val="50000"/>
                </a:spcBef>
                <a:defRPr/>
              </a:pPr>
              <a:r>
                <a:rPr lang="pt-BR" sz="1600" b="1" dirty="0">
                  <a:ln/>
                  <a:solidFill>
                    <a:srgbClr val="444D26">
                      <a:lumMod val="75000"/>
                    </a:srgbClr>
                  </a:solidFill>
                  <a:latin typeface="Arial Black" pitchFamily="34" charset="0"/>
                  <a:cs typeface="Arial" charset="0"/>
                </a:rPr>
                <a:t>       Projetos    /     Programas Estratégicos do Exército</a:t>
              </a:r>
              <a:endParaRPr lang="en-US" sz="1600" b="1" dirty="0">
                <a:ln/>
                <a:solidFill>
                  <a:srgbClr val="444D26">
                    <a:lumMod val="75000"/>
                  </a:srgbClr>
                </a:solidFill>
                <a:latin typeface="Arial Black" pitchFamily="34" charset="0"/>
                <a:cs typeface="Arial" charset="0"/>
              </a:endParaRPr>
            </a:p>
          </p:txBody>
        </p:sp>
        <p:sp>
          <p:nvSpPr>
            <p:cNvPr id="47" name="Text Box 28">
              <a:extLst>
                <a:ext uri="{FF2B5EF4-FFF2-40B4-BE49-F238E27FC236}">
                  <a16:creationId xmlns:a16="http://schemas.microsoft.com/office/drawing/2014/main" id="{69AA0D81-0C7B-9145-8018-AC98CEA77B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98416" y="5359689"/>
              <a:ext cx="4413057" cy="305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defTabSz="914038">
                <a:spcBef>
                  <a:spcPct val="50000"/>
                </a:spcBef>
              </a:pPr>
              <a:r>
                <a:rPr lang="pt-BR" altLang="pt-BR" sz="1800" b="1" i="1" dirty="0">
                  <a:solidFill>
                    <a:prstClr val="black"/>
                  </a:solidFill>
                  <a:latin typeface="Arial Black" panose="020B0A04020102020204" pitchFamily="34" charset="0"/>
                  <a:cs typeface="Arial" pitchFamily="34" charset="0"/>
                </a:rPr>
                <a:t>Mentalidade de Inovação</a:t>
              </a:r>
              <a:endParaRPr lang="en-US" altLang="pt-BR" sz="1800" b="1" i="1" dirty="0">
                <a:solidFill>
                  <a:prstClr val="black"/>
                </a:solidFill>
                <a:latin typeface="Arial Black" panose="020B0A04020102020204" pitchFamily="34" charset="0"/>
                <a:cs typeface="Arial" pitchFamily="34" charset="0"/>
              </a:endParaRPr>
            </a:p>
          </p:txBody>
        </p:sp>
        <p:sp>
          <p:nvSpPr>
            <p:cNvPr id="49" name="AutoShape 26">
              <a:extLst>
                <a:ext uri="{FF2B5EF4-FFF2-40B4-BE49-F238E27FC236}">
                  <a16:creationId xmlns:a16="http://schemas.microsoft.com/office/drawing/2014/main" id="{F62108F7-A4BB-3649-8467-1D7C84F892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96772" y="2346130"/>
              <a:ext cx="4116175" cy="828477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4 w 21600"/>
                <a:gd name="T13" fmla="*/ 5395 h 21600"/>
                <a:gd name="T14" fmla="*/ 18904 w 21600"/>
                <a:gd name="T15" fmla="*/ 16205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sy="-50000" kx="2453608" rotWithShape="0">
                <a:schemeClr val="accent1">
                  <a:lumMod val="60000"/>
                  <a:lumOff val="40000"/>
                </a:schemeClr>
              </a:outerShdw>
            </a:effectLst>
          </p:spPr>
          <p:txBody>
            <a:bodyPr wrap="none" anchor="ctr"/>
            <a:lstStyle/>
            <a:p>
              <a:pPr defTabSz="914038"/>
              <a:endParaRPr lang="pt-BR" dirty="0">
                <a:solidFill>
                  <a:prstClr val="black"/>
                </a:solidFill>
                <a:latin typeface="Calibri"/>
                <a:cs typeface="Arial" pitchFamily="34" charset="0"/>
              </a:endParaRPr>
            </a:p>
          </p:txBody>
        </p:sp>
        <p:sp>
          <p:nvSpPr>
            <p:cNvPr id="50" name="Text Box 27">
              <a:extLst>
                <a:ext uri="{FF2B5EF4-FFF2-40B4-BE49-F238E27FC236}">
                  <a16:creationId xmlns:a16="http://schemas.microsoft.com/office/drawing/2014/main" id="{976F4483-5869-B145-AF55-D01B25F94D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44346" y="2605925"/>
              <a:ext cx="3153273" cy="305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defTabSz="914038">
                <a:spcBef>
                  <a:spcPct val="50000"/>
                </a:spcBef>
              </a:pPr>
              <a:r>
                <a:rPr lang="pt-BR" altLang="pt-BR" sz="1800" b="1" dirty="0">
                  <a:ln w="50800"/>
                  <a:solidFill>
                    <a:prstClr val="white"/>
                  </a:solidFill>
                  <a:latin typeface="Arial Black" pitchFamily="34" charset="0"/>
                  <a:cs typeface="Arial" pitchFamily="34" charset="0"/>
                </a:rPr>
                <a:t>Projeto “FTer-2022”</a:t>
              </a:r>
              <a:endParaRPr lang="en-US" altLang="pt-BR" sz="1800" b="1" dirty="0">
                <a:ln w="50800"/>
                <a:solidFill>
                  <a:prstClr val="white"/>
                </a:solidFill>
                <a:latin typeface="Arial Black" pitchFamily="34" charset="0"/>
                <a:cs typeface="Arial" pitchFamily="34" charset="0"/>
              </a:endParaRPr>
            </a:p>
          </p:txBody>
        </p:sp>
        <p:sp>
          <p:nvSpPr>
            <p:cNvPr id="51" name="Text Box 28">
              <a:extLst>
                <a:ext uri="{FF2B5EF4-FFF2-40B4-BE49-F238E27FC236}">
                  <a16:creationId xmlns:a16="http://schemas.microsoft.com/office/drawing/2014/main" id="{9E9D6E43-84F0-2F42-8B13-8A5D278E6A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49034" y="3239556"/>
              <a:ext cx="2424175" cy="305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pt-BR"/>
              </a:defPPr>
              <a:lvl1pPr algn="ctr" eaLnBrk="0" hangingPunct="0">
                <a:spcBef>
                  <a:spcPct val="50000"/>
                </a:spcBef>
                <a:defRPr sz="1800" b="1" i="1">
                  <a:latin typeface="Arial Black" panose="020B0A04020102020204" pitchFamily="34" charset="0"/>
                </a:defRPr>
              </a:lvl1pPr>
              <a:lvl2pPr>
                <a:defRPr sz="2800"/>
              </a:lvl2pPr>
              <a:lvl3pPr>
                <a:defRPr sz="2400"/>
              </a:lvl3pPr>
              <a:lvl4pPr>
                <a:defRPr sz="2000"/>
              </a:lvl4pPr>
              <a:lvl5pPr>
                <a:defRPr sz="2000"/>
              </a:lvl5pPr>
              <a:lvl6pPr eaLnBrk="0" fontAlgn="base" hangingPunct="0">
                <a:spcAft>
                  <a:spcPct val="0"/>
                </a:spcAft>
                <a:buChar char="»"/>
                <a:defRPr sz="2000"/>
              </a:lvl6pPr>
              <a:lvl7pPr eaLnBrk="0" fontAlgn="base" hangingPunct="0">
                <a:spcAft>
                  <a:spcPct val="0"/>
                </a:spcAft>
                <a:buChar char="»"/>
                <a:defRPr sz="2000"/>
              </a:lvl7pPr>
              <a:lvl8pPr eaLnBrk="0" fontAlgn="base" hangingPunct="0">
                <a:spcAft>
                  <a:spcPct val="0"/>
                </a:spcAft>
                <a:buChar char="»"/>
                <a:defRPr sz="2000"/>
              </a:lvl8pPr>
              <a:lvl9pPr eaLnBrk="0" fontAlgn="base" hangingPunct="0">
                <a:spcAft>
                  <a:spcPct val="0"/>
                </a:spcAft>
                <a:buChar char="»"/>
                <a:defRPr sz="2000"/>
              </a:lvl9pPr>
            </a:lstStyle>
            <a:p>
              <a:pPr defTabSz="914038"/>
              <a:r>
                <a:rPr lang="pt-BR" altLang="pt-BR" dirty="0">
                  <a:solidFill>
                    <a:prstClr val="black"/>
                  </a:solidFill>
                  <a:cs typeface="Arial" pitchFamily="34" charset="0"/>
                </a:rPr>
                <a:t>Nova Doutrina</a:t>
              </a:r>
              <a:endParaRPr lang="en-US" altLang="pt-BR" dirty="0">
                <a:solidFill>
                  <a:prstClr val="black"/>
                </a:solidFill>
                <a:cs typeface="Arial" pitchFamily="34" charset="0"/>
              </a:endParaRPr>
            </a:p>
          </p:txBody>
        </p:sp>
        <p:grpSp>
          <p:nvGrpSpPr>
            <p:cNvPr id="52" name="Grupo 25">
              <a:extLst>
                <a:ext uri="{FF2B5EF4-FFF2-40B4-BE49-F238E27FC236}">
                  <a16:creationId xmlns:a16="http://schemas.microsoft.com/office/drawing/2014/main" id="{8B47CE97-C7AC-834F-9010-A3661B25FC5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75098" y="1149289"/>
              <a:ext cx="2274814" cy="653666"/>
              <a:chOff x="5674607" y="1505512"/>
              <a:chExt cx="2063333" cy="791449"/>
            </a:xfrm>
          </p:grpSpPr>
          <p:sp>
            <p:nvSpPr>
              <p:cNvPr id="61" name="Retângulo de cantos arredondados 28">
                <a:extLst>
                  <a:ext uri="{FF2B5EF4-FFF2-40B4-BE49-F238E27FC236}">
                    <a16:creationId xmlns:a16="http://schemas.microsoft.com/office/drawing/2014/main" id="{0FCD1726-D25C-6443-B052-C98A2FB8934C}"/>
                  </a:ext>
                </a:extLst>
              </p:cNvPr>
              <p:cNvSpPr/>
              <p:nvPr/>
            </p:nvSpPr>
            <p:spPr>
              <a:xfrm>
                <a:off x="5674607" y="1505512"/>
                <a:ext cx="2063333" cy="791449"/>
              </a:xfrm>
              <a:prstGeom prst="roundRect">
                <a:avLst/>
              </a:prstGeom>
              <a:solidFill>
                <a:srgbClr val="FFC000"/>
              </a:solidFill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defTabSz="914038">
                  <a:defRPr/>
                </a:pPr>
                <a:endParaRPr lang="pt-BR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62" name="Text Box 17">
                <a:extLst>
                  <a:ext uri="{FF2B5EF4-FFF2-40B4-BE49-F238E27FC236}">
                    <a16:creationId xmlns:a16="http://schemas.microsoft.com/office/drawing/2014/main" id="{0AD2E3D6-9603-834F-8518-EE2625FAD35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812701" y="1720726"/>
                <a:ext cx="1740604" cy="5131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defRPr>
                </a:lvl9pPr>
              </a:lstStyle>
              <a:p>
                <a:pPr algn="ctr" defTabSz="914038">
                  <a:spcAft>
                    <a:spcPts val="600"/>
                  </a:spcAft>
                  <a:defRPr/>
                </a:pPr>
                <a:r>
                  <a:rPr lang="es-PE" altLang="pt-BR" sz="15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DIAGNÓSTICO DA TRANSFORMAÇÃO</a:t>
                </a:r>
                <a:endParaRPr lang="es-PE" altLang="pt-BR" sz="15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pic>
          <p:nvPicPr>
            <p:cNvPr id="54" name="Picture 6" descr="C:\Users\950.7 sch eme\Desktop\capa-concepção-estrat-final.jpg">
              <a:extLst>
                <a:ext uri="{FF2B5EF4-FFF2-40B4-BE49-F238E27FC236}">
                  <a16:creationId xmlns:a16="http://schemas.microsoft.com/office/drawing/2014/main" id="{6914F030-3E7B-FD44-B5E7-CFFFF2D0679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7244" y="821790"/>
              <a:ext cx="1720633" cy="24572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7" name="Imagem 56">
              <a:extLst>
                <a:ext uri="{FF2B5EF4-FFF2-40B4-BE49-F238E27FC236}">
                  <a16:creationId xmlns:a16="http://schemas.microsoft.com/office/drawing/2014/main" id="{B884CA27-7BA8-4942-987A-DC9A6D5F8AE1}"/>
                </a:ext>
              </a:extLst>
            </p:cNvPr>
            <p:cNvPicPr>
              <a:picLocks/>
            </p:cNvPicPr>
            <p:nvPr/>
          </p:nvPicPr>
          <p:blipFill>
            <a:blip r:embed="rId5" cstate="email"/>
            <a:stretch>
              <a:fillRect/>
            </a:stretch>
          </p:blipFill>
          <p:spPr bwMode="auto">
            <a:xfrm>
              <a:off x="558944" y="1053896"/>
              <a:ext cx="1078509" cy="1175628"/>
            </a:xfrm>
            <a:prstGeom prst="rect">
              <a:avLst/>
            </a:prstGeom>
            <a:solidFill>
              <a:srgbClr val="0F660D"/>
            </a:solidFill>
            <a:ln w="12700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outerShdw blurRad="50800" dist="215900" dir="2700000" algn="tl" rotWithShape="0">
                <a:srgbClr val="000000">
                  <a:alpha val="28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pic>
          <p:nvPicPr>
            <p:cNvPr id="58" name="Imagem 57">
              <a:extLst>
                <a:ext uri="{FF2B5EF4-FFF2-40B4-BE49-F238E27FC236}">
                  <a16:creationId xmlns:a16="http://schemas.microsoft.com/office/drawing/2014/main" id="{1E43F6A6-A5F2-3A4E-95A9-DC6D09C2D37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/>
            <a:stretch>
              <a:fillRect/>
            </a:stretch>
          </p:blipFill>
          <p:spPr bwMode="auto">
            <a:xfrm>
              <a:off x="492861" y="1936582"/>
              <a:ext cx="1017666" cy="1221349"/>
            </a:xfrm>
            <a:prstGeom prst="rect">
              <a:avLst/>
            </a:prstGeom>
            <a:solidFill>
              <a:srgbClr val="0F660D"/>
            </a:solidFill>
            <a:ln w="12700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outerShdw blurRad="50800" dist="215900" dir="2700000" algn="tl" rotWithShape="0">
                <a:srgbClr val="000000">
                  <a:alpha val="28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pic>
          <p:nvPicPr>
            <p:cNvPr id="59" name="Picture 35" descr="C:\Users\950.7 sch eme\Desktop\Meus Documentos\Palestras\CAPA_PROFORCA.jpg">
              <a:extLst>
                <a:ext uri="{FF2B5EF4-FFF2-40B4-BE49-F238E27FC236}">
                  <a16:creationId xmlns:a16="http://schemas.microsoft.com/office/drawing/2014/main" id="{AC9B4215-5693-0D48-98F7-94B344379383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7" cstate="email"/>
            <a:srcRect/>
            <a:stretch>
              <a:fillRect/>
            </a:stretch>
          </p:blipFill>
          <p:spPr bwMode="auto">
            <a:xfrm>
              <a:off x="672225" y="2886473"/>
              <a:ext cx="1078509" cy="1097612"/>
            </a:xfrm>
            <a:prstGeom prst="rect">
              <a:avLst/>
            </a:prstGeom>
            <a:solidFill>
              <a:srgbClr val="0F660D"/>
            </a:solidFill>
            <a:ln w="12700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outerShdw blurRad="50800" dist="215900" dir="2700000" algn="tl" rotWithShape="0">
                <a:srgbClr val="000000">
                  <a:alpha val="28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60" name="CaixaDeTexto 1">
              <a:extLst>
                <a:ext uri="{FF2B5EF4-FFF2-40B4-BE49-F238E27FC236}">
                  <a16:creationId xmlns:a16="http://schemas.microsoft.com/office/drawing/2014/main" id="{42C4EC13-E10A-A34C-BDF7-EDCEF43C1A1E}"/>
                </a:ext>
              </a:extLst>
            </p:cNvPr>
            <p:cNvSpPr txBox="1"/>
            <p:nvPr/>
          </p:nvSpPr>
          <p:spPr>
            <a:xfrm>
              <a:off x="1944664" y="-12690"/>
              <a:ext cx="6409101" cy="39704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defTabSz="1289765">
                <a:lnSpc>
                  <a:spcPct val="90000"/>
                </a:lnSpc>
                <a:spcAft>
                  <a:spcPct val="35000"/>
                </a:spcAft>
              </a:pPr>
              <a:r>
                <a:rPr lang="es-PE" sz="2800" b="1" dirty="0" smtClean="0">
                  <a:solidFill>
                    <a:srgbClr val="FFFFFF"/>
                  </a:solidFill>
                  <a:latin typeface="Calibri"/>
                  <a:cs typeface="Arial"/>
                </a:rPr>
                <a:t>O PROCESSO DE TRANSFORMAÇÃO DO EXÉRCITO</a:t>
              </a:r>
              <a:endParaRPr lang="es-PE" sz="2800" b="1" dirty="0">
                <a:solidFill>
                  <a:srgbClr val="FFFFFF"/>
                </a:solidFill>
                <a:latin typeface="Calibri"/>
                <a:cs typeface="Arial"/>
              </a:endParaRPr>
            </a:p>
          </p:txBody>
        </p:sp>
        <p:pic>
          <p:nvPicPr>
            <p:cNvPr id="56" name="Picture 4">
              <a:extLst>
                <a:ext uri="{FF2B5EF4-FFF2-40B4-BE49-F238E27FC236}">
                  <a16:creationId xmlns:a16="http://schemas.microsoft.com/office/drawing/2014/main" id="{80D09AEB-0133-C247-AF9F-01FDB20186C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4507" b="8154"/>
            <a:stretch/>
          </p:blipFill>
          <p:spPr bwMode="auto">
            <a:xfrm>
              <a:off x="1" y="273694"/>
              <a:ext cx="935892" cy="1345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" name="Elipse 3">
            <a:extLst>
              <a:ext uri="{FF2B5EF4-FFF2-40B4-BE49-F238E27FC236}">
                <a16:creationId xmlns:a16="http://schemas.microsoft.com/office/drawing/2014/main" id="{E2906FE4-8051-5CFC-E371-14261BD41FA6}"/>
              </a:ext>
            </a:extLst>
          </p:cNvPr>
          <p:cNvSpPr/>
          <p:nvPr/>
        </p:nvSpPr>
        <p:spPr>
          <a:xfrm>
            <a:off x="8359523" y="597202"/>
            <a:ext cx="2196760" cy="419599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E3041C4B-B3DE-7D51-7874-A3443A9855E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6611" y="240481"/>
            <a:ext cx="564805" cy="785818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8720019" y="2373022"/>
            <a:ext cx="1473540" cy="1495838"/>
          </a:xfrm>
          <a:prstGeom prst="rect">
            <a:avLst/>
          </a:prstGeom>
        </p:spPr>
      </p:pic>
      <p:pic>
        <p:nvPicPr>
          <p:cNvPr id="30" name="Imagem 29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1590989" y="5239760"/>
            <a:ext cx="404188" cy="410304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4595026" y="5011685"/>
            <a:ext cx="496922" cy="504441"/>
          </a:xfrm>
          <a:prstGeom prst="rect">
            <a:avLst/>
          </a:prstGeom>
        </p:spPr>
      </p:pic>
      <p:pic>
        <p:nvPicPr>
          <p:cNvPr id="33" name="Imagem 32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7537542" y="4793195"/>
            <a:ext cx="996871" cy="1011955"/>
          </a:xfrm>
          <a:prstGeom prst="rect">
            <a:avLst/>
          </a:prstGeom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2741692" y="5126791"/>
            <a:ext cx="450556" cy="457373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57742" y="5274722"/>
            <a:ext cx="715645" cy="1419557"/>
          </a:xfrm>
          <a:prstGeom prst="rect">
            <a:avLst/>
          </a:prstGeom>
        </p:spPr>
      </p:pic>
      <p:sp>
        <p:nvSpPr>
          <p:cNvPr id="6" name="CaixaDeTexto 5"/>
          <p:cNvSpPr txBox="1"/>
          <p:nvPr/>
        </p:nvSpPr>
        <p:spPr>
          <a:xfrm>
            <a:off x="623187" y="5225481"/>
            <a:ext cx="6573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pt-BR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843B14B7-5F28-7EB9-D973-4149E723D394}"/>
              </a:ext>
            </a:extLst>
          </p:cNvPr>
          <p:cNvGrpSpPr/>
          <p:nvPr/>
        </p:nvGrpSpPr>
        <p:grpSpPr>
          <a:xfrm>
            <a:off x="10667244" y="2636912"/>
            <a:ext cx="1445028" cy="2146299"/>
            <a:chOff x="9999037" y="1988840"/>
            <a:chExt cx="2068705" cy="2860428"/>
          </a:xfrm>
        </p:grpSpPr>
        <p:sp>
          <p:nvSpPr>
            <p:cNvPr id="37" name="Retângulo: Cantos Arredondados 9">
              <a:extLst>
                <a:ext uri="{FF2B5EF4-FFF2-40B4-BE49-F238E27FC236}">
                  <a16:creationId xmlns:a16="http://schemas.microsoft.com/office/drawing/2014/main" id="{E8D024E9-3F7F-C9E6-A732-90DF3F3FBBD5}"/>
                </a:ext>
              </a:extLst>
            </p:cNvPr>
            <p:cNvSpPr/>
            <p:nvPr/>
          </p:nvSpPr>
          <p:spPr>
            <a:xfrm>
              <a:off x="9999037" y="1988840"/>
              <a:ext cx="2068705" cy="2860428"/>
            </a:xfrm>
            <a:prstGeom prst="roundRect">
              <a:avLst/>
            </a:prstGeom>
            <a:solidFill>
              <a:srgbClr val="0D673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49113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A41C06C1-FF44-5C88-DD91-6DFD79D1D14B}"/>
                </a:ext>
              </a:extLst>
            </p:cNvPr>
            <p:cNvGrpSpPr/>
            <p:nvPr/>
          </p:nvGrpSpPr>
          <p:grpSpPr>
            <a:xfrm>
              <a:off x="10010027" y="2201865"/>
              <a:ext cx="2029000" cy="2528069"/>
              <a:chOff x="10010027" y="2201865"/>
              <a:chExt cx="2029000" cy="2528069"/>
            </a:xfrm>
          </p:grpSpPr>
          <p:pic>
            <p:nvPicPr>
              <p:cNvPr id="48" name="Imagem 47">
                <a:extLst>
                  <a:ext uri="{FF2B5EF4-FFF2-40B4-BE49-F238E27FC236}">
                    <a16:creationId xmlns:a16="http://schemas.microsoft.com/office/drawing/2014/main" id="{679B7139-5D3F-4965-8098-3775D1C0C9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010027" y="2201865"/>
                <a:ext cx="2029000" cy="2528069"/>
              </a:xfrm>
              <a:prstGeom prst="rect">
                <a:avLst/>
              </a:prstGeom>
            </p:spPr>
          </p:pic>
          <p:pic>
            <p:nvPicPr>
              <p:cNvPr id="53" name="Imagem 52">
                <a:extLst>
                  <a:ext uri="{FF2B5EF4-FFF2-40B4-BE49-F238E27FC236}">
                    <a16:creationId xmlns:a16="http://schemas.microsoft.com/office/drawing/2014/main" id="{B3A949A0-2F85-DE98-C44F-6609C78A4C1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10556286" y="2988661"/>
                <a:ext cx="1126873" cy="839533"/>
              </a:xfrm>
              <a:prstGeom prst="rect">
                <a:avLst/>
              </a:prstGeom>
            </p:spPr>
          </p:pic>
        </p:grpSp>
      </p:grpSp>
      <p:pic>
        <p:nvPicPr>
          <p:cNvPr id="8" name="Imagem 7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173088" y="5625591"/>
            <a:ext cx="3781888" cy="1147857"/>
          </a:xfrm>
          <a:prstGeom prst="rect">
            <a:avLst/>
          </a:prstGeom>
        </p:spPr>
      </p:pic>
      <p:pic>
        <p:nvPicPr>
          <p:cNvPr id="55" name="Imagem 5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918958" y="5849843"/>
            <a:ext cx="730828" cy="826675"/>
          </a:xfrm>
          <a:prstGeom prst="rect">
            <a:avLst/>
          </a:prstGeom>
        </p:spPr>
      </p:pic>
      <p:pic>
        <p:nvPicPr>
          <p:cNvPr id="63" name="Imagem 62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686178" y="5309368"/>
            <a:ext cx="1218324" cy="1378105"/>
          </a:xfrm>
          <a:prstGeom prst="rect">
            <a:avLst/>
          </a:prstGeom>
        </p:spPr>
      </p:pic>
      <p:pic>
        <p:nvPicPr>
          <p:cNvPr id="64" name="Imagem 63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437017" y="5710992"/>
            <a:ext cx="853851" cy="965832"/>
          </a:xfrm>
          <a:prstGeom prst="rect">
            <a:avLst/>
          </a:prstGeom>
        </p:spPr>
      </p:pic>
      <p:pic>
        <p:nvPicPr>
          <p:cNvPr id="65" name="Picture 11">
            <a:extLst>
              <a:ext uri="{FF2B5EF4-FFF2-40B4-BE49-F238E27FC236}">
                <a16:creationId xmlns:a16="http://schemas.microsoft.com/office/drawing/2014/main" id="{2DF46445-0723-F096-54BF-85A0F5930A5C}"/>
              </a:ext>
            </a:extLst>
          </p:cNvPr>
          <p:cNvPicPr/>
          <p:nvPr/>
        </p:nvPicPr>
        <p:blipFill>
          <a:blip r:embed="rId19"/>
          <a:stretch/>
        </p:blipFill>
        <p:spPr>
          <a:xfrm>
            <a:off x="5304706" y="4822465"/>
            <a:ext cx="750068" cy="8384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6" name="Picture 4" descr="Perguntas Frequentes: 1) O que é a ENaDCiber?">
            <a:extLst>
              <a:ext uri="{FF2B5EF4-FFF2-40B4-BE49-F238E27FC236}">
                <a16:creationId xmlns:a16="http://schemas.microsoft.com/office/drawing/2014/main" id="{FA200557-78DD-A2AC-51CD-7AE957FD4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752" b="96992" l="0" r="98421">
                        <a14:foregroundMark x1="25263" y1="26692" x2="36842" y2="42481"/>
                        <a14:foregroundMark x1="80526" y1="39474" x2="57368" y2="7519"/>
                        <a14:foregroundMark x1="57368" y1="7519" x2="18421" y2="17669"/>
                        <a14:foregroundMark x1="18421" y1="17669" x2="7368" y2="71053"/>
                        <a14:foregroundMark x1="7368" y1="71053" x2="37368" y2="93233"/>
                        <a14:foregroundMark x1="37368" y1="93233" x2="77895" y2="87970"/>
                        <a14:foregroundMark x1="77895" y1="87970" x2="88947" y2="25940"/>
                        <a14:foregroundMark x1="63158" y1="28195" x2="63158" y2="28195"/>
                        <a14:foregroundMark x1="39474" y1="25188" x2="39474" y2="25188"/>
                        <a14:foregroundMark x1="39474" y1="34586" x2="48947" y2="36842"/>
                        <a14:foregroundMark x1="54737" y1="33459" x2="56316" y2="31579"/>
                        <a14:foregroundMark x1="56316" y1="26692" x2="56316" y2="26692"/>
                        <a14:foregroundMark x1="53684" y1="24812" x2="57895" y2="25188"/>
                        <a14:foregroundMark x1="91053" y1="57895" x2="92105" y2="60150"/>
                        <a14:foregroundMark x1="88421" y1="71053" x2="86842" y2="74812"/>
                        <a14:foregroundMark x1="86316" y1="76692" x2="83158" y2="80451"/>
                        <a14:foregroundMark x1="80526" y1="81955" x2="77368" y2="83083"/>
                        <a14:foregroundMark x1="52105" y1="95865" x2="52105" y2="95865"/>
                        <a14:foregroundMark x1="44737" y1="96617" x2="44737" y2="96617"/>
                        <a14:foregroundMark x1="90000" y1="53383" x2="90526" y2="54887"/>
                        <a14:foregroundMark x1="85263" y1="63534" x2="85263" y2="63534"/>
                        <a14:foregroundMark x1="85263" y1="63534" x2="85263" y2="63534"/>
                        <a14:foregroundMark x1="90526" y1="45865" x2="90526" y2="42857"/>
                        <a14:foregroundMark x1="90526" y1="39098" x2="90526" y2="36090"/>
                        <a14:foregroundMark x1="88421" y1="9398" x2="88421" y2="9398"/>
                        <a14:foregroundMark x1="84737" y1="1880" x2="84737" y2="1880"/>
                        <a14:foregroundMark x1="2632" y1="33835" x2="2632" y2="33835"/>
                        <a14:foregroundMark x1="10000" y1="32331" x2="10000" y2="32331"/>
                        <a14:foregroundMark x1="8421" y1="11654" x2="46842" y2="8647"/>
                        <a14:foregroundMark x1="46842" y1="8647" x2="83158" y2="19173"/>
                        <a14:foregroundMark x1="83158" y1="19173" x2="93158" y2="49624"/>
                        <a14:foregroundMark x1="93158" y1="49624" x2="89474" y2="81579"/>
                        <a14:foregroundMark x1="89474" y1="81579" x2="53684" y2="96241"/>
                        <a14:foregroundMark x1="53684" y1="96241" x2="48421" y2="94361"/>
                        <a14:foregroundMark x1="6316" y1="83083" x2="6316" y2="83083"/>
                        <a14:foregroundMark x1="97368" y1="16541" x2="96842" y2="65038"/>
                        <a14:foregroundMark x1="97895" y1="65789" x2="75263" y2="92481"/>
                        <a14:foregroundMark x1="75263" y1="92481" x2="34737" y2="95865"/>
                        <a14:foregroundMark x1="34737" y1="95865" x2="5263" y2="74812"/>
                        <a14:foregroundMark x1="5263" y1="74812" x2="4211" y2="15038"/>
                        <a14:foregroundMark x1="3158" y1="31203" x2="1579" y2="69925"/>
                        <a14:foregroundMark x1="1579" y1="69925" x2="7895" y2="81955"/>
                        <a14:foregroundMark x1="8421" y1="82707" x2="45789" y2="98120"/>
                        <a14:foregroundMark x1="45789" y1="98120" x2="15789" y2="89098"/>
                        <a14:foregroundMark x1="41579" y1="96617" x2="80000" y2="92857"/>
                        <a14:foregroundMark x1="80000" y1="92857" x2="97895" y2="66541"/>
                        <a14:foregroundMark x1="97895" y1="66541" x2="97895" y2="62030"/>
                        <a14:foregroundMark x1="88947" y1="83835" x2="88947" y2="83835"/>
                        <a14:foregroundMark x1="84211" y1="89098" x2="96842" y2="67293"/>
                        <a14:foregroundMark x1="92105" y1="84962" x2="92105" y2="84962"/>
                        <a14:foregroundMark x1="93158" y1="81203" x2="93684" y2="80451"/>
                        <a14:foregroundMark x1="96316" y1="75188" x2="96316" y2="74436"/>
                        <a14:foregroundMark x1="64211" y1="96992" x2="64211" y2="96992"/>
                        <a14:foregroundMark x1="51053" y1="98496" x2="51053" y2="98496"/>
                        <a14:foregroundMark x1="58421" y1="98120" x2="58421" y2="98120"/>
                        <a14:foregroundMark x1="51579" y1="32707" x2="51579" y2="31955"/>
                        <a14:foregroundMark x1="51053" y1="30075" x2="50000" y2="29699"/>
                        <a14:foregroundMark x1="47368" y1="28947" x2="47368" y2="28947"/>
                        <a14:foregroundMark x1="46316" y1="28571" x2="45263" y2="28571"/>
                        <a14:foregroundMark x1="44211" y1="13910" x2="45789" y2="13910"/>
                        <a14:foregroundMark x1="55789" y1="14286" x2="55263" y2="15414"/>
                        <a14:foregroundMark x1="51579" y1="17669" x2="51579" y2="17669"/>
                        <a14:foregroundMark x1="48947" y1="17669" x2="44737" y2="18045"/>
                        <a14:foregroundMark x1="28947" y1="19173" x2="28947" y2="19173"/>
                        <a14:foregroundMark x1="18947" y1="20301" x2="18947" y2="20301"/>
                        <a14:foregroundMark x1="22105" y1="19925" x2="25263" y2="19925"/>
                        <a14:foregroundMark x1="30526" y1="19925" x2="31579" y2="19925"/>
                        <a14:foregroundMark x1="34737" y1="19549" x2="36842" y2="19549"/>
                        <a14:foregroundMark x1="45263" y1="19549" x2="46316" y2="19549"/>
                        <a14:foregroundMark x1="51579" y1="19549" x2="52105" y2="19549"/>
                        <a14:foregroundMark x1="56316" y1="19549" x2="56842" y2="19549"/>
                        <a14:foregroundMark x1="60000" y1="21053" x2="60000" y2="21053"/>
                        <a14:foregroundMark x1="60526" y1="21429" x2="60000" y2="21805"/>
                        <a14:foregroundMark x1="56842" y1="21805" x2="47895" y2="22180"/>
                        <a14:foregroundMark x1="42632" y1="22180" x2="41053" y2="22556"/>
                        <a14:foregroundMark x1="36842" y1="22556" x2="35263" y2="22180"/>
                        <a14:foregroundMark x1="33684" y1="21805" x2="33684" y2="21053"/>
                        <a14:foregroundMark x1="42105" y1="19925" x2="75789" y2="20301"/>
                        <a14:foregroundMark x1="75789" y1="20301" x2="32105" y2="1504"/>
                        <a14:foregroundMark x1="32105" y1="1504" x2="526" y2="23684"/>
                        <a14:foregroundMark x1="526" y1="23684" x2="33684" y2="3008"/>
                        <a14:foregroundMark x1="33684" y1="3008" x2="62632" y2="4887"/>
                        <a14:foregroundMark x1="91579" y1="5639" x2="3158" y2="2632"/>
                        <a14:foregroundMark x1="3158" y1="2632" x2="526" y2="25940"/>
                        <a14:foregroundMark x1="16316" y1="1504" x2="16316" y2="1504"/>
                        <a14:foregroundMark x1="45789" y1="1880" x2="47368" y2="1880"/>
                        <a14:foregroundMark x1="72632" y1="752" x2="72632" y2="752"/>
                        <a14:foregroundMark x1="68947" y1="1880" x2="68421" y2="1880"/>
                        <a14:foregroundMark x1="56316" y1="2256" x2="56316" y2="2256"/>
                        <a14:foregroundMark x1="97368" y1="1504" x2="97368" y2="1504"/>
                        <a14:foregroundMark x1="98421" y1="8647" x2="98421" y2="9023"/>
                        <a14:foregroundMark x1="82105" y1="12406" x2="82105" y2="12406"/>
                        <a14:foregroundMark x1="81579" y1="11278" x2="81053" y2="11278"/>
                        <a14:foregroundMark x1="80526" y1="11278" x2="80526" y2="11654"/>
                        <a14:foregroundMark x1="80000" y1="15038" x2="80000" y2="15038"/>
                        <a14:foregroundMark x1="70526" y1="10150" x2="70526" y2="10150"/>
                        <a14:foregroundMark x1="42632" y1="54135" x2="42632" y2="54135"/>
                        <a14:foregroundMark x1="35263" y1="48872" x2="35263" y2="48872"/>
                        <a14:foregroundMark x1="33158" y1="48872" x2="33158" y2="48872"/>
                        <a14:foregroundMark x1="30526" y1="46992" x2="30526" y2="46992"/>
                        <a14:foregroundMark x1="46316" y1="56391" x2="48421" y2="57143"/>
                        <a14:foregroundMark x1="51053" y1="59023" x2="51579" y2="60150"/>
                        <a14:foregroundMark x1="52105" y1="61278" x2="50000" y2="62782"/>
                        <a14:foregroundMark x1="48947" y1="63158" x2="50526" y2="65038"/>
                        <a14:foregroundMark x1="54211" y1="66917" x2="55263" y2="68421"/>
                        <a14:foregroundMark x1="57368" y1="71429" x2="58421" y2="73684"/>
                        <a14:foregroundMark x1="61579" y1="74436" x2="62632" y2="74812"/>
                        <a14:foregroundMark x1="64737" y1="74812" x2="66316" y2="75188"/>
                        <a14:foregroundMark x1="68421" y1="76316" x2="68947" y2="76692"/>
                        <a14:foregroundMark x1="68421" y1="78195" x2="68421" y2="78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784" y="4824068"/>
            <a:ext cx="698647" cy="850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Elipse 8"/>
          <p:cNvSpPr/>
          <p:nvPr/>
        </p:nvSpPr>
        <p:spPr>
          <a:xfrm>
            <a:off x="4395" y="4752064"/>
            <a:ext cx="654932" cy="60229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771803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5"/>
          <p:cNvPicPr/>
          <p:nvPr/>
        </p:nvPicPr>
        <p:blipFill>
          <a:blip r:embed="rId3"/>
          <a:stretch/>
        </p:blipFill>
        <p:spPr>
          <a:xfrm>
            <a:off x="-1" y="-88257"/>
            <a:ext cx="12191657" cy="6946257"/>
          </a:xfrm>
          <a:prstGeom prst="rect">
            <a:avLst/>
          </a:prstGeom>
          <a:ln>
            <a:noFill/>
          </a:ln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6FAFDE35-95AE-B340-BDBF-8AD886377CB7}"/>
              </a:ext>
            </a:extLst>
          </p:cNvPr>
          <p:cNvGrpSpPr/>
          <p:nvPr/>
        </p:nvGrpSpPr>
        <p:grpSpPr>
          <a:xfrm>
            <a:off x="-1" y="-129021"/>
            <a:ext cx="12082070" cy="6798381"/>
            <a:chOff x="0" y="-119345"/>
            <a:chExt cx="9990082" cy="5621254"/>
          </a:xfrm>
        </p:grpSpPr>
        <p:sp>
          <p:nvSpPr>
            <p:cNvPr id="2" name="AutoShape 2" descr="Resultado de imagem para SÃSIFO"/>
            <p:cNvSpPr>
              <a:spLocks noChangeAspect="1" noChangeArrowheads="1"/>
            </p:cNvSpPr>
            <p:nvPr/>
          </p:nvSpPr>
          <p:spPr bwMode="auto">
            <a:xfrm>
              <a:off x="128632" y="-119345"/>
              <a:ext cx="252016" cy="252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37" tIns="45718" rIns="91437" bIns="4571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10202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Microsoft YaHei" panose="020B0503020204020204" pitchFamily="34" charset="-122"/>
                <a:cs typeface="+mn-cs"/>
              </a:endParaRPr>
            </a:p>
          </p:txBody>
        </p:sp>
        <p:sp>
          <p:nvSpPr>
            <p:cNvPr id="39" name="AutoShape 2" descr="Resultado de imagem para SÃSIFO">
              <a:extLst>
                <a:ext uri="{FF2B5EF4-FFF2-40B4-BE49-F238E27FC236}">
                  <a16:creationId xmlns:a16="http://schemas.microsoft.com/office/drawing/2014/main" id="{C7E4D30E-17B3-7A40-9F81-2B092EE69F8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8632" y="-119345"/>
              <a:ext cx="252016" cy="252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37" tIns="45718" rIns="91437" bIns="4571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10202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Microsoft YaHei" panose="020B0503020204020204" pitchFamily="34" charset="-122"/>
                <a:cs typeface="+mn-cs"/>
              </a:endParaRPr>
            </a:p>
          </p:txBody>
        </p:sp>
        <p:sp>
          <p:nvSpPr>
            <p:cNvPr id="40" name="Text Box 5">
              <a:extLst>
                <a:ext uri="{FF2B5EF4-FFF2-40B4-BE49-F238E27FC236}">
                  <a16:creationId xmlns:a16="http://schemas.microsoft.com/office/drawing/2014/main" id="{B598948B-923F-AE40-8728-70DDF19EE6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4086873"/>
              <a:ext cx="9990082" cy="25448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marL="0" marR="0" lvl="0" indent="0" algn="l" defTabSz="914129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pt-BR" sz="1400" b="1" i="0" u="none" strike="noStrike" kern="1200" cap="none" spc="0" normalizeH="0" baseline="0" noProof="0" dirty="0">
                  <a:ln/>
                  <a:solidFill>
                    <a:srgbClr val="444D26">
                      <a:lumMod val="75000"/>
                    </a:srgbClr>
                  </a:solidFill>
                  <a:effectLst/>
                  <a:uLnTx/>
                  <a:uFillTx/>
                  <a:latin typeface="Arial Black" pitchFamily="34" charset="0"/>
                  <a:ea typeface="Microsoft YaHei" panose="020B0503020204020204" pitchFamily="34" charset="-122"/>
                  <a:cs typeface="Arial" charset="0"/>
                </a:rPr>
                <a:t>  2022               2023                2024                                                                                                         2039</a:t>
              </a:r>
              <a:r>
                <a:rPr kumimoji="0" lang="pt-BR" alt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itchFamily="34" charset="0"/>
                  <a:ea typeface="Microsoft YaHei" panose="020B0503020204020204" pitchFamily="34" charset="-122"/>
                  <a:cs typeface="Arial" pitchFamily="34" charset="0"/>
                </a:rPr>
                <a:t>                                 </a:t>
              </a:r>
              <a:endParaRPr kumimoji="0" lang="en-US" alt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itchFamily="34" charset="0"/>
                <a:ea typeface="Microsoft YaHei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41" name="Line 3">
              <a:extLst>
                <a:ext uri="{FF2B5EF4-FFF2-40B4-BE49-F238E27FC236}">
                  <a16:creationId xmlns:a16="http://schemas.microsoft.com/office/drawing/2014/main" id="{82062B71-4AF6-C342-B3AF-92EABCCF42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633" y="4040618"/>
              <a:ext cx="9658622" cy="16670"/>
            </a:xfrm>
            <a:prstGeom prst="line">
              <a:avLst/>
            </a:prstGeom>
            <a:noFill/>
            <a:ln w="38100">
              <a:solidFill>
                <a:schemeClr val="accent1">
                  <a:lumMod val="50000"/>
                </a:schemeClr>
              </a:solidFill>
              <a:round/>
              <a:headEnd/>
              <a:tailEnd/>
            </a:ln>
          </p:spPr>
          <p:txBody>
            <a:bodyPr/>
            <a:lstStyle/>
            <a:p>
              <a:pPr marL="0" marR="0" lvl="0" indent="0" algn="l" defTabSz="91412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Microsoft YaHei" panose="020B0503020204020204" pitchFamily="34" charset="-122"/>
                <a:cs typeface="Arial" charset="0"/>
              </a:endParaRPr>
            </a:p>
          </p:txBody>
        </p:sp>
        <p:sp>
          <p:nvSpPr>
            <p:cNvPr id="42" name="Line 6">
              <a:extLst>
                <a:ext uri="{FF2B5EF4-FFF2-40B4-BE49-F238E27FC236}">
                  <a16:creationId xmlns:a16="http://schemas.microsoft.com/office/drawing/2014/main" id="{8438652E-44E5-3845-9B08-E66FF6F3A12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659549" y="1961184"/>
              <a:ext cx="0" cy="2096105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prstDash val="dashDot"/>
              <a:round/>
              <a:headEnd/>
              <a:tailEnd/>
            </a:ln>
          </p:spPr>
          <p:txBody>
            <a:bodyPr/>
            <a:lstStyle/>
            <a:p>
              <a:pPr marL="0" marR="0" lvl="0" indent="0" algn="l" defTabSz="91412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Microsoft YaHei" panose="020B0503020204020204" pitchFamily="34" charset="-122"/>
                <a:cs typeface="Arial" charset="0"/>
              </a:endParaRPr>
            </a:p>
          </p:txBody>
        </p:sp>
        <p:sp>
          <p:nvSpPr>
            <p:cNvPr id="43" name="Line 9">
              <a:extLst>
                <a:ext uri="{FF2B5EF4-FFF2-40B4-BE49-F238E27FC236}">
                  <a16:creationId xmlns:a16="http://schemas.microsoft.com/office/drawing/2014/main" id="{BBF7380E-1761-5D4D-959C-AA731BE9505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37490" y="1945960"/>
              <a:ext cx="6982" cy="2086917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prstDash val="dashDot"/>
              <a:round/>
              <a:headEnd/>
              <a:tailEnd/>
            </a:ln>
          </p:spPr>
          <p:txBody>
            <a:bodyPr/>
            <a:lstStyle/>
            <a:p>
              <a:pPr marL="0" marR="0" lvl="0" indent="0" algn="l" defTabSz="91412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Microsoft YaHei" panose="020B0503020204020204" pitchFamily="34" charset="-122"/>
                <a:cs typeface="Arial" charset="0"/>
              </a:endParaRPr>
            </a:p>
          </p:txBody>
        </p:sp>
        <p:sp>
          <p:nvSpPr>
            <p:cNvPr id="44" name="Text Box 24">
              <a:extLst>
                <a:ext uri="{FF2B5EF4-FFF2-40B4-BE49-F238E27FC236}">
                  <a16:creationId xmlns:a16="http://schemas.microsoft.com/office/drawing/2014/main" id="{93D5715C-7BEA-C64C-BA8C-325E58932D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12228" y="3656171"/>
              <a:ext cx="5424998" cy="381729"/>
            </a:xfrm>
            <a:prstGeom prst="rect">
              <a:avLst/>
            </a:prstGeom>
            <a:solidFill>
              <a:srgbClr val="FFFF00"/>
            </a:solidFill>
            <a:ln w="25400">
              <a:solidFill>
                <a:schemeClr val="tx2">
                  <a:lumMod val="75000"/>
                </a:schemeClr>
              </a:solidFill>
              <a:miter lim="800000"/>
              <a:headEnd type="none" w="sm" len="sm"/>
              <a:tailEnd type="none" w="sm" len="sm"/>
            </a:ln>
          </p:spPr>
          <p:txBody>
            <a:bodyPr wrap="square">
              <a:spAutoFit/>
              <a:scene3d>
                <a:camera prst="orthographicFront"/>
                <a:lightRig rig="harsh" dir="t"/>
              </a:scene3d>
              <a:sp3d extrusionH="57150" prstMaterial="matte">
                <a:bevelT w="63500" h="12700" prst="angle"/>
                <a:contourClr>
                  <a:schemeClr val="bg1">
                    <a:lumMod val="65000"/>
                  </a:schemeClr>
                </a:contourClr>
              </a:sp3d>
            </a:bodyPr>
            <a:lstStyle/>
            <a:p>
              <a:pPr lvl="0" algn="ctr" defTabSz="914129">
                <a:spcBef>
                  <a:spcPct val="50000"/>
                </a:spcBef>
                <a:defRPr/>
              </a:pPr>
              <a:r>
                <a:rPr kumimoji="0" lang="pt-BR" sz="2400" b="1" i="0" u="none" strike="noStrike" kern="1200" cap="none" spc="0" normalizeH="0" baseline="0" noProof="0" dirty="0" smtClean="0">
                  <a:ln/>
                  <a:solidFill>
                    <a:srgbClr val="444D26">
                      <a:lumMod val="75000"/>
                    </a:srgbClr>
                  </a:solidFill>
                  <a:effectLst/>
                  <a:uLnTx/>
                  <a:uFillTx/>
                  <a:latin typeface="Arial Black" pitchFamily="34" charset="0"/>
                  <a:ea typeface="Microsoft YaHei" panose="020B0503020204020204" pitchFamily="34" charset="-122"/>
                  <a:cs typeface="Arial" charset="0"/>
                </a:rPr>
                <a:t>Portfólio </a:t>
              </a:r>
              <a:r>
                <a:rPr lang="en-US" sz="2400" b="1" dirty="0" err="1">
                  <a:ln/>
                  <a:solidFill>
                    <a:srgbClr val="444D26">
                      <a:lumMod val="75000"/>
                    </a:srgbClr>
                  </a:solidFill>
                  <a:latin typeface="Arial Black" pitchFamily="34" charset="0"/>
                  <a:cs typeface="Arial" charset="0"/>
                </a:rPr>
                <a:t>Estratégico</a:t>
              </a:r>
              <a:endParaRPr kumimoji="0" lang="en-US" sz="2400" b="1" i="0" u="none" strike="noStrike" kern="1200" cap="none" spc="0" normalizeH="0" baseline="0" noProof="0" dirty="0">
                <a:ln/>
                <a:solidFill>
                  <a:srgbClr val="444D26">
                    <a:lumMod val="75000"/>
                  </a:srgbClr>
                </a:solidFill>
                <a:effectLst/>
                <a:uLnTx/>
                <a:uFillTx/>
                <a:latin typeface="Arial Black" pitchFamily="34" charset="0"/>
                <a:ea typeface="Microsoft YaHei" panose="020B0503020204020204" pitchFamily="34" charset="-122"/>
                <a:cs typeface="Arial" charset="0"/>
              </a:endParaRPr>
            </a:p>
          </p:txBody>
        </p:sp>
        <p:sp>
          <p:nvSpPr>
            <p:cNvPr id="45" name="AutoShape 26">
              <a:extLst>
                <a:ext uri="{FF2B5EF4-FFF2-40B4-BE49-F238E27FC236}">
                  <a16:creationId xmlns:a16="http://schemas.microsoft.com/office/drawing/2014/main" id="{6C536741-6983-A84C-826A-000FF8FA44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6356" y="4311110"/>
              <a:ext cx="7873738" cy="81986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4 w 21600"/>
                <a:gd name="T13" fmla="*/ 5395 h 21600"/>
                <a:gd name="T14" fmla="*/ 18898 w 21600"/>
                <a:gd name="T15" fmla="*/ 16205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0B814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sy="-50000" kx="2453608" rotWithShape="0">
                <a:schemeClr val="accent1">
                  <a:lumMod val="60000"/>
                  <a:lumOff val="40000"/>
                </a:schemeClr>
              </a:outerShdw>
            </a:effectLst>
          </p:spPr>
          <p:txBody>
            <a:bodyPr wrap="none" anchor="ctr"/>
            <a:lstStyle/>
            <a:p>
              <a:pPr marL="0" marR="0" lvl="0" indent="0" algn="l" defTabSz="91412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Microsoft YaHei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47" name="Text Box 28">
              <a:extLst>
                <a:ext uri="{FF2B5EF4-FFF2-40B4-BE49-F238E27FC236}">
                  <a16:creationId xmlns:a16="http://schemas.microsoft.com/office/drawing/2014/main" id="{69AA0D81-0C7B-9145-8018-AC98CEA77B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98416" y="5221975"/>
              <a:ext cx="4413057" cy="279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marL="0" marR="0" lvl="0" indent="0" algn="ctr" defTabSz="914129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pt-BR" sz="1600" b="1" i="1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Microsoft YaHei" panose="020B0503020204020204" pitchFamily="34" charset="-122"/>
                  <a:cs typeface="Arial" pitchFamily="34" charset="0"/>
                </a:rPr>
                <a:t>Mentalidade de Inovação</a:t>
              </a:r>
              <a:endParaRPr kumimoji="0" lang="en-US" altLang="pt-BR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anose="020B0A04020102020204" pitchFamily="34" charset="0"/>
                <a:ea typeface="Microsoft YaHei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49" name="AutoShape 26">
              <a:extLst>
                <a:ext uri="{FF2B5EF4-FFF2-40B4-BE49-F238E27FC236}">
                  <a16:creationId xmlns:a16="http://schemas.microsoft.com/office/drawing/2014/main" id="{F62108F7-A4BB-3649-8467-1D7C84F892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2228" y="2362647"/>
              <a:ext cx="5424997" cy="828477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4 w 21600"/>
                <a:gd name="T13" fmla="*/ 5395 h 21600"/>
                <a:gd name="T14" fmla="*/ 18904 w 21600"/>
                <a:gd name="T15" fmla="*/ 16205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9525">
              <a:solidFill>
                <a:srgbClr val="00B050"/>
              </a:solidFill>
              <a:miter lim="800000"/>
              <a:headEnd/>
              <a:tailEnd/>
            </a:ln>
            <a:effectLst>
              <a:outerShdw sy="-50000" kx="2453608" rotWithShape="0">
                <a:schemeClr val="accent1">
                  <a:lumMod val="60000"/>
                  <a:lumOff val="40000"/>
                </a:schemeClr>
              </a:outerShdw>
            </a:effectLst>
          </p:spPr>
          <p:txBody>
            <a:bodyPr wrap="none" anchor="ctr"/>
            <a:lstStyle/>
            <a:p>
              <a:pPr marL="0" marR="0" lvl="0" indent="0" algn="l" defTabSz="91412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Microsoft YaHei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0" name="Text Box 27">
              <a:extLst>
                <a:ext uri="{FF2B5EF4-FFF2-40B4-BE49-F238E27FC236}">
                  <a16:creationId xmlns:a16="http://schemas.microsoft.com/office/drawing/2014/main" id="{976F4483-5869-B145-AF55-D01B25F94D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33416" y="2643767"/>
              <a:ext cx="3153273" cy="305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marL="0" marR="0" lvl="0" indent="0" algn="l" defTabSz="914129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pt-BR" sz="1800" b="1" i="0" u="none" strike="noStrike" kern="1200" cap="none" spc="0" normalizeH="0" baseline="0" noProof="0" dirty="0">
                  <a:ln w="50800"/>
                  <a:solidFill>
                    <a:prstClr val="white"/>
                  </a:solidFill>
                  <a:effectLst/>
                  <a:uLnTx/>
                  <a:uFillTx/>
                  <a:latin typeface="Arial Black" pitchFamily="34" charset="0"/>
                  <a:ea typeface="Microsoft YaHei" panose="020B0503020204020204" pitchFamily="34" charset="-122"/>
                  <a:cs typeface="Arial" pitchFamily="34" charset="0"/>
                </a:rPr>
                <a:t>FORÇA 40</a:t>
              </a:r>
              <a:endParaRPr kumimoji="0" lang="en-US" altLang="pt-BR" sz="1800" b="1" i="0" u="none" strike="noStrike" kern="1200" cap="none" spc="0" normalizeH="0" baseline="0" noProof="0" dirty="0">
                <a:ln w="50800"/>
                <a:solidFill>
                  <a:prstClr val="white"/>
                </a:solidFill>
                <a:effectLst/>
                <a:uLnTx/>
                <a:uFillTx/>
                <a:latin typeface="Arial Black" pitchFamily="34" charset="0"/>
                <a:ea typeface="Microsoft YaHei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1" name="Text Box 28">
              <a:extLst>
                <a:ext uri="{FF2B5EF4-FFF2-40B4-BE49-F238E27FC236}">
                  <a16:creationId xmlns:a16="http://schemas.microsoft.com/office/drawing/2014/main" id="{9E9D6E43-84F0-2F42-8B13-8A5D278E6A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93110" y="3258399"/>
              <a:ext cx="3461094" cy="305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pt-BR"/>
              </a:defPPr>
              <a:lvl1pPr algn="ctr" eaLnBrk="0" hangingPunct="0">
                <a:spcBef>
                  <a:spcPct val="50000"/>
                </a:spcBef>
                <a:defRPr sz="1800" b="1" i="1">
                  <a:latin typeface="Arial Black" panose="020B0A04020102020204" pitchFamily="34" charset="0"/>
                </a:defRPr>
              </a:lvl1pPr>
              <a:lvl2pPr>
                <a:defRPr sz="2800"/>
              </a:lvl2pPr>
              <a:lvl3pPr>
                <a:defRPr sz="2400"/>
              </a:lvl3pPr>
              <a:lvl4pPr>
                <a:defRPr sz="2000"/>
              </a:lvl4pPr>
              <a:lvl5pPr>
                <a:defRPr sz="2000"/>
              </a:lvl5pPr>
              <a:lvl6pPr eaLnBrk="0" fontAlgn="base" hangingPunct="0">
                <a:spcAft>
                  <a:spcPct val="0"/>
                </a:spcAft>
                <a:buChar char="»"/>
                <a:defRPr sz="2000"/>
              </a:lvl6pPr>
              <a:lvl7pPr eaLnBrk="0" fontAlgn="base" hangingPunct="0">
                <a:spcAft>
                  <a:spcPct val="0"/>
                </a:spcAft>
                <a:buChar char="»"/>
                <a:defRPr sz="2000"/>
              </a:lvl7pPr>
              <a:lvl8pPr eaLnBrk="0" fontAlgn="base" hangingPunct="0">
                <a:spcAft>
                  <a:spcPct val="0"/>
                </a:spcAft>
                <a:buChar char="»"/>
                <a:defRPr sz="2000"/>
              </a:lvl8pPr>
              <a:lvl9pPr eaLnBrk="0" fontAlgn="base" hangingPunct="0">
                <a:spcAft>
                  <a:spcPct val="0"/>
                </a:spcAft>
                <a:buChar char="»"/>
                <a:defRPr sz="2000"/>
              </a:lvl9pPr>
            </a:lstStyle>
            <a:p>
              <a:pPr marL="0" marR="0" lvl="0" indent="0" algn="ctr" defTabSz="914129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pt-BR" sz="1800" b="1" i="1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Microsoft YaHei" panose="020B0503020204020204" pitchFamily="34" charset="-122"/>
                  <a:cs typeface="Arial" pitchFamily="34" charset="0"/>
                </a:rPr>
                <a:t>Atualização da Doutrina</a:t>
              </a:r>
              <a:endParaRPr kumimoji="0" lang="en-US" altLang="pt-BR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anose="020B0A04020102020204" pitchFamily="34" charset="0"/>
                <a:ea typeface="Microsoft YaHei" panose="020B0503020204020204" pitchFamily="34" charset="-122"/>
                <a:cs typeface="Arial" pitchFamily="34" charset="0"/>
              </a:endParaRPr>
            </a:p>
          </p:txBody>
        </p:sp>
      </p:grpSp>
      <p:pic>
        <p:nvPicPr>
          <p:cNvPr id="6" name="Picture 2">
            <a:extLst>
              <a:ext uri="{FF2B5EF4-FFF2-40B4-BE49-F238E27FC236}">
                <a16:creationId xmlns:a16="http://schemas.microsoft.com/office/drawing/2014/main" id="{B24151DD-1615-85E7-DCB5-94754B3A4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6146" y="1418968"/>
            <a:ext cx="2656619" cy="33207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Fluxograma: Conector 7">
            <a:extLst>
              <a:ext uri="{FF2B5EF4-FFF2-40B4-BE49-F238E27FC236}">
                <a16:creationId xmlns:a16="http://schemas.microsoft.com/office/drawing/2014/main" id="{C446B30C-DE54-0525-17C0-D1C81B8C93A2}"/>
              </a:ext>
            </a:extLst>
          </p:cNvPr>
          <p:cNvSpPr/>
          <p:nvPr/>
        </p:nvSpPr>
        <p:spPr>
          <a:xfrm>
            <a:off x="3305828" y="4367606"/>
            <a:ext cx="596119" cy="57356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4911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6F18D822-B793-7E8D-A08F-6804052C7A7C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05828" y="4367673"/>
            <a:ext cx="596122" cy="577774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091376B1-4CE2-97AA-E114-A514410F655F}"/>
              </a:ext>
            </a:extLst>
          </p:cNvPr>
          <p:cNvSpPr txBox="1"/>
          <p:nvPr/>
        </p:nvSpPr>
        <p:spPr>
          <a:xfrm>
            <a:off x="2856434" y="5552610"/>
            <a:ext cx="71820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129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800" b="1" i="0" u="none" strike="noStrike" kern="1200" cap="none" spc="0" normalizeH="0" baseline="0" noProof="0" dirty="0">
                <a:ln w="50800"/>
                <a:solidFill>
                  <a:prstClr val="white"/>
                </a:solidFill>
                <a:effectLst/>
                <a:uLnTx/>
                <a:uFillTx/>
                <a:latin typeface="Arial Black" pitchFamily="34" charset="0"/>
                <a:ea typeface="Microsoft YaHei" panose="020B0503020204020204" pitchFamily="34" charset="-122"/>
                <a:cs typeface="Arial" pitchFamily="34" charset="0"/>
              </a:rPr>
              <a:t>Linhas de Esforço da Transformação</a:t>
            </a:r>
            <a:endParaRPr kumimoji="0" lang="en-US" altLang="pt-BR" sz="1800" b="1" i="0" u="none" strike="noStrike" kern="1200" cap="none" spc="0" normalizeH="0" baseline="0" noProof="0" dirty="0">
              <a:ln w="50800"/>
              <a:solidFill>
                <a:prstClr val="white"/>
              </a:solidFill>
              <a:effectLst/>
              <a:uLnTx/>
              <a:uFillTx/>
              <a:latin typeface="Arial Black" pitchFamily="34" charset="0"/>
              <a:ea typeface="Microsoft YaHei" panose="020B0503020204020204" pitchFamily="34" charset="-122"/>
              <a:cs typeface="Arial" pitchFamily="34" charset="0"/>
            </a:endParaRPr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DEEDA32F-F1DD-6036-6668-3AC2BF43E13F}"/>
              </a:ext>
            </a:extLst>
          </p:cNvPr>
          <p:cNvSpPr txBox="1"/>
          <p:nvPr/>
        </p:nvSpPr>
        <p:spPr>
          <a:xfrm>
            <a:off x="1096787" y="447"/>
            <a:ext cx="9722726" cy="4801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289765">
              <a:lnSpc>
                <a:spcPct val="90000"/>
              </a:lnSpc>
              <a:spcAft>
                <a:spcPct val="35000"/>
              </a:spcAft>
            </a:pPr>
            <a:r>
              <a:rPr lang="es-PE" sz="2800" b="1" dirty="0">
                <a:solidFill>
                  <a:srgbClr val="FFFFFF"/>
                </a:solidFill>
                <a:latin typeface="Calibri"/>
                <a:cs typeface="Arial"/>
              </a:rPr>
              <a:t>EVOLUÇÃO </a:t>
            </a:r>
            <a:r>
              <a:rPr lang="es-PE" sz="2800" b="1" dirty="0" smtClean="0">
                <a:solidFill>
                  <a:srgbClr val="FFFFFF"/>
                </a:solidFill>
                <a:latin typeface="Calibri"/>
                <a:cs typeface="Arial"/>
              </a:rPr>
              <a:t>DA CONCEPÇÃO DE </a:t>
            </a:r>
            <a:r>
              <a:rPr lang="es-PE" sz="2800" b="1" dirty="0">
                <a:solidFill>
                  <a:srgbClr val="FFFFFF"/>
                </a:solidFill>
                <a:latin typeface="Calibri"/>
                <a:cs typeface="Arial"/>
              </a:rPr>
              <a:t>TRANSFORMAÇÃO DO EXÉRCITO</a:t>
            </a: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843B14B7-5F28-7EB9-D973-4149E723D394}"/>
              </a:ext>
            </a:extLst>
          </p:cNvPr>
          <p:cNvGrpSpPr/>
          <p:nvPr/>
        </p:nvGrpSpPr>
        <p:grpSpPr>
          <a:xfrm>
            <a:off x="9999037" y="1988840"/>
            <a:ext cx="2068705" cy="2860428"/>
            <a:chOff x="9999037" y="1988840"/>
            <a:chExt cx="2068705" cy="2860428"/>
          </a:xfrm>
        </p:grpSpPr>
        <p:sp>
          <p:nvSpPr>
            <p:cNvPr id="10" name="Retângulo: Cantos Arredondados 9">
              <a:extLst>
                <a:ext uri="{FF2B5EF4-FFF2-40B4-BE49-F238E27FC236}">
                  <a16:creationId xmlns:a16="http://schemas.microsoft.com/office/drawing/2014/main" id="{E8D024E9-3F7F-C9E6-A732-90DF3F3FBBD5}"/>
                </a:ext>
              </a:extLst>
            </p:cNvPr>
            <p:cNvSpPr/>
            <p:nvPr/>
          </p:nvSpPr>
          <p:spPr>
            <a:xfrm>
              <a:off x="9999037" y="1988840"/>
              <a:ext cx="2068705" cy="2860428"/>
            </a:xfrm>
            <a:prstGeom prst="roundRect">
              <a:avLst/>
            </a:prstGeom>
            <a:solidFill>
              <a:srgbClr val="0D673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49113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A41C06C1-FF44-5C88-DD91-6DFD79D1D14B}"/>
                </a:ext>
              </a:extLst>
            </p:cNvPr>
            <p:cNvGrpSpPr/>
            <p:nvPr/>
          </p:nvGrpSpPr>
          <p:grpSpPr>
            <a:xfrm>
              <a:off x="10010027" y="2201865"/>
              <a:ext cx="2029000" cy="2528069"/>
              <a:chOff x="10010027" y="2201865"/>
              <a:chExt cx="2029000" cy="2528069"/>
            </a:xfrm>
          </p:grpSpPr>
          <p:pic>
            <p:nvPicPr>
              <p:cNvPr id="9" name="Imagem 8">
                <a:extLst>
                  <a:ext uri="{FF2B5EF4-FFF2-40B4-BE49-F238E27FC236}">
                    <a16:creationId xmlns:a16="http://schemas.microsoft.com/office/drawing/2014/main" id="{679B7139-5D3F-4965-8098-3775D1C0C9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010027" y="2201865"/>
                <a:ext cx="2029000" cy="2528069"/>
              </a:xfrm>
              <a:prstGeom prst="rect">
                <a:avLst/>
              </a:prstGeom>
            </p:spPr>
          </p:pic>
          <p:pic>
            <p:nvPicPr>
              <p:cNvPr id="14" name="Imagem 13">
                <a:extLst>
                  <a:ext uri="{FF2B5EF4-FFF2-40B4-BE49-F238E27FC236}">
                    <a16:creationId xmlns:a16="http://schemas.microsoft.com/office/drawing/2014/main" id="{B3A949A0-2F85-DE98-C44F-6609C78A4C1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/>
              <a:stretch>
                <a:fillRect/>
              </a:stretch>
            </p:blipFill>
            <p:spPr>
              <a:xfrm>
                <a:off x="10556286" y="2988661"/>
                <a:ext cx="1126873" cy="839533"/>
              </a:xfrm>
              <a:prstGeom prst="rect">
                <a:avLst/>
              </a:prstGeom>
            </p:spPr>
          </p:pic>
        </p:grpSp>
      </p:grpSp>
      <p:pic>
        <p:nvPicPr>
          <p:cNvPr id="5" name="Imagem 4">
            <a:extLst>
              <a:ext uri="{FF2B5EF4-FFF2-40B4-BE49-F238E27FC236}">
                <a16:creationId xmlns:a16="http://schemas.microsoft.com/office/drawing/2014/main" id="{1C76B5E6-6EFB-032E-2A85-2FC4CFE6C3C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8316" y="1105869"/>
            <a:ext cx="3423411" cy="4396695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37B2011-2DCA-C690-69D8-42EDE7B88ED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1801" y="158607"/>
            <a:ext cx="564805" cy="785818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4589" y="772565"/>
            <a:ext cx="1450725" cy="2185581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17" name="Retângulo 16"/>
          <p:cNvSpPr/>
          <p:nvPr/>
        </p:nvSpPr>
        <p:spPr>
          <a:xfrm>
            <a:off x="508561" y="1437438"/>
            <a:ext cx="2707913" cy="35205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20" name="Agrupar 19"/>
          <p:cNvGrpSpPr/>
          <p:nvPr/>
        </p:nvGrpSpPr>
        <p:grpSpPr>
          <a:xfrm>
            <a:off x="6240958" y="773450"/>
            <a:ext cx="1552982" cy="2176038"/>
            <a:chOff x="8021259" y="584941"/>
            <a:chExt cx="1703718" cy="2438825"/>
          </a:xfrm>
        </p:grpSpPr>
        <p:pic>
          <p:nvPicPr>
            <p:cNvPr id="31" name="Imagem 30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8021259" y="584941"/>
              <a:ext cx="1703718" cy="2438825"/>
            </a:xfrm>
            <a:prstGeom prst="rect">
              <a:avLst/>
            </a:prstGeom>
          </p:spPr>
        </p:pic>
        <p:sp>
          <p:nvSpPr>
            <p:cNvPr id="19" name="Retângulo 18"/>
            <p:cNvSpPr/>
            <p:nvPr/>
          </p:nvSpPr>
          <p:spPr>
            <a:xfrm>
              <a:off x="8021259" y="584941"/>
              <a:ext cx="1703718" cy="2438825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21" name="CaixaDeTexto 20"/>
          <p:cNvSpPr txBox="1"/>
          <p:nvPr/>
        </p:nvSpPr>
        <p:spPr>
          <a:xfrm>
            <a:off x="5710183" y="1628200"/>
            <a:ext cx="4414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 smtClean="0">
                <a:solidFill>
                  <a:srgbClr val="FFFF00"/>
                </a:solidFill>
              </a:rPr>
              <a:t>+</a:t>
            </a:r>
            <a:endParaRPr lang="pt-BR" sz="4000" b="1" dirty="0">
              <a:solidFill>
                <a:srgbClr val="FFFF00"/>
              </a:solidFill>
            </a:endParaRPr>
          </a:p>
        </p:txBody>
      </p:sp>
      <p:pic>
        <p:nvPicPr>
          <p:cNvPr id="34" name="Imagem 3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91948" y="4273113"/>
            <a:ext cx="596254" cy="64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956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tângulo Arredondado 36"/>
          <p:cNvSpPr/>
          <p:nvPr/>
        </p:nvSpPr>
        <p:spPr>
          <a:xfrm rot="16200000">
            <a:off x="6472317" y="228627"/>
            <a:ext cx="2324575" cy="7434513"/>
          </a:xfrm>
          <a:prstGeom prst="roundRect">
            <a:avLst/>
          </a:prstGeom>
          <a:solidFill>
            <a:schemeClr val="accent1">
              <a:lumMod val="60000"/>
              <a:lumOff val="40000"/>
              <a:alpha val="2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/>
          <p:cNvSpPr txBox="1"/>
          <p:nvPr/>
        </p:nvSpPr>
        <p:spPr>
          <a:xfrm>
            <a:off x="4106212" y="3332545"/>
            <a:ext cx="7056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   </a:t>
            </a:r>
            <a:r>
              <a:rPr lang="pt-BR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COMANDO OPERACIONAL CONJUNTO, PERMANENTEMENTE ATIVADO E COM CAPACIDADE INTERAGÊNCIAS.</a:t>
            </a:r>
            <a:endParaRPr lang="pt-BR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28" name="Picture 11">
            <a:extLst>
              <a:ext uri="{FF2B5EF4-FFF2-40B4-BE49-F238E27FC236}">
                <a16:creationId xmlns:a16="http://schemas.microsoft.com/office/drawing/2014/main" id="{2DF46445-0723-F096-54BF-85A0F5930A5C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3475879" y="2391810"/>
            <a:ext cx="993599" cy="11719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1128242" y="329138"/>
            <a:ext cx="10514231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COMANDO DE DEFESA CIBERNÉTICA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10737866" y="4484886"/>
            <a:ext cx="1227988" cy="1246569"/>
          </a:xfrm>
          <a:prstGeom prst="rect">
            <a:avLst/>
          </a:prstGeom>
        </p:spPr>
      </p:pic>
      <p:pic>
        <p:nvPicPr>
          <p:cNvPr id="11" name="Picture 2" descr="https://www.gov.br/defesa/pt-br/arquivos/lai/institucional/identidade_visual/novo_brasao_emcfa_com_assinatur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081" y="4619665"/>
            <a:ext cx="1260665" cy="122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Imagem 1_1"/>
          <p:cNvPicPr/>
          <p:nvPr/>
        </p:nvPicPr>
        <p:blipFill>
          <a:blip r:embed="rId5"/>
          <a:stretch/>
        </p:blipFill>
        <p:spPr>
          <a:xfrm>
            <a:off x="10720525" y="2000309"/>
            <a:ext cx="1114107" cy="1636603"/>
          </a:xfrm>
          <a:prstGeom prst="rect">
            <a:avLst/>
          </a:prstGeom>
          <a:ln w="9360">
            <a:noFill/>
          </a:ln>
        </p:spPr>
      </p:pic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159831A-247A-D92B-9E1A-01707A1292D9}"/>
              </a:ext>
            </a:extLst>
          </p:cNvPr>
          <p:cNvGrpSpPr/>
          <p:nvPr/>
        </p:nvGrpSpPr>
        <p:grpSpPr>
          <a:xfrm>
            <a:off x="938472" y="1196752"/>
            <a:ext cx="2530769" cy="5215795"/>
            <a:chOff x="800920" y="734823"/>
            <a:chExt cx="3336758" cy="7645255"/>
          </a:xfrm>
        </p:grpSpPr>
        <p:pic>
          <p:nvPicPr>
            <p:cNvPr id="15" name="Imagem 14" descr="Desenho de pessoa com uniforme militar&#10;&#10;Descrição gerada automaticamente com confiança média">
              <a:extLst>
                <a:ext uri="{FF2B5EF4-FFF2-40B4-BE49-F238E27FC236}">
                  <a16:creationId xmlns:a16="http://schemas.microsoft.com/office/drawing/2014/main" id="{1363D9E4-00A0-85BA-0A3F-41C242006A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23617" r="18819"/>
            <a:stretch/>
          </p:blipFill>
          <p:spPr>
            <a:xfrm>
              <a:off x="800920" y="734823"/>
              <a:ext cx="3336758" cy="7645255"/>
            </a:xfrm>
            <a:prstGeom prst="rect">
              <a:avLst/>
            </a:prstGeom>
          </p:spPr>
        </p:pic>
        <p:pic>
          <p:nvPicPr>
            <p:cNvPr id="16" name="Picture 2">
              <a:extLst>
                <a:ext uri="{FF2B5EF4-FFF2-40B4-BE49-F238E27FC236}">
                  <a16:creationId xmlns:a16="http://schemas.microsoft.com/office/drawing/2014/main" id="{C275DA4B-D430-8371-69B2-F3757DF29E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1679" y="2486526"/>
              <a:ext cx="432056" cy="30242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982" y="1257883"/>
            <a:ext cx="895697" cy="1123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953" y="1320281"/>
            <a:ext cx="754354" cy="118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5648" y="1461222"/>
            <a:ext cx="1540472" cy="923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711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!!conector">
            <a:extLst>
              <a:ext uri="{FF2B5EF4-FFF2-40B4-BE49-F238E27FC236}">
                <a16:creationId xmlns:a16="http://schemas.microsoft.com/office/drawing/2014/main" id="{BCB05124-128F-9300-5DB0-5378601E8331}"/>
              </a:ext>
            </a:extLst>
          </p:cNvPr>
          <p:cNvCxnSpPr>
            <a:cxnSpLocks/>
          </p:cNvCxnSpPr>
          <p:nvPr/>
        </p:nvCxnSpPr>
        <p:spPr>
          <a:xfrm>
            <a:off x="6210892" y="3016632"/>
            <a:ext cx="0" cy="1325548"/>
          </a:xfrm>
          <a:prstGeom prst="line">
            <a:avLst/>
          </a:prstGeom>
          <a:ln w="28575">
            <a:solidFill>
              <a:srgbClr val="03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E2DB924C-F2BB-90AB-87A3-54B99BA8DCA8}"/>
              </a:ext>
            </a:extLst>
          </p:cNvPr>
          <p:cNvSpPr txBox="1"/>
          <p:nvPr/>
        </p:nvSpPr>
        <p:spPr>
          <a:xfrm>
            <a:off x="4194637" y="5149703"/>
            <a:ext cx="1147824" cy="430831"/>
          </a:xfrm>
          <a:prstGeom prst="rect">
            <a:avLst/>
          </a:prstGeom>
          <a:noFill/>
          <a:ln w="28575">
            <a:solidFill>
              <a:srgbClr val="030001"/>
            </a:solidFill>
          </a:ln>
        </p:spPr>
        <p:txBody>
          <a:bodyPr wrap="square" rtlCol="0">
            <a:spAutoFit/>
          </a:bodyPr>
          <a:lstStyle/>
          <a:p>
            <a:pPr algn="ctr" defTabSz="914309">
              <a:defRPr/>
            </a:pPr>
            <a:r>
              <a:rPr lang="pt-BR" sz="1100" b="1" dirty="0">
                <a:solidFill>
                  <a:prstClr val="black"/>
                </a:solidFill>
                <a:latin typeface="Calibri" panose="020F0502020204030204"/>
              </a:rPr>
              <a:t>Centro de Ações Cibernéticas</a:t>
            </a:r>
          </a:p>
        </p:txBody>
      </p:sp>
      <p:pic>
        <p:nvPicPr>
          <p:cNvPr id="9" name="Picture 11">
            <a:extLst>
              <a:ext uri="{FF2B5EF4-FFF2-40B4-BE49-F238E27FC236}">
                <a16:creationId xmlns:a16="http://schemas.microsoft.com/office/drawing/2014/main" id="{2DF46445-0723-F096-54BF-85A0F5930A5C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5562750" y="1513032"/>
            <a:ext cx="1296288" cy="15001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2182E466-5587-EF31-C056-866FC20B295C}"/>
              </a:ext>
            </a:extLst>
          </p:cNvPr>
          <p:cNvCxnSpPr/>
          <p:nvPr/>
        </p:nvCxnSpPr>
        <p:spPr>
          <a:xfrm>
            <a:off x="4748998" y="4351604"/>
            <a:ext cx="2926823" cy="0"/>
          </a:xfrm>
          <a:prstGeom prst="line">
            <a:avLst/>
          </a:prstGeom>
          <a:ln w="28575">
            <a:solidFill>
              <a:srgbClr val="03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2D83344B-3ABA-E9C2-1F1B-FDD25C5A0714}"/>
              </a:ext>
            </a:extLst>
          </p:cNvPr>
          <p:cNvCxnSpPr/>
          <p:nvPr/>
        </p:nvCxnSpPr>
        <p:spPr>
          <a:xfrm>
            <a:off x="4748995" y="4342184"/>
            <a:ext cx="2136" cy="688067"/>
          </a:xfrm>
          <a:prstGeom prst="line">
            <a:avLst/>
          </a:prstGeom>
          <a:ln w="28575">
            <a:solidFill>
              <a:srgbClr val="03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445DA2B7-F810-7D7B-7AB3-D8FB17B539DF}"/>
              </a:ext>
            </a:extLst>
          </p:cNvPr>
          <p:cNvCxnSpPr/>
          <p:nvPr/>
        </p:nvCxnSpPr>
        <p:spPr>
          <a:xfrm>
            <a:off x="7673683" y="4361034"/>
            <a:ext cx="2136" cy="688067"/>
          </a:xfrm>
          <a:prstGeom prst="line">
            <a:avLst/>
          </a:prstGeom>
          <a:ln w="28575">
            <a:solidFill>
              <a:srgbClr val="03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Perguntas Frequentes: 1) O que é a ENaDCiber?">
            <a:extLst>
              <a:ext uri="{FF2B5EF4-FFF2-40B4-BE49-F238E27FC236}">
                <a16:creationId xmlns:a16="http://schemas.microsoft.com/office/drawing/2014/main" id="{FA200557-78DD-A2AC-51CD-7AE957FD4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52" b="96992" l="0" r="98421">
                        <a14:foregroundMark x1="25263" y1="26692" x2="36842" y2="42481"/>
                        <a14:foregroundMark x1="80526" y1="39474" x2="57368" y2="7519"/>
                        <a14:foregroundMark x1="57368" y1="7519" x2="18421" y2="17669"/>
                        <a14:foregroundMark x1="18421" y1="17669" x2="7368" y2="71053"/>
                        <a14:foregroundMark x1="7368" y1="71053" x2="37368" y2="93233"/>
                        <a14:foregroundMark x1="37368" y1="93233" x2="77895" y2="87970"/>
                        <a14:foregroundMark x1="77895" y1="87970" x2="88947" y2="25940"/>
                        <a14:foregroundMark x1="63158" y1="28195" x2="63158" y2="28195"/>
                        <a14:foregroundMark x1="39474" y1="25188" x2="39474" y2="25188"/>
                        <a14:foregroundMark x1="39474" y1="34586" x2="48947" y2="36842"/>
                        <a14:foregroundMark x1="54737" y1="33459" x2="56316" y2="31579"/>
                        <a14:foregroundMark x1="56316" y1="26692" x2="56316" y2="26692"/>
                        <a14:foregroundMark x1="53684" y1="24812" x2="57895" y2="25188"/>
                        <a14:foregroundMark x1="91053" y1="57895" x2="92105" y2="60150"/>
                        <a14:foregroundMark x1="88421" y1="71053" x2="86842" y2="74812"/>
                        <a14:foregroundMark x1="86316" y1="76692" x2="83158" y2="80451"/>
                        <a14:foregroundMark x1="80526" y1="81955" x2="77368" y2="83083"/>
                        <a14:foregroundMark x1="52105" y1="95865" x2="52105" y2="95865"/>
                        <a14:foregroundMark x1="44737" y1="96617" x2="44737" y2="96617"/>
                        <a14:foregroundMark x1="90000" y1="53383" x2="90526" y2="54887"/>
                        <a14:foregroundMark x1="85263" y1="63534" x2="85263" y2="63534"/>
                        <a14:foregroundMark x1="85263" y1="63534" x2="85263" y2="63534"/>
                        <a14:foregroundMark x1="90526" y1="45865" x2="90526" y2="42857"/>
                        <a14:foregroundMark x1="90526" y1="39098" x2="90526" y2="36090"/>
                        <a14:foregroundMark x1="88421" y1="9398" x2="88421" y2="9398"/>
                        <a14:foregroundMark x1="84737" y1="1880" x2="84737" y2="1880"/>
                        <a14:foregroundMark x1="2632" y1="33835" x2="2632" y2="33835"/>
                        <a14:foregroundMark x1="10000" y1="32331" x2="10000" y2="32331"/>
                        <a14:foregroundMark x1="8421" y1="11654" x2="46842" y2="8647"/>
                        <a14:foregroundMark x1="46842" y1="8647" x2="83158" y2="19173"/>
                        <a14:foregroundMark x1="83158" y1="19173" x2="93158" y2="49624"/>
                        <a14:foregroundMark x1="93158" y1="49624" x2="89474" y2="81579"/>
                        <a14:foregroundMark x1="89474" y1="81579" x2="53684" y2="96241"/>
                        <a14:foregroundMark x1="53684" y1="96241" x2="48421" y2="94361"/>
                        <a14:foregroundMark x1="6316" y1="83083" x2="6316" y2="83083"/>
                        <a14:foregroundMark x1="97368" y1="16541" x2="96842" y2="65038"/>
                        <a14:foregroundMark x1="97895" y1="65789" x2="75263" y2="92481"/>
                        <a14:foregroundMark x1="75263" y1="92481" x2="34737" y2="95865"/>
                        <a14:foregroundMark x1="34737" y1="95865" x2="5263" y2="74812"/>
                        <a14:foregroundMark x1="5263" y1="74812" x2="4211" y2="15038"/>
                        <a14:foregroundMark x1="3158" y1="31203" x2="1579" y2="69925"/>
                        <a14:foregroundMark x1="1579" y1="69925" x2="7895" y2="81955"/>
                        <a14:foregroundMark x1="8421" y1="82707" x2="45789" y2="98120"/>
                        <a14:foregroundMark x1="45789" y1="98120" x2="15789" y2="89098"/>
                        <a14:foregroundMark x1="41579" y1="96617" x2="80000" y2="92857"/>
                        <a14:foregroundMark x1="80000" y1="92857" x2="97895" y2="66541"/>
                        <a14:foregroundMark x1="97895" y1="66541" x2="97895" y2="62030"/>
                        <a14:foregroundMark x1="88947" y1="83835" x2="88947" y2="83835"/>
                        <a14:foregroundMark x1="84211" y1="89098" x2="96842" y2="67293"/>
                        <a14:foregroundMark x1="92105" y1="84962" x2="92105" y2="84962"/>
                        <a14:foregroundMark x1="93158" y1="81203" x2="93684" y2="80451"/>
                        <a14:foregroundMark x1="96316" y1="75188" x2="96316" y2="74436"/>
                        <a14:foregroundMark x1="64211" y1="96992" x2="64211" y2="96992"/>
                        <a14:foregroundMark x1="51053" y1="98496" x2="51053" y2="98496"/>
                        <a14:foregroundMark x1="58421" y1="98120" x2="58421" y2="98120"/>
                        <a14:foregroundMark x1="51579" y1="32707" x2="51579" y2="31955"/>
                        <a14:foregroundMark x1="51053" y1="30075" x2="50000" y2="29699"/>
                        <a14:foregroundMark x1="47368" y1="28947" x2="47368" y2="28947"/>
                        <a14:foregroundMark x1="46316" y1="28571" x2="45263" y2="28571"/>
                        <a14:foregroundMark x1="44211" y1="13910" x2="45789" y2="13910"/>
                        <a14:foregroundMark x1="55789" y1="14286" x2="55263" y2="15414"/>
                        <a14:foregroundMark x1="51579" y1="17669" x2="51579" y2="17669"/>
                        <a14:foregroundMark x1="48947" y1="17669" x2="44737" y2="18045"/>
                        <a14:foregroundMark x1="28947" y1="19173" x2="28947" y2="19173"/>
                        <a14:foregroundMark x1="18947" y1="20301" x2="18947" y2="20301"/>
                        <a14:foregroundMark x1="22105" y1="19925" x2="25263" y2="19925"/>
                        <a14:foregroundMark x1="30526" y1="19925" x2="31579" y2="19925"/>
                        <a14:foregroundMark x1="34737" y1="19549" x2="36842" y2="19549"/>
                        <a14:foregroundMark x1="45263" y1="19549" x2="46316" y2="19549"/>
                        <a14:foregroundMark x1="51579" y1="19549" x2="52105" y2="19549"/>
                        <a14:foregroundMark x1="56316" y1="19549" x2="56842" y2="19549"/>
                        <a14:foregroundMark x1="60000" y1="21053" x2="60000" y2="21053"/>
                        <a14:foregroundMark x1="60526" y1="21429" x2="60000" y2="21805"/>
                        <a14:foregroundMark x1="56842" y1="21805" x2="47895" y2="22180"/>
                        <a14:foregroundMark x1="42632" y1="22180" x2="41053" y2="22556"/>
                        <a14:foregroundMark x1="36842" y1="22556" x2="35263" y2="22180"/>
                        <a14:foregroundMark x1="33684" y1="21805" x2="33684" y2="21053"/>
                        <a14:foregroundMark x1="42105" y1="19925" x2="75789" y2="20301"/>
                        <a14:foregroundMark x1="75789" y1="20301" x2="32105" y2="1504"/>
                        <a14:foregroundMark x1="32105" y1="1504" x2="526" y2="23684"/>
                        <a14:foregroundMark x1="526" y1="23684" x2="33684" y2="3008"/>
                        <a14:foregroundMark x1="33684" y1="3008" x2="62632" y2="4887"/>
                        <a14:foregroundMark x1="91579" y1="5639" x2="3158" y2="2632"/>
                        <a14:foregroundMark x1="3158" y1="2632" x2="526" y2="25940"/>
                        <a14:foregroundMark x1="16316" y1="1504" x2="16316" y2="1504"/>
                        <a14:foregroundMark x1="45789" y1="1880" x2="47368" y2="1880"/>
                        <a14:foregroundMark x1="72632" y1="752" x2="72632" y2="752"/>
                        <a14:foregroundMark x1="68947" y1="1880" x2="68421" y2="1880"/>
                        <a14:foregroundMark x1="56316" y1="2256" x2="56316" y2="2256"/>
                        <a14:foregroundMark x1="97368" y1="1504" x2="97368" y2="1504"/>
                        <a14:foregroundMark x1="98421" y1="8647" x2="98421" y2="9023"/>
                        <a14:foregroundMark x1="82105" y1="12406" x2="82105" y2="12406"/>
                        <a14:foregroundMark x1="81579" y1="11278" x2="81053" y2="11278"/>
                        <a14:foregroundMark x1="80526" y1="11278" x2="80526" y2="11654"/>
                        <a14:foregroundMark x1="80000" y1="15038" x2="80000" y2="15038"/>
                        <a14:foregroundMark x1="70526" y1="10150" x2="70526" y2="10150"/>
                        <a14:foregroundMark x1="42632" y1="54135" x2="42632" y2="54135"/>
                        <a14:foregroundMark x1="35263" y1="48872" x2="35263" y2="48872"/>
                        <a14:foregroundMark x1="33158" y1="48872" x2="33158" y2="48872"/>
                        <a14:foregroundMark x1="30526" y1="46992" x2="30526" y2="46992"/>
                        <a14:foregroundMark x1="46316" y1="56391" x2="48421" y2="57143"/>
                        <a14:foregroundMark x1="51053" y1="59023" x2="51579" y2="60150"/>
                        <a14:foregroundMark x1="52105" y1="61278" x2="50000" y2="62782"/>
                        <a14:foregroundMark x1="48947" y1="63158" x2="50526" y2="65038"/>
                        <a14:foregroundMark x1="54211" y1="66917" x2="55263" y2="68421"/>
                        <a14:foregroundMark x1="57368" y1="71429" x2="58421" y2="73684"/>
                        <a14:foregroundMark x1="61579" y1="74436" x2="62632" y2="74812"/>
                        <a14:foregroundMark x1="64737" y1="74812" x2="66316" y2="75188"/>
                        <a14:foregroundMark x1="68421" y1="76316" x2="68947" y2="76692"/>
                        <a14:foregroundMark x1="68421" y1="78195" x2="68421" y2="78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246" y="4824068"/>
            <a:ext cx="1212914" cy="1475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290F7C3A-001D-D41A-5766-FC4FAEAAB683}"/>
              </a:ext>
            </a:extLst>
          </p:cNvPr>
          <p:cNvSpPr txBox="1"/>
          <p:nvPr/>
        </p:nvSpPr>
        <p:spPr>
          <a:xfrm>
            <a:off x="1618849" y="3356992"/>
            <a:ext cx="2868115" cy="646331"/>
          </a:xfrm>
          <a:prstGeom prst="rect">
            <a:avLst/>
          </a:prstGeom>
          <a:noFill/>
          <a:ln w="28575">
            <a:solidFill>
              <a:srgbClr val="030001"/>
            </a:solidFill>
          </a:ln>
        </p:spPr>
        <p:txBody>
          <a:bodyPr wrap="square" rtlCol="0">
            <a:spAutoFit/>
          </a:bodyPr>
          <a:lstStyle/>
          <a:p>
            <a:pPr algn="ctr" defTabSz="914309">
              <a:defRPr/>
            </a:pPr>
            <a:r>
              <a:rPr lang="pt-BR" b="1" dirty="0">
                <a:solidFill>
                  <a:prstClr val="black"/>
                </a:solidFill>
                <a:latin typeface="Calibri" panose="020F0502020204030204"/>
              </a:rPr>
              <a:t>Centro de </a:t>
            </a:r>
            <a:r>
              <a:rPr lang="pt-BR" b="1" dirty="0" smtClean="0">
                <a:solidFill>
                  <a:prstClr val="black"/>
                </a:solidFill>
                <a:latin typeface="Calibri" panose="020F0502020204030204"/>
              </a:rPr>
              <a:t>Coordenação de Operações Cibernéticas</a:t>
            </a:r>
            <a:endParaRPr lang="pt-BR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42E5B9EA-B0B0-57D2-105D-F798ACD6363D}"/>
              </a:ext>
            </a:extLst>
          </p:cNvPr>
          <p:cNvSpPr txBox="1"/>
          <p:nvPr/>
        </p:nvSpPr>
        <p:spPr>
          <a:xfrm>
            <a:off x="8349529" y="3356992"/>
            <a:ext cx="2675167" cy="646331"/>
          </a:xfrm>
          <a:prstGeom prst="rect">
            <a:avLst/>
          </a:prstGeom>
          <a:noFill/>
          <a:ln w="28575">
            <a:solidFill>
              <a:srgbClr val="030001"/>
            </a:solidFill>
          </a:ln>
        </p:spPr>
        <p:txBody>
          <a:bodyPr wrap="square" rtlCol="0">
            <a:spAutoFit/>
          </a:bodyPr>
          <a:lstStyle/>
          <a:p>
            <a:pPr algn="ctr" defTabSz="914309">
              <a:defRPr/>
            </a:pPr>
            <a:r>
              <a:rPr lang="pt-BR" b="1" dirty="0" smtClean="0">
                <a:solidFill>
                  <a:prstClr val="black"/>
                </a:solidFill>
                <a:latin typeface="Calibri" panose="020F0502020204030204"/>
              </a:rPr>
              <a:t>Centro de Gestão Estratégica</a:t>
            </a:r>
            <a:endParaRPr lang="pt-BR" b="1" dirty="0">
              <a:solidFill>
                <a:prstClr val="black"/>
              </a:solidFill>
              <a:latin typeface="Calibri" panose="020F0502020204030204"/>
            </a:endParaRPr>
          </a:p>
        </p:txBody>
      </p: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DBC364CB-4AB7-7E0A-8F50-9786060295B4}"/>
              </a:ext>
            </a:extLst>
          </p:cNvPr>
          <p:cNvCxnSpPr>
            <a:cxnSpLocks/>
            <a:stCxn id="14" idx="3"/>
            <a:endCxn id="22" idx="1"/>
          </p:cNvCxnSpPr>
          <p:nvPr/>
        </p:nvCxnSpPr>
        <p:spPr>
          <a:xfrm>
            <a:off x="4486964" y="3680158"/>
            <a:ext cx="3862565" cy="0"/>
          </a:xfrm>
          <a:prstGeom prst="line">
            <a:avLst/>
          </a:prstGeom>
          <a:ln w="28575">
            <a:solidFill>
              <a:srgbClr val="03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 descr="FAB Logo – Força Aérea Brasileira Logo - PNG e Vetor - Download de Logo">
            <a:extLst>
              <a:ext uri="{FF2B5EF4-FFF2-40B4-BE49-F238E27FC236}">
                <a16:creationId xmlns:a16="http://schemas.microsoft.com/office/drawing/2014/main" id="{2BAB052E-002E-BE72-0D01-FC200CA06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5768" y="1990256"/>
            <a:ext cx="1090263" cy="78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lassificação de uma estrela">
            <a:extLst>
              <a:ext uri="{FF2B5EF4-FFF2-40B4-BE49-F238E27FC236}">
                <a16:creationId xmlns:a16="http://schemas.microsoft.com/office/drawing/2014/main" id="{B52A3B8E-C885-7774-7F99-4D0874BBB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178" y="2901606"/>
            <a:ext cx="289798" cy="27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2" descr="Classificação de uma estrela">
            <a:extLst>
              <a:ext uri="{FF2B5EF4-FFF2-40B4-BE49-F238E27FC236}">
                <a16:creationId xmlns:a16="http://schemas.microsoft.com/office/drawing/2014/main" id="{498915FB-0CE7-8788-8B6D-403C76CAF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600" y="2899022"/>
            <a:ext cx="289798" cy="27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C9DFCBC9-31DD-A2F3-D826-4C5572E95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928" y="1647979"/>
            <a:ext cx="886699" cy="118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2" descr="Classificação de uma estrela">
            <a:extLst>
              <a:ext uri="{FF2B5EF4-FFF2-40B4-BE49-F238E27FC236}">
                <a16:creationId xmlns:a16="http://schemas.microsoft.com/office/drawing/2014/main" id="{A33F8973-EA4A-BCD0-22E4-5242D78CE0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0510" y="2880771"/>
            <a:ext cx="289798" cy="27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2" descr="Classificação de uma estrela">
            <a:extLst>
              <a:ext uri="{FF2B5EF4-FFF2-40B4-BE49-F238E27FC236}">
                <a16:creationId xmlns:a16="http://schemas.microsoft.com/office/drawing/2014/main" id="{8DDC9C8C-877D-EFBC-80D0-C98944625E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0900" y="2877959"/>
            <a:ext cx="289798" cy="27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5DFA7C18-D9F6-BF06-50EE-8A4FFF07A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246" y="1021654"/>
            <a:ext cx="1001042" cy="1365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>
            <a:extLst>
              <a:ext uri="{FF2B5EF4-FFF2-40B4-BE49-F238E27FC236}">
                <a16:creationId xmlns:a16="http://schemas.microsoft.com/office/drawing/2014/main" id="{589AFFE1-562B-9FE4-DF6B-C64E142C7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186" b="97541" l="1465" r="99023">
                        <a14:foregroundMark x1="8105" y1="27596" x2="8105" y2="27596"/>
                        <a14:foregroundMark x1="7227" y1="22951" x2="13281" y2="22678"/>
                        <a14:foregroundMark x1="13281" y1="22678" x2="22070" y2="25956"/>
                        <a14:foregroundMark x1="22070" y1="25956" x2="24902" y2="49454"/>
                        <a14:foregroundMark x1="24902" y1="49454" x2="24805" y2="72678"/>
                        <a14:foregroundMark x1="24805" y1="72678" x2="19727" y2="80601"/>
                        <a14:foregroundMark x1="19727" y1="80601" x2="12695" y2="80601"/>
                        <a14:foregroundMark x1="12695" y1="80601" x2="6934" y2="55464"/>
                        <a14:foregroundMark x1="6934" y1="55464" x2="6445" y2="40437"/>
                        <a14:foregroundMark x1="6445" y1="40437" x2="8594" y2="25137"/>
                        <a14:foregroundMark x1="48145" y1="90710" x2="50586" y2="75137"/>
                        <a14:foregroundMark x1="54395" y1="95902" x2="54395" y2="95902"/>
                        <a14:foregroundMark x1="47852" y1="97814" x2="47852" y2="97814"/>
                        <a14:foregroundMark x1="62402" y1="20492" x2="62402" y2="20492"/>
                        <a14:foregroundMark x1="49121" y1="5738" x2="49121" y2="5738"/>
                        <a14:foregroundMark x1="16797" y1="2732" x2="16797" y2="2732"/>
                        <a14:foregroundMark x1="5664" y1="19945" x2="5664" y2="19945"/>
                        <a14:foregroundMark x1="1465" y1="35246" x2="1465" y2="35246"/>
                        <a14:foregroundMark x1="93066" y1="27049" x2="92383" y2="49180"/>
                        <a14:foregroundMark x1="92383" y1="49180" x2="93848" y2="64481"/>
                        <a14:foregroundMark x1="93848" y1="64481" x2="90723" y2="80328"/>
                        <a14:foregroundMark x1="90723" y1="80328" x2="91016" y2="87978"/>
                        <a14:foregroundMark x1="96875" y1="76776" x2="96875" y2="76776"/>
                        <a14:foregroundMark x1="98633" y1="58197" x2="98633" y2="58197"/>
                        <a14:foregroundMark x1="99023" y1="38525" x2="99023" y2="385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302592" y="5332193"/>
            <a:ext cx="754635" cy="26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Imagem 5">
            <a:extLst>
              <a:ext uri="{FF2B5EF4-FFF2-40B4-BE49-F238E27FC236}">
                <a16:creationId xmlns:a16="http://schemas.microsoft.com/office/drawing/2014/main" id="{98DA3CE6-100B-080D-E7ED-9A4890697088}"/>
              </a:ext>
            </a:extLst>
          </p:cNvPr>
          <p:cNvPicPr/>
          <p:nvPr/>
        </p:nvPicPr>
        <p:blipFill>
          <a:blip r:embed="rId11">
            <a:lum contrast="30000"/>
          </a:blip>
          <a:stretch/>
        </p:blipFill>
        <p:spPr>
          <a:xfrm>
            <a:off x="4159648" y="4824070"/>
            <a:ext cx="1208644" cy="14757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24">
            <a:extLst>
              <a:ext uri="{FF2B5EF4-FFF2-40B4-BE49-F238E27FC236}">
                <a16:creationId xmlns:a16="http://schemas.microsoft.com/office/drawing/2014/main" id="{96C52640-B373-632A-9565-366BA6103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783" y="4917772"/>
            <a:ext cx="1043655" cy="132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953778" y="125532"/>
            <a:ext cx="10514231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ORGANIZAÇÃO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437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2892172" y="287594"/>
            <a:ext cx="6697276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NÍVEIS DE ATUAÇÃO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grpSp>
        <p:nvGrpSpPr>
          <p:cNvPr id="3" name="Agrupar 2"/>
          <p:cNvGrpSpPr/>
          <p:nvPr/>
        </p:nvGrpSpPr>
        <p:grpSpPr>
          <a:xfrm>
            <a:off x="1848322" y="1403349"/>
            <a:ext cx="8784976" cy="5042937"/>
            <a:chOff x="1848322" y="1403349"/>
            <a:chExt cx="8784976" cy="5042937"/>
          </a:xfrm>
        </p:grpSpPr>
        <p:pic>
          <p:nvPicPr>
            <p:cNvPr id="4" name="Imagem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48322" y="1403349"/>
              <a:ext cx="8784976" cy="5042937"/>
            </a:xfrm>
            <a:prstGeom prst="rect">
              <a:avLst/>
            </a:prstGeom>
          </p:spPr>
        </p:pic>
        <p:pic>
          <p:nvPicPr>
            <p:cNvPr id="7" name="Picture 6_6"/>
            <p:cNvPicPr/>
            <p:nvPr/>
          </p:nvPicPr>
          <p:blipFill>
            <a:blip r:embed="rId3"/>
            <a:stretch/>
          </p:blipFill>
          <p:spPr>
            <a:xfrm>
              <a:off x="2937869" y="3768482"/>
              <a:ext cx="1296144" cy="1584176"/>
            </a:xfrm>
            <a:prstGeom prst="rect">
              <a:avLst/>
            </a:prstGeom>
            <a:ln w="9360">
              <a:noFill/>
            </a:ln>
          </p:spPr>
        </p:pic>
        <p:pic>
          <p:nvPicPr>
            <p:cNvPr id="6" name="Picture 91"/>
            <p:cNvPicPr/>
            <p:nvPr/>
          </p:nvPicPr>
          <p:blipFill>
            <a:blip r:embed="rId4"/>
            <a:stretch/>
          </p:blipFill>
          <p:spPr>
            <a:xfrm>
              <a:off x="8041010" y="1700808"/>
              <a:ext cx="1224136" cy="1197559"/>
            </a:xfrm>
            <a:prstGeom prst="rect">
              <a:avLst/>
            </a:prstGeom>
            <a:ln w="9360"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4859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tângulo Arredondado 36"/>
          <p:cNvSpPr/>
          <p:nvPr/>
        </p:nvSpPr>
        <p:spPr>
          <a:xfrm rot="16200000">
            <a:off x="5883337" y="181095"/>
            <a:ext cx="2752399" cy="7434513"/>
          </a:xfrm>
          <a:prstGeom prst="roundRect">
            <a:avLst/>
          </a:prstGeom>
          <a:solidFill>
            <a:schemeClr val="accent1">
              <a:lumMod val="60000"/>
              <a:lumOff val="40000"/>
              <a:alpha val="2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/>
          <p:cNvSpPr txBox="1"/>
          <p:nvPr/>
        </p:nvSpPr>
        <p:spPr>
          <a:xfrm>
            <a:off x="3630783" y="2773158"/>
            <a:ext cx="70567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   </a:t>
            </a:r>
            <a:r>
              <a:rPr lang="pt-BR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COMO ÓRGÃO CENTRAL DO SISTEMA MILITAR DE DEFESA CIBERNÉTICA (SMDC), </a:t>
            </a:r>
            <a:r>
              <a:rPr lang="pt-BR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DESENVOLVER E APLICAR CAPACIDADES CIBERNÉTICAS </a:t>
            </a:r>
            <a:r>
              <a:rPr lang="pt-BR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EM </a:t>
            </a:r>
            <a:r>
              <a:rPr lang="pt-BR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PROL DO INTERESSE DA DEFESA NACIONAL.</a:t>
            </a:r>
            <a:endParaRPr lang="pt-BR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28" name="Picture 11">
            <a:extLst>
              <a:ext uri="{FF2B5EF4-FFF2-40B4-BE49-F238E27FC236}">
                <a16:creationId xmlns:a16="http://schemas.microsoft.com/office/drawing/2014/main" id="{2DF46445-0723-F096-54BF-85A0F5930A5C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10593193" y="2084583"/>
            <a:ext cx="851994" cy="10205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4261115" y="503014"/>
            <a:ext cx="4753591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MISSÃO SÍNTESE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10135829" y="4846727"/>
            <a:ext cx="1227988" cy="1246569"/>
          </a:xfrm>
          <a:prstGeom prst="rect">
            <a:avLst/>
          </a:prstGeom>
        </p:spPr>
      </p:pic>
      <p:pic>
        <p:nvPicPr>
          <p:cNvPr id="11" name="Picture 2" descr="https://www.gov.br/defesa/pt-br/arquivos/lai/institucional/identidade_visual/novo_brasao_emcfa_com_assinatur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450" y="1960931"/>
            <a:ext cx="1260665" cy="122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159831A-247A-D92B-9E1A-01707A1292D9}"/>
              </a:ext>
            </a:extLst>
          </p:cNvPr>
          <p:cNvGrpSpPr/>
          <p:nvPr/>
        </p:nvGrpSpPr>
        <p:grpSpPr>
          <a:xfrm>
            <a:off x="785548" y="1268760"/>
            <a:ext cx="1981864" cy="4355078"/>
            <a:chOff x="800920" y="734823"/>
            <a:chExt cx="3336758" cy="7645255"/>
          </a:xfrm>
        </p:grpSpPr>
        <p:pic>
          <p:nvPicPr>
            <p:cNvPr id="15" name="Imagem 14" descr="Desenho de pessoa com uniforme militar&#10;&#10;Descrição gerada automaticamente com confiança média">
              <a:extLst>
                <a:ext uri="{FF2B5EF4-FFF2-40B4-BE49-F238E27FC236}">
                  <a16:creationId xmlns:a16="http://schemas.microsoft.com/office/drawing/2014/main" id="{1363D9E4-00A0-85BA-0A3F-41C242006A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3617" r="18819"/>
            <a:stretch/>
          </p:blipFill>
          <p:spPr>
            <a:xfrm>
              <a:off x="800920" y="734823"/>
              <a:ext cx="3336758" cy="7645255"/>
            </a:xfrm>
            <a:prstGeom prst="rect">
              <a:avLst/>
            </a:prstGeom>
          </p:spPr>
        </p:pic>
        <p:pic>
          <p:nvPicPr>
            <p:cNvPr id="16" name="Picture 2">
              <a:extLst>
                <a:ext uri="{FF2B5EF4-FFF2-40B4-BE49-F238E27FC236}">
                  <a16:creationId xmlns:a16="http://schemas.microsoft.com/office/drawing/2014/main" id="{C275DA4B-D430-8371-69B2-F3757DF29E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1679" y="2486526"/>
              <a:ext cx="432056" cy="30242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1618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4700696" y="204961"/>
            <a:ext cx="5502076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PRINCIPAIS TAREFAS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7159831A-247A-D92B-9E1A-01707A1292D9}"/>
              </a:ext>
            </a:extLst>
          </p:cNvPr>
          <p:cNvGrpSpPr/>
          <p:nvPr/>
        </p:nvGrpSpPr>
        <p:grpSpPr>
          <a:xfrm>
            <a:off x="1188681" y="1531276"/>
            <a:ext cx="1975921" cy="4763666"/>
            <a:chOff x="800920" y="734823"/>
            <a:chExt cx="3336758" cy="7645255"/>
          </a:xfrm>
        </p:grpSpPr>
        <p:pic>
          <p:nvPicPr>
            <p:cNvPr id="43" name="Imagem 42" descr="Desenho de pessoa com uniforme militar&#10;&#10;Descrição gerada automaticamente com confiança média">
              <a:extLst>
                <a:ext uri="{FF2B5EF4-FFF2-40B4-BE49-F238E27FC236}">
                  <a16:creationId xmlns:a16="http://schemas.microsoft.com/office/drawing/2014/main" id="{1363D9E4-00A0-85BA-0A3F-41C242006A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3617" r="18819"/>
            <a:stretch/>
          </p:blipFill>
          <p:spPr>
            <a:xfrm>
              <a:off x="800920" y="734823"/>
              <a:ext cx="3336758" cy="7645255"/>
            </a:xfrm>
            <a:prstGeom prst="rect">
              <a:avLst/>
            </a:prstGeom>
          </p:spPr>
        </p:pic>
        <p:pic>
          <p:nvPicPr>
            <p:cNvPr id="44" name="Picture 2">
              <a:extLst>
                <a:ext uri="{FF2B5EF4-FFF2-40B4-BE49-F238E27FC236}">
                  <a16:creationId xmlns:a16="http://schemas.microsoft.com/office/drawing/2014/main" id="{C275DA4B-D430-8371-69B2-F3757DF29E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1679" y="2486526"/>
              <a:ext cx="432056" cy="30242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Agrupar 7"/>
          <p:cNvGrpSpPr/>
          <p:nvPr/>
        </p:nvGrpSpPr>
        <p:grpSpPr>
          <a:xfrm>
            <a:off x="3563531" y="764704"/>
            <a:ext cx="7717620" cy="5507962"/>
            <a:chOff x="3563531" y="978231"/>
            <a:chExt cx="7717620" cy="5507962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36554" y="1210694"/>
              <a:ext cx="7245182" cy="5219174"/>
            </a:xfrm>
            <a:prstGeom prst="rect">
              <a:avLst/>
            </a:prstGeom>
          </p:spPr>
        </p:pic>
        <p:grpSp>
          <p:nvGrpSpPr>
            <p:cNvPr id="14" name="Agrupar 13"/>
            <p:cNvGrpSpPr/>
            <p:nvPr/>
          </p:nvGrpSpPr>
          <p:grpSpPr>
            <a:xfrm>
              <a:off x="6295501" y="2913425"/>
              <a:ext cx="2478714" cy="1967639"/>
              <a:chOff x="1473792" y="5061046"/>
              <a:chExt cx="2039009" cy="1635598"/>
            </a:xfrm>
          </p:grpSpPr>
          <p:sp>
            <p:nvSpPr>
              <p:cNvPr id="15" name="Retângulo 14"/>
              <p:cNvSpPr/>
              <p:nvPr/>
            </p:nvSpPr>
            <p:spPr>
              <a:xfrm>
                <a:off x="1560290" y="5087423"/>
                <a:ext cx="1952511" cy="1609221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grpSp>
            <p:nvGrpSpPr>
              <p:cNvPr id="16" name="Agrupar 15"/>
              <p:cNvGrpSpPr/>
              <p:nvPr/>
            </p:nvGrpSpPr>
            <p:grpSpPr>
              <a:xfrm>
                <a:off x="1473792" y="5061046"/>
                <a:ext cx="2016937" cy="1587559"/>
                <a:chOff x="4787234" y="2954605"/>
                <a:chExt cx="2593205" cy="1937230"/>
              </a:xfrm>
            </p:grpSpPr>
            <p:pic>
              <p:nvPicPr>
                <p:cNvPr id="17" name="Imagem 16">
                  <a:extLst>
                    <a:ext uri="{FF2B5EF4-FFF2-40B4-BE49-F238E27FC236}">
                      <a16:creationId xmlns:a16="http://schemas.microsoft.com/office/drawing/2014/main" id="{A711DEEB-75C9-91E3-83E4-E97F0B3B1F6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2918" t="26180" r="22976" b="12952"/>
                <a:stretch/>
              </p:blipFill>
              <p:spPr>
                <a:xfrm>
                  <a:off x="5538564" y="2954605"/>
                  <a:ext cx="1063152" cy="970185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18" name="CaixaDeTexto 17"/>
                <p:cNvSpPr txBox="1"/>
                <p:nvPr/>
              </p:nvSpPr>
              <p:spPr>
                <a:xfrm>
                  <a:off x="4787234" y="3955267"/>
                  <a:ext cx="2593205" cy="93656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DESENVOLVER </a:t>
                  </a:r>
                </a:p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E </a:t>
                  </a:r>
                </a:p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APLICAR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38" name="Agrupar 37"/>
            <p:cNvGrpSpPr/>
            <p:nvPr/>
          </p:nvGrpSpPr>
          <p:grpSpPr>
            <a:xfrm>
              <a:off x="3563531" y="4575575"/>
              <a:ext cx="2627096" cy="1910618"/>
              <a:chOff x="10198205" y="5092103"/>
              <a:chExt cx="2068589" cy="1587138"/>
            </a:xfrm>
          </p:grpSpPr>
          <p:grpSp>
            <p:nvGrpSpPr>
              <p:cNvPr id="39" name="Agrupar 38"/>
              <p:cNvGrpSpPr/>
              <p:nvPr/>
            </p:nvGrpSpPr>
            <p:grpSpPr>
              <a:xfrm>
                <a:off x="10697860" y="5214275"/>
                <a:ext cx="1568934" cy="1362276"/>
                <a:chOff x="3147748" y="1132030"/>
                <a:chExt cx="1568934" cy="1362276"/>
              </a:xfrm>
            </p:grpSpPr>
            <p:sp>
              <p:nvSpPr>
                <p:cNvPr id="41" name="CaixaDeTexto 40"/>
                <p:cNvSpPr txBox="1"/>
                <p:nvPr/>
              </p:nvSpPr>
              <p:spPr>
                <a:xfrm>
                  <a:off x="3245406" y="2187504"/>
                  <a:ext cx="1471276" cy="30680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b="1" dirty="0" smtClean="0">
                      <a:solidFill>
                        <a:schemeClr val="tx1"/>
                      </a:solidFill>
                    </a:rPr>
                    <a:t>ASSESSORAR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  <p:pic>
              <p:nvPicPr>
                <p:cNvPr id="42" name="Imagem 41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147748" y="1132030"/>
                  <a:ext cx="1041454" cy="1054154"/>
                </a:xfrm>
                <a:prstGeom prst="rect">
                  <a:avLst/>
                </a:prstGeom>
                <a:ln>
                  <a:noFill/>
                </a:ln>
              </p:spPr>
            </p:pic>
          </p:grpSp>
          <p:sp>
            <p:nvSpPr>
              <p:cNvPr id="40" name="Retângulo 39"/>
              <p:cNvSpPr/>
              <p:nvPr/>
            </p:nvSpPr>
            <p:spPr>
              <a:xfrm>
                <a:off x="10198205" y="5092103"/>
                <a:ext cx="1948007" cy="158713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0" name="Agrupar 19"/>
            <p:cNvGrpSpPr/>
            <p:nvPr/>
          </p:nvGrpSpPr>
          <p:grpSpPr>
            <a:xfrm>
              <a:off x="3867167" y="978231"/>
              <a:ext cx="1944216" cy="1680435"/>
              <a:chOff x="3728825" y="5091466"/>
              <a:chExt cx="1944216" cy="1680435"/>
            </a:xfrm>
          </p:grpSpPr>
          <p:sp>
            <p:nvSpPr>
              <p:cNvPr id="23" name="CaixaDeTexto 22"/>
              <p:cNvSpPr txBox="1"/>
              <p:nvPr/>
            </p:nvSpPr>
            <p:spPr>
              <a:xfrm>
                <a:off x="3845444" y="6402569"/>
                <a:ext cx="1776766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pt-BR" b="1" dirty="0" smtClean="0">
                    <a:solidFill>
                      <a:schemeClr val="tx1"/>
                    </a:solidFill>
                  </a:rPr>
                  <a:t>COLABORAR</a:t>
                </a:r>
                <a:endParaRPr lang="pt-BR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Retângulo 21"/>
              <p:cNvSpPr/>
              <p:nvPr/>
            </p:nvSpPr>
            <p:spPr>
              <a:xfrm>
                <a:off x="3728825" y="5091466"/>
                <a:ext cx="1944216" cy="160517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5" name="Agrupar 24"/>
            <p:cNvGrpSpPr/>
            <p:nvPr/>
          </p:nvGrpSpPr>
          <p:grpSpPr>
            <a:xfrm>
              <a:off x="9124394" y="1349775"/>
              <a:ext cx="2156757" cy="1681892"/>
              <a:chOff x="5786941" y="5092103"/>
              <a:chExt cx="2156757" cy="1681892"/>
            </a:xfrm>
          </p:grpSpPr>
          <p:grpSp>
            <p:nvGrpSpPr>
              <p:cNvPr id="26" name="Agrupar 25"/>
              <p:cNvGrpSpPr/>
              <p:nvPr/>
            </p:nvGrpSpPr>
            <p:grpSpPr>
              <a:xfrm>
                <a:off x="5786941" y="5394563"/>
                <a:ext cx="2156757" cy="1379432"/>
                <a:chOff x="2399520" y="3514375"/>
                <a:chExt cx="2942999" cy="2089302"/>
              </a:xfrm>
            </p:grpSpPr>
            <p:sp>
              <p:nvSpPr>
                <p:cNvPr id="30" name="CaixaDeTexto 29"/>
                <p:cNvSpPr txBox="1"/>
                <p:nvPr/>
              </p:nvSpPr>
              <p:spPr>
                <a:xfrm>
                  <a:off x="2399520" y="4345040"/>
                  <a:ext cx="2942999" cy="12586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PROPOR </a:t>
                  </a:r>
                </a:p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E </a:t>
                  </a:r>
                </a:p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EXECUTAR</a:t>
                  </a:r>
                  <a:endParaRPr lang="pt-BR" sz="1600" b="1" dirty="0">
                    <a:solidFill>
                      <a:schemeClr val="tx1"/>
                    </a:solidFill>
                  </a:endParaRPr>
                </a:p>
              </p:txBody>
            </p:sp>
            <p:pic>
              <p:nvPicPr>
                <p:cNvPr id="31" name="Imagem 405"/>
                <p:cNvPicPr/>
                <p:nvPr/>
              </p:nvPicPr>
              <p:blipFill>
                <a:blip r:embed="rId7"/>
                <a:stretch/>
              </p:blipFill>
              <p:spPr>
                <a:xfrm>
                  <a:off x="4043872" y="3514375"/>
                  <a:ext cx="829785" cy="496506"/>
                </a:xfrm>
                <a:prstGeom prst="rect">
                  <a:avLst/>
                </a:prstGeom>
                <a:ln>
                  <a:noFill/>
                </a:ln>
              </p:spPr>
            </p:pic>
          </p:grpSp>
          <p:sp>
            <p:nvSpPr>
              <p:cNvPr id="27" name="Retângulo 26"/>
              <p:cNvSpPr/>
              <p:nvPr/>
            </p:nvSpPr>
            <p:spPr>
              <a:xfrm>
                <a:off x="5889065" y="5092103"/>
                <a:ext cx="1952511" cy="1595381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32" name="Agrupar 31"/>
            <p:cNvGrpSpPr/>
            <p:nvPr/>
          </p:nvGrpSpPr>
          <p:grpSpPr>
            <a:xfrm>
              <a:off x="9088163" y="4686734"/>
              <a:ext cx="1948007" cy="1587138"/>
              <a:chOff x="8057600" y="5035541"/>
              <a:chExt cx="1948007" cy="1587138"/>
            </a:xfrm>
          </p:grpSpPr>
          <p:grpSp>
            <p:nvGrpSpPr>
              <p:cNvPr id="33" name="Agrupar 32"/>
              <p:cNvGrpSpPr/>
              <p:nvPr/>
            </p:nvGrpSpPr>
            <p:grpSpPr>
              <a:xfrm>
                <a:off x="8314839" y="5304980"/>
                <a:ext cx="1534594" cy="1266363"/>
                <a:chOff x="7922655" y="1270540"/>
                <a:chExt cx="2327582" cy="2236043"/>
              </a:xfrm>
            </p:grpSpPr>
            <p:pic>
              <p:nvPicPr>
                <p:cNvPr id="35" name="Imagem 34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297073" y="1270540"/>
                  <a:ext cx="1389928" cy="1424798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36" name="CaixaDeTexto 35"/>
                <p:cNvSpPr txBox="1"/>
                <p:nvPr/>
              </p:nvSpPr>
              <p:spPr>
                <a:xfrm>
                  <a:off x="7922655" y="2854446"/>
                  <a:ext cx="2327582" cy="6521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FOMENTAR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4" name="Retângulo 33"/>
              <p:cNvSpPr/>
              <p:nvPr/>
            </p:nvSpPr>
            <p:spPr>
              <a:xfrm>
                <a:off x="8057600" y="5035541"/>
                <a:ext cx="1948007" cy="158713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</p:grpSp>
      <p:sp>
        <p:nvSpPr>
          <p:cNvPr id="7" name="Retângulo 6"/>
          <p:cNvSpPr/>
          <p:nvPr/>
        </p:nvSpPr>
        <p:spPr>
          <a:xfrm>
            <a:off x="3927035" y="984170"/>
            <a:ext cx="7242475" cy="5219174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5" name="Picture 6_6"/>
          <p:cNvPicPr/>
          <p:nvPr/>
        </p:nvPicPr>
        <p:blipFill>
          <a:blip r:embed="rId9"/>
          <a:stretch/>
        </p:blipFill>
        <p:spPr>
          <a:xfrm>
            <a:off x="2634836" y="390012"/>
            <a:ext cx="1024200" cy="1141264"/>
          </a:xfrm>
          <a:prstGeom prst="rect">
            <a:avLst/>
          </a:prstGeom>
          <a:ln w="9360">
            <a:noFill/>
          </a:ln>
        </p:spPr>
      </p:pic>
      <p:pic>
        <p:nvPicPr>
          <p:cNvPr id="49" name="Imagem 4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42801" y="1132735"/>
            <a:ext cx="737842" cy="834608"/>
          </a:xfrm>
          <a:prstGeom prst="rect">
            <a:avLst/>
          </a:prstGeom>
        </p:spPr>
      </p:pic>
      <p:sp>
        <p:nvSpPr>
          <p:cNvPr id="2" name="Elipse 1"/>
          <p:cNvSpPr/>
          <p:nvPr/>
        </p:nvSpPr>
        <p:spPr>
          <a:xfrm>
            <a:off x="6095005" y="2273587"/>
            <a:ext cx="2765432" cy="2692413"/>
          </a:xfrm>
          <a:prstGeom prst="ellipse">
            <a:avLst/>
          </a:prstGeom>
          <a:solidFill>
            <a:srgbClr val="00B0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39559" y="6347899"/>
            <a:ext cx="6597989" cy="254013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08132" y="1123104"/>
            <a:ext cx="1190130" cy="103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1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Número de Slide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10</a:t>
            </a:fld>
            <a:endParaRPr lang="pt-BR" dirty="0"/>
          </a:p>
        </p:txBody>
      </p:sp>
      <p:pic>
        <p:nvPicPr>
          <p:cNvPr id="10" name="Picture 4" descr="Perguntas Frequentes: 1) O que é a ENaDCiber?">
            <a:extLst>
              <a:ext uri="{FF2B5EF4-FFF2-40B4-BE49-F238E27FC236}">
                <a16:creationId xmlns:a16="http://schemas.microsoft.com/office/drawing/2014/main" id="{FA200557-78DD-A2AC-51CD-7AE957FD4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52" b="96992" l="0" r="98421">
                        <a14:foregroundMark x1="25263" y1="26692" x2="36842" y2="42481"/>
                        <a14:foregroundMark x1="80526" y1="39474" x2="57368" y2="7519"/>
                        <a14:foregroundMark x1="57368" y1="7519" x2="18421" y2="17669"/>
                        <a14:foregroundMark x1="18421" y1="17669" x2="7368" y2="71053"/>
                        <a14:foregroundMark x1="7368" y1="71053" x2="37368" y2="93233"/>
                        <a14:foregroundMark x1="37368" y1="93233" x2="77895" y2="87970"/>
                        <a14:foregroundMark x1="77895" y1="87970" x2="88947" y2="25940"/>
                        <a14:foregroundMark x1="63158" y1="28195" x2="63158" y2="28195"/>
                        <a14:foregroundMark x1="39474" y1="25188" x2="39474" y2="25188"/>
                        <a14:foregroundMark x1="39474" y1="34586" x2="48947" y2="36842"/>
                        <a14:foregroundMark x1="54737" y1="33459" x2="56316" y2="31579"/>
                        <a14:foregroundMark x1="56316" y1="26692" x2="56316" y2="26692"/>
                        <a14:foregroundMark x1="53684" y1="24812" x2="57895" y2="25188"/>
                        <a14:foregroundMark x1="91053" y1="57895" x2="92105" y2="60150"/>
                        <a14:foregroundMark x1="88421" y1="71053" x2="86842" y2="74812"/>
                        <a14:foregroundMark x1="86316" y1="76692" x2="83158" y2="80451"/>
                        <a14:foregroundMark x1="80526" y1="81955" x2="77368" y2="83083"/>
                        <a14:foregroundMark x1="52105" y1="95865" x2="52105" y2="95865"/>
                        <a14:foregroundMark x1="44737" y1="96617" x2="44737" y2="96617"/>
                        <a14:foregroundMark x1="90000" y1="53383" x2="90526" y2="54887"/>
                        <a14:foregroundMark x1="85263" y1="63534" x2="85263" y2="63534"/>
                        <a14:foregroundMark x1="85263" y1="63534" x2="85263" y2="63534"/>
                        <a14:foregroundMark x1="90526" y1="45865" x2="90526" y2="42857"/>
                        <a14:foregroundMark x1="90526" y1="39098" x2="90526" y2="36090"/>
                        <a14:foregroundMark x1="88421" y1="9398" x2="88421" y2="9398"/>
                        <a14:foregroundMark x1="84737" y1="1880" x2="84737" y2="1880"/>
                        <a14:foregroundMark x1="2632" y1="33835" x2="2632" y2="33835"/>
                        <a14:foregroundMark x1="10000" y1="32331" x2="10000" y2="32331"/>
                        <a14:foregroundMark x1="8421" y1="11654" x2="46842" y2="8647"/>
                        <a14:foregroundMark x1="46842" y1="8647" x2="83158" y2="19173"/>
                        <a14:foregroundMark x1="83158" y1="19173" x2="93158" y2="49624"/>
                        <a14:foregroundMark x1="93158" y1="49624" x2="89474" y2="81579"/>
                        <a14:foregroundMark x1="89474" y1="81579" x2="53684" y2="96241"/>
                        <a14:foregroundMark x1="53684" y1="96241" x2="48421" y2="94361"/>
                        <a14:foregroundMark x1="6316" y1="83083" x2="6316" y2="83083"/>
                        <a14:foregroundMark x1="97368" y1="16541" x2="96842" y2="65038"/>
                        <a14:foregroundMark x1="97895" y1="65789" x2="75263" y2="92481"/>
                        <a14:foregroundMark x1="75263" y1="92481" x2="34737" y2="95865"/>
                        <a14:foregroundMark x1="34737" y1="95865" x2="5263" y2="74812"/>
                        <a14:foregroundMark x1="5263" y1="74812" x2="4211" y2="15038"/>
                        <a14:foregroundMark x1="3158" y1="31203" x2="1579" y2="69925"/>
                        <a14:foregroundMark x1="1579" y1="69925" x2="7895" y2="81955"/>
                        <a14:foregroundMark x1="8421" y1="82707" x2="45789" y2="98120"/>
                        <a14:foregroundMark x1="45789" y1="98120" x2="15789" y2="89098"/>
                        <a14:foregroundMark x1="41579" y1="96617" x2="80000" y2="92857"/>
                        <a14:foregroundMark x1="80000" y1="92857" x2="97895" y2="66541"/>
                        <a14:foregroundMark x1="97895" y1="66541" x2="97895" y2="62030"/>
                        <a14:foregroundMark x1="88947" y1="83835" x2="88947" y2="83835"/>
                        <a14:foregroundMark x1="84211" y1="89098" x2="96842" y2="67293"/>
                        <a14:foregroundMark x1="92105" y1="84962" x2="92105" y2="84962"/>
                        <a14:foregroundMark x1="93158" y1="81203" x2="93684" y2="80451"/>
                        <a14:foregroundMark x1="96316" y1="75188" x2="96316" y2="74436"/>
                        <a14:foregroundMark x1="64211" y1="96992" x2="64211" y2="96992"/>
                        <a14:foregroundMark x1="51053" y1="98496" x2="51053" y2="98496"/>
                        <a14:foregroundMark x1="58421" y1="98120" x2="58421" y2="98120"/>
                        <a14:foregroundMark x1="51579" y1="32707" x2="51579" y2="31955"/>
                        <a14:foregroundMark x1="51053" y1="30075" x2="50000" y2="29699"/>
                        <a14:foregroundMark x1="47368" y1="28947" x2="47368" y2="28947"/>
                        <a14:foregroundMark x1="46316" y1="28571" x2="45263" y2="28571"/>
                        <a14:foregroundMark x1="44211" y1="13910" x2="45789" y2="13910"/>
                        <a14:foregroundMark x1="55789" y1="14286" x2="55263" y2="15414"/>
                        <a14:foregroundMark x1="51579" y1="17669" x2="51579" y2="17669"/>
                        <a14:foregroundMark x1="48947" y1="17669" x2="44737" y2="18045"/>
                        <a14:foregroundMark x1="28947" y1="19173" x2="28947" y2="19173"/>
                        <a14:foregroundMark x1="18947" y1="20301" x2="18947" y2="20301"/>
                        <a14:foregroundMark x1="22105" y1="19925" x2="25263" y2="19925"/>
                        <a14:foregroundMark x1="30526" y1="19925" x2="31579" y2="19925"/>
                        <a14:foregroundMark x1="34737" y1="19549" x2="36842" y2="19549"/>
                        <a14:foregroundMark x1="45263" y1="19549" x2="46316" y2="19549"/>
                        <a14:foregroundMark x1="51579" y1="19549" x2="52105" y2="19549"/>
                        <a14:foregroundMark x1="56316" y1="19549" x2="56842" y2="19549"/>
                        <a14:foregroundMark x1="60000" y1="21053" x2="60000" y2="21053"/>
                        <a14:foregroundMark x1="60526" y1="21429" x2="60000" y2="21805"/>
                        <a14:foregroundMark x1="56842" y1="21805" x2="47895" y2="22180"/>
                        <a14:foregroundMark x1="42632" y1="22180" x2="41053" y2="22556"/>
                        <a14:foregroundMark x1="36842" y1="22556" x2="35263" y2="22180"/>
                        <a14:foregroundMark x1="33684" y1="21805" x2="33684" y2="21053"/>
                        <a14:foregroundMark x1="42105" y1="19925" x2="75789" y2="20301"/>
                        <a14:foregroundMark x1="75789" y1="20301" x2="32105" y2="1504"/>
                        <a14:foregroundMark x1="32105" y1="1504" x2="526" y2="23684"/>
                        <a14:foregroundMark x1="526" y1="23684" x2="33684" y2="3008"/>
                        <a14:foregroundMark x1="33684" y1="3008" x2="62632" y2="4887"/>
                        <a14:foregroundMark x1="91579" y1="5639" x2="3158" y2="2632"/>
                        <a14:foregroundMark x1="3158" y1="2632" x2="526" y2="25940"/>
                        <a14:foregroundMark x1="16316" y1="1504" x2="16316" y2="1504"/>
                        <a14:foregroundMark x1="45789" y1="1880" x2="47368" y2="1880"/>
                        <a14:foregroundMark x1="72632" y1="752" x2="72632" y2="752"/>
                        <a14:foregroundMark x1="68947" y1="1880" x2="68421" y2="1880"/>
                        <a14:foregroundMark x1="56316" y1="2256" x2="56316" y2="2256"/>
                        <a14:foregroundMark x1="97368" y1="1504" x2="97368" y2="1504"/>
                        <a14:foregroundMark x1="98421" y1="8647" x2="98421" y2="9023"/>
                        <a14:foregroundMark x1="82105" y1="12406" x2="82105" y2="12406"/>
                        <a14:foregroundMark x1="81579" y1="11278" x2="81053" y2="11278"/>
                        <a14:foregroundMark x1="80526" y1="11278" x2="80526" y2="11654"/>
                        <a14:foregroundMark x1="80000" y1="15038" x2="80000" y2="15038"/>
                        <a14:foregroundMark x1="70526" y1="10150" x2="70526" y2="10150"/>
                        <a14:foregroundMark x1="42632" y1="54135" x2="42632" y2="54135"/>
                        <a14:foregroundMark x1="35263" y1="48872" x2="35263" y2="48872"/>
                        <a14:foregroundMark x1="33158" y1="48872" x2="33158" y2="48872"/>
                        <a14:foregroundMark x1="30526" y1="46992" x2="30526" y2="46992"/>
                        <a14:foregroundMark x1="46316" y1="56391" x2="48421" y2="57143"/>
                        <a14:foregroundMark x1="51053" y1="59023" x2="51579" y2="60150"/>
                        <a14:foregroundMark x1="52105" y1="61278" x2="50000" y2="62782"/>
                        <a14:foregroundMark x1="48947" y1="63158" x2="50526" y2="65038"/>
                        <a14:foregroundMark x1="54211" y1="66917" x2="55263" y2="68421"/>
                        <a14:foregroundMark x1="57368" y1="71429" x2="58421" y2="73684"/>
                        <a14:foregroundMark x1="61579" y1="74436" x2="62632" y2="74812"/>
                        <a14:foregroundMark x1="64737" y1="74812" x2="66316" y2="75188"/>
                        <a14:foregroundMark x1="68421" y1="76316" x2="68947" y2="76692"/>
                        <a14:foregroundMark x1="68421" y1="78195" x2="68421" y2="78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752" y="156951"/>
            <a:ext cx="822858" cy="10011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ustomShape 5"/>
          <p:cNvSpPr/>
          <p:nvPr/>
        </p:nvSpPr>
        <p:spPr>
          <a:xfrm>
            <a:off x="2542610" y="335086"/>
            <a:ext cx="8208912" cy="64487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pt-BR" sz="3600" b="1" spc="-1" dirty="0" smtClean="0">
                <a:solidFill>
                  <a:schemeClr val="tx1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CAPACITAÇÃO DE RECURSOS HUMANOS</a:t>
            </a:r>
            <a:endParaRPr lang="pt-BR" sz="3600" spc="-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5" name="Agrupar 14"/>
          <p:cNvGrpSpPr/>
          <p:nvPr/>
        </p:nvGrpSpPr>
        <p:grpSpPr>
          <a:xfrm>
            <a:off x="1741249" y="1335520"/>
            <a:ext cx="9575032" cy="5385956"/>
            <a:chOff x="1741249" y="1335520"/>
            <a:chExt cx="9575032" cy="5385956"/>
          </a:xfrm>
        </p:grpSpPr>
        <p:pic>
          <p:nvPicPr>
            <p:cNvPr id="13" name="Imagem 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741249" y="1335520"/>
              <a:ext cx="9575032" cy="5385956"/>
            </a:xfrm>
            <a:prstGeom prst="rect">
              <a:avLst/>
            </a:prstGeom>
          </p:spPr>
        </p:pic>
        <p:pic>
          <p:nvPicPr>
            <p:cNvPr id="14" name="Picture 4">
              <a:extLst>
                <a:ext uri="{FF2B5EF4-FFF2-40B4-BE49-F238E27FC236}">
                  <a16:creationId xmlns:a16="http://schemas.microsoft.com/office/drawing/2014/main" id="{35F1750E-0A88-C19B-AB32-FD037AED9BD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5399" y="5767655"/>
              <a:ext cx="777814" cy="75709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3772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11</a:t>
            </a:fld>
            <a:endParaRPr lang="pt-BR" dirty="0"/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250" y="1196752"/>
            <a:ext cx="5407406" cy="5025320"/>
          </a:xfrm>
          <a:prstGeom prst="rect">
            <a:avLst/>
          </a:prstGeom>
        </p:spPr>
      </p:pic>
      <p:sp>
        <p:nvSpPr>
          <p:cNvPr id="17" name="Título 1">
            <a:extLst>
              <a:ext uri="{FF2B5EF4-FFF2-40B4-BE49-F238E27FC236}">
                <a16:creationId xmlns:a16="http://schemas.microsoft.com/office/drawing/2014/main" id="{6E20DC8D-7001-1AC0-F717-B09345AE7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274" y="260648"/>
            <a:ext cx="10349219" cy="726881"/>
          </a:xfrm>
        </p:spPr>
        <p:txBody>
          <a:bodyPr>
            <a:noAutofit/>
          </a:bodyPr>
          <a:lstStyle/>
          <a:p>
            <a:pPr algn="ctr"/>
            <a:r>
              <a:rPr lang="pt-BR" sz="2800" b="1" dirty="0" smtClean="0">
                <a:solidFill>
                  <a:prstClr val="black"/>
                </a:solidFill>
                <a:latin typeface="Calibri" panose="020F0502020204030204" pitchFamily="34" charset="0"/>
                <a:ea typeface="Microsoft YaHei" panose="020B0503020204020204" pitchFamily="34" charset="-122"/>
                <a:cs typeface="Calibri" panose="020F0502020204030204" pitchFamily="34" charset="0"/>
              </a:rPr>
              <a:t>ESPECIALISTAS DO SISTEMA MILITAR DE DEFESA CIBERNÉTICA</a:t>
            </a:r>
            <a:endParaRPr lang="pt-BR" sz="2800" b="1" dirty="0">
              <a:solidFill>
                <a:prstClr val="black"/>
              </a:solidFill>
              <a:latin typeface="Calibri" panose="020F0502020204030204" pitchFamily="34" charset="0"/>
              <a:ea typeface="Microsoft YaHei" panose="020B0503020204020204" pitchFamily="34" charset="-122"/>
              <a:cs typeface="Calibri" panose="020F0502020204030204" pitchFamily="34" charset="0"/>
            </a:endParaRPr>
          </a:p>
        </p:txBody>
      </p:sp>
      <p:pic>
        <p:nvPicPr>
          <p:cNvPr id="14" name="Picture 23">
            <a:extLst>
              <a:ext uri="{FF2B5EF4-FFF2-40B4-BE49-F238E27FC236}">
                <a16:creationId xmlns:a16="http://schemas.microsoft.com/office/drawing/2014/main" id="{46526A46-AC5B-FF14-5997-87F2AB84D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186" y="5297983"/>
            <a:ext cx="618166" cy="75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2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" name="Picture 24">
            <a:extLst>
              <a:ext uri="{FF2B5EF4-FFF2-40B4-BE49-F238E27FC236}">
                <a16:creationId xmlns:a16="http://schemas.microsoft.com/office/drawing/2014/main" id="{4A11C649-504A-28C3-8446-2F365F552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7154" y="5356557"/>
            <a:ext cx="549407" cy="847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2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" name="Picture 26">
            <a:extLst>
              <a:ext uri="{FF2B5EF4-FFF2-40B4-BE49-F238E27FC236}">
                <a16:creationId xmlns:a16="http://schemas.microsoft.com/office/drawing/2014/main" id="{91A8429E-D4AD-DD4D-43E3-53A92D301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3298" y="5377136"/>
            <a:ext cx="1080120" cy="601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2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2E42264B-4CCA-ADE8-1CC6-C93BA19F1C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2210" y="2444295"/>
            <a:ext cx="4785223" cy="26916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  <a:alpha val="91000"/>
            </a:srgbClr>
          </a:solidFill>
          <a:ln>
            <a:noFill/>
          </a:ln>
          <a:effectLst/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6816874" y="2132856"/>
            <a:ext cx="917101" cy="836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2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ítulo 1">
            <a:extLst>
              <a:ext uri="{FF2B5EF4-FFF2-40B4-BE49-F238E27FC236}">
                <a16:creationId xmlns:a16="http://schemas.microsoft.com/office/drawing/2014/main" id="{C3FF4122-59DD-A20A-593C-2F3C42A0D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6060" y="34197"/>
            <a:ext cx="9198873" cy="919163"/>
          </a:xfrm>
        </p:spPr>
        <p:txBody>
          <a:bodyPr>
            <a:normAutofit fontScale="90000"/>
          </a:bodyPr>
          <a:lstStyle/>
          <a:p>
            <a:pPr algn="ctr"/>
            <a:r>
              <a:rPr lang="pt-BR" sz="36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         GERAÇÃO DE FORÇA – GUERRA CIBERNÉTICA</a:t>
            </a:r>
            <a:endParaRPr lang="es-ES" sz="36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044" y="2697786"/>
            <a:ext cx="5366251" cy="2817913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3208" y="5427882"/>
            <a:ext cx="4613625" cy="786148"/>
          </a:xfrm>
          <a:prstGeom prst="rect">
            <a:avLst/>
          </a:prstGeom>
        </p:spPr>
      </p:pic>
      <p:cxnSp>
        <p:nvCxnSpPr>
          <p:cNvPr id="22" name="Conector reto 21"/>
          <p:cNvCxnSpPr>
            <a:endCxn id="68" idx="0"/>
          </p:cNvCxnSpPr>
          <p:nvPr/>
        </p:nvCxnSpPr>
        <p:spPr>
          <a:xfrm flipH="1">
            <a:off x="6621634" y="764704"/>
            <a:ext cx="34142" cy="540060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Agrupar 22"/>
          <p:cNvGrpSpPr/>
          <p:nvPr/>
        </p:nvGrpSpPr>
        <p:grpSpPr>
          <a:xfrm>
            <a:off x="2750657" y="1931268"/>
            <a:ext cx="1054840" cy="1116010"/>
            <a:chOff x="3561634" y="1344589"/>
            <a:chExt cx="1054840" cy="1116010"/>
          </a:xfrm>
        </p:grpSpPr>
        <p:grpSp>
          <p:nvGrpSpPr>
            <p:cNvPr id="21" name="Agrupar 20">
              <a:extLst>
                <a:ext uri="{FF2B5EF4-FFF2-40B4-BE49-F238E27FC236}">
                  <a16:creationId xmlns:a16="http://schemas.microsoft.com/office/drawing/2014/main" id="{41D554AE-B8CC-93AE-E2F6-E929E760469C}"/>
                </a:ext>
              </a:extLst>
            </p:cNvPr>
            <p:cNvGrpSpPr/>
            <p:nvPr/>
          </p:nvGrpSpPr>
          <p:grpSpPr>
            <a:xfrm>
              <a:off x="3576514" y="1344589"/>
              <a:ext cx="1039960" cy="898070"/>
              <a:chOff x="2008974" y="4738427"/>
              <a:chExt cx="1039960" cy="898070"/>
            </a:xfrm>
          </p:grpSpPr>
          <p:grpSp>
            <p:nvGrpSpPr>
              <p:cNvPr id="11" name="Agrupar 10">
                <a:extLst>
                  <a:ext uri="{FF2B5EF4-FFF2-40B4-BE49-F238E27FC236}">
                    <a16:creationId xmlns:a16="http://schemas.microsoft.com/office/drawing/2014/main" id="{9C2F0A69-98E5-4F88-BF87-9A8D533B53AB}"/>
                  </a:ext>
                </a:extLst>
              </p:cNvPr>
              <p:cNvGrpSpPr/>
              <p:nvPr/>
            </p:nvGrpSpPr>
            <p:grpSpPr>
              <a:xfrm>
                <a:off x="2008974" y="4738427"/>
                <a:ext cx="1039960" cy="898070"/>
                <a:chOff x="2566787" y="657245"/>
                <a:chExt cx="1232703" cy="1169729"/>
              </a:xfrm>
            </p:grpSpPr>
            <p:sp>
              <p:nvSpPr>
                <p:cNvPr id="12" name="Retângulo 11">
                  <a:extLst>
                    <a:ext uri="{FF2B5EF4-FFF2-40B4-BE49-F238E27FC236}">
                      <a16:creationId xmlns:a16="http://schemas.microsoft.com/office/drawing/2014/main" id="{6F225E1A-2638-D91C-EF9B-0C968D44B612}"/>
                    </a:ext>
                  </a:extLst>
                </p:cNvPr>
                <p:cNvSpPr/>
                <p:nvPr/>
              </p:nvSpPr>
              <p:spPr>
                <a:xfrm>
                  <a:off x="2566787" y="1001539"/>
                  <a:ext cx="1232703" cy="825435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  <p:style>
                <a:lnRef idx="0">
                  <a:schemeClr val="dk1"/>
                </a:lnRef>
                <a:fillRef idx="3">
                  <a:schemeClr val="dk1"/>
                </a:fillRef>
                <a:effectRef idx="3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4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pt-BR" sz="900" b="1" dirty="0">
                      <a:solidFill>
                        <a:prstClr val="white"/>
                      </a:solidFill>
                      <a:latin typeface="Arial"/>
                    </a:rPr>
                    <a:t>CIBER</a:t>
                  </a:r>
                </a:p>
              </p:txBody>
            </p:sp>
            <p:sp>
              <p:nvSpPr>
                <p:cNvPr id="13" name="Elipse 12">
                  <a:extLst>
                    <a:ext uri="{FF2B5EF4-FFF2-40B4-BE49-F238E27FC236}">
                      <a16:creationId xmlns:a16="http://schemas.microsoft.com/office/drawing/2014/main" id="{979F439D-4E12-87A0-9A16-EC84A4BAC77A}"/>
                    </a:ext>
                  </a:extLst>
                </p:cNvPr>
                <p:cNvSpPr/>
                <p:nvPr/>
              </p:nvSpPr>
              <p:spPr>
                <a:xfrm>
                  <a:off x="2732668" y="657245"/>
                  <a:ext cx="252248" cy="25224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4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pt-BR" sz="900">
                    <a:solidFill>
                      <a:prstClr val="white"/>
                    </a:solidFill>
                    <a:latin typeface="Arial"/>
                  </a:endParaRPr>
                </a:p>
              </p:txBody>
            </p:sp>
            <p:sp>
              <p:nvSpPr>
                <p:cNvPr id="14" name="Elipse 13">
                  <a:extLst>
                    <a:ext uri="{FF2B5EF4-FFF2-40B4-BE49-F238E27FC236}">
                      <a16:creationId xmlns:a16="http://schemas.microsoft.com/office/drawing/2014/main" id="{4C8E9E1A-BDFF-7E1A-8676-D1E32B4FF1FE}"/>
                    </a:ext>
                  </a:extLst>
                </p:cNvPr>
                <p:cNvSpPr/>
                <p:nvPr/>
              </p:nvSpPr>
              <p:spPr>
                <a:xfrm>
                  <a:off x="3059057" y="667752"/>
                  <a:ext cx="252248" cy="25224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4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pt-BR" sz="900">
                    <a:solidFill>
                      <a:prstClr val="white"/>
                    </a:solidFill>
                    <a:latin typeface="Arial"/>
                  </a:endParaRPr>
                </a:p>
              </p:txBody>
            </p:sp>
          </p:grpSp>
          <p:sp>
            <p:nvSpPr>
              <p:cNvPr id="16" name="Elipse 15">
                <a:extLst>
                  <a:ext uri="{FF2B5EF4-FFF2-40B4-BE49-F238E27FC236}">
                    <a16:creationId xmlns:a16="http://schemas.microsoft.com/office/drawing/2014/main" id="{DE49B77C-4169-867C-5AC2-0F21DC0FC36D}"/>
                  </a:ext>
                </a:extLst>
              </p:cNvPr>
              <p:cNvSpPr/>
              <p:nvPr/>
            </p:nvSpPr>
            <p:spPr>
              <a:xfrm>
                <a:off x="2702800" y="4741235"/>
                <a:ext cx="212807" cy="193666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400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pt-BR" sz="900">
                  <a:solidFill>
                    <a:prstClr val="white"/>
                  </a:solidFill>
                  <a:latin typeface="Arial"/>
                </a:endParaRPr>
              </a:p>
            </p:txBody>
          </p:sp>
        </p:grp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0F7E3B46-FCC7-276F-8BD1-75353B3E957C}"/>
                </a:ext>
              </a:extLst>
            </p:cNvPr>
            <p:cNvSpPr txBox="1"/>
            <p:nvPr/>
          </p:nvSpPr>
          <p:spPr>
            <a:xfrm>
              <a:off x="3561634" y="2214378"/>
              <a:ext cx="10518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4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t-BR" sz="1000" b="1" dirty="0" err="1">
                  <a:solidFill>
                    <a:prstClr val="black"/>
                  </a:solidFill>
                  <a:latin typeface="Arial"/>
                </a:rPr>
                <a:t>Dst</a:t>
              </a:r>
              <a:r>
                <a:rPr lang="pt-BR" sz="1000" b="1" dirty="0">
                  <a:solidFill>
                    <a:prstClr val="black"/>
                  </a:solidFill>
                  <a:latin typeface="Arial"/>
                </a:rPr>
                <a:t> </a:t>
              </a:r>
              <a:r>
                <a:rPr lang="pt-BR" sz="1000" b="1" dirty="0" err="1">
                  <a:solidFill>
                    <a:prstClr val="black"/>
                  </a:solidFill>
                  <a:latin typeface="Arial"/>
                </a:rPr>
                <a:t>Cj</a:t>
              </a:r>
              <a:r>
                <a:rPr lang="pt-BR" sz="1000" b="1" dirty="0">
                  <a:solidFill>
                    <a:prstClr val="black"/>
                  </a:solidFill>
                  <a:latin typeface="Arial"/>
                </a:rPr>
                <a:t> G Ciber</a:t>
              </a:r>
            </a:p>
          </p:txBody>
        </p:sp>
      </p:grpSp>
      <p:grpSp>
        <p:nvGrpSpPr>
          <p:cNvPr id="48" name="Agrupar 47"/>
          <p:cNvGrpSpPr/>
          <p:nvPr/>
        </p:nvGrpSpPr>
        <p:grpSpPr>
          <a:xfrm>
            <a:off x="6960890" y="2849368"/>
            <a:ext cx="4752528" cy="2595856"/>
            <a:chOff x="7098166" y="2265969"/>
            <a:chExt cx="4607421" cy="2558084"/>
          </a:xfrm>
        </p:grpSpPr>
        <p:pic>
          <p:nvPicPr>
            <p:cNvPr id="38" name="Imagem 37">
              <a:extLst>
                <a:ext uri="{FF2B5EF4-FFF2-40B4-BE49-F238E27FC236}">
                  <a16:creationId xmlns:a16="http://schemas.microsoft.com/office/drawing/2014/main" id="{2E42264B-4CCA-ADE8-1CC6-C93BA19F1C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516524" y="2467706"/>
              <a:ext cx="4189063" cy="2356347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  <a:alpha val="91000"/>
              </a:srgbClr>
            </a:solidFill>
            <a:ln>
              <a:noFill/>
            </a:ln>
            <a:effectLst/>
          </p:spPr>
        </p:pic>
        <p:pic>
          <p:nvPicPr>
            <p:cNvPr id="39" name="Imagem 38">
              <a:extLst>
                <a:ext uri="{FF2B5EF4-FFF2-40B4-BE49-F238E27FC236}">
                  <a16:creationId xmlns:a16="http://schemas.microsoft.com/office/drawing/2014/main" id="{A711DEEB-75C9-91E3-83E4-E97F0B3B1F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918" t="26180" r="22976" b="12952"/>
            <a:stretch/>
          </p:blipFill>
          <p:spPr>
            <a:xfrm>
              <a:off x="7098166" y="2265969"/>
              <a:ext cx="822047" cy="750162"/>
            </a:xfrm>
            <a:prstGeom prst="rect">
              <a:avLst/>
            </a:prstGeom>
          </p:spPr>
        </p:pic>
      </p:grpSp>
      <p:grpSp>
        <p:nvGrpSpPr>
          <p:cNvPr id="49" name="Agrupar 48"/>
          <p:cNvGrpSpPr/>
          <p:nvPr/>
        </p:nvGrpSpPr>
        <p:grpSpPr>
          <a:xfrm>
            <a:off x="9007116" y="1933279"/>
            <a:ext cx="1076466" cy="1100621"/>
            <a:chOff x="9007116" y="1388749"/>
            <a:chExt cx="1076466" cy="1100621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41D554AE-B8CC-93AE-E2F6-E929E760469C}"/>
                </a:ext>
              </a:extLst>
            </p:cNvPr>
            <p:cNvGrpSpPr/>
            <p:nvPr/>
          </p:nvGrpSpPr>
          <p:grpSpPr>
            <a:xfrm>
              <a:off x="9007116" y="1388749"/>
              <a:ext cx="1039960" cy="898070"/>
              <a:chOff x="2008974" y="4738427"/>
              <a:chExt cx="1039960" cy="898070"/>
            </a:xfrm>
            <a:solidFill>
              <a:schemeClr val="accent6">
                <a:lumMod val="75000"/>
              </a:schemeClr>
            </a:solidFill>
          </p:grpSpPr>
          <p:grpSp>
            <p:nvGrpSpPr>
              <p:cNvPr id="43" name="Agrupar 42">
                <a:extLst>
                  <a:ext uri="{FF2B5EF4-FFF2-40B4-BE49-F238E27FC236}">
                    <a16:creationId xmlns:a16="http://schemas.microsoft.com/office/drawing/2014/main" id="{9C2F0A69-98E5-4F88-BF87-9A8D533B53AB}"/>
                  </a:ext>
                </a:extLst>
              </p:cNvPr>
              <p:cNvGrpSpPr/>
              <p:nvPr/>
            </p:nvGrpSpPr>
            <p:grpSpPr>
              <a:xfrm>
                <a:off x="2008974" y="4738427"/>
                <a:ext cx="1039960" cy="898070"/>
                <a:chOff x="2566787" y="657245"/>
                <a:chExt cx="1232703" cy="1169729"/>
              </a:xfrm>
              <a:grpFill/>
            </p:grpSpPr>
            <p:sp>
              <p:nvSpPr>
                <p:cNvPr id="45" name="Retângulo 44">
                  <a:extLst>
                    <a:ext uri="{FF2B5EF4-FFF2-40B4-BE49-F238E27FC236}">
                      <a16:creationId xmlns:a16="http://schemas.microsoft.com/office/drawing/2014/main" id="{6F225E1A-2638-D91C-EF9B-0C968D44B612}"/>
                    </a:ext>
                  </a:extLst>
                </p:cNvPr>
                <p:cNvSpPr/>
                <p:nvPr/>
              </p:nvSpPr>
              <p:spPr>
                <a:xfrm>
                  <a:off x="2566787" y="1001539"/>
                  <a:ext cx="1232703" cy="825435"/>
                </a:xfrm>
                <a:prstGeom prst="rect">
                  <a:avLst/>
                </a:prstGeom>
                <a:grpFill/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  <p:style>
                <a:lnRef idx="0">
                  <a:schemeClr val="dk1"/>
                </a:lnRef>
                <a:fillRef idx="3">
                  <a:schemeClr val="dk1"/>
                </a:fillRef>
                <a:effectRef idx="3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4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pt-BR" sz="900" b="1" dirty="0">
                      <a:solidFill>
                        <a:prstClr val="white"/>
                      </a:solidFill>
                      <a:latin typeface="Arial"/>
                    </a:rPr>
                    <a:t>CIBER</a:t>
                  </a:r>
                </a:p>
              </p:txBody>
            </p:sp>
            <p:sp>
              <p:nvSpPr>
                <p:cNvPr id="46" name="Elipse 45">
                  <a:extLst>
                    <a:ext uri="{FF2B5EF4-FFF2-40B4-BE49-F238E27FC236}">
                      <a16:creationId xmlns:a16="http://schemas.microsoft.com/office/drawing/2014/main" id="{979F439D-4E12-87A0-9A16-EC84A4BAC77A}"/>
                    </a:ext>
                  </a:extLst>
                </p:cNvPr>
                <p:cNvSpPr/>
                <p:nvPr/>
              </p:nvSpPr>
              <p:spPr>
                <a:xfrm>
                  <a:off x="2732668" y="657245"/>
                  <a:ext cx="252248" cy="252248"/>
                </a:xfrm>
                <a:prstGeom prst="ellipse">
                  <a:avLst/>
                </a:prstGeom>
                <a:grpFill/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4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pt-BR" sz="900">
                    <a:solidFill>
                      <a:prstClr val="white"/>
                    </a:solidFill>
                    <a:latin typeface="Arial"/>
                  </a:endParaRPr>
                </a:p>
              </p:txBody>
            </p:sp>
            <p:sp>
              <p:nvSpPr>
                <p:cNvPr id="47" name="Elipse 46">
                  <a:extLst>
                    <a:ext uri="{FF2B5EF4-FFF2-40B4-BE49-F238E27FC236}">
                      <a16:creationId xmlns:a16="http://schemas.microsoft.com/office/drawing/2014/main" id="{4C8E9E1A-BDFF-7E1A-8676-D1E32B4FF1FE}"/>
                    </a:ext>
                  </a:extLst>
                </p:cNvPr>
                <p:cNvSpPr/>
                <p:nvPr/>
              </p:nvSpPr>
              <p:spPr>
                <a:xfrm>
                  <a:off x="3059057" y="667752"/>
                  <a:ext cx="252248" cy="252248"/>
                </a:xfrm>
                <a:prstGeom prst="ellipse">
                  <a:avLst/>
                </a:prstGeom>
                <a:grpFill/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4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pt-BR" sz="900">
                    <a:solidFill>
                      <a:prstClr val="white"/>
                    </a:solidFill>
                    <a:latin typeface="Arial"/>
                  </a:endParaRPr>
                </a:p>
              </p:txBody>
            </p:sp>
          </p:grpSp>
          <p:sp>
            <p:nvSpPr>
              <p:cNvPr id="44" name="Elipse 43">
                <a:extLst>
                  <a:ext uri="{FF2B5EF4-FFF2-40B4-BE49-F238E27FC236}">
                    <a16:creationId xmlns:a16="http://schemas.microsoft.com/office/drawing/2014/main" id="{DE49B77C-4169-867C-5AC2-0F21DC0FC36D}"/>
                  </a:ext>
                </a:extLst>
              </p:cNvPr>
              <p:cNvSpPr/>
              <p:nvPr/>
            </p:nvSpPr>
            <p:spPr>
              <a:xfrm>
                <a:off x="2702800" y="4741235"/>
                <a:ext cx="212807" cy="193666"/>
              </a:xfrm>
              <a:prstGeom prst="ellipse">
                <a:avLst/>
              </a:prstGeom>
              <a:grpFill/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400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pt-BR" sz="900">
                  <a:solidFill>
                    <a:prstClr val="white"/>
                  </a:solidFill>
                  <a:latin typeface="Arial"/>
                </a:endParaRPr>
              </a:p>
            </p:txBody>
          </p:sp>
        </p:grpSp>
        <p:sp>
          <p:nvSpPr>
            <p:cNvPr id="42" name="CaixaDeTexto 41">
              <a:extLst>
                <a:ext uri="{FF2B5EF4-FFF2-40B4-BE49-F238E27FC236}">
                  <a16:creationId xmlns:a16="http://schemas.microsoft.com/office/drawing/2014/main" id="{0F7E3B46-FCC7-276F-8BD1-75353B3E957C}"/>
                </a:ext>
              </a:extLst>
            </p:cNvPr>
            <p:cNvSpPr txBox="1"/>
            <p:nvPr/>
          </p:nvSpPr>
          <p:spPr>
            <a:xfrm>
              <a:off x="9007646" y="2258538"/>
              <a:ext cx="1075936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4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t-BR" sz="900" b="1" dirty="0" err="1" smtClean="0">
                  <a:solidFill>
                    <a:prstClr val="black"/>
                  </a:solidFill>
                  <a:latin typeface="Arial"/>
                </a:rPr>
                <a:t>Mdl</a:t>
              </a:r>
              <a:r>
                <a:rPr lang="pt-BR" sz="900" b="1" dirty="0" smtClean="0">
                  <a:solidFill>
                    <a:prstClr val="black"/>
                  </a:solidFill>
                  <a:latin typeface="Arial"/>
                </a:rPr>
                <a:t> </a:t>
              </a:r>
              <a:r>
                <a:rPr lang="pt-BR" sz="900" b="1" dirty="0" err="1" smtClean="0">
                  <a:solidFill>
                    <a:prstClr val="black"/>
                  </a:solidFill>
                  <a:latin typeface="Arial"/>
                </a:rPr>
                <a:t>Esp</a:t>
              </a:r>
              <a:r>
                <a:rPr lang="pt-BR" sz="900" b="1" dirty="0" smtClean="0">
                  <a:solidFill>
                    <a:prstClr val="black"/>
                  </a:solidFill>
                  <a:latin typeface="Arial"/>
                </a:rPr>
                <a:t> G </a:t>
              </a:r>
              <a:r>
                <a:rPr lang="pt-BR" sz="900" b="1" dirty="0">
                  <a:solidFill>
                    <a:prstClr val="black"/>
                  </a:solidFill>
                  <a:latin typeface="Arial"/>
                </a:rPr>
                <a:t>Ciber</a:t>
              </a:r>
            </a:p>
          </p:txBody>
        </p:sp>
      </p:grpSp>
      <p:pic>
        <p:nvPicPr>
          <p:cNvPr id="36" name="Imagem 3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20930" y="5405599"/>
            <a:ext cx="3466982" cy="931970"/>
          </a:xfrm>
          <a:prstGeom prst="rect">
            <a:avLst/>
          </a:prstGeom>
        </p:spPr>
      </p:pic>
      <p:sp>
        <p:nvSpPr>
          <p:cNvPr id="53" name="Retângulo Arredondado 52"/>
          <p:cNvSpPr/>
          <p:nvPr/>
        </p:nvSpPr>
        <p:spPr>
          <a:xfrm>
            <a:off x="2568402" y="1268760"/>
            <a:ext cx="3456384" cy="504056"/>
          </a:xfrm>
          <a:prstGeom prst="round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Destacamento Conjunto</a:t>
            </a:r>
            <a:endParaRPr lang="pt-BR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54" name="Retângulo Arredondado 53"/>
          <p:cNvSpPr/>
          <p:nvPr/>
        </p:nvSpPr>
        <p:spPr>
          <a:xfrm>
            <a:off x="8362617" y="1274505"/>
            <a:ext cx="3456384" cy="504056"/>
          </a:xfrm>
          <a:prstGeom prst="round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Módulo Especializado</a:t>
            </a:r>
            <a:endParaRPr lang="pt-BR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55" name="Picture 2" descr="https://www.gov.br/defesa/pt-br/arquivos/lai/institucional/identidade_visual/novo_brasao_emcfa_com_assinatura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103" y="953360"/>
            <a:ext cx="1351275" cy="130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Retângulo 56"/>
          <p:cNvSpPr/>
          <p:nvPr/>
        </p:nvSpPr>
        <p:spPr>
          <a:xfrm>
            <a:off x="4382732" y="2194983"/>
            <a:ext cx="1235500" cy="60545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F </a:t>
            </a:r>
            <a:r>
              <a:rPr lang="pt-BR" b="1" dirty="0" err="1" smtClean="0"/>
              <a:t>Cj</a:t>
            </a:r>
            <a:r>
              <a:rPr lang="pt-BR" b="1" dirty="0" smtClean="0"/>
              <a:t> </a:t>
            </a:r>
            <a:r>
              <a:rPr lang="pt-BR" b="1" dirty="0" err="1" smtClean="0"/>
              <a:t>GCiber</a:t>
            </a:r>
            <a:endParaRPr lang="pt-BR" b="1" dirty="0"/>
          </a:p>
        </p:txBody>
      </p:sp>
      <p:sp>
        <p:nvSpPr>
          <p:cNvPr id="60" name="Retângulo Arredondado 59"/>
          <p:cNvSpPr/>
          <p:nvPr/>
        </p:nvSpPr>
        <p:spPr>
          <a:xfrm>
            <a:off x="2784426" y="188640"/>
            <a:ext cx="8064896" cy="576064"/>
          </a:xfrm>
          <a:prstGeom prst="round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26" name="Picture 2" descr="Cia C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4846" y="5642160"/>
            <a:ext cx="478503" cy="570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escom.eb.mil.br/images/logo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0249" y="6165594"/>
            <a:ext cx="704850" cy="66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entro de Instrução de Guerra Eletrônic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2674" y="5668983"/>
            <a:ext cx="476327" cy="54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Perguntas Frequentes: 1) O que é a ENaDCiber?">
            <a:extLst>
              <a:ext uri="{FF2B5EF4-FFF2-40B4-BE49-F238E27FC236}">
                <a16:creationId xmlns:a16="http://schemas.microsoft.com/office/drawing/2014/main" id="{FA200557-78DD-A2AC-51CD-7AE957FD4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52" b="96992" l="0" r="98421">
                        <a14:foregroundMark x1="25263" y1="26692" x2="36842" y2="42481"/>
                        <a14:foregroundMark x1="80526" y1="39474" x2="57368" y2="7519"/>
                        <a14:foregroundMark x1="57368" y1="7519" x2="18421" y2="17669"/>
                        <a14:foregroundMark x1="18421" y1="17669" x2="7368" y2="71053"/>
                        <a14:foregroundMark x1="7368" y1="71053" x2="37368" y2="93233"/>
                        <a14:foregroundMark x1="37368" y1="93233" x2="77895" y2="87970"/>
                        <a14:foregroundMark x1="77895" y1="87970" x2="88947" y2="25940"/>
                        <a14:foregroundMark x1="63158" y1="28195" x2="63158" y2="28195"/>
                        <a14:foregroundMark x1="39474" y1="25188" x2="39474" y2="25188"/>
                        <a14:foregroundMark x1="39474" y1="34586" x2="48947" y2="36842"/>
                        <a14:foregroundMark x1="54737" y1="33459" x2="56316" y2="31579"/>
                        <a14:foregroundMark x1="56316" y1="26692" x2="56316" y2="26692"/>
                        <a14:foregroundMark x1="53684" y1="24812" x2="57895" y2="25188"/>
                        <a14:foregroundMark x1="91053" y1="57895" x2="92105" y2="60150"/>
                        <a14:foregroundMark x1="88421" y1="71053" x2="86842" y2="74812"/>
                        <a14:foregroundMark x1="86316" y1="76692" x2="83158" y2="80451"/>
                        <a14:foregroundMark x1="80526" y1="81955" x2="77368" y2="83083"/>
                        <a14:foregroundMark x1="52105" y1="95865" x2="52105" y2="95865"/>
                        <a14:foregroundMark x1="44737" y1="96617" x2="44737" y2="96617"/>
                        <a14:foregroundMark x1="90000" y1="53383" x2="90526" y2="54887"/>
                        <a14:foregroundMark x1="85263" y1="63534" x2="85263" y2="63534"/>
                        <a14:foregroundMark x1="85263" y1="63534" x2="85263" y2="63534"/>
                        <a14:foregroundMark x1="90526" y1="45865" x2="90526" y2="42857"/>
                        <a14:foregroundMark x1="90526" y1="39098" x2="90526" y2="36090"/>
                        <a14:foregroundMark x1="88421" y1="9398" x2="88421" y2="9398"/>
                        <a14:foregroundMark x1="84737" y1="1880" x2="84737" y2="1880"/>
                        <a14:foregroundMark x1="2632" y1="33835" x2="2632" y2="33835"/>
                        <a14:foregroundMark x1="10000" y1="32331" x2="10000" y2="32331"/>
                        <a14:foregroundMark x1="8421" y1="11654" x2="46842" y2="8647"/>
                        <a14:foregroundMark x1="46842" y1="8647" x2="83158" y2="19173"/>
                        <a14:foregroundMark x1="83158" y1="19173" x2="93158" y2="49624"/>
                        <a14:foregroundMark x1="93158" y1="49624" x2="89474" y2="81579"/>
                        <a14:foregroundMark x1="89474" y1="81579" x2="53684" y2="96241"/>
                        <a14:foregroundMark x1="53684" y1="96241" x2="48421" y2="94361"/>
                        <a14:foregroundMark x1="6316" y1="83083" x2="6316" y2="83083"/>
                        <a14:foregroundMark x1="97368" y1="16541" x2="96842" y2="65038"/>
                        <a14:foregroundMark x1="97895" y1="65789" x2="75263" y2="92481"/>
                        <a14:foregroundMark x1="75263" y1="92481" x2="34737" y2="95865"/>
                        <a14:foregroundMark x1="34737" y1="95865" x2="5263" y2="74812"/>
                        <a14:foregroundMark x1="5263" y1="74812" x2="4211" y2="15038"/>
                        <a14:foregroundMark x1="3158" y1="31203" x2="1579" y2="69925"/>
                        <a14:foregroundMark x1="1579" y1="69925" x2="7895" y2="81955"/>
                        <a14:foregroundMark x1="8421" y1="82707" x2="45789" y2="98120"/>
                        <a14:foregroundMark x1="45789" y1="98120" x2="15789" y2="89098"/>
                        <a14:foregroundMark x1="41579" y1="96617" x2="80000" y2="92857"/>
                        <a14:foregroundMark x1="80000" y1="92857" x2="97895" y2="66541"/>
                        <a14:foregroundMark x1="97895" y1="66541" x2="97895" y2="62030"/>
                        <a14:foregroundMark x1="88947" y1="83835" x2="88947" y2="83835"/>
                        <a14:foregroundMark x1="84211" y1="89098" x2="96842" y2="67293"/>
                        <a14:foregroundMark x1="92105" y1="84962" x2="92105" y2="84962"/>
                        <a14:foregroundMark x1="93158" y1="81203" x2="93684" y2="80451"/>
                        <a14:foregroundMark x1="96316" y1="75188" x2="96316" y2="74436"/>
                        <a14:foregroundMark x1="64211" y1="96992" x2="64211" y2="96992"/>
                        <a14:foregroundMark x1="51053" y1="98496" x2="51053" y2="98496"/>
                        <a14:foregroundMark x1="58421" y1="98120" x2="58421" y2="98120"/>
                        <a14:foregroundMark x1="51579" y1="32707" x2="51579" y2="31955"/>
                        <a14:foregroundMark x1="51053" y1="30075" x2="50000" y2="29699"/>
                        <a14:foregroundMark x1="47368" y1="28947" x2="47368" y2="28947"/>
                        <a14:foregroundMark x1="46316" y1="28571" x2="45263" y2="28571"/>
                        <a14:foregroundMark x1="44211" y1="13910" x2="45789" y2="13910"/>
                        <a14:foregroundMark x1="55789" y1="14286" x2="55263" y2="15414"/>
                        <a14:foregroundMark x1="51579" y1="17669" x2="51579" y2="17669"/>
                        <a14:foregroundMark x1="48947" y1="17669" x2="44737" y2="18045"/>
                        <a14:foregroundMark x1="28947" y1="19173" x2="28947" y2="19173"/>
                        <a14:foregroundMark x1="18947" y1="20301" x2="18947" y2="20301"/>
                        <a14:foregroundMark x1="22105" y1="19925" x2="25263" y2="19925"/>
                        <a14:foregroundMark x1="30526" y1="19925" x2="31579" y2="19925"/>
                        <a14:foregroundMark x1="34737" y1="19549" x2="36842" y2="19549"/>
                        <a14:foregroundMark x1="45263" y1="19549" x2="46316" y2="19549"/>
                        <a14:foregroundMark x1="51579" y1="19549" x2="52105" y2="19549"/>
                        <a14:foregroundMark x1="56316" y1="19549" x2="56842" y2="19549"/>
                        <a14:foregroundMark x1="60000" y1="21053" x2="60000" y2="21053"/>
                        <a14:foregroundMark x1="60526" y1="21429" x2="60000" y2="21805"/>
                        <a14:foregroundMark x1="56842" y1="21805" x2="47895" y2="22180"/>
                        <a14:foregroundMark x1="42632" y1="22180" x2="41053" y2="22556"/>
                        <a14:foregroundMark x1="36842" y1="22556" x2="35263" y2="22180"/>
                        <a14:foregroundMark x1="33684" y1="21805" x2="33684" y2="21053"/>
                        <a14:foregroundMark x1="42105" y1="19925" x2="75789" y2="20301"/>
                        <a14:foregroundMark x1="75789" y1="20301" x2="32105" y2="1504"/>
                        <a14:foregroundMark x1="32105" y1="1504" x2="526" y2="23684"/>
                        <a14:foregroundMark x1="526" y1="23684" x2="33684" y2="3008"/>
                        <a14:foregroundMark x1="33684" y1="3008" x2="62632" y2="4887"/>
                        <a14:foregroundMark x1="91579" y1="5639" x2="3158" y2="2632"/>
                        <a14:foregroundMark x1="3158" y1="2632" x2="526" y2="25940"/>
                        <a14:foregroundMark x1="16316" y1="1504" x2="16316" y2="1504"/>
                        <a14:foregroundMark x1="45789" y1="1880" x2="47368" y2="1880"/>
                        <a14:foregroundMark x1="72632" y1="752" x2="72632" y2="752"/>
                        <a14:foregroundMark x1="68947" y1="1880" x2="68421" y2="1880"/>
                        <a14:foregroundMark x1="56316" y1="2256" x2="56316" y2="2256"/>
                        <a14:foregroundMark x1="97368" y1="1504" x2="97368" y2="1504"/>
                        <a14:foregroundMark x1="98421" y1="8647" x2="98421" y2="9023"/>
                        <a14:foregroundMark x1="82105" y1="12406" x2="82105" y2="12406"/>
                        <a14:foregroundMark x1="81579" y1="11278" x2="81053" y2="11278"/>
                        <a14:foregroundMark x1="80526" y1="11278" x2="80526" y2="11654"/>
                        <a14:foregroundMark x1="80000" y1="15038" x2="80000" y2="15038"/>
                        <a14:foregroundMark x1="70526" y1="10150" x2="70526" y2="10150"/>
                        <a14:foregroundMark x1="42632" y1="54135" x2="42632" y2="54135"/>
                        <a14:foregroundMark x1="35263" y1="48872" x2="35263" y2="48872"/>
                        <a14:foregroundMark x1="33158" y1="48872" x2="33158" y2="48872"/>
                        <a14:foregroundMark x1="30526" y1="46992" x2="30526" y2="46992"/>
                        <a14:foregroundMark x1="46316" y1="56391" x2="48421" y2="57143"/>
                        <a14:foregroundMark x1="51053" y1="59023" x2="51579" y2="60150"/>
                        <a14:foregroundMark x1="52105" y1="61278" x2="50000" y2="62782"/>
                        <a14:foregroundMark x1="48947" y1="63158" x2="50526" y2="65038"/>
                        <a14:foregroundMark x1="54211" y1="66917" x2="55263" y2="68421"/>
                        <a14:foregroundMark x1="57368" y1="71429" x2="58421" y2="73684"/>
                        <a14:foregroundMark x1="61579" y1="74436" x2="62632" y2="74812"/>
                        <a14:foregroundMark x1="64737" y1="74812" x2="66316" y2="75188"/>
                        <a14:foregroundMark x1="68421" y1="76316" x2="68947" y2="76692"/>
                        <a14:foregroundMark x1="68421" y1="78195" x2="68421" y2="78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8754" y="6261647"/>
            <a:ext cx="439325" cy="534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mando de Operações Terrestres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465" y="1051475"/>
            <a:ext cx="1221793" cy="144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escebchapado.jpg"/>
          <p:cNvPicPr>
            <a:picLocks noChangeAspect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9753" y="3815323"/>
            <a:ext cx="701626" cy="1039612"/>
          </a:xfrm>
          <a:prstGeom prst="rect">
            <a:avLst/>
          </a:prstGeom>
        </p:spPr>
      </p:pic>
      <p:sp>
        <p:nvSpPr>
          <p:cNvPr id="68" name="Retângulo Arredondado 67"/>
          <p:cNvSpPr/>
          <p:nvPr/>
        </p:nvSpPr>
        <p:spPr>
          <a:xfrm>
            <a:off x="4089997" y="6165304"/>
            <a:ext cx="5063273" cy="576064"/>
          </a:xfrm>
          <a:prstGeom prst="round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4" name="CaixaDeTexto 63"/>
          <p:cNvSpPr txBox="1"/>
          <p:nvPr/>
        </p:nvSpPr>
        <p:spPr>
          <a:xfrm>
            <a:off x="4856786" y="6165304"/>
            <a:ext cx="4624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 smtClean="0">
                <a:solidFill>
                  <a:schemeClr val="tx1"/>
                </a:solidFill>
              </a:rPr>
              <a:t>ÓRGÃO CENTRAL</a:t>
            </a:r>
            <a:endParaRPr lang="pt-BR" sz="3200" b="1" dirty="0">
              <a:solidFill>
                <a:schemeClr val="tx1"/>
              </a:solidFill>
            </a:endParaRPr>
          </a:p>
        </p:txBody>
      </p:sp>
      <p:pic>
        <p:nvPicPr>
          <p:cNvPr id="72" name="Picture 6_6"/>
          <p:cNvPicPr/>
          <p:nvPr/>
        </p:nvPicPr>
        <p:blipFill>
          <a:blip r:embed="rId16"/>
          <a:stretch/>
        </p:blipFill>
        <p:spPr>
          <a:xfrm>
            <a:off x="4300260" y="6225998"/>
            <a:ext cx="409053" cy="448001"/>
          </a:xfrm>
          <a:prstGeom prst="rect">
            <a:avLst/>
          </a:prstGeom>
          <a:ln w="9360">
            <a:noFill/>
          </a:ln>
        </p:spPr>
      </p:pic>
    </p:spTree>
    <p:extLst>
      <p:ext uri="{BB962C8B-B14F-4D97-AF65-F5344CB8AC3E}">
        <p14:creationId xmlns:p14="http://schemas.microsoft.com/office/powerpoint/2010/main" val="837074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52233080-3EBF-3F66-F95F-4C949CB65357}"/>
              </a:ext>
            </a:extLst>
          </p:cNvPr>
          <p:cNvSpPr/>
          <p:nvPr/>
        </p:nvSpPr>
        <p:spPr>
          <a:xfrm>
            <a:off x="8616747" y="4721057"/>
            <a:ext cx="2159959" cy="367830"/>
          </a:xfrm>
          <a:prstGeom prst="rect">
            <a:avLst/>
          </a:prstGeom>
          <a:noFill/>
          <a:ln w="142875">
            <a:solidFill>
              <a:srgbClr val="094FB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89988" tIns="44994" rIns="89988" bIns="44994" rtlCol="0" anchor="ctr">
            <a:spAutoFit/>
          </a:bodyPr>
          <a:lstStyle/>
          <a:p>
            <a:pPr algn="ctr">
              <a:lnSpc>
                <a:spcPct val="100000"/>
              </a:lnSpc>
            </a:pPr>
            <a:endParaRPr lang="pt-BR" b="1" spc="-1" dirty="0">
              <a:latin typeface="Calibri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52233080-3EBF-3F66-F95F-4C949CB65357}"/>
              </a:ext>
            </a:extLst>
          </p:cNvPr>
          <p:cNvSpPr/>
          <p:nvPr/>
        </p:nvSpPr>
        <p:spPr>
          <a:xfrm>
            <a:off x="8617074" y="3212976"/>
            <a:ext cx="2160240" cy="3384376"/>
          </a:xfrm>
          <a:prstGeom prst="rect">
            <a:avLst/>
          </a:prstGeom>
          <a:noFill/>
          <a:ln w="142875">
            <a:solidFill>
              <a:srgbClr val="094FB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rtlCol="0" anchor="ctr">
            <a:spAutoFit/>
          </a:bodyPr>
          <a:lstStyle/>
          <a:p>
            <a:pPr algn="ctr">
              <a:lnSpc>
                <a:spcPct val="100000"/>
              </a:lnSpc>
            </a:pPr>
            <a:endParaRPr lang="pt-BR" b="1" spc="-1" dirty="0">
              <a:solidFill>
                <a:schemeClr val="tx1"/>
              </a:solidFill>
              <a:latin typeface="Calibri"/>
            </a:endParaRPr>
          </a:p>
        </p:txBody>
      </p:sp>
      <p:sp>
        <p:nvSpPr>
          <p:cNvPr id="11" name="CaixaDeTexto 10"/>
          <p:cNvSpPr txBox="1"/>
          <p:nvPr/>
        </p:nvSpPr>
        <p:spPr>
          <a:xfrm>
            <a:off x="4080570" y="733272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 smtClean="0">
                <a:solidFill>
                  <a:srgbClr val="FF0000"/>
                </a:solidFill>
              </a:rPr>
              <a:t>      Decreto nº </a:t>
            </a:r>
            <a:r>
              <a:rPr lang="pt-BR" b="1" dirty="0">
                <a:solidFill>
                  <a:srgbClr val="FF0000"/>
                </a:solidFill>
              </a:rPr>
              <a:t>10.748, de 16 de julho de 2021</a:t>
            </a:r>
          </a:p>
          <a:p>
            <a:endParaRPr lang="pt-BR" dirty="0"/>
          </a:p>
        </p:txBody>
      </p:sp>
      <p:pic>
        <p:nvPicPr>
          <p:cNvPr id="16" name="Picture 6_6"/>
          <p:cNvPicPr/>
          <p:nvPr/>
        </p:nvPicPr>
        <p:blipFill>
          <a:blip r:embed="rId2"/>
          <a:stretch/>
        </p:blipFill>
        <p:spPr>
          <a:xfrm>
            <a:off x="9428012" y="3830157"/>
            <a:ext cx="360040" cy="360040"/>
          </a:xfrm>
          <a:prstGeom prst="rect">
            <a:avLst/>
          </a:prstGeom>
          <a:ln w="9360">
            <a:noFill/>
          </a:ln>
        </p:spPr>
      </p:pic>
      <p:grpSp>
        <p:nvGrpSpPr>
          <p:cNvPr id="9" name="Agrupar 8"/>
          <p:cNvGrpSpPr/>
          <p:nvPr/>
        </p:nvGrpSpPr>
        <p:grpSpPr>
          <a:xfrm>
            <a:off x="890698" y="1161890"/>
            <a:ext cx="11254768" cy="5761201"/>
            <a:chOff x="928633" y="1096354"/>
            <a:chExt cx="11254768" cy="5761201"/>
          </a:xfrm>
        </p:grpSpPr>
        <p:grpSp>
          <p:nvGrpSpPr>
            <p:cNvPr id="8" name="Agrupar 7"/>
            <p:cNvGrpSpPr/>
            <p:nvPr/>
          </p:nvGrpSpPr>
          <p:grpSpPr>
            <a:xfrm>
              <a:off x="928633" y="1096354"/>
              <a:ext cx="11254768" cy="5761201"/>
              <a:chOff x="928633" y="1096354"/>
              <a:chExt cx="11254768" cy="5761201"/>
            </a:xfrm>
          </p:grpSpPr>
          <p:grpSp>
            <p:nvGrpSpPr>
              <p:cNvPr id="6" name="Agrupar 5"/>
              <p:cNvGrpSpPr/>
              <p:nvPr/>
            </p:nvGrpSpPr>
            <p:grpSpPr>
              <a:xfrm>
                <a:off x="928633" y="1096354"/>
                <a:ext cx="11254768" cy="5761201"/>
                <a:chOff x="928633" y="1096354"/>
                <a:chExt cx="11254768" cy="5761201"/>
              </a:xfrm>
            </p:grpSpPr>
            <p:grpSp>
              <p:nvGrpSpPr>
                <p:cNvPr id="5" name="Agrupar 4"/>
                <p:cNvGrpSpPr/>
                <p:nvPr/>
              </p:nvGrpSpPr>
              <p:grpSpPr>
                <a:xfrm>
                  <a:off x="928633" y="1096354"/>
                  <a:ext cx="11254768" cy="5761201"/>
                  <a:chOff x="927839" y="1096353"/>
                  <a:chExt cx="11254768" cy="5761201"/>
                </a:xfrm>
              </p:grpSpPr>
              <p:pic>
                <p:nvPicPr>
                  <p:cNvPr id="4" name="Imagem 3">
                    <a:extLst>
                      <a:ext uri="{FF2B5EF4-FFF2-40B4-BE49-F238E27FC236}">
                        <a16:creationId xmlns:a16="http://schemas.microsoft.com/office/drawing/2014/main" id="{77C0D7A3-B087-744D-90C7-39BB1ED6734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3"/>
                  <a:srcRect l="6187" t="19512" r="5542" b="1405"/>
                  <a:stretch/>
                </p:blipFill>
                <p:spPr>
                  <a:xfrm>
                    <a:off x="927839" y="1096353"/>
                    <a:ext cx="11254768" cy="5761201"/>
                  </a:xfrm>
                  <a:prstGeom prst="rect">
                    <a:avLst/>
                  </a:prstGeom>
                </p:spPr>
              </p:pic>
              <p:pic>
                <p:nvPicPr>
                  <p:cNvPr id="3" name="Imagem 2"/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6315075" y="2359742"/>
                    <a:ext cx="1682237" cy="599153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12" name="Imagem 11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641889" y="2359744"/>
                  <a:ext cx="674337" cy="608200"/>
                </a:xfrm>
                <a:prstGeom prst="rect">
                  <a:avLst/>
                </a:prstGeom>
              </p:spPr>
            </p:pic>
          </p:grpSp>
          <p:sp>
            <p:nvSpPr>
              <p:cNvPr id="7" name="Retângulo 6"/>
              <p:cNvSpPr/>
              <p:nvPr/>
            </p:nvSpPr>
            <p:spPr>
              <a:xfrm>
                <a:off x="8616747" y="3212976"/>
                <a:ext cx="2232575" cy="3384376"/>
              </a:xfrm>
              <a:prstGeom prst="rect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14" name="Picture 119"/>
            <p:cNvPicPr/>
            <p:nvPr/>
          </p:nvPicPr>
          <p:blipFill>
            <a:blip r:embed="rId6"/>
            <a:stretch/>
          </p:blipFill>
          <p:spPr>
            <a:xfrm>
              <a:off x="5223271" y="1886566"/>
              <a:ext cx="1221085" cy="1100253"/>
            </a:xfrm>
            <a:prstGeom prst="rect">
              <a:avLst/>
            </a:prstGeom>
            <a:ln w="9360">
              <a:noFill/>
            </a:ln>
          </p:spPr>
        </p:pic>
      </p:grpSp>
      <p:pic>
        <p:nvPicPr>
          <p:cNvPr id="17" name="Picture 37"/>
          <p:cNvPicPr/>
          <p:nvPr/>
        </p:nvPicPr>
        <p:blipFill>
          <a:blip r:embed="rId7"/>
          <a:stretch/>
        </p:blipFill>
        <p:spPr>
          <a:xfrm>
            <a:off x="8742236" y="4750815"/>
            <a:ext cx="576064" cy="696495"/>
          </a:xfrm>
          <a:prstGeom prst="rect">
            <a:avLst/>
          </a:prstGeom>
          <a:ln w="9360">
            <a:noFill/>
          </a:ln>
        </p:spPr>
      </p:pic>
      <p:pic>
        <p:nvPicPr>
          <p:cNvPr id="18" name="Picture 4">
            <a:extLst>
              <a:ext uri="{FF2B5EF4-FFF2-40B4-BE49-F238E27FC236}">
                <a16:creationId xmlns:a16="http://schemas.microsoft.com/office/drawing/2014/main" id="{35F1750E-0A88-C19B-AB32-FD037AED9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7359" y="5012653"/>
            <a:ext cx="524872" cy="510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IMAN | Virtual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5580" y="2067150"/>
            <a:ext cx="1176652" cy="11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ítulo 1">
            <a:extLst>
              <a:ext uri="{FF2B5EF4-FFF2-40B4-BE49-F238E27FC236}">
                <a16:creationId xmlns:a16="http://schemas.microsoft.com/office/drawing/2014/main" id="{6E20DC8D-7001-1AC0-F717-B09345AE7139}"/>
              </a:ext>
            </a:extLst>
          </p:cNvPr>
          <p:cNvSpPr txBox="1">
            <a:spLocks/>
          </p:cNvSpPr>
          <p:nvPr/>
        </p:nvSpPr>
        <p:spPr>
          <a:xfrm>
            <a:off x="1321924" y="230283"/>
            <a:ext cx="10349219" cy="7268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pt-BR" sz="2800" b="1" smtClean="0">
                <a:solidFill>
                  <a:prstClr val="black"/>
                </a:solidFill>
                <a:latin typeface="Calibri" panose="020F0502020204030204" pitchFamily="34" charset="0"/>
                <a:ea typeface="Microsoft YaHei" panose="020B0503020204020204" pitchFamily="34" charset="-122"/>
                <a:cs typeface="Calibri" panose="020F0502020204030204" pitchFamily="34" charset="0"/>
              </a:rPr>
              <a:t>REDE FEDERAL DE GESTÃO DE INCIDENTES CIBERNÉTICOS (ReGIC)</a:t>
            </a:r>
            <a:endParaRPr lang="pt-BR" sz="2800" b="1" dirty="0">
              <a:solidFill>
                <a:prstClr val="black"/>
              </a:solidFill>
              <a:latin typeface="Calibri" panose="020F0502020204030204" pitchFamily="34" charset="0"/>
              <a:ea typeface="Microsoft YaHei" panose="020B0503020204020204" pitchFamily="34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62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4700696" y="204961"/>
            <a:ext cx="5502076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PRINCIPAIS TAREFAS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7159831A-247A-D92B-9E1A-01707A1292D9}"/>
              </a:ext>
            </a:extLst>
          </p:cNvPr>
          <p:cNvGrpSpPr/>
          <p:nvPr/>
        </p:nvGrpSpPr>
        <p:grpSpPr>
          <a:xfrm>
            <a:off x="1188681" y="1531276"/>
            <a:ext cx="1975921" cy="4763666"/>
            <a:chOff x="800920" y="734823"/>
            <a:chExt cx="3336758" cy="7645255"/>
          </a:xfrm>
        </p:grpSpPr>
        <p:pic>
          <p:nvPicPr>
            <p:cNvPr id="43" name="Imagem 42" descr="Desenho de pessoa com uniforme militar&#10;&#10;Descrição gerada automaticamente com confiança média">
              <a:extLst>
                <a:ext uri="{FF2B5EF4-FFF2-40B4-BE49-F238E27FC236}">
                  <a16:creationId xmlns:a16="http://schemas.microsoft.com/office/drawing/2014/main" id="{1363D9E4-00A0-85BA-0A3F-41C242006A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3617" r="18819"/>
            <a:stretch/>
          </p:blipFill>
          <p:spPr>
            <a:xfrm>
              <a:off x="800920" y="734823"/>
              <a:ext cx="3336758" cy="7645255"/>
            </a:xfrm>
            <a:prstGeom prst="rect">
              <a:avLst/>
            </a:prstGeom>
          </p:spPr>
        </p:pic>
        <p:pic>
          <p:nvPicPr>
            <p:cNvPr id="44" name="Picture 2">
              <a:extLst>
                <a:ext uri="{FF2B5EF4-FFF2-40B4-BE49-F238E27FC236}">
                  <a16:creationId xmlns:a16="http://schemas.microsoft.com/office/drawing/2014/main" id="{C275DA4B-D430-8371-69B2-F3757DF29E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1679" y="2486526"/>
              <a:ext cx="432056" cy="30242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Agrupar 7"/>
          <p:cNvGrpSpPr/>
          <p:nvPr/>
        </p:nvGrpSpPr>
        <p:grpSpPr>
          <a:xfrm>
            <a:off x="3563531" y="764704"/>
            <a:ext cx="7717620" cy="5507962"/>
            <a:chOff x="3563531" y="978231"/>
            <a:chExt cx="7717620" cy="5507962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36554" y="1210694"/>
              <a:ext cx="7245182" cy="5219174"/>
            </a:xfrm>
            <a:prstGeom prst="rect">
              <a:avLst/>
            </a:prstGeom>
          </p:spPr>
        </p:pic>
        <p:grpSp>
          <p:nvGrpSpPr>
            <p:cNvPr id="14" name="Agrupar 13"/>
            <p:cNvGrpSpPr/>
            <p:nvPr/>
          </p:nvGrpSpPr>
          <p:grpSpPr>
            <a:xfrm>
              <a:off x="6295501" y="2913425"/>
              <a:ext cx="2478714" cy="1967639"/>
              <a:chOff x="1473792" y="5061046"/>
              <a:chExt cx="2039009" cy="1635598"/>
            </a:xfrm>
          </p:grpSpPr>
          <p:sp>
            <p:nvSpPr>
              <p:cNvPr id="15" name="Retângulo 14"/>
              <p:cNvSpPr/>
              <p:nvPr/>
            </p:nvSpPr>
            <p:spPr>
              <a:xfrm>
                <a:off x="1560290" y="5087423"/>
                <a:ext cx="1952511" cy="1609221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grpSp>
            <p:nvGrpSpPr>
              <p:cNvPr id="16" name="Agrupar 15"/>
              <p:cNvGrpSpPr/>
              <p:nvPr/>
            </p:nvGrpSpPr>
            <p:grpSpPr>
              <a:xfrm>
                <a:off x="1473792" y="5061046"/>
                <a:ext cx="2016937" cy="1587559"/>
                <a:chOff x="4787234" y="2954605"/>
                <a:chExt cx="2593205" cy="1937230"/>
              </a:xfrm>
            </p:grpSpPr>
            <p:pic>
              <p:nvPicPr>
                <p:cNvPr id="17" name="Imagem 16">
                  <a:extLst>
                    <a:ext uri="{FF2B5EF4-FFF2-40B4-BE49-F238E27FC236}">
                      <a16:creationId xmlns:a16="http://schemas.microsoft.com/office/drawing/2014/main" id="{A711DEEB-75C9-91E3-83E4-E97F0B3B1F6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2918" t="26180" r="22976" b="12952"/>
                <a:stretch/>
              </p:blipFill>
              <p:spPr>
                <a:xfrm>
                  <a:off x="5538564" y="2954605"/>
                  <a:ext cx="1063152" cy="970185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18" name="CaixaDeTexto 17"/>
                <p:cNvSpPr txBox="1"/>
                <p:nvPr/>
              </p:nvSpPr>
              <p:spPr>
                <a:xfrm>
                  <a:off x="4787234" y="3955267"/>
                  <a:ext cx="2593205" cy="93656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DESENVOLVER </a:t>
                  </a:r>
                </a:p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E </a:t>
                  </a:r>
                </a:p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APLICAR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38" name="Agrupar 37"/>
            <p:cNvGrpSpPr/>
            <p:nvPr/>
          </p:nvGrpSpPr>
          <p:grpSpPr>
            <a:xfrm>
              <a:off x="3563531" y="4575575"/>
              <a:ext cx="2627096" cy="1910618"/>
              <a:chOff x="10198205" y="5092103"/>
              <a:chExt cx="2068589" cy="1587138"/>
            </a:xfrm>
          </p:grpSpPr>
          <p:grpSp>
            <p:nvGrpSpPr>
              <p:cNvPr id="39" name="Agrupar 38"/>
              <p:cNvGrpSpPr/>
              <p:nvPr/>
            </p:nvGrpSpPr>
            <p:grpSpPr>
              <a:xfrm>
                <a:off x="10697860" y="5214275"/>
                <a:ext cx="1568934" cy="1362276"/>
                <a:chOff x="3147748" y="1132030"/>
                <a:chExt cx="1568934" cy="1362276"/>
              </a:xfrm>
            </p:grpSpPr>
            <p:sp>
              <p:nvSpPr>
                <p:cNvPr id="41" name="CaixaDeTexto 40"/>
                <p:cNvSpPr txBox="1"/>
                <p:nvPr/>
              </p:nvSpPr>
              <p:spPr>
                <a:xfrm>
                  <a:off x="3245406" y="2187504"/>
                  <a:ext cx="1471276" cy="30680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b="1" dirty="0" smtClean="0">
                      <a:solidFill>
                        <a:schemeClr val="tx1"/>
                      </a:solidFill>
                    </a:rPr>
                    <a:t>ASSESSORAR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  <p:pic>
              <p:nvPicPr>
                <p:cNvPr id="42" name="Imagem 41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147748" y="1132030"/>
                  <a:ext cx="1041454" cy="1054154"/>
                </a:xfrm>
                <a:prstGeom prst="rect">
                  <a:avLst/>
                </a:prstGeom>
                <a:ln>
                  <a:noFill/>
                </a:ln>
              </p:spPr>
            </p:pic>
          </p:grpSp>
          <p:sp>
            <p:nvSpPr>
              <p:cNvPr id="40" name="Retângulo 39"/>
              <p:cNvSpPr/>
              <p:nvPr/>
            </p:nvSpPr>
            <p:spPr>
              <a:xfrm>
                <a:off x="10198205" y="5092103"/>
                <a:ext cx="1948007" cy="158713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0" name="Agrupar 19"/>
            <p:cNvGrpSpPr/>
            <p:nvPr/>
          </p:nvGrpSpPr>
          <p:grpSpPr>
            <a:xfrm>
              <a:off x="3867167" y="978231"/>
              <a:ext cx="1944216" cy="1671008"/>
              <a:chOff x="3728825" y="5091466"/>
              <a:chExt cx="1944216" cy="1671008"/>
            </a:xfrm>
          </p:grpSpPr>
          <p:sp>
            <p:nvSpPr>
              <p:cNvPr id="23" name="CaixaDeTexto 22"/>
              <p:cNvSpPr txBox="1"/>
              <p:nvPr/>
            </p:nvSpPr>
            <p:spPr>
              <a:xfrm>
                <a:off x="3845444" y="6393142"/>
                <a:ext cx="1776766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pt-BR" b="1" dirty="0" smtClean="0">
                    <a:solidFill>
                      <a:schemeClr val="tx1"/>
                    </a:solidFill>
                  </a:rPr>
                  <a:t>COLABORAR</a:t>
                </a:r>
                <a:endParaRPr lang="pt-BR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Retângulo 21"/>
              <p:cNvSpPr/>
              <p:nvPr/>
            </p:nvSpPr>
            <p:spPr>
              <a:xfrm>
                <a:off x="3728825" y="5091466"/>
                <a:ext cx="1944216" cy="160517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5" name="Agrupar 24"/>
            <p:cNvGrpSpPr/>
            <p:nvPr/>
          </p:nvGrpSpPr>
          <p:grpSpPr>
            <a:xfrm>
              <a:off x="9124394" y="1349775"/>
              <a:ext cx="2156757" cy="1681892"/>
              <a:chOff x="5786941" y="5092103"/>
              <a:chExt cx="2156757" cy="1681892"/>
            </a:xfrm>
          </p:grpSpPr>
          <p:grpSp>
            <p:nvGrpSpPr>
              <p:cNvPr id="26" name="Agrupar 25"/>
              <p:cNvGrpSpPr/>
              <p:nvPr/>
            </p:nvGrpSpPr>
            <p:grpSpPr>
              <a:xfrm>
                <a:off x="5786941" y="5394563"/>
                <a:ext cx="2156757" cy="1379432"/>
                <a:chOff x="2399520" y="3514375"/>
                <a:chExt cx="2942999" cy="2089302"/>
              </a:xfrm>
            </p:grpSpPr>
            <p:sp>
              <p:nvSpPr>
                <p:cNvPr id="30" name="CaixaDeTexto 29"/>
                <p:cNvSpPr txBox="1"/>
                <p:nvPr/>
              </p:nvSpPr>
              <p:spPr>
                <a:xfrm>
                  <a:off x="2399520" y="4345040"/>
                  <a:ext cx="2942999" cy="12586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PROPOR </a:t>
                  </a:r>
                </a:p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E </a:t>
                  </a:r>
                </a:p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EXECUTAR</a:t>
                  </a:r>
                  <a:endParaRPr lang="pt-BR" sz="1600" b="1" dirty="0">
                    <a:solidFill>
                      <a:schemeClr val="tx1"/>
                    </a:solidFill>
                  </a:endParaRPr>
                </a:p>
              </p:txBody>
            </p:sp>
            <p:pic>
              <p:nvPicPr>
                <p:cNvPr id="31" name="Imagem 405"/>
                <p:cNvPicPr/>
                <p:nvPr/>
              </p:nvPicPr>
              <p:blipFill>
                <a:blip r:embed="rId7"/>
                <a:stretch/>
              </p:blipFill>
              <p:spPr>
                <a:xfrm>
                  <a:off x="4043872" y="3514375"/>
                  <a:ext cx="829785" cy="496506"/>
                </a:xfrm>
                <a:prstGeom prst="rect">
                  <a:avLst/>
                </a:prstGeom>
                <a:ln>
                  <a:noFill/>
                </a:ln>
              </p:spPr>
            </p:pic>
          </p:grpSp>
          <p:sp>
            <p:nvSpPr>
              <p:cNvPr id="27" name="Retângulo 26"/>
              <p:cNvSpPr/>
              <p:nvPr/>
            </p:nvSpPr>
            <p:spPr>
              <a:xfrm>
                <a:off x="5889065" y="5092103"/>
                <a:ext cx="1952511" cy="1595381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32" name="Agrupar 31"/>
            <p:cNvGrpSpPr/>
            <p:nvPr/>
          </p:nvGrpSpPr>
          <p:grpSpPr>
            <a:xfrm>
              <a:off x="9088163" y="4686734"/>
              <a:ext cx="1948007" cy="1587138"/>
              <a:chOff x="8057600" y="5035541"/>
              <a:chExt cx="1948007" cy="1587138"/>
            </a:xfrm>
          </p:grpSpPr>
          <p:grpSp>
            <p:nvGrpSpPr>
              <p:cNvPr id="33" name="Agrupar 32"/>
              <p:cNvGrpSpPr/>
              <p:nvPr/>
            </p:nvGrpSpPr>
            <p:grpSpPr>
              <a:xfrm>
                <a:off x="8314839" y="5304980"/>
                <a:ext cx="1534594" cy="1266363"/>
                <a:chOff x="7922655" y="1270540"/>
                <a:chExt cx="2327582" cy="2236043"/>
              </a:xfrm>
            </p:grpSpPr>
            <p:pic>
              <p:nvPicPr>
                <p:cNvPr id="35" name="Imagem 34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297073" y="1270540"/>
                  <a:ext cx="1389928" cy="1424798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36" name="CaixaDeTexto 35"/>
                <p:cNvSpPr txBox="1"/>
                <p:nvPr/>
              </p:nvSpPr>
              <p:spPr>
                <a:xfrm>
                  <a:off x="7922655" y="2854446"/>
                  <a:ext cx="2327582" cy="6521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FOMENTAR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4" name="Retângulo 33"/>
              <p:cNvSpPr/>
              <p:nvPr/>
            </p:nvSpPr>
            <p:spPr>
              <a:xfrm>
                <a:off x="8057600" y="5035541"/>
                <a:ext cx="1948007" cy="158713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</p:grpSp>
      <p:sp>
        <p:nvSpPr>
          <p:cNvPr id="7" name="Retângulo 6"/>
          <p:cNvSpPr/>
          <p:nvPr/>
        </p:nvSpPr>
        <p:spPr>
          <a:xfrm>
            <a:off x="3927035" y="984170"/>
            <a:ext cx="7242475" cy="5219174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5" name="Picture 6_6"/>
          <p:cNvPicPr/>
          <p:nvPr/>
        </p:nvPicPr>
        <p:blipFill>
          <a:blip r:embed="rId9"/>
          <a:stretch/>
        </p:blipFill>
        <p:spPr>
          <a:xfrm>
            <a:off x="2634836" y="390012"/>
            <a:ext cx="1024200" cy="1141264"/>
          </a:xfrm>
          <a:prstGeom prst="rect">
            <a:avLst/>
          </a:prstGeom>
          <a:ln w="9360">
            <a:noFill/>
          </a:ln>
        </p:spPr>
      </p:pic>
      <p:pic>
        <p:nvPicPr>
          <p:cNvPr id="49" name="Imagem 4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42801" y="1132735"/>
            <a:ext cx="737842" cy="834608"/>
          </a:xfrm>
          <a:prstGeom prst="rect">
            <a:avLst/>
          </a:prstGeom>
        </p:spPr>
      </p:pic>
      <p:sp>
        <p:nvSpPr>
          <p:cNvPr id="2" name="Elipse 1"/>
          <p:cNvSpPr/>
          <p:nvPr/>
        </p:nvSpPr>
        <p:spPr>
          <a:xfrm>
            <a:off x="8829883" y="656852"/>
            <a:ext cx="2765432" cy="2692413"/>
          </a:xfrm>
          <a:prstGeom prst="ellipse">
            <a:avLst/>
          </a:prstGeom>
          <a:solidFill>
            <a:srgbClr val="00B0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6" name="Imagem 4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08132" y="1123104"/>
            <a:ext cx="1190130" cy="103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405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CustomShape 1"/>
          <p:cNvSpPr/>
          <p:nvPr/>
        </p:nvSpPr>
        <p:spPr>
          <a:xfrm>
            <a:off x="5357909" y="268700"/>
            <a:ext cx="6469808" cy="409362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113" tIns="44839" rIns="90113" bIns="44839" anchorCtr="1"/>
          <a:lstStyle/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2" spc="-1">
                <a:solidFill>
                  <a:srgbClr val="FFFFFF"/>
                </a:solidFill>
                <a:latin typeface="Candara"/>
                <a:ea typeface="Candara"/>
              </a:rPr>
              <a:t> </a:t>
            </a:r>
            <a:endParaRPr lang="en-US" sz="4402" spc="-1">
              <a:solidFill>
                <a:prstClr val="black"/>
              </a:solidFill>
              <a:latin typeface="Arial"/>
            </a:endParaRPr>
          </a:p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2" spc="-1">
              <a:solidFill>
                <a:prstClr val="black"/>
              </a:solidFill>
              <a:latin typeface="Arial"/>
            </a:endParaRPr>
          </a:p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2" spc="-1">
              <a:solidFill>
                <a:prstClr val="black"/>
              </a:solidFill>
              <a:latin typeface="Arial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3504506" y="26870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 smtClean="0">
                <a:solidFill>
                  <a:schemeClr val="tx1"/>
                </a:solidFill>
              </a:rPr>
              <a:t>RELAÇÕES INTERNACIONAIS</a:t>
            </a:r>
            <a:endParaRPr lang="pt-BR" sz="3200" b="1" dirty="0">
              <a:solidFill>
                <a:schemeClr val="tx1"/>
              </a:solidFill>
            </a:endParaRPr>
          </a:p>
        </p:txBody>
      </p:sp>
      <p:sp>
        <p:nvSpPr>
          <p:cNvPr id="12" name="CaixaDeTexto 11"/>
          <p:cNvSpPr txBox="1"/>
          <p:nvPr/>
        </p:nvSpPr>
        <p:spPr>
          <a:xfrm>
            <a:off x="1683160" y="5373216"/>
            <a:ext cx="97633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400" b="1" dirty="0" smtClean="0">
                <a:solidFill>
                  <a:schemeClr val="tx1"/>
                </a:solidFill>
                <a:latin typeface="Aerial"/>
                <a:cs typeface="Courier New" panose="02070309020205020404" pitchFamily="49" charset="0"/>
              </a:rPr>
              <a:t>   POSICIONAR O COMDCIBER </a:t>
            </a:r>
            <a:r>
              <a:rPr lang="pt-BR" sz="2400" b="1" dirty="0">
                <a:solidFill>
                  <a:schemeClr val="tx1"/>
                </a:solidFill>
                <a:latin typeface="Aerial"/>
                <a:cs typeface="Courier New" panose="02070309020205020404" pitchFamily="49" charset="0"/>
              </a:rPr>
              <a:t>E O BRASIL COMO PARCEIRO CONFIÁVEL E DOTADO DE ELEVADA CAPACIDADE TÉCNICA E ORGANIZACIONAL PARA CONDUZIR AÇÕES </a:t>
            </a:r>
            <a:r>
              <a:rPr lang="pt-BR" sz="2400" b="1" dirty="0" smtClean="0">
                <a:solidFill>
                  <a:schemeClr val="tx1"/>
                </a:solidFill>
                <a:latin typeface="Aerial"/>
                <a:cs typeface="Courier New" panose="02070309020205020404" pitchFamily="49" charset="0"/>
              </a:rPr>
              <a:t>CIBERNÉTICAS.</a:t>
            </a:r>
            <a:endParaRPr lang="pt-BR" sz="2400" b="1" dirty="0">
              <a:solidFill>
                <a:schemeClr val="tx1"/>
              </a:solidFill>
              <a:latin typeface="Aerial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605" y="1412776"/>
            <a:ext cx="5991691" cy="356285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277" y="2225975"/>
            <a:ext cx="4752528" cy="2738132"/>
          </a:xfrm>
          <a:prstGeom prst="rect">
            <a:avLst/>
          </a:prstGeom>
        </p:spPr>
      </p:pic>
      <p:sp>
        <p:nvSpPr>
          <p:cNvPr id="10" name="CaixaDeTexto 9"/>
          <p:cNvSpPr txBox="1"/>
          <p:nvPr/>
        </p:nvSpPr>
        <p:spPr>
          <a:xfrm>
            <a:off x="1158163" y="1410269"/>
            <a:ext cx="43567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 smtClean="0">
                <a:solidFill>
                  <a:schemeClr val="tx1"/>
                </a:solidFill>
              </a:rPr>
              <a:t>PLANEJAMENTO ESTRATÉGICO</a:t>
            </a:r>
          </a:p>
          <a:p>
            <a:pPr algn="ctr"/>
            <a:r>
              <a:rPr lang="pt-BR" sz="2000" b="1" dirty="0" smtClean="0">
                <a:solidFill>
                  <a:schemeClr val="tx1"/>
                </a:solidFill>
              </a:rPr>
              <a:t> 2024-2027</a:t>
            </a:r>
            <a:endParaRPr lang="pt-BR" sz="2000" b="1" dirty="0">
              <a:solidFill>
                <a:schemeClr val="tx1"/>
              </a:solidFill>
            </a:endParaRPr>
          </a:p>
        </p:txBody>
      </p:sp>
      <p:sp>
        <p:nvSpPr>
          <p:cNvPr id="7" name="Retângulo Arredondado 6"/>
          <p:cNvSpPr/>
          <p:nvPr/>
        </p:nvSpPr>
        <p:spPr>
          <a:xfrm>
            <a:off x="1488281" y="5289304"/>
            <a:ext cx="10153128" cy="1368152"/>
          </a:xfrm>
          <a:prstGeom prst="roundRect">
            <a:avLst/>
          </a:prstGeom>
          <a:solidFill>
            <a:schemeClr val="accent6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4317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44466" y="1412776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smtClean="0"/>
              <a:t>Forum iberoamericano</a:t>
            </a:r>
            <a:endParaRPr lang="pt-BR" dirty="0"/>
          </a:p>
        </p:txBody>
      </p:sp>
      <p:sp>
        <p:nvSpPr>
          <p:cNvPr id="2" name="CaixaDeTexto 1"/>
          <p:cNvSpPr txBox="1"/>
          <p:nvPr/>
        </p:nvSpPr>
        <p:spPr>
          <a:xfrm>
            <a:off x="3559816" y="32639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29-30 MAIO, 2023</a:t>
            </a:r>
          </a:p>
          <a:p>
            <a:pPr algn="ctr"/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   Tallinn/</a:t>
            </a:r>
            <a:r>
              <a:rPr lang="en-US" b="1" spc="-1" dirty="0" err="1" smtClean="0">
                <a:solidFill>
                  <a:prstClr val="black"/>
                </a:solidFill>
                <a:latin typeface="Calibri"/>
              </a:rPr>
              <a:t>Estônia</a:t>
            </a:r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 </a:t>
            </a:r>
            <a:endParaRPr lang="pt-BR" dirty="0"/>
          </a:p>
        </p:txBody>
      </p:sp>
      <p:sp>
        <p:nvSpPr>
          <p:cNvPr id="7" name="CaixaDeTexto 6"/>
          <p:cNvSpPr txBox="1"/>
          <p:nvPr/>
        </p:nvSpPr>
        <p:spPr>
          <a:xfrm>
            <a:off x="3552752" y="4566516"/>
            <a:ext cx="21435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     2-3 OUT, 2023</a:t>
            </a:r>
          </a:p>
          <a:p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   </a:t>
            </a:r>
            <a:r>
              <a:rPr lang="en-US" b="1" spc="-1" dirty="0" err="1" smtClean="0">
                <a:solidFill>
                  <a:prstClr val="black"/>
                </a:solidFill>
                <a:latin typeface="Calibri"/>
              </a:rPr>
              <a:t>Cracóvia</a:t>
            </a:r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/</a:t>
            </a:r>
            <a:r>
              <a:rPr lang="en-US" b="1" spc="-1" dirty="0" err="1" smtClean="0">
                <a:solidFill>
                  <a:prstClr val="black"/>
                </a:solidFill>
                <a:latin typeface="Calibri"/>
              </a:rPr>
              <a:t>Polônia</a:t>
            </a:r>
            <a:r>
              <a:rPr lang="en-US" b="1" spc="-1" dirty="0" smtClean="0">
                <a:solidFill>
                  <a:prstClr val="black"/>
                </a:solidFill>
                <a:latin typeface="Calibri"/>
              </a:rPr>
              <a:t> </a:t>
            </a:r>
            <a:endParaRPr lang="pt-BR" dirty="0"/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82" y="3392304"/>
            <a:ext cx="2182134" cy="28037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8" name="CaixaDeTexto 7"/>
          <p:cNvSpPr txBox="1"/>
          <p:nvPr/>
        </p:nvSpPr>
        <p:spPr>
          <a:xfrm>
            <a:off x="9699176" y="19566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spc="-1" dirty="0" smtClean="0">
                <a:solidFill>
                  <a:schemeClr val="tx1"/>
                </a:solidFill>
                <a:latin typeface="Calibri"/>
              </a:rPr>
              <a:t>27-28 MAIO, 2024</a:t>
            </a:r>
          </a:p>
          <a:p>
            <a:pPr algn="ctr"/>
            <a:r>
              <a:rPr lang="en-US" b="1" spc="-1" dirty="0" smtClean="0">
                <a:solidFill>
                  <a:schemeClr val="tx1"/>
                </a:solidFill>
                <a:latin typeface="Calibri"/>
              </a:rPr>
              <a:t>  Tallinn/</a:t>
            </a:r>
            <a:r>
              <a:rPr lang="en-US" b="1" spc="-1" dirty="0" err="1" smtClean="0">
                <a:solidFill>
                  <a:schemeClr val="tx1"/>
                </a:solidFill>
                <a:latin typeface="Calibri"/>
              </a:rPr>
              <a:t>Estônia</a:t>
            </a:r>
            <a:r>
              <a:rPr lang="en-US" b="1" spc="-1" dirty="0" smtClean="0">
                <a:solidFill>
                  <a:schemeClr val="tx1"/>
                </a:solidFill>
                <a:latin typeface="Calibri"/>
              </a:rPr>
              <a:t> </a:t>
            </a:r>
            <a:endParaRPr lang="pt-BR" dirty="0">
              <a:solidFill>
                <a:schemeClr val="tx1"/>
              </a:solidFill>
            </a:endParaRPr>
          </a:p>
        </p:txBody>
      </p:sp>
      <p:sp>
        <p:nvSpPr>
          <p:cNvPr id="10" name="Google Shape;107;p15"/>
          <p:cNvSpPr txBox="1"/>
          <p:nvPr/>
        </p:nvSpPr>
        <p:spPr>
          <a:xfrm>
            <a:off x="2249917" y="120304"/>
            <a:ext cx="8092405" cy="64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DIPLOMACIA MILITAR CIBERNÉTICA</a:t>
            </a:r>
            <a:endParaRPr sz="3600" b="1" i="0" u="none" strike="noStrike" cap="none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" name="Imagem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387" y="802382"/>
            <a:ext cx="3816424" cy="2544092"/>
          </a:xfrm>
          <a:prstGeom prst="rect">
            <a:avLst/>
          </a:prstGeom>
        </p:spPr>
      </p:pic>
      <p:pic>
        <p:nvPicPr>
          <p:cNvPr id="13" name="Imagem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150" y="915707"/>
            <a:ext cx="3944532" cy="22851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11" name="Imagem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9387" y="3600393"/>
            <a:ext cx="3816424" cy="2578578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9699176" y="4583673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spc="-1" dirty="0" smtClean="0">
                <a:solidFill>
                  <a:schemeClr val="tx1"/>
                </a:solidFill>
                <a:latin typeface="Calibri"/>
              </a:rPr>
              <a:t>24-26 SET, 2024</a:t>
            </a:r>
          </a:p>
          <a:p>
            <a:pPr algn="ctr"/>
            <a:r>
              <a:rPr lang="en-US" b="1" spc="-1" dirty="0" smtClean="0">
                <a:solidFill>
                  <a:schemeClr val="tx1"/>
                </a:solidFill>
                <a:latin typeface="Calibri"/>
              </a:rPr>
              <a:t>  </a:t>
            </a:r>
            <a:r>
              <a:rPr lang="en-US" b="1" spc="-1" dirty="0" err="1" smtClean="0">
                <a:solidFill>
                  <a:schemeClr val="tx1"/>
                </a:solidFill>
                <a:latin typeface="Calibri"/>
              </a:rPr>
              <a:t>Málaga</a:t>
            </a:r>
            <a:r>
              <a:rPr lang="en-US" b="1" spc="-1" dirty="0" smtClean="0">
                <a:solidFill>
                  <a:schemeClr val="tx1"/>
                </a:solidFill>
                <a:latin typeface="Calibri"/>
              </a:rPr>
              <a:t>/</a:t>
            </a:r>
            <a:r>
              <a:rPr lang="en-US" b="1" spc="-1" dirty="0" err="1" smtClean="0">
                <a:solidFill>
                  <a:schemeClr val="tx1"/>
                </a:solidFill>
                <a:latin typeface="Calibri"/>
              </a:rPr>
              <a:t>Espanha</a:t>
            </a:r>
            <a:endParaRPr lang="pt-BR" dirty="0">
              <a:solidFill>
                <a:schemeClr val="tx1"/>
              </a:solidFill>
            </a:endParaRPr>
          </a:p>
        </p:txBody>
      </p:sp>
      <p:sp>
        <p:nvSpPr>
          <p:cNvPr id="14" name="Google Shape;107;p15"/>
          <p:cNvSpPr txBox="1"/>
          <p:nvPr/>
        </p:nvSpPr>
        <p:spPr>
          <a:xfrm>
            <a:off x="2540893" y="6234821"/>
            <a:ext cx="8092405" cy="64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CYBER COMMANDERS FORUM - CCF</a:t>
            </a:r>
            <a:endParaRPr sz="3600" b="1" i="0" u="none" strike="noStrike" cap="none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4334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Número de Slide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17</a:t>
            </a:fld>
            <a:endParaRPr lang="pt-BR" dirty="0"/>
          </a:p>
        </p:txBody>
      </p:sp>
      <p:sp>
        <p:nvSpPr>
          <p:cNvPr id="5" name="Forma Livre: Forma 5">
            <a:extLst>
              <a:ext uri="{FF2B5EF4-FFF2-40B4-BE49-F238E27FC236}">
                <a16:creationId xmlns:a16="http://schemas.microsoft.com/office/drawing/2014/main" id="{E4BB267A-CF4E-929F-5C5D-02836790832B}"/>
              </a:ext>
            </a:extLst>
          </p:cNvPr>
          <p:cNvSpPr>
            <a:spLocks/>
          </p:cNvSpPr>
          <p:nvPr/>
        </p:nvSpPr>
        <p:spPr bwMode="auto">
          <a:xfrm>
            <a:off x="1401091" y="116805"/>
            <a:ext cx="10585176" cy="586953"/>
          </a:xfrm>
          <a:custGeom>
            <a:avLst/>
            <a:gdLst>
              <a:gd name="T0" fmla="*/ 3050278 w 21600"/>
              <a:gd name="T1" fmla="*/ 0 h 21600"/>
              <a:gd name="T2" fmla="*/ 6100556 w 21600"/>
              <a:gd name="T3" fmla="*/ 290701 h 21600"/>
              <a:gd name="T4" fmla="*/ 3050278 w 21600"/>
              <a:gd name="T5" fmla="*/ 581402 h 21600"/>
              <a:gd name="T6" fmla="*/ 0 w 21600"/>
              <a:gd name="T7" fmla="*/ 290701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4" tIns="46798" rIns="90004" bIns="46798" anchorCtr="1">
            <a:spAutoFit/>
          </a:bodyPr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5pPr>
            <a:lvl6pPr marL="25146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6pPr>
            <a:lvl7pPr marL="29718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7pPr>
            <a:lvl8pPr marL="34290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8pPr>
            <a:lvl9pPr marL="38862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pt-BR" altLang="en-BR" sz="3200" b="1" dirty="0" smtClean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FÓRUM </a:t>
            </a:r>
            <a:r>
              <a:rPr lang="pt-BR" altLang="en-BR" sz="3200" b="1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IBERO-AMERICANO DE DEFESA CIBERNÉTICA</a:t>
            </a:r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067182EA-0AE1-DD09-D6A7-D54BEE6AD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201" y="1046787"/>
            <a:ext cx="2008717" cy="2008717"/>
          </a:xfrm>
          <a:prstGeom prst="rect">
            <a:avLst/>
          </a:prstGeom>
        </p:spPr>
      </p:pic>
      <p:sp>
        <p:nvSpPr>
          <p:cNvPr id="26" name="CaixaDeTexto 25"/>
          <p:cNvSpPr txBox="1"/>
          <p:nvPr/>
        </p:nvSpPr>
        <p:spPr>
          <a:xfrm>
            <a:off x="668449" y="3179827"/>
            <a:ext cx="2730223" cy="677108"/>
          </a:xfrm>
          <a:prstGeom prst="rect">
            <a:avLst/>
          </a:prstGeom>
          <a:noFill/>
          <a:ln w="57150" cmpd="tri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2 </a:t>
            </a:r>
            <a:r>
              <a:rPr lang="pt-BR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 4 </a:t>
            </a:r>
            <a:r>
              <a:rPr lang="pt-BR" sz="2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SET 24</a:t>
            </a:r>
            <a:endParaRPr lang="pt-BR" sz="2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pt-BR" b="1" dirty="0">
                <a:solidFill>
                  <a:srgbClr val="FF0000"/>
                </a:solidFill>
                <a:latin typeface="Comic Sans MS" panose="030F0702030302020204" pitchFamily="66" charset="0"/>
              </a:rPr>
              <a:t>Forte </a:t>
            </a:r>
            <a:r>
              <a:rPr lang="pt-BR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de Copacabana</a:t>
            </a:r>
            <a:endParaRPr lang="pt-BR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B562C304-2FCA-2CF4-FC41-6A3BC701F3E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55"/>
          <a:stretch/>
        </p:blipFill>
        <p:spPr>
          <a:xfrm>
            <a:off x="7032898" y="4041352"/>
            <a:ext cx="4825874" cy="2591011"/>
          </a:xfrm>
          <a:prstGeom prst="rect">
            <a:avLst/>
          </a:prstGeom>
          <a:ln w="6350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06DBF37-A467-5394-7772-3EF87CB8D0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7" r="8942" b="13809"/>
          <a:stretch/>
        </p:blipFill>
        <p:spPr>
          <a:xfrm>
            <a:off x="3473998" y="905553"/>
            <a:ext cx="4325063" cy="3063940"/>
          </a:xfrm>
          <a:prstGeom prst="rect">
            <a:avLst/>
          </a:prstGeom>
        </p:spPr>
      </p:pic>
      <p:grpSp>
        <p:nvGrpSpPr>
          <p:cNvPr id="15" name="Group 41"/>
          <p:cNvGrpSpPr/>
          <p:nvPr/>
        </p:nvGrpSpPr>
        <p:grpSpPr>
          <a:xfrm>
            <a:off x="3405212" y="4393240"/>
            <a:ext cx="2098386" cy="657791"/>
            <a:chOff x="9042619" y="5131747"/>
            <a:chExt cx="2808360" cy="942120"/>
          </a:xfrm>
        </p:grpSpPr>
        <p:sp>
          <p:nvSpPr>
            <p:cNvPr id="16" name="Google Shape;301;p18"/>
            <p:cNvSpPr/>
            <p:nvPr/>
          </p:nvSpPr>
          <p:spPr>
            <a:xfrm>
              <a:off x="9042619" y="5131747"/>
              <a:ext cx="2808360" cy="942120"/>
            </a:xfrm>
            <a:prstGeom prst="roundRect">
              <a:avLst>
                <a:gd name="adj" fmla="val 50000"/>
              </a:avLst>
            </a:prstGeom>
            <a:gradFill rotWithShape="0">
              <a:gsLst>
                <a:gs pos="0">
                  <a:srgbClr val="009973"/>
                </a:gs>
                <a:gs pos="100000">
                  <a:srgbClr val="60C99C"/>
                </a:gs>
              </a:gsLst>
              <a:lin ang="5400000"/>
            </a:gradFill>
            <a:ln w="0">
              <a:noFill/>
            </a:ln>
            <a:effectLst>
              <a:outerShdw blurRad="150120" dist="250081" dir="8461089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7" name="Google Shape;291;p18"/>
            <p:cNvSpPr/>
            <p:nvPr/>
          </p:nvSpPr>
          <p:spPr>
            <a:xfrm flipH="1">
              <a:off x="9258621" y="5273691"/>
              <a:ext cx="2376360" cy="772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tIns="91428" bIns="91428" anchor="ctr">
              <a:noAutofit/>
            </a:bodyPr>
            <a:lstStyle/>
            <a:p>
              <a:pPr algn="ctr">
                <a:lnSpc>
                  <a:spcPct val="90000"/>
                </a:lnSpc>
                <a:spcAft>
                  <a:spcPts val="700"/>
                </a:spcAft>
              </a:pPr>
              <a:r>
                <a:rPr lang="pt-BR" sz="2000" b="1" spc="-1" dirty="0" smtClean="0">
                  <a:solidFill>
                    <a:srgbClr val="000000"/>
                  </a:solidFill>
                  <a:ea typeface="Microsoft YaHei"/>
                </a:rPr>
                <a:t>CAPACITAÇÃO</a:t>
              </a:r>
              <a:endParaRPr lang="pt-BR" sz="2000" b="1" spc="-1" dirty="0">
                <a:latin typeface="Arial"/>
              </a:endParaRPr>
            </a:p>
          </p:txBody>
        </p:sp>
      </p:grpSp>
      <p:grpSp>
        <p:nvGrpSpPr>
          <p:cNvPr id="18" name="Group 41"/>
          <p:cNvGrpSpPr/>
          <p:nvPr/>
        </p:nvGrpSpPr>
        <p:grpSpPr>
          <a:xfrm>
            <a:off x="3473998" y="5986579"/>
            <a:ext cx="2071905" cy="636350"/>
            <a:chOff x="12084130" y="5155948"/>
            <a:chExt cx="2808360" cy="942120"/>
          </a:xfrm>
        </p:grpSpPr>
        <p:sp>
          <p:nvSpPr>
            <p:cNvPr id="20" name="Google Shape;301;p18"/>
            <p:cNvSpPr/>
            <p:nvPr/>
          </p:nvSpPr>
          <p:spPr>
            <a:xfrm>
              <a:off x="12084130" y="5155948"/>
              <a:ext cx="2808360" cy="942120"/>
            </a:xfrm>
            <a:prstGeom prst="roundRect">
              <a:avLst>
                <a:gd name="adj" fmla="val 50000"/>
              </a:avLst>
            </a:prstGeom>
            <a:gradFill rotWithShape="0">
              <a:gsLst>
                <a:gs pos="0">
                  <a:srgbClr val="009973"/>
                </a:gs>
                <a:gs pos="100000">
                  <a:srgbClr val="60C99C"/>
                </a:gs>
              </a:gsLst>
              <a:lin ang="5400000"/>
            </a:gradFill>
            <a:ln w="0">
              <a:noFill/>
            </a:ln>
            <a:effectLst>
              <a:outerShdw blurRad="150120" dist="250081" dir="8461089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1" name="Google Shape;291;p18"/>
            <p:cNvSpPr/>
            <p:nvPr/>
          </p:nvSpPr>
          <p:spPr>
            <a:xfrm flipH="1">
              <a:off x="12313476" y="5240727"/>
              <a:ext cx="2376359" cy="772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tIns="91428" bIns="91428" anchor="ctr">
              <a:noAutofit/>
            </a:bodyPr>
            <a:lstStyle/>
            <a:p>
              <a:pPr algn="ctr">
                <a:lnSpc>
                  <a:spcPct val="90000"/>
                </a:lnSpc>
                <a:spcAft>
                  <a:spcPts val="700"/>
                </a:spcAft>
              </a:pPr>
              <a:r>
                <a:rPr lang="pt-BR" sz="2000" b="1" spc="-1" dirty="0" smtClean="0">
                  <a:solidFill>
                    <a:srgbClr val="000000"/>
                  </a:solidFill>
                  <a:ea typeface="Microsoft YaHei"/>
                </a:rPr>
                <a:t>EXERCÍCIOS</a:t>
              </a:r>
              <a:endParaRPr lang="pt-BR" sz="2000" b="1" spc="-1" dirty="0">
                <a:latin typeface="Arial"/>
              </a:endParaRPr>
            </a:p>
          </p:txBody>
        </p:sp>
      </p:grpSp>
      <p:pic>
        <p:nvPicPr>
          <p:cNvPr id="22" name="Imagem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6092" y="4659855"/>
            <a:ext cx="979992" cy="987348"/>
          </a:xfrm>
          <a:prstGeom prst="rect">
            <a:avLst/>
          </a:prstGeom>
        </p:spPr>
      </p:pic>
      <p:sp>
        <p:nvSpPr>
          <p:cNvPr id="23" name="CustomShape 1"/>
          <p:cNvSpPr/>
          <p:nvPr/>
        </p:nvSpPr>
        <p:spPr>
          <a:xfrm>
            <a:off x="5618694" y="5617771"/>
            <a:ext cx="1396065" cy="46021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pt-BR" sz="2400" b="1" spc="-1" dirty="0" smtClean="0">
                <a:solidFill>
                  <a:schemeClr val="accent1"/>
                </a:solidFill>
                <a:ea typeface="Microsoft YaHei"/>
              </a:rPr>
              <a:t>CAE/MD</a:t>
            </a:r>
            <a:endParaRPr lang="pt-BR" sz="2400" spc="-1" dirty="0">
              <a:solidFill>
                <a:schemeClr val="accent1"/>
              </a:solidFill>
              <a:latin typeface="Arial"/>
            </a:endParaRPr>
          </a:p>
        </p:txBody>
      </p:sp>
      <p:pic>
        <p:nvPicPr>
          <p:cNvPr id="27" name="Imagem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2626" y="4055019"/>
            <a:ext cx="1182135" cy="7880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Imagem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74387" y="796382"/>
            <a:ext cx="4301021" cy="3155857"/>
          </a:xfrm>
          <a:prstGeom prst="rect">
            <a:avLst/>
          </a:prstGeom>
        </p:spPr>
      </p:pic>
      <p:grpSp>
        <p:nvGrpSpPr>
          <p:cNvPr id="24" name="Group 41"/>
          <p:cNvGrpSpPr/>
          <p:nvPr/>
        </p:nvGrpSpPr>
        <p:grpSpPr>
          <a:xfrm>
            <a:off x="1180029" y="5248963"/>
            <a:ext cx="2575120" cy="657791"/>
            <a:chOff x="9042619" y="5131747"/>
            <a:chExt cx="2808360" cy="942120"/>
          </a:xfrm>
        </p:grpSpPr>
        <p:sp>
          <p:nvSpPr>
            <p:cNvPr id="25" name="Google Shape;301;p18"/>
            <p:cNvSpPr/>
            <p:nvPr/>
          </p:nvSpPr>
          <p:spPr>
            <a:xfrm>
              <a:off x="9042619" y="5131747"/>
              <a:ext cx="2808360" cy="942120"/>
            </a:xfrm>
            <a:prstGeom prst="roundRect">
              <a:avLst>
                <a:gd name="adj" fmla="val 50000"/>
              </a:avLst>
            </a:prstGeom>
            <a:gradFill rotWithShape="0">
              <a:gsLst>
                <a:gs pos="0">
                  <a:srgbClr val="009973"/>
                </a:gs>
                <a:gs pos="100000">
                  <a:srgbClr val="60C99C"/>
                </a:gs>
              </a:gsLst>
              <a:lin ang="5400000"/>
            </a:gradFill>
            <a:ln w="0">
              <a:noFill/>
            </a:ln>
            <a:effectLst>
              <a:outerShdw blurRad="150120" dist="250081" dir="8461089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8" name="Google Shape;291;p18"/>
            <p:cNvSpPr/>
            <p:nvPr/>
          </p:nvSpPr>
          <p:spPr>
            <a:xfrm flipH="1">
              <a:off x="9258621" y="5273691"/>
              <a:ext cx="2376360" cy="772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tIns="91428" bIns="91428" anchor="ctr">
              <a:noAutofit/>
            </a:bodyPr>
            <a:lstStyle/>
            <a:p>
              <a:pPr algn="ctr">
                <a:lnSpc>
                  <a:spcPct val="90000"/>
                </a:lnSpc>
                <a:spcAft>
                  <a:spcPts val="700"/>
                </a:spcAft>
              </a:pPr>
              <a:r>
                <a:rPr lang="pt-BR" sz="1600" b="1" spc="-1" dirty="0" smtClean="0">
                  <a:solidFill>
                    <a:srgbClr val="000000"/>
                  </a:solidFill>
                  <a:ea typeface="Microsoft YaHei"/>
                </a:rPr>
                <a:t>COMPARTILHAMENTO DE INFORMAÇÕES</a:t>
              </a:r>
              <a:endParaRPr lang="pt-BR" sz="1600" b="1" spc="-1" dirty="0">
                <a:latin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6702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CustomShape 12"/>
          <p:cNvSpPr/>
          <p:nvPr/>
        </p:nvSpPr>
        <p:spPr>
          <a:xfrm>
            <a:off x="2148679" y="260648"/>
            <a:ext cx="10212811" cy="116840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06" tIns="54353" rIns="108706" bIns="54353" anchor="t">
            <a:noAutofit/>
          </a:bodyPr>
          <a:lstStyle/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3200" b="1" spc="-1" dirty="0">
                <a:solidFill>
                  <a:srgbClr val="000000"/>
                </a:solidFill>
                <a:ea typeface="Archivo"/>
              </a:rPr>
              <a:t>ESTÁGIO INTERNACIONAL DE DEFESA CIBERNÉTICA</a:t>
            </a:r>
            <a:endParaRPr lang="pt-BR" sz="3200" b="1" spc="-1" dirty="0">
              <a:solidFill>
                <a:prstClr val="black"/>
              </a:solidFill>
              <a:ea typeface="DejaVu Sans"/>
              <a:cs typeface="DejaVu Sans"/>
            </a:endParaRPr>
          </a:p>
        </p:txBody>
      </p:sp>
      <p:sp>
        <p:nvSpPr>
          <p:cNvPr id="1007" name="CustomShape 13"/>
          <p:cNvSpPr/>
          <p:nvPr/>
        </p:nvSpPr>
        <p:spPr>
          <a:xfrm>
            <a:off x="2015015" y="3834042"/>
            <a:ext cx="4999029" cy="6485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89988" tIns="46794" rIns="89988" bIns="46794" anchor="t">
            <a:spAutoFit/>
          </a:bodyPr>
          <a:lstStyle/>
          <a:p>
            <a:pPr defTabSz="9144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spc="-1" dirty="0">
                <a:solidFill>
                  <a:srgbClr val="FF0000"/>
                </a:solidFill>
                <a:latin typeface="Calibri"/>
              </a:rPr>
              <a:t>13 a 24 </a:t>
            </a:r>
            <a:r>
              <a:rPr lang="en-US" sz="2400" b="1" spc="-1" dirty="0" smtClean="0">
                <a:solidFill>
                  <a:srgbClr val="FF0000"/>
                </a:solidFill>
                <a:latin typeface="Calibri"/>
              </a:rPr>
              <a:t>MAIO 24</a:t>
            </a:r>
            <a:endParaRPr lang="en-US" sz="2400" b="1" spc="-1" dirty="0">
              <a:solidFill>
                <a:srgbClr val="FF0000"/>
              </a:solidFill>
              <a:latin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8631" y="4526923"/>
            <a:ext cx="3694193" cy="1983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5" name="Agrupar 4"/>
          <p:cNvGrpSpPr/>
          <p:nvPr/>
        </p:nvGrpSpPr>
        <p:grpSpPr>
          <a:xfrm>
            <a:off x="1154953" y="983069"/>
            <a:ext cx="4456987" cy="2877979"/>
            <a:chOff x="1154952" y="1009744"/>
            <a:chExt cx="4456987" cy="2877979"/>
          </a:xfrm>
        </p:grpSpPr>
        <p:pic>
          <p:nvPicPr>
            <p:cNvPr id="29" name="Imagem 28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905" b="12416"/>
            <a:stretch/>
          </p:blipFill>
          <p:spPr>
            <a:xfrm>
              <a:off x="1154952" y="1124744"/>
              <a:ext cx="4263325" cy="276297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/>
          </p:spPr>
        </p:pic>
        <p:pic>
          <p:nvPicPr>
            <p:cNvPr id="30" name="Picture 4">
              <a:extLst>
                <a:ext uri="{FF2B5EF4-FFF2-40B4-BE49-F238E27FC236}">
                  <a16:creationId xmlns:a16="http://schemas.microsoft.com/office/drawing/2014/main" id="{35F1750E-0A88-C19B-AB32-FD037AED9BD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664" y="1009744"/>
              <a:ext cx="1379275" cy="11926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1" name="Imagem 405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246214" y="155770"/>
            <a:ext cx="1262960" cy="832910"/>
          </a:xfrm>
          <a:prstGeom prst="rect">
            <a:avLst/>
          </a:prstGeom>
          <a:ln>
            <a:noFill/>
          </a:ln>
        </p:spPr>
      </p:pic>
      <p:pic>
        <p:nvPicPr>
          <p:cNvPr id="33" name="Picture 62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922303" y="4050951"/>
            <a:ext cx="942414" cy="1083714"/>
          </a:xfrm>
          <a:prstGeom prst="rect">
            <a:avLst/>
          </a:prstGeom>
          <a:ln w="0">
            <a:noFill/>
          </a:ln>
        </p:spPr>
      </p:pic>
      <p:graphicFrame>
        <p:nvGraphicFramePr>
          <p:cNvPr id="34" name="Tabela 33"/>
          <p:cNvGraphicFramePr>
            <a:graphicFrameLocks noGrp="1"/>
          </p:cNvGraphicFramePr>
          <p:nvPr>
            <p:extLst/>
          </p:nvPr>
        </p:nvGraphicFramePr>
        <p:xfrm>
          <a:off x="5925201" y="1434333"/>
          <a:ext cx="2952800" cy="3614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5810">
                  <a:extLst>
                    <a:ext uri="{9D8B030D-6E8A-4147-A177-3AD203B41FA5}">
                      <a16:colId xmlns:a16="http://schemas.microsoft.com/office/drawing/2014/main" val="3481447749"/>
                    </a:ext>
                  </a:extLst>
                </a:gridCol>
                <a:gridCol w="966990">
                  <a:extLst>
                    <a:ext uri="{9D8B030D-6E8A-4147-A177-3AD203B41FA5}">
                      <a16:colId xmlns:a16="http://schemas.microsoft.com/office/drawing/2014/main" val="1993152620"/>
                    </a:ext>
                  </a:extLst>
                </a:gridCol>
              </a:tblGrid>
              <a:tr h="242267">
                <a:tc>
                  <a:txBody>
                    <a:bodyPr/>
                    <a:lstStyle/>
                    <a:p>
                      <a:r>
                        <a:rPr lang="pt-BR" sz="1400" dirty="0">
                          <a:solidFill>
                            <a:schemeClr val="tx1"/>
                          </a:solidFill>
                          <a:latin typeface="+mn-lt"/>
                        </a:rPr>
                        <a:t>Países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solidFill>
                            <a:schemeClr val="tx1"/>
                          </a:solidFill>
                          <a:latin typeface="+mn-lt"/>
                        </a:rPr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085931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Alemanha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4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309710545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Angola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747853627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Argentina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5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603948296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Bolívia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3665466599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Camarões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496858770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Canadá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207438306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Chile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4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13350768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China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4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126263965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Colômbia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4003330682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Espanha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5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729224761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EUA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75768536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França 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4287885979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Equador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112280605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Gana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57349946"/>
                  </a:ext>
                </a:extLst>
              </a:tr>
              <a:tr h="207965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Guiana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5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163819167"/>
                  </a:ext>
                </a:extLst>
              </a:tr>
            </a:tbl>
          </a:graphicData>
        </a:graphic>
      </p:graphicFrame>
      <p:graphicFrame>
        <p:nvGraphicFramePr>
          <p:cNvPr id="35" name="Tabela 34"/>
          <p:cNvGraphicFramePr>
            <a:graphicFrameLocks noGrp="1"/>
          </p:cNvGraphicFramePr>
          <p:nvPr>
            <p:extLst/>
          </p:nvPr>
        </p:nvGraphicFramePr>
        <p:xfrm>
          <a:off x="8924696" y="1435194"/>
          <a:ext cx="2952799" cy="383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1266">
                  <a:extLst>
                    <a:ext uri="{9D8B030D-6E8A-4147-A177-3AD203B41FA5}">
                      <a16:colId xmlns:a16="http://schemas.microsoft.com/office/drawing/2014/main" val="3481447749"/>
                    </a:ext>
                  </a:extLst>
                </a:gridCol>
                <a:gridCol w="961533">
                  <a:extLst>
                    <a:ext uri="{9D8B030D-6E8A-4147-A177-3AD203B41FA5}">
                      <a16:colId xmlns:a16="http://schemas.microsoft.com/office/drawing/2014/main" val="1993152620"/>
                    </a:ext>
                  </a:extLst>
                </a:gridCol>
              </a:tblGrid>
              <a:tr h="241742">
                <a:tc>
                  <a:txBody>
                    <a:bodyPr/>
                    <a:lstStyle/>
                    <a:p>
                      <a:r>
                        <a:rPr lang="pt-BR" sz="1400" dirty="0">
                          <a:solidFill>
                            <a:schemeClr val="tx1"/>
                          </a:solidFill>
                          <a:latin typeface="+mn-lt"/>
                        </a:rPr>
                        <a:t>Países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solidFill>
                            <a:schemeClr val="tx1"/>
                          </a:solidFill>
                          <a:latin typeface="+mn-lt"/>
                        </a:rPr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085931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Indonésia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309710545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Nigéria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7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747853627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Moçambique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4269207279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México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90902333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Paraguai 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7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603948296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Paquistão 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3665466599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Peru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5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496858770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Portugal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207438306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Reino Unido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3384926487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República Dominicana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13350768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Senegal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126263965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Sri Lanka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4003330682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Suriname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729224761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Uruguai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6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175768536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l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Venezuela</a:t>
                      </a:r>
                    </a:p>
                  </a:txBody>
                  <a:tcPr marL="7315" marR="7315" marT="731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7315" marR="7315" marT="7315" marB="0" anchor="ctr"/>
                </a:tc>
                <a:extLst>
                  <a:ext uri="{0D108BD9-81ED-4DB2-BD59-A6C34878D82A}">
                    <a16:rowId xmlns:a16="http://schemas.microsoft.com/office/drawing/2014/main" val="2163819167"/>
                  </a:ext>
                </a:extLst>
              </a:tr>
              <a:tr h="210223"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TOTAL</a:t>
                      </a:r>
                    </a:p>
                  </a:txBody>
                  <a:tcPr marL="7315" marR="7315" marT="7315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1" i="0" u="none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106</a:t>
                      </a:r>
                    </a:p>
                  </a:txBody>
                  <a:tcPr marL="7315" marR="7315" marT="7315" marB="0" anchor="ctr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2188528"/>
                  </a:ext>
                </a:extLst>
              </a:tr>
            </a:tbl>
          </a:graphicData>
        </a:graphic>
      </p:graphicFrame>
      <p:sp>
        <p:nvSpPr>
          <p:cNvPr id="36" name="CaixaDeTexto 35">
            <a:extLst>
              <a:ext uri="{FF2B5EF4-FFF2-40B4-BE49-F238E27FC236}">
                <a16:creationId xmlns:a16="http://schemas.microsoft.com/office/drawing/2014/main" id="{107FB3D6-3763-53F5-A9C9-2D898BBDF469}"/>
              </a:ext>
            </a:extLst>
          </p:cNvPr>
          <p:cNvSpPr txBox="1"/>
          <p:nvPr/>
        </p:nvSpPr>
        <p:spPr>
          <a:xfrm>
            <a:off x="5925201" y="1010773"/>
            <a:ext cx="5952294" cy="369332"/>
          </a:xfrm>
          <a:prstGeom prst="rect">
            <a:avLst/>
          </a:prstGeom>
          <a:solidFill>
            <a:srgbClr val="4F81B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FF00"/>
                </a:solidFill>
              </a:rPr>
              <a:t>Países</a:t>
            </a:r>
            <a:r>
              <a:rPr lang="en-US" b="1" dirty="0">
                <a:solidFill>
                  <a:srgbClr val="FFFF00"/>
                </a:solidFill>
              </a:rPr>
              <a:t> </a:t>
            </a:r>
            <a:r>
              <a:rPr lang="en-US" b="1" dirty="0" err="1">
                <a:solidFill>
                  <a:srgbClr val="FFFF00"/>
                </a:solidFill>
              </a:rPr>
              <a:t>participantes</a:t>
            </a:r>
            <a:r>
              <a:rPr lang="en-US" b="1" dirty="0">
                <a:solidFill>
                  <a:srgbClr val="FFFF00"/>
                </a:solidFill>
              </a:rPr>
              <a:t> de 2016 a 2024</a:t>
            </a:r>
            <a:r>
              <a:rPr lang="pt-BR" b="1" dirty="0">
                <a:solidFill>
                  <a:srgbClr val="FFFF00"/>
                </a:solidFill>
              </a:rPr>
              <a:t>:</a:t>
            </a:r>
          </a:p>
        </p:txBody>
      </p:sp>
      <p:pic>
        <p:nvPicPr>
          <p:cNvPr id="6" name="Imagem 5" descr="Desenho de uma pessoa&#10;&#10;Descrição gerada automaticamente">
            <a:extLst>
              <a:ext uri="{FF2B5EF4-FFF2-40B4-BE49-F238E27FC236}">
                <a16:creationId xmlns:a16="http://schemas.microsoft.com/office/drawing/2014/main" id="{6CEBF506-6AE5-F87B-C2A6-76FB8704A96D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698" y="5445280"/>
            <a:ext cx="756472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8" name="Imagem 7" descr="Interface gráfica do usuário, Texto, Aplicativo&#10;&#10;Descrição gerada automaticamente">
            <a:extLst>
              <a:ext uri="{FF2B5EF4-FFF2-40B4-BE49-F238E27FC236}">
                <a16:creationId xmlns:a16="http://schemas.microsoft.com/office/drawing/2014/main" id="{926C6339-0D0E-6247-3B1F-18D567818B72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4840" y="5445280"/>
            <a:ext cx="838256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Imagem 9" descr="Desenho de uma pessoa&#10;&#10;Descrição gerada automaticamente com confiança baixa">
            <a:extLst>
              <a:ext uri="{FF2B5EF4-FFF2-40B4-BE49-F238E27FC236}">
                <a16:creationId xmlns:a16="http://schemas.microsoft.com/office/drawing/2014/main" id="{672CE71E-F0A8-7D4B-BA5B-58F7D3908C23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632" y="5445280"/>
            <a:ext cx="882274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2" name="Imagem 11" descr="Forma, Seta&#10;&#10;Descrição gerada automaticamente">
            <a:extLst>
              <a:ext uri="{FF2B5EF4-FFF2-40B4-BE49-F238E27FC236}">
                <a16:creationId xmlns:a16="http://schemas.microsoft.com/office/drawing/2014/main" id="{A58F5126-FBBE-EEC8-C648-D76FAA4B0266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2137" y="5445280"/>
            <a:ext cx="756472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4" name="Imagem 13" descr="Uma imagem contendo Diagrama&#10;&#10;Descrição gerada automaticamente">
            <a:extLst>
              <a:ext uri="{FF2B5EF4-FFF2-40B4-BE49-F238E27FC236}">
                <a16:creationId xmlns:a16="http://schemas.microsoft.com/office/drawing/2014/main" id="{C5E73382-7647-A7C4-1B1C-D63D341DFFA0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1558" y="5445280"/>
            <a:ext cx="755853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F1811B2B-2051-36E5-2C00-96C956E350A9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5401" y="5445280"/>
            <a:ext cx="882000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0F9F088-6E99-C68C-ADCB-13941D815F0E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9327" y="5445280"/>
            <a:ext cx="756000" cy="504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FA8B39E-30B5-8045-8B25-1FD28751224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323642" y="5445280"/>
            <a:ext cx="755970" cy="49991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3" name="CaixaDeTexto 22">
            <a:extLst>
              <a:ext uri="{FF2B5EF4-FFF2-40B4-BE49-F238E27FC236}">
                <a16:creationId xmlns:a16="http://schemas.microsoft.com/office/drawing/2014/main" id="{E0410693-547A-D347-6281-05A26569A3FD}"/>
              </a:ext>
            </a:extLst>
          </p:cNvPr>
          <p:cNvSpPr txBox="1"/>
          <p:nvPr/>
        </p:nvSpPr>
        <p:spPr>
          <a:xfrm>
            <a:off x="5232698" y="5998285"/>
            <a:ext cx="75854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 b="1" dirty="0">
                <a:solidFill>
                  <a:schemeClr val="tx1"/>
                </a:solidFill>
              </a:rPr>
              <a:t>Equador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312F595A-C9FE-F084-DE82-0958EAD8BEB7}"/>
              </a:ext>
            </a:extLst>
          </p:cNvPr>
          <p:cNvSpPr txBox="1"/>
          <p:nvPr/>
        </p:nvSpPr>
        <p:spPr>
          <a:xfrm>
            <a:off x="6122220" y="6010541"/>
            <a:ext cx="8151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b="1" dirty="0">
                <a:solidFill>
                  <a:schemeClr val="tx1"/>
                </a:solidFill>
              </a:rPr>
              <a:t>EUA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BDCAA825-04EE-C7EC-A86A-DA8A2CD83CDB}"/>
              </a:ext>
            </a:extLst>
          </p:cNvPr>
          <p:cNvSpPr txBox="1"/>
          <p:nvPr/>
        </p:nvSpPr>
        <p:spPr>
          <a:xfrm>
            <a:off x="7037178" y="6029024"/>
            <a:ext cx="8151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b="1" dirty="0">
                <a:solidFill>
                  <a:schemeClr val="tx1"/>
                </a:solidFill>
              </a:rPr>
              <a:t>México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2FA0C56D-C16D-CAEC-52A6-0A8E2B604F9A}"/>
              </a:ext>
            </a:extLst>
          </p:cNvPr>
          <p:cNvSpPr txBox="1"/>
          <p:nvPr/>
        </p:nvSpPr>
        <p:spPr>
          <a:xfrm>
            <a:off x="7834257" y="6010540"/>
            <a:ext cx="10708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 b="1" dirty="0">
                <a:solidFill>
                  <a:schemeClr val="tx1"/>
                </a:solidFill>
              </a:rPr>
              <a:t>Moçambique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9473E098-8827-8C6A-9149-85CDFA121818}"/>
              </a:ext>
            </a:extLst>
          </p:cNvPr>
          <p:cNvSpPr txBox="1"/>
          <p:nvPr/>
        </p:nvSpPr>
        <p:spPr>
          <a:xfrm>
            <a:off x="8658543" y="6029024"/>
            <a:ext cx="10708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 b="1" dirty="0">
                <a:solidFill>
                  <a:schemeClr val="tx1"/>
                </a:solidFill>
              </a:rPr>
              <a:t>Paraguai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55748D0B-49D5-1701-8AEF-ACF200B7FDB3}"/>
              </a:ext>
            </a:extLst>
          </p:cNvPr>
          <p:cNvSpPr txBox="1"/>
          <p:nvPr/>
        </p:nvSpPr>
        <p:spPr>
          <a:xfrm>
            <a:off x="9521902" y="6031972"/>
            <a:ext cx="10708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 b="1" dirty="0">
                <a:solidFill>
                  <a:schemeClr val="tx1"/>
                </a:solidFill>
              </a:rPr>
              <a:t>Peru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57AA2E4D-4A0A-36BC-EE04-D9410D96966E}"/>
              </a:ext>
            </a:extLst>
          </p:cNvPr>
          <p:cNvSpPr txBox="1"/>
          <p:nvPr/>
        </p:nvSpPr>
        <p:spPr>
          <a:xfrm>
            <a:off x="10346188" y="6029024"/>
            <a:ext cx="10708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 b="1" dirty="0">
                <a:solidFill>
                  <a:schemeClr val="tx1"/>
                </a:solidFill>
              </a:rPr>
              <a:t>Portugal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C0734573-3A43-FF26-19F5-B526FBDD85F2}"/>
              </a:ext>
            </a:extLst>
          </p:cNvPr>
          <p:cNvSpPr txBox="1"/>
          <p:nvPr/>
        </p:nvSpPr>
        <p:spPr>
          <a:xfrm>
            <a:off x="11166202" y="6031972"/>
            <a:ext cx="10708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 b="1" dirty="0">
                <a:solidFill>
                  <a:schemeClr val="tx1"/>
                </a:solidFill>
              </a:rPr>
              <a:t>Rep Dom</a:t>
            </a:r>
          </a:p>
        </p:txBody>
      </p:sp>
      <p:sp>
        <p:nvSpPr>
          <p:cNvPr id="39" name="CustomShape 13">
            <a:extLst>
              <a:ext uri="{FF2B5EF4-FFF2-40B4-BE49-F238E27FC236}">
                <a16:creationId xmlns:a16="http://schemas.microsoft.com/office/drawing/2014/main" id="{810535E3-C2C9-044B-CDD7-F6282B999D04}"/>
              </a:ext>
            </a:extLst>
          </p:cNvPr>
          <p:cNvSpPr/>
          <p:nvPr/>
        </p:nvSpPr>
        <p:spPr>
          <a:xfrm>
            <a:off x="6937401" y="6206361"/>
            <a:ext cx="4999029" cy="591241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89988" tIns="46794" rIns="89988" bIns="46794" anchor="t">
            <a:spAutoFit/>
          </a:bodyPr>
          <a:lstStyle/>
          <a:p>
            <a:pPr defTabSz="9144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spc="-1" dirty="0">
                <a:solidFill>
                  <a:srgbClr val="FF0000"/>
                </a:solidFill>
                <a:latin typeface="Calibri"/>
              </a:rPr>
              <a:t>13 </a:t>
            </a:r>
            <a:r>
              <a:rPr lang="en-US" sz="2400" b="1" spc="-1" dirty="0" err="1">
                <a:solidFill>
                  <a:srgbClr val="FF0000"/>
                </a:solidFill>
                <a:latin typeface="Calibri"/>
              </a:rPr>
              <a:t>Oficiais</a:t>
            </a:r>
            <a:r>
              <a:rPr lang="en-US" sz="2400" b="1" spc="-1" dirty="0">
                <a:solidFill>
                  <a:srgbClr val="FF0000"/>
                </a:solidFill>
                <a:latin typeface="Calibri"/>
              </a:rPr>
              <a:t> de </a:t>
            </a:r>
            <a:r>
              <a:rPr lang="en-US" sz="2400" b="1" spc="-1" dirty="0" err="1">
                <a:solidFill>
                  <a:srgbClr val="FF0000"/>
                </a:solidFill>
                <a:latin typeface="Calibri"/>
              </a:rPr>
              <a:t>Nações</a:t>
            </a:r>
            <a:r>
              <a:rPr lang="en-US" sz="2400" b="1" spc="-1" dirty="0">
                <a:solidFill>
                  <a:srgbClr val="FF0000"/>
                </a:solidFill>
                <a:latin typeface="Calibri"/>
              </a:rPr>
              <a:t> Amigas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918923" y="1757854"/>
            <a:ext cx="5958571" cy="3291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96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 xmlns:p15="http://schemas.microsoft.com/office/powerpoint/2012/main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8A1AA4EC-DE0D-C18C-2479-9B9E4FA32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068" y="2152289"/>
            <a:ext cx="8379576" cy="4004619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BEEF84DB-B960-D9D9-E42B-5A8B4B8946AC}"/>
              </a:ext>
            </a:extLst>
          </p:cNvPr>
          <p:cNvCxnSpPr>
            <a:cxnSpLocks/>
          </p:cNvCxnSpPr>
          <p:nvPr/>
        </p:nvCxnSpPr>
        <p:spPr>
          <a:xfrm flipH="1" flipV="1">
            <a:off x="2484362" y="1766021"/>
            <a:ext cx="2034937" cy="1582199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>
            <a:extLst>
              <a:ext uri="{FF2B5EF4-FFF2-40B4-BE49-F238E27FC236}">
                <a16:creationId xmlns:a16="http://schemas.microsoft.com/office/drawing/2014/main" id="{2DA6A51E-851E-B0A3-103C-FCFEC73F3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9726" y="980388"/>
            <a:ext cx="1418091" cy="1295784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2E5850BD-29CC-2122-4EF8-B78BE8B8E0CF}"/>
              </a:ext>
            </a:extLst>
          </p:cNvPr>
          <p:cNvCxnSpPr>
            <a:cxnSpLocks/>
          </p:cNvCxnSpPr>
          <p:nvPr/>
        </p:nvCxnSpPr>
        <p:spPr>
          <a:xfrm flipH="1" flipV="1">
            <a:off x="1458382" y="3142329"/>
            <a:ext cx="2832167" cy="486265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52EA4A69-8E0A-C469-77D3-06084F59D1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11" y="2284747"/>
            <a:ext cx="1530172" cy="152507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CA069C5-52FD-3457-4D44-19F384263036}"/>
              </a:ext>
            </a:extLst>
          </p:cNvPr>
          <p:cNvCxnSpPr>
            <a:cxnSpLocks/>
          </p:cNvCxnSpPr>
          <p:nvPr/>
        </p:nvCxnSpPr>
        <p:spPr>
          <a:xfrm>
            <a:off x="6183710" y="3340281"/>
            <a:ext cx="721806" cy="2816627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Imagem 11">
            <a:extLst>
              <a:ext uri="{FF2B5EF4-FFF2-40B4-BE49-F238E27FC236}">
                <a16:creationId xmlns:a16="http://schemas.microsoft.com/office/drawing/2014/main" id="{AB6433F8-4A97-DF08-41DD-F84614E1DEB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/>
          </a:blip>
          <a:srcRect b="1445"/>
          <a:stretch/>
        </p:blipFill>
        <p:spPr>
          <a:xfrm>
            <a:off x="6035149" y="5479821"/>
            <a:ext cx="1438949" cy="1260000"/>
          </a:xfrm>
          <a:prstGeom prst="rect">
            <a:avLst/>
          </a:prstGeom>
        </p:spPr>
      </p:pic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BCD1C51A-9C15-869C-1F14-8FD964A85FE6}"/>
              </a:ext>
            </a:extLst>
          </p:cNvPr>
          <p:cNvCxnSpPr>
            <a:cxnSpLocks/>
          </p:cNvCxnSpPr>
          <p:nvPr/>
        </p:nvCxnSpPr>
        <p:spPr>
          <a:xfrm>
            <a:off x="9094540" y="3475230"/>
            <a:ext cx="1949829" cy="135821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F88CF433-8464-88FB-0F18-BD2ADC57A361}"/>
              </a:ext>
            </a:extLst>
          </p:cNvPr>
          <p:cNvCxnSpPr>
            <a:cxnSpLocks/>
          </p:cNvCxnSpPr>
          <p:nvPr/>
        </p:nvCxnSpPr>
        <p:spPr>
          <a:xfrm flipH="1" flipV="1">
            <a:off x="5370988" y="1802213"/>
            <a:ext cx="812723" cy="1245071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https://singles.cyberkongo2024.com/themes/core/static/img/logo2024.png">
            <a:extLst>
              <a:ext uri="{FF2B5EF4-FFF2-40B4-BE49-F238E27FC236}">
                <a16:creationId xmlns:a16="http://schemas.microsoft.com/office/drawing/2014/main" id="{EFE49D54-11BA-00BE-D5C9-26C406A99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7273" y="2865748"/>
            <a:ext cx="1506117" cy="141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9B5DF5C2-00CE-7042-C279-9FCB240B3EE2}"/>
              </a:ext>
            </a:extLst>
          </p:cNvPr>
          <p:cNvCxnSpPr>
            <a:cxnSpLocks/>
          </p:cNvCxnSpPr>
          <p:nvPr/>
        </p:nvCxnSpPr>
        <p:spPr>
          <a:xfrm flipV="1">
            <a:off x="6556964" y="1867997"/>
            <a:ext cx="911494" cy="1076379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5D910B7D-1762-7DCE-1239-57983C823DBC}"/>
              </a:ext>
            </a:extLst>
          </p:cNvPr>
          <p:cNvGrpSpPr/>
          <p:nvPr/>
        </p:nvGrpSpPr>
        <p:grpSpPr>
          <a:xfrm>
            <a:off x="7179143" y="1165539"/>
            <a:ext cx="1446042" cy="1069347"/>
            <a:chOff x="2132735" y="1709399"/>
            <a:chExt cx="1023458" cy="614301"/>
          </a:xfrm>
        </p:grpSpPr>
        <p:pic>
          <p:nvPicPr>
            <p:cNvPr id="19" name="Picture 3">
              <a:extLst>
                <a:ext uri="{FF2B5EF4-FFF2-40B4-BE49-F238E27FC236}">
                  <a16:creationId xmlns:a16="http://schemas.microsoft.com/office/drawing/2014/main" id="{FDF9C884-BE41-9DE2-01EA-8CE5373B7F7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32" t="11010" r="67230" b="38521"/>
            <a:stretch/>
          </p:blipFill>
          <p:spPr bwMode="auto">
            <a:xfrm>
              <a:off x="2132735" y="1709399"/>
              <a:ext cx="532394" cy="6143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 b="28865"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465A4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CD2EF474-9581-1936-F9E3-E50647BB7F28}"/>
                </a:ext>
              </a:extLst>
            </p:cNvPr>
            <p:cNvSpPr txBox="1"/>
            <p:nvPr/>
          </p:nvSpPr>
          <p:spPr>
            <a:xfrm>
              <a:off x="2591399" y="1847493"/>
              <a:ext cx="564794" cy="265210"/>
            </a:xfrm>
            <a:prstGeom prst="rect">
              <a:avLst/>
            </a:prstGeom>
            <a:noFill/>
          </p:spPr>
          <p:txBody>
            <a:bodyPr wrap="square" lIns="36000" tIns="0" rIns="36000" bIns="0" rtlCol="0">
              <a:spAutoFit/>
            </a:bodyPr>
            <a:lstStyle/>
            <a:p>
              <a:pPr algn="ctr"/>
              <a:r>
                <a:rPr lang="pt-BR" sz="1000" b="1" dirty="0">
                  <a:solidFill>
                    <a:schemeClr val="accent5">
                      <a:lumMod val="50000"/>
                    </a:schemeClr>
                  </a:solidFill>
                </a:rPr>
                <a:t>LOCKED SHIELDS        2024</a:t>
              </a:r>
            </a:p>
          </p:txBody>
        </p:sp>
      </p:grpSp>
      <p:pic>
        <p:nvPicPr>
          <p:cNvPr id="24" name="Picture 12">
            <a:extLst>
              <a:ext uri="{FF2B5EF4-FFF2-40B4-BE49-F238E27FC236}">
                <a16:creationId xmlns:a16="http://schemas.microsoft.com/office/drawing/2014/main" id="{D61381D8-06B2-17BC-1EC3-BA42D38BEA8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0008" t="6646" r="17570" b="13020"/>
          <a:stretch/>
        </p:blipFill>
        <p:spPr>
          <a:xfrm>
            <a:off x="5163935" y="1351712"/>
            <a:ext cx="842980" cy="977368"/>
          </a:xfrm>
          <a:prstGeom prst="rect">
            <a:avLst/>
          </a:prstGeom>
          <a:ln>
            <a:noFill/>
          </a:ln>
          <a:effectLst/>
        </p:spPr>
      </p:pic>
      <p:cxnSp>
        <p:nvCxnSpPr>
          <p:cNvPr id="25" name="Conector reto 24">
            <a:extLst>
              <a:ext uri="{FF2B5EF4-FFF2-40B4-BE49-F238E27FC236}">
                <a16:creationId xmlns:a16="http://schemas.microsoft.com/office/drawing/2014/main" id="{989AA38B-74D7-E8BD-2EAB-903982789067}"/>
              </a:ext>
            </a:extLst>
          </p:cNvPr>
          <p:cNvCxnSpPr>
            <a:cxnSpLocks/>
          </p:cNvCxnSpPr>
          <p:nvPr/>
        </p:nvCxnSpPr>
        <p:spPr>
          <a:xfrm flipH="1">
            <a:off x="2462770" y="5001427"/>
            <a:ext cx="1924485" cy="589872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Imagem 25">
            <a:extLst>
              <a:ext uri="{FF2B5EF4-FFF2-40B4-BE49-F238E27FC236}">
                <a16:creationId xmlns:a16="http://schemas.microsoft.com/office/drawing/2014/main" id="{41A0BD53-7691-565A-E5EB-500ADFC366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53343" y="5150653"/>
            <a:ext cx="1262039" cy="1260000"/>
          </a:xfrm>
          <a:prstGeom prst="rect">
            <a:avLst/>
          </a:prstGeom>
        </p:spPr>
      </p:pic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018C62E2-1685-0920-23E5-E09AA10F86CD}"/>
              </a:ext>
            </a:extLst>
          </p:cNvPr>
          <p:cNvCxnSpPr>
            <a:cxnSpLocks/>
          </p:cNvCxnSpPr>
          <p:nvPr/>
        </p:nvCxnSpPr>
        <p:spPr>
          <a:xfrm>
            <a:off x="8522331" y="4154597"/>
            <a:ext cx="421740" cy="1993768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" descr="https://itrust.sutd.edu.sg/wp-content/uploads/2024/06/CISS2024-275x300.jpg">
            <a:extLst>
              <a:ext uri="{FF2B5EF4-FFF2-40B4-BE49-F238E27FC236}">
                <a16:creationId xmlns:a16="http://schemas.microsoft.com/office/drawing/2014/main" id="{301BE64D-4D01-68AD-1ABD-FD828857F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1647" y="5509825"/>
            <a:ext cx="1170659" cy="127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" name="Agrupar 31">
            <a:extLst>
              <a:ext uri="{FF2B5EF4-FFF2-40B4-BE49-F238E27FC236}">
                <a16:creationId xmlns:a16="http://schemas.microsoft.com/office/drawing/2014/main" id="{82849D5A-0599-BDA1-D349-260BE73E92B6}"/>
              </a:ext>
            </a:extLst>
          </p:cNvPr>
          <p:cNvGrpSpPr/>
          <p:nvPr/>
        </p:nvGrpSpPr>
        <p:grpSpPr>
          <a:xfrm>
            <a:off x="830305" y="4203800"/>
            <a:ext cx="1940134" cy="486003"/>
            <a:chOff x="9841210" y="5583069"/>
            <a:chExt cx="1940134" cy="486003"/>
          </a:xfrm>
        </p:grpSpPr>
        <p:sp>
          <p:nvSpPr>
            <p:cNvPr id="33" name="Retângulo 32">
              <a:extLst>
                <a:ext uri="{FF2B5EF4-FFF2-40B4-BE49-F238E27FC236}">
                  <a16:creationId xmlns:a16="http://schemas.microsoft.com/office/drawing/2014/main" id="{C75A7733-49F5-D13C-70A5-52425F5BD3C2}"/>
                </a:ext>
              </a:extLst>
            </p:cNvPr>
            <p:cNvSpPr/>
            <p:nvPr/>
          </p:nvSpPr>
          <p:spPr>
            <a:xfrm>
              <a:off x="9841210" y="5583069"/>
              <a:ext cx="1940134" cy="48600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4" name="Imagem 33">
              <a:extLst>
                <a:ext uri="{FF2B5EF4-FFF2-40B4-BE49-F238E27FC236}">
                  <a16:creationId xmlns:a16="http://schemas.microsoft.com/office/drawing/2014/main" id="{5A37B81D-22FF-A2EA-007F-5450C88E92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85226" y="5637943"/>
              <a:ext cx="1555183" cy="376254"/>
            </a:xfrm>
            <a:prstGeom prst="rect">
              <a:avLst/>
            </a:prstGeom>
          </p:spPr>
        </p:pic>
      </p:grpSp>
      <p:cxnSp>
        <p:nvCxnSpPr>
          <p:cNvPr id="35" name="Conector reto 34">
            <a:extLst>
              <a:ext uri="{FF2B5EF4-FFF2-40B4-BE49-F238E27FC236}">
                <a16:creationId xmlns:a16="http://schemas.microsoft.com/office/drawing/2014/main" id="{6886070C-B51F-9B94-2300-A5628CD82386}"/>
              </a:ext>
            </a:extLst>
          </p:cNvPr>
          <p:cNvCxnSpPr>
            <a:cxnSpLocks/>
          </p:cNvCxnSpPr>
          <p:nvPr/>
        </p:nvCxnSpPr>
        <p:spPr>
          <a:xfrm flipH="1">
            <a:off x="2393733" y="3779545"/>
            <a:ext cx="1420519" cy="715205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ector reto 36">
            <a:extLst>
              <a:ext uri="{FF2B5EF4-FFF2-40B4-BE49-F238E27FC236}">
                <a16:creationId xmlns:a16="http://schemas.microsoft.com/office/drawing/2014/main" id="{0D5047A8-E72B-21FA-74BC-74896085C14D}"/>
              </a:ext>
            </a:extLst>
          </p:cNvPr>
          <p:cNvCxnSpPr>
            <a:cxnSpLocks/>
          </p:cNvCxnSpPr>
          <p:nvPr/>
        </p:nvCxnSpPr>
        <p:spPr>
          <a:xfrm>
            <a:off x="5018605" y="4835966"/>
            <a:ext cx="211682" cy="1273048"/>
          </a:xfrm>
          <a:prstGeom prst="line">
            <a:avLst/>
          </a:prstGeom>
          <a:ln w="25400">
            <a:solidFill>
              <a:schemeClr val="tx1"/>
            </a:solidFill>
            <a:prstDash val="sys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Imagem 37">
            <a:extLst>
              <a:ext uri="{FF2B5EF4-FFF2-40B4-BE49-F238E27FC236}">
                <a16:creationId xmlns:a16="http://schemas.microsoft.com/office/drawing/2014/main" id="{53A9DCAC-C56D-6C66-74FB-7C7FA30B356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7758" y="5591300"/>
            <a:ext cx="1288257" cy="1221618"/>
          </a:xfrm>
          <a:prstGeom prst="rect">
            <a:avLst/>
          </a:prstGeom>
        </p:spPr>
      </p:pic>
      <p:pic>
        <p:nvPicPr>
          <p:cNvPr id="39" name="Imagem 38">
            <a:extLst>
              <a:ext uri="{FF2B5EF4-FFF2-40B4-BE49-F238E27FC236}">
                <a16:creationId xmlns:a16="http://schemas.microsoft.com/office/drawing/2014/main" id="{7B1DE268-222C-28C0-F6DB-35C9FDC17DE9}"/>
              </a:ext>
            </a:extLst>
          </p:cNvPr>
          <p:cNvPicPr>
            <a:picLocks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9664" y="4361923"/>
            <a:ext cx="541333" cy="33547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0" name="Imagem 39">
            <a:extLst>
              <a:ext uri="{FF2B5EF4-FFF2-40B4-BE49-F238E27FC236}">
                <a16:creationId xmlns:a16="http://schemas.microsoft.com/office/drawing/2014/main" id="{C7FAD263-C99B-A709-E753-C2AC6CEB102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653" y="5968713"/>
            <a:ext cx="540067" cy="33547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1" name="Imagem 40">
            <a:extLst>
              <a:ext uri="{FF2B5EF4-FFF2-40B4-BE49-F238E27FC236}">
                <a16:creationId xmlns:a16="http://schemas.microsoft.com/office/drawing/2014/main" id="{550891A4-D25E-F9C1-6E86-561C2D2C5B7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568" y="5736183"/>
            <a:ext cx="539887" cy="33547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2" name="Imagem 41">
            <a:extLst>
              <a:ext uri="{FF2B5EF4-FFF2-40B4-BE49-F238E27FC236}">
                <a16:creationId xmlns:a16="http://schemas.microsoft.com/office/drawing/2014/main" id="{A18CAE1B-D90F-D0FE-B070-FF9F9C36DA47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596" y="4744576"/>
            <a:ext cx="540000" cy="3348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3" name="Imagem 42">
            <a:extLst>
              <a:ext uri="{FF2B5EF4-FFF2-40B4-BE49-F238E27FC236}">
                <a16:creationId xmlns:a16="http://schemas.microsoft.com/office/drawing/2014/main" id="{F2B27ACD-4D31-2868-7602-429E351603B8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297" y="773824"/>
            <a:ext cx="540000" cy="33547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4" name="Imagem 43">
            <a:extLst>
              <a:ext uri="{FF2B5EF4-FFF2-40B4-BE49-F238E27FC236}">
                <a16:creationId xmlns:a16="http://schemas.microsoft.com/office/drawing/2014/main" id="{E53AA0CA-04E8-F212-E93D-6E329B1B9973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32" y="3412990"/>
            <a:ext cx="540000" cy="33547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5" name="Imagem 44">
            <a:extLst>
              <a:ext uri="{FF2B5EF4-FFF2-40B4-BE49-F238E27FC236}">
                <a16:creationId xmlns:a16="http://schemas.microsoft.com/office/drawing/2014/main" id="{13B3A916-00DA-99A4-85B9-F0983C43138A}"/>
              </a:ext>
            </a:extLst>
          </p:cNvPr>
          <p:cNvPicPr>
            <a:picLocks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6611" y="948753"/>
            <a:ext cx="541333" cy="33547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8" name="Imagem 47">
            <a:extLst>
              <a:ext uri="{FF2B5EF4-FFF2-40B4-BE49-F238E27FC236}">
                <a16:creationId xmlns:a16="http://schemas.microsoft.com/office/drawing/2014/main" id="{91624DE2-B5E5-C485-6488-92F48398CFDA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9074" y="5921581"/>
            <a:ext cx="540000" cy="3348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49" name="CustomShape 2">
            <a:extLst>
              <a:ext uri="{FF2B5EF4-FFF2-40B4-BE49-F238E27FC236}">
                <a16:creationId xmlns:a16="http://schemas.microsoft.com/office/drawing/2014/main" id="{D4A1651E-7A8D-02F2-76EB-E568C4E423EB}"/>
              </a:ext>
            </a:extLst>
          </p:cNvPr>
          <p:cNvSpPr/>
          <p:nvPr/>
        </p:nvSpPr>
        <p:spPr>
          <a:xfrm>
            <a:off x="1362674" y="191880"/>
            <a:ext cx="10619280" cy="540000"/>
          </a:xfrm>
          <a:prstGeom prst="roundRect">
            <a:avLst>
              <a:gd name="adj" fmla="val 16667"/>
            </a:avLst>
          </a:prstGeom>
          <a:noFill/>
          <a:ln>
            <a:noFill/>
            <a:round/>
          </a:ln>
          <a:effectLst>
            <a:outerShdw blurRad="150120" dist="114414" dir="846014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sz="3200" b="1" spc="-1" dirty="0">
                <a:solidFill>
                  <a:srgbClr val="000000"/>
                </a:solidFill>
                <a:latin typeface="Calibri (Body)"/>
                <a:ea typeface="DejaVu Sans"/>
              </a:rPr>
              <a:t>EXERCÍCIOS CIBERNÉTICOS 2024</a:t>
            </a:r>
            <a:endParaRPr lang="pt-BR" sz="3200" spc="-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0" name="Imagem 49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608245" y="862214"/>
            <a:ext cx="569216" cy="386580"/>
          </a:xfrm>
          <a:prstGeom prst="rect">
            <a:avLst/>
          </a:prstGeom>
        </p:spPr>
      </p:pic>
      <p:pic>
        <p:nvPicPr>
          <p:cNvPr id="51" name="Imagem 50">
            <a:extLst>
              <a:ext uri="{FF2B5EF4-FFF2-40B4-BE49-F238E27FC236}">
                <a16:creationId xmlns:a16="http://schemas.microsoft.com/office/drawing/2014/main" id="{2E42264B-4CCA-ADE8-1CC6-C93BA19F1C83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014954" y="901055"/>
            <a:ext cx="3041685" cy="17109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  <a:alpha val="91000"/>
            </a:srgbClr>
          </a:solidFill>
          <a:ln>
            <a:noFill/>
          </a:ln>
          <a:effectLst/>
        </p:spPr>
      </p:pic>
      <p:pic>
        <p:nvPicPr>
          <p:cNvPr id="52" name="Imagem 51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9142594" y="998124"/>
            <a:ext cx="530113" cy="483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54426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" name="CustomShape 1"/>
          <p:cNvSpPr/>
          <p:nvPr/>
        </p:nvSpPr>
        <p:spPr>
          <a:xfrm>
            <a:off x="795011" y="-63784"/>
            <a:ext cx="1096956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DejaVu Sans"/>
                <a:cs typeface="DejaVu Sans"/>
              </a:rPr>
              <a:t>LOCKED SHIELDS – CCDCOE – NATO</a:t>
            </a:r>
            <a:endParaRPr kumimoji="0" lang="pt-BR" sz="4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DejaVu Sans"/>
              <a:cs typeface="DejaVu Sans"/>
            </a:endParaRPr>
          </a:p>
        </p:txBody>
      </p:sp>
      <p:sp>
        <p:nvSpPr>
          <p:cNvPr id="648" name="CustomShape 2"/>
          <p:cNvSpPr/>
          <p:nvPr/>
        </p:nvSpPr>
        <p:spPr>
          <a:xfrm>
            <a:off x="977988" y="3074751"/>
            <a:ext cx="2252997" cy="44429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DejaVu Sans"/>
                <a:cs typeface="DejaVu Sans"/>
              </a:rPr>
              <a:t>   22 a 26 ABR 24</a:t>
            </a:r>
          </a:p>
        </p:txBody>
      </p:sp>
      <p:pic>
        <p:nvPicPr>
          <p:cNvPr id="11" name="Imagem 37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4243" y="1690816"/>
            <a:ext cx="2433484" cy="818877"/>
          </a:xfrm>
          <a:prstGeom prst="rect">
            <a:avLst/>
          </a:prstGeom>
          <a:ln>
            <a:noFill/>
          </a:ln>
        </p:spPr>
      </p:pic>
      <p:pic>
        <p:nvPicPr>
          <p:cNvPr id="6" name="Imagem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727" y="2085360"/>
            <a:ext cx="2406774" cy="4057859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1113369" y="2585430"/>
            <a:ext cx="2101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icrosoft YaHei" panose="020B0503020204020204" pitchFamily="34" charset="-122"/>
                <a:cs typeface="DejaVu Sans"/>
              </a:rPr>
              <a:t>Blue Team </a:t>
            </a:r>
            <a:r>
              <a:rPr kumimoji="0" lang="pt-BR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icrosoft YaHei" panose="020B0503020204020204" pitchFamily="34" charset="-122"/>
                <a:cs typeface="DejaVu Sans"/>
              </a:rPr>
              <a:t>Nr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icrosoft YaHei" panose="020B0503020204020204" pitchFamily="34" charset="-122"/>
                <a:cs typeface="DejaVu Sans"/>
              </a:rPr>
              <a:t> 11</a:t>
            </a: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2" t="11010" r="67230" b="38521"/>
          <a:stretch/>
        </p:blipFill>
        <p:spPr bwMode="auto">
          <a:xfrm>
            <a:off x="10201250" y="170632"/>
            <a:ext cx="720080" cy="830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b="2886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Imagem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055" y="3605352"/>
            <a:ext cx="4066099" cy="2497200"/>
          </a:xfrm>
          <a:prstGeom prst="rect">
            <a:avLst/>
          </a:prstGeom>
        </p:spPr>
      </p:pic>
      <p:pic>
        <p:nvPicPr>
          <p:cNvPr id="18" name="Picture 37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927066" y="3360491"/>
            <a:ext cx="634583" cy="716581"/>
          </a:xfrm>
          <a:prstGeom prst="rect">
            <a:avLst/>
          </a:prstGeom>
          <a:ln w="9360">
            <a:noFill/>
          </a:ln>
        </p:spPr>
      </p:pic>
      <p:pic>
        <p:nvPicPr>
          <p:cNvPr id="12" name="Imagem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419" y="6202340"/>
            <a:ext cx="9398483" cy="622332"/>
          </a:xfrm>
          <a:prstGeom prst="rect">
            <a:avLst/>
          </a:prstGeom>
        </p:spPr>
      </p:pic>
      <p:sp>
        <p:nvSpPr>
          <p:cNvPr id="17" name="CaixaDeTexto 16"/>
          <p:cNvSpPr txBox="1"/>
          <p:nvPr/>
        </p:nvSpPr>
        <p:spPr>
          <a:xfrm>
            <a:off x="7677829" y="5602655"/>
            <a:ext cx="1710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icrosoft YaHei" panose="020B0503020204020204" pitchFamily="34" charset="-122"/>
                <a:cs typeface="DejaVu Sans"/>
              </a:rPr>
              <a:t>STRATEX</a:t>
            </a:r>
          </a:p>
        </p:txBody>
      </p:sp>
      <p:pic>
        <p:nvPicPr>
          <p:cNvPr id="16" name="Imagem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534" y="3968705"/>
            <a:ext cx="3766460" cy="2113646"/>
          </a:xfrm>
          <a:prstGeom prst="rect">
            <a:avLst/>
          </a:prstGeom>
        </p:spPr>
      </p:pic>
      <p:pic>
        <p:nvPicPr>
          <p:cNvPr id="2" name="Imagem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1619" y="1028080"/>
            <a:ext cx="3781475" cy="2261812"/>
          </a:xfrm>
          <a:prstGeom prst="rect">
            <a:avLst/>
          </a:prstGeom>
        </p:spPr>
      </p:pic>
      <p:pic>
        <p:nvPicPr>
          <p:cNvPr id="20" name="Imagem 1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877" y="874960"/>
            <a:ext cx="1642066" cy="272773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6734" y="1349144"/>
            <a:ext cx="1187511" cy="539778"/>
          </a:xfrm>
          <a:prstGeom prst="rect">
            <a:avLst/>
          </a:prstGeom>
        </p:spPr>
      </p:pic>
      <p:pic>
        <p:nvPicPr>
          <p:cNvPr id="21" name="Imagem 2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019912" y="1013289"/>
            <a:ext cx="717960" cy="1065508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162700" y="872298"/>
            <a:ext cx="877037" cy="544534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632759" y="995338"/>
            <a:ext cx="875437" cy="534727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04533" y="3517136"/>
            <a:ext cx="913817" cy="620613"/>
          </a:xfrm>
          <a:prstGeom prst="rect">
            <a:avLst/>
          </a:prstGeom>
        </p:spPr>
      </p:pic>
      <p:pic>
        <p:nvPicPr>
          <p:cNvPr id="22" name="Imagem 15"/>
          <p:cNvPicPr>
            <a:picLocks noChangeAspect="1"/>
          </p:cNvPicPr>
          <p:nvPr/>
        </p:nvPicPr>
        <p:blipFill>
          <a:blip r:embed="rId16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92461" y="3625591"/>
            <a:ext cx="899383" cy="585332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9469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593" y="1185140"/>
            <a:ext cx="2521805" cy="150141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aixaDeTexto 14"/>
          <p:cNvSpPr txBox="1"/>
          <p:nvPr/>
        </p:nvSpPr>
        <p:spPr>
          <a:xfrm>
            <a:off x="4440610" y="1245974"/>
            <a:ext cx="3599526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1" i="1" dirty="0">
                <a:solidFill>
                  <a:srgbClr val="FF0000"/>
                </a:solidFill>
                <a:latin typeface="Calibri (Body)"/>
                <a:ea typeface="DejaVu Sans"/>
                <a:cs typeface="DejaVu Sans"/>
              </a:rPr>
              <a:t>12 a 18 MAIO 24</a:t>
            </a:r>
          </a:p>
        </p:txBody>
      </p:sp>
      <p:sp>
        <p:nvSpPr>
          <p:cNvPr id="4" name="CustomShape 1"/>
          <p:cNvSpPr/>
          <p:nvPr/>
        </p:nvSpPr>
        <p:spPr>
          <a:xfrm>
            <a:off x="1154427" y="388359"/>
            <a:ext cx="9994849" cy="64487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89986" tIns="44997" rIns="89986" bIns="44997" anchor="t" anchorCtr="1" compatLnSpc="1">
            <a:spAutoFit/>
          </a:bodyPr>
          <a:lstStyle/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spc="-1" dirty="0">
                <a:solidFill>
                  <a:srgbClr val="000000"/>
                </a:solidFill>
                <a:latin typeface="Calibri (Body)"/>
                <a:ea typeface="Microsoft YaHei"/>
              </a:rPr>
              <a:t>EXERCÍCIO CYBER </a:t>
            </a:r>
            <a:r>
              <a:rPr lang="en-US" sz="3600" b="1" spc="-1" dirty="0" smtClean="0">
                <a:solidFill>
                  <a:srgbClr val="000000"/>
                </a:solidFill>
                <a:latin typeface="Calibri (Body)"/>
                <a:ea typeface="Microsoft YaHei"/>
              </a:rPr>
              <a:t>FLAG 24-1</a:t>
            </a:r>
            <a:endParaRPr lang="pt-BR" sz="3600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" name="Imagem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092" y="2121254"/>
            <a:ext cx="3547441" cy="318759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aixaDeTexto 14"/>
          <p:cNvSpPr txBox="1"/>
          <p:nvPr/>
        </p:nvSpPr>
        <p:spPr>
          <a:xfrm>
            <a:off x="4483793" y="8590729"/>
            <a:ext cx="2903098" cy="15696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1" i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LOCAL: </a:t>
            </a:r>
            <a:r>
              <a:rPr lang="es-ES" sz="2400" b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Virginia, EUA </a:t>
            </a:r>
          </a:p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1" i="1" kern="0" dirty="0" err="1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DoD</a:t>
            </a:r>
            <a:r>
              <a:rPr lang="es-ES" sz="2400" b="1" i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 Suffolk </a:t>
            </a:r>
            <a:r>
              <a:rPr lang="es-ES" sz="2400" b="1" i="1" kern="0" dirty="0" err="1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Complex</a:t>
            </a:r>
            <a:endParaRPr lang="es-ES" sz="2400" b="1" i="1" dirty="0">
              <a:solidFill>
                <a:srgbClr val="FF0000"/>
              </a:solidFill>
              <a:latin typeface="Calibri (Body)"/>
              <a:ea typeface="DejaVu Sans"/>
              <a:cs typeface="DejaVu Sans"/>
            </a:endParaRPr>
          </a:p>
        </p:txBody>
      </p:sp>
      <p:pic>
        <p:nvPicPr>
          <p:cNvPr id="1026" name="Picture 2" descr="https://www.gov.br/defesa/pt-br/arquivos/lai/institucional/identidade_visual/novo_brasao_emcfa_com_assinatur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1250" y="4419968"/>
            <a:ext cx="1492158" cy="1445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ixaDeTexto 14"/>
          <p:cNvSpPr txBox="1"/>
          <p:nvPr/>
        </p:nvSpPr>
        <p:spPr>
          <a:xfrm>
            <a:off x="8360833" y="5898256"/>
            <a:ext cx="3426341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PTA CHOC/MD 2024</a:t>
            </a:r>
            <a:endParaRPr lang="es-ES" sz="2400" b="1" dirty="0">
              <a:solidFill>
                <a:srgbClr val="FF0000"/>
              </a:solidFill>
              <a:latin typeface="Calibri (Body)"/>
              <a:ea typeface="DejaVu Sans"/>
              <a:cs typeface="DejaVu Sans"/>
            </a:endParaRPr>
          </a:p>
        </p:txBody>
      </p:sp>
      <p:sp>
        <p:nvSpPr>
          <p:cNvPr id="15" name="CaixaDeTexto 14"/>
          <p:cNvSpPr txBox="1"/>
          <p:nvPr/>
        </p:nvSpPr>
        <p:spPr>
          <a:xfrm>
            <a:off x="3717341" y="5429875"/>
            <a:ext cx="5084143" cy="12003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1" i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LOCAL: Virginia, </a:t>
            </a:r>
            <a:r>
              <a:rPr lang="es-ES" sz="2400" b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EUA</a:t>
            </a:r>
          </a:p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1" i="1" kern="0" dirty="0" err="1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DoD</a:t>
            </a:r>
            <a:r>
              <a:rPr lang="es-ES" sz="2400" b="1" i="1" kern="0" dirty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 </a:t>
            </a:r>
            <a:r>
              <a:rPr lang="es-ES" sz="2400" b="1" i="1" kern="0" dirty="0" err="1" smtClean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Sufolk</a:t>
            </a:r>
            <a:r>
              <a:rPr lang="es-ES" sz="2400" b="1" i="1" kern="0" dirty="0" smtClean="0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 </a:t>
            </a:r>
            <a:r>
              <a:rPr lang="es-ES" sz="2400" b="1" i="1" kern="0" dirty="0" err="1">
                <a:solidFill>
                  <a:srgbClr val="000000"/>
                </a:solidFill>
                <a:latin typeface="Calibri (Body)"/>
                <a:ea typeface="DejaVu Sans"/>
                <a:cs typeface="DejaVu Sans"/>
              </a:rPr>
              <a:t>Complex</a:t>
            </a:r>
            <a:r>
              <a:rPr lang="pt-BR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Joint Staff </a:t>
            </a:r>
            <a:r>
              <a:rPr lang="pt-BR" sz="2400" b="1" dirty="0" smtClean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J7 Training </a:t>
            </a:r>
            <a:r>
              <a:rPr lang="pt-BR" sz="24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Facility</a:t>
            </a:r>
            <a:endParaRPr lang="es-ES" sz="2400" b="1" i="1" dirty="0">
              <a:solidFill>
                <a:srgbClr val="FF0000"/>
              </a:solidFill>
              <a:latin typeface="Calibri (Body)"/>
              <a:ea typeface="DejaVu Sans"/>
              <a:cs typeface="DejaVu Sans"/>
            </a:endParaRPr>
          </a:p>
        </p:txBody>
      </p:sp>
      <p:pic>
        <p:nvPicPr>
          <p:cNvPr id="14" name="Picture 37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8689082" y="4494345"/>
            <a:ext cx="1197171" cy="1371500"/>
          </a:xfrm>
          <a:prstGeom prst="rect">
            <a:avLst/>
          </a:prstGeom>
          <a:ln w="9360">
            <a:noFill/>
          </a:ln>
        </p:spPr>
      </p:pic>
      <p:pic>
        <p:nvPicPr>
          <p:cNvPr id="6" name="Imagem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5323" y="5040826"/>
            <a:ext cx="1536923" cy="1577675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0656" y="3009936"/>
            <a:ext cx="1770422" cy="1747279"/>
          </a:xfrm>
          <a:prstGeom prst="rect">
            <a:avLst/>
          </a:prstGeom>
        </p:spPr>
      </p:pic>
      <p:pic>
        <p:nvPicPr>
          <p:cNvPr id="18" name="Google Shape;183;p2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40136" y="1785839"/>
            <a:ext cx="4067736" cy="2445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157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stomShape 1"/>
          <p:cNvSpPr/>
          <p:nvPr/>
        </p:nvSpPr>
        <p:spPr>
          <a:xfrm>
            <a:off x="922399" y="257239"/>
            <a:ext cx="11077370" cy="107575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89986" tIns="44997" rIns="89986" bIns="44997" anchor="t" anchorCtr="1" compatLnSpc="1">
            <a:spAutoFit/>
          </a:bodyPr>
          <a:lstStyle/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3200" b="1" spc="-1" dirty="0">
                <a:solidFill>
                  <a:srgbClr val="000000"/>
                </a:solidFill>
                <a:latin typeface="Calibri (Body)"/>
                <a:ea typeface="Microsoft YaHei"/>
              </a:rPr>
              <a:t>PARTICIPANTES</a:t>
            </a:r>
          </a:p>
          <a:p>
            <a:pPr algn="ctr" defTabSz="914308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3200" b="1" kern="0" spc="-1" dirty="0">
                <a:solidFill>
                  <a:srgbClr val="000000"/>
                </a:solidFill>
                <a:latin typeface="Calibri (Body)"/>
                <a:ea typeface="Microsoft YaHei"/>
                <a:cs typeface="DejaVu Sans"/>
              </a:rPr>
              <a:t>24 Cyber </a:t>
            </a:r>
            <a:r>
              <a:rPr lang="pt-BR" sz="3200" b="1" kern="0" spc="-1" dirty="0" err="1">
                <a:solidFill>
                  <a:srgbClr val="000000"/>
                </a:solidFill>
                <a:latin typeface="Calibri (Body)"/>
                <a:ea typeface="Microsoft YaHei"/>
                <a:cs typeface="DejaVu Sans"/>
              </a:rPr>
              <a:t>Protection</a:t>
            </a:r>
            <a:r>
              <a:rPr lang="pt-BR" sz="3200" b="1" kern="0" spc="-1" dirty="0">
                <a:solidFill>
                  <a:srgbClr val="000000"/>
                </a:solidFill>
                <a:latin typeface="Calibri (Body)"/>
                <a:ea typeface="Microsoft YaHei"/>
                <a:cs typeface="DejaVu Sans"/>
              </a:rPr>
              <a:t> </a:t>
            </a:r>
            <a:r>
              <a:rPr lang="pt-BR" sz="3200" b="1" kern="0" spc="-1" dirty="0" err="1">
                <a:solidFill>
                  <a:srgbClr val="000000"/>
                </a:solidFill>
                <a:latin typeface="Calibri (Body)"/>
                <a:ea typeface="Microsoft YaHei"/>
                <a:cs typeface="DejaVu Sans"/>
              </a:rPr>
              <a:t>Teams</a:t>
            </a:r>
            <a:r>
              <a:rPr lang="pt-BR" sz="3200" b="1" kern="0" spc="-1" dirty="0">
                <a:solidFill>
                  <a:srgbClr val="000000"/>
                </a:solidFill>
                <a:latin typeface="Calibri (Body)"/>
                <a:ea typeface="Microsoft YaHei"/>
                <a:cs typeface="DejaVu Sans"/>
              </a:rPr>
              <a:t> (CPT)</a:t>
            </a:r>
            <a:endParaRPr lang="pt-BR" sz="3200" spc="-1" dirty="0">
              <a:solidFill>
                <a:srgbClr val="000000"/>
              </a:solidFill>
              <a:latin typeface="Calibri (Body)"/>
              <a:ea typeface="DejaVu Sans"/>
              <a:cs typeface="DejaVu Sans"/>
            </a:endParaRPr>
          </a:p>
        </p:txBody>
      </p:sp>
      <p:pic>
        <p:nvPicPr>
          <p:cNvPr id="3" name="Imagem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2324" y="327263"/>
            <a:ext cx="1825416" cy="108681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Imagem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889" y="114685"/>
            <a:ext cx="1655969" cy="15119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aixaDeTexto 9"/>
          <p:cNvSpPr txBox="1"/>
          <p:nvPr/>
        </p:nvSpPr>
        <p:spPr>
          <a:xfrm>
            <a:off x="3071216" y="1519174"/>
            <a:ext cx="1524003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2800" b="1" dirty="0">
                <a:solidFill>
                  <a:srgbClr val="000000"/>
                </a:solidFill>
                <a:latin typeface="Calibri"/>
              </a:rPr>
              <a:t>EUA</a:t>
            </a:r>
          </a:p>
        </p:txBody>
      </p:sp>
      <p:pic>
        <p:nvPicPr>
          <p:cNvPr id="10" name="Imagem 14"/>
          <p:cNvPicPr>
            <a:picLocks noChangeAspect="1"/>
          </p:cNvPicPr>
          <p:nvPr/>
        </p:nvPicPr>
        <p:blipFill>
          <a:blip r:embed="rId4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39286" y="2178779"/>
            <a:ext cx="565700" cy="39979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Imagem 15"/>
          <p:cNvPicPr>
            <a:picLocks noChangeAspect="1"/>
          </p:cNvPicPr>
          <p:nvPr/>
        </p:nvPicPr>
        <p:blipFill>
          <a:blip r:embed="rId5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54104" y="2179201"/>
            <a:ext cx="571989" cy="40204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Imagem 16"/>
          <p:cNvPicPr>
            <a:picLocks noChangeAspect="1"/>
          </p:cNvPicPr>
          <p:nvPr/>
        </p:nvPicPr>
        <p:blipFill>
          <a:blip r:embed="rId6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79986" y="2168649"/>
            <a:ext cx="500646" cy="41305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CaixaDeTexto 17"/>
          <p:cNvSpPr txBox="1"/>
          <p:nvPr/>
        </p:nvSpPr>
        <p:spPr>
          <a:xfrm>
            <a:off x="9068835" y="2174863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Alemanha-Brasil-Itália</a:t>
            </a:r>
          </a:p>
        </p:txBody>
      </p:sp>
      <p:sp>
        <p:nvSpPr>
          <p:cNvPr id="25" name="CaixaDeTexto 17"/>
          <p:cNvSpPr txBox="1"/>
          <p:nvPr/>
        </p:nvSpPr>
        <p:spPr>
          <a:xfrm>
            <a:off x="9063481" y="4678516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França - Holanda </a:t>
            </a:r>
          </a:p>
        </p:txBody>
      </p:sp>
      <p:pic>
        <p:nvPicPr>
          <p:cNvPr id="24" name="Imagem 23"/>
          <p:cNvPicPr>
            <a:picLocks noChangeAspect="1"/>
          </p:cNvPicPr>
          <p:nvPr/>
        </p:nvPicPr>
        <p:blipFill>
          <a:blip r:embed="rId7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166305" y="4735531"/>
            <a:ext cx="560749" cy="38688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6" name="Imagem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8912" y="4735531"/>
            <a:ext cx="561538" cy="386882"/>
          </a:xfrm>
          <a:prstGeom prst="rect">
            <a:avLst/>
          </a:prstGeom>
        </p:spPr>
      </p:pic>
      <p:pic>
        <p:nvPicPr>
          <p:cNvPr id="27" name="Imagem 26"/>
          <p:cNvPicPr>
            <a:picLocks noChangeAspect="1"/>
          </p:cNvPicPr>
          <p:nvPr/>
        </p:nvPicPr>
        <p:blipFill>
          <a:blip r:embed="rId9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37824" y="6359563"/>
            <a:ext cx="571420" cy="33419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8" name="CaixaDeTexto 17"/>
          <p:cNvSpPr txBox="1"/>
          <p:nvPr/>
        </p:nvSpPr>
        <p:spPr>
          <a:xfrm>
            <a:off x="2460387" y="6324426"/>
            <a:ext cx="2902521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Reino Unido – </a:t>
            </a:r>
            <a:r>
              <a:rPr lang="pt-BR" b="1" dirty="0">
                <a:solidFill>
                  <a:srgbClr val="FF0000"/>
                </a:solidFill>
                <a:latin typeface="Calibri"/>
              </a:rPr>
              <a:t>CPT 13 SR</a:t>
            </a:r>
          </a:p>
        </p:txBody>
      </p:sp>
      <p:pic>
        <p:nvPicPr>
          <p:cNvPr id="29" name="Imagem 28"/>
          <p:cNvPicPr>
            <a:picLocks noChangeAspect="1"/>
          </p:cNvPicPr>
          <p:nvPr/>
        </p:nvPicPr>
        <p:blipFill>
          <a:blip r:embed="rId10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5488" y="5654138"/>
            <a:ext cx="588580" cy="380289"/>
          </a:xfrm>
          <a:prstGeom prst="rect">
            <a:avLst/>
          </a:prstGeom>
          <a:noFill/>
          <a:ln w="0" cap="flat">
            <a:solidFill>
              <a:srgbClr val="000000"/>
            </a:solidFill>
            <a:prstDash val="solid"/>
            <a:miter/>
          </a:ln>
        </p:spPr>
      </p:pic>
      <p:sp>
        <p:nvSpPr>
          <p:cNvPr id="30" name="CaixaDeTexto 17"/>
          <p:cNvSpPr txBox="1"/>
          <p:nvPr/>
        </p:nvSpPr>
        <p:spPr>
          <a:xfrm>
            <a:off x="9063480" y="5598405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Singapura</a:t>
            </a:r>
          </a:p>
        </p:txBody>
      </p:sp>
      <p:pic>
        <p:nvPicPr>
          <p:cNvPr id="31" name="Imagem 30"/>
          <p:cNvPicPr>
            <a:picLocks noChangeAspect="1"/>
          </p:cNvPicPr>
          <p:nvPr/>
        </p:nvPicPr>
        <p:blipFill>
          <a:blip r:embed="rId11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36716" y="3107370"/>
            <a:ext cx="605172" cy="40381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2" name="CaixaDeTexto 17"/>
          <p:cNvSpPr txBox="1"/>
          <p:nvPr/>
        </p:nvSpPr>
        <p:spPr>
          <a:xfrm>
            <a:off x="9071239" y="3106226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Coreia do Sul</a:t>
            </a:r>
          </a:p>
        </p:txBody>
      </p:sp>
      <p:pic>
        <p:nvPicPr>
          <p:cNvPr id="33" name="Imagem 32"/>
          <p:cNvPicPr>
            <a:picLocks noChangeAspect="1"/>
          </p:cNvPicPr>
          <p:nvPr/>
        </p:nvPicPr>
        <p:blipFill>
          <a:blip r:embed="rId12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48549" y="5221246"/>
            <a:ext cx="595518" cy="347000"/>
          </a:xfrm>
          <a:prstGeom prst="rect">
            <a:avLst/>
          </a:prstGeom>
          <a:noFill/>
          <a:ln w="0" cap="flat">
            <a:solidFill>
              <a:srgbClr val="000000"/>
            </a:solidFill>
            <a:prstDash val="solid"/>
            <a:miter/>
          </a:ln>
        </p:spPr>
      </p:pic>
      <p:sp>
        <p:nvSpPr>
          <p:cNvPr id="34" name="CaixaDeTexto 17"/>
          <p:cNvSpPr txBox="1"/>
          <p:nvPr/>
        </p:nvSpPr>
        <p:spPr>
          <a:xfrm>
            <a:off x="9092259" y="5144152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Japão</a:t>
            </a:r>
          </a:p>
        </p:txBody>
      </p:sp>
      <p:sp>
        <p:nvSpPr>
          <p:cNvPr id="36" name="CaixaDeTexto 17"/>
          <p:cNvSpPr txBox="1"/>
          <p:nvPr/>
        </p:nvSpPr>
        <p:spPr>
          <a:xfrm>
            <a:off x="2439253" y="4994015"/>
            <a:ext cx="3360704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Austrália – </a:t>
            </a:r>
            <a:r>
              <a:rPr lang="pt-BR" b="1" dirty="0">
                <a:solidFill>
                  <a:srgbClr val="FF0000"/>
                </a:solidFill>
                <a:latin typeface="Calibri"/>
              </a:rPr>
              <a:t>CPT 138 e CPT TWO</a:t>
            </a:r>
          </a:p>
        </p:txBody>
      </p:sp>
      <p:pic>
        <p:nvPicPr>
          <p:cNvPr id="37" name="Imagem 36"/>
          <p:cNvPicPr>
            <a:picLocks noChangeAspect="1"/>
          </p:cNvPicPr>
          <p:nvPr/>
        </p:nvPicPr>
        <p:blipFill>
          <a:blip r:embed="rId13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26342" y="5460247"/>
            <a:ext cx="629669" cy="3235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8" name="CaixaDeTexto 17"/>
          <p:cNvSpPr txBox="1"/>
          <p:nvPr/>
        </p:nvSpPr>
        <p:spPr>
          <a:xfrm>
            <a:off x="2426369" y="5456694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Canadá – </a:t>
            </a:r>
            <a:r>
              <a:rPr lang="pt-BR" b="1" dirty="0">
                <a:solidFill>
                  <a:srgbClr val="FF0000"/>
                </a:solidFill>
                <a:latin typeface="Calibri"/>
              </a:rPr>
              <a:t>CPT RCN</a:t>
            </a:r>
          </a:p>
        </p:txBody>
      </p:sp>
      <p:grpSp>
        <p:nvGrpSpPr>
          <p:cNvPr id="66" name="Agrupar 65"/>
          <p:cNvGrpSpPr/>
          <p:nvPr/>
        </p:nvGrpSpPr>
        <p:grpSpPr>
          <a:xfrm>
            <a:off x="7513286" y="4157170"/>
            <a:ext cx="1213769" cy="392377"/>
            <a:chOff x="7963853" y="5756249"/>
            <a:chExt cx="1325460" cy="392377"/>
          </a:xfrm>
        </p:grpSpPr>
        <p:pic>
          <p:nvPicPr>
            <p:cNvPr id="39" name="Imagem 38"/>
            <p:cNvPicPr>
              <a:picLocks noChangeAspect="1"/>
            </p:cNvPicPr>
            <p:nvPr/>
          </p:nvPicPr>
          <p:blipFill>
            <a:blip r:embed="rId14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7963853" y="5756249"/>
              <a:ext cx="642296" cy="392377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40" name="Imagem 39"/>
            <p:cNvPicPr>
              <a:picLocks noChangeAspect="1"/>
            </p:cNvPicPr>
            <p:nvPr/>
          </p:nvPicPr>
          <p:blipFill>
            <a:blip r:embed="rId15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8671259" y="5759296"/>
              <a:ext cx="618054" cy="386282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41" name="CaixaDeTexto 17"/>
          <p:cNvSpPr txBox="1"/>
          <p:nvPr/>
        </p:nvSpPr>
        <p:spPr>
          <a:xfrm>
            <a:off x="9068830" y="4177164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Finlândia - Suécia</a:t>
            </a:r>
          </a:p>
        </p:txBody>
      </p:sp>
      <p:grpSp>
        <p:nvGrpSpPr>
          <p:cNvPr id="67" name="Agrupar 66"/>
          <p:cNvGrpSpPr/>
          <p:nvPr/>
        </p:nvGrpSpPr>
        <p:grpSpPr>
          <a:xfrm>
            <a:off x="7513286" y="3649780"/>
            <a:ext cx="1213768" cy="345165"/>
            <a:chOff x="7941316" y="6218043"/>
            <a:chExt cx="1341263" cy="365211"/>
          </a:xfrm>
        </p:grpSpPr>
        <p:pic>
          <p:nvPicPr>
            <p:cNvPr id="42" name="Imagem 41"/>
            <p:cNvPicPr>
              <a:picLocks noChangeAspect="1"/>
            </p:cNvPicPr>
            <p:nvPr/>
          </p:nvPicPr>
          <p:blipFill>
            <a:blip r:embed="rId16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7941316" y="6218043"/>
              <a:ext cx="629669" cy="365211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43" name="Imagem 42"/>
            <p:cNvPicPr>
              <a:picLocks noChangeAspect="1"/>
            </p:cNvPicPr>
            <p:nvPr/>
          </p:nvPicPr>
          <p:blipFill>
            <a:blip r:embed="rId17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8662479" y="6222544"/>
              <a:ext cx="620100" cy="356622"/>
            </a:xfrm>
            <a:prstGeom prst="rect">
              <a:avLst/>
            </a:prstGeom>
            <a:noFill/>
            <a:ln w="0" cap="flat">
              <a:solidFill>
                <a:srgbClr val="000000"/>
              </a:solidFill>
              <a:prstDash val="solid"/>
              <a:miter/>
            </a:ln>
          </p:spPr>
        </p:pic>
      </p:grpSp>
      <p:sp>
        <p:nvSpPr>
          <p:cNvPr id="44" name="CaixaDeTexto 17"/>
          <p:cNvSpPr txBox="1"/>
          <p:nvPr/>
        </p:nvSpPr>
        <p:spPr>
          <a:xfrm>
            <a:off x="9063481" y="3605415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Dinamarca - Polônia</a:t>
            </a:r>
          </a:p>
        </p:txBody>
      </p:sp>
      <p:pic>
        <p:nvPicPr>
          <p:cNvPr id="45" name="Imagem 44"/>
          <p:cNvPicPr>
            <a:picLocks noChangeAspect="1"/>
          </p:cNvPicPr>
          <p:nvPr/>
        </p:nvPicPr>
        <p:blipFill>
          <a:blip r:embed="rId18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43778" y="5884791"/>
            <a:ext cx="612233" cy="3501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6" name="CaixaDeTexto 17"/>
          <p:cNvSpPr txBox="1"/>
          <p:nvPr/>
        </p:nvSpPr>
        <p:spPr>
          <a:xfrm>
            <a:off x="2380288" y="5849732"/>
            <a:ext cx="2799824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Nova Zelândia – </a:t>
            </a:r>
            <a:r>
              <a:rPr lang="pt-BR" b="1" dirty="0">
                <a:solidFill>
                  <a:srgbClr val="FF0000"/>
                </a:solidFill>
                <a:latin typeface="Calibri"/>
              </a:rPr>
              <a:t>CPT NZD1</a:t>
            </a:r>
          </a:p>
        </p:txBody>
      </p:sp>
      <p:pic>
        <p:nvPicPr>
          <p:cNvPr id="48" name="Imagem 47"/>
          <p:cNvPicPr>
            <a:picLocks noChangeAspect="1"/>
          </p:cNvPicPr>
          <p:nvPr/>
        </p:nvPicPr>
        <p:blipFill>
          <a:blip r:embed="rId19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144218" y="2704058"/>
            <a:ext cx="537954" cy="340521"/>
          </a:xfrm>
          <a:prstGeom prst="rect">
            <a:avLst/>
          </a:prstGeom>
          <a:noFill/>
          <a:ln w="0" cap="flat">
            <a:solidFill>
              <a:srgbClr val="000000"/>
            </a:solidFill>
            <a:prstDash val="solid"/>
            <a:miter/>
          </a:ln>
        </p:spPr>
      </p:pic>
      <p:pic>
        <p:nvPicPr>
          <p:cNvPr id="49" name="Imagem 48"/>
          <p:cNvPicPr>
            <a:picLocks noChangeAspect="1"/>
          </p:cNvPicPr>
          <p:nvPr/>
        </p:nvPicPr>
        <p:blipFill>
          <a:blip r:embed="rId20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84030" y="2693051"/>
            <a:ext cx="580790" cy="3515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0" name="CaixaDeTexto 17"/>
          <p:cNvSpPr txBox="1"/>
          <p:nvPr/>
        </p:nvSpPr>
        <p:spPr>
          <a:xfrm>
            <a:off x="9044860" y="2615364"/>
            <a:ext cx="23213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Canadá - Japão</a:t>
            </a:r>
          </a:p>
        </p:txBody>
      </p:sp>
      <p:grpSp>
        <p:nvGrpSpPr>
          <p:cNvPr id="65" name="Agrupar 64"/>
          <p:cNvGrpSpPr/>
          <p:nvPr/>
        </p:nvGrpSpPr>
        <p:grpSpPr>
          <a:xfrm>
            <a:off x="7564946" y="6106616"/>
            <a:ext cx="1315686" cy="411743"/>
            <a:chOff x="8368224" y="5330829"/>
            <a:chExt cx="1315686" cy="411743"/>
          </a:xfrm>
        </p:grpSpPr>
        <p:pic>
          <p:nvPicPr>
            <p:cNvPr id="51" name="Imagem 50"/>
            <p:cNvPicPr>
              <a:picLocks noChangeAspect="1"/>
            </p:cNvPicPr>
            <p:nvPr/>
          </p:nvPicPr>
          <p:blipFill>
            <a:blip r:embed="rId21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8368224" y="5330829"/>
              <a:ext cx="606069" cy="404626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52" name="Imagem 51"/>
            <p:cNvPicPr>
              <a:picLocks noChangeAspect="1"/>
            </p:cNvPicPr>
            <p:nvPr/>
          </p:nvPicPr>
          <p:blipFill>
            <a:blip r:embed="rId22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9066406" y="5332459"/>
              <a:ext cx="617504" cy="410113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53" name="CaixaDeTexto 17"/>
          <p:cNvSpPr txBox="1"/>
          <p:nvPr/>
        </p:nvSpPr>
        <p:spPr>
          <a:xfrm>
            <a:off x="9092259" y="6057015"/>
            <a:ext cx="1506853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b="1" dirty="0">
                <a:solidFill>
                  <a:srgbClr val="000000"/>
                </a:solidFill>
                <a:latin typeface="Calibri"/>
              </a:rPr>
              <a:t>Taiwan – EUA</a:t>
            </a:r>
          </a:p>
        </p:txBody>
      </p:sp>
      <p:grpSp>
        <p:nvGrpSpPr>
          <p:cNvPr id="56" name="Agrupar 55"/>
          <p:cNvGrpSpPr/>
          <p:nvPr/>
        </p:nvGrpSpPr>
        <p:grpSpPr>
          <a:xfrm>
            <a:off x="1056834" y="2108445"/>
            <a:ext cx="6063304" cy="2952956"/>
            <a:chOff x="1056040" y="2090645"/>
            <a:chExt cx="6063304" cy="2952956"/>
          </a:xfrm>
        </p:grpSpPr>
        <p:grpSp>
          <p:nvGrpSpPr>
            <p:cNvPr id="54" name="Agrupar 53"/>
            <p:cNvGrpSpPr/>
            <p:nvPr/>
          </p:nvGrpSpPr>
          <p:grpSpPr>
            <a:xfrm>
              <a:off x="1056040" y="2090645"/>
              <a:ext cx="6063304" cy="2806842"/>
              <a:chOff x="1134706" y="2625498"/>
              <a:chExt cx="6063304" cy="2806842"/>
            </a:xfrm>
          </p:grpSpPr>
          <p:pic>
            <p:nvPicPr>
              <p:cNvPr id="14" name="Imagem 18"/>
              <p:cNvPicPr>
                <a:picLocks noChangeAspect="1"/>
              </p:cNvPicPr>
              <p:nvPr/>
            </p:nvPicPr>
            <p:blipFill>
              <a:blip r:embed="rId2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706" y="2625498"/>
                <a:ext cx="1530431" cy="2806842"/>
              </a:xfrm>
              <a:prstGeom prst="rect">
                <a:avLst/>
              </a:prstGeom>
              <a:noFill/>
              <a:ln cap="flat">
                <a:noFill/>
              </a:ln>
            </p:spPr>
          </p:pic>
          <p:sp>
            <p:nvSpPr>
              <p:cNvPr id="16" name="CaixaDeTexto 20"/>
              <p:cNvSpPr txBox="1"/>
              <p:nvPr/>
            </p:nvSpPr>
            <p:spPr>
              <a:xfrm>
                <a:off x="2156484" y="2647681"/>
                <a:ext cx="4675766" cy="369335"/>
              </a:xfrm>
              <a:prstGeom prst="rect">
                <a:avLst/>
              </a:prstGeom>
              <a:noFill/>
              <a:ln cap="flat"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defTabSz="914400" fontAlgn="auto" hangingPunct="1">
                  <a:spcBef>
                    <a:spcPts val="0"/>
                  </a:spcBef>
                  <a:spcAft>
                    <a:spcPts val="0"/>
                  </a:spcAft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Air Force Cyber – </a:t>
                </a:r>
                <a:r>
                  <a:rPr lang="pt-BR" b="1" dirty="0">
                    <a:solidFill>
                      <a:srgbClr val="FF0000"/>
                    </a:solidFill>
                    <a:latin typeface="Calibri"/>
                  </a:rPr>
                  <a:t>CPT 850 e CPT 901</a:t>
                </a:r>
              </a:p>
            </p:txBody>
          </p:sp>
          <p:sp>
            <p:nvSpPr>
              <p:cNvPr id="17" name="CaixaDeTexto 21"/>
              <p:cNvSpPr txBox="1"/>
              <p:nvPr/>
            </p:nvSpPr>
            <p:spPr>
              <a:xfrm>
                <a:off x="2217447" y="3043927"/>
                <a:ext cx="4675766" cy="369335"/>
              </a:xfrm>
              <a:prstGeom prst="rect">
                <a:avLst/>
              </a:prstGeom>
              <a:noFill/>
              <a:ln cap="flat"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defTabSz="914400" fontAlgn="auto" hangingPunct="1">
                  <a:spcBef>
                    <a:spcPts val="0"/>
                  </a:spcBef>
                  <a:spcAft>
                    <a:spcPts val="0"/>
                  </a:spcAft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pt-BR" b="1" dirty="0" err="1">
                    <a:solidFill>
                      <a:srgbClr val="000000"/>
                    </a:solidFill>
                    <a:latin typeface="Calibri"/>
                  </a:rPr>
                  <a:t>Army</a:t>
                </a: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 Cyber – </a:t>
                </a:r>
                <a:r>
                  <a:rPr lang="pt-BR" b="1" dirty="0">
                    <a:solidFill>
                      <a:srgbClr val="FF0000"/>
                    </a:solidFill>
                    <a:latin typeface="Calibri"/>
                  </a:rPr>
                  <a:t>CPT 503 </a:t>
                </a: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e </a:t>
                </a:r>
                <a:r>
                  <a:rPr lang="pt-BR" b="1" dirty="0">
                    <a:solidFill>
                      <a:srgbClr val="FF0000"/>
                    </a:solidFill>
                    <a:latin typeface="Calibri"/>
                  </a:rPr>
                  <a:t>CPT 600</a:t>
                </a:r>
              </a:p>
            </p:txBody>
          </p:sp>
          <p:sp>
            <p:nvSpPr>
              <p:cNvPr id="18" name="CaixaDeTexto 22"/>
              <p:cNvSpPr txBox="1"/>
              <p:nvPr/>
            </p:nvSpPr>
            <p:spPr>
              <a:xfrm>
                <a:off x="2207288" y="3419846"/>
                <a:ext cx="3450803" cy="369335"/>
              </a:xfrm>
              <a:prstGeom prst="rect">
                <a:avLst/>
              </a:prstGeom>
              <a:noFill/>
              <a:ln cap="flat"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defTabSz="914400" fontAlgn="auto" hangingPunct="1">
                  <a:spcBef>
                    <a:spcPts val="0"/>
                  </a:spcBef>
                  <a:spcAft>
                    <a:spcPts val="0"/>
                  </a:spcAft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pt-BR" b="1" dirty="0" err="1">
                    <a:solidFill>
                      <a:srgbClr val="000000"/>
                    </a:solidFill>
                    <a:latin typeface="Calibri"/>
                  </a:rPr>
                  <a:t>Fleet</a:t>
                </a: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 Cyber – </a:t>
                </a:r>
                <a:r>
                  <a:rPr lang="pt-BR" b="1" dirty="0">
                    <a:solidFill>
                      <a:srgbClr val="FF0000"/>
                    </a:solidFill>
                    <a:latin typeface="Calibri"/>
                  </a:rPr>
                  <a:t>CPT 550 e CPT FCC2</a:t>
                </a:r>
              </a:p>
            </p:txBody>
          </p:sp>
          <p:sp>
            <p:nvSpPr>
              <p:cNvPr id="19" name="CaixaDeTexto 23"/>
              <p:cNvSpPr txBox="1"/>
              <p:nvPr/>
            </p:nvSpPr>
            <p:spPr>
              <a:xfrm>
                <a:off x="2522244" y="3805924"/>
                <a:ext cx="4675766" cy="369335"/>
              </a:xfrm>
              <a:prstGeom prst="rect">
                <a:avLst/>
              </a:prstGeom>
              <a:noFill/>
              <a:ln cap="flat"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defTabSz="914400" fontAlgn="auto" hangingPunct="1">
                  <a:spcBef>
                    <a:spcPts val="0"/>
                  </a:spcBef>
                  <a:spcAft>
                    <a:spcPts val="0"/>
                  </a:spcAft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pt-BR" b="1" dirty="0" err="1">
                    <a:solidFill>
                      <a:srgbClr val="000000"/>
                    </a:solidFill>
                    <a:latin typeface="Calibri"/>
                  </a:rPr>
                  <a:t>Mariners</a:t>
                </a: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 Cyber – </a:t>
                </a:r>
                <a:r>
                  <a:rPr lang="pt-BR" b="1" dirty="0">
                    <a:solidFill>
                      <a:srgbClr val="FF0000"/>
                    </a:solidFill>
                    <a:latin typeface="Calibri"/>
                  </a:rPr>
                  <a:t>CPT 652 e CPT IMA</a:t>
                </a:r>
              </a:p>
            </p:txBody>
          </p:sp>
          <p:sp>
            <p:nvSpPr>
              <p:cNvPr id="20" name="CaixaDeTexto 24"/>
              <p:cNvSpPr txBox="1"/>
              <p:nvPr/>
            </p:nvSpPr>
            <p:spPr>
              <a:xfrm>
                <a:off x="2166642" y="4194564"/>
                <a:ext cx="4111535" cy="369332"/>
              </a:xfrm>
              <a:prstGeom prst="rect">
                <a:avLst/>
              </a:prstGeom>
              <a:noFill/>
              <a:ln cap="flat"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defTabSz="914400" fontAlgn="auto" hangingPunct="1">
                  <a:spcBef>
                    <a:spcPts val="0"/>
                  </a:spcBef>
                  <a:spcAft>
                    <a:spcPts val="0"/>
                  </a:spcAft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pt-BR" b="1" dirty="0" err="1">
                    <a:solidFill>
                      <a:srgbClr val="000000"/>
                    </a:solidFill>
                    <a:latin typeface="Calibri"/>
                  </a:rPr>
                  <a:t>Cost</a:t>
                </a: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 </a:t>
                </a:r>
                <a:r>
                  <a:rPr lang="pt-BR" b="1" dirty="0" err="1">
                    <a:solidFill>
                      <a:srgbClr val="000000"/>
                    </a:solidFill>
                    <a:latin typeface="Calibri"/>
                  </a:rPr>
                  <a:t>Guard</a:t>
                </a:r>
                <a:r>
                  <a:rPr lang="pt-BR" b="1" dirty="0">
                    <a:solidFill>
                      <a:srgbClr val="000000"/>
                    </a:solidFill>
                    <a:latin typeface="Calibri"/>
                  </a:rPr>
                  <a:t> Cyber – </a:t>
                </a:r>
                <a:r>
                  <a:rPr lang="pt-BR" b="1" dirty="0">
                    <a:solidFill>
                      <a:srgbClr val="FF0000"/>
                    </a:solidFill>
                    <a:latin typeface="Calibri"/>
                  </a:rPr>
                  <a:t>CPT 2003 e  CPT 2013</a:t>
                </a:r>
              </a:p>
            </p:txBody>
          </p:sp>
        </p:grpSp>
        <p:sp>
          <p:nvSpPr>
            <p:cNvPr id="55" name="Retângulo 54"/>
            <p:cNvSpPr/>
            <p:nvPr/>
          </p:nvSpPr>
          <p:spPr>
            <a:xfrm>
              <a:off x="1056040" y="4119239"/>
              <a:ext cx="1829203" cy="9243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60" name="Retângulo Arredondado 59"/>
          <p:cNvSpPr/>
          <p:nvPr/>
        </p:nvSpPr>
        <p:spPr>
          <a:xfrm>
            <a:off x="922400" y="2012984"/>
            <a:ext cx="5195109" cy="2360601"/>
          </a:xfrm>
          <a:prstGeom prst="round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10"/>
          <p:cNvSpPr txBox="1"/>
          <p:nvPr/>
        </p:nvSpPr>
        <p:spPr>
          <a:xfrm>
            <a:off x="2773901" y="4411858"/>
            <a:ext cx="2346963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2800" b="1" dirty="0">
                <a:solidFill>
                  <a:srgbClr val="000000"/>
                </a:solidFill>
                <a:latin typeface="Calibri"/>
              </a:rPr>
              <a:t>FIVE EYES</a:t>
            </a:r>
          </a:p>
        </p:txBody>
      </p:sp>
      <p:pic>
        <p:nvPicPr>
          <p:cNvPr id="35" name="Imagem 34"/>
          <p:cNvPicPr>
            <a:picLocks noChangeAspect="1"/>
          </p:cNvPicPr>
          <p:nvPr/>
        </p:nvPicPr>
        <p:blipFill>
          <a:blip r:embed="rId24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3821" y="4989231"/>
            <a:ext cx="612233" cy="35293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1" name="Retângulo Arredondado 60"/>
          <p:cNvSpPr/>
          <p:nvPr/>
        </p:nvSpPr>
        <p:spPr>
          <a:xfrm>
            <a:off x="1512706" y="4921871"/>
            <a:ext cx="4125415" cy="1869546"/>
          </a:xfrm>
          <a:prstGeom prst="round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8" name="Retângulo Arredondado 67"/>
          <p:cNvSpPr/>
          <p:nvPr/>
        </p:nvSpPr>
        <p:spPr>
          <a:xfrm>
            <a:off x="6824736" y="1937292"/>
            <a:ext cx="4734784" cy="4756466"/>
          </a:xfrm>
          <a:prstGeom prst="round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9" name="CaixaDeTexto 9"/>
          <p:cNvSpPr txBox="1"/>
          <p:nvPr/>
        </p:nvSpPr>
        <p:spPr>
          <a:xfrm>
            <a:off x="8039302" y="1439729"/>
            <a:ext cx="2305653" cy="523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defTabSz="91440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2800" b="1" dirty="0">
                <a:solidFill>
                  <a:srgbClr val="000000"/>
                </a:solidFill>
                <a:latin typeface="Calibri"/>
              </a:rPr>
              <a:t>CONVIDADOS</a:t>
            </a:r>
          </a:p>
        </p:txBody>
      </p:sp>
    </p:spTree>
    <p:extLst>
      <p:ext uri="{BB962C8B-B14F-4D97-AF65-F5344CB8AC3E}">
        <p14:creationId xmlns:p14="http://schemas.microsoft.com/office/powerpoint/2010/main" val="150506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A596F9-54F8-43F5-A0A7-0AB9563E4F06}" type="slidenum">
              <a:rPr lang="pt-BR" smtClean="0"/>
              <a:pPr>
                <a:defRPr/>
              </a:pPr>
              <a:t>23</a:t>
            </a:fld>
            <a:endParaRPr lang="pt-BR" dirty="0"/>
          </a:p>
        </p:txBody>
      </p:sp>
      <p:pic>
        <p:nvPicPr>
          <p:cNvPr id="2052" name="Picture 4" descr="https://lostcoastoutpost.com/loco-media/cache/f1/6c/f16c0c7c9f03c73cbfbddfe4903baf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266" y="0"/>
            <a:ext cx="10849322" cy="685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1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63601" y="2664553"/>
            <a:ext cx="285517" cy="2017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Imagem 15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752978" y="4722023"/>
            <a:ext cx="461007" cy="32403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Imagem 16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9816185" y="3203607"/>
            <a:ext cx="232934" cy="1285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2677688" y="3356706"/>
            <a:ext cx="341726" cy="216310"/>
          </a:xfrm>
          <a:prstGeom prst="rect">
            <a:avLst/>
          </a:prstGeom>
          <a:noFill/>
          <a:ln w="0" cap="flat">
            <a:solidFill>
              <a:srgbClr val="000000"/>
            </a:solidFill>
            <a:prstDash val="solid"/>
            <a:miter/>
          </a:ln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5736755" y="2204863"/>
            <a:ext cx="446622" cy="2703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2310059" y="3645024"/>
            <a:ext cx="298064" cy="1988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9689943" y="2426241"/>
            <a:ext cx="248116" cy="1502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0">
            <a:lum/>
            <a:alphaModFix/>
          </a:blip>
          <a:srcRect/>
          <a:stretch>
            <a:fillRect/>
          </a:stretch>
        </p:blipFill>
        <p:spPr>
          <a:xfrm>
            <a:off x="10125346" y="2564904"/>
            <a:ext cx="321217" cy="192932"/>
          </a:xfrm>
          <a:prstGeom prst="rect">
            <a:avLst/>
          </a:prstGeom>
          <a:noFill/>
          <a:ln w="0" cap="flat">
            <a:solidFill>
              <a:srgbClr val="000000"/>
            </a:solidFill>
            <a:prstDash val="solid"/>
            <a:miter/>
          </a:ln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1">
            <a:lum/>
            <a:alphaModFix/>
          </a:blip>
          <a:srcRect/>
          <a:stretch>
            <a:fillRect/>
          </a:stretch>
        </p:blipFill>
        <p:spPr>
          <a:xfrm>
            <a:off x="9447620" y="2605651"/>
            <a:ext cx="286353" cy="1975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Imagem 1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84709" y="2835527"/>
            <a:ext cx="325822" cy="22448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3">
            <a:lum/>
            <a:alphaModFix/>
          </a:blip>
          <a:srcRect/>
          <a:stretch>
            <a:fillRect/>
          </a:stretch>
        </p:blipFill>
        <p:spPr>
          <a:xfrm>
            <a:off x="1632298" y="4581128"/>
            <a:ext cx="233900" cy="151126"/>
          </a:xfrm>
          <a:prstGeom prst="rect">
            <a:avLst/>
          </a:prstGeom>
          <a:noFill/>
          <a:ln w="0" cap="flat">
            <a:solidFill>
              <a:srgbClr val="000000"/>
            </a:solidFill>
            <a:prstDash val="solid"/>
            <a:miter/>
          </a:ln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4">
            <a:lum/>
            <a:alphaModFix/>
          </a:blip>
          <a:srcRect/>
          <a:stretch>
            <a:fillRect/>
          </a:stretch>
        </p:blipFill>
        <p:spPr>
          <a:xfrm>
            <a:off x="1962862" y="3983798"/>
            <a:ext cx="223253" cy="14904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5">
            <a:lum/>
            <a:alphaModFix/>
          </a:blip>
          <a:srcRect/>
          <a:stretch>
            <a:fillRect/>
          </a:stretch>
        </p:blipFill>
        <p:spPr>
          <a:xfrm>
            <a:off x="6178880" y="2835528"/>
            <a:ext cx="457511" cy="30385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6">
            <a:lum/>
            <a:alphaModFix/>
          </a:blip>
          <a:srcRect/>
          <a:stretch>
            <a:fillRect/>
          </a:stretch>
        </p:blipFill>
        <p:spPr>
          <a:xfrm>
            <a:off x="2640410" y="5445224"/>
            <a:ext cx="374733" cy="21602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7">
            <a:lum/>
            <a:alphaModFix/>
          </a:blip>
          <a:srcRect/>
          <a:stretch>
            <a:fillRect/>
          </a:stretch>
        </p:blipFill>
        <p:spPr>
          <a:xfrm>
            <a:off x="9046971" y="2426240"/>
            <a:ext cx="400649" cy="23432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8">
            <a:lum/>
            <a:alphaModFix/>
          </a:blip>
          <a:srcRect/>
          <a:stretch>
            <a:fillRect/>
          </a:stretch>
        </p:blipFill>
        <p:spPr>
          <a:xfrm>
            <a:off x="3720530" y="6140327"/>
            <a:ext cx="377768" cy="21602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9">
            <a:lum/>
            <a:alphaModFix/>
          </a:blip>
          <a:srcRect/>
          <a:stretch>
            <a:fillRect/>
          </a:stretch>
        </p:blipFill>
        <p:spPr>
          <a:xfrm>
            <a:off x="10219357" y="1484784"/>
            <a:ext cx="355696" cy="2372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6" name="Imagem 25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0">
            <a:lum/>
            <a:alphaModFix/>
          </a:blip>
          <a:srcRect/>
          <a:stretch>
            <a:fillRect/>
          </a:stretch>
        </p:blipFill>
        <p:spPr>
          <a:xfrm>
            <a:off x="10049119" y="1844824"/>
            <a:ext cx="264248" cy="1803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7" name="CaixaDeTexto 3"/>
          <p:cNvSpPr txBox="1"/>
          <p:nvPr/>
        </p:nvSpPr>
        <p:spPr>
          <a:xfrm>
            <a:off x="4623668" y="169846"/>
            <a:ext cx="3952670" cy="62172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0" compatLnSpc="0"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3600" b="1" dirty="0" smtClean="0">
                <a:solidFill>
                  <a:srgbClr val="000000"/>
                </a:solidFill>
                <a:latin typeface="Liberation Sans" pitchFamily="18"/>
                <a:ea typeface="DejaVu Sans" pitchFamily="2"/>
                <a:cs typeface="FreeSans" pitchFamily="2"/>
              </a:rPr>
              <a:t>PARTICIPANTES</a:t>
            </a:r>
            <a:endParaRPr lang="pt-BR" sz="3600" b="1" dirty="0">
              <a:solidFill>
                <a:srgbClr val="000000"/>
              </a:solidFill>
              <a:latin typeface="Liberation Sans" pitchFamily="18"/>
              <a:ea typeface="DejaVu Sans" pitchFamily="2"/>
              <a:cs typeface="FreeSans" pitchFamily="2"/>
            </a:endParaRPr>
          </a:p>
        </p:txBody>
      </p:sp>
      <p:pic>
        <p:nvPicPr>
          <p:cNvPr id="28" name="Imagem 8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7986" y="53496"/>
            <a:ext cx="1342855" cy="122608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8311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CustomShape 1"/>
          <p:cNvSpPr/>
          <p:nvPr/>
        </p:nvSpPr>
        <p:spPr>
          <a:xfrm>
            <a:off x="5357909" y="268700"/>
            <a:ext cx="6469808" cy="409362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113" tIns="44839" rIns="90113" bIns="44839" anchorCtr="1"/>
          <a:lstStyle/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2" spc="-1">
                <a:solidFill>
                  <a:srgbClr val="FFFFFF"/>
                </a:solidFill>
                <a:latin typeface="Candara"/>
                <a:ea typeface="Candara"/>
              </a:rPr>
              <a:t> </a:t>
            </a:r>
            <a:endParaRPr lang="en-US" sz="4402" spc="-1">
              <a:solidFill>
                <a:prstClr val="black"/>
              </a:solidFill>
              <a:latin typeface="Arial"/>
            </a:endParaRPr>
          </a:p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2" spc="-1">
              <a:solidFill>
                <a:prstClr val="black"/>
              </a:solidFill>
              <a:latin typeface="Arial"/>
            </a:endParaRPr>
          </a:p>
          <a:p>
            <a:pPr algn="ctr" defTabSz="9144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2" spc="-1">
              <a:solidFill>
                <a:prstClr val="black"/>
              </a:solidFill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F40DF4-9D83-6F55-C452-102BEA42DA06}"/>
              </a:ext>
            </a:extLst>
          </p:cNvPr>
          <p:cNvSpPr txBox="1"/>
          <p:nvPr/>
        </p:nvSpPr>
        <p:spPr>
          <a:xfrm>
            <a:off x="970923" y="3029109"/>
            <a:ext cx="6919452" cy="115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300" dirty="0"/>
              <a:t>● </a:t>
            </a:r>
            <a:r>
              <a:rPr lang="en-US" sz="2300" b="1" dirty="0" err="1" smtClean="0">
                <a:solidFill>
                  <a:schemeClr val="tx1"/>
                </a:solidFill>
              </a:rPr>
              <a:t>Certificação</a:t>
            </a:r>
            <a:r>
              <a:rPr lang="en-US" sz="2300" b="1" dirty="0" smtClean="0">
                <a:solidFill>
                  <a:schemeClr val="tx1"/>
                </a:solidFill>
              </a:rPr>
              <a:t> dos </a:t>
            </a:r>
            <a:r>
              <a:rPr lang="en-US" sz="2300" b="1" dirty="0">
                <a:solidFill>
                  <a:schemeClr val="tx1"/>
                </a:solidFill>
              </a:rPr>
              <a:t>CPT das </a:t>
            </a:r>
            <a:r>
              <a:rPr lang="en-US" sz="2300" b="1" i="1" dirty="0">
                <a:solidFill>
                  <a:schemeClr val="tx1"/>
                </a:solidFill>
              </a:rPr>
              <a:t>Royal Signals </a:t>
            </a:r>
            <a:r>
              <a:rPr lang="en-US" sz="2300" b="1" i="1" dirty="0" smtClean="0">
                <a:solidFill>
                  <a:schemeClr val="tx1"/>
                </a:solidFill>
              </a:rPr>
              <a:t>Units</a:t>
            </a:r>
            <a:r>
              <a:rPr lang="en-US" sz="2300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300" dirty="0" smtClean="0">
                <a:solidFill>
                  <a:schemeClr val="tx1"/>
                </a:solidFill>
              </a:rPr>
              <a:t>                                              </a:t>
            </a:r>
            <a:endParaRPr lang="en-US" sz="2300" dirty="0">
              <a:solidFill>
                <a:schemeClr val="tx1"/>
              </a:solidFill>
            </a:endParaRPr>
          </a:p>
          <a:p>
            <a:pPr defTabSz="302400"/>
            <a:endParaRPr lang="en-US" sz="2300" dirty="0">
              <a:solidFill>
                <a:schemeClr val="tx1"/>
              </a:solidFill>
            </a:endParaRPr>
          </a:p>
        </p:txBody>
      </p:sp>
      <p:sp>
        <p:nvSpPr>
          <p:cNvPr id="14" name="Forma Livre: Forma 5">
            <a:extLst>
              <a:ext uri="{FF2B5EF4-FFF2-40B4-BE49-F238E27FC236}">
                <a16:creationId xmlns:a16="http://schemas.microsoft.com/office/drawing/2014/main" id="{0F15E565-51AE-3D1D-A83C-4F0B70285C17}"/>
              </a:ext>
            </a:extLst>
          </p:cNvPr>
          <p:cNvSpPr>
            <a:spLocks/>
          </p:cNvSpPr>
          <p:nvPr/>
        </p:nvSpPr>
        <p:spPr bwMode="auto">
          <a:xfrm>
            <a:off x="1588" y="218223"/>
            <a:ext cx="12192000" cy="648508"/>
          </a:xfrm>
          <a:custGeom>
            <a:avLst/>
            <a:gdLst>
              <a:gd name="T0" fmla="*/ 3050278 w 21600"/>
              <a:gd name="T1" fmla="*/ 0 h 21600"/>
              <a:gd name="T2" fmla="*/ 6100556 w 21600"/>
              <a:gd name="T3" fmla="*/ 290701 h 21600"/>
              <a:gd name="T4" fmla="*/ 3050278 w 21600"/>
              <a:gd name="T5" fmla="*/ 581402 h 21600"/>
              <a:gd name="T6" fmla="*/ 0 w 21600"/>
              <a:gd name="T7" fmla="*/ 290701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4" tIns="46798" rIns="90004" bIns="46798" anchorCtr="1">
            <a:spAutoFit/>
          </a:bodyPr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5pPr>
            <a:lvl6pPr marL="25146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6pPr>
            <a:lvl7pPr marL="29718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7pPr>
            <a:lvl8pPr marL="34290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8pPr>
            <a:lvl9pPr marL="3886200" indent="-2286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Micro Hei" charset="0"/>
                <a:cs typeface="WenQuanYi Micro Hei" charset="0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pt-BR" altLang="en-BR" sz="3600" b="1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ARMY CYBER SPARTAN – ACS 24</a:t>
            </a:r>
          </a:p>
        </p:txBody>
      </p:sp>
      <p:pic>
        <p:nvPicPr>
          <p:cNvPr id="6" name="Picture 4" descr="Army cyber specialists put to the test | The British Army">
            <a:extLst>
              <a:ext uri="{FF2B5EF4-FFF2-40B4-BE49-F238E27FC236}">
                <a16:creationId xmlns:a16="http://schemas.microsoft.com/office/drawing/2014/main" id="{27E5C47E-9674-F8C4-243B-84759ED72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220" y="1982907"/>
            <a:ext cx="2955156" cy="19701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/>
        </p:nvSpPr>
        <p:spPr>
          <a:xfrm>
            <a:off x="5116875" y="737160"/>
            <a:ext cx="282711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302400"/>
            <a:endParaRPr lang="en-US" dirty="0">
              <a:solidFill>
                <a:schemeClr val="tx1"/>
              </a:solidFill>
            </a:endParaRPr>
          </a:p>
          <a:p>
            <a:r>
              <a:rPr lang="en-US" sz="2400" b="1" dirty="0">
                <a:solidFill>
                  <a:srgbClr val="FF0000"/>
                </a:solidFill>
              </a:rPr>
              <a:t>25 a 29 NOV </a:t>
            </a:r>
            <a:r>
              <a:rPr lang="en-US" sz="2400" b="1" dirty="0" smtClean="0">
                <a:solidFill>
                  <a:srgbClr val="FF0000"/>
                </a:solidFill>
              </a:rPr>
              <a:t>24</a:t>
            </a:r>
            <a:endParaRPr lang="en-US" sz="2400" b="1" dirty="0">
              <a:solidFill>
                <a:srgbClr val="FF0000"/>
              </a:solidFill>
            </a:endParaRPr>
          </a:p>
        </p:txBody>
      </p:sp>
      <p:grpSp>
        <p:nvGrpSpPr>
          <p:cNvPr id="25" name="Agrupar 24"/>
          <p:cNvGrpSpPr/>
          <p:nvPr/>
        </p:nvGrpSpPr>
        <p:grpSpPr>
          <a:xfrm>
            <a:off x="8291386" y="3969321"/>
            <a:ext cx="3521694" cy="1331887"/>
            <a:chOff x="8042246" y="4021754"/>
            <a:chExt cx="3521694" cy="1331887"/>
          </a:xfrm>
        </p:grpSpPr>
        <p:sp>
          <p:nvSpPr>
            <p:cNvPr id="4" name="Retângulo 3"/>
            <p:cNvSpPr/>
            <p:nvPr/>
          </p:nvSpPr>
          <p:spPr>
            <a:xfrm>
              <a:off x="8042246" y="4021754"/>
              <a:ext cx="3388926" cy="899839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" name="CaixaDeTexto 4"/>
            <p:cNvSpPr txBox="1"/>
            <p:nvPr/>
          </p:nvSpPr>
          <p:spPr>
            <a:xfrm>
              <a:off x="8107556" y="4091757"/>
              <a:ext cx="3456384" cy="12618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 smtClean="0">
                  <a:solidFill>
                    <a:schemeClr val="tx1"/>
                  </a:solidFill>
                </a:rPr>
                <a:t> Army </a:t>
              </a:r>
              <a:r>
                <a:rPr lang="en-US" sz="2000" b="1" dirty="0">
                  <a:solidFill>
                    <a:schemeClr val="tx1"/>
                  </a:solidFill>
                </a:rPr>
                <a:t>Cyber Spartan </a:t>
              </a:r>
              <a:r>
                <a:rPr lang="en-US" sz="2000" b="1" dirty="0" smtClean="0">
                  <a:solidFill>
                    <a:schemeClr val="tx1"/>
                  </a:solidFill>
                </a:rPr>
                <a:t>23</a:t>
              </a:r>
            </a:p>
            <a:p>
              <a:r>
                <a:rPr lang="en-US" sz="2000" b="1" dirty="0">
                  <a:solidFill>
                    <a:schemeClr val="tx1"/>
                  </a:solidFill>
                </a:rPr>
                <a:t>32 CPT </a:t>
              </a:r>
              <a:r>
                <a:rPr lang="en-US" sz="2000" dirty="0">
                  <a:solidFill>
                    <a:schemeClr val="tx1"/>
                  </a:solidFill>
                </a:rPr>
                <a:t>(320 </a:t>
              </a:r>
              <a:r>
                <a:rPr lang="en-US" sz="2000" dirty="0" err="1">
                  <a:solidFill>
                    <a:schemeClr val="tx1"/>
                  </a:solidFill>
                </a:rPr>
                <a:t>participantes</a:t>
              </a:r>
              <a:r>
                <a:rPr lang="en-US" sz="2000" dirty="0">
                  <a:solidFill>
                    <a:schemeClr val="tx1"/>
                  </a:solidFill>
                </a:rPr>
                <a:t>)</a:t>
              </a:r>
            </a:p>
            <a:p>
              <a:endParaRPr lang="en-US" b="1" dirty="0">
                <a:solidFill>
                  <a:schemeClr val="tx1"/>
                </a:solidFill>
              </a:endParaRPr>
            </a:p>
            <a:p>
              <a:endParaRPr lang="pt-BR" dirty="0"/>
            </a:p>
          </p:txBody>
        </p:sp>
      </p:grpSp>
      <p:pic>
        <p:nvPicPr>
          <p:cNvPr id="7" name="Imagem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0794" y="1367928"/>
            <a:ext cx="983941" cy="1460244"/>
          </a:xfrm>
          <a:prstGeom prst="rect">
            <a:avLst/>
          </a:prstGeom>
        </p:spPr>
      </p:pic>
      <p:pic>
        <p:nvPicPr>
          <p:cNvPr id="19" name="Imagem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2291" y="1084959"/>
            <a:ext cx="3999747" cy="1431189"/>
          </a:xfrm>
          <a:prstGeom prst="rect">
            <a:avLst/>
          </a:prstGeom>
        </p:spPr>
      </p:pic>
      <p:grpSp>
        <p:nvGrpSpPr>
          <p:cNvPr id="24" name="Agrupar 23"/>
          <p:cNvGrpSpPr/>
          <p:nvPr/>
        </p:nvGrpSpPr>
        <p:grpSpPr>
          <a:xfrm>
            <a:off x="8618518" y="4998544"/>
            <a:ext cx="2546822" cy="1778453"/>
            <a:chOff x="8161033" y="4868026"/>
            <a:chExt cx="2546822" cy="1778453"/>
          </a:xfrm>
        </p:grpSpPr>
        <p:pic>
          <p:nvPicPr>
            <p:cNvPr id="10" name="Imagem 14"/>
            <p:cNvPicPr>
              <a:picLocks noChangeAspect="1"/>
            </p:cNvPicPr>
            <p:nvPr/>
          </p:nvPicPr>
          <p:blipFill>
            <a:blip r:embed="rId6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8182673" y="5518206"/>
              <a:ext cx="750729" cy="530565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2" name="Imagem 16"/>
            <p:cNvPicPr>
              <a:picLocks noChangeAspect="1"/>
            </p:cNvPicPr>
            <p:nvPr/>
          </p:nvPicPr>
          <p:blipFill>
            <a:blip r:embed="rId7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8201527" y="6165888"/>
              <a:ext cx="724040" cy="478520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5" name="Imagem 14"/>
            <p:cNvPicPr>
              <a:picLocks noChangeAspect="1"/>
            </p:cNvPicPr>
            <p:nvPr/>
          </p:nvPicPr>
          <p:blipFill>
            <a:blip r:embed="rId8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8161033" y="4868026"/>
              <a:ext cx="772370" cy="477554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8" name="Imagem 17"/>
            <p:cNvPicPr>
              <a:picLocks noChangeAspect="1"/>
            </p:cNvPicPr>
            <p:nvPr/>
          </p:nvPicPr>
          <p:blipFill>
            <a:blip r:embed="rId9" cstate="print">
              <a:lum/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9058377" y="6165889"/>
              <a:ext cx="725879" cy="478520"/>
            </a:xfrm>
            <a:prstGeom prst="rect">
              <a:avLst/>
            </a:prstGeom>
            <a:noFill/>
            <a:ln w="0" cap="flat">
              <a:solidFill>
                <a:srgbClr val="000000"/>
              </a:solidFill>
              <a:prstDash val="solid"/>
              <a:miter/>
            </a:ln>
          </p:spPr>
        </p:pic>
        <p:pic>
          <p:nvPicPr>
            <p:cNvPr id="16" name="Imagem 15"/>
            <p:cNvPicPr/>
            <p:nvPr/>
          </p:nvPicPr>
          <p:blipFill>
            <a:blip r:embed="rId10"/>
            <a:stretch/>
          </p:blipFill>
          <p:spPr>
            <a:xfrm>
              <a:off x="9946137" y="6165584"/>
              <a:ext cx="761718" cy="480895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" name="Imagem 16"/>
            <p:cNvPicPr/>
            <p:nvPr/>
          </p:nvPicPr>
          <p:blipFill>
            <a:blip r:embed="rId11"/>
            <a:stretch/>
          </p:blipFill>
          <p:spPr>
            <a:xfrm>
              <a:off x="9004605" y="5518206"/>
              <a:ext cx="779651" cy="530565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" name="Imagem 21"/>
            <p:cNvPicPr/>
            <p:nvPr/>
          </p:nvPicPr>
          <p:blipFill>
            <a:blip r:embed="rId12"/>
            <a:stretch/>
          </p:blipFill>
          <p:spPr>
            <a:xfrm>
              <a:off x="9023756" y="4868026"/>
              <a:ext cx="760500" cy="477554"/>
            </a:xfrm>
            <a:prstGeom prst="rect">
              <a:avLst/>
            </a:prstGeom>
            <a:ln w="0">
              <a:noFill/>
            </a:ln>
          </p:spPr>
        </p:pic>
      </p:grpSp>
      <p:pic>
        <p:nvPicPr>
          <p:cNvPr id="27" name="Imagem 15"/>
          <p:cNvPicPr>
            <a:picLocks noChangeAspect="1"/>
          </p:cNvPicPr>
          <p:nvPr/>
        </p:nvPicPr>
        <p:blipFill>
          <a:blip r:embed="rId13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86683" y="998385"/>
            <a:ext cx="1186580" cy="83403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8" name="Imagem 27"/>
          <p:cNvPicPr>
            <a:picLocks noChangeAspect="1"/>
          </p:cNvPicPr>
          <p:nvPr/>
        </p:nvPicPr>
        <p:blipFill>
          <a:blip r:embed="rId8" cstate="print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473057" y="1010791"/>
            <a:ext cx="1192843" cy="83403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Imagem 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26176" y="3606190"/>
            <a:ext cx="6664575" cy="2573099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52531" y="6253603"/>
            <a:ext cx="6098217" cy="53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02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/>
        </p:nvSpPr>
        <p:spPr>
          <a:xfrm>
            <a:off x="-1" y="0"/>
            <a:ext cx="1212622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8" name="Imagem 8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718" y="636061"/>
            <a:ext cx="929209" cy="1296000"/>
          </a:xfrm>
          <a:prstGeom prst="rect">
            <a:avLst/>
          </a:prstGeom>
        </p:spPr>
      </p:pic>
      <p:pic>
        <p:nvPicPr>
          <p:cNvPr id="89" name="Imagem 88">
            <a:extLst>
              <a:ext uri="{FF2B5EF4-FFF2-40B4-BE49-F238E27FC236}">
                <a16:creationId xmlns:a16="http://schemas.microsoft.com/office/drawing/2014/main" id="{24432EEF-7756-165A-26E1-4D7799ECB2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842" y="1597375"/>
            <a:ext cx="6897905" cy="3375497"/>
          </a:xfrm>
          <a:prstGeom prst="rect">
            <a:avLst/>
          </a:prstGeom>
        </p:spPr>
      </p:pic>
      <p:sp>
        <p:nvSpPr>
          <p:cNvPr id="90" name="CustomShape 2">
            <a:extLst>
              <a:ext uri="{FF2B5EF4-FFF2-40B4-BE49-F238E27FC236}">
                <a16:creationId xmlns:a16="http://schemas.microsoft.com/office/drawing/2014/main" id="{0C728045-1955-A21D-F91C-3F35F71C12B0}"/>
              </a:ext>
            </a:extLst>
          </p:cNvPr>
          <p:cNvSpPr/>
          <p:nvPr/>
        </p:nvSpPr>
        <p:spPr>
          <a:xfrm>
            <a:off x="217768" y="71960"/>
            <a:ext cx="11758052" cy="439300"/>
          </a:xfrm>
          <a:prstGeom prst="roundRect">
            <a:avLst>
              <a:gd name="adj" fmla="val 16667"/>
            </a:avLst>
          </a:prstGeom>
          <a:noFill/>
          <a:ln>
            <a:noFill/>
            <a:round/>
          </a:ln>
          <a:effectLst>
            <a:outerShdw blurRad="150120" dist="114414" dir="846014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sz="2800" b="1" spc="-1" dirty="0">
                <a:solidFill>
                  <a:srgbClr val="000000"/>
                </a:solidFill>
                <a:latin typeface="Calibri (Body)"/>
              </a:rPr>
              <a:t>COOPERAÇÃO INTERNACIONAL</a:t>
            </a:r>
            <a:endParaRPr lang="pt-BR" sz="2800" spc="-1" dirty="0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1" name="Agrupar 90"/>
          <p:cNvGrpSpPr/>
          <p:nvPr/>
        </p:nvGrpSpPr>
        <p:grpSpPr>
          <a:xfrm>
            <a:off x="9997014" y="1610861"/>
            <a:ext cx="1980000" cy="396000"/>
            <a:chOff x="9780268" y="1905124"/>
            <a:chExt cx="1980000" cy="396000"/>
          </a:xfrm>
        </p:grpSpPr>
        <p:sp>
          <p:nvSpPr>
            <p:cNvPr id="92" name="Retângulo: Cantos Arredondados 12">
              <a:extLst>
                <a:ext uri="{FF2B5EF4-FFF2-40B4-BE49-F238E27FC236}">
                  <a16:creationId xmlns:a16="http://schemas.microsoft.com/office/drawing/2014/main" id="{103DEAC8-4735-B140-F124-563DDCE8722C}"/>
                </a:ext>
              </a:extLst>
            </p:cNvPr>
            <p:cNvSpPr>
              <a:spLocks/>
            </p:cNvSpPr>
            <p:nvPr/>
          </p:nvSpPr>
          <p:spPr>
            <a:xfrm>
              <a:off x="9780268" y="190512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Japão</a:t>
              </a:r>
            </a:p>
          </p:txBody>
        </p:sp>
        <p:pic>
          <p:nvPicPr>
            <p:cNvPr id="93" name="Imagem 92">
              <a:extLst>
                <a:ext uri="{FF2B5EF4-FFF2-40B4-BE49-F238E27FC236}">
                  <a16:creationId xmlns:a16="http://schemas.microsoft.com/office/drawing/2014/main" id="{1E56710E-3B78-E0D1-020C-4D66693C27E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0" y="1959124"/>
              <a:ext cx="465663" cy="288000"/>
            </a:xfrm>
            <a:prstGeom prst="rect">
              <a:avLst/>
            </a:prstGeom>
            <a:ln w="2540">
              <a:solidFill>
                <a:schemeClr val="tx1"/>
              </a:solidFill>
            </a:ln>
          </p:spPr>
        </p:pic>
      </p:grpSp>
      <p:pic>
        <p:nvPicPr>
          <p:cNvPr id="94" name="Imagem 93">
            <a:extLst>
              <a:ext uri="{FF2B5EF4-FFF2-40B4-BE49-F238E27FC236}">
                <a16:creationId xmlns:a16="http://schemas.microsoft.com/office/drawing/2014/main" id="{067182EA-0AE1-DD09-D6A7-D54BEE6ADB6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024" y="690061"/>
            <a:ext cx="1188000" cy="1188000"/>
          </a:xfrm>
          <a:prstGeom prst="rect">
            <a:avLst/>
          </a:prstGeom>
        </p:spPr>
      </p:pic>
      <p:pic>
        <p:nvPicPr>
          <p:cNvPr id="95" name="Imagem 14">
            <a:extLst>
              <a:ext uri="{FF2B5EF4-FFF2-40B4-BE49-F238E27FC236}">
                <a16:creationId xmlns:a16="http://schemas.microsoft.com/office/drawing/2014/main" id="{38391484-2905-7EAB-F467-79BCF3A678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>
            <a:off x="3668267" y="690061"/>
            <a:ext cx="1186967" cy="1188000"/>
          </a:xfrm>
          <a:prstGeom prst="rect">
            <a:avLst/>
          </a:prstGeom>
          <a:ln>
            <a:noFill/>
          </a:ln>
        </p:spPr>
      </p:pic>
      <p:pic>
        <p:nvPicPr>
          <p:cNvPr id="96" name="Picture 2">
            <a:extLst>
              <a:ext uri="{FF2B5EF4-FFF2-40B4-BE49-F238E27FC236}">
                <a16:creationId xmlns:a16="http://schemas.microsoft.com/office/drawing/2014/main" id="{A5982279-6869-46A5-C1A6-544267CAA9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/>
        </p:blipFill>
        <p:spPr>
          <a:xfrm>
            <a:off x="4971475" y="690061"/>
            <a:ext cx="1188000" cy="1188000"/>
          </a:xfrm>
          <a:prstGeom prst="rect">
            <a:avLst/>
          </a:prstGeom>
          <a:ln>
            <a:noFill/>
          </a:ln>
        </p:spPr>
      </p:pic>
      <p:pic>
        <p:nvPicPr>
          <p:cNvPr id="97" name="Imagem 96">
            <a:extLst>
              <a:ext uri="{FF2B5EF4-FFF2-40B4-BE49-F238E27FC236}">
                <a16:creationId xmlns:a16="http://schemas.microsoft.com/office/drawing/2014/main" id="{374244EC-2FB8-7106-4AC9-D6E4BF0F8D2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>
            <a:off x="7321168" y="690061"/>
            <a:ext cx="1188000" cy="1188000"/>
          </a:xfrm>
          <a:prstGeom prst="rect">
            <a:avLst/>
          </a:prstGeom>
          <a:ln>
            <a:noFill/>
          </a:ln>
        </p:spPr>
      </p:pic>
      <p:grpSp>
        <p:nvGrpSpPr>
          <p:cNvPr id="98" name="Agrupar 97"/>
          <p:cNvGrpSpPr/>
          <p:nvPr/>
        </p:nvGrpSpPr>
        <p:grpSpPr>
          <a:xfrm>
            <a:off x="9997014" y="2086042"/>
            <a:ext cx="1980000" cy="396000"/>
            <a:chOff x="9780268" y="2450514"/>
            <a:chExt cx="1980000" cy="396000"/>
          </a:xfrm>
        </p:grpSpPr>
        <p:pic>
          <p:nvPicPr>
            <p:cNvPr id="99" name="Imagem 98">
              <a:extLst>
                <a:ext uri="{FF2B5EF4-FFF2-40B4-BE49-F238E27FC236}">
                  <a16:creationId xmlns:a16="http://schemas.microsoft.com/office/drawing/2014/main" id="{91934E52-6C92-08AE-C090-E1C4CD87ECF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1" y="2504514"/>
              <a:ext cx="464516" cy="288000"/>
            </a:xfrm>
            <a:prstGeom prst="rect">
              <a:avLst/>
            </a:prstGeom>
          </p:spPr>
        </p:pic>
        <p:sp>
          <p:nvSpPr>
            <p:cNvPr id="100" name="Retângulo: Cantos Arredondados 75">
              <a:extLst>
                <a:ext uri="{FF2B5EF4-FFF2-40B4-BE49-F238E27FC236}">
                  <a16:creationId xmlns:a16="http://schemas.microsoft.com/office/drawing/2014/main" id="{8FD0184E-6BA4-4623-5016-E8C7C3FFD42C}"/>
                </a:ext>
              </a:extLst>
            </p:cNvPr>
            <p:cNvSpPr>
              <a:spLocks/>
            </p:cNvSpPr>
            <p:nvPr/>
          </p:nvSpPr>
          <p:spPr>
            <a:xfrm>
              <a:off x="9780268" y="245051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México</a:t>
              </a:r>
            </a:p>
          </p:txBody>
        </p:sp>
      </p:grpSp>
      <p:grpSp>
        <p:nvGrpSpPr>
          <p:cNvPr id="101" name="Agrupar 100"/>
          <p:cNvGrpSpPr/>
          <p:nvPr/>
        </p:nvGrpSpPr>
        <p:grpSpPr>
          <a:xfrm>
            <a:off x="9997014" y="1135680"/>
            <a:ext cx="1980000" cy="396000"/>
            <a:chOff x="9780268" y="1359734"/>
            <a:chExt cx="1980000" cy="396000"/>
          </a:xfrm>
        </p:grpSpPr>
        <p:sp>
          <p:nvSpPr>
            <p:cNvPr id="102" name="Retângulo: Cantos Arredondados 80">
              <a:extLst>
                <a:ext uri="{FF2B5EF4-FFF2-40B4-BE49-F238E27FC236}">
                  <a16:creationId xmlns:a16="http://schemas.microsoft.com/office/drawing/2014/main" id="{B598E32F-6035-ED3B-1D33-A5979F471912}"/>
                </a:ext>
              </a:extLst>
            </p:cNvPr>
            <p:cNvSpPr>
              <a:spLocks/>
            </p:cNvSpPr>
            <p:nvPr/>
          </p:nvSpPr>
          <p:spPr>
            <a:xfrm>
              <a:off x="9780268" y="135973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Itália</a:t>
              </a:r>
            </a:p>
          </p:txBody>
        </p:sp>
        <p:pic>
          <p:nvPicPr>
            <p:cNvPr id="103" name="Gráfico 82">
              <a:extLst>
                <a:ext uri="{FF2B5EF4-FFF2-40B4-BE49-F238E27FC236}">
                  <a16:creationId xmlns:a16="http://schemas.microsoft.com/office/drawing/2014/main" id="{419C7599-CF13-5F49-0A17-45EC7ECCA5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9900048" y="1413734"/>
              <a:ext cx="464516" cy="288000"/>
            </a:xfrm>
            <a:prstGeom prst="rect">
              <a:avLst/>
            </a:prstGeom>
          </p:spPr>
        </p:pic>
      </p:grpSp>
      <p:grpSp>
        <p:nvGrpSpPr>
          <p:cNvPr id="104" name="Agrupar 103"/>
          <p:cNvGrpSpPr/>
          <p:nvPr/>
        </p:nvGrpSpPr>
        <p:grpSpPr>
          <a:xfrm>
            <a:off x="217768" y="6364609"/>
            <a:ext cx="1980000" cy="396000"/>
            <a:chOff x="212116" y="6936109"/>
            <a:chExt cx="1980000" cy="396000"/>
          </a:xfrm>
        </p:grpSpPr>
        <p:pic>
          <p:nvPicPr>
            <p:cNvPr id="105" name="Imagem 104">
              <a:extLst>
                <a:ext uri="{FF2B5EF4-FFF2-40B4-BE49-F238E27FC236}">
                  <a16:creationId xmlns:a16="http://schemas.microsoft.com/office/drawing/2014/main" id="{9883A4C4-D3AD-3782-F473-F4AE4CEB3692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59600" y="6990109"/>
              <a:ext cx="464516" cy="2880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06" name="Retângulo: Cantos Arredondados 88">
              <a:extLst>
                <a:ext uri="{FF2B5EF4-FFF2-40B4-BE49-F238E27FC236}">
                  <a16:creationId xmlns:a16="http://schemas.microsoft.com/office/drawing/2014/main" id="{B4A23440-DEE2-ADD7-5C96-28187F19890B}"/>
                </a:ext>
              </a:extLst>
            </p:cNvPr>
            <p:cNvSpPr>
              <a:spLocks/>
            </p:cNvSpPr>
            <p:nvPr/>
          </p:nvSpPr>
          <p:spPr>
            <a:xfrm>
              <a:off x="212116" y="6936109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Indonésia</a:t>
              </a:r>
            </a:p>
          </p:txBody>
        </p:sp>
      </p:grpSp>
      <p:grpSp>
        <p:nvGrpSpPr>
          <p:cNvPr id="107" name="Agrupar 106"/>
          <p:cNvGrpSpPr/>
          <p:nvPr/>
        </p:nvGrpSpPr>
        <p:grpSpPr>
          <a:xfrm>
            <a:off x="9997014" y="2561223"/>
            <a:ext cx="1980000" cy="396000"/>
            <a:chOff x="9780268" y="2995904"/>
            <a:chExt cx="1980000" cy="396000"/>
          </a:xfrm>
        </p:grpSpPr>
        <p:pic>
          <p:nvPicPr>
            <p:cNvPr id="108" name="Imagem 107">
              <a:extLst>
                <a:ext uri="{FF2B5EF4-FFF2-40B4-BE49-F238E27FC236}">
                  <a16:creationId xmlns:a16="http://schemas.microsoft.com/office/drawing/2014/main" id="{2CDF08FE-0441-F57C-F979-D524EC17B0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1" y="3049904"/>
              <a:ext cx="464516" cy="288000"/>
            </a:xfrm>
            <a:prstGeom prst="rect">
              <a:avLst/>
            </a:prstGeom>
          </p:spPr>
        </p:pic>
        <p:sp>
          <p:nvSpPr>
            <p:cNvPr id="109" name="Retângulo: Cantos Arredondados 93">
              <a:extLst>
                <a:ext uri="{FF2B5EF4-FFF2-40B4-BE49-F238E27FC236}">
                  <a16:creationId xmlns:a16="http://schemas.microsoft.com/office/drawing/2014/main" id="{75E1505C-2B34-FE70-6470-43499BDB1A90}"/>
                </a:ext>
              </a:extLst>
            </p:cNvPr>
            <p:cNvSpPr>
              <a:spLocks/>
            </p:cNvSpPr>
            <p:nvPr/>
          </p:nvSpPr>
          <p:spPr>
            <a:xfrm>
              <a:off x="9780268" y="299590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Paraguai</a:t>
              </a:r>
            </a:p>
          </p:txBody>
        </p:sp>
      </p:grpSp>
      <p:grpSp>
        <p:nvGrpSpPr>
          <p:cNvPr id="110" name="Agrupar 109"/>
          <p:cNvGrpSpPr/>
          <p:nvPr/>
        </p:nvGrpSpPr>
        <p:grpSpPr>
          <a:xfrm>
            <a:off x="9997014" y="3511585"/>
            <a:ext cx="1980000" cy="396000"/>
            <a:chOff x="9780268" y="4086684"/>
            <a:chExt cx="1980000" cy="396000"/>
          </a:xfrm>
        </p:grpSpPr>
        <p:pic>
          <p:nvPicPr>
            <p:cNvPr id="111" name="Imagem 110">
              <a:extLst>
                <a:ext uri="{FF2B5EF4-FFF2-40B4-BE49-F238E27FC236}">
                  <a16:creationId xmlns:a16="http://schemas.microsoft.com/office/drawing/2014/main" id="{DB242E2B-FDAA-3350-CDDE-D3800EAB87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0" y="4140684"/>
              <a:ext cx="463644" cy="288000"/>
            </a:xfrm>
            <a:prstGeom prst="rect">
              <a:avLst/>
            </a:prstGeom>
          </p:spPr>
        </p:pic>
        <p:sp>
          <p:nvSpPr>
            <p:cNvPr id="112" name="Retângulo: Cantos Arredondados 97">
              <a:extLst>
                <a:ext uri="{FF2B5EF4-FFF2-40B4-BE49-F238E27FC236}">
                  <a16:creationId xmlns:a16="http://schemas.microsoft.com/office/drawing/2014/main" id="{86D666D5-4F92-1966-4B50-AF0A634A8A18}"/>
                </a:ext>
              </a:extLst>
            </p:cNvPr>
            <p:cNvSpPr>
              <a:spLocks/>
            </p:cNvSpPr>
            <p:nvPr/>
          </p:nvSpPr>
          <p:spPr>
            <a:xfrm>
              <a:off x="9780268" y="408668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Portugal</a:t>
              </a:r>
            </a:p>
          </p:txBody>
        </p:sp>
      </p:grpSp>
      <p:grpSp>
        <p:nvGrpSpPr>
          <p:cNvPr id="113" name="Agrupar 112"/>
          <p:cNvGrpSpPr/>
          <p:nvPr/>
        </p:nvGrpSpPr>
        <p:grpSpPr>
          <a:xfrm>
            <a:off x="9997014" y="3986766"/>
            <a:ext cx="1980000" cy="396000"/>
            <a:chOff x="9780268" y="4632074"/>
            <a:chExt cx="1980000" cy="396000"/>
          </a:xfrm>
        </p:grpSpPr>
        <p:pic>
          <p:nvPicPr>
            <p:cNvPr id="114" name="Imagem 113">
              <a:extLst>
                <a:ext uri="{FF2B5EF4-FFF2-40B4-BE49-F238E27FC236}">
                  <a16:creationId xmlns:a16="http://schemas.microsoft.com/office/drawing/2014/main" id="{67B82073-4940-4528-E1E6-134FF3315040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0" y="4686074"/>
              <a:ext cx="465663" cy="288000"/>
            </a:xfrm>
            <a:prstGeom prst="rect">
              <a:avLst/>
            </a:prstGeom>
          </p:spPr>
        </p:pic>
        <p:sp>
          <p:nvSpPr>
            <p:cNvPr id="115" name="Retângulo: Cantos Arredondados 100">
              <a:extLst>
                <a:ext uri="{FF2B5EF4-FFF2-40B4-BE49-F238E27FC236}">
                  <a16:creationId xmlns:a16="http://schemas.microsoft.com/office/drawing/2014/main" id="{D2A75147-AB11-A580-45F5-2080598C897A}"/>
                </a:ext>
              </a:extLst>
            </p:cNvPr>
            <p:cNvSpPr>
              <a:spLocks/>
            </p:cNvSpPr>
            <p:nvPr/>
          </p:nvSpPr>
          <p:spPr>
            <a:xfrm>
              <a:off x="9780268" y="463207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Reino Unido</a:t>
              </a:r>
            </a:p>
          </p:txBody>
        </p:sp>
      </p:grpSp>
      <p:grpSp>
        <p:nvGrpSpPr>
          <p:cNvPr id="116" name="Agrupar 115"/>
          <p:cNvGrpSpPr/>
          <p:nvPr/>
        </p:nvGrpSpPr>
        <p:grpSpPr>
          <a:xfrm>
            <a:off x="9997014" y="5890632"/>
            <a:ext cx="1980000" cy="396000"/>
            <a:chOff x="9807401" y="6656199"/>
            <a:chExt cx="1980000" cy="396000"/>
          </a:xfrm>
        </p:grpSpPr>
        <p:sp>
          <p:nvSpPr>
            <p:cNvPr id="117" name="Retângulo: Cantos Arredondados 103">
              <a:extLst>
                <a:ext uri="{FF2B5EF4-FFF2-40B4-BE49-F238E27FC236}">
                  <a16:creationId xmlns:a16="http://schemas.microsoft.com/office/drawing/2014/main" id="{23A57C25-0E40-42CE-3ADE-3761CB462F67}"/>
                </a:ext>
              </a:extLst>
            </p:cNvPr>
            <p:cNvSpPr>
              <a:spLocks/>
            </p:cNvSpPr>
            <p:nvPr/>
          </p:nvSpPr>
          <p:spPr>
            <a:xfrm>
              <a:off x="9807401" y="6656199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Uruguai</a:t>
              </a:r>
            </a:p>
          </p:txBody>
        </p:sp>
        <p:pic>
          <p:nvPicPr>
            <p:cNvPr id="118" name="Imagem 117">
              <a:extLst>
                <a:ext uri="{FF2B5EF4-FFF2-40B4-BE49-F238E27FC236}">
                  <a16:creationId xmlns:a16="http://schemas.microsoft.com/office/drawing/2014/main" id="{D3854169-3F81-D786-1DD5-98D66898A32F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27134" y="6710199"/>
              <a:ext cx="464516" cy="288000"/>
            </a:xfrm>
            <a:prstGeom prst="rect">
              <a:avLst/>
            </a:prstGeom>
          </p:spPr>
        </p:pic>
      </p:grpSp>
      <p:pic>
        <p:nvPicPr>
          <p:cNvPr id="119" name="Imagem 118">
            <a:extLst>
              <a:ext uri="{FF2B5EF4-FFF2-40B4-BE49-F238E27FC236}">
                <a16:creationId xmlns:a16="http://schemas.microsoft.com/office/drawing/2014/main" id="{0C61FA5D-6BA3-5FAF-61E3-754FCF1F606C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2216723" y="4638085"/>
            <a:ext cx="1289906" cy="118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0" name="Picture 2" descr="https://singles.cyberkongo2024.com/themes/core/static/img/logo2024.png">
            <a:extLst>
              <a:ext uri="{FF2B5EF4-FFF2-40B4-BE49-F238E27FC236}">
                <a16:creationId xmlns:a16="http://schemas.microsoft.com/office/drawing/2014/main" id="{FFF33F85-B1D5-9C34-E27C-6AF6C259F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322" y="4638085"/>
            <a:ext cx="130345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8" name="Agrupar 137"/>
          <p:cNvGrpSpPr>
            <a:grpSpLocks noChangeAspect="1"/>
          </p:cNvGrpSpPr>
          <p:nvPr/>
        </p:nvGrpSpPr>
        <p:grpSpPr>
          <a:xfrm>
            <a:off x="7413693" y="5791693"/>
            <a:ext cx="951865" cy="900000"/>
            <a:chOff x="2645545" y="2938509"/>
            <a:chExt cx="2769833" cy="2618907"/>
          </a:xfrm>
        </p:grpSpPr>
        <p:pic>
          <p:nvPicPr>
            <p:cNvPr id="146" name="Imagem 145"/>
            <p:cNvPicPr>
              <a:picLocks noChangeAspect="1"/>
            </p:cNvPicPr>
            <p:nvPr/>
          </p:nvPicPr>
          <p:blipFill rotWithShape="1">
            <a:blip r:embed="rId29"/>
            <a:srcRect l="7318" t="83284" r="5287" b="3401"/>
            <a:stretch/>
          </p:blipFill>
          <p:spPr>
            <a:xfrm>
              <a:off x="2645545" y="5166798"/>
              <a:ext cx="2769833" cy="39061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147" name="Imagem 146"/>
            <p:cNvPicPr>
              <a:picLocks noChangeAspect="1"/>
            </p:cNvPicPr>
            <p:nvPr/>
          </p:nvPicPr>
          <p:blipFill rotWithShape="1">
            <a:blip r:embed="rId29"/>
            <a:srcRect l="7104" t="6652" r="26200" b="16038"/>
            <a:stretch/>
          </p:blipFill>
          <p:spPr>
            <a:xfrm>
              <a:off x="2645545" y="2938509"/>
              <a:ext cx="2769833" cy="226806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grpSp>
        <p:nvGrpSpPr>
          <p:cNvPr id="148" name="Agrupar 147"/>
          <p:cNvGrpSpPr/>
          <p:nvPr/>
        </p:nvGrpSpPr>
        <p:grpSpPr>
          <a:xfrm>
            <a:off x="9997014" y="3036404"/>
            <a:ext cx="1980000" cy="396000"/>
            <a:chOff x="9780268" y="3541294"/>
            <a:chExt cx="1980000" cy="396000"/>
          </a:xfrm>
        </p:grpSpPr>
        <p:sp>
          <p:nvSpPr>
            <p:cNvPr id="149" name="Retângulo: Cantos Arredondados 97">
              <a:extLst>
                <a:ext uri="{FF2B5EF4-FFF2-40B4-BE49-F238E27FC236}">
                  <a16:creationId xmlns:a16="http://schemas.microsoft.com/office/drawing/2014/main" id="{86D666D5-4F92-1966-4B50-AF0A634A8A18}"/>
                </a:ext>
              </a:extLst>
            </p:cNvPr>
            <p:cNvSpPr>
              <a:spLocks/>
            </p:cNvSpPr>
            <p:nvPr/>
          </p:nvSpPr>
          <p:spPr>
            <a:xfrm>
              <a:off x="9780268" y="354129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Peru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150" name="Imagem 149"/>
            <p:cNvPicPr>
              <a:picLocks noChangeAspect="1"/>
            </p:cNvPicPr>
            <p:nvPr/>
          </p:nvPicPr>
          <p:blipFill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1" y="3595294"/>
              <a:ext cx="432787" cy="288000"/>
            </a:xfrm>
            <a:prstGeom prst="rect">
              <a:avLst/>
            </a:prstGeom>
          </p:spPr>
        </p:pic>
      </p:grpSp>
      <p:grpSp>
        <p:nvGrpSpPr>
          <p:cNvPr id="151" name="Agrupar 150"/>
          <p:cNvGrpSpPr/>
          <p:nvPr/>
        </p:nvGrpSpPr>
        <p:grpSpPr>
          <a:xfrm>
            <a:off x="9997014" y="660499"/>
            <a:ext cx="1980000" cy="396000"/>
            <a:chOff x="9780268" y="814344"/>
            <a:chExt cx="1980000" cy="396000"/>
          </a:xfrm>
        </p:grpSpPr>
        <p:sp>
          <p:nvSpPr>
            <p:cNvPr id="152" name="Retângulo: Cantos Arredondados 88">
              <a:extLst>
                <a:ext uri="{FF2B5EF4-FFF2-40B4-BE49-F238E27FC236}">
                  <a16:creationId xmlns:a16="http://schemas.microsoft.com/office/drawing/2014/main" id="{B4A23440-DEE2-ADD7-5C96-28187F19890B}"/>
                </a:ext>
              </a:extLst>
            </p:cNvPr>
            <p:cNvSpPr>
              <a:spLocks/>
            </p:cNvSpPr>
            <p:nvPr/>
          </p:nvSpPr>
          <p:spPr>
            <a:xfrm>
              <a:off x="9780268" y="81434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Israel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153" name="Imagem 152"/>
            <p:cNvPicPr>
              <a:picLocks noChangeAspect="1"/>
            </p:cNvPicPr>
            <p:nvPr/>
          </p:nvPicPr>
          <p:blipFill>
            <a:blip r:embed="rId3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00001" y="868344"/>
              <a:ext cx="464516" cy="288000"/>
            </a:xfrm>
            <a:prstGeom prst="rect">
              <a:avLst/>
            </a:prstGeom>
            <a:ln w="2540">
              <a:solidFill>
                <a:schemeClr val="tx1"/>
              </a:solidFill>
            </a:ln>
          </p:spPr>
        </p:pic>
      </p:grpSp>
      <p:grpSp>
        <p:nvGrpSpPr>
          <p:cNvPr id="154" name="Agrupar 153"/>
          <p:cNvGrpSpPr/>
          <p:nvPr/>
        </p:nvGrpSpPr>
        <p:grpSpPr>
          <a:xfrm>
            <a:off x="9997014" y="5416349"/>
            <a:ext cx="1980000" cy="396000"/>
            <a:chOff x="9807401" y="6110814"/>
            <a:chExt cx="1980000" cy="396000"/>
          </a:xfrm>
        </p:grpSpPr>
        <p:pic>
          <p:nvPicPr>
            <p:cNvPr id="155" name="Imagem 154"/>
            <p:cNvPicPr>
              <a:picLocks noChangeAspect="1"/>
            </p:cNvPicPr>
            <p:nvPr/>
          </p:nvPicPr>
          <p:blipFill>
            <a:blip r:embed="rId3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27134" y="6164814"/>
              <a:ext cx="464516" cy="288000"/>
            </a:xfrm>
            <a:prstGeom prst="rect">
              <a:avLst/>
            </a:prstGeom>
          </p:spPr>
        </p:pic>
        <p:sp>
          <p:nvSpPr>
            <p:cNvPr id="156" name="Retângulo: Cantos Arredondados 100">
              <a:extLst>
                <a:ext uri="{FF2B5EF4-FFF2-40B4-BE49-F238E27FC236}">
                  <a16:creationId xmlns:a16="http://schemas.microsoft.com/office/drawing/2014/main" id="{D2A75147-AB11-A580-45F5-2080598C897A}"/>
                </a:ext>
              </a:extLst>
            </p:cNvPr>
            <p:cNvSpPr>
              <a:spLocks/>
            </p:cNvSpPr>
            <p:nvPr/>
          </p:nvSpPr>
          <p:spPr>
            <a:xfrm>
              <a:off x="9807401" y="611081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Suécia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</p:grpSp>
      <p:grpSp>
        <p:nvGrpSpPr>
          <p:cNvPr id="157" name="Agrupar 156"/>
          <p:cNvGrpSpPr/>
          <p:nvPr/>
        </p:nvGrpSpPr>
        <p:grpSpPr>
          <a:xfrm>
            <a:off x="217768" y="4935943"/>
            <a:ext cx="1980000" cy="396000"/>
            <a:chOff x="263718" y="5155946"/>
            <a:chExt cx="1980000" cy="396000"/>
          </a:xfrm>
        </p:grpSpPr>
        <p:pic>
          <p:nvPicPr>
            <p:cNvPr id="158" name="Imagem 157">
              <a:extLst>
                <a:ext uri="{FF2B5EF4-FFF2-40B4-BE49-F238E27FC236}">
                  <a16:creationId xmlns:a16="http://schemas.microsoft.com/office/drawing/2014/main" id="{B9446D20-20CA-CD4E-AE24-FAEC5A1C7794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6" y="5209946"/>
              <a:ext cx="463587" cy="288000"/>
            </a:xfrm>
            <a:prstGeom prst="rect">
              <a:avLst/>
            </a:prstGeom>
          </p:spPr>
        </p:pic>
        <p:sp>
          <p:nvSpPr>
            <p:cNvPr id="159" name="Retângulo: Cantos Arredondados 7">
              <a:extLst>
                <a:ext uri="{FF2B5EF4-FFF2-40B4-BE49-F238E27FC236}">
                  <a16:creationId xmlns:a16="http://schemas.microsoft.com/office/drawing/2014/main" id="{9A7ACA9C-2435-362D-AF37-4426B1BC1045}"/>
                </a:ext>
              </a:extLst>
            </p:cNvPr>
            <p:cNvSpPr>
              <a:spLocks/>
            </p:cNvSpPr>
            <p:nvPr/>
          </p:nvSpPr>
          <p:spPr>
            <a:xfrm>
              <a:off x="263718" y="5155946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600" spc="-1" dirty="0">
                  <a:solidFill>
                    <a:schemeClr val="dk1"/>
                  </a:solidFill>
                  <a:latin typeface="Calibri"/>
                </a:rPr>
                <a:t>Estados Unidos</a:t>
              </a:r>
            </a:p>
          </p:txBody>
        </p:sp>
      </p:grpSp>
      <p:grpSp>
        <p:nvGrpSpPr>
          <p:cNvPr id="160" name="Agrupar 159"/>
          <p:cNvGrpSpPr/>
          <p:nvPr/>
        </p:nvGrpSpPr>
        <p:grpSpPr>
          <a:xfrm>
            <a:off x="217768" y="3983501"/>
            <a:ext cx="1980000" cy="396000"/>
            <a:chOff x="263718" y="4610557"/>
            <a:chExt cx="1980000" cy="396000"/>
          </a:xfrm>
        </p:grpSpPr>
        <p:pic>
          <p:nvPicPr>
            <p:cNvPr id="161" name="Imagem 160">
              <a:extLst>
                <a:ext uri="{FF2B5EF4-FFF2-40B4-BE49-F238E27FC236}">
                  <a16:creationId xmlns:a16="http://schemas.microsoft.com/office/drawing/2014/main" id="{5F2AD499-4220-EB2A-91AE-512A62137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5" y="4664557"/>
              <a:ext cx="463644" cy="288000"/>
            </a:xfrm>
            <a:prstGeom prst="rect">
              <a:avLst/>
            </a:prstGeom>
          </p:spPr>
        </p:pic>
        <p:sp>
          <p:nvSpPr>
            <p:cNvPr id="162" name="Retângulo: Cantos Arredondados 16">
              <a:extLst>
                <a:ext uri="{FF2B5EF4-FFF2-40B4-BE49-F238E27FC236}">
                  <a16:creationId xmlns:a16="http://schemas.microsoft.com/office/drawing/2014/main" id="{11EAB5ED-14C4-713F-9533-56B940541F0D}"/>
                </a:ext>
              </a:extLst>
            </p:cNvPr>
            <p:cNvSpPr>
              <a:spLocks/>
            </p:cNvSpPr>
            <p:nvPr/>
          </p:nvSpPr>
          <p:spPr>
            <a:xfrm>
              <a:off x="263718" y="461055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Espanha</a:t>
              </a:r>
            </a:p>
          </p:txBody>
        </p:sp>
      </p:grpSp>
      <p:grpSp>
        <p:nvGrpSpPr>
          <p:cNvPr id="163" name="Agrupar 162"/>
          <p:cNvGrpSpPr/>
          <p:nvPr/>
        </p:nvGrpSpPr>
        <p:grpSpPr>
          <a:xfrm>
            <a:off x="217768" y="649951"/>
            <a:ext cx="1980000" cy="396000"/>
            <a:chOff x="263718" y="792829"/>
            <a:chExt cx="1980000" cy="396000"/>
          </a:xfrm>
        </p:grpSpPr>
        <p:sp>
          <p:nvSpPr>
            <p:cNvPr id="164" name="Retângulo: Cantos Arredondados 27">
              <a:extLst>
                <a:ext uri="{FF2B5EF4-FFF2-40B4-BE49-F238E27FC236}">
                  <a16:creationId xmlns:a16="http://schemas.microsoft.com/office/drawing/2014/main" id="{07E1CB41-08CD-706F-B467-2D13A3479488}"/>
                </a:ext>
              </a:extLst>
            </p:cNvPr>
            <p:cNvSpPr>
              <a:spLocks/>
            </p:cNvSpPr>
            <p:nvPr/>
          </p:nvSpPr>
          <p:spPr>
            <a:xfrm>
              <a:off x="263718" y="792829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Alemanha</a:t>
              </a:r>
            </a:p>
          </p:txBody>
        </p:sp>
        <p:pic>
          <p:nvPicPr>
            <p:cNvPr id="165" name="Imagem 164">
              <a:extLst>
                <a:ext uri="{FF2B5EF4-FFF2-40B4-BE49-F238E27FC236}">
                  <a16:creationId xmlns:a16="http://schemas.microsoft.com/office/drawing/2014/main" id="{D38C3864-BD7C-F319-7FAD-8CD3FFE3E8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937" y="846829"/>
              <a:ext cx="465663" cy="288000"/>
            </a:xfrm>
            <a:prstGeom prst="rect">
              <a:avLst/>
            </a:prstGeom>
          </p:spPr>
        </p:pic>
      </p:grpSp>
      <p:grpSp>
        <p:nvGrpSpPr>
          <p:cNvPr id="166" name="Agrupar 165"/>
          <p:cNvGrpSpPr/>
          <p:nvPr/>
        </p:nvGrpSpPr>
        <p:grpSpPr>
          <a:xfrm>
            <a:off x="217768" y="2554838"/>
            <a:ext cx="1980000" cy="396000"/>
            <a:chOff x="263718" y="2974387"/>
            <a:chExt cx="1980000" cy="396000"/>
          </a:xfrm>
        </p:grpSpPr>
        <p:pic>
          <p:nvPicPr>
            <p:cNvPr id="167" name="Imagem 166">
              <a:extLst>
                <a:ext uri="{FF2B5EF4-FFF2-40B4-BE49-F238E27FC236}">
                  <a16:creationId xmlns:a16="http://schemas.microsoft.com/office/drawing/2014/main" id="{B20399ED-2F28-C180-0B39-4E72E3C48C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5" y="3028387"/>
              <a:ext cx="463490" cy="288000"/>
            </a:xfrm>
            <a:prstGeom prst="rect">
              <a:avLst/>
            </a:prstGeom>
            <a:ln w="2540">
              <a:solidFill>
                <a:schemeClr val="tx1"/>
              </a:solidFill>
            </a:ln>
          </p:spPr>
        </p:pic>
        <p:sp>
          <p:nvSpPr>
            <p:cNvPr id="168" name="Retângulo: Cantos Arredondados 34">
              <a:extLst>
                <a:ext uri="{FF2B5EF4-FFF2-40B4-BE49-F238E27FC236}">
                  <a16:creationId xmlns:a16="http://schemas.microsoft.com/office/drawing/2014/main" id="{656129C0-BA0D-794E-A24F-224791B52579}"/>
                </a:ext>
              </a:extLst>
            </p:cNvPr>
            <p:cNvSpPr>
              <a:spLocks/>
            </p:cNvSpPr>
            <p:nvPr/>
          </p:nvSpPr>
          <p:spPr>
            <a:xfrm>
              <a:off x="263718" y="297438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Chile</a:t>
              </a:r>
            </a:p>
          </p:txBody>
        </p:sp>
      </p:grpSp>
      <p:grpSp>
        <p:nvGrpSpPr>
          <p:cNvPr id="169" name="Agrupar 168"/>
          <p:cNvGrpSpPr/>
          <p:nvPr/>
        </p:nvGrpSpPr>
        <p:grpSpPr>
          <a:xfrm>
            <a:off x="217768" y="1126175"/>
            <a:ext cx="1980000" cy="396000"/>
            <a:chOff x="263718" y="1338218"/>
            <a:chExt cx="1980000" cy="396000"/>
          </a:xfrm>
        </p:grpSpPr>
        <p:sp>
          <p:nvSpPr>
            <p:cNvPr id="170" name="Retângulo: Cantos Arredondados 47">
              <a:extLst>
                <a:ext uri="{FF2B5EF4-FFF2-40B4-BE49-F238E27FC236}">
                  <a16:creationId xmlns:a16="http://schemas.microsoft.com/office/drawing/2014/main" id="{A9B74D01-E66A-573B-433F-FF93BAE0244E}"/>
                </a:ext>
              </a:extLst>
            </p:cNvPr>
            <p:cNvSpPr>
              <a:spLocks/>
            </p:cNvSpPr>
            <p:nvPr/>
          </p:nvSpPr>
          <p:spPr>
            <a:xfrm>
              <a:off x="263718" y="1338218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Argentina</a:t>
              </a:r>
            </a:p>
          </p:txBody>
        </p:sp>
        <p:pic>
          <p:nvPicPr>
            <p:cNvPr id="171" name="Imagem 170">
              <a:extLst>
                <a:ext uri="{FF2B5EF4-FFF2-40B4-BE49-F238E27FC236}">
                  <a16:creationId xmlns:a16="http://schemas.microsoft.com/office/drawing/2014/main" id="{DE598E48-04AF-CB0B-8494-A2548198E4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6396" y="1392218"/>
              <a:ext cx="464516" cy="288000"/>
            </a:xfrm>
            <a:prstGeom prst="rect">
              <a:avLst/>
            </a:prstGeom>
          </p:spPr>
        </p:pic>
      </p:grpSp>
      <p:grpSp>
        <p:nvGrpSpPr>
          <p:cNvPr id="172" name="Agrupar 171"/>
          <p:cNvGrpSpPr/>
          <p:nvPr/>
        </p:nvGrpSpPr>
        <p:grpSpPr>
          <a:xfrm>
            <a:off x="217768" y="1602396"/>
            <a:ext cx="1980000" cy="396000"/>
            <a:chOff x="263718" y="1883607"/>
            <a:chExt cx="1980000" cy="396000"/>
          </a:xfrm>
        </p:grpSpPr>
        <p:pic>
          <p:nvPicPr>
            <p:cNvPr id="173" name="Imagem 172">
              <a:extLst>
                <a:ext uri="{FF2B5EF4-FFF2-40B4-BE49-F238E27FC236}">
                  <a16:creationId xmlns:a16="http://schemas.microsoft.com/office/drawing/2014/main" id="{7E891D98-41A0-636C-2616-45D751B45047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6" y="1937607"/>
              <a:ext cx="464516" cy="288000"/>
            </a:xfrm>
            <a:prstGeom prst="rect">
              <a:avLst/>
            </a:prstGeom>
          </p:spPr>
        </p:pic>
        <p:sp>
          <p:nvSpPr>
            <p:cNvPr id="174" name="Retângulo: Cantos Arredondados 60">
              <a:extLst>
                <a:ext uri="{FF2B5EF4-FFF2-40B4-BE49-F238E27FC236}">
                  <a16:creationId xmlns:a16="http://schemas.microsoft.com/office/drawing/2014/main" id="{2D2FB1F6-F0A6-C3A0-7BC4-E7BEBE1B122B}"/>
                </a:ext>
              </a:extLst>
            </p:cNvPr>
            <p:cNvSpPr>
              <a:spLocks/>
            </p:cNvSpPr>
            <p:nvPr/>
          </p:nvSpPr>
          <p:spPr>
            <a:xfrm>
              <a:off x="263718" y="188360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Bolívia</a:t>
              </a:r>
            </a:p>
          </p:txBody>
        </p:sp>
      </p:grpSp>
      <p:grpSp>
        <p:nvGrpSpPr>
          <p:cNvPr id="175" name="Agrupar 174"/>
          <p:cNvGrpSpPr/>
          <p:nvPr/>
        </p:nvGrpSpPr>
        <p:grpSpPr>
          <a:xfrm>
            <a:off x="217768" y="3031059"/>
            <a:ext cx="1980000" cy="396000"/>
            <a:chOff x="263718" y="3519777"/>
            <a:chExt cx="1980000" cy="396000"/>
          </a:xfrm>
        </p:grpSpPr>
        <p:pic>
          <p:nvPicPr>
            <p:cNvPr id="176" name="Imagem 175">
              <a:extLst>
                <a:ext uri="{FF2B5EF4-FFF2-40B4-BE49-F238E27FC236}">
                  <a16:creationId xmlns:a16="http://schemas.microsoft.com/office/drawing/2014/main" id="{E253F9E8-6BC0-CDB3-2DB6-BCBB25A109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6" y="3573777"/>
              <a:ext cx="464516" cy="288000"/>
            </a:xfrm>
            <a:prstGeom prst="rect">
              <a:avLst/>
            </a:prstGeom>
          </p:spPr>
        </p:pic>
        <p:sp>
          <p:nvSpPr>
            <p:cNvPr id="177" name="Retângulo: Cantos Arredondados 66">
              <a:extLst>
                <a:ext uri="{FF2B5EF4-FFF2-40B4-BE49-F238E27FC236}">
                  <a16:creationId xmlns:a16="http://schemas.microsoft.com/office/drawing/2014/main" id="{B69E8B93-2562-B751-C5F2-72576B78CC02}"/>
                </a:ext>
              </a:extLst>
            </p:cNvPr>
            <p:cNvSpPr>
              <a:spLocks/>
            </p:cNvSpPr>
            <p:nvPr/>
          </p:nvSpPr>
          <p:spPr>
            <a:xfrm>
              <a:off x="263718" y="351977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Colômbia</a:t>
              </a:r>
            </a:p>
          </p:txBody>
        </p:sp>
      </p:grpSp>
      <p:grpSp>
        <p:nvGrpSpPr>
          <p:cNvPr id="178" name="Agrupar 177"/>
          <p:cNvGrpSpPr/>
          <p:nvPr/>
        </p:nvGrpSpPr>
        <p:grpSpPr>
          <a:xfrm>
            <a:off x="217768" y="3507280"/>
            <a:ext cx="1980000" cy="396000"/>
            <a:chOff x="263718" y="4065167"/>
            <a:chExt cx="1980000" cy="396000"/>
          </a:xfrm>
        </p:grpSpPr>
        <p:pic>
          <p:nvPicPr>
            <p:cNvPr id="179" name="Imagem 178">
              <a:extLst>
                <a:ext uri="{FF2B5EF4-FFF2-40B4-BE49-F238E27FC236}">
                  <a16:creationId xmlns:a16="http://schemas.microsoft.com/office/drawing/2014/main" id="{7B6FBED6-370A-C50C-4ED2-E34BB42872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6" y="4119167"/>
              <a:ext cx="464516" cy="288000"/>
            </a:xfrm>
            <a:prstGeom prst="rect">
              <a:avLst/>
            </a:prstGeom>
          </p:spPr>
        </p:pic>
        <p:sp>
          <p:nvSpPr>
            <p:cNvPr id="180" name="Retângulo: Cantos Arredondados 71">
              <a:extLst>
                <a:ext uri="{FF2B5EF4-FFF2-40B4-BE49-F238E27FC236}">
                  <a16:creationId xmlns:a16="http://schemas.microsoft.com/office/drawing/2014/main" id="{F5BFDD2D-A15C-726B-C073-FC63C2152087}"/>
                </a:ext>
              </a:extLst>
            </p:cNvPr>
            <p:cNvSpPr>
              <a:spLocks/>
            </p:cNvSpPr>
            <p:nvPr/>
          </p:nvSpPr>
          <p:spPr>
            <a:xfrm>
              <a:off x="263718" y="406516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Equador</a:t>
              </a:r>
            </a:p>
          </p:txBody>
        </p:sp>
      </p:grpSp>
      <p:grpSp>
        <p:nvGrpSpPr>
          <p:cNvPr id="181" name="Agrupar 180"/>
          <p:cNvGrpSpPr/>
          <p:nvPr/>
        </p:nvGrpSpPr>
        <p:grpSpPr>
          <a:xfrm>
            <a:off x="217768" y="5412164"/>
            <a:ext cx="1980000" cy="396000"/>
            <a:chOff x="263718" y="5701335"/>
            <a:chExt cx="1980000" cy="396000"/>
          </a:xfrm>
        </p:grpSpPr>
        <p:sp>
          <p:nvSpPr>
            <p:cNvPr id="182" name="Retângulo: Cantos Arredondados 7">
              <a:extLst>
                <a:ext uri="{FF2B5EF4-FFF2-40B4-BE49-F238E27FC236}">
                  <a16:creationId xmlns:a16="http://schemas.microsoft.com/office/drawing/2014/main" id="{9A7ACA9C-2435-362D-AF37-4426B1BC1045}"/>
                </a:ext>
              </a:extLst>
            </p:cNvPr>
            <p:cNvSpPr>
              <a:spLocks/>
            </p:cNvSpPr>
            <p:nvPr/>
          </p:nvSpPr>
          <p:spPr>
            <a:xfrm>
              <a:off x="263718" y="5701335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França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183" name="Imagem 182"/>
            <p:cNvPicPr>
              <a:picLocks noChangeAspect="1"/>
            </p:cNvPicPr>
            <p:nvPr/>
          </p:nvPicPr>
          <p:blipFill>
            <a:blip r:embed="rId4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6" y="5755335"/>
              <a:ext cx="464516" cy="288000"/>
            </a:xfrm>
            <a:prstGeom prst="rect">
              <a:avLst/>
            </a:prstGeom>
          </p:spPr>
        </p:pic>
      </p:grpSp>
      <p:grpSp>
        <p:nvGrpSpPr>
          <p:cNvPr id="184" name="Agrupar 183"/>
          <p:cNvGrpSpPr/>
          <p:nvPr/>
        </p:nvGrpSpPr>
        <p:grpSpPr>
          <a:xfrm>
            <a:off x="217768" y="2078617"/>
            <a:ext cx="1980000" cy="396000"/>
            <a:chOff x="263718" y="2428997"/>
            <a:chExt cx="1980000" cy="396000"/>
          </a:xfrm>
        </p:grpSpPr>
        <p:sp>
          <p:nvSpPr>
            <p:cNvPr id="185" name="Retângulo: Cantos Arredondados 60">
              <a:extLst>
                <a:ext uri="{FF2B5EF4-FFF2-40B4-BE49-F238E27FC236}">
                  <a16:creationId xmlns:a16="http://schemas.microsoft.com/office/drawing/2014/main" id="{2D2FB1F6-F0A6-C3A0-7BC4-E7BEBE1B122B}"/>
                </a:ext>
              </a:extLst>
            </p:cNvPr>
            <p:cNvSpPr>
              <a:spLocks/>
            </p:cNvSpPr>
            <p:nvPr/>
          </p:nvSpPr>
          <p:spPr>
            <a:xfrm>
              <a:off x="263718" y="242899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Canadá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186" name="Imagem 185"/>
            <p:cNvPicPr>
              <a:picLocks noChangeAspect="1"/>
            </p:cNvPicPr>
            <p:nvPr/>
          </p:nvPicPr>
          <p:blipFill>
            <a:blip r:embed="rId4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6486" y="2482997"/>
              <a:ext cx="464516" cy="288000"/>
            </a:xfrm>
            <a:prstGeom prst="rect">
              <a:avLst/>
            </a:prstGeom>
          </p:spPr>
        </p:pic>
      </p:grpSp>
      <p:grpSp>
        <p:nvGrpSpPr>
          <p:cNvPr id="187" name="Agrupar 186"/>
          <p:cNvGrpSpPr/>
          <p:nvPr/>
        </p:nvGrpSpPr>
        <p:grpSpPr>
          <a:xfrm>
            <a:off x="217768" y="5888385"/>
            <a:ext cx="1980000" cy="396000"/>
            <a:chOff x="263718" y="6246724"/>
            <a:chExt cx="1980000" cy="396000"/>
          </a:xfrm>
        </p:grpSpPr>
        <p:sp>
          <p:nvSpPr>
            <p:cNvPr id="188" name="Retângulo: Cantos Arredondados 7">
              <a:extLst>
                <a:ext uri="{FF2B5EF4-FFF2-40B4-BE49-F238E27FC236}">
                  <a16:creationId xmlns:a16="http://schemas.microsoft.com/office/drawing/2014/main" id="{9A7ACA9C-2435-362D-AF37-4426B1BC1045}"/>
                </a:ext>
              </a:extLst>
            </p:cNvPr>
            <p:cNvSpPr>
              <a:spLocks/>
            </p:cNvSpPr>
            <p:nvPr/>
          </p:nvSpPr>
          <p:spPr>
            <a:xfrm>
              <a:off x="263718" y="6246724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Índia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189" name="Imagem 188"/>
            <p:cNvPicPr>
              <a:picLocks noChangeAspect="1"/>
            </p:cNvPicPr>
            <p:nvPr/>
          </p:nvPicPr>
          <p:blipFill>
            <a:blip r:embed="rId4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476" y="6300724"/>
              <a:ext cx="464516" cy="288000"/>
            </a:xfrm>
            <a:prstGeom prst="rect">
              <a:avLst/>
            </a:prstGeom>
          </p:spPr>
        </p:pic>
      </p:grpSp>
      <p:pic>
        <p:nvPicPr>
          <p:cNvPr id="190" name="Picture 12">
            <a:extLst>
              <a:ext uri="{FF2B5EF4-FFF2-40B4-BE49-F238E27FC236}">
                <a16:creationId xmlns:a16="http://schemas.microsoft.com/office/drawing/2014/main" id="{E5534B78-41F5-5DA6-45A2-391E0ADFBB85}"/>
              </a:ext>
            </a:extLst>
          </p:cNvPr>
          <p:cNvPicPr>
            <a:picLocks noChangeAspect="1"/>
          </p:cNvPicPr>
          <p:nvPr/>
        </p:nvPicPr>
        <p:blipFill rotWithShape="1">
          <a:blip r:embed="rId44"/>
          <a:srcRect l="20008" t="6646" r="17570" b="13020"/>
          <a:stretch/>
        </p:blipFill>
        <p:spPr>
          <a:xfrm>
            <a:off x="6849417" y="4740147"/>
            <a:ext cx="931500" cy="983879"/>
          </a:xfrm>
          <a:prstGeom prst="rect">
            <a:avLst/>
          </a:prstGeom>
          <a:ln>
            <a:noFill/>
          </a:ln>
          <a:effectLst/>
        </p:spPr>
      </p:pic>
      <p:grpSp>
        <p:nvGrpSpPr>
          <p:cNvPr id="191" name="Agrupar 190"/>
          <p:cNvGrpSpPr>
            <a:grpSpLocks noChangeAspect="1"/>
          </p:cNvGrpSpPr>
          <p:nvPr/>
        </p:nvGrpSpPr>
        <p:grpSpPr>
          <a:xfrm>
            <a:off x="6030229" y="5791693"/>
            <a:ext cx="1217038" cy="900000"/>
            <a:chOff x="2132735" y="1709399"/>
            <a:chExt cx="1023458" cy="614301"/>
          </a:xfrm>
        </p:grpSpPr>
        <p:pic>
          <p:nvPicPr>
            <p:cNvPr id="192" name="Picture 3"/>
            <p:cNvPicPr>
              <a:picLocks noChangeAspect="1" noChangeArrowheads="1"/>
            </p:cNvPicPr>
            <p:nvPr/>
          </p:nvPicPr>
          <p:blipFill rotWithShape="1">
            <a:blip r:embed="rId4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32" t="11010" r="67230" b="38521"/>
            <a:stretch/>
          </p:blipFill>
          <p:spPr bwMode="auto">
            <a:xfrm>
              <a:off x="2132735" y="1709399"/>
              <a:ext cx="532394" cy="6143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 b="28865"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465A4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93" name="CaixaDeTexto 192"/>
            <p:cNvSpPr txBox="1"/>
            <p:nvPr/>
          </p:nvSpPr>
          <p:spPr>
            <a:xfrm>
              <a:off x="2591399" y="1847493"/>
              <a:ext cx="564794" cy="315113"/>
            </a:xfrm>
            <a:prstGeom prst="rect">
              <a:avLst/>
            </a:prstGeom>
            <a:noFill/>
          </p:spPr>
          <p:txBody>
            <a:bodyPr wrap="square" lIns="36000" tIns="0" rIns="36000" bIns="0" rtlCol="0">
              <a:spAutoFit/>
            </a:bodyPr>
            <a:lstStyle/>
            <a:p>
              <a:pPr algn="ctr"/>
              <a:r>
                <a:rPr lang="pt-BR" sz="1000" b="1" dirty="0">
                  <a:solidFill>
                    <a:schemeClr val="accent5">
                      <a:lumMod val="50000"/>
                    </a:schemeClr>
                  </a:solidFill>
                </a:rPr>
                <a:t>LOCKED SHIELDS        2024</a:t>
              </a:r>
              <a:endParaRPr lang="pt-BR" sz="1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pic>
        <p:nvPicPr>
          <p:cNvPr id="194" name="Imagem 193">
            <a:extLst>
              <a:ext uri="{FF2B5EF4-FFF2-40B4-BE49-F238E27FC236}">
                <a16:creationId xmlns:a16="http://schemas.microsoft.com/office/drawing/2014/main" id="{97642341-4A76-120D-2FA9-936695B3C6AF}"/>
              </a:ext>
            </a:extLst>
          </p:cNvPr>
          <p:cNvPicPr>
            <a:picLocks noChangeAspect="1"/>
          </p:cNvPicPr>
          <p:nvPr/>
        </p:nvPicPr>
        <p:blipFill rotWithShape="1">
          <a:blip r:embed="rId46">
            <a:extLst>
              <a:ext uri="{BEBA8EAE-BF5A-486C-A8C5-ECC9F3942E4B}">
                <a14:imgProps xmlns:a14="http://schemas.microsoft.com/office/drawing/2010/main">
                  <a14:imgLayer r:embed="rId47">
                    <a14:imgEffect>
                      <a14:backgroundRemoval t="0" b="100000" l="0" r="100000">
                        <a14:foregroundMark x1="19847" y1="15306" x2="19847" y2="15306"/>
                        <a14:foregroundMark x1="20865" y1="17092" x2="20865" y2="17092"/>
                        <a14:foregroundMark x1="27735" y1="9439" x2="27735" y2="9439"/>
                        <a14:foregroundMark x1="29008" y1="10459" x2="29008" y2="10459"/>
                        <a14:foregroundMark x1="21120" y1="15306" x2="21120" y2="15306"/>
                        <a14:foregroundMark x1="35369" y1="5867" x2="35369" y2="5867"/>
                        <a14:foregroundMark x1="44020" y1="4337" x2="44020" y2="4337"/>
                        <a14:foregroundMark x1="58270" y1="5612" x2="58270" y2="5612"/>
                        <a14:foregroundMark x1="35623" y1="7653" x2="35623" y2="7653"/>
                        <a14:foregroundMark x1="41476" y1="8929" x2="41476" y2="8929"/>
                        <a14:foregroundMark x1="23410" y1="13776" x2="23410" y2="13776"/>
                      </a14:backgroundRemoval>
                    </a14:imgEffect>
                  </a14:imgLayer>
                </a14:imgProps>
              </a:ext>
            </a:extLst>
          </a:blip>
          <a:srcRect b="1445"/>
          <a:stretch/>
        </p:blipFill>
        <p:spPr>
          <a:xfrm>
            <a:off x="4522129" y="5647693"/>
            <a:ext cx="1263407" cy="1188000"/>
          </a:xfrm>
          <a:prstGeom prst="rect">
            <a:avLst/>
          </a:prstGeom>
        </p:spPr>
      </p:pic>
      <p:grpSp>
        <p:nvGrpSpPr>
          <p:cNvPr id="198" name="Agrupar 197"/>
          <p:cNvGrpSpPr/>
          <p:nvPr/>
        </p:nvGrpSpPr>
        <p:grpSpPr>
          <a:xfrm>
            <a:off x="217768" y="4459722"/>
            <a:ext cx="1980000" cy="396000"/>
            <a:chOff x="224456" y="4478770"/>
            <a:chExt cx="1980000" cy="396000"/>
          </a:xfrm>
        </p:grpSpPr>
        <p:sp>
          <p:nvSpPr>
            <p:cNvPr id="199" name="Retângulo: Cantos Arredondados 7">
              <a:extLst>
                <a:ext uri="{FF2B5EF4-FFF2-40B4-BE49-F238E27FC236}">
                  <a16:creationId xmlns:a16="http://schemas.microsoft.com/office/drawing/2014/main" id="{9A7ACA9C-2435-362D-AF37-4426B1BC1045}"/>
                </a:ext>
              </a:extLst>
            </p:cNvPr>
            <p:cNvSpPr>
              <a:spLocks/>
            </p:cNvSpPr>
            <p:nvPr/>
          </p:nvSpPr>
          <p:spPr>
            <a:xfrm>
              <a:off x="224456" y="4478770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Guatemala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200" name="Imagem 199"/>
            <p:cNvPicPr>
              <a:picLocks/>
            </p:cNvPicPr>
            <p:nvPr/>
          </p:nvPicPr>
          <p:blipFill>
            <a:blip r:embed="rId4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59600" y="4532770"/>
              <a:ext cx="464400" cy="288000"/>
            </a:xfrm>
            <a:prstGeom prst="rect">
              <a:avLst/>
            </a:prstGeom>
          </p:spPr>
        </p:pic>
      </p:grpSp>
      <p:grpSp>
        <p:nvGrpSpPr>
          <p:cNvPr id="201" name="Agrupar 200"/>
          <p:cNvGrpSpPr/>
          <p:nvPr/>
        </p:nvGrpSpPr>
        <p:grpSpPr>
          <a:xfrm>
            <a:off x="9997014" y="4461947"/>
            <a:ext cx="1980000" cy="396000"/>
            <a:chOff x="10212000" y="4328787"/>
            <a:chExt cx="1980000" cy="396000"/>
          </a:xfrm>
        </p:grpSpPr>
        <p:sp>
          <p:nvSpPr>
            <p:cNvPr id="202" name="Retângulo: Cantos Arredondados 100">
              <a:extLst>
                <a:ext uri="{FF2B5EF4-FFF2-40B4-BE49-F238E27FC236}">
                  <a16:creationId xmlns:a16="http://schemas.microsoft.com/office/drawing/2014/main" id="{D2A75147-AB11-A580-45F5-2080598C897A}"/>
                </a:ext>
              </a:extLst>
            </p:cNvPr>
            <p:cNvSpPr>
              <a:spLocks/>
            </p:cNvSpPr>
            <p:nvPr/>
          </p:nvSpPr>
          <p:spPr>
            <a:xfrm>
              <a:off x="10212000" y="4328787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600" spc="-1" dirty="0">
                  <a:solidFill>
                    <a:schemeClr val="dk1"/>
                  </a:solidFill>
                  <a:latin typeface="Calibri"/>
                </a:rPr>
                <a:t>Rep Dominicana</a:t>
              </a:r>
              <a:endParaRPr lang="pt-BR" sz="16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203" name="Imagem 202"/>
            <p:cNvPicPr>
              <a:picLocks noChangeAspect="1"/>
            </p:cNvPicPr>
            <p:nvPr/>
          </p:nvPicPr>
          <p:blipFill>
            <a:blip r:embed="rId4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1780" y="4382787"/>
              <a:ext cx="464400" cy="288000"/>
            </a:xfrm>
            <a:prstGeom prst="rect">
              <a:avLst/>
            </a:prstGeom>
          </p:spPr>
        </p:pic>
      </p:grpSp>
      <p:grpSp>
        <p:nvGrpSpPr>
          <p:cNvPr id="204" name="Agrupar 203"/>
          <p:cNvGrpSpPr/>
          <p:nvPr/>
        </p:nvGrpSpPr>
        <p:grpSpPr>
          <a:xfrm>
            <a:off x="9997014" y="4941168"/>
            <a:ext cx="1980000" cy="396000"/>
            <a:chOff x="9839912" y="5576181"/>
            <a:chExt cx="1980000" cy="396000"/>
          </a:xfrm>
        </p:grpSpPr>
        <p:sp>
          <p:nvSpPr>
            <p:cNvPr id="205" name="Retângulo: Cantos Arredondados 103">
              <a:extLst>
                <a:ext uri="{FF2B5EF4-FFF2-40B4-BE49-F238E27FC236}">
                  <a16:creationId xmlns:a16="http://schemas.microsoft.com/office/drawing/2014/main" id="{23A57C25-0E40-42CE-3ADE-3761CB462F67}"/>
                </a:ext>
              </a:extLst>
            </p:cNvPr>
            <p:cNvSpPr>
              <a:spLocks/>
            </p:cNvSpPr>
            <p:nvPr/>
          </p:nvSpPr>
          <p:spPr>
            <a:xfrm>
              <a:off x="9839912" y="5576181"/>
              <a:ext cx="1980000" cy="39600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r"/>
              <a:r>
                <a:rPr lang="pt-BR" sz="1700" spc="-1" dirty="0">
                  <a:solidFill>
                    <a:schemeClr val="dk1"/>
                  </a:solidFill>
                  <a:latin typeface="Calibri"/>
                </a:rPr>
                <a:t>Singapura</a:t>
              </a:r>
              <a:endParaRPr lang="pt-BR" sz="1700" spc="-1" dirty="0">
                <a:solidFill>
                  <a:schemeClr val="dk1"/>
                </a:solidFill>
                <a:latin typeface="Calibri"/>
              </a:endParaRPr>
            </a:p>
          </p:txBody>
        </p:sp>
        <p:pic>
          <p:nvPicPr>
            <p:cNvPr id="206" name="Imagem 205"/>
            <p:cNvPicPr>
              <a:picLocks noChangeAspect="1"/>
            </p:cNvPicPr>
            <p:nvPr/>
          </p:nvPicPr>
          <p:blipFill>
            <a:blip r:embed="rId5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59692" y="5630181"/>
              <a:ext cx="464400" cy="288000"/>
            </a:xfrm>
            <a:prstGeom prst="rect">
              <a:avLst/>
            </a:prstGeom>
            <a:ln w="2540">
              <a:solidFill>
                <a:schemeClr val="tx1"/>
              </a:solidFill>
            </a:ln>
          </p:spPr>
        </p:pic>
      </p:grpSp>
      <p:grpSp>
        <p:nvGrpSpPr>
          <p:cNvPr id="207" name="Agrupar 206"/>
          <p:cNvGrpSpPr/>
          <p:nvPr/>
        </p:nvGrpSpPr>
        <p:grpSpPr>
          <a:xfrm>
            <a:off x="8625409" y="733444"/>
            <a:ext cx="1245073" cy="1101234"/>
            <a:chOff x="8624614" y="721502"/>
            <a:chExt cx="1245073" cy="1101234"/>
          </a:xfrm>
        </p:grpSpPr>
        <p:pic>
          <p:nvPicPr>
            <p:cNvPr id="208" name="Imagem 207"/>
            <p:cNvPicPr>
              <a:picLocks noChangeAspect="1"/>
            </p:cNvPicPr>
            <p:nvPr/>
          </p:nvPicPr>
          <p:blipFill rotWithShape="1">
            <a:blip r:embed="rId5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916" t="27460" r="15584" b="27460"/>
            <a:stretch/>
          </p:blipFill>
          <p:spPr>
            <a:xfrm>
              <a:off x="8624614" y="721502"/>
              <a:ext cx="1243200" cy="504000"/>
            </a:xfrm>
            <a:prstGeom prst="rect">
              <a:avLst/>
            </a:prstGeom>
          </p:spPr>
        </p:pic>
        <p:pic>
          <p:nvPicPr>
            <p:cNvPr id="209" name="Imagem 208"/>
            <p:cNvPicPr>
              <a:picLocks noChangeAspect="1"/>
            </p:cNvPicPr>
            <p:nvPr/>
          </p:nvPicPr>
          <p:blipFill rotWithShape="1">
            <a:blip r:embed="rId5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781" t="7714" b="14423"/>
            <a:stretch/>
          </p:blipFill>
          <p:spPr>
            <a:xfrm>
              <a:off x="8627687" y="1318736"/>
              <a:ext cx="1242000" cy="504000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</p:grpSp>
      <p:pic>
        <p:nvPicPr>
          <p:cNvPr id="210" name="Imagem 209">
            <a:extLst>
              <a:ext uri="{FF2B5EF4-FFF2-40B4-BE49-F238E27FC236}">
                <a16:creationId xmlns:a16="http://schemas.microsoft.com/office/drawing/2014/main" id="{52EA4A69-8E0A-C469-77D3-06084F59D141}"/>
              </a:ext>
            </a:extLst>
          </p:cNvPr>
          <p:cNvPicPr>
            <a:picLocks noChangeAspect="1"/>
          </p:cNvPicPr>
          <p:nvPr/>
        </p:nvPicPr>
        <p:blipFill>
          <a:blip r:embed="rId5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361" y="5647693"/>
            <a:ext cx="1292051" cy="1188000"/>
          </a:xfrm>
          <a:prstGeom prst="rect">
            <a:avLst/>
          </a:prstGeom>
        </p:spPr>
      </p:pic>
      <p:pic>
        <p:nvPicPr>
          <p:cNvPr id="211" name="Imagem 210">
            <a:extLst>
              <a:ext uri="{FF2B5EF4-FFF2-40B4-BE49-F238E27FC236}">
                <a16:creationId xmlns:a16="http://schemas.microsoft.com/office/drawing/2014/main" id="{41A0BD53-7691-565A-E5EB-500ADFC36692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>
            <a:off x="5513958" y="4757936"/>
            <a:ext cx="949836" cy="948301"/>
          </a:xfrm>
          <a:prstGeom prst="rect">
            <a:avLst/>
          </a:prstGeom>
        </p:spPr>
      </p:pic>
      <p:pic>
        <p:nvPicPr>
          <p:cNvPr id="212" name="Picture 2" descr="https://itrust.sutd.edu.sg/wp-content/uploads/2024/06/CISS2024-275x300.jpg">
            <a:extLst>
              <a:ext uri="{FF2B5EF4-FFF2-40B4-BE49-F238E27FC236}">
                <a16:creationId xmlns:a16="http://schemas.microsoft.com/office/drawing/2014/main" id="{301BE64D-4D01-68AD-1ABD-FD828857F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103" y="4701350"/>
            <a:ext cx="1061127" cy="106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16" name="Agrupar 215">
            <a:extLst>
              <a:ext uri="{FF2B5EF4-FFF2-40B4-BE49-F238E27FC236}">
                <a16:creationId xmlns:a16="http://schemas.microsoft.com/office/drawing/2014/main" id="{82849D5A-0599-BDA1-D349-260BE73E92B6}"/>
              </a:ext>
            </a:extLst>
          </p:cNvPr>
          <p:cNvGrpSpPr>
            <a:grpSpLocks noChangeAspect="1"/>
          </p:cNvGrpSpPr>
          <p:nvPr/>
        </p:nvGrpSpPr>
        <p:grpSpPr>
          <a:xfrm>
            <a:off x="8531984" y="5967143"/>
            <a:ext cx="1375200" cy="432000"/>
            <a:chOff x="9841210" y="5583069"/>
            <a:chExt cx="1940134" cy="486003"/>
          </a:xfrm>
        </p:grpSpPr>
        <p:sp>
          <p:nvSpPr>
            <p:cNvPr id="217" name="Retângulo 216">
              <a:extLst>
                <a:ext uri="{FF2B5EF4-FFF2-40B4-BE49-F238E27FC236}">
                  <a16:creationId xmlns:a16="http://schemas.microsoft.com/office/drawing/2014/main" id="{C75A7733-49F5-D13C-70A5-52425F5BD3C2}"/>
                </a:ext>
              </a:extLst>
            </p:cNvPr>
            <p:cNvSpPr/>
            <p:nvPr/>
          </p:nvSpPr>
          <p:spPr>
            <a:xfrm>
              <a:off x="9841210" y="5583069"/>
              <a:ext cx="1940134" cy="48600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218" name="Imagem 217">
              <a:extLst>
                <a:ext uri="{FF2B5EF4-FFF2-40B4-BE49-F238E27FC236}">
                  <a16:creationId xmlns:a16="http://schemas.microsoft.com/office/drawing/2014/main" id="{5A37B81D-22FF-A2EA-007F-5450C88E92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85226" y="5637943"/>
              <a:ext cx="1555183" cy="37625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312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ítulo 1">
            <a:extLst>
              <a:ext uri="{FF2B5EF4-FFF2-40B4-BE49-F238E27FC236}">
                <a16:creationId xmlns:a16="http://schemas.microsoft.com/office/drawing/2014/main" id="{09625CE2-C5C0-95C1-6913-7A7EA4253CB7}"/>
              </a:ext>
            </a:extLst>
          </p:cNvPr>
          <p:cNvSpPr txBox="1">
            <a:spLocks/>
          </p:cNvSpPr>
          <p:nvPr/>
        </p:nvSpPr>
        <p:spPr>
          <a:xfrm>
            <a:off x="4700696" y="204961"/>
            <a:ext cx="5502076" cy="6391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449263" eaLnBrk="0" hangingPunct="0">
              <a:lnSpc>
                <a:spcPct val="110000"/>
              </a:lnSpc>
              <a:buSzPct val="100000"/>
              <a:tabLst>
                <a:tab pos="0" algn="l"/>
                <a:tab pos="444500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</a:pPr>
            <a:r>
              <a:rPr lang="pt-BR" sz="4000" b="1" spc="-1" dirty="0" smtClean="0"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PRINCIPAIS TAREFAS</a:t>
            </a:r>
            <a:endParaRPr lang="pt-BR" sz="4000" b="1" spc="-1" dirty="0"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7159831A-247A-D92B-9E1A-01707A1292D9}"/>
              </a:ext>
            </a:extLst>
          </p:cNvPr>
          <p:cNvGrpSpPr/>
          <p:nvPr/>
        </p:nvGrpSpPr>
        <p:grpSpPr>
          <a:xfrm>
            <a:off x="1188681" y="1531276"/>
            <a:ext cx="1975921" cy="4763666"/>
            <a:chOff x="800920" y="734823"/>
            <a:chExt cx="3336758" cy="7645255"/>
          </a:xfrm>
        </p:grpSpPr>
        <p:pic>
          <p:nvPicPr>
            <p:cNvPr id="43" name="Imagem 42" descr="Desenho de pessoa com uniforme militar&#10;&#10;Descrição gerada automaticamente com confiança média">
              <a:extLst>
                <a:ext uri="{FF2B5EF4-FFF2-40B4-BE49-F238E27FC236}">
                  <a16:creationId xmlns:a16="http://schemas.microsoft.com/office/drawing/2014/main" id="{1363D9E4-00A0-85BA-0A3F-41C242006A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3617" r="18819"/>
            <a:stretch/>
          </p:blipFill>
          <p:spPr>
            <a:xfrm>
              <a:off x="800920" y="734823"/>
              <a:ext cx="3336758" cy="7645255"/>
            </a:xfrm>
            <a:prstGeom prst="rect">
              <a:avLst/>
            </a:prstGeom>
          </p:spPr>
        </p:pic>
        <p:pic>
          <p:nvPicPr>
            <p:cNvPr id="44" name="Picture 2">
              <a:extLst>
                <a:ext uri="{FF2B5EF4-FFF2-40B4-BE49-F238E27FC236}">
                  <a16:creationId xmlns:a16="http://schemas.microsoft.com/office/drawing/2014/main" id="{C275DA4B-D430-8371-69B2-F3757DF29E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1679" y="2486526"/>
              <a:ext cx="432056" cy="30242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Agrupar 7"/>
          <p:cNvGrpSpPr/>
          <p:nvPr/>
        </p:nvGrpSpPr>
        <p:grpSpPr>
          <a:xfrm>
            <a:off x="3563531" y="764704"/>
            <a:ext cx="7717620" cy="5507962"/>
            <a:chOff x="3563531" y="978231"/>
            <a:chExt cx="7717620" cy="5507962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36554" y="1210694"/>
              <a:ext cx="7245182" cy="5219174"/>
            </a:xfrm>
            <a:prstGeom prst="rect">
              <a:avLst/>
            </a:prstGeom>
          </p:spPr>
        </p:pic>
        <p:grpSp>
          <p:nvGrpSpPr>
            <p:cNvPr id="14" name="Agrupar 13"/>
            <p:cNvGrpSpPr/>
            <p:nvPr/>
          </p:nvGrpSpPr>
          <p:grpSpPr>
            <a:xfrm>
              <a:off x="6295501" y="2913425"/>
              <a:ext cx="2478714" cy="1967639"/>
              <a:chOff x="1473792" y="5061046"/>
              <a:chExt cx="2039009" cy="1635598"/>
            </a:xfrm>
          </p:grpSpPr>
          <p:sp>
            <p:nvSpPr>
              <p:cNvPr id="15" name="Retângulo 14"/>
              <p:cNvSpPr/>
              <p:nvPr/>
            </p:nvSpPr>
            <p:spPr>
              <a:xfrm>
                <a:off x="1560290" y="5087423"/>
                <a:ext cx="1952511" cy="1609221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grpSp>
            <p:nvGrpSpPr>
              <p:cNvPr id="16" name="Agrupar 15"/>
              <p:cNvGrpSpPr/>
              <p:nvPr/>
            </p:nvGrpSpPr>
            <p:grpSpPr>
              <a:xfrm>
                <a:off x="1473792" y="5061046"/>
                <a:ext cx="2016937" cy="1587559"/>
                <a:chOff x="4787234" y="2954605"/>
                <a:chExt cx="2593205" cy="1937230"/>
              </a:xfrm>
            </p:grpSpPr>
            <p:pic>
              <p:nvPicPr>
                <p:cNvPr id="17" name="Imagem 16">
                  <a:extLst>
                    <a:ext uri="{FF2B5EF4-FFF2-40B4-BE49-F238E27FC236}">
                      <a16:creationId xmlns:a16="http://schemas.microsoft.com/office/drawing/2014/main" id="{A711DEEB-75C9-91E3-83E4-E97F0B3B1F6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2918" t="26180" r="22976" b="12952"/>
                <a:stretch/>
              </p:blipFill>
              <p:spPr>
                <a:xfrm>
                  <a:off x="5538564" y="2954605"/>
                  <a:ext cx="1063152" cy="970185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18" name="CaixaDeTexto 17"/>
                <p:cNvSpPr txBox="1"/>
                <p:nvPr/>
              </p:nvSpPr>
              <p:spPr>
                <a:xfrm>
                  <a:off x="4787234" y="3955267"/>
                  <a:ext cx="2593205" cy="93656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DESENVOLVER </a:t>
                  </a:r>
                </a:p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E </a:t>
                  </a:r>
                </a:p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APLICAR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38" name="Agrupar 37"/>
            <p:cNvGrpSpPr/>
            <p:nvPr/>
          </p:nvGrpSpPr>
          <p:grpSpPr>
            <a:xfrm>
              <a:off x="3563531" y="4575575"/>
              <a:ext cx="2627096" cy="1910618"/>
              <a:chOff x="10198205" y="5092103"/>
              <a:chExt cx="2068589" cy="1587138"/>
            </a:xfrm>
          </p:grpSpPr>
          <p:grpSp>
            <p:nvGrpSpPr>
              <p:cNvPr id="39" name="Agrupar 38"/>
              <p:cNvGrpSpPr/>
              <p:nvPr/>
            </p:nvGrpSpPr>
            <p:grpSpPr>
              <a:xfrm>
                <a:off x="10697860" y="5214275"/>
                <a:ext cx="1568934" cy="1362276"/>
                <a:chOff x="3147748" y="1132030"/>
                <a:chExt cx="1568934" cy="1362276"/>
              </a:xfrm>
            </p:grpSpPr>
            <p:sp>
              <p:nvSpPr>
                <p:cNvPr id="41" name="CaixaDeTexto 40"/>
                <p:cNvSpPr txBox="1"/>
                <p:nvPr/>
              </p:nvSpPr>
              <p:spPr>
                <a:xfrm>
                  <a:off x="3245406" y="2187504"/>
                  <a:ext cx="1471276" cy="30680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b="1" dirty="0" smtClean="0">
                      <a:solidFill>
                        <a:schemeClr val="tx1"/>
                      </a:solidFill>
                    </a:rPr>
                    <a:t>ASSESSORAR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  <p:pic>
              <p:nvPicPr>
                <p:cNvPr id="42" name="Imagem 41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147748" y="1132030"/>
                  <a:ext cx="1041454" cy="1054154"/>
                </a:xfrm>
                <a:prstGeom prst="rect">
                  <a:avLst/>
                </a:prstGeom>
                <a:ln>
                  <a:noFill/>
                </a:ln>
              </p:spPr>
            </p:pic>
          </p:grpSp>
          <p:sp>
            <p:nvSpPr>
              <p:cNvPr id="40" name="Retângulo 39"/>
              <p:cNvSpPr/>
              <p:nvPr/>
            </p:nvSpPr>
            <p:spPr>
              <a:xfrm>
                <a:off x="10198205" y="5092103"/>
                <a:ext cx="1948007" cy="158713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0" name="Agrupar 19"/>
            <p:cNvGrpSpPr/>
            <p:nvPr/>
          </p:nvGrpSpPr>
          <p:grpSpPr>
            <a:xfrm>
              <a:off x="3867167" y="978231"/>
              <a:ext cx="1944216" cy="1671008"/>
              <a:chOff x="3728825" y="5091466"/>
              <a:chExt cx="1944216" cy="1671008"/>
            </a:xfrm>
          </p:grpSpPr>
          <p:sp>
            <p:nvSpPr>
              <p:cNvPr id="23" name="CaixaDeTexto 22"/>
              <p:cNvSpPr txBox="1"/>
              <p:nvPr/>
            </p:nvSpPr>
            <p:spPr>
              <a:xfrm>
                <a:off x="3845444" y="6393142"/>
                <a:ext cx="1776766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pt-BR" b="1" dirty="0" smtClean="0">
                    <a:solidFill>
                      <a:schemeClr val="tx1"/>
                    </a:solidFill>
                  </a:rPr>
                  <a:t>COLABORAR</a:t>
                </a:r>
                <a:endParaRPr lang="pt-BR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Retângulo 21"/>
              <p:cNvSpPr/>
              <p:nvPr/>
            </p:nvSpPr>
            <p:spPr>
              <a:xfrm>
                <a:off x="3728825" y="5091466"/>
                <a:ext cx="1944216" cy="160517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5" name="Agrupar 24"/>
            <p:cNvGrpSpPr/>
            <p:nvPr/>
          </p:nvGrpSpPr>
          <p:grpSpPr>
            <a:xfrm>
              <a:off x="9124394" y="1349775"/>
              <a:ext cx="2156757" cy="1681892"/>
              <a:chOff x="5786941" y="5092103"/>
              <a:chExt cx="2156757" cy="1681892"/>
            </a:xfrm>
          </p:grpSpPr>
          <p:grpSp>
            <p:nvGrpSpPr>
              <p:cNvPr id="26" name="Agrupar 25"/>
              <p:cNvGrpSpPr/>
              <p:nvPr/>
            </p:nvGrpSpPr>
            <p:grpSpPr>
              <a:xfrm>
                <a:off x="5786941" y="5394563"/>
                <a:ext cx="2156757" cy="1379432"/>
                <a:chOff x="2399520" y="3514375"/>
                <a:chExt cx="2942999" cy="2089302"/>
              </a:xfrm>
            </p:grpSpPr>
            <p:sp>
              <p:nvSpPr>
                <p:cNvPr id="30" name="CaixaDeTexto 29"/>
                <p:cNvSpPr txBox="1"/>
                <p:nvPr/>
              </p:nvSpPr>
              <p:spPr>
                <a:xfrm>
                  <a:off x="2399520" y="4345040"/>
                  <a:ext cx="2942999" cy="12586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PROPOR </a:t>
                  </a:r>
                </a:p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E </a:t>
                  </a:r>
                </a:p>
                <a:p>
                  <a:pPr algn="ctr"/>
                  <a:r>
                    <a:rPr lang="pt-BR" sz="1600" b="1" dirty="0" smtClean="0">
                      <a:solidFill>
                        <a:schemeClr val="tx1"/>
                      </a:solidFill>
                    </a:rPr>
                    <a:t>EXECUTAR</a:t>
                  </a:r>
                  <a:endParaRPr lang="pt-BR" sz="1600" b="1" dirty="0">
                    <a:solidFill>
                      <a:schemeClr val="tx1"/>
                    </a:solidFill>
                  </a:endParaRPr>
                </a:p>
              </p:txBody>
            </p:sp>
            <p:pic>
              <p:nvPicPr>
                <p:cNvPr id="31" name="Imagem 405"/>
                <p:cNvPicPr/>
                <p:nvPr/>
              </p:nvPicPr>
              <p:blipFill>
                <a:blip r:embed="rId7"/>
                <a:stretch/>
              </p:blipFill>
              <p:spPr>
                <a:xfrm>
                  <a:off x="4043872" y="3514375"/>
                  <a:ext cx="829785" cy="496506"/>
                </a:xfrm>
                <a:prstGeom prst="rect">
                  <a:avLst/>
                </a:prstGeom>
                <a:ln>
                  <a:noFill/>
                </a:ln>
              </p:spPr>
            </p:pic>
          </p:grpSp>
          <p:sp>
            <p:nvSpPr>
              <p:cNvPr id="27" name="Retângulo 26"/>
              <p:cNvSpPr/>
              <p:nvPr/>
            </p:nvSpPr>
            <p:spPr>
              <a:xfrm>
                <a:off x="5889065" y="5092103"/>
                <a:ext cx="1952511" cy="1595381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32" name="Agrupar 31"/>
            <p:cNvGrpSpPr/>
            <p:nvPr/>
          </p:nvGrpSpPr>
          <p:grpSpPr>
            <a:xfrm>
              <a:off x="9088163" y="4686734"/>
              <a:ext cx="1948007" cy="1587138"/>
              <a:chOff x="8057600" y="5035541"/>
              <a:chExt cx="1948007" cy="1587138"/>
            </a:xfrm>
          </p:grpSpPr>
          <p:grpSp>
            <p:nvGrpSpPr>
              <p:cNvPr id="33" name="Agrupar 32"/>
              <p:cNvGrpSpPr/>
              <p:nvPr/>
            </p:nvGrpSpPr>
            <p:grpSpPr>
              <a:xfrm>
                <a:off x="8314839" y="5304980"/>
                <a:ext cx="1534594" cy="1266363"/>
                <a:chOff x="7922655" y="1270540"/>
                <a:chExt cx="2327582" cy="2236043"/>
              </a:xfrm>
            </p:grpSpPr>
            <p:pic>
              <p:nvPicPr>
                <p:cNvPr id="35" name="Imagem 34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297073" y="1270540"/>
                  <a:ext cx="1389928" cy="1424798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36" name="CaixaDeTexto 35"/>
                <p:cNvSpPr txBox="1"/>
                <p:nvPr/>
              </p:nvSpPr>
              <p:spPr>
                <a:xfrm>
                  <a:off x="7922655" y="2854446"/>
                  <a:ext cx="2327582" cy="6521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b="1" dirty="0" smtClean="0">
                      <a:solidFill>
                        <a:schemeClr val="tx1"/>
                      </a:solidFill>
                    </a:rPr>
                    <a:t>FOMENTAR</a:t>
                  </a:r>
                  <a:endParaRPr lang="pt-BR" b="1" dirty="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4" name="Retângulo 33"/>
              <p:cNvSpPr/>
              <p:nvPr/>
            </p:nvSpPr>
            <p:spPr>
              <a:xfrm>
                <a:off x="8057600" y="5035541"/>
                <a:ext cx="1948007" cy="1587138"/>
              </a:xfrm>
              <a:prstGeom prst="rect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</p:grpSp>
      <p:sp>
        <p:nvSpPr>
          <p:cNvPr id="7" name="Retângulo 6"/>
          <p:cNvSpPr/>
          <p:nvPr/>
        </p:nvSpPr>
        <p:spPr>
          <a:xfrm>
            <a:off x="3927035" y="984170"/>
            <a:ext cx="7242475" cy="5219174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5" name="Picture 6_6"/>
          <p:cNvPicPr/>
          <p:nvPr/>
        </p:nvPicPr>
        <p:blipFill>
          <a:blip r:embed="rId9"/>
          <a:stretch/>
        </p:blipFill>
        <p:spPr>
          <a:xfrm>
            <a:off x="2634836" y="390012"/>
            <a:ext cx="1024200" cy="1141264"/>
          </a:xfrm>
          <a:prstGeom prst="rect">
            <a:avLst/>
          </a:prstGeom>
          <a:ln w="9360">
            <a:noFill/>
          </a:ln>
        </p:spPr>
      </p:pic>
      <p:pic>
        <p:nvPicPr>
          <p:cNvPr id="49" name="Imagem 4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42801" y="1132735"/>
            <a:ext cx="737842" cy="834608"/>
          </a:xfrm>
          <a:prstGeom prst="rect">
            <a:avLst/>
          </a:prstGeom>
        </p:spPr>
      </p:pic>
      <p:sp>
        <p:nvSpPr>
          <p:cNvPr id="2" name="Elipse 1"/>
          <p:cNvSpPr/>
          <p:nvPr/>
        </p:nvSpPr>
        <p:spPr>
          <a:xfrm>
            <a:off x="3473968" y="464002"/>
            <a:ext cx="2765432" cy="2692413"/>
          </a:xfrm>
          <a:prstGeom prst="ellipse">
            <a:avLst/>
          </a:prstGeom>
          <a:solidFill>
            <a:srgbClr val="00B0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6" name="Imagem 4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08132" y="1123104"/>
            <a:ext cx="1190130" cy="103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264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6"/>
          <p:cNvSpPr txBox="1">
            <a:spLocks noChangeArrowheads="1"/>
          </p:cNvSpPr>
          <p:nvPr/>
        </p:nvSpPr>
        <p:spPr bwMode="auto">
          <a:xfrm>
            <a:off x="1582971" y="330765"/>
            <a:ext cx="9785062" cy="707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defTabSz="914309"/>
            <a:r>
              <a:rPr lang="pt-BR" altLang="pt-BR" sz="4000" b="1" dirty="0">
                <a:solidFill>
                  <a:prstClr val="black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COMITÊ NACIONAL DE CIBERSEGURANÇA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778" y="1327136"/>
            <a:ext cx="5650451" cy="29254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20D2197-76F7-3461-FAF3-6852BA37F71F}"/>
              </a:ext>
            </a:extLst>
          </p:cNvPr>
          <p:cNvSpPr txBox="1"/>
          <p:nvPr/>
        </p:nvSpPr>
        <p:spPr>
          <a:xfrm>
            <a:off x="6500643" y="4815500"/>
            <a:ext cx="4847988" cy="173664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tx1"/>
                </a:solidFill>
              </a:rPr>
              <a:t>3 GRUPOS DE TRABALHO:</a:t>
            </a:r>
          </a:p>
          <a:p>
            <a:r>
              <a:rPr lang="pt-BR" sz="2400" b="1" dirty="0">
                <a:solidFill>
                  <a:schemeClr val="tx1"/>
                </a:solidFill>
              </a:rPr>
              <a:t>GTT </a:t>
            </a:r>
            <a:r>
              <a:rPr lang="pt-BR" sz="2400" b="1" dirty="0" err="1">
                <a:solidFill>
                  <a:schemeClr val="tx1"/>
                </a:solidFill>
              </a:rPr>
              <a:t>Nr</a:t>
            </a:r>
            <a:r>
              <a:rPr lang="pt-BR" sz="2400" b="1" dirty="0">
                <a:solidFill>
                  <a:schemeClr val="tx1"/>
                </a:solidFill>
              </a:rPr>
              <a:t> 1: </a:t>
            </a:r>
            <a:r>
              <a:rPr lang="pt-BR" sz="2400" dirty="0">
                <a:solidFill>
                  <a:schemeClr val="tx1"/>
                </a:solidFill>
              </a:rPr>
              <a:t>E-</a:t>
            </a:r>
            <a:r>
              <a:rPr lang="pt-BR" sz="2400" dirty="0" err="1">
                <a:solidFill>
                  <a:schemeClr val="tx1"/>
                </a:solidFill>
              </a:rPr>
              <a:t>Ciber</a:t>
            </a:r>
            <a:endParaRPr lang="pt-BR" sz="2400" dirty="0">
              <a:solidFill>
                <a:schemeClr val="tx1"/>
              </a:solidFill>
            </a:endParaRPr>
          </a:p>
          <a:p>
            <a:r>
              <a:rPr lang="pt-BR" sz="2400" b="1" dirty="0">
                <a:solidFill>
                  <a:schemeClr val="tx1"/>
                </a:solidFill>
              </a:rPr>
              <a:t>GTT </a:t>
            </a:r>
            <a:r>
              <a:rPr lang="pt-BR" sz="2400" b="1" dirty="0" err="1">
                <a:solidFill>
                  <a:schemeClr val="tx1"/>
                </a:solidFill>
              </a:rPr>
              <a:t>Nr</a:t>
            </a:r>
            <a:r>
              <a:rPr lang="pt-BR" sz="2400" b="1" dirty="0">
                <a:solidFill>
                  <a:schemeClr val="tx1"/>
                </a:solidFill>
              </a:rPr>
              <a:t> 2: </a:t>
            </a:r>
            <a:r>
              <a:rPr lang="pt-BR" sz="2400" dirty="0" smtClean="0">
                <a:solidFill>
                  <a:schemeClr val="tx1"/>
                </a:solidFill>
              </a:rPr>
              <a:t>Órgão de Governança</a:t>
            </a:r>
            <a:endParaRPr lang="pt-BR" sz="2400" dirty="0">
              <a:solidFill>
                <a:schemeClr val="tx1"/>
              </a:solidFill>
            </a:endParaRPr>
          </a:p>
          <a:p>
            <a:r>
              <a:rPr lang="pt-BR" sz="2400" b="1" dirty="0">
                <a:solidFill>
                  <a:schemeClr val="tx1"/>
                </a:solidFill>
              </a:rPr>
              <a:t>GTT </a:t>
            </a:r>
            <a:r>
              <a:rPr lang="pt-BR" sz="2400" b="1" dirty="0" err="1">
                <a:solidFill>
                  <a:schemeClr val="tx1"/>
                </a:solidFill>
              </a:rPr>
              <a:t>Nr</a:t>
            </a:r>
            <a:r>
              <a:rPr lang="pt-BR" sz="2400" b="1" dirty="0">
                <a:solidFill>
                  <a:schemeClr val="tx1"/>
                </a:solidFill>
              </a:rPr>
              <a:t> 3:</a:t>
            </a:r>
            <a:r>
              <a:rPr lang="pt-BR" sz="2400" dirty="0">
                <a:solidFill>
                  <a:schemeClr val="tx1"/>
                </a:solidFill>
              </a:rPr>
              <a:t> Atividades Internacionais</a:t>
            </a: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234" y="1158826"/>
            <a:ext cx="4686541" cy="3530781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005" y="4324668"/>
            <a:ext cx="4947626" cy="418711"/>
          </a:xfrm>
          <a:prstGeom prst="rect">
            <a:avLst/>
          </a:prstGeom>
        </p:spPr>
      </p:pic>
      <p:pic>
        <p:nvPicPr>
          <p:cNvPr id="11" name="Imagem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179" y="4820171"/>
            <a:ext cx="2059648" cy="1857643"/>
          </a:xfrm>
          <a:prstGeom prst="rect">
            <a:avLst/>
          </a:prstGeom>
        </p:spPr>
      </p:pic>
      <p:pic>
        <p:nvPicPr>
          <p:cNvPr id="17" name="Picture 37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944666" y="3962686"/>
            <a:ext cx="556675" cy="571338"/>
          </a:xfrm>
          <a:prstGeom prst="rect">
            <a:avLst/>
          </a:prstGeom>
          <a:ln w="9360">
            <a:noFill/>
          </a:ln>
        </p:spPr>
      </p:pic>
      <p:sp>
        <p:nvSpPr>
          <p:cNvPr id="7" name="Hexágono 6"/>
          <p:cNvSpPr/>
          <p:nvPr/>
        </p:nvSpPr>
        <p:spPr>
          <a:xfrm rot="16200000">
            <a:off x="2568404" y="1844824"/>
            <a:ext cx="864096" cy="864095"/>
          </a:xfrm>
          <a:prstGeom prst="hexagon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1670442" y="551815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 smtClean="0">
                <a:solidFill>
                  <a:schemeClr val="tx1"/>
                </a:solidFill>
              </a:rPr>
              <a:t>25 MEMBROS</a:t>
            </a:r>
            <a:endParaRPr lang="pt-BR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93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0.00625 L -0.0306 -0.10208 C -0.03776 -0.12523 -0.05182 -0.15324 -0.06835 -0.17893 C -0.08723 -0.2081 -0.10415 -0.22777 -0.11808 -0.2375 L -0.18344 -0.28518 " pathEditMode="relative" rAng="13260000" ptsTypes="AAAAA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36" y="-1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6"/>
          <p:cNvSpPr txBox="1">
            <a:spLocks noChangeArrowheads="1"/>
          </p:cNvSpPr>
          <p:nvPr/>
        </p:nvSpPr>
        <p:spPr bwMode="auto">
          <a:xfrm>
            <a:off x="2598608" y="436402"/>
            <a:ext cx="876778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defTabSz="914218"/>
            <a:r>
              <a:rPr lang="pt-BR" altLang="pt-BR" sz="3600" b="1" dirty="0">
                <a:solidFill>
                  <a:prstClr val="black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EXERCÍCIO GUARDIÃO </a:t>
            </a:r>
            <a:r>
              <a:rPr lang="pt-BR" altLang="pt-BR" sz="3600" b="1" dirty="0">
                <a:solidFill>
                  <a:prstClr val="black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CIBERNÉTICO 6.0</a:t>
            </a:r>
            <a:endParaRPr lang="pt-BR" altLang="pt-BR" sz="3600" b="1" dirty="0">
              <a:solidFill>
                <a:prstClr val="black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6" name="CaixaDeTexto 5"/>
          <p:cNvSpPr txBox="1"/>
          <p:nvPr/>
        </p:nvSpPr>
        <p:spPr>
          <a:xfrm>
            <a:off x="1660491" y="1536816"/>
            <a:ext cx="9859153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dirty="0"/>
          </a:p>
        </p:txBody>
      </p:sp>
      <p:pic>
        <p:nvPicPr>
          <p:cNvPr id="16" name="Imagem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773" y="-24976487"/>
            <a:ext cx="45" cy="56810974"/>
          </a:xfrm>
          <a:prstGeom prst="rect">
            <a:avLst/>
          </a:prstGeom>
        </p:spPr>
      </p:pic>
      <p:pic>
        <p:nvPicPr>
          <p:cNvPr id="32" name="Imagem 1"/>
          <p:cNvPicPr/>
          <p:nvPr/>
        </p:nvPicPr>
        <p:blipFill>
          <a:blip r:embed="rId3"/>
          <a:stretch/>
        </p:blipFill>
        <p:spPr>
          <a:xfrm>
            <a:off x="1602365" y="1685931"/>
            <a:ext cx="4310182" cy="2537285"/>
          </a:xfrm>
          <a:prstGeom prst="rect">
            <a:avLst/>
          </a:prstGeom>
          <a:ln w="0">
            <a:noFill/>
          </a:ln>
          <a:scene3d>
            <a:camera prst="isometricOffAxis1Right"/>
            <a:lightRig rig="threePt" dir="t"/>
          </a:scene3d>
        </p:spPr>
      </p:pic>
      <p:pic>
        <p:nvPicPr>
          <p:cNvPr id="33" name="Imagem 10"/>
          <p:cNvPicPr/>
          <p:nvPr/>
        </p:nvPicPr>
        <p:blipFill>
          <a:blip r:embed="rId4"/>
          <a:stretch/>
        </p:blipFill>
        <p:spPr>
          <a:xfrm>
            <a:off x="915601" y="1275072"/>
            <a:ext cx="1753900" cy="963054"/>
          </a:xfrm>
          <a:prstGeom prst="rect">
            <a:avLst/>
          </a:prstGeom>
          <a:ln w="0">
            <a:noFill/>
          </a:ln>
        </p:spPr>
      </p:pic>
      <p:pic>
        <p:nvPicPr>
          <p:cNvPr id="36" name="Imagem 35"/>
          <p:cNvPicPr/>
          <p:nvPr/>
        </p:nvPicPr>
        <p:blipFill>
          <a:blip r:embed="rId5"/>
          <a:stretch/>
        </p:blipFill>
        <p:spPr>
          <a:xfrm>
            <a:off x="7458010" y="1386761"/>
            <a:ext cx="2500720" cy="723995"/>
          </a:xfrm>
          <a:prstGeom prst="rect">
            <a:avLst/>
          </a:prstGeom>
          <a:ln w="0">
            <a:noFill/>
          </a:ln>
        </p:spPr>
      </p:pic>
      <p:pic>
        <p:nvPicPr>
          <p:cNvPr id="40" name="Imagem 3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9985" y="415811"/>
            <a:ext cx="1499985" cy="871713"/>
          </a:xfrm>
          <a:prstGeom prst="rect">
            <a:avLst/>
          </a:prstGeom>
        </p:spPr>
      </p:pic>
      <p:sp>
        <p:nvSpPr>
          <p:cNvPr id="24" name="CustomShape 2"/>
          <p:cNvSpPr/>
          <p:nvPr/>
        </p:nvSpPr>
        <p:spPr>
          <a:xfrm>
            <a:off x="7307169" y="2100747"/>
            <a:ext cx="2848877" cy="36996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algn="ctr" defTabSz="914309"/>
            <a:r>
              <a:rPr lang="en-US" sz="2800" b="1" spc="-1" dirty="0">
                <a:solidFill>
                  <a:srgbClr val="FF0000"/>
                </a:solidFill>
                <a:latin typeface="Calibri"/>
              </a:rPr>
              <a:t>14 a 18 OUT 24</a:t>
            </a:r>
            <a:endParaRPr lang="pt-BR" sz="2800" spc="-1" dirty="0">
              <a:solidFill>
                <a:srgbClr val="FF0000"/>
              </a:solidFill>
              <a:latin typeface="Arial"/>
              <a:ea typeface="DejaVu Sans"/>
              <a:cs typeface="DejaVu Sans"/>
            </a:endParaRPr>
          </a:p>
        </p:txBody>
      </p:sp>
      <p:pic>
        <p:nvPicPr>
          <p:cNvPr id="26" name="Picture 4_ 1"/>
          <p:cNvPicPr/>
          <p:nvPr/>
        </p:nvPicPr>
        <p:blipFill>
          <a:blip r:embed="rId7"/>
          <a:stretch/>
        </p:blipFill>
        <p:spPr>
          <a:xfrm>
            <a:off x="1600361" y="5658562"/>
            <a:ext cx="474480" cy="570754"/>
          </a:xfrm>
          <a:prstGeom prst="rect">
            <a:avLst/>
          </a:prstGeom>
          <a:ln w="0">
            <a:noFill/>
          </a:ln>
        </p:spPr>
      </p:pic>
      <p:pic>
        <p:nvPicPr>
          <p:cNvPr id="27" name="Imagem 96"/>
          <p:cNvPicPr/>
          <p:nvPr/>
        </p:nvPicPr>
        <p:blipFill>
          <a:blip r:embed="rId8"/>
          <a:stretch/>
        </p:blipFill>
        <p:spPr>
          <a:xfrm>
            <a:off x="1537361" y="4869639"/>
            <a:ext cx="600481" cy="673909"/>
          </a:xfrm>
          <a:prstGeom prst="rect">
            <a:avLst/>
          </a:prstGeom>
          <a:ln w="0">
            <a:noFill/>
          </a:ln>
        </p:spPr>
      </p:pic>
      <p:pic>
        <p:nvPicPr>
          <p:cNvPr id="7" name="Imagem 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36939" y="4229524"/>
            <a:ext cx="3442898" cy="2437379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8" name="Imagem 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12548" y="2675370"/>
            <a:ext cx="5964509" cy="399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9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733" y="1163418"/>
            <a:ext cx="5440479" cy="1176707"/>
          </a:xfrm>
          <a:prstGeom prst="rect">
            <a:avLst/>
          </a:prstGeom>
        </p:spPr>
      </p:pic>
      <p:grpSp>
        <p:nvGrpSpPr>
          <p:cNvPr id="7" name="Agrupar 6"/>
          <p:cNvGrpSpPr/>
          <p:nvPr/>
        </p:nvGrpSpPr>
        <p:grpSpPr>
          <a:xfrm>
            <a:off x="722506" y="2706973"/>
            <a:ext cx="11378848" cy="1764124"/>
            <a:chOff x="894433" y="3731678"/>
            <a:chExt cx="10253718" cy="1364648"/>
          </a:xfrm>
        </p:grpSpPr>
        <p:pic>
          <p:nvPicPr>
            <p:cNvPr id="4" name="Imagem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94433" y="3741838"/>
              <a:ext cx="6024881" cy="1354488"/>
            </a:xfrm>
            <a:prstGeom prst="rect">
              <a:avLst/>
            </a:prstGeom>
          </p:spPr>
        </p:pic>
        <p:pic>
          <p:nvPicPr>
            <p:cNvPr id="6" name="Imagem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19314" y="3731678"/>
              <a:ext cx="4228837" cy="1364648"/>
            </a:xfrm>
            <a:prstGeom prst="rect">
              <a:avLst/>
            </a:prstGeom>
          </p:spPr>
        </p:pic>
      </p:grpSp>
      <p:grpSp>
        <p:nvGrpSpPr>
          <p:cNvPr id="10" name="Agrupar 9"/>
          <p:cNvGrpSpPr/>
          <p:nvPr/>
        </p:nvGrpSpPr>
        <p:grpSpPr>
          <a:xfrm>
            <a:off x="7915435" y="1064834"/>
            <a:ext cx="3399049" cy="1281625"/>
            <a:chOff x="6070538" y="810582"/>
            <a:chExt cx="4724643" cy="1587582"/>
          </a:xfrm>
        </p:grpSpPr>
        <p:pic>
          <p:nvPicPr>
            <p:cNvPr id="8" name="Imagem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70538" y="810582"/>
              <a:ext cx="2387723" cy="1587582"/>
            </a:xfrm>
            <a:prstGeom prst="rect">
              <a:avLst/>
            </a:prstGeom>
          </p:spPr>
        </p:pic>
        <p:pic>
          <p:nvPicPr>
            <p:cNvPr id="9" name="Imagem 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458261" y="857575"/>
              <a:ext cx="2336920" cy="1530429"/>
            </a:xfrm>
            <a:prstGeom prst="rect">
              <a:avLst/>
            </a:prstGeom>
          </p:spPr>
        </p:pic>
      </p:grpSp>
      <p:sp>
        <p:nvSpPr>
          <p:cNvPr id="11" name="CustomShape 592"/>
          <p:cNvSpPr/>
          <p:nvPr/>
        </p:nvSpPr>
        <p:spPr>
          <a:xfrm>
            <a:off x="1145274" y="202150"/>
            <a:ext cx="10726560" cy="62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29160" rIns="0" bIns="0" anchor="ctr">
            <a:normAutofit/>
          </a:bodyPr>
          <a:lstStyle/>
          <a:p>
            <a:pPr algn="ctr">
              <a:lnSpc>
                <a:spcPct val="90000"/>
              </a:lnSpc>
              <a:buNone/>
            </a:pPr>
            <a:r>
              <a:rPr lang="pt-BR" sz="3200" b="1" spc="-1" dirty="0">
                <a:solidFill>
                  <a:schemeClr val="tx1"/>
                </a:solidFill>
                <a:latin typeface="Arial"/>
                <a:ea typeface="DejaVu Sans"/>
              </a:rPr>
              <a:t>GUARDIÃO CIBERNÉTICO - EVOLUÇÃO</a:t>
            </a:r>
            <a:endParaRPr lang="pt-BR" sz="3200" spc="-1" dirty="0">
              <a:solidFill>
                <a:schemeClr val="tx1"/>
              </a:solidFill>
              <a:latin typeface="Arial"/>
            </a:endParaRP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2433" y="5421310"/>
            <a:ext cx="666795" cy="751468"/>
          </a:xfrm>
          <a:prstGeom prst="rect">
            <a:avLst/>
          </a:prstGeom>
        </p:spPr>
      </p:pic>
      <p:sp>
        <p:nvSpPr>
          <p:cNvPr id="13" name="Seta para Baixo 12"/>
          <p:cNvSpPr/>
          <p:nvPr/>
        </p:nvSpPr>
        <p:spPr>
          <a:xfrm rot="10800000">
            <a:off x="5305703" y="4615890"/>
            <a:ext cx="431520" cy="69440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Picture 4_ 1"/>
          <p:cNvPicPr/>
          <p:nvPr/>
        </p:nvPicPr>
        <p:blipFill>
          <a:blip r:embed="rId8"/>
          <a:stretch/>
        </p:blipFill>
        <p:spPr>
          <a:xfrm>
            <a:off x="6708179" y="5353463"/>
            <a:ext cx="474480" cy="570754"/>
          </a:xfrm>
          <a:prstGeom prst="rect">
            <a:avLst/>
          </a:prstGeom>
          <a:ln w="0">
            <a:noFill/>
          </a:ln>
        </p:spPr>
      </p:pic>
      <p:pic>
        <p:nvPicPr>
          <p:cNvPr id="15" name="Imagem 96"/>
          <p:cNvPicPr/>
          <p:nvPr/>
        </p:nvPicPr>
        <p:blipFill>
          <a:blip r:embed="rId9"/>
          <a:stretch/>
        </p:blipFill>
        <p:spPr>
          <a:xfrm>
            <a:off x="6062479" y="5348544"/>
            <a:ext cx="600481" cy="673909"/>
          </a:xfrm>
          <a:prstGeom prst="rect">
            <a:avLst/>
          </a:prstGeom>
          <a:ln w="0">
            <a:noFill/>
          </a:ln>
        </p:spPr>
      </p:pic>
      <p:pic>
        <p:nvPicPr>
          <p:cNvPr id="18" name="Picture 4_ 1"/>
          <p:cNvPicPr/>
          <p:nvPr/>
        </p:nvPicPr>
        <p:blipFill>
          <a:blip r:embed="rId8"/>
          <a:stretch/>
        </p:blipFill>
        <p:spPr>
          <a:xfrm>
            <a:off x="11077243" y="5366420"/>
            <a:ext cx="474480" cy="570754"/>
          </a:xfrm>
          <a:prstGeom prst="rect">
            <a:avLst/>
          </a:prstGeom>
          <a:ln w="0">
            <a:noFill/>
          </a:ln>
        </p:spPr>
      </p:pic>
      <p:pic>
        <p:nvPicPr>
          <p:cNvPr id="19" name="Imagem 96"/>
          <p:cNvPicPr/>
          <p:nvPr/>
        </p:nvPicPr>
        <p:blipFill>
          <a:blip r:embed="rId9"/>
          <a:stretch/>
        </p:blipFill>
        <p:spPr>
          <a:xfrm>
            <a:off x="10431543" y="5350772"/>
            <a:ext cx="600481" cy="673909"/>
          </a:xfrm>
          <a:prstGeom prst="rect">
            <a:avLst/>
          </a:prstGeom>
          <a:ln w="0">
            <a:noFill/>
          </a:ln>
        </p:spPr>
      </p:pic>
      <p:pic>
        <p:nvPicPr>
          <p:cNvPr id="21" name="Imagem 10"/>
          <p:cNvPicPr/>
          <p:nvPr/>
        </p:nvPicPr>
        <p:blipFill>
          <a:blip r:embed="rId10"/>
          <a:stretch/>
        </p:blipFill>
        <p:spPr>
          <a:xfrm>
            <a:off x="10291054" y="4601732"/>
            <a:ext cx="1278458" cy="648146"/>
          </a:xfrm>
          <a:prstGeom prst="rect">
            <a:avLst/>
          </a:prstGeom>
          <a:ln w="0">
            <a:noFill/>
          </a:ln>
        </p:spPr>
      </p:pic>
      <p:pic>
        <p:nvPicPr>
          <p:cNvPr id="1028" name="Picture 4" descr="Página inicia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768" y="4598019"/>
            <a:ext cx="606617" cy="67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Página inicia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943" y="4587576"/>
            <a:ext cx="606617" cy="67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Página inicia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803" y="4601733"/>
            <a:ext cx="606617" cy="67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_ 1"/>
          <p:cNvPicPr/>
          <p:nvPr/>
        </p:nvPicPr>
        <p:blipFill>
          <a:blip r:embed="rId8"/>
          <a:stretch/>
        </p:blipFill>
        <p:spPr>
          <a:xfrm>
            <a:off x="8706571" y="5367621"/>
            <a:ext cx="474480" cy="570754"/>
          </a:xfrm>
          <a:prstGeom prst="rect">
            <a:avLst/>
          </a:prstGeom>
          <a:ln w="0">
            <a:noFill/>
          </a:ln>
        </p:spPr>
      </p:pic>
      <p:pic>
        <p:nvPicPr>
          <p:cNvPr id="33" name="Imagem 96"/>
          <p:cNvPicPr/>
          <p:nvPr/>
        </p:nvPicPr>
        <p:blipFill>
          <a:blip r:embed="rId9"/>
          <a:stretch/>
        </p:blipFill>
        <p:spPr>
          <a:xfrm>
            <a:off x="8060871" y="5348544"/>
            <a:ext cx="600481" cy="673909"/>
          </a:xfrm>
          <a:prstGeom prst="rect">
            <a:avLst/>
          </a:prstGeom>
          <a:ln w="0">
            <a:noFill/>
          </a:ln>
        </p:spPr>
      </p:pic>
      <p:pic>
        <p:nvPicPr>
          <p:cNvPr id="34" name="Picture 4" descr="Página inicia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7195" y="4601733"/>
            <a:ext cx="606617" cy="67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CaixaDeTexto 21"/>
          <p:cNvSpPr txBox="1"/>
          <p:nvPr/>
        </p:nvSpPr>
        <p:spPr>
          <a:xfrm>
            <a:off x="2331555" y="2338412"/>
            <a:ext cx="92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/>
              <a:t>3 DIAS</a:t>
            </a:r>
            <a:endParaRPr lang="pt-BR" sz="1200" b="1" dirty="0"/>
          </a:p>
        </p:txBody>
      </p:sp>
      <p:sp>
        <p:nvSpPr>
          <p:cNvPr id="36" name="CaixaDeTexto 35"/>
          <p:cNvSpPr txBox="1"/>
          <p:nvPr/>
        </p:nvSpPr>
        <p:spPr>
          <a:xfrm>
            <a:off x="4302595" y="2346459"/>
            <a:ext cx="92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/>
              <a:t>3 DIAS</a:t>
            </a:r>
            <a:endParaRPr lang="pt-BR" sz="1200" b="1" dirty="0"/>
          </a:p>
        </p:txBody>
      </p:sp>
      <p:sp>
        <p:nvSpPr>
          <p:cNvPr id="37" name="CaixaDeTexto 36"/>
          <p:cNvSpPr txBox="1"/>
          <p:nvPr/>
        </p:nvSpPr>
        <p:spPr>
          <a:xfrm>
            <a:off x="6376562" y="2346148"/>
            <a:ext cx="92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/>
              <a:t>3 DIAS</a:t>
            </a:r>
            <a:endParaRPr lang="pt-BR" sz="1200" b="1" dirty="0"/>
          </a:p>
        </p:txBody>
      </p:sp>
      <p:sp>
        <p:nvSpPr>
          <p:cNvPr id="38" name="CaixaDeTexto 37"/>
          <p:cNvSpPr txBox="1"/>
          <p:nvPr/>
        </p:nvSpPr>
        <p:spPr>
          <a:xfrm>
            <a:off x="8145970" y="2346148"/>
            <a:ext cx="92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/>
              <a:t>4 DIAS</a:t>
            </a:r>
            <a:endParaRPr lang="pt-BR" sz="1200" b="1" dirty="0"/>
          </a:p>
        </p:txBody>
      </p:sp>
      <p:sp>
        <p:nvSpPr>
          <p:cNvPr id="39" name="CaixaDeTexto 38"/>
          <p:cNvSpPr txBox="1"/>
          <p:nvPr/>
        </p:nvSpPr>
        <p:spPr>
          <a:xfrm>
            <a:off x="10431542" y="2338257"/>
            <a:ext cx="92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/>
              <a:t>5 DIAS</a:t>
            </a:r>
            <a:endParaRPr lang="pt-BR" sz="1200" b="1" dirty="0"/>
          </a:p>
        </p:txBody>
      </p:sp>
      <p:pic>
        <p:nvPicPr>
          <p:cNvPr id="28" name="Imagem 2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25206" y="5985202"/>
            <a:ext cx="1107474" cy="692171"/>
          </a:xfrm>
          <a:prstGeom prst="rect">
            <a:avLst/>
          </a:prstGeom>
        </p:spPr>
      </p:pic>
      <p:pic>
        <p:nvPicPr>
          <p:cNvPr id="41" name="Imagem 4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60870" y="5985202"/>
            <a:ext cx="1107474" cy="692171"/>
          </a:xfrm>
          <a:prstGeom prst="rect">
            <a:avLst/>
          </a:prstGeom>
        </p:spPr>
      </p:pic>
      <p:pic>
        <p:nvPicPr>
          <p:cNvPr id="42" name="Imagem 4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500896" y="5987975"/>
            <a:ext cx="1107474" cy="692171"/>
          </a:xfrm>
          <a:prstGeom prst="rect">
            <a:avLst/>
          </a:prstGeom>
        </p:spPr>
      </p:pic>
      <p:pic>
        <p:nvPicPr>
          <p:cNvPr id="43" name="Imagem 4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99985" y="415811"/>
            <a:ext cx="1182074" cy="68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25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739"/>
          <p:cNvGrpSpPr/>
          <p:nvPr/>
        </p:nvGrpSpPr>
        <p:grpSpPr>
          <a:xfrm>
            <a:off x="1160774" y="578180"/>
            <a:ext cx="3472560" cy="1776960"/>
            <a:chOff x="4572360" y="4956120"/>
            <a:chExt cx="3472560" cy="1776960"/>
          </a:xfrm>
        </p:grpSpPr>
        <p:sp>
          <p:nvSpPr>
            <p:cNvPr id="5" name="CustomShape 17"/>
            <p:cNvSpPr/>
            <p:nvPr/>
          </p:nvSpPr>
          <p:spPr>
            <a:xfrm>
              <a:off x="4572360" y="4956120"/>
              <a:ext cx="3472560" cy="17769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A933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marL="15120" algn="ctr"/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ÓRGÃOS PARCEIROS</a:t>
              </a:r>
              <a:endParaRPr lang="pt-BR" sz="1000" spc="-1" dirty="0">
                <a:latin typeface="Arial"/>
              </a:endParaRPr>
            </a:p>
          </p:txBody>
        </p:sp>
        <p:pic>
          <p:nvPicPr>
            <p:cNvPr id="6" name="Picture 3"/>
            <p:cNvPicPr/>
            <p:nvPr/>
          </p:nvPicPr>
          <p:blipFill>
            <a:blip r:embed="rId2"/>
            <a:stretch/>
          </p:blipFill>
          <p:spPr>
            <a:xfrm>
              <a:off x="5957280" y="5716800"/>
              <a:ext cx="485280" cy="4849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" name="Picture 7"/>
            <p:cNvPicPr/>
            <p:nvPr/>
          </p:nvPicPr>
          <p:blipFill>
            <a:blip r:embed="rId3"/>
            <a:stretch/>
          </p:blipFill>
          <p:spPr>
            <a:xfrm>
              <a:off x="4737960" y="6095880"/>
              <a:ext cx="449280" cy="555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" name="Picture 8"/>
            <p:cNvPicPr/>
            <p:nvPr/>
          </p:nvPicPr>
          <p:blipFill>
            <a:blip r:embed="rId4"/>
            <a:stretch/>
          </p:blipFill>
          <p:spPr>
            <a:xfrm>
              <a:off x="6261840" y="5295960"/>
              <a:ext cx="703080" cy="312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9" name="Picture 2_ 3"/>
            <p:cNvPicPr/>
            <p:nvPr/>
          </p:nvPicPr>
          <p:blipFill>
            <a:blip r:embed="rId5"/>
            <a:stretch/>
          </p:blipFill>
          <p:spPr>
            <a:xfrm>
              <a:off x="4797720" y="5716800"/>
              <a:ext cx="835200" cy="306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" name="Picture 33"/>
            <p:cNvPicPr/>
            <p:nvPr/>
          </p:nvPicPr>
          <p:blipFill>
            <a:blip r:embed="rId6"/>
            <a:srcRect t="28535" r="71928" b="26244"/>
            <a:stretch/>
          </p:blipFill>
          <p:spPr>
            <a:xfrm>
              <a:off x="7478305" y="6134447"/>
              <a:ext cx="399410" cy="502125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" name="Imagem 10"/>
            <p:cNvPicPr/>
            <p:nvPr/>
          </p:nvPicPr>
          <p:blipFill>
            <a:blip r:embed="rId7"/>
            <a:srcRect l="32273" t="16662" r="31081" b="25000"/>
            <a:stretch/>
          </p:blipFill>
          <p:spPr>
            <a:xfrm>
              <a:off x="4667400" y="5071320"/>
              <a:ext cx="539640" cy="476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" name="Imagem 11"/>
            <p:cNvPicPr/>
            <p:nvPr/>
          </p:nvPicPr>
          <p:blipFill>
            <a:blip r:embed="rId8"/>
            <a:stretch/>
          </p:blipFill>
          <p:spPr>
            <a:xfrm>
              <a:off x="6145560" y="6274080"/>
              <a:ext cx="1179360" cy="3639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" name="Imagem 12"/>
            <p:cNvPicPr/>
            <p:nvPr/>
          </p:nvPicPr>
          <p:blipFill>
            <a:blip r:embed="rId9"/>
            <a:stretch/>
          </p:blipFill>
          <p:spPr>
            <a:xfrm>
              <a:off x="7345440" y="5736960"/>
              <a:ext cx="339480" cy="339480"/>
            </a:xfrm>
            <a:prstGeom prst="rect">
              <a:avLst/>
            </a:prstGeom>
            <a:ln w="0">
              <a:noFill/>
            </a:ln>
          </p:spPr>
        </p:pic>
        <p:grpSp>
          <p:nvGrpSpPr>
            <p:cNvPr id="14" name="Grupo 749"/>
            <p:cNvGrpSpPr/>
            <p:nvPr/>
          </p:nvGrpSpPr>
          <p:grpSpPr>
            <a:xfrm>
              <a:off x="5420160" y="6031440"/>
              <a:ext cx="572760" cy="693000"/>
              <a:chOff x="5420160" y="6031440"/>
              <a:chExt cx="572760" cy="693000"/>
            </a:xfrm>
          </p:grpSpPr>
          <p:pic>
            <p:nvPicPr>
              <p:cNvPr id="18" name="Imagem 17"/>
              <p:cNvPicPr/>
              <p:nvPr/>
            </p:nvPicPr>
            <p:blipFill>
              <a:blip r:embed="rId10"/>
              <a:srcRect l="23981" r="21952"/>
              <a:stretch/>
            </p:blipFill>
            <p:spPr>
              <a:xfrm>
                <a:off x="5445000" y="6031440"/>
                <a:ext cx="496800" cy="516960"/>
              </a:xfrm>
              <a:prstGeom prst="rect">
                <a:avLst/>
              </a:prstGeom>
              <a:ln w="0">
                <a:noFill/>
              </a:ln>
            </p:spPr>
          </p:pic>
          <p:sp>
            <p:nvSpPr>
              <p:cNvPr id="19" name="CustomShape 8"/>
              <p:cNvSpPr/>
              <p:nvPr/>
            </p:nvSpPr>
            <p:spPr>
              <a:xfrm>
                <a:off x="5420160" y="6440760"/>
                <a:ext cx="572760" cy="28368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0" tIns="0" rIns="0" bIns="0" anchor="ctr">
                <a:noAutofit/>
              </a:bodyPr>
              <a:lstStyle/>
              <a:p>
                <a:pPr marL="15120" algn="r"/>
                <a:r>
                  <a:rPr lang="pt-BR" sz="800" b="1" spc="-1">
                    <a:solidFill>
                      <a:srgbClr val="000000"/>
                    </a:solidFill>
                    <a:latin typeface="Arial"/>
                    <a:ea typeface="DejaVu Sans"/>
                  </a:rPr>
                  <a:t>SENASP</a:t>
                </a:r>
                <a:r>
                  <a:rPr lang="pt-BR" sz="1400" b="1" spc="-1">
                    <a:solidFill>
                      <a:srgbClr val="000000"/>
                    </a:solidFill>
                    <a:latin typeface="Arial"/>
                    <a:ea typeface="DejaVu Sans"/>
                  </a:rPr>
                  <a:t>  </a:t>
                </a:r>
                <a:endParaRPr lang="pt-BR" sz="1400" spc="-1">
                  <a:latin typeface="Arial"/>
                </a:endParaRPr>
              </a:p>
            </p:txBody>
          </p:sp>
        </p:grpSp>
        <p:pic>
          <p:nvPicPr>
            <p:cNvPr id="15" name="Imagem 14"/>
            <p:cNvPicPr/>
            <p:nvPr/>
          </p:nvPicPr>
          <p:blipFill>
            <a:blip r:embed="rId11"/>
            <a:stretch/>
          </p:blipFill>
          <p:spPr>
            <a:xfrm>
              <a:off x="5226840" y="5297400"/>
              <a:ext cx="862560" cy="3535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6" name="Imagem 15"/>
            <p:cNvPicPr/>
            <p:nvPr/>
          </p:nvPicPr>
          <p:blipFill>
            <a:blip r:embed="rId12"/>
            <a:stretch/>
          </p:blipFill>
          <p:spPr>
            <a:xfrm>
              <a:off x="7256160" y="5048640"/>
              <a:ext cx="633600" cy="478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" name="Imagem 16"/>
            <p:cNvPicPr/>
            <p:nvPr/>
          </p:nvPicPr>
          <p:blipFill>
            <a:blip r:embed="rId13"/>
            <a:stretch/>
          </p:blipFill>
          <p:spPr>
            <a:xfrm>
              <a:off x="6588360" y="5716440"/>
              <a:ext cx="539640" cy="53352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" name="CustomShape 63"/>
          <p:cNvSpPr/>
          <p:nvPr/>
        </p:nvSpPr>
        <p:spPr>
          <a:xfrm>
            <a:off x="1314794" y="37080"/>
            <a:ext cx="10850400" cy="374400"/>
          </a:xfrm>
          <a:prstGeom prst="rect">
            <a:avLst/>
          </a:prstGeom>
          <a:noFill/>
          <a:ln w="9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>
              <a:lnSpc>
                <a:spcPct val="90000"/>
              </a:lnSpc>
              <a:spcAft>
                <a:spcPts val="700"/>
              </a:spcAft>
            </a:pPr>
            <a:r>
              <a:rPr lang="pt-BR" sz="2200" b="1" spc="-1" dirty="0">
                <a:solidFill>
                  <a:schemeClr val="tx1"/>
                </a:solidFill>
                <a:latin typeface="Arial"/>
                <a:ea typeface="DejaVu Sans"/>
              </a:rPr>
              <a:t>EGC 6.0 –  143 </a:t>
            </a:r>
            <a:r>
              <a:rPr lang="pt-BR" sz="2200" b="1" spc="-1" dirty="0">
                <a:solidFill>
                  <a:schemeClr val="tx1"/>
                </a:solidFill>
                <a:latin typeface="Arial"/>
                <a:ea typeface="DejaVu Sans"/>
              </a:rPr>
              <a:t>ORGANIZAÇÕES E 616 PARTICIPANTES</a:t>
            </a:r>
            <a:endParaRPr lang="pt-BR" sz="2200" spc="-1" dirty="0">
              <a:solidFill>
                <a:schemeClr val="tx1"/>
              </a:solidFill>
              <a:latin typeface="Arial"/>
            </a:endParaRPr>
          </a:p>
        </p:txBody>
      </p:sp>
      <p:grpSp>
        <p:nvGrpSpPr>
          <p:cNvPr id="21" name="Grupo 769"/>
          <p:cNvGrpSpPr/>
          <p:nvPr/>
        </p:nvGrpSpPr>
        <p:grpSpPr>
          <a:xfrm>
            <a:off x="4803434" y="572060"/>
            <a:ext cx="3204000" cy="1792440"/>
            <a:chOff x="1260000" y="4962240"/>
            <a:chExt cx="3204000" cy="1792440"/>
          </a:xfrm>
        </p:grpSpPr>
        <p:pic>
          <p:nvPicPr>
            <p:cNvPr id="22" name="Imagem 21"/>
            <p:cNvPicPr/>
            <p:nvPr/>
          </p:nvPicPr>
          <p:blipFill>
            <a:blip r:embed="rId13"/>
            <a:stretch/>
          </p:blipFill>
          <p:spPr>
            <a:xfrm>
              <a:off x="1296360" y="6055920"/>
              <a:ext cx="539640" cy="5338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23" name="CustomShape 70"/>
            <p:cNvSpPr/>
            <p:nvPr/>
          </p:nvSpPr>
          <p:spPr>
            <a:xfrm>
              <a:off x="1418400" y="4962240"/>
              <a:ext cx="1184040" cy="3416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24" name="Picture 39"/>
            <p:cNvPicPr/>
            <p:nvPr/>
          </p:nvPicPr>
          <p:blipFill>
            <a:blip r:embed="rId14"/>
            <a:stretch/>
          </p:blipFill>
          <p:spPr>
            <a:xfrm>
              <a:off x="2085120" y="5158060"/>
              <a:ext cx="389880" cy="4694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5" name="Imagem 1"/>
            <p:cNvPicPr/>
            <p:nvPr/>
          </p:nvPicPr>
          <p:blipFill>
            <a:blip r:embed="rId15"/>
            <a:stretch/>
          </p:blipFill>
          <p:spPr>
            <a:xfrm>
              <a:off x="3213540" y="5128959"/>
              <a:ext cx="384480" cy="547560"/>
            </a:xfrm>
            <a:prstGeom prst="rect">
              <a:avLst/>
            </a:prstGeom>
            <a:ln w="9360">
              <a:noFill/>
            </a:ln>
          </p:spPr>
        </p:pic>
        <p:pic>
          <p:nvPicPr>
            <p:cNvPr id="26" name="Picture 40"/>
            <p:cNvPicPr/>
            <p:nvPr/>
          </p:nvPicPr>
          <p:blipFill>
            <a:blip r:embed="rId16"/>
            <a:stretch/>
          </p:blipFill>
          <p:spPr>
            <a:xfrm>
              <a:off x="3744360" y="5179320"/>
              <a:ext cx="45360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" name="Picture 41"/>
            <p:cNvPicPr/>
            <p:nvPr/>
          </p:nvPicPr>
          <p:blipFill>
            <a:blip r:embed="rId17"/>
            <a:stretch/>
          </p:blipFill>
          <p:spPr>
            <a:xfrm>
              <a:off x="1404720" y="5156300"/>
              <a:ext cx="342720" cy="46332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28" name="CustomShape 2"/>
            <p:cNvSpPr/>
            <p:nvPr/>
          </p:nvSpPr>
          <p:spPr>
            <a:xfrm>
              <a:off x="1260000" y="4968000"/>
              <a:ext cx="3204000" cy="178668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1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DEFESA</a:t>
              </a:r>
              <a:endParaRPr lang="pt-BR" sz="1100" spc="-1" dirty="0">
                <a:latin typeface="Arial"/>
              </a:endParaRPr>
            </a:p>
          </p:txBody>
        </p:sp>
        <p:pic>
          <p:nvPicPr>
            <p:cNvPr id="29" name="Imagem 28"/>
            <p:cNvPicPr/>
            <p:nvPr/>
          </p:nvPicPr>
          <p:blipFill>
            <a:blip r:embed="rId18"/>
            <a:srcRect l="27564" t="22589" r="27731" b="28583"/>
            <a:stretch/>
          </p:blipFill>
          <p:spPr>
            <a:xfrm>
              <a:off x="2376360" y="5660280"/>
              <a:ext cx="359280" cy="539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0" name="Imagem 29"/>
            <p:cNvPicPr/>
            <p:nvPr/>
          </p:nvPicPr>
          <p:blipFill>
            <a:blip r:embed="rId19"/>
            <a:stretch/>
          </p:blipFill>
          <p:spPr>
            <a:xfrm>
              <a:off x="1728360" y="5617080"/>
              <a:ext cx="359640" cy="51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1" name="Imagem 30"/>
            <p:cNvPicPr/>
            <p:nvPr/>
          </p:nvPicPr>
          <p:blipFill>
            <a:blip r:embed="rId20"/>
            <a:stretch/>
          </p:blipFill>
          <p:spPr>
            <a:xfrm>
              <a:off x="2124360" y="6127920"/>
              <a:ext cx="324360" cy="4615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2" name="Imagem 31"/>
            <p:cNvPicPr/>
            <p:nvPr/>
          </p:nvPicPr>
          <p:blipFill>
            <a:blip r:embed="rId21"/>
            <a:stretch/>
          </p:blipFill>
          <p:spPr>
            <a:xfrm>
              <a:off x="2886120" y="5735160"/>
              <a:ext cx="281880" cy="392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3" name="Imagem 32"/>
            <p:cNvPicPr/>
            <p:nvPr/>
          </p:nvPicPr>
          <p:blipFill>
            <a:blip r:embed="rId22"/>
            <a:stretch/>
          </p:blipFill>
          <p:spPr>
            <a:xfrm>
              <a:off x="3260520" y="6199920"/>
              <a:ext cx="339480" cy="467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4" name="Imagem 33"/>
            <p:cNvPicPr/>
            <p:nvPr/>
          </p:nvPicPr>
          <p:blipFill>
            <a:blip r:embed="rId23"/>
            <a:stretch/>
          </p:blipFill>
          <p:spPr>
            <a:xfrm>
              <a:off x="3744360" y="6300360"/>
              <a:ext cx="302400" cy="3672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5" name="Imagem 34"/>
            <p:cNvPicPr/>
            <p:nvPr/>
          </p:nvPicPr>
          <p:blipFill>
            <a:blip r:embed="rId24"/>
            <a:stretch/>
          </p:blipFill>
          <p:spPr>
            <a:xfrm>
              <a:off x="4104360" y="6271920"/>
              <a:ext cx="29016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6" name="Imagem 35"/>
            <p:cNvPicPr/>
            <p:nvPr/>
          </p:nvPicPr>
          <p:blipFill>
            <a:blip r:embed="rId25"/>
            <a:stretch/>
          </p:blipFill>
          <p:spPr>
            <a:xfrm>
              <a:off x="4108320" y="5703480"/>
              <a:ext cx="319680" cy="388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7" name="Imagem 36"/>
            <p:cNvPicPr/>
            <p:nvPr/>
          </p:nvPicPr>
          <p:blipFill>
            <a:blip r:embed="rId26"/>
            <a:stretch/>
          </p:blipFill>
          <p:spPr>
            <a:xfrm>
              <a:off x="3712680" y="5695920"/>
              <a:ext cx="355320" cy="431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8" name="Imagem 37"/>
            <p:cNvPicPr/>
            <p:nvPr/>
          </p:nvPicPr>
          <p:blipFill>
            <a:blip r:embed="rId27"/>
            <a:stretch/>
          </p:blipFill>
          <p:spPr>
            <a:xfrm>
              <a:off x="2844360" y="6302880"/>
              <a:ext cx="284040" cy="395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9" name="Imagem 38"/>
            <p:cNvPicPr/>
            <p:nvPr/>
          </p:nvPicPr>
          <p:blipFill>
            <a:blip r:embed="rId28"/>
            <a:stretch/>
          </p:blipFill>
          <p:spPr>
            <a:xfrm>
              <a:off x="3276360" y="5703840"/>
              <a:ext cx="305280" cy="42372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40" name="Grupo 717"/>
          <p:cNvGrpSpPr/>
          <p:nvPr/>
        </p:nvGrpSpPr>
        <p:grpSpPr>
          <a:xfrm>
            <a:off x="8115794" y="553880"/>
            <a:ext cx="3959640" cy="1805040"/>
            <a:chOff x="8136360" y="4956120"/>
            <a:chExt cx="3959640" cy="1805040"/>
          </a:xfrm>
        </p:grpSpPr>
        <p:pic>
          <p:nvPicPr>
            <p:cNvPr id="41" name="Picture 11"/>
            <p:cNvPicPr/>
            <p:nvPr/>
          </p:nvPicPr>
          <p:blipFill>
            <a:blip r:embed="rId29"/>
            <a:srcRect t="8663" b="11645"/>
            <a:stretch/>
          </p:blipFill>
          <p:spPr>
            <a:xfrm>
              <a:off x="8282520" y="5053680"/>
              <a:ext cx="763920" cy="4154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42" name="Imagem 2"/>
            <p:cNvPicPr/>
            <p:nvPr/>
          </p:nvPicPr>
          <p:blipFill>
            <a:blip r:embed="rId30"/>
            <a:srcRect l="15686" r="15048" b="15048"/>
            <a:stretch/>
          </p:blipFill>
          <p:spPr>
            <a:xfrm>
              <a:off x="11367000" y="4974840"/>
              <a:ext cx="543240" cy="4744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43" name="CustomShape 36"/>
            <p:cNvSpPr/>
            <p:nvPr/>
          </p:nvSpPr>
          <p:spPr>
            <a:xfrm>
              <a:off x="8338680" y="4956120"/>
              <a:ext cx="3711240" cy="3290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44" name="Picture 19"/>
            <p:cNvPicPr/>
            <p:nvPr/>
          </p:nvPicPr>
          <p:blipFill>
            <a:blip r:embed="rId31"/>
            <a:stretch/>
          </p:blipFill>
          <p:spPr>
            <a:xfrm>
              <a:off x="8768160" y="5557680"/>
              <a:ext cx="822600" cy="3704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45" name="Picture 21"/>
            <p:cNvPicPr/>
            <p:nvPr/>
          </p:nvPicPr>
          <p:blipFill>
            <a:blip r:embed="rId32"/>
            <a:stretch/>
          </p:blipFill>
          <p:spPr>
            <a:xfrm>
              <a:off x="8218440" y="5504040"/>
              <a:ext cx="490680" cy="4575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46" name="Picture 22"/>
            <p:cNvPicPr/>
            <p:nvPr/>
          </p:nvPicPr>
          <p:blipFill>
            <a:blip r:embed="rId33"/>
            <a:stretch/>
          </p:blipFill>
          <p:spPr>
            <a:xfrm>
              <a:off x="9882000" y="5281920"/>
              <a:ext cx="441720" cy="383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47" name="Picture 23"/>
            <p:cNvPicPr/>
            <p:nvPr/>
          </p:nvPicPr>
          <p:blipFill>
            <a:blip r:embed="rId34"/>
            <a:srcRect l="27528" r="28754"/>
            <a:stretch/>
          </p:blipFill>
          <p:spPr>
            <a:xfrm>
              <a:off x="10783080" y="5161680"/>
              <a:ext cx="490680" cy="458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48" name="Imagem 47"/>
            <p:cNvPicPr/>
            <p:nvPr/>
          </p:nvPicPr>
          <p:blipFill>
            <a:blip r:embed="rId35"/>
            <a:stretch/>
          </p:blipFill>
          <p:spPr>
            <a:xfrm>
              <a:off x="9690480" y="6213960"/>
              <a:ext cx="1013760" cy="4892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49" name="Imagem 48"/>
            <p:cNvPicPr/>
            <p:nvPr/>
          </p:nvPicPr>
          <p:blipFill>
            <a:blip r:embed="rId36"/>
            <a:stretch/>
          </p:blipFill>
          <p:spPr>
            <a:xfrm>
              <a:off x="9093240" y="5125680"/>
              <a:ext cx="490680" cy="4993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0" name="Imagem 49"/>
            <p:cNvPicPr/>
            <p:nvPr/>
          </p:nvPicPr>
          <p:blipFill>
            <a:blip r:embed="rId37"/>
            <a:stretch/>
          </p:blipFill>
          <p:spPr>
            <a:xfrm>
              <a:off x="9683640" y="5936760"/>
              <a:ext cx="902880" cy="2390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1" name="Imagem 50"/>
            <p:cNvPicPr/>
            <p:nvPr/>
          </p:nvPicPr>
          <p:blipFill>
            <a:blip r:embed="rId38"/>
            <a:stretch/>
          </p:blipFill>
          <p:spPr>
            <a:xfrm>
              <a:off x="11502360" y="5530680"/>
              <a:ext cx="442080" cy="458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2" name="Imagem 51"/>
            <p:cNvPicPr/>
            <p:nvPr/>
          </p:nvPicPr>
          <p:blipFill>
            <a:blip r:embed="rId39"/>
            <a:srcRect r="53747"/>
            <a:stretch/>
          </p:blipFill>
          <p:spPr>
            <a:xfrm>
              <a:off x="11181240" y="6384600"/>
              <a:ext cx="652680" cy="324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3" name="Imagem 52"/>
            <p:cNvPicPr/>
            <p:nvPr/>
          </p:nvPicPr>
          <p:blipFill>
            <a:blip r:embed="rId40"/>
            <a:stretch/>
          </p:blipFill>
          <p:spPr>
            <a:xfrm>
              <a:off x="10763640" y="6133680"/>
              <a:ext cx="347760" cy="53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4" name="Imagem 53"/>
            <p:cNvPicPr/>
            <p:nvPr/>
          </p:nvPicPr>
          <p:blipFill>
            <a:blip r:embed="rId41"/>
            <a:srcRect l="12308" t="25892" r="5292" b="27734"/>
            <a:stretch/>
          </p:blipFill>
          <p:spPr>
            <a:xfrm>
              <a:off x="11101680" y="5932800"/>
              <a:ext cx="960840" cy="495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5" name="Imagem 54"/>
            <p:cNvPicPr/>
            <p:nvPr/>
          </p:nvPicPr>
          <p:blipFill>
            <a:blip r:embed="rId42"/>
            <a:srcRect l="40228" t="10469" r="40263" b="10549"/>
            <a:stretch/>
          </p:blipFill>
          <p:spPr>
            <a:xfrm>
              <a:off x="8301960" y="5989680"/>
              <a:ext cx="377280" cy="386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6" name="Imagem 55"/>
            <p:cNvPicPr/>
            <p:nvPr/>
          </p:nvPicPr>
          <p:blipFill>
            <a:blip r:embed="rId43"/>
            <a:stretch/>
          </p:blipFill>
          <p:spPr>
            <a:xfrm>
              <a:off x="8709480" y="6115320"/>
              <a:ext cx="1020240" cy="3682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57" name="CustomShape 16"/>
            <p:cNvSpPr/>
            <p:nvPr/>
          </p:nvSpPr>
          <p:spPr>
            <a:xfrm>
              <a:off x="8136360" y="4974480"/>
              <a:ext cx="3959640" cy="178668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marL="15120" algn="ctr"/>
              <a:r>
                <a:rPr lang="pt-BR" sz="1000" b="1" spc="-1">
                  <a:solidFill>
                    <a:srgbClr val="000000"/>
                  </a:solidFill>
                  <a:latin typeface="Aerial"/>
                  <a:ea typeface="DejaVu Sans"/>
                </a:rPr>
                <a:t>ACADEMIA</a:t>
              </a:r>
              <a:endParaRPr lang="pt-BR" sz="1000" spc="-1">
                <a:latin typeface="Arial"/>
              </a:endParaRPr>
            </a:p>
          </p:txBody>
        </p:sp>
        <p:pic>
          <p:nvPicPr>
            <p:cNvPr id="58" name="Imagem 57"/>
            <p:cNvPicPr/>
            <p:nvPr/>
          </p:nvPicPr>
          <p:blipFill>
            <a:blip r:embed="rId44"/>
            <a:stretch/>
          </p:blipFill>
          <p:spPr>
            <a:xfrm>
              <a:off x="8939880" y="5927760"/>
              <a:ext cx="570600" cy="1778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9" name="Imagem 58"/>
            <p:cNvPicPr/>
            <p:nvPr/>
          </p:nvPicPr>
          <p:blipFill>
            <a:blip r:embed="rId45"/>
            <a:srcRect t="40644" b="49509"/>
            <a:stretch/>
          </p:blipFill>
          <p:spPr>
            <a:xfrm>
              <a:off x="9743040" y="5737680"/>
              <a:ext cx="834480" cy="17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0" name="Imagem 59"/>
            <p:cNvPicPr/>
            <p:nvPr/>
          </p:nvPicPr>
          <p:blipFill>
            <a:blip r:embed="rId46"/>
            <a:stretch/>
          </p:blipFill>
          <p:spPr>
            <a:xfrm>
              <a:off x="10783440" y="5676840"/>
              <a:ext cx="518760" cy="4064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1" name="Imagem 60"/>
            <p:cNvPicPr/>
            <p:nvPr/>
          </p:nvPicPr>
          <p:blipFill>
            <a:blip r:embed="rId47"/>
            <a:stretch/>
          </p:blipFill>
          <p:spPr>
            <a:xfrm>
              <a:off x="8517600" y="6476040"/>
              <a:ext cx="946440" cy="18792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62" name="Grupo 626"/>
          <p:cNvGrpSpPr/>
          <p:nvPr/>
        </p:nvGrpSpPr>
        <p:grpSpPr>
          <a:xfrm>
            <a:off x="797765" y="2529366"/>
            <a:ext cx="1415231" cy="1920715"/>
            <a:chOff x="1044000" y="595080"/>
            <a:chExt cx="1475640" cy="2003760"/>
          </a:xfrm>
        </p:grpSpPr>
        <p:pic>
          <p:nvPicPr>
            <p:cNvPr id="63" name="Imagem 62"/>
            <p:cNvPicPr/>
            <p:nvPr/>
          </p:nvPicPr>
          <p:blipFill>
            <a:blip r:embed="rId48"/>
            <a:stretch/>
          </p:blipFill>
          <p:spPr>
            <a:xfrm>
              <a:off x="1420560" y="1404000"/>
              <a:ext cx="775080" cy="3078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4" name="Imagem 63"/>
            <p:cNvPicPr/>
            <p:nvPr/>
          </p:nvPicPr>
          <p:blipFill>
            <a:blip r:embed="rId49"/>
            <a:stretch/>
          </p:blipFill>
          <p:spPr>
            <a:xfrm>
              <a:off x="1189440" y="2304000"/>
              <a:ext cx="1150200" cy="270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5" name="Imagem 64"/>
            <p:cNvPicPr/>
            <p:nvPr/>
          </p:nvPicPr>
          <p:blipFill>
            <a:blip r:embed="rId50"/>
            <a:stretch/>
          </p:blipFill>
          <p:spPr>
            <a:xfrm>
              <a:off x="1059480" y="1692000"/>
              <a:ext cx="920160" cy="611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6" name="Imagem 65"/>
            <p:cNvPicPr/>
            <p:nvPr/>
          </p:nvPicPr>
          <p:blipFill>
            <a:blip r:embed="rId51"/>
            <a:stretch/>
          </p:blipFill>
          <p:spPr>
            <a:xfrm>
              <a:off x="1452240" y="865080"/>
              <a:ext cx="654480" cy="47196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67" name="CustomShape 66"/>
            <p:cNvSpPr/>
            <p:nvPr/>
          </p:nvSpPr>
          <p:spPr>
            <a:xfrm>
              <a:off x="1044000" y="595080"/>
              <a:ext cx="147564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ÁGUA</a:t>
              </a:r>
              <a:endParaRPr lang="pt-BR" sz="1000" spc="-1" dirty="0">
                <a:latin typeface="Arial"/>
              </a:endParaRPr>
            </a:p>
          </p:txBody>
        </p:sp>
        <p:sp>
          <p:nvSpPr>
            <p:cNvPr id="68" name="Picture 24"/>
            <p:cNvSpPr/>
            <p:nvPr/>
          </p:nvSpPr>
          <p:spPr>
            <a:xfrm>
              <a:off x="1944000" y="1717200"/>
              <a:ext cx="503640" cy="513000"/>
            </a:xfrm>
            <a:prstGeom prst="rect">
              <a:avLst/>
            </a:prstGeom>
            <a:blipFill rotWithShape="0">
              <a:blip r:embed="rId52"/>
              <a:srcRect/>
              <a:stretch/>
            </a:blip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 anchorCtr="1">
              <a:noAutofit/>
            </a:bodyPr>
            <a:lstStyle/>
            <a:p>
              <a:pPr>
                <a:lnSpc>
                  <a:spcPct val="100000"/>
                </a:lnSpc>
                <a:buNone/>
              </a:pPr>
              <a:endParaRPr lang="pt-BR" spc="-1">
                <a:latin typeface="Arial"/>
              </a:endParaRPr>
            </a:p>
            <a:p>
              <a:pPr>
                <a:lnSpc>
                  <a:spcPct val="100000"/>
                </a:lnSpc>
                <a:buNone/>
              </a:pPr>
              <a:endParaRPr lang="pt-BR" sz="800" spc="-1">
                <a:latin typeface="Arial"/>
              </a:endParaRPr>
            </a:p>
            <a:p>
              <a:pPr>
                <a:lnSpc>
                  <a:spcPct val="100000"/>
                </a:lnSpc>
                <a:buNone/>
              </a:pPr>
              <a:endParaRPr lang="pt-BR" sz="600" spc="-1">
                <a:latin typeface="Arial"/>
              </a:endParaRPr>
            </a:p>
            <a:p>
              <a:pPr>
                <a:lnSpc>
                  <a:spcPct val="100000"/>
                </a:lnSpc>
                <a:buNone/>
              </a:pPr>
              <a:r>
                <a:rPr lang="pt-BR" sz="600" b="1" spc="-1">
                  <a:solidFill>
                    <a:srgbClr val="000000"/>
                  </a:solidFill>
                  <a:latin typeface="Times New Roman"/>
                </a:rPr>
                <a:t>BARRAGENS</a:t>
              </a:r>
              <a:endParaRPr lang="pt-BR" sz="600" spc="-1">
                <a:latin typeface="Arial"/>
              </a:endParaRPr>
            </a:p>
          </p:txBody>
        </p:sp>
      </p:grpSp>
      <p:grpSp>
        <p:nvGrpSpPr>
          <p:cNvPr id="69" name="Grupo 633"/>
          <p:cNvGrpSpPr/>
          <p:nvPr/>
        </p:nvGrpSpPr>
        <p:grpSpPr>
          <a:xfrm>
            <a:off x="2385049" y="2610486"/>
            <a:ext cx="2739716" cy="1738148"/>
            <a:chOff x="2628000" y="595080"/>
            <a:chExt cx="3059640" cy="2003760"/>
          </a:xfrm>
        </p:grpSpPr>
        <p:pic>
          <p:nvPicPr>
            <p:cNvPr id="70" name="Imagem 69"/>
            <p:cNvPicPr/>
            <p:nvPr/>
          </p:nvPicPr>
          <p:blipFill>
            <a:blip r:embed="rId53"/>
            <a:srcRect l="10935" t="15258" r="8036" b="21366"/>
            <a:stretch/>
          </p:blipFill>
          <p:spPr>
            <a:xfrm>
              <a:off x="4488120" y="2296800"/>
              <a:ext cx="825480" cy="2660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1" name="Imagem 7"/>
            <p:cNvPicPr/>
            <p:nvPr/>
          </p:nvPicPr>
          <p:blipFill>
            <a:blip r:embed="rId54"/>
            <a:stretch/>
          </p:blipFill>
          <p:spPr>
            <a:xfrm>
              <a:off x="4693320" y="658440"/>
              <a:ext cx="960120" cy="435240"/>
            </a:xfrm>
            <a:prstGeom prst="rect">
              <a:avLst/>
            </a:prstGeom>
            <a:ln w="0">
              <a:noFill/>
            </a:ln>
          </p:spPr>
        </p:pic>
        <p:grpSp>
          <p:nvGrpSpPr>
            <p:cNvPr id="72" name="Grupo 636"/>
            <p:cNvGrpSpPr/>
            <p:nvPr/>
          </p:nvGrpSpPr>
          <p:grpSpPr>
            <a:xfrm>
              <a:off x="2759760" y="622440"/>
              <a:ext cx="694440" cy="557640"/>
              <a:chOff x="2759760" y="622440"/>
              <a:chExt cx="694440" cy="557640"/>
            </a:xfrm>
          </p:grpSpPr>
          <p:pic>
            <p:nvPicPr>
              <p:cNvPr id="89" name="Picture 1"/>
              <p:cNvPicPr/>
              <p:nvPr/>
            </p:nvPicPr>
            <p:blipFill>
              <a:blip r:embed="rId55"/>
              <a:srcRect l="3050" t="21126" r="50627" b="29019"/>
              <a:stretch/>
            </p:blipFill>
            <p:spPr>
              <a:xfrm>
                <a:off x="2842560" y="622440"/>
                <a:ext cx="561240" cy="393840"/>
              </a:xfrm>
              <a:prstGeom prst="rect">
                <a:avLst/>
              </a:prstGeom>
              <a:ln w="0">
                <a:noFill/>
              </a:ln>
            </p:spPr>
          </p:pic>
          <p:pic>
            <p:nvPicPr>
              <p:cNvPr id="90" name="Imagem 89"/>
              <p:cNvPicPr/>
              <p:nvPr/>
            </p:nvPicPr>
            <p:blipFill>
              <a:blip r:embed="rId56"/>
              <a:stretch/>
            </p:blipFill>
            <p:spPr>
              <a:xfrm>
                <a:off x="2759760" y="940680"/>
                <a:ext cx="694440" cy="239400"/>
              </a:xfrm>
              <a:prstGeom prst="rect">
                <a:avLst/>
              </a:prstGeom>
              <a:ln w="0">
                <a:noFill/>
              </a:ln>
            </p:spPr>
          </p:pic>
        </p:grpSp>
        <p:sp>
          <p:nvSpPr>
            <p:cNvPr id="73" name="CustomShape 51"/>
            <p:cNvSpPr/>
            <p:nvPr/>
          </p:nvSpPr>
          <p:spPr>
            <a:xfrm>
              <a:off x="2925000" y="604440"/>
              <a:ext cx="2146680" cy="3416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74" name="Imagem 73"/>
            <p:cNvPicPr/>
            <p:nvPr/>
          </p:nvPicPr>
          <p:blipFill>
            <a:blip r:embed="rId57"/>
            <a:srcRect l="18668" t="50694" r="20864" b="50503"/>
            <a:stretch/>
          </p:blipFill>
          <p:spPr>
            <a:xfrm>
              <a:off x="3495960" y="926640"/>
              <a:ext cx="116100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5" name="Imagem 74"/>
            <p:cNvPicPr/>
            <p:nvPr/>
          </p:nvPicPr>
          <p:blipFill>
            <a:blip r:embed="rId58"/>
            <a:srcRect l="4114"/>
            <a:stretch/>
          </p:blipFill>
          <p:spPr>
            <a:xfrm>
              <a:off x="2801160" y="1360440"/>
              <a:ext cx="487800" cy="334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6" name="Imagem 75"/>
            <p:cNvPicPr/>
            <p:nvPr/>
          </p:nvPicPr>
          <p:blipFill>
            <a:blip r:embed="rId59"/>
            <a:srcRect l="11489" t="11399" r="11433" b="10418"/>
            <a:stretch/>
          </p:blipFill>
          <p:spPr>
            <a:xfrm>
              <a:off x="2842560" y="1766880"/>
              <a:ext cx="41292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7" name="Imagem 76"/>
            <p:cNvPicPr/>
            <p:nvPr/>
          </p:nvPicPr>
          <p:blipFill>
            <a:blip r:embed="rId60"/>
            <a:stretch/>
          </p:blipFill>
          <p:spPr>
            <a:xfrm>
              <a:off x="3381421" y="1589408"/>
              <a:ext cx="738360" cy="2084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8" name="Imagem 77"/>
            <p:cNvPicPr/>
            <p:nvPr/>
          </p:nvPicPr>
          <p:blipFill>
            <a:blip r:embed="rId61"/>
            <a:srcRect l="11753" t="21061" r="11740" b="20598"/>
            <a:stretch/>
          </p:blipFill>
          <p:spPr>
            <a:xfrm>
              <a:off x="3454560" y="1928160"/>
              <a:ext cx="743040" cy="2941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9" name="Imagem 78"/>
            <p:cNvPicPr/>
            <p:nvPr/>
          </p:nvPicPr>
          <p:blipFill>
            <a:blip r:embed="rId62"/>
            <a:stretch/>
          </p:blipFill>
          <p:spPr>
            <a:xfrm>
              <a:off x="2834640" y="2249280"/>
              <a:ext cx="576360" cy="189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0" name="Imagem 79"/>
            <p:cNvPicPr/>
            <p:nvPr/>
          </p:nvPicPr>
          <p:blipFill>
            <a:blip r:embed="rId63"/>
            <a:stretch/>
          </p:blipFill>
          <p:spPr>
            <a:xfrm>
              <a:off x="3609720" y="2222640"/>
              <a:ext cx="572400" cy="3106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1" name="Imagem 80"/>
            <p:cNvPicPr/>
            <p:nvPr/>
          </p:nvPicPr>
          <p:blipFill>
            <a:blip r:embed="rId64"/>
            <a:stretch/>
          </p:blipFill>
          <p:spPr>
            <a:xfrm>
              <a:off x="4900680" y="1462680"/>
              <a:ext cx="619560" cy="2196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2" name="Imagem 81"/>
            <p:cNvPicPr/>
            <p:nvPr/>
          </p:nvPicPr>
          <p:blipFill>
            <a:blip r:embed="rId65"/>
            <a:srcRect l="6395" t="23111" r="7200" b="21354"/>
            <a:stretch/>
          </p:blipFill>
          <p:spPr>
            <a:xfrm>
              <a:off x="4281480" y="1682640"/>
              <a:ext cx="1238760" cy="2311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3" name="Imagem 82"/>
            <p:cNvPicPr/>
            <p:nvPr/>
          </p:nvPicPr>
          <p:blipFill>
            <a:blip r:embed="rId66"/>
            <a:srcRect l="14782" t="18571" r="16653" b="25636"/>
            <a:stretch/>
          </p:blipFill>
          <p:spPr>
            <a:xfrm>
              <a:off x="4281480" y="2061000"/>
              <a:ext cx="1238760" cy="269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4" name="Imagem 83"/>
            <p:cNvPicPr/>
            <p:nvPr/>
          </p:nvPicPr>
          <p:blipFill>
            <a:blip r:embed="rId67"/>
            <a:srcRect l="29051" t="25828" r="33401" b="33543"/>
            <a:stretch/>
          </p:blipFill>
          <p:spPr>
            <a:xfrm>
              <a:off x="4289127" y="1158954"/>
              <a:ext cx="412920" cy="378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5" name="Imagem 84"/>
            <p:cNvPicPr/>
            <p:nvPr/>
          </p:nvPicPr>
          <p:blipFill>
            <a:blip r:embed="rId68"/>
            <a:stretch/>
          </p:blipFill>
          <p:spPr>
            <a:xfrm>
              <a:off x="3439973" y="1247707"/>
              <a:ext cx="619200" cy="198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86" name="Imagem 85"/>
            <p:cNvPicPr/>
            <p:nvPr/>
          </p:nvPicPr>
          <p:blipFill>
            <a:blip r:embed="rId69"/>
            <a:stretch/>
          </p:blipFill>
          <p:spPr>
            <a:xfrm>
              <a:off x="4818240" y="1943280"/>
              <a:ext cx="632520" cy="14076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87" name="CustomShape 46"/>
            <p:cNvSpPr/>
            <p:nvPr/>
          </p:nvSpPr>
          <p:spPr>
            <a:xfrm>
              <a:off x="2628000" y="595080"/>
              <a:ext cx="305964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ENERGIA</a:t>
              </a:r>
              <a:endParaRPr lang="pt-BR" sz="1000" spc="-1" dirty="0">
                <a:latin typeface="Arial"/>
              </a:endParaRPr>
            </a:p>
          </p:txBody>
        </p:sp>
        <p:pic>
          <p:nvPicPr>
            <p:cNvPr id="88" name="Imagem 87"/>
            <p:cNvPicPr/>
            <p:nvPr/>
          </p:nvPicPr>
          <p:blipFill>
            <a:blip r:embed="rId70"/>
            <a:srcRect l="7289" t="29705" r="8293" b="30221"/>
            <a:stretch/>
          </p:blipFill>
          <p:spPr>
            <a:xfrm>
              <a:off x="4932000" y="1159560"/>
              <a:ext cx="645120" cy="27072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91" name="Grupo 789"/>
          <p:cNvGrpSpPr/>
          <p:nvPr/>
        </p:nvGrpSpPr>
        <p:grpSpPr>
          <a:xfrm>
            <a:off x="5316435" y="2558901"/>
            <a:ext cx="3355791" cy="1758088"/>
            <a:chOff x="936000" y="2802960"/>
            <a:chExt cx="3357360" cy="2003760"/>
          </a:xfrm>
        </p:grpSpPr>
        <p:pic>
          <p:nvPicPr>
            <p:cNvPr id="92" name="Imagem 91"/>
            <p:cNvPicPr/>
            <p:nvPr/>
          </p:nvPicPr>
          <p:blipFill>
            <a:blip r:embed="rId71"/>
            <a:srcRect t="12222" b="29240"/>
            <a:stretch/>
          </p:blipFill>
          <p:spPr>
            <a:xfrm>
              <a:off x="1476000" y="4411440"/>
              <a:ext cx="1010520" cy="359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93" name="Picture 13"/>
            <p:cNvPicPr/>
            <p:nvPr/>
          </p:nvPicPr>
          <p:blipFill>
            <a:blip r:embed="rId72"/>
            <a:srcRect t="17559" b="9764"/>
            <a:stretch/>
          </p:blipFill>
          <p:spPr>
            <a:xfrm>
              <a:off x="2177705" y="3162738"/>
              <a:ext cx="1040760" cy="2379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94" name="Imagem 6"/>
            <p:cNvPicPr/>
            <p:nvPr/>
          </p:nvPicPr>
          <p:blipFill>
            <a:blip r:embed="rId73"/>
            <a:stretch/>
          </p:blipFill>
          <p:spPr>
            <a:xfrm>
              <a:off x="3320640" y="2946960"/>
              <a:ext cx="891000" cy="2714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95" name="CustomShape 9"/>
            <p:cNvSpPr/>
            <p:nvPr/>
          </p:nvSpPr>
          <p:spPr>
            <a:xfrm>
              <a:off x="936000" y="2802960"/>
              <a:ext cx="335736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COMUNICAÇÕES</a:t>
              </a:r>
              <a:endParaRPr lang="pt-BR" sz="1000" spc="-1" dirty="0">
                <a:latin typeface="Arial"/>
              </a:endParaRPr>
            </a:p>
          </p:txBody>
        </p:sp>
        <p:pic>
          <p:nvPicPr>
            <p:cNvPr id="96" name="Imagem 95"/>
            <p:cNvPicPr/>
            <p:nvPr/>
          </p:nvPicPr>
          <p:blipFill>
            <a:blip r:embed="rId74"/>
            <a:srcRect t="19446" b="18954"/>
            <a:stretch/>
          </p:blipFill>
          <p:spPr>
            <a:xfrm>
              <a:off x="1906753" y="3454740"/>
              <a:ext cx="690359" cy="222842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97" name="Imagem 96"/>
            <p:cNvPicPr/>
            <p:nvPr/>
          </p:nvPicPr>
          <p:blipFill>
            <a:blip r:embed="rId75"/>
            <a:stretch/>
          </p:blipFill>
          <p:spPr>
            <a:xfrm>
              <a:off x="2229840" y="4314960"/>
              <a:ext cx="1045800" cy="17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98" name="Imagem 97"/>
            <p:cNvPicPr/>
            <p:nvPr/>
          </p:nvPicPr>
          <p:blipFill>
            <a:blip r:embed="rId76"/>
            <a:srcRect l="24969" r="25721"/>
            <a:stretch/>
          </p:blipFill>
          <p:spPr>
            <a:xfrm>
              <a:off x="3533400" y="3922560"/>
              <a:ext cx="570240" cy="190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99" name="Imagem 98"/>
            <p:cNvPicPr/>
            <p:nvPr/>
          </p:nvPicPr>
          <p:blipFill>
            <a:blip r:embed="rId77"/>
            <a:stretch/>
          </p:blipFill>
          <p:spPr>
            <a:xfrm>
              <a:off x="3432960" y="3575160"/>
              <a:ext cx="798120" cy="3315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0" name="Imagem 99"/>
            <p:cNvPicPr/>
            <p:nvPr/>
          </p:nvPicPr>
          <p:blipFill>
            <a:blip r:embed="rId78"/>
            <a:srcRect t="1745703" b="2109766"/>
            <a:stretch/>
          </p:blipFill>
          <p:spPr>
            <a:xfrm>
              <a:off x="3470040" y="3246480"/>
              <a:ext cx="633600" cy="2761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1" name="Imagem 100"/>
            <p:cNvPicPr/>
            <p:nvPr/>
          </p:nvPicPr>
          <p:blipFill>
            <a:blip r:embed="rId79"/>
            <a:stretch/>
          </p:blipFill>
          <p:spPr>
            <a:xfrm>
              <a:off x="1075680" y="4015080"/>
              <a:ext cx="624960" cy="194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2" name="Imagem 101"/>
            <p:cNvPicPr/>
            <p:nvPr/>
          </p:nvPicPr>
          <p:blipFill>
            <a:blip r:embed="rId80"/>
            <a:srcRect t="21207" b="36252"/>
            <a:stretch/>
          </p:blipFill>
          <p:spPr>
            <a:xfrm>
              <a:off x="1064520" y="4209840"/>
              <a:ext cx="1023120" cy="261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3" name="Imagem 102"/>
            <p:cNvPicPr/>
            <p:nvPr/>
          </p:nvPicPr>
          <p:blipFill>
            <a:blip r:embed="rId81"/>
            <a:srcRect t="25407" b="23625"/>
            <a:stretch/>
          </p:blipFill>
          <p:spPr>
            <a:xfrm>
              <a:off x="3456000" y="4170960"/>
              <a:ext cx="760680" cy="2358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4" name="Imagem 103"/>
            <p:cNvPicPr/>
            <p:nvPr/>
          </p:nvPicPr>
          <p:blipFill>
            <a:blip r:embed="rId82"/>
            <a:srcRect l="16764" r="20799"/>
            <a:stretch/>
          </p:blipFill>
          <p:spPr>
            <a:xfrm>
              <a:off x="1098000" y="3592800"/>
              <a:ext cx="37008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5" name="Imagem 104"/>
            <p:cNvPicPr/>
            <p:nvPr/>
          </p:nvPicPr>
          <p:blipFill>
            <a:blip r:embed="rId83"/>
            <a:stretch/>
          </p:blipFill>
          <p:spPr>
            <a:xfrm>
              <a:off x="2636847" y="3511964"/>
              <a:ext cx="768600" cy="2671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6" name="Imagem 105"/>
            <p:cNvPicPr/>
            <p:nvPr/>
          </p:nvPicPr>
          <p:blipFill>
            <a:blip r:embed="rId84"/>
            <a:stretch/>
          </p:blipFill>
          <p:spPr>
            <a:xfrm>
              <a:off x="2909160" y="4555080"/>
              <a:ext cx="713520" cy="17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7" name="Imagem 106"/>
            <p:cNvPicPr/>
            <p:nvPr/>
          </p:nvPicPr>
          <p:blipFill>
            <a:blip r:embed="rId85"/>
            <a:srcRect l="5363" t="11623" r="5568" b="12605"/>
            <a:stretch/>
          </p:blipFill>
          <p:spPr>
            <a:xfrm>
              <a:off x="3536828" y="3295579"/>
              <a:ext cx="570240" cy="2102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8" name="Imagem 107"/>
            <p:cNvPicPr/>
            <p:nvPr/>
          </p:nvPicPr>
          <p:blipFill>
            <a:blip r:embed="rId86"/>
            <a:srcRect t="1181" b="2384"/>
            <a:stretch/>
          </p:blipFill>
          <p:spPr>
            <a:xfrm>
              <a:off x="1836000" y="4015080"/>
              <a:ext cx="570240" cy="2188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9" name="Imagem 108"/>
            <p:cNvPicPr/>
            <p:nvPr/>
          </p:nvPicPr>
          <p:blipFill>
            <a:blip r:embed="rId87"/>
            <a:srcRect t="14665" b="11467"/>
            <a:stretch/>
          </p:blipFill>
          <p:spPr>
            <a:xfrm>
              <a:off x="1701000" y="3655080"/>
              <a:ext cx="80748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0" name="Imagem 109"/>
            <p:cNvPicPr/>
            <p:nvPr/>
          </p:nvPicPr>
          <p:blipFill>
            <a:blip r:embed="rId88"/>
            <a:srcRect l="7018" t="35884" r="7249" b="43167"/>
            <a:stretch/>
          </p:blipFill>
          <p:spPr>
            <a:xfrm>
              <a:off x="1085137" y="3255136"/>
              <a:ext cx="950400" cy="2095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1" name="Imagem 110"/>
            <p:cNvPicPr/>
            <p:nvPr/>
          </p:nvPicPr>
          <p:blipFill>
            <a:blip r:embed="rId89"/>
            <a:srcRect l="23621" t="20996" r="23882" b="21258"/>
            <a:stretch/>
          </p:blipFill>
          <p:spPr>
            <a:xfrm>
              <a:off x="2512800" y="3820320"/>
              <a:ext cx="380160" cy="395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2" name="Imagem 111"/>
            <p:cNvPicPr/>
            <p:nvPr/>
          </p:nvPicPr>
          <p:blipFill>
            <a:blip r:embed="rId90"/>
            <a:stretch/>
          </p:blipFill>
          <p:spPr>
            <a:xfrm>
              <a:off x="3710880" y="4382280"/>
              <a:ext cx="464760" cy="3283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3" name="Imagem 112"/>
            <p:cNvPicPr/>
            <p:nvPr/>
          </p:nvPicPr>
          <p:blipFill>
            <a:blip r:embed="rId91"/>
            <a:stretch/>
          </p:blipFill>
          <p:spPr>
            <a:xfrm>
              <a:off x="2952000" y="3940560"/>
              <a:ext cx="539640" cy="224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Imagem 113"/>
            <p:cNvPicPr/>
            <p:nvPr/>
          </p:nvPicPr>
          <p:blipFill>
            <a:blip r:embed="rId92"/>
            <a:stretch/>
          </p:blipFill>
          <p:spPr>
            <a:xfrm>
              <a:off x="1080000" y="2982960"/>
              <a:ext cx="899640" cy="16344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115" name="Grupo 655"/>
          <p:cNvGrpSpPr/>
          <p:nvPr/>
        </p:nvGrpSpPr>
        <p:grpSpPr>
          <a:xfrm>
            <a:off x="8887394" y="2563320"/>
            <a:ext cx="3087180" cy="1783340"/>
            <a:chOff x="5832000" y="595080"/>
            <a:chExt cx="3599640" cy="2003760"/>
          </a:xfrm>
        </p:grpSpPr>
        <p:pic>
          <p:nvPicPr>
            <p:cNvPr id="116" name="Picture 14"/>
            <p:cNvPicPr/>
            <p:nvPr/>
          </p:nvPicPr>
          <p:blipFill>
            <a:blip r:embed="rId93"/>
            <a:srcRect l="20768" t="21620" r="16450" b="25594"/>
            <a:stretch/>
          </p:blipFill>
          <p:spPr>
            <a:xfrm>
              <a:off x="6099120" y="659160"/>
              <a:ext cx="790920" cy="4467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7" name="Imagem 116"/>
            <p:cNvPicPr/>
            <p:nvPr/>
          </p:nvPicPr>
          <p:blipFill>
            <a:blip r:embed="rId94"/>
            <a:stretch/>
          </p:blipFill>
          <p:spPr>
            <a:xfrm>
              <a:off x="7302240" y="921960"/>
              <a:ext cx="661320" cy="4359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8" name="Imagem 117"/>
            <p:cNvPicPr/>
            <p:nvPr/>
          </p:nvPicPr>
          <p:blipFill>
            <a:blip r:embed="rId95"/>
            <a:srcRect l="11237" t="9086" r="6895" b="25041"/>
            <a:stretch/>
          </p:blipFill>
          <p:spPr>
            <a:xfrm>
              <a:off x="8355240" y="657000"/>
              <a:ext cx="810720" cy="3808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19" name="CustomShape 11"/>
            <p:cNvSpPr/>
            <p:nvPr/>
          </p:nvSpPr>
          <p:spPr>
            <a:xfrm>
              <a:off x="5832000" y="595080"/>
              <a:ext cx="359964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TRANSPORTES</a:t>
              </a:r>
              <a:endParaRPr lang="pt-BR" sz="1000" spc="-1" dirty="0">
                <a:latin typeface="Arial"/>
              </a:endParaRPr>
            </a:p>
          </p:txBody>
        </p:sp>
        <p:sp>
          <p:nvSpPr>
            <p:cNvPr id="120" name="CustomShape 39"/>
            <p:cNvSpPr/>
            <p:nvPr/>
          </p:nvSpPr>
          <p:spPr>
            <a:xfrm>
              <a:off x="5832000" y="595080"/>
              <a:ext cx="3419640" cy="3416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121" name="Imagem 120"/>
            <p:cNvPicPr/>
            <p:nvPr/>
          </p:nvPicPr>
          <p:blipFill>
            <a:blip r:embed="rId96"/>
            <a:stretch/>
          </p:blipFill>
          <p:spPr>
            <a:xfrm>
              <a:off x="8701200" y="1142280"/>
              <a:ext cx="640440" cy="17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2" name="Imagem 121"/>
            <p:cNvPicPr/>
            <p:nvPr/>
          </p:nvPicPr>
          <p:blipFill>
            <a:blip r:embed="rId97"/>
            <a:stretch/>
          </p:blipFill>
          <p:spPr>
            <a:xfrm>
              <a:off x="8712000" y="1430640"/>
              <a:ext cx="642240" cy="3492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3" name="Imagem 122"/>
            <p:cNvPicPr/>
            <p:nvPr/>
          </p:nvPicPr>
          <p:blipFill>
            <a:blip r:embed="rId98"/>
            <a:stretch/>
          </p:blipFill>
          <p:spPr>
            <a:xfrm>
              <a:off x="8258760" y="2294280"/>
              <a:ext cx="861840" cy="235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4" name="Imagem 123"/>
            <p:cNvPicPr/>
            <p:nvPr/>
          </p:nvPicPr>
          <p:blipFill>
            <a:blip r:embed="rId99"/>
            <a:stretch/>
          </p:blipFill>
          <p:spPr>
            <a:xfrm>
              <a:off x="6680880" y="2095920"/>
              <a:ext cx="642600" cy="198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5" name="Imagem 124"/>
            <p:cNvPicPr/>
            <p:nvPr/>
          </p:nvPicPr>
          <p:blipFill>
            <a:blip r:embed="rId100"/>
            <a:srcRect l="10923" t="23286" r="12364" b="16403"/>
            <a:stretch/>
          </p:blipFill>
          <p:spPr>
            <a:xfrm>
              <a:off x="6069600" y="2222640"/>
              <a:ext cx="442080" cy="323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Imagem 125"/>
            <p:cNvPicPr/>
            <p:nvPr/>
          </p:nvPicPr>
          <p:blipFill>
            <a:blip r:embed="rId101"/>
            <a:stretch/>
          </p:blipFill>
          <p:spPr>
            <a:xfrm>
              <a:off x="6552000" y="1250640"/>
              <a:ext cx="472680" cy="17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7" name="Imagem 126"/>
            <p:cNvPicPr/>
            <p:nvPr/>
          </p:nvPicPr>
          <p:blipFill>
            <a:blip r:embed="rId102"/>
            <a:stretch/>
          </p:blipFill>
          <p:spPr>
            <a:xfrm>
              <a:off x="7542000" y="1826640"/>
              <a:ext cx="714600" cy="324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8" name="Imagem 127"/>
            <p:cNvPicPr/>
            <p:nvPr/>
          </p:nvPicPr>
          <p:blipFill>
            <a:blip r:embed="rId103"/>
            <a:stretch/>
          </p:blipFill>
          <p:spPr>
            <a:xfrm>
              <a:off x="6744240" y="1682640"/>
              <a:ext cx="527400" cy="251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9" name="Imagem 128"/>
            <p:cNvPicPr/>
            <p:nvPr/>
          </p:nvPicPr>
          <p:blipFill>
            <a:blip r:embed="rId104"/>
            <a:srcRect t="42770" b="44297"/>
            <a:stretch/>
          </p:blipFill>
          <p:spPr>
            <a:xfrm>
              <a:off x="8352000" y="1970640"/>
              <a:ext cx="649080" cy="1544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0" name="Imagem 129"/>
            <p:cNvPicPr/>
            <p:nvPr/>
          </p:nvPicPr>
          <p:blipFill>
            <a:blip r:embed="rId105"/>
            <a:srcRect l="12121" t="8488" r="10825" b="9862"/>
            <a:stretch/>
          </p:blipFill>
          <p:spPr>
            <a:xfrm>
              <a:off x="5904000" y="1250640"/>
              <a:ext cx="447120" cy="287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1" name="Imagem 130"/>
            <p:cNvPicPr/>
            <p:nvPr/>
          </p:nvPicPr>
          <p:blipFill>
            <a:blip r:embed="rId106"/>
            <a:stretch/>
          </p:blipFill>
          <p:spPr>
            <a:xfrm>
              <a:off x="5934960" y="1933920"/>
              <a:ext cx="745560" cy="2163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2" name="Imagem 131"/>
            <p:cNvPicPr/>
            <p:nvPr/>
          </p:nvPicPr>
          <p:blipFill>
            <a:blip r:embed="rId107"/>
            <a:srcRect l="14071" t="40421" r="15189" b="40675"/>
            <a:stretch/>
          </p:blipFill>
          <p:spPr>
            <a:xfrm>
              <a:off x="6577920" y="1466280"/>
              <a:ext cx="619200" cy="144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3" name="Imagem 132"/>
            <p:cNvPicPr/>
            <p:nvPr/>
          </p:nvPicPr>
          <p:blipFill>
            <a:blip r:embed="rId108"/>
            <a:srcRect l="23904" t="13657" r="17285" b="19133"/>
            <a:stretch/>
          </p:blipFill>
          <p:spPr>
            <a:xfrm>
              <a:off x="7306200" y="1394640"/>
              <a:ext cx="36144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4" name="Imagem 133"/>
            <p:cNvPicPr/>
            <p:nvPr/>
          </p:nvPicPr>
          <p:blipFill>
            <a:blip r:embed="rId109"/>
            <a:stretch/>
          </p:blipFill>
          <p:spPr>
            <a:xfrm>
              <a:off x="8892000" y="1836000"/>
              <a:ext cx="379080" cy="134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5" name="Imagem 134"/>
            <p:cNvPicPr/>
            <p:nvPr/>
          </p:nvPicPr>
          <p:blipFill>
            <a:blip r:embed="rId110"/>
            <a:srcRect t="46208" b="31538"/>
            <a:stretch/>
          </p:blipFill>
          <p:spPr>
            <a:xfrm>
              <a:off x="7092000" y="2341080"/>
              <a:ext cx="1029600" cy="1692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6" name="Imagem 135"/>
            <p:cNvPicPr/>
            <p:nvPr/>
          </p:nvPicPr>
          <p:blipFill>
            <a:blip r:embed="rId111"/>
            <a:srcRect l="5503" t="17816" r="6754" b="19811"/>
            <a:stretch/>
          </p:blipFill>
          <p:spPr>
            <a:xfrm>
              <a:off x="8532000" y="2150640"/>
              <a:ext cx="825480" cy="1288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7" name="Imagem 136"/>
            <p:cNvPicPr/>
            <p:nvPr/>
          </p:nvPicPr>
          <p:blipFill>
            <a:blip r:embed="rId112"/>
            <a:stretch/>
          </p:blipFill>
          <p:spPr>
            <a:xfrm>
              <a:off x="7854120" y="1502640"/>
              <a:ext cx="677520" cy="180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8" name="Imagem 137"/>
            <p:cNvPicPr/>
            <p:nvPr/>
          </p:nvPicPr>
          <p:blipFill>
            <a:blip r:embed="rId113"/>
            <a:stretch/>
          </p:blipFill>
          <p:spPr>
            <a:xfrm>
              <a:off x="8026920" y="1106280"/>
              <a:ext cx="34416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9" name="Imagem 138"/>
            <p:cNvPicPr/>
            <p:nvPr/>
          </p:nvPicPr>
          <p:blipFill>
            <a:blip r:embed="rId114"/>
            <a:srcRect l="4222" t="20056" r="6930" b="9727"/>
            <a:stretch/>
          </p:blipFill>
          <p:spPr>
            <a:xfrm>
              <a:off x="5904000" y="1646640"/>
              <a:ext cx="745560" cy="21600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140" name="Grupo 680"/>
          <p:cNvGrpSpPr/>
          <p:nvPr/>
        </p:nvGrpSpPr>
        <p:grpSpPr>
          <a:xfrm>
            <a:off x="1270669" y="4599176"/>
            <a:ext cx="2519640" cy="2003760"/>
            <a:chOff x="9555480" y="605880"/>
            <a:chExt cx="2519640" cy="2003760"/>
          </a:xfrm>
        </p:grpSpPr>
        <p:pic>
          <p:nvPicPr>
            <p:cNvPr id="141" name="Imagem 140"/>
            <p:cNvPicPr/>
            <p:nvPr/>
          </p:nvPicPr>
          <p:blipFill>
            <a:blip r:embed="rId115"/>
            <a:srcRect l="35514" t="14300" r="29153" b="14027"/>
            <a:stretch/>
          </p:blipFill>
          <p:spPr>
            <a:xfrm>
              <a:off x="10567440" y="920160"/>
              <a:ext cx="427680" cy="51516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42" name="CustomShape 13"/>
            <p:cNvSpPr/>
            <p:nvPr/>
          </p:nvSpPr>
          <p:spPr>
            <a:xfrm>
              <a:off x="9555480" y="605880"/>
              <a:ext cx="251964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FINANCEIRO</a:t>
              </a:r>
              <a:endParaRPr lang="pt-BR" sz="1000" spc="-1" dirty="0">
                <a:latin typeface="Arial"/>
              </a:endParaRPr>
            </a:p>
          </p:txBody>
        </p:sp>
        <p:pic>
          <p:nvPicPr>
            <p:cNvPr id="143" name="Imagem 142"/>
            <p:cNvPicPr/>
            <p:nvPr/>
          </p:nvPicPr>
          <p:blipFill>
            <a:blip r:embed="rId116"/>
            <a:stretch/>
          </p:blipFill>
          <p:spPr>
            <a:xfrm>
              <a:off x="9735480" y="1671120"/>
              <a:ext cx="503640" cy="1242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4" name="Imagem 143"/>
            <p:cNvPicPr/>
            <p:nvPr/>
          </p:nvPicPr>
          <p:blipFill>
            <a:blip r:embed="rId117"/>
            <a:stretch/>
          </p:blipFill>
          <p:spPr>
            <a:xfrm>
              <a:off x="9735480" y="1932120"/>
              <a:ext cx="787680" cy="2592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5" name="Imagem 144"/>
            <p:cNvPicPr/>
            <p:nvPr/>
          </p:nvPicPr>
          <p:blipFill>
            <a:blip r:embed="rId118"/>
            <a:stretch/>
          </p:blipFill>
          <p:spPr>
            <a:xfrm>
              <a:off x="9663480" y="895680"/>
              <a:ext cx="719640" cy="365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6" name="Imagem 145"/>
            <p:cNvPicPr/>
            <p:nvPr/>
          </p:nvPicPr>
          <p:blipFill>
            <a:blip r:embed="rId119"/>
            <a:stretch/>
          </p:blipFill>
          <p:spPr>
            <a:xfrm>
              <a:off x="10700280" y="2263680"/>
              <a:ext cx="1194840" cy="163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7" name="Imagem 146"/>
            <p:cNvPicPr/>
            <p:nvPr/>
          </p:nvPicPr>
          <p:blipFill>
            <a:blip r:embed="rId120"/>
            <a:stretch/>
          </p:blipFill>
          <p:spPr>
            <a:xfrm>
              <a:off x="11218320" y="953280"/>
              <a:ext cx="784800" cy="3020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8" name="Imagem 147"/>
            <p:cNvPicPr/>
            <p:nvPr/>
          </p:nvPicPr>
          <p:blipFill>
            <a:blip r:embed="rId121"/>
            <a:stretch/>
          </p:blipFill>
          <p:spPr>
            <a:xfrm>
              <a:off x="10995480" y="1544400"/>
              <a:ext cx="719640" cy="2847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9" name="Imagem 148"/>
            <p:cNvPicPr/>
            <p:nvPr/>
          </p:nvPicPr>
          <p:blipFill>
            <a:blip r:embed="rId122"/>
            <a:stretch/>
          </p:blipFill>
          <p:spPr>
            <a:xfrm>
              <a:off x="9699480" y="2247480"/>
              <a:ext cx="899640" cy="2318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0" name="Imagem 149"/>
            <p:cNvPicPr/>
            <p:nvPr/>
          </p:nvPicPr>
          <p:blipFill>
            <a:blip r:embed="rId123"/>
            <a:srcRect l="18184" t="19983" r="18225" b="19611"/>
            <a:stretch/>
          </p:blipFill>
          <p:spPr>
            <a:xfrm>
              <a:off x="10923840" y="1939680"/>
              <a:ext cx="719280" cy="215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1" name="Imagem 150"/>
            <p:cNvPicPr/>
            <p:nvPr/>
          </p:nvPicPr>
          <p:blipFill>
            <a:blip r:embed="rId124"/>
            <a:stretch/>
          </p:blipFill>
          <p:spPr>
            <a:xfrm>
              <a:off x="10524600" y="1615680"/>
              <a:ext cx="290520" cy="26352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152" name="Grupo 692"/>
          <p:cNvGrpSpPr/>
          <p:nvPr/>
        </p:nvGrpSpPr>
        <p:grpSpPr>
          <a:xfrm>
            <a:off x="4046818" y="4580273"/>
            <a:ext cx="2737440" cy="2020616"/>
            <a:chOff x="4464000" y="2791080"/>
            <a:chExt cx="2737440" cy="2020616"/>
          </a:xfrm>
        </p:grpSpPr>
        <p:pic>
          <p:nvPicPr>
            <p:cNvPr id="153" name="Imagem 152"/>
            <p:cNvPicPr/>
            <p:nvPr/>
          </p:nvPicPr>
          <p:blipFill>
            <a:blip r:embed="rId125"/>
            <a:srcRect l="32883" r="32883"/>
            <a:stretch/>
          </p:blipFill>
          <p:spPr>
            <a:xfrm>
              <a:off x="4539240" y="3304440"/>
              <a:ext cx="487800" cy="5292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4" name="Imagem 153"/>
            <p:cNvPicPr/>
            <p:nvPr/>
          </p:nvPicPr>
          <p:blipFill>
            <a:blip r:embed="rId126"/>
            <a:stretch/>
          </p:blipFill>
          <p:spPr>
            <a:xfrm>
              <a:off x="5329800" y="3340440"/>
              <a:ext cx="721800" cy="3585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5" name="Imagem 154"/>
            <p:cNvPicPr/>
            <p:nvPr/>
          </p:nvPicPr>
          <p:blipFill>
            <a:blip r:embed="rId127"/>
            <a:stretch/>
          </p:blipFill>
          <p:spPr>
            <a:xfrm>
              <a:off x="6180480" y="3232440"/>
              <a:ext cx="893160" cy="293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6" name="Imagem 155"/>
            <p:cNvPicPr/>
            <p:nvPr/>
          </p:nvPicPr>
          <p:blipFill>
            <a:blip r:embed="rId128"/>
            <a:stretch/>
          </p:blipFill>
          <p:spPr>
            <a:xfrm>
              <a:off x="5267520" y="3823200"/>
              <a:ext cx="787680" cy="2660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7" name="Imagem 156"/>
            <p:cNvPicPr/>
            <p:nvPr/>
          </p:nvPicPr>
          <p:blipFill>
            <a:blip r:embed="rId129"/>
            <a:srcRect l="10603" t="15012" r="9385" b="21352"/>
            <a:stretch/>
          </p:blipFill>
          <p:spPr>
            <a:xfrm>
              <a:off x="5245200" y="4219200"/>
              <a:ext cx="709200" cy="5468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Imagem 157"/>
            <p:cNvPicPr/>
            <p:nvPr/>
          </p:nvPicPr>
          <p:blipFill>
            <a:blip r:embed="rId130"/>
            <a:srcRect l="9971" t="16025" r="10035" b="30221"/>
            <a:stretch/>
          </p:blipFill>
          <p:spPr>
            <a:xfrm>
              <a:off x="6216480" y="3535560"/>
              <a:ext cx="787320" cy="539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9" name="Imagem 158"/>
            <p:cNvPicPr/>
            <p:nvPr/>
          </p:nvPicPr>
          <p:blipFill>
            <a:blip r:embed="rId131"/>
            <a:srcRect l="3760" t="9939" r="4013" b="12015"/>
            <a:stretch/>
          </p:blipFill>
          <p:spPr>
            <a:xfrm>
              <a:off x="6229800" y="4111200"/>
              <a:ext cx="787680" cy="2030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60" name="Imagem 159"/>
            <p:cNvPicPr/>
            <p:nvPr/>
          </p:nvPicPr>
          <p:blipFill>
            <a:blip r:embed="rId132"/>
            <a:srcRect l="15177" t="31983" r="9413" b="33944"/>
            <a:stretch/>
          </p:blipFill>
          <p:spPr>
            <a:xfrm>
              <a:off x="6243900" y="4388696"/>
              <a:ext cx="719640" cy="423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61" name="Imagem 160"/>
            <p:cNvPicPr/>
            <p:nvPr/>
          </p:nvPicPr>
          <p:blipFill>
            <a:blip r:embed="rId133"/>
            <a:srcRect l="8896" t="16026" r="8955" b="26943"/>
            <a:stretch/>
          </p:blipFill>
          <p:spPr>
            <a:xfrm>
              <a:off x="4631400" y="3895200"/>
              <a:ext cx="518040" cy="3596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62" name="CustomShape 10"/>
            <p:cNvSpPr/>
            <p:nvPr/>
          </p:nvSpPr>
          <p:spPr>
            <a:xfrm>
              <a:off x="4464000" y="2791080"/>
              <a:ext cx="273744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  <a:ea typeface="DejaVu Sans"/>
                </a:rPr>
                <a:t>BIOSSEGURANÇA E BIOPROTEÇÃO</a:t>
              </a:r>
            </a:p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 dirty="0">
                  <a:solidFill>
                    <a:srgbClr val="000000"/>
                  </a:solidFill>
                  <a:latin typeface="Aerial"/>
                </a:rPr>
                <a:t>GOVERNO DIGITAL</a:t>
              </a:r>
              <a:endParaRPr lang="pt-BR" sz="1000" spc="-1" dirty="0">
                <a:latin typeface="Arial"/>
              </a:endParaRPr>
            </a:p>
          </p:txBody>
        </p:sp>
        <p:grpSp>
          <p:nvGrpSpPr>
            <p:cNvPr id="163" name="Grupo 703"/>
            <p:cNvGrpSpPr/>
            <p:nvPr/>
          </p:nvGrpSpPr>
          <p:grpSpPr>
            <a:xfrm>
              <a:off x="4645800" y="4363200"/>
              <a:ext cx="375120" cy="359640"/>
              <a:chOff x="4645800" y="4363200"/>
              <a:chExt cx="375120" cy="359640"/>
            </a:xfrm>
          </p:grpSpPr>
          <p:pic>
            <p:nvPicPr>
              <p:cNvPr id="164" name="Imagem 163"/>
              <p:cNvPicPr/>
              <p:nvPr/>
            </p:nvPicPr>
            <p:blipFill>
              <a:blip r:embed="rId125"/>
              <a:srcRect l="32883" r="32883"/>
              <a:stretch/>
            </p:blipFill>
            <p:spPr>
              <a:xfrm>
                <a:off x="4680000" y="4451400"/>
                <a:ext cx="295200" cy="271440"/>
              </a:xfrm>
              <a:prstGeom prst="rect">
                <a:avLst/>
              </a:prstGeom>
              <a:ln w="0">
                <a:noFill/>
              </a:ln>
            </p:spPr>
          </p:pic>
          <p:pic>
            <p:nvPicPr>
              <p:cNvPr id="165" name="Imagem 164"/>
              <p:cNvPicPr/>
              <p:nvPr/>
            </p:nvPicPr>
            <p:blipFill>
              <a:blip r:embed="rId134"/>
              <a:stretch/>
            </p:blipFill>
            <p:spPr>
              <a:xfrm>
                <a:off x="4645800" y="4363200"/>
                <a:ext cx="375120" cy="93960"/>
              </a:xfrm>
              <a:prstGeom prst="rect">
                <a:avLst/>
              </a:prstGeom>
              <a:ln w="0">
                <a:noFill/>
              </a:ln>
            </p:spPr>
          </p:pic>
        </p:grpSp>
      </p:grpSp>
      <p:grpSp>
        <p:nvGrpSpPr>
          <p:cNvPr id="166" name="Grupo 706"/>
          <p:cNvGrpSpPr/>
          <p:nvPr/>
        </p:nvGrpSpPr>
        <p:grpSpPr>
          <a:xfrm>
            <a:off x="10015978" y="4543013"/>
            <a:ext cx="1692360" cy="2003760"/>
            <a:chOff x="10404000" y="2783880"/>
            <a:chExt cx="1692360" cy="2003760"/>
          </a:xfrm>
        </p:grpSpPr>
        <p:pic>
          <p:nvPicPr>
            <p:cNvPr id="167" name="Imagem 166"/>
            <p:cNvPicPr/>
            <p:nvPr/>
          </p:nvPicPr>
          <p:blipFill>
            <a:blip r:embed="rId87"/>
            <a:srcRect t="14665" b="11467"/>
            <a:stretch/>
          </p:blipFill>
          <p:spPr>
            <a:xfrm>
              <a:off x="10548000" y="4122720"/>
              <a:ext cx="763920" cy="3596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68" name="CustomShape 42"/>
            <p:cNvSpPr/>
            <p:nvPr/>
          </p:nvSpPr>
          <p:spPr>
            <a:xfrm>
              <a:off x="10404000" y="2783880"/>
              <a:ext cx="169236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>
                  <a:solidFill>
                    <a:srgbClr val="000000"/>
                  </a:solidFill>
                  <a:latin typeface="Aerial"/>
                  <a:ea typeface="DejaVu Sans"/>
                </a:rPr>
                <a:t>HUB - SP</a:t>
              </a:r>
              <a:endParaRPr lang="pt-BR" sz="1000" spc="-1">
                <a:latin typeface="Arial"/>
              </a:endParaRPr>
            </a:p>
          </p:txBody>
        </p:sp>
        <p:pic>
          <p:nvPicPr>
            <p:cNvPr id="169" name="Picture 12"/>
            <p:cNvPicPr/>
            <p:nvPr/>
          </p:nvPicPr>
          <p:blipFill>
            <a:blip r:embed="rId72"/>
            <a:srcRect t="17559" b="9764"/>
            <a:stretch/>
          </p:blipFill>
          <p:spPr>
            <a:xfrm>
              <a:off x="10692000" y="3078720"/>
              <a:ext cx="984600" cy="2379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0" name="Imagem 169"/>
            <p:cNvPicPr/>
            <p:nvPr/>
          </p:nvPicPr>
          <p:blipFill>
            <a:blip r:embed="rId77"/>
            <a:stretch/>
          </p:blipFill>
          <p:spPr>
            <a:xfrm>
              <a:off x="11268000" y="3322800"/>
              <a:ext cx="754920" cy="3315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1" name="Imagem 170"/>
            <p:cNvPicPr/>
            <p:nvPr/>
          </p:nvPicPr>
          <p:blipFill>
            <a:blip r:embed="rId76"/>
            <a:srcRect l="24969" r="25721"/>
            <a:stretch/>
          </p:blipFill>
          <p:spPr>
            <a:xfrm>
              <a:off x="11366280" y="3736440"/>
              <a:ext cx="539280" cy="1900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2" name="Imagem 171"/>
            <p:cNvPicPr/>
            <p:nvPr/>
          </p:nvPicPr>
          <p:blipFill>
            <a:blip r:embed="rId74"/>
            <a:srcRect t="19446" b="18954"/>
            <a:stretch/>
          </p:blipFill>
          <p:spPr>
            <a:xfrm>
              <a:off x="10944000" y="3941640"/>
              <a:ext cx="547560" cy="216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3" name="Imagem 172"/>
            <p:cNvPicPr/>
            <p:nvPr/>
          </p:nvPicPr>
          <p:blipFill>
            <a:blip r:embed="rId78"/>
            <a:srcRect t="1745703" b="2109766"/>
            <a:stretch/>
          </p:blipFill>
          <p:spPr>
            <a:xfrm>
              <a:off x="11424240" y="4134240"/>
              <a:ext cx="599400" cy="2761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4" name="Imagem 173"/>
            <p:cNvPicPr/>
            <p:nvPr/>
          </p:nvPicPr>
          <p:blipFill>
            <a:blip r:embed="rId71"/>
            <a:srcRect t="12222" b="29240"/>
            <a:stretch/>
          </p:blipFill>
          <p:spPr>
            <a:xfrm>
              <a:off x="10707480" y="4339080"/>
              <a:ext cx="956160" cy="359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5" name="Imagem 174"/>
            <p:cNvPicPr/>
            <p:nvPr/>
          </p:nvPicPr>
          <p:blipFill>
            <a:blip r:embed="rId84"/>
            <a:stretch/>
          </p:blipFill>
          <p:spPr>
            <a:xfrm>
              <a:off x="10512000" y="3402720"/>
              <a:ext cx="675000" cy="17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6" name="Imagem 175"/>
            <p:cNvPicPr/>
            <p:nvPr/>
          </p:nvPicPr>
          <p:blipFill>
            <a:blip r:embed="rId81"/>
            <a:srcRect t="25407" b="23625"/>
            <a:stretch/>
          </p:blipFill>
          <p:spPr>
            <a:xfrm>
              <a:off x="10512000" y="3690720"/>
              <a:ext cx="719640" cy="23580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177" name="Grupo 755"/>
          <p:cNvGrpSpPr/>
          <p:nvPr/>
        </p:nvGrpSpPr>
        <p:grpSpPr>
          <a:xfrm>
            <a:off x="7012858" y="4550213"/>
            <a:ext cx="2886120" cy="2003760"/>
            <a:chOff x="7400880" y="2791080"/>
            <a:chExt cx="2886120" cy="2003760"/>
          </a:xfrm>
        </p:grpSpPr>
        <p:pic>
          <p:nvPicPr>
            <p:cNvPr id="178" name="Imagem 177"/>
            <p:cNvPicPr/>
            <p:nvPr/>
          </p:nvPicPr>
          <p:blipFill>
            <a:blip r:embed="rId135"/>
            <a:srcRect l="44189" r="45354"/>
            <a:stretch/>
          </p:blipFill>
          <p:spPr>
            <a:xfrm>
              <a:off x="9044640" y="3512880"/>
              <a:ext cx="342360" cy="5396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79" name="CustomShape 37"/>
            <p:cNvSpPr/>
            <p:nvPr/>
          </p:nvSpPr>
          <p:spPr>
            <a:xfrm>
              <a:off x="7400880" y="2791080"/>
              <a:ext cx="2886120" cy="2003760"/>
            </a:xfrm>
            <a:prstGeom prst="roundRect">
              <a:avLst>
                <a:gd name="adj" fmla="val 16667"/>
              </a:avLst>
            </a:prstGeom>
            <a:noFill/>
            <a:ln w="38160">
              <a:solidFill>
                <a:srgbClr val="00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80640" tIns="35640" rIns="80640" bIns="35640" anchor="t">
              <a:noAutofit/>
            </a:bodyPr>
            <a:lstStyle/>
            <a:p>
              <a:pPr algn="ctr">
                <a:lnSpc>
                  <a:spcPct val="100000"/>
                </a:lnSpc>
                <a:buNone/>
              </a:pPr>
              <a:r>
                <a:rPr lang="pt-BR" sz="1000" b="1" spc="-1">
                  <a:solidFill>
                    <a:srgbClr val="000000"/>
                  </a:solidFill>
                  <a:latin typeface="Aerial"/>
                  <a:ea typeface="DejaVu Sans"/>
                </a:rPr>
                <a:t>NUCLEAR</a:t>
              </a:r>
              <a:endParaRPr lang="pt-BR" sz="1000" spc="-1">
                <a:latin typeface="Arial"/>
              </a:endParaRPr>
            </a:p>
          </p:txBody>
        </p:sp>
        <p:sp>
          <p:nvSpPr>
            <p:cNvPr id="180" name="CustomShape 76"/>
            <p:cNvSpPr/>
            <p:nvPr/>
          </p:nvSpPr>
          <p:spPr>
            <a:xfrm>
              <a:off x="7400880" y="2791080"/>
              <a:ext cx="2706480" cy="3416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181" name="Imagem 180"/>
            <p:cNvPicPr/>
            <p:nvPr/>
          </p:nvPicPr>
          <p:blipFill>
            <a:blip r:embed="rId136"/>
            <a:stretch/>
          </p:blipFill>
          <p:spPr>
            <a:xfrm>
              <a:off x="7587360" y="3908520"/>
              <a:ext cx="780480" cy="252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2" name="Imagem 181"/>
            <p:cNvPicPr/>
            <p:nvPr/>
          </p:nvPicPr>
          <p:blipFill>
            <a:blip r:embed="rId137"/>
            <a:stretch/>
          </p:blipFill>
          <p:spPr>
            <a:xfrm>
              <a:off x="9221760" y="4304880"/>
              <a:ext cx="921240" cy="386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3" name="Imagem 182"/>
            <p:cNvPicPr/>
            <p:nvPr/>
          </p:nvPicPr>
          <p:blipFill>
            <a:blip r:embed="rId138"/>
            <a:stretch/>
          </p:blipFill>
          <p:spPr>
            <a:xfrm>
              <a:off x="9387360" y="3875760"/>
              <a:ext cx="772920" cy="2847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4" name="Imagem 183"/>
            <p:cNvPicPr/>
            <p:nvPr/>
          </p:nvPicPr>
          <p:blipFill>
            <a:blip r:embed="rId139"/>
            <a:stretch/>
          </p:blipFill>
          <p:spPr>
            <a:xfrm>
              <a:off x="8199720" y="3152880"/>
              <a:ext cx="1191240" cy="359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5" name="Imagem 184"/>
            <p:cNvPicPr/>
            <p:nvPr/>
          </p:nvPicPr>
          <p:blipFill>
            <a:blip r:embed="rId140"/>
            <a:stretch/>
          </p:blipFill>
          <p:spPr>
            <a:xfrm>
              <a:off x="9568080" y="2900880"/>
              <a:ext cx="586800" cy="5853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6" name="Imagem 185"/>
            <p:cNvPicPr/>
            <p:nvPr/>
          </p:nvPicPr>
          <p:blipFill>
            <a:blip r:embed="rId141"/>
            <a:stretch/>
          </p:blipFill>
          <p:spPr>
            <a:xfrm>
              <a:off x="7587360" y="2900880"/>
              <a:ext cx="518040" cy="6483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7" name="Imagem 186"/>
            <p:cNvPicPr/>
            <p:nvPr/>
          </p:nvPicPr>
          <p:blipFill>
            <a:blip r:embed="rId142"/>
            <a:stretch/>
          </p:blipFill>
          <p:spPr>
            <a:xfrm>
              <a:off x="8307360" y="3512880"/>
              <a:ext cx="302400" cy="4676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8" name="Imagem 187"/>
            <p:cNvPicPr/>
            <p:nvPr/>
          </p:nvPicPr>
          <p:blipFill>
            <a:blip r:embed="rId143"/>
            <a:stretch/>
          </p:blipFill>
          <p:spPr>
            <a:xfrm>
              <a:off x="7659360" y="4232880"/>
              <a:ext cx="304200" cy="5252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9" name="Imagem 3"/>
            <p:cNvPicPr/>
            <p:nvPr/>
          </p:nvPicPr>
          <p:blipFill>
            <a:blip r:embed="rId144"/>
            <a:stretch/>
          </p:blipFill>
          <p:spPr>
            <a:xfrm>
              <a:off x="8044920" y="4376880"/>
              <a:ext cx="1126080" cy="3571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0" name="Imagem 189"/>
            <p:cNvPicPr/>
            <p:nvPr/>
          </p:nvPicPr>
          <p:blipFill>
            <a:blip r:embed="rId145"/>
            <a:stretch/>
          </p:blipFill>
          <p:spPr>
            <a:xfrm>
              <a:off x="8610120" y="3944880"/>
              <a:ext cx="535680" cy="521280"/>
            </a:xfrm>
            <a:prstGeom prst="rect">
              <a:avLst/>
            </a:prstGeom>
            <a:ln w="0"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97875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Número de Slide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31</a:t>
            </a:fld>
            <a:endParaRPr lang="pt-BR" dirty="0"/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5959" y="3609131"/>
            <a:ext cx="4903443" cy="313636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" name="Imagem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4266" y="188641"/>
            <a:ext cx="5031670" cy="3235946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3" name="Imagem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4266" y="3609132"/>
            <a:ext cx="5031670" cy="313636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Imagem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5959" y="202540"/>
            <a:ext cx="4903443" cy="3222047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66499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Número de Slide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32</a:t>
            </a:fld>
            <a:endParaRPr lang="pt-BR" dirty="0"/>
          </a:p>
        </p:txBody>
      </p:sp>
      <p:pic>
        <p:nvPicPr>
          <p:cNvPr id="14" name="Imagem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957" y="3646313"/>
            <a:ext cx="4746322" cy="3131984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5" name="Imagem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1264" y="207374"/>
            <a:ext cx="4966129" cy="333553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Imagem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6802" y="207375"/>
            <a:ext cx="5144410" cy="341693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2" name="Imagem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8598" y="307024"/>
            <a:ext cx="1075938" cy="1033744"/>
          </a:xfrm>
          <a:prstGeom prst="rect">
            <a:avLst/>
          </a:prstGeom>
        </p:spPr>
      </p:pic>
      <p:pic>
        <p:nvPicPr>
          <p:cNvPr id="36" name="Picture 6" descr="A group of people sitting at tables with laptops&#10;&#10;Description automatically generated"/>
          <p:cNvPicPr/>
          <p:nvPr/>
        </p:nvPicPr>
        <p:blipFill>
          <a:blip r:embed="rId6"/>
          <a:stretch/>
        </p:blipFill>
        <p:spPr>
          <a:xfrm>
            <a:off x="1282691" y="3597590"/>
            <a:ext cx="5161210" cy="3117632"/>
          </a:xfrm>
          <a:prstGeom prst="rect">
            <a:avLst/>
          </a:prstGeom>
          <a:ln w="0">
            <a:noFill/>
          </a:ln>
          <a:effectLst>
            <a:softEdge rad="63500"/>
          </a:effectLst>
        </p:spPr>
      </p:pic>
      <p:pic>
        <p:nvPicPr>
          <p:cNvPr id="37" name="Imagem 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7120" y="3789040"/>
            <a:ext cx="1075938" cy="103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59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Número de Slide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33</a:t>
            </a:fld>
            <a:endParaRPr lang="pt-BR" dirty="0"/>
          </a:p>
        </p:txBody>
      </p:sp>
      <p:pic>
        <p:nvPicPr>
          <p:cNvPr id="8" name="Imagem 7"/>
          <p:cNvPicPr/>
          <p:nvPr/>
        </p:nvPicPr>
        <p:blipFill>
          <a:blip r:embed="rId2"/>
          <a:srcRect l="8776" t="31106" b="2369"/>
          <a:stretch/>
        </p:blipFill>
        <p:spPr>
          <a:xfrm>
            <a:off x="1776314" y="764704"/>
            <a:ext cx="9217024" cy="5472608"/>
          </a:xfrm>
          <a:prstGeom prst="rect">
            <a:avLst/>
          </a:prstGeom>
          <a:ln w="0"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82920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443200C-6B1D-E570-0AD2-07A986EF9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63BDDF6-7481-9E42-77BD-ADEB223588DF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endParaRPr lang="pt-BR" dirty="0"/>
          </a:p>
        </p:txBody>
      </p:sp>
      <p:pic>
        <p:nvPicPr>
          <p:cNvPr id="4" name="EGC 60 29 OUT">
            <a:hlinkClick r:id="" action="ppaction://media"/>
            <a:extLst>
              <a:ext uri="{FF2B5EF4-FFF2-40B4-BE49-F238E27FC236}">
                <a16:creationId xmlns:a16="http://schemas.microsoft.com/office/drawing/2014/main" id="{A858E958-7EED-5402-D5F3-C3DC83AA7E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688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Número de Slide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F2D284-895E-45AD-87E1-8048A7B06002}" type="slidenum">
              <a:rPr lang="pt-BR" smtClean="0"/>
              <a:pPr>
                <a:defRPr/>
              </a:pPr>
              <a:t>35</a:t>
            </a:fld>
            <a:endParaRPr lang="pt-BR" dirty="0"/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3648522" y="332656"/>
            <a:ext cx="5616624" cy="644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5000" rIns="90000" bIns="45000">
            <a:spAutoFit/>
          </a:bodyPr>
          <a:lstStyle>
            <a:lvl1pPr>
              <a:lnSpc>
                <a:spcPct val="63000"/>
              </a:lnSpc>
              <a:spcBef>
                <a:spcPts val="14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8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1pPr>
            <a:lvl2pPr>
              <a:lnSpc>
                <a:spcPct val="63000"/>
              </a:lnSpc>
              <a:spcBef>
                <a:spcPts val="1138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2pPr>
            <a:lvl3pPr>
              <a:lnSpc>
                <a:spcPct val="63000"/>
              </a:lnSpc>
              <a:spcBef>
                <a:spcPts val="8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3pPr>
            <a:lvl4pPr>
              <a:lnSpc>
                <a:spcPct val="63000"/>
              </a:lnSpc>
              <a:spcBef>
                <a:spcPts val="5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0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4pPr>
            <a:lvl5pPr>
              <a:lnSpc>
                <a:spcPct val="63000"/>
              </a:lnSpc>
              <a:spcBef>
                <a:spcPts val="288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0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5pPr>
            <a:lvl6pPr marL="2514600" indent="-228600" defTabSz="449263" eaLnBrk="0" fontAlgn="base" hangingPunct="0">
              <a:lnSpc>
                <a:spcPct val="63000"/>
              </a:lnSpc>
              <a:spcBef>
                <a:spcPts val="288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0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6pPr>
            <a:lvl7pPr marL="2971800" indent="-228600" defTabSz="449263" eaLnBrk="0" fontAlgn="base" hangingPunct="0">
              <a:lnSpc>
                <a:spcPct val="63000"/>
              </a:lnSpc>
              <a:spcBef>
                <a:spcPts val="288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0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7pPr>
            <a:lvl8pPr marL="3429000" indent="-228600" defTabSz="449263" eaLnBrk="0" fontAlgn="base" hangingPunct="0">
              <a:lnSpc>
                <a:spcPct val="63000"/>
              </a:lnSpc>
              <a:spcBef>
                <a:spcPts val="288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0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8pPr>
            <a:lvl9pPr marL="3886200" indent="-228600" defTabSz="449263" eaLnBrk="0" fontAlgn="base" hangingPunct="0">
              <a:lnSpc>
                <a:spcPct val="63000"/>
              </a:lnSpc>
              <a:spcBef>
                <a:spcPts val="288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  <a:tab pos="9880600" algn="l"/>
                <a:tab pos="10329863" algn="l"/>
                <a:tab pos="10779125" algn="l"/>
                <a:tab pos="10780713" algn="l"/>
              </a:tabLst>
              <a:defRPr sz="2000">
                <a:solidFill>
                  <a:srgbClr val="000000"/>
                </a:solidFill>
                <a:latin typeface="Calibri" panose="020F0502020204030204" pitchFamily="34" charset="0"/>
                <a:cs typeface="DejaVu Sans" panose="020B0603030804020204" pitchFamily="34" charset="0"/>
              </a:defRPr>
            </a:lvl9pPr>
          </a:lstStyle>
          <a:p>
            <a:pPr algn="ctr" eaLnBrk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pt-BR" altLang="pt-BR" sz="32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pt-BR" altLang="pt-BR" sz="3600" b="1" spc="-1" dirty="0" smtClean="0">
                <a:solidFill>
                  <a:schemeClr val="tx1"/>
                </a:solidFill>
                <a:ea typeface="DejaVu Sans"/>
                <a:cs typeface="Calibri" panose="020F0502020204030204" pitchFamily="34" charset="0"/>
              </a:rPr>
              <a:t>CONSIDERAÇÕES FINAIS</a:t>
            </a:r>
            <a:endParaRPr lang="pt-BR" altLang="pt-BR" sz="3600" b="1" spc="-1" dirty="0">
              <a:solidFill>
                <a:schemeClr val="tx1"/>
              </a:solidFill>
              <a:ea typeface="DejaVu Sans"/>
              <a:cs typeface="Calibri" panose="020F0502020204030204" pitchFamily="34" charset="0"/>
            </a:endParaRPr>
          </a:p>
        </p:txBody>
      </p:sp>
      <p:grpSp>
        <p:nvGrpSpPr>
          <p:cNvPr id="27" name="Agrupar 26"/>
          <p:cNvGrpSpPr/>
          <p:nvPr/>
        </p:nvGrpSpPr>
        <p:grpSpPr>
          <a:xfrm>
            <a:off x="6384826" y="1218782"/>
            <a:ext cx="5976664" cy="3788628"/>
            <a:chOff x="7072217" y="1263769"/>
            <a:chExt cx="5155721" cy="3192816"/>
          </a:xfrm>
        </p:grpSpPr>
        <p:grpSp>
          <p:nvGrpSpPr>
            <p:cNvPr id="28" name="Agrupar 27"/>
            <p:cNvGrpSpPr/>
            <p:nvPr/>
          </p:nvGrpSpPr>
          <p:grpSpPr>
            <a:xfrm>
              <a:off x="7072217" y="1263769"/>
              <a:ext cx="4482498" cy="2780498"/>
              <a:chOff x="6528842" y="1988840"/>
              <a:chExt cx="4176464" cy="2808312"/>
            </a:xfrm>
          </p:grpSpPr>
          <p:pic>
            <p:nvPicPr>
              <p:cNvPr id="32" name="Imagem 3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570078" y="1988840"/>
                <a:ext cx="4135227" cy="2808312"/>
              </a:xfrm>
              <a:prstGeom prst="rect">
                <a:avLst/>
              </a:prstGeom>
            </p:spPr>
          </p:pic>
          <p:sp>
            <p:nvSpPr>
              <p:cNvPr id="33" name="Retângulo 32"/>
              <p:cNvSpPr/>
              <p:nvPr/>
            </p:nvSpPr>
            <p:spPr>
              <a:xfrm>
                <a:off x="6528842" y="1988840"/>
                <a:ext cx="4176464" cy="2808312"/>
              </a:xfrm>
              <a:prstGeom prst="rect">
                <a:avLst/>
              </a:prstGeom>
              <a:noFill/>
              <a:ln w="381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29" name="CaixaDeTexto 28"/>
            <p:cNvSpPr txBox="1"/>
            <p:nvPr/>
          </p:nvSpPr>
          <p:spPr>
            <a:xfrm>
              <a:off x="7142701" y="4119429"/>
              <a:ext cx="5085237" cy="3371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 smtClean="0">
                  <a:solidFill>
                    <a:schemeClr val="accent6">
                      <a:lumMod val="50000"/>
                    </a:schemeClr>
                  </a:solidFill>
                </a:rPr>
                <a:t>CONTRIBUIR PARA A ESTABILIDADE REGIONAL</a:t>
              </a:r>
              <a:endParaRPr lang="pt-BR" sz="16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pic>
          <p:nvPicPr>
            <p:cNvPr id="30" name="Imagem 2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553178" y="2720662"/>
              <a:ext cx="748450" cy="4989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1" name="Imagem 30">
              <a:extLst>
                <a:ext uri="{FF2B5EF4-FFF2-40B4-BE49-F238E27FC236}">
                  <a16:creationId xmlns:a16="http://schemas.microsoft.com/office/drawing/2014/main" id="{A711DEEB-75C9-91E3-83E4-E97F0B3B1F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918" t="26180" r="22976" b="12952"/>
            <a:stretch/>
          </p:blipFill>
          <p:spPr>
            <a:xfrm>
              <a:off x="8384279" y="2303978"/>
              <a:ext cx="586082" cy="534831"/>
            </a:xfrm>
            <a:prstGeom prst="rect">
              <a:avLst/>
            </a:prstGeom>
          </p:spPr>
        </p:pic>
      </p:grpSp>
      <p:grpSp>
        <p:nvGrpSpPr>
          <p:cNvPr id="10" name="Agrupar 9"/>
          <p:cNvGrpSpPr/>
          <p:nvPr/>
        </p:nvGrpSpPr>
        <p:grpSpPr>
          <a:xfrm>
            <a:off x="1523803" y="5294625"/>
            <a:ext cx="10549655" cy="1477328"/>
            <a:chOff x="1523803" y="5275772"/>
            <a:chExt cx="10549655" cy="1477328"/>
          </a:xfrm>
        </p:grpSpPr>
        <p:sp>
          <p:nvSpPr>
            <p:cNvPr id="26" name="CaixaDeTexto 25"/>
            <p:cNvSpPr txBox="1"/>
            <p:nvPr/>
          </p:nvSpPr>
          <p:spPr>
            <a:xfrm>
              <a:off x="1930029" y="5275772"/>
              <a:ext cx="10143429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 smtClean="0">
                  <a:solidFill>
                    <a:schemeClr val="tx1"/>
                  </a:solidFill>
                </a:rPr>
                <a:t>PARCEIRO RELEVANTE NA COMUNIDADE INTERNACIONAL DE DEFESA CIBERNÉTICA</a:t>
              </a:r>
            </a:p>
            <a:p>
              <a:endParaRPr lang="pt-BR" b="1" dirty="0" smtClean="0">
                <a:solidFill>
                  <a:schemeClr val="tx1"/>
                </a:solidFill>
              </a:endParaRPr>
            </a:p>
            <a:p>
              <a:r>
                <a:rPr lang="pt-BR" b="1" dirty="0" smtClean="0">
                  <a:solidFill>
                    <a:schemeClr val="tx1"/>
                  </a:solidFill>
                </a:rPr>
                <a:t>RECONHECIDO PELA CAPACIDADE TÉCNICA E GERENCIAL</a:t>
              </a:r>
            </a:p>
            <a:p>
              <a:endParaRPr lang="pt-BR" b="1" dirty="0" smtClean="0">
                <a:solidFill>
                  <a:schemeClr val="tx1"/>
                </a:solidFill>
              </a:endParaRPr>
            </a:p>
            <a:p>
              <a:r>
                <a:rPr lang="pt-BR" b="1" dirty="0" smtClean="0">
                  <a:solidFill>
                    <a:schemeClr val="tx1"/>
                  </a:solidFill>
                </a:rPr>
                <a:t>FORÇAS ARMADAS APRESTADAS, MODERNAS E INTEGRADAS</a:t>
              </a:r>
              <a:endParaRPr lang="pt-BR" b="1" dirty="0">
                <a:solidFill>
                  <a:schemeClr val="tx1"/>
                </a:solidFill>
              </a:endParaRPr>
            </a:p>
          </p:txBody>
        </p:sp>
        <p:pic>
          <p:nvPicPr>
            <p:cNvPr id="35" name="Imagem 34">
              <a:extLst>
                <a:ext uri="{FF2B5EF4-FFF2-40B4-BE49-F238E27FC236}">
                  <a16:creationId xmlns:a16="http://schemas.microsoft.com/office/drawing/2014/main" id="{A711DEEB-75C9-91E3-83E4-E97F0B3B1F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918" t="26180" r="22976" b="12952"/>
            <a:stretch/>
          </p:blipFill>
          <p:spPr>
            <a:xfrm>
              <a:off x="1524301" y="5281901"/>
              <a:ext cx="387869" cy="369062"/>
            </a:xfrm>
            <a:prstGeom prst="rect">
              <a:avLst/>
            </a:prstGeom>
            <a:ln>
              <a:noFill/>
            </a:ln>
          </p:spPr>
        </p:pic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A711DEEB-75C9-91E3-83E4-E97F0B3B1F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918" t="26180" r="22976" b="12952"/>
            <a:stretch/>
          </p:blipFill>
          <p:spPr>
            <a:xfrm>
              <a:off x="1523803" y="5829905"/>
              <a:ext cx="387869" cy="369062"/>
            </a:xfrm>
            <a:prstGeom prst="rect">
              <a:avLst/>
            </a:prstGeom>
            <a:ln>
              <a:noFill/>
            </a:ln>
          </p:spPr>
        </p:pic>
        <p:pic>
          <p:nvPicPr>
            <p:cNvPr id="37" name="Imagem 36">
              <a:extLst>
                <a:ext uri="{FF2B5EF4-FFF2-40B4-BE49-F238E27FC236}">
                  <a16:creationId xmlns:a16="http://schemas.microsoft.com/office/drawing/2014/main" id="{A711DEEB-75C9-91E3-83E4-E97F0B3B1F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918" t="26180" r="22976" b="12952"/>
            <a:stretch/>
          </p:blipFill>
          <p:spPr>
            <a:xfrm>
              <a:off x="1524301" y="6384038"/>
              <a:ext cx="387869" cy="369062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40" name="Imagem 39">
            <a:extLst>
              <a:ext uri="{FF2B5EF4-FFF2-40B4-BE49-F238E27FC236}">
                <a16:creationId xmlns:a16="http://schemas.microsoft.com/office/drawing/2014/main" id="{A711DEEB-75C9-91E3-83E4-E97F0B3B1F6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8" t="26180" r="22976" b="12952"/>
          <a:stretch/>
        </p:blipFill>
        <p:spPr>
          <a:xfrm>
            <a:off x="2631824" y="4358419"/>
            <a:ext cx="769107" cy="731815"/>
          </a:xfrm>
          <a:prstGeom prst="rect">
            <a:avLst/>
          </a:prstGeom>
          <a:ln>
            <a:noFill/>
          </a:ln>
        </p:spPr>
      </p:pic>
      <p:pic>
        <p:nvPicPr>
          <p:cNvPr id="25" name="Imagem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0168" y="1665558"/>
            <a:ext cx="1277517" cy="851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Picture 6_6"/>
          <p:cNvPicPr/>
          <p:nvPr/>
        </p:nvPicPr>
        <p:blipFill>
          <a:blip r:embed="rId7"/>
          <a:stretch/>
        </p:blipFill>
        <p:spPr>
          <a:xfrm>
            <a:off x="1164871" y="2857399"/>
            <a:ext cx="1008112" cy="1211566"/>
          </a:xfrm>
          <a:prstGeom prst="rect">
            <a:avLst/>
          </a:prstGeom>
          <a:ln w="9360">
            <a:noFill/>
          </a:ln>
        </p:spPr>
      </p:pic>
      <p:sp>
        <p:nvSpPr>
          <p:cNvPr id="41" name="CaixaDeTexto 40"/>
          <p:cNvSpPr txBox="1"/>
          <p:nvPr/>
        </p:nvSpPr>
        <p:spPr>
          <a:xfrm>
            <a:off x="3389571" y="4567833"/>
            <a:ext cx="17450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 dirty="0" smtClean="0">
                <a:solidFill>
                  <a:schemeClr val="accent6">
                    <a:lumMod val="50000"/>
                  </a:schemeClr>
                </a:solidFill>
              </a:rPr>
              <a:t>COLABORAR</a:t>
            </a:r>
            <a:endParaRPr lang="pt-BR" sz="1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11" name="Agrupar 10"/>
          <p:cNvGrpSpPr/>
          <p:nvPr/>
        </p:nvGrpSpPr>
        <p:grpSpPr>
          <a:xfrm>
            <a:off x="2307685" y="1277687"/>
            <a:ext cx="3629241" cy="3159425"/>
            <a:chOff x="2307685" y="1277687"/>
            <a:chExt cx="3629241" cy="3159425"/>
          </a:xfrm>
        </p:grpSpPr>
        <p:pic>
          <p:nvPicPr>
            <p:cNvPr id="39" name="Imagem 3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07685" y="1277687"/>
              <a:ext cx="3629241" cy="3159425"/>
            </a:xfrm>
            <a:prstGeom prst="rect">
              <a:avLst/>
            </a:prstGeom>
          </p:spPr>
        </p:pic>
        <p:pic>
          <p:nvPicPr>
            <p:cNvPr id="44" name="Picture 91"/>
            <p:cNvPicPr/>
            <p:nvPr/>
          </p:nvPicPr>
          <p:blipFill>
            <a:blip r:embed="rId9"/>
            <a:stretch/>
          </p:blipFill>
          <p:spPr>
            <a:xfrm>
              <a:off x="3921108" y="2502302"/>
              <a:ext cx="720080" cy="638666"/>
            </a:xfrm>
            <a:prstGeom prst="rect">
              <a:avLst/>
            </a:prstGeom>
            <a:ln w="9360"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226646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" y="397"/>
            <a:ext cx="12196723" cy="688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1811" y="649126"/>
            <a:ext cx="895697" cy="1123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2482" y="1956967"/>
            <a:ext cx="754354" cy="118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9423" y="3369385"/>
            <a:ext cx="1540472" cy="923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idx="11"/>
          </p:nvPr>
        </p:nvSpPr>
        <p:spPr/>
        <p:txBody>
          <a:bodyPr/>
          <a:lstStyle/>
          <a:p>
            <a:pPr>
              <a:defRPr/>
            </a:pPr>
            <a:fld id="{E492DE4A-B846-4B44-8C77-4B98F037F446}" type="slidenum">
              <a:rPr lang="pt-BR" smtClean="0"/>
              <a:pPr>
                <a:defRPr/>
              </a:pPr>
              <a:t>36</a:t>
            </a:fld>
            <a:endParaRPr lang="pt-BR" dirty="0"/>
          </a:p>
        </p:txBody>
      </p:sp>
      <p:pic>
        <p:nvPicPr>
          <p:cNvPr id="11" name="Picture 4" descr="CIMAN | Virtua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104" y="980728"/>
            <a:ext cx="1613804" cy="161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ustomShape 1"/>
          <p:cNvSpPr/>
          <p:nvPr/>
        </p:nvSpPr>
        <p:spPr>
          <a:xfrm>
            <a:off x="6960890" y="5865758"/>
            <a:ext cx="5544616" cy="408766"/>
          </a:xfrm>
          <a:prstGeom prst="rect">
            <a:avLst/>
          </a:prstGeom>
          <a:noFill/>
          <a:ln>
            <a:noFill/>
          </a:ln>
          <a:effectLst>
            <a:outerShdw blurRad="50800" dir="5400000" algn="ctr" rotWithShape="0">
              <a:srgbClr val="00000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b="1" spc="-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(Body)"/>
              </a:rPr>
              <a:t>   </a:t>
            </a:r>
            <a:r>
              <a:rPr lang="pt-BR" sz="2400" b="1" spc="-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(Body)"/>
              </a:rPr>
              <a:t>Audiência Pública</a:t>
            </a:r>
          </a:p>
          <a:p>
            <a:pPr algn="ctr">
              <a:lnSpc>
                <a:spcPct val="100000"/>
              </a:lnSpc>
            </a:pPr>
            <a:r>
              <a:rPr lang="pt-BR" sz="2400" b="1" spc="-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(Body)"/>
              </a:rPr>
              <a:t>CREDC – 30 OUT 24</a:t>
            </a:r>
            <a:endParaRPr lang="pt-BR" spc="-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179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_Office Them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53426</TotalTime>
  <Words>777</Words>
  <Application>Microsoft Office PowerPoint</Application>
  <PresentationFormat>Personalizar</PresentationFormat>
  <Paragraphs>306</Paragraphs>
  <Slides>36</Slides>
  <Notes>5</Notes>
  <HiddenSlides>0</HiddenSlides>
  <MMClips>1</MMClips>
  <ScaleCrop>false</ScaleCrop>
  <HeadingPairs>
    <vt:vector size="6" baseType="variant">
      <vt:variant>
        <vt:lpstr>Fontes usadas</vt:lpstr>
      </vt:variant>
      <vt:variant>
        <vt:i4>20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36</vt:i4>
      </vt:variant>
    </vt:vector>
  </HeadingPairs>
  <TitlesOfParts>
    <vt:vector size="57" baseType="lpstr">
      <vt:lpstr>Microsoft YaHei</vt:lpstr>
      <vt:lpstr>ＭＳ Ｐゴシック</vt:lpstr>
      <vt:lpstr>Aerial</vt:lpstr>
      <vt:lpstr>Archivo</vt:lpstr>
      <vt:lpstr>Arial</vt:lpstr>
      <vt:lpstr>Arial Black</vt:lpstr>
      <vt:lpstr>Calibri</vt:lpstr>
      <vt:lpstr>Calibri (Body)</vt:lpstr>
      <vt:lpstr>Calibri Light</vt:lpstr>
      <vt:lpstr>Candara</vt:lpstr>
      <vt:lpstr>Comic Sans MS</vt:lpstr>
      <vt:lpstr>Courier New</vt:lpstr>
      <vt:lpstr>DejaVu Sans</vt:lpstr>
      <vt:lpstr>FreeSans</vt:lpstr>
      <vt:lpstr>Graphik Medium</vt:lpstr>
      <vt:lpstr>Graphik-Medium</vt:lpstr>
      <vt:lpstr>Liberation Sans</vt:lpstr>
      <vt:lpstr>Segoe UI</vt:lpstr>
      <vt:lpstr>Times New Roman</vt:lpstr>
      <vt:lpstr>WenQuanYi Micro Hei</vt:lpstr>
      <vt:lpstr>3_Office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ESPECIALISTAS DO SISTEMA MILITAR DE DEFESA CIBERNÉTICA</vt:lpstr>
      <vt:lpstr>         GERAÇÃO DE FORÇA – GUERRA CIBERNÉTICA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ComDCiber</dc:creator>
  <cp:lastModifiedBy>CmtDefCiber</cp:lastModifiedBy>
  <cp:revision>1736</cp:revision>
  <cp:lastPrinted>1601-01-01T00:00:00Z</cp:lastPrinted>
  <dcterms:created xsi:type="dcterms:W3CDTF">2021-05-31T22:20:32Z</dcterms:created>
  <dcterms:modified xsi:type="dcterms:W3CDTF">2024-10-30T10:54:51Z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15.0000</vt:lpwstr>
  </property>
  <property fmtid="{D5CDD505-2E9C-101B-9397-08002B2CF9AE}" pid="3" name="Notes">
    <vt:i4>18</vt:i4>
  </property>
  <property fmtid="{D5CDD505-2E9C-101B-9397-08002B2CF9AE}" pid="4" name="PresentationFormat">
    <vt:lpwstr>Personalizar</vt:lpwstr>
  </property>
  <property fmtid="{D5CDD505-2E9C-101B-9397-08002B2CF9AE}" pid="5" name="Slides">
    <vt:i4>20</vt:i4>
  </property>
</Properties>
</file>