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41"/>
  </p:notesMasterIdLst>
  <p:sldIdLst>
    <p:sldId id="3247" r:id="rId5"/>
    <p:sldId id="3147" r:id="rId6"/>
    <p:sldId id="3274" r:id="rId7"/>
    <p:sldId id="3238" r:id="rId8"/>
    <p:sldId id="3197" r:id="rId9"/>
    <p:sldId id="3092" r:id="rId10"/>
    <p:sldId id="3093" r:id="rId11"/>
    <p:sldId id="3456" r:id="rId12"/>
    <p:sldId id="3417" r:id="rId13"/>
    <p:sldId id="3329" r:id="rId14"/>
    <p:sldId id="3241" r:id="rId15"/>
    <p:sldId id="3425" r:id="rId16"/>
    <p:sldId id="3437" r:id="rId17"/>
    <p:sldId id="3428" r:id="rId18"/>
    <p:sldId id="3459" r:id="rId19"/>
    <p:sldId id="3277" r:id="rId20"/>
    <p:sldId id="3278" r:id="rId21"/>
    <p:sldId id="3095" r:id="rId22"/>
    <p:sldId id="3443" r:id="rId23"/>
    <p:sldId id="3445" r:id="rId24"/>
    <p:sldId id="3447" r:id="rId25"/>
    <p:sldId id="3438" r:id="rId26"/>
    <p:sldId id="3468" r:id="rId27"/>
    <p:sldId id="3467" r:id="rId28"/>
    <p:sldId id="3460" r:id="rId29"/>
    <p:sldId id="3439" r:id="rId30"/>
    <p:sldId id="3440" r:id="rId31"/>
    <p:sldId id="3441" r:id="rId32"/>
    <p:sldId id="3461" r:id="rId33"/>
    <p:sldId id="3462" r:id="rId34"/>
    <p:sldId id="3463" r:id="rId35"/>
    <p:sldId id="3464" r:id="rId36"/>
    <p:sldId id="3469" r:id="rId37"/>
    <p:sldId id="3466" r:id="rId38"/>
    <p:sldId id="3284" r:id="rId39"/>
    <p:sldId id="3018" r:id="rId40"/>
  </p:sldIdLst>
  <p:sldSz cx="12192000" cy="6858000"/>
  <p:notesSz cx="6797675" cy="9926638"/>
  <p:embeddedFontLst>
    <p:embeddedFont>
      <p:font typeface="Arial Nova Cond Light" panose="020B0306020202020204" pitchFamily="34" charset="0"/>
      <p:regular r:id="rId42"/>
      <p:italic r:id="rId43"/>
    </p:embeddedFont>
    <p:embeddedFont>
      <p:font typeface="Gill Sans Light" panose="020B0302020104020203" pitchFamily="34" charset="-79"/>
      <p:regular r:id="rId44"/>
    </p:embeddedFont>
    <p:embeddedFont>
      <p:font typeface="Gill Sans MT" panose="020B0502020104020203" pitchFamily="34" charset="0"/>
      <p:regular r:id="rId45"/>
      <p:bold r:id="rId46"/>
      <p:italic r:id="rId47"/>
      <p:boldItalic r:id="rId48"/>
    </p:embeddedFont>
    <p:embeddedFont>
      <p:font typeface="Gill Sans Nova Light" panose="020B0302020104020203" pitchFamily="34" charset="0"/>
      <p:regular r:id="rId49"/>
      <p:italic r:id="rId50"/>
    </p:embeddedFont>
    <p:embeddedFont>
      <p:font typeface="OSWALD" panose="00000500000000000000" pitchFamily="2" charset="0"/>
      <p:regular r:id="rId51"/>
      <p:bold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2F2F2"/>
    <a:srgbClr val="CC0000"/>
    <a:srgbClr val="000000"/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A6702-E3DF-4AFB-A5BC-3EAED7B84E47}" v="19" dt="2025-08-12T16:31:29.676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Ênfas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8" autoAdjust="0"/>
    <p:restoredTop sz="90966" autoAdjust="0"/>
  </p:normalViewPr>
  <p:slideViewPr>
    <p:cSldViewPr snapToGrid="0" snapToObjects="1" showGuides="1">
      <p:cViewPr varScale="1">
        <p:scale>
          <a:sx n="111" d="100"/>
          <a:sy n="111" d="100"/>
        </p:scale>
        <p:origin x="306" y="96"/>
      </p:cViewPr>
      <p:guideLst>
        <p:guide orient="horz" pos="2112"/>
        <p:guide pos="3840"/>
      </p:guideLst>
    </p:cSldViewPr>
  </p:slideViewPr>
  <p:outlineViewPr>
    <p:cViewPr>
      <p:scale>
        <a:sx n="25" d="100"/>
        <a:sy n="25" d="100"/>
      </p:scale>
      <p:origin x="0" y="-1425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briel Jamur" userId="86816ef136e7524d" providerId="LiveId" clId="{7EBF9CF4-130F-46A0-8E04-EAE9B7A2C55C}"/>
    <pc:docChg chg="modSld">
      <pc:chgData name="Gabriel Jamur" userId="86816ef136e7524d" providerId="LiveId" clId="{7EBF9CF4-130F-46A0-8E04-EAE9B7A2C55C}" dt="2025-08-12T17:05:04.435" v="9" actId="20577"/>
      <pc:docMkLst>
        <pc:docMk/>
      </pc:docMkLst>
      <pc:sldChg chg="modSp mod">
        <pc:chgData name="Gabriel Jamur" userId="86816ef136e7524d" providerId="LiveId" clId="{7EBF9CF4-130F-46A0-8E04-EAE9B7A2C55C}" dt="2025-08-12T17:05:04.435" v="9" actId="20577"/>
        <pc:sldMkLst>
          <pc:docMk/>
          <pc:sldMk cId="1551908979" sldId="3466"/>
        </pc:sldMkLst>
        <pc:spChg chg="mod">
          <ac:chgData name="Gabriel Jamur" userId="86816ef136e7524d" providerId="LiveId" clId="{7EBF9CF4-130F-46A0-8E04-EAE9B7A2C55C}" dt="2025-08-12T17:05:04.435" v="9" actId="20577"/>
          <ac:spMkLst>
            <pc:docMk/>
            <pc:sldMk cId="1551908979" sldId="3466"/>
            <ac:spMk id="3" creationId="{2CD176FF-35C6-C769-187D-128DBAAEF763}"/>
          </ac:spMkLst>
        </pc:spChg>
      </pc:sldChg>
    </pc:docChg>
  </pc:docChgLst>
  <pc:docChgLst>
    <pc:chgData name="Gabriel Jamur" userId="86816ef136e7524d" providerId="LiveId" clId="{304A6702-E3DF-4AFB-A5BC-3EAED7B84E47}"/>
    <pc:docChg chg="undo custSel addSld delSld modSld sldOrd">
      <pc:chgData name="Gabriel Jamur" userId="86816ef136e7524d" providerId="LiveId" clId="{304A6702-E3DF-4AFB-A5BC-3EAED7B84E47}" dt="2025-08-12T16:39:14.303" v="1723" actId="20577"/>
      <pc:docMkLst>
        <pc:docMk/>
      </pc:docMkLst>
      <pc:sldChg chg="del">
        <pc:chgData name="Gabriel Jamur" userId="86816ef136e7524d" providerId="LiveId" clId="{304A6702-E3DF-4AFB-A5BC-3EAED7B84E47}" dt="2025-08-12T14:26:57.226" v="60" actId="47"/>
        <pc:sldMkLst>
          <pc:docMk/>
          <pc:sldMk cId="375764121" sldId="2551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3770774878" sldId="3008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4112192018" sldId="3010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562524604" sldId="3011"/>
        </pc:sldMkLst>
      </pc:sldChg>
      <pc:sldChg chg="del">
        <pc:chgData name="Gabriel Jamur" userId="86816ef136e7524d" providerId="LiveId" clId="{304A6702-E3DF-4AFB-A5BC-3EAED7B84E47}" dt="2025-08-12T14:26:50.287" v="59" actId="47"/>
        <pc:sldMkLst>
          <pc:docMk/>
          <pc:sldMk cId="3602449036" sldId="3031"/>
        </pc:sldMkLst>
      </pc:sldChg>
      <pc:sldChg chg="del">
        <pc:chgData name="Gabriel Jamur" userId="86816ef136e7524d" providerId="LiveId" clId="{304A6702-E3DF-4AFB-A5BC-3EAED7B84E47}" dt="2025-08-12T14:26:57.226" v="60" actId="47"/>
        <pc:sldMkLst>
          <pc:docMk/>
          <pc:sldMk cId="3759764641" sldId="3069"/>
        </pc:sldMkLst>
      </pc:sldChg>
      <pc:sldChg chg="del">
        <pc:chgData name="Gabriel Jamur" userId="86816ef136e7524d" providerId="LiveId" clId="{304A6702-E3DF-4AFB-A5BC-3EAED7B84E47}" dt="2025-08-12T14:26:57.226" v="60" actId="47"/>
        <pc:sldMkLst>
          <pc:docMk/>
          <pc:sldMk cId="4181753350" sldId="3071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1923999913" sldId="3141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3547908843" sldId="3142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734852683" sldId="3169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4137360502" sldId="3170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935790271" sldId="3180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2425204709" sldId="3183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217906598" sldId="3184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1854131567" sldId="3203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528151981" sldId="3217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162196838" sldId="3219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4212764823" sldId="3220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081370647" sldId="3222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715911799" sldId="3227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776976569" sldId="3228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714671018" sldId="3229"/>
        </pc:sldMkLst>
      </pc:sldChg>
      <pc:sldChg chg="del">
        <pc:chgData name="Gabriel Jamur" userId="86816ef136e7524d" providerId="LiveId" clId="{304A6702-E3DF-4AFB-A5BC-3EAED7B84E47}" dt="2025-08-12T14:32:30.075" v="79" actId="47"/>
        <pc:sldMkLst>
          <pc:docMk/>
          <pc:sldMk cId="82345818" sldId="3230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3218537747" sldId="3231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291432109" sldId="3232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734629114" sldId="3233"/>
        </pc:sldMkLst>
      </pc:sldChg>
      <pc:sldChg chg="del">
        <pc:chgData name="Gabriel Jamur" userId="86816ef136e7524d" providerId="LiveId" clId="{304A6702-E3DF-4AFB-A5BC-3EAED7B84E47}" dt="2025-08-12T14:32:30.075" v="79" actId="47"/>
        <pc:sldMkLst>
          <pc:docMk/>
          <pc:sldMk cId="3132458107" sldId="3235"/>
        </pc:sldMkLst>
      </pc:sldChg>
      <pc:sldChg chg="del">
        <pc:chgData name="Gabriel Jamur" userId="86816ef136e7524d" providerId="LiveId" clId="{304A6702-E3DF-4AFB-A5BC-3EAED7B84E47}" dt="2025-08-12T14:32:30.075" v="79" actId="47"/>
        <pc:sldMkLst>
          <pc:docMk/>
          <pc:sldMk cId="981271007" sldId="3236"/>
        </pc:sldMkLst>
      </pc:sldChg>
      <pc:sldChg chg="del">
        <pc:chgData name="Gabriel Jamur" userId="86816ef136e7524d" providerId="LiveId" clId="{304A6702-E3DF-4AFB-A5BC-3EAED7B84E47}" dt="2025-08-12T14:32:30.075" v="79" actId="47"/>
        <pc:sldMkLst>
          <pc:docMk/>
          <pc:sldMk cId="2548711951" sldId="3237"/>
        </pc:sldMkLst>
      </pc:sldChg>
      <pc:sldChg chg="del">
        <pc:chgData name="Gabriel Jamur" userId="86816ef136e7524d" providerId="LiveId" clId="{304A6702-E3DF-4AFB-A5BC-3EAED7B84E47}" dt="2025-08-12T14:32:30.075" v="79" actId="47"/>
        <pc:sldMkLst>
          <pc:docMk/>
          <pc:sldMk cId="76665361" sldId="3239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765833359" sldId="3240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4082485090" sldId="3243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025991119" sldId="3244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589446413" sldId="3245"/>
        </pc:sldMkLst>
      </pc:sldChg>
      <pc:sldChg chg="modSp mod">
        <pc:chgData name="Gabriel Jamur" userId="86816ef136e7524d" providerId="LiveId" clId="{304A6702-E3DF-4AFB-A5BC-3EAED7B84E47}" dt="2025-08-12T14:26:32.690" v="58" actId="20577"/>
        <pc:sldMkLst>
          <pc:docMk/>
          <pc:sldMk cId="3651067800" sldId="3247"/>
        </pc:sldMkLst>
        <pc:spChg chg="mod">
          <ac:chgData name="Gabriel Jamur" userId="86816ef136e7524d" providerId="LiveId" clId="{304A6702-E3DF-4AFB-A5BC-3EAED7B84E47}" dt="2025-08-12T14:25:52.925" v="36" actId="20577"/>
          <ac:spMkLst>
            <pc:docMk/>
            <pc:sldMk cId="3651067800" sldId="3247"/>
            <ac:spMk id="2" creationId="{14801ABD-7339-4C70-82A3-696BE8EF14DF}"/>
          </ac:spMkLst>
        </pc:spChg>
        <pc:spChg chg="mod">
          <ac:chgData name="Gabriel Jamur" userId="86816ef136e7524d" providerId="LiveId" clId="{304A6702-E3DF-4AFB-A5BC-3EAED7B84E47}" dt="2025-08-12T14:26:32.690" v="58" actId="20577"/>
          <ac:spMkLst>
            <pc:docMk/>
            <pc:sldMk cId="3651067800" sldId="3247"/>
            <ac:spMk id="6" creationId="{849EBC96-F2B6-43D3-A761-898E1D269BC3}"/>
          </ac:spMkLst>
        </pc:spChg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2958738932" sldId="3249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112916039" sldId="3255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190155039" sldId="3262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1794843430" sldId="3266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149899536" sldId="3269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203792156" sldId="3271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07436392" sldId="3285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1594715197" sldId="3287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4186769217" sldId="3295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4104411333" sldId="3296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870291385" sldId="3298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980675622" sldId="3299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54818806" sldId="3301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616931935" sldId="3302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82145168" sldId="3303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431961324" sldId="3304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225127069" sldId="3306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12515010" sldId="3307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391003120" sldId="3308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4198388522" sldId="3309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51575740" sldId="3310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51230141" sldId="3311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1083613620" sldId="3312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271312577" sldId="3313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017139871" sldId="3314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68860362" sldId="3315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1278266251" sldId="3316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4253251710" sldId="3326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378922906" sldId="3404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072420229" sldId="3405"/>
        </pc:sldMkLst>
      </pc:sldChg>
      <pc:sldChg chg="del">
        <pc:chgData name="Gabriel Jamur" userId="86816ef136e7524d" providerId="LiveId" clId="{304A6702-E3DF-4AFB-A5BC-3EAED7B84E47}" dt="2025-08-12T14:26:50.287" v="59" actId="47"/>
        <pc:sldMkLst>
          <pc:docMk/>
          <pc:sldMk cId="2900106282" sldId="3412"/>
        </pc:sldMkLst>
      </pc:sldChg>
      <pc:sldChg chg="del">
        <pc:chgData name="Gabriel Jamur" userId="86816ef136e7524d" providerId="LiveId" clId="{304A6702-E3DF-4AFB-A5BC-3EAED7B84E47}" dt="2025-08-12T14:32:03.374" v="78" actId="47"/>
        <pc:sldMkLst>
          <pc:docMk/>
          <pc:sldMk cId="833770366" sldId="3415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80194169" sldId="3421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3589636187" sldId="3422"/>
        </pc:sldMkLst>
      </pc:sldChg>
      <pc:sldChg chg="del">
        <pc:chgData name="Gabriel Jamur" userId="86816ef136e7524d" providerId="LiveId" clId="{304A6702-E3DF-4AFB-A5BC-3EAED7B84E47}" dt="2025-08-12T14:32:30.075" v="79" actId="47"/>
        <pc:sldMkLst>
          <pc:docMk/>
          <pc:sldMk cId="2046170733" sldId="3423"/>
        </pc:sldMkLst>
      </pc:sldChg>
      <pc:sldChg chg="del">
        <pc:chgData name="Gabriel Jamur" userId="86816ef136e7524d" providerId="LiveId" clId="{304A6702-E3DF-4AFB-A5BC-3EAED7B84E47}" dt="2025-08-12T14:32:35.556" v="80" actId="47"/>
        <pc:sldMkLst>
          <pc:docMk/>
          <pc:sldMk cId="2122023665" sldId="3424"/>
        </pc:sldMkLst>
      </pc:sldChg>
      <pc:sldChg chg="modSp mod">
        <pc:chgData name="Gabriel Jamur" userId="86816ef136e7524d" providerId="LiveId" clId="{304A6702-E3DF-4AFB-A5BC-3EAED7B84E47}" dt="2025-08-12T16:38:45.709" v="1713" actId="20577"/>
        <pc:sldMkLst>
          <pc:docMk/>
          <pc:sldMk cId="1687525675" sldId="3428"/>
        </pc:sldMkLst>
        <pc:spChg chg="mod">
          <ac:chgData name="Gabriel Jamur" userId="86816ef136e7524d" providerId="LiveId" clId="{304A6702-E3DF-4AFB-A5BC-3EAED7B84E47}" dt="2025-08-12T16:38:45.709" v="1713" actId="20577"/>
          <ac:spMkLst>
            <pc:docMk/>
            <pc:sldMk cId="1687525675" sldId="3428"/>
            <ac:spMk id="8" creationId="{CEEC9D68-1569-4349-AFE3-0FC1A4F5CB44}"/>
          </ac:spMkLst>
        </pc:spChg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3414180508" sldId="3429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2400173977" sldId="3430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2044566389" sldId="3431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692606831" sldId="3433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252949506" sldId="3434"/>
        </pc:sldMkLst>
      </pc:sldChg>
      <pc:sldChg chg="del">
        <pc:chgData name="Gabriel Jamur" userId="86816ef136e7524d" providerId="LiveId" clId="{304A6702-E3DF-4AFB-A5BC-3EAED7B84E47}" dt="2025-08-12T14:32:53.646" v="81" actId="47"/>
        <pc:sldMkLst>
          <pc:docMk/>
          <pc:sldMk cId="4230949176" sldId="3435"/>
        </pc:sldMkLst>
      </pc:sldChg>
      <pc:sldChg chg="del">
        <pc:chgData name="Gabriel Jamur" userId="86816ef136e7524d" providerId="LiveId" clId="{304A6702-E3DF-4AFB-A5BC-3EAED7B84E47}" dt="2025-08-12T14:33:01.609" v="82" actId="47"/>
        <pc:sldMkLst>
          <pc:docMk/>
          <pc:sldMk cId="2550772840" sldId="3436"/>
        </pc:sldMkLst>
      </pc:sldChg>
      <pc:sldChg chg="ord">
        <pc:chgData name="Gabriel Jamur" userId="86816ef136e7524d" providerId="LiveId" clId="{304A6702-E3DF-4AFB-A5BC-3EAED7B84E47}" dt="2025-08-12T14:33:03.931" v="84"/>
        <pc:sldMkLst>
          <pc:docMk/>
          <pc:sldMk cId="2640516906" sldId="3437"/>
        </pc:sldMkLst>
      </pc:sldChg>
      <pc:sldChg chg="ord">
        <pc:chgData name="Gabriel Jamur" userId="86816ef136e7524d" providerId="LiveId" clId="{304A6702-E3DF-4AFB-A5BC-3EAED7B84E47}" dt="2025-08-12T14:34:02.068" v="86"/>
        <pc:sldMkLst>
          <pc:docMk/>
          <pc:sldMk cId="3930661906" sldId="3438"/>
        </pc:sldMkLst>
      </pc:sldChg>
      <pc:sldChg chg="add del">
        <pc:chgData name="Gabriel Jamur" userId="86816ef136e7524d" providerId="LiveId" clId="{304A6702-E3DF-4AFB-A5BC-3EAED7B84E47}" dt="2025-08-12T14:36:15.035" v="92" actId="47"/>
        <pc:sldMkLst>
          <pc:docMk/>
          <pc:sldMk cId="1163024654" sldId="3439"/>
        </pc:sldMkLst>
      </pc:sldChg>
      <pc:sldChg chg="add del">
        <pc:chgData name="Gabriel Jamur" userId="86816ef136e7524d" providerId="LiveId" clId="{304A6702-E3DF-4AFB-A5BC-3EAED7B84E47}" dt="2025-08-12T14:36:15.035" v="92" actId="47"/>
        <pc:sldMkLst>
          <pc:docMk/>
          <pc:sldMk cId="101122671" sldId="3440"/>
        </pc:sldMkLst>
      </pc:sldChg>
      <pc:sldChg chg="ord">
        <pc:chgData name="Gabriel Jamur" userId="86816ef136e7524d" providerId="LiveId" clId="{304A6702-E3DF-4AFB-A5BC-3EAED7B84E47}" dt="2025-08-12T14:38:14.100" v="95"/>
        <pc:sldMkLst>
          <pc:docMk/>
          <pc:sldMk cId="3070223558" sldId="3441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1323365805" sldId="3442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718175768" sldId="3444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983756131" sldId="3446"/>
        </pc:sldMkLst>
      </pc:sldChg>
      <pc:sldChg chg="ord">
        <pc:chgData name="Gabriel Jamur" userId="86816ef136e7524d" providerId="LiveId" clId="{304A6702-E3DF-4AFB-A5BC-3EAED7B84E47}" dt="2025-08-12T14:34:03.524" v="88"/>
        <pc:sldMkLst>
          <pc:docMk/>
          <pc:sldMk cId="472140458" sldId="3447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969015049" sldId="3448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2812915525" sldId="3450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771672918" sldId="3451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685364674" sldId="3452"/>
        </pc:sldMkLst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2123327107" sldId="3453"/>
        </pc:sldMkLst>
      </pc:sldChg>
      <pc:sldChg chg="del">
        <pc:chgData name="Gabriel Jamur" userId="86816ef136e7524d" providerId="LiveId" clId="{304A6702-E3DF-4AFB-A5BC-3EAED7B84E47}" dt="2025-08-12T14:26:57.226" v="60" actId="47"/>
        <pc:sldMkLst>
          <pc:docMk/>
          <pc:sldMk cId="1595040680" sldId="3454"/>
        </pc:sldMkLst>
      </pc:sldChg>
      <pc:sldChg chg="del">
        <pc:chgData name="Gabriel Jamur" userId="86816ef136e7524d" providerId="LiveId" clId="{304A6702-E3DF-4AFB-A5BC-3EAED7B84E47}" dt="2025-08-12T14:26:57.226" v="60" actId="47"/>
        <pc:sldMkLst>
          <pc:docMk/>
          <pc:sldMk cId="3509774820" sldId="3455"/>
        </pc:sldMkLst>
      </pc:sldChg>
      <pc:sldChg chg="modSp mod ord">
        <pc:chgData name="Gabriel Jamur" userId="86816ef136e7524d" providerId="LiveId" clId="{304A6702-E3DF-4AFB-A5BC-3EAED7B84E47}" dt="2025-08-12T14:31:57.440" v="77"/>
        <pc:sldMkLst>
          <pc:docMk/>
          <pc:sldMk cId="3307529094" sldId="3456"/>
        </pc:sldMkLst>
        <pc:spChg chg="mod">
          <ac:chgData name="Gabriel Jamur" userId="86816ef136e7524d" providerId="LiveId" clId="{304A6702-E3DF-4AFB-A5BC-3EAED7B84E47}" dt="2025-08-12T14:27:31.779" v="75" actId="20577"/>
          <ac:spMkLst>
            <pc:docMk/>
            <pc:sldMk cId="3307529094" sldId="3456"/>
            <ac:spMk id="5" creationId="{7E822A2E-FDC5-F7C3-2B49-0C1275E80CBE}"/>
          </ac:spMkLst>
        </pc:spChg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3379472735" sldId="3458"/>
        </pc:sldMkLst>
      </pc:sldChg>
      <pc:sldChg chg="addSp delSp modSp add mod ord">
        <pc:chgData name="Gabriel Jamur" userId="86816ef136e7524d" providerId="LiveId" clId="{304A6702-E3DF-4AFB-A5BC-3EAED7B84E47}" dt="2025-08-12T14:41:01.200" v="120"/>
        <pc:sldMkLst>
          <pc:docMk/>
          <pc:sldMk cId="1054359601" sldId="3460"/>
        </pc:sldMkLst>
        <pc:spChg chg="mod">
          <ac:chgData name="Gabriel Jamur" userId="86816ef136e7524d" providerId="LiveId" clId="{304A6702-E3DF-4AFB-A5BC-3EAED7B84E47}" dt="2025-08-12T14:40:40.106" v="114" actId="20577"/>
          <ac:spMkLst>
            <pc:docMk/>
            <pc:sldMk cId="1054359601" sldId="3460"/>
            <ac:spMk id="2" creationId="{3A11011F-D6A0-1307-F37A-716E0F2E8988}"/>
          </ac:spMkLst>
        </pc:spChg>
        <pc:picChg chg="add mod">
          <ac:chgData name="Gabriel Jamur" userId="86816ef136e7524d" providerId="LiveId" clId="{304A6702-E3DF-4AFB-A5BC-3EAED7B84E47}" dt="2025-08-12T14:40:51.987" v="118" actId="1076"/>
          <ac:picMkLst>
            <pc:docMk/>
            <pc:sldMk cId="1054359601" sldId="3460"/>
            <ac:picMk id="5" creationId="{01947CFF-3C91-71A3-080B-E3F7D06C9F00}"/>
          </ac:picMkLst>
        </pc:picChg>
        <pc:picChg chg="del">
          <ac:chgData name="Gabriel Jamur" userId="86816ef136e7524d" providerId="LiveId" clId="{304A6702-E3DF-4AFB-A5BC-3EAED7B84E47}" dt="2025-08-12T14:40:42.281" v="115" actId="478"/>
          <ac:picMkLst>
            <pc:docMk/>
            <pc:sldMk cId="1054359601" sldId="3460"/>
            <ac:picMk id="7" creationId="{D7ED300C-7BE5-1A72-A2C0-F361FC6FD24C}"/>
          </ac:picMkLst>
        </pc:picChg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3383758697" sldId="3460"/>
        </pc:sldMkLst>
      </pc:sldChg>
      <pc:sldChg chg="addSp delSp modSp new mod">
        <pc:chgData name="Gabriel Jamur" userId="86816ef136e7524d" providerId="LiveId" clId="{304A6702-E3DF-4AFB-A5BC-3EAED7B84E47}" dt="2025-08-12T14:45:05.615" v="146" actId="20577"/>
        <pc:sldMkLst>
          <pc:docMk/>
          <pc:sldMk cId="499735286" sldId="3461"/>
        </pc:sldMkLst>
        <pc:spChg chg="mod">
          <ac:chgData name="Gabriel Jamur" userId="86816ef136e7524d" providerId="LiveId" clId="{304A6702-E3DF-4AFB-A5BC-3EAED7B84E47}" dt="2025-08-12T14:45:05.615" v="146" actId="20577"/>
          <ac:spMkLst>
            <pc:docMk/>
            <pc:sldMk cId="499735286" sldId="3461"/>
            <ac:spMk id="2" creationId="{F96CE1A0-354D-D6A5-C79B-A7B85EB54756}"/>
          </ac:spMkLst>
        </pc:spChg>
        <pc:spChg chg="del">
          <ac:chgData name="Gabriel Jamur" userId="86816ef136e7524d" providerId="LiveId" clId="{304A6702-E3DF-4AFB-A5BC-3EAED7B84E47}" dt="2025-08-12T14:44:56.067" v="122" actId="22"/>
          <ac:spMkLst>
            <pc:docMk/>
            <pc:sldMk cId="499735286" sldId="3461"/>
            <ac:spMk id="3" creationId="{3BA41C4D-DA86-A2F6-326D-BED88C7444FC}"/>
          </ac:spMkLst>
        </pc:spChg>
        <pc:picChg chg="add mod ord">
          <ac:chgData name="Gabriel Jamur" userId="86816ef136e7524d" providerId="LiveId" clId="{304A6702-E3DF-4AFB-A5BC-3EAED7B84E47}" dt="2025-08-12T14:44:56.067" v="122" actId="22"/>
          <ac:picMkLst>
            <pc:docMk/>
            <pc:sldMk cId="499735286" sldId="3461"/>
            <ac:picMk id="5" creationId="{1EE7C504-A8B6-80E8-83DA-FAA03EA23D54}"/>
          </ac:picMkLst>
        </pc:picChg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2856053705" sldId="3461"/>
        </pc:sldMkLst>
      </pc:sldChg>
      <pc:sldChg chg="addSp delSp modSp new mod">
        <pc:chgData name="Gabriel Jamur" userId="86816ef136e7524d" providerId="LiveId" clId="{304A6702-E3DF-4AFB-A5BC-3EAED7B84E47}" dt="2025-08-12T14:49:26.120" v="194" actId="1076"/>
        <pc:sldMkLst>
          <pc:docMk/>
          <pc:sldMk cId="979354832" sldId="3462"/>
        </pc:sldMkLst>
        <pc:spChg chg="mod">
          <ac:chgData name="Gabriel Jamur" userId="86816ef136e7524d" providerId="LiveId" clId="{304A6702-E3DF-4AFB-A5BC-3EAED7B84E47}" dt="2025-08-12T14:47:08.553" v="189" actId="20577"/>
          <ac:spMkLst>
            <pc:docMk/>
            <pc:sldMk cId="979354832" sldId="3462"/>
            <ac:spMk id="2" creationId="{C6291DE5-542A-0239-AB37-E2C3C0469B8E}"/>
          </ac:spMkLst>
        </pc:spChg>
        <pc:spChg chg="del">
          <ac:chgData name="Gabriel Jamur" userId="86816ef136e7524d" providerId="LiveId" clId="{304A6702-E3DF-4AFB-A5BC-3EAED7B84E47}" dt="2025-08-12T14:49:03.588" v="190"/>
          <ac:spMkLst>
            <pc:docMk/>
            <pc:sldMk cId="979354832" sldId="3462"/>
            <ac:spMk id="3" creationId="{3E47170A-3175-D580-5BB1-6E21F9349CBA}"/>
          </ac:spMkLst>
        </pc:spChg>
        <pc:picChg chg="add mod">
          <ac:chgData name="Gabriel Jamur" userId="86816ef136e7524d" providerId="LiveId" clId="{304A6702-E3DF-4AFB-A5BC-3EAED7B84E47}" dt="2025-08-12T14:49:26.120" v="194" actId="1076"/>
          <ac:picMkLst>
            <pc:docMk/>
            <pc:sldMk cId="979354832" sldId="3462"/>
            <ac:picMk id="1026" creationId="{32D858A1-ECD9-431D-7D38-D53D061EF00C}"/>
          </ac:picMkLst>
        </pc:picChg>
      </pc:sldChg>
      <pc:sldChg chg="del">
        <pc:chgData name="Gabriel Jamur" userId="86816ef136e7524d" providerId="LiveId" clId="{304A6702-E3DF-4AFB-A5BC-3EAED7B84E47}" dt="2025-08-12T14:34:32.032" v="89" actId="47"/>
        <pc:sldMkLst>
          <pc:docMk/>
          <pc:sldMk cId="2376942261" sldId="3462"/>
        </pc:sldMkLst>
      </pc:sldChg>
      <pc:sldChg chg="addSp delSp modSp new mod modClrScheme chgLayout">
        <pc:chgData name="Gabriel Jamur" userId="86816ef136e7524d" providerId="LiveId" clId="{304A6702-E3DF-4AFB-A5BC-3EAED7B84E47}" dt="2025-08-12T14:59:28.549" v="202" actId="1076"/>
        <pc:sldMkLst>
          <pc:docMk/>
          <pc:sldMk cId="1648729016" sldId="3463"/>
        </pc:sldMkLst>
        <pc:spChg chg="del">
          <ac:chgData name="Gabriel Jamur" userId="86816ef136e7524d" providerId="LiveId" clId="{304A6702-E3DF-4AFB-A5BC-3EAED7B84E47}" dt="2025-08-12T14:58:19.806" v="197" actId="700"/>
          <ac:spMkLst>
            <pc:docMk/>
            <pc:sldMk cId="1648729016" sldId="3463"/>
            <ac:spMk id="2" creationId="{57094840-5FB4-1F13-5993-3B99279602FE}"/>
          </ac:spMkLst>
        </pc:spChg>
        <pc:spChg chg="del">
          <ac:chgData name="Gabriel Jamur" userId="86816ef136e7524d" providerId="LiveId" clId="{304A6702-E3DF-4AFB-A5BC-3EAED7B84E47}" dt="2025-08-12T14:58:19.806" v="197" actId="700"/>
          <ac:spMkLst>
            <pc:docMk/>
            <pc:sldMk cId="1648729016" sldId="3463"/>
            <ac:spMk id="3" creationId="{853A674E-72B2-E252-97E9-AA9BC7D7E71A}"/>
          </ac:spMkLst>
        </pc:spChg>
        <pc:picChg chg="add del">
          <ac:chgData name="Gabriel Jamur" userId="86816ef136e7524d" providerId="LiveId" clId="{304A6702-E3DF-4AFB-A5BC-3EAED7B84E47}" dt="2025-08-12T14:58:29.107" v="199" actId="478"/>
          <ac:picMkLst>
            <pc:docMk/>
            <pc:sldMk cId="1648729016" sldId="3463"/>
            <ac:picMk id="5" creationId="{86018796-B758-5185-9949-5D15B78B37A0}"/>
          </ac:picMkLst>
        </pc:picChg>
        <pc:picChg chg="add mod">
          <ac:chgData name="Gabriel Jamur" userId="86816ef136e7524d" providerId="LiveId" clId="{304A6702-E3DF-4AFB-A5BC-3EAED7B84E47}" dt="2025-08-12T14:59:28.549" v="202" actId="1076"/>
          <ac:picMkLst>
            <pc:docMk/>
            <pc:sldMk cId="1648729016" sldId="3463"/>
            <ac:picMk id="7" creationId="{D6899362-7319-776C-194F-70CF627FEB2F}"/>
          </ac:picMkLst>
        </pc:picChg>
      </pc:sldChg>
      <pc:sldChg chg="del">
        <pc:chgData name="Gabriel Jamur" userId="86816ef136e7524d" providerId="LiveId" clId="{304A6702-E3DF-4AFB-A5BC-3EAED7B84E47}" dt="2025-08-12T14:35:11.426" v="90" actId="47"/>
        <pc:sldMkLst>
          <pc:docMk/>
          <pc:sldMk cId="2946007807" sldId="3463"/>
        </pc:sldMkLst>
      </pc:sldChg>
      <pc:sldChg chg="new del">
        <pc:chgData name="Gabriel Jamur" userId="86816ef136e7524d" providerId="LiveId" clId="{304A6702-E3DF-4AFB-A5BC-3EAED7B84E47}" dt="2025-08-12T14:52:27.690" v="195" actId="47"/>
        <pc:sldMkLst>
          <pc:docMk/>
          <pc:sldMk cId="2995398402" sldId="3463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378555543" sldId="3464"/>
        </pc:sldMkLst>
      </pc:sldChg>
      <pc:sldChg chg="addSp modSp new mod">
        <pc:chgData name="Gabriel Jamur" userId="86816ef136e7524d" providerId="LiveId" clId="{304A6702-E3DF-4AFB-A5BC-3EAED7B84E47}" dt="2025-08-12T16:17:07.015" v="854"/>
        <pc:sldMkLst>
          <pc:docMk/>
          <pc:sldMk cId="2292542799" sldId="3464"/>
        </pc:sldMkLst>
        <pc:picChg chg="add mod">
          <ac:chgData name="Gabriel Jamur" userId="86816ef136e7524d" providerId="LiveId" clId="{304A6702-E3DF-4AFB-A5BC-3EAED7B84E47}" dt="2025-08-12T16:17:07.015" v="854"/>
          <ac:picMkLst>
            <pc:docMk/>
            <pc:sldMk cId="2292542799" sldId="3464"/>
            <ac:picMk id="3" creationId="{0D3F77EB-B772-11D2-A280-5A3381E2B0A0}"/>
          </ac:picMkLst>
        </pc:picChg>
      </pc:sldChg>
      <pc:sldChg chg="delSp new del mod">
        <pc:chgData name="Gabriel Jamur" userId="86816ef136e7524d" providerId="LiveId" clId="{304A6702-E3DF-4AFB-A5BC-3EAED7B84E47}" dt="2025-08-12T16:38:26.155" v="1696" actId="47"/>
        <pc:sldMkLst>
          <pc:docMk/>
          <pc:sldMk cId="3434859497" sldId="3465"/>
        </pc:sldMkLst>
        <pc:spChg chg="del">
          <ac:chgData name="Gabriel Jamur" userId="86816ef136e7524d" providerId="LiveId" clId="{304A6702-E3DF-4AFB-A5BC-3EAED7B84E47}" dt="2025-08-12T16:08:17.251" v="206" actId="478"/>
          <ac:spMkLst>
            <pc:docMk/>
            <pc:sldMk cId="3434859497" sldId="3465"/>
            <ac:spMk id="2" creationId="{6096D589-5A65-6682-55EC-B83618126D33}"/>
          </ac:spMkLst>
        </pc:spChg>
      </pc:sldChg>
      <pc:sldChg chg="addSp modSp new mod modClrScheme chgLayout">
        <pc:chgData name="Gabriel Jamur" userId="86816ef136e7524d" providerId="LiveId" clId="{304A6702-E3DF-4AFB-A5BC-3EAED7B84E47}" dt="2025-08-12T16:38:12.203" v="1695" actId="20577"/>
        <pc:sldMkLst>
          <pc:docMk/>
          <pc:sldMk cId="1551908979" sldId="3466"/>
        </pc:sldMkLst>
        <pc:spChg chg="add mod">
          <ac:chgData name="Gabriel Jamur" userId="86816ef136e7524d" providerId="LiveId" clId="{304A6702-E3DF-4AFB-A5BC-3EAED7B84E47}" dt="2025-08-12T16:12:10.869" v="238" actId="20577"/>
          <ac:spMkLst>
            <pc:docMk/>
            <pc:sldMk cId="1551908979" sldId="3466"/>
            <ac:spMk id="2" creationId="{6777981C-9F21-5B13-F0A6-F0D3FC56C96B}"/>
          </ac:spMkLst>
        </pc:spChg>
        <pc:spChg chg="add mod">
          <ac:chgData name="Gabriel Jamur" userId="86816ef136e7524d" providerId="LiveId" clId="{304A6702-E3DF-4AFB-A5BC-3EAED7B84E47}" dt="2025-08-12T16:38:12.203" v="1695" actId="20577"/>
          <ac:spMkLst>
            <pc:docMk/>
            <pc:sldMk cId="1551908979" sldId="3466"/>
            <ac:spMk id="3" creationId="{2CD176FF-35C6-C769-187D-128DBAAEF763}"/>
          </ac:spMkLst>
        </pc:spChg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809124744" sldId="3466"/>
        </pc:sldMkLst>
      </pc:sldChg>
      <pc:sldChg chg="addSp delSp modSp add mod chgLayout">
        <pc:chgData name="Gabriel Jamur" userId="86816ef136e7524d" providerId="LiveId" clId="{304A6702-E3DF-4AFB-A5BC-3EAED7B84E47}" dt="2025-08-12T16:26:05.197" v="1256" actId="20577"/>
        <pc:sldMkLst>
          <pc:docMk/>
          <pc:sldMk cId="1262458147" sldId="3467"/>
        </pc:sldMkLst>
        <pc:spChg chg="mod ord">
          <ac:chgData name="Gabriel Jamur" userId="86816ef136e7524d" providerId="LiveId" clId="{304A6702-E3DF-4AFB-A5BC-3EAED7B84E47}" dt="2025-08-12T16:22:05.211" v="1012" actId="700"/>
          <ac:spMkLst>
            <pc:docMk/>
            <pc:sldMk cId="1262458147" sldId="3467"/>
            <ac:spMk id="2" creationId="{05C83675-81F9-E856-A4D3-073DA18E3D59}"/>
          </ac:spMkLst>
        </pc:spChg>
        <pc:spChg chg="add mod ord">
          <ac:chgData name="Gabriel Jamur" userId="86816ef136e7524d" providerId="LiveId" clId="{304A6702-E3DF-4AFB-A5BC-3EAED7B84E47}" dt="2025-08-12T16:26:05.197" v="1256" actId="20577"/>
          <ac:spMkLst>
            <pc:docMk/>
            <pc:sldMk cId="1262458147" sldId="3467"/>
            <ac:spMk id="4" creationId="{CAE5AF60-5ABC-15C5-0D6F-8C72E8AB37A5}"/>
          </ac:spMkLst>
        </pc:spChg>
        <pc:picChg chg="del">
          <ac:chgData name="Gabriel Jamur" userId="86816ef136e7524d" providerId="LiveId" clId="{304A6702-E3DF-4AFB-A5BC-3EAED7B84E47}" dt="2025-08-12T16:22:02.407" v="1011" actId="478"/>
          <ac:picMkLst>
            <pc:docMk/>
            <pc:sldMk cId="1262458147" sldId="3467"/>
            <ac:picMk id="5" creationId="{60AAA91D-C02F-4D0F-2CF4-55D6EA3B1D5D}"/>
          </ac:picMkLst>
        </pc:picChg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2229602980" sldId="3467"/>
        </pc:sldMkLst>
      </pc:sldChg>
      <pc:sldChg chg="addSp delSp modSp new mod">
        <pc:chgData name="Gabriel Jamur" userId="86816ef136e7524d" providerId="LiveId" clId="{304A6702-E3DF-4AFB-A5BC-3EAED7B84E47}" dt="2025-08-12T16:39:14.303" v="1723" actId="20577"/>
        <pc:sldMkLst>
          <pc:docMk/>
          <pc:sldMk cId="2833733871" sldId="3468"/>
        </pc:sldMkLst>
        <pc:spChg chg="del">
          <ac:chgData name="Gabriel Jamur" userId="86816ef136e7524d" providerId="LiveId" clId="{304A6702-E3DF-4AFB-A5BC-3EAED7B84E47}" dt="2025-08-12T16:28:51.073" v="1359" actId="931"/>
          <ac:spMkLst>
            <pc:docMk/>
            <pc:sldMk cId="2833733871" sldId="3468"/>
            <ac:spMk id="2" creationId="{83A6DAF8-F87A-8F77-F4B2-236DEB741EFB}"/>
          </ac:spMkLst>
        </pc:spChg>
        <pc:spChg chg="add mod">
          <ac:chgData name="Gabriel Jamur" userId="86816ef136e7524d" providerId="LiveId" clId="{304A6702-E3DF-4AFB-A5BC-3EAED7B84E47}" dt="2025-08-12T16:29:03.949" v="1361"/>
          <ac:spMkLst>
            <pc:docMk/>
            <pc:sldMk cId="2833733871" sldId="3468"/>
            <ac:spMk id="5" creationId="{2EA5682F-2661-4B61-B1A1-FB69A942109E}"/>
          </ac:spMkLst>
        </pc:spChg>
        <pc:spChg chg="add mod">
          <ac:chgData name="Gabriel Jamur" userId="86816ef136e7524d" providerId="LiveId" clId="{304A6702-E3DF-4AFB-A5BC-3EAED7B84E47}" dt="2025-08-12T16:39:14.303" v="1723" actId="20577"/>
          <ac:spMkLst>
            <pc:docMk/>
            <pc:sldMk cId="2833733871" sldId="3468"/>
            <ac:spMk id="6" creationId="{D5251FB8-7D90-B08C-0A78-9C3644A6FD4B}"/>
          </ac:spMkLst>
        </pc:spChg>
        <pc:picChg chg="add mod">
          <ac:chgData name="Gabriel Jamur" userId="86816ef136e7524d" providerId="LiveId" clId="{304A6702-E3DF-4AFB-A5BC-3EAED7B84E47}" dt="2025-08-12T16:28:52.963" v="1360" actId="27614"/>
          <ac:picMkLst>
            <pc:docMk/>
            <pc:sldMk cId="2833733871" sldId="3468"/>
            <ac:picMk id="4" creationId="{537C5F52-F42A-D51E-6E81-56CB8FCB39D4}"/>
          </ac:picMkLst>
        </pc:picChg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3497815880" sldId="3468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653709981" sldId="3469"/>
        </pc:sldMkLst>
      </pc:sldChg>
      <pc:sldChg chg="addSp delSp modSp add mod">
        <pc:chgData name="Gabriel Jamur" userId="86816ef136e7524d" providerId="LiveId" clId="{304A6702-E3DF-4AFB-A5BC-3EAED7B84E47}" dt="2025-08-12T16:30:34.571" v="1446" actId="20577"/>
        <pc:sldMkLst>
          <pc:docMk/>
          <pc:sldMk cId="3775707655" sldId="3469"/>
        </pc:sldMkLst>
        <pc:spChg chg="add del mod">
          <ac:chgData name="Gabriel Jamur" userId="86816ef136e7524d" providerId="LiveId" clId="{304A6702-E3DF-4AFB-A5BC-3EAED7B84E47}" dt="2025-08-12T16:30:07.259" v="1389" actId="931"/>
          <ac:spMkLst>
            <pc:docMk/>
            <pc:sldMk cId="3775707655" sldId="3469"/>
            <ac:spMk id="3" creationId="{CEBF3B86-4025-5E29-B6D9-4FD6A5DD5C86}"/>
          </ac:spMkLst>
        </pc:spChg>
        <pc:spChg chg="mod">
          <ac:chgData name="Gabriel Jamur" userId="86816ef136e7524d" providerId="LiveId" clId="{304A6702-E3DF-4AFB-A5BC-3EAED7B84E47}" dt="2025-08-12T16:30:19.414" v="1392" actId="1076"/>
          <ac:spMkLst>
            <pc:docMk/>
            <pc:sldMk cId="3775707655" sldId="3469"/>
            <ac:spMk id="5" creationId="{E30A1B26-2C94-C7AA-A225-C6A7AE4323D3}"/>
          </ac:spMkLst>
        </pc:spChg>
        <pc:spChg chg="mod">
          <ac:chgData name="Gabriel Jamur" userId="86816ef136e7524d" providerId="LiveId" clId="{304A6702-E3DF-4AFB-A5BC-3EAED7B84E47}" dt="2025-08-12T16:30:34.571" v="1446" actId="20577"/>
          <ac:spMkLst>
            <pc:docMk/>
            <pc:sldMk cId="3775707655" sldId="3469"/>
            <ac:spMk id="6" creationId="{4905C3D0-C1FB-7B5D-4948-23CB2C543B15}"/>
          </ac:spMkLst>
        </pc:spChg>
        <pc:picChg chg="del">
          <ac:chgData name="Gabriel Jamur" userId="86816ef136e7524d" providerId="LiveId" clId="{304A6702-E3DF-4AFB-A5BC-3EAED7B84E47}" dt="2025-08-12T16:29:32.725" v="1388" actId="478"/>
          <ac:picMkLst>
            <pc:docMk/>
            <pc:sldMk cId="3775707655" sldId="3469"/>
            <ac:picMk id="4" creationId="{466CEC5E-9B9D-33B8-BBD1-BF18DB282DB0}"/>
          </ac:picMkLst>
        </pc:picChg>
        <pc:picChg chg="add mod ord">
          <ac:chgData name="Gabriel Jamur" userId="86816ef136e7524d" providerId="LiveId" clId="{304A6702-E3DF-4AFB-A5BC-3EAED7B84E47}" dt="2025-08-12T16:30:12.045" v="1391" actId="167"/>
          <ac:picMkLst>
            <pc:docMk/>
            <pc:sldMk cId="3775707655" sldId="3469"/>
            <ac:picMk id="8" creationId="{72B85D98-B186-D31B-3B32-26A999D16F47}"/>
          </ac:picMkLst>
        </pc:picChg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406433162" sldId="3470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778826222" sldId="3471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563659861" sldId="3472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603385813" sldId="3473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509472087" sldId="3474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1559347455" sldId="3475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3424247658" sldId="3476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2270038342" sldId="3477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2820566176" sldId="3478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3912319046" sldId="3479"/>
        </pc:sldMkLst>
      </pc:sldChg>
      <pc:sldChg chg="add del">
        <pc:chgData name="Gabriel Jamur" userId="86816ef136e7524d" providerId="LiveId" clId="{304A6702-E3DF-4AFB-A5BC-3EAED7B84E47}" dt="2025-08-12T14:38:02.713" v="93" actId="47"/>
        <pc:sldMkLst>
          <pc:docMk/>
          <pc:sldMk cId="316395037" sldId="3480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291860265" sldId="3481"/>
        </pc:sldMkLst>
      </pc:sldChg>
      <pc:sldChg chg="add del">
        <pc:chgData name="Gabriel Jamur" userId="86816ef136e7524d" providerId="LiveId" clId="{304A6702-E3DF-4AFB-A5BC-3EAED7B84E47}" dt="2025-08-12T14:38:46.977" v="96" actId="47"/>
        <pc:sldMkLst>
          <pc:docMk/>
          <pc:sldMk cId="900909744" sldId="34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F439B-391B-4B41-826A-951FCF412C34}" type="datetimeFigureOut">
              <a:rPr lang="en-US" smtClean="0"/>
              <a:t>8/12/2025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A0038-7055-434C-B6C4-B8C69565C600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86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66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9BF2D20-DAE2-42DC-9AB8-77B7B38D73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11353800 w 11353800"/>
              <a:gd name="connsiteY5" fmla="*/ 0 h 5791201"/>
              <a:gd name="connsiteX6" fmla="*/ 11353800 w 11353800"/>
              <a:gd name="connsiteY6" fmla="*/ 5791200 h 5791201"/>
              <a:gd name="connsiteX7" fmla="*/ 6662737 w 11353800"/>
              <a:gd name="connsiteY7" fmla="*/ 5791200 h 5791201"/>
              <a:gd name="connsiteX8" fmla="*/ 6662737 w 11353800"/>
              <a:gd name="connsiteY8" fmla="*/ 2531373 h 5791201"/>
              <a:gd name="connsiteX9" fmla="*/ 1 w 11353800"/>
              <a:gd name="connsiteY9" fmla="*/ 2531373 h 5791201"/>
              <a:gd name="connsiteX10" fmla="*/ 1 w 11353800"/>
              <a:gd name="connsiteY10" fmla="*/ 5791200 h 5791201"/>
              <a:gd name="connsiteX11" fmla="*/ 0 w 11353800"/>
              <a:gd name="connsiteY11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11353800" y="0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5486400"/>
            <a:ext cx="6548438" cy="304801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399467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55077"/>
            <a:ext cx="6548438" cy="2831323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1A616-4D84-4BF3-86C7-9F1BBDAD3A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5486400"/>
            <a:ext cx="6548438" cy="69758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725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4744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4535-13A9-914D-A6BC-97AFF28830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0"/>
            <a:ext cx="10896600" cy="893218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D75C1F3A-BBBB-2946-BF9D-CD1C4898C83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8200" y="1690688"/>
            <a:ext cx="10896600" cy="486251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43A40995-514F-A74C-B120-F2ADB49206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914483"/>
            <a:ext cx="10896600" cy="60288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spc="300">
                <a:solidFill>
                  <a:schemeClr val="tx2"/>
                </a:solidFill>
              </a:defRPr>
            </a:lvl1pPr>
            <a:lvl2pPr>
              <a:defRPr sz="1100">
                <a:solidFill>
                  <a:schemeClr val="tx2"/>
                </a:solidFill>
              </a:defRPr>
            </a:lvl2pPr>
            <a:lvl3pPr>
              <a:defRPr sz="1050">
                <a:solidFill>
                  <a:schemeClr val="tx2"/>
                </a:solidFill>
              </a:defRPr>
            </a:lvl3pPr>
            <a:lvl4pPr>
              <a:defRPr sz="100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8508298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pt-BR"/>
              <a:t>Clique para editar o título Mestre</a:t>
            </a:r>
            <a:endParaRPr lang="en-Z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B3D6EB-0B4B-4C00-A78E-E618E038C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3386122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6FC21-A32D-44DC-BED7-08CEBB3B90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B2B6249-6B58-2F44-83C2-208195C23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6"/>
            <a:ext cx="3932237" cy="1868896"/>
          </a:xfrm>
        </p:spPr>
        <p:txBody>
          <a:bodyPr anchor="b"/>
          <a:lstStyle/>
          <a:p>
            <a:r>
              <a:rPr lang="pt-BR"/>
              <a:t>Clique para editar o título Mestre</a:t>
            </a:r>
            <a:endParaRPr lang="en-ZA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6353079-34E7-4CF0-8300-BCC1060B3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856322"/>
            <a:ext cx="3932237" cy="301266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04B7B3E-1EE1-4212-9F4F-0C7DC6C1584F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5180012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13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8259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972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ão Cent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DF9A04-C1F3-418F-B85A-7E032B9BC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7733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3EE4273-5B11-44D2-BB30-AB361AEA56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0"/>
            <a:ext cx="11353800" cy="5791201"/>
          </a:xfrm>
          <a:custGeom>
            <a:avLst/>
            <a:gdLst>
              <a:gd name="connsiteX0" fmla="*/ 1 w 11353800"/>
              <a:gd name="connsiteY0" fmla="*/ 5791200 h 5791201"/>
              <a:gd name="connsiteX1" fmla="*/ 6662737 w 11353800"/>
              <a:gd name="connsiteY1" fmla="*/ 5791200 h 5791201"/>
              <a:gd name="connsiteX2" fmla="*/ 6662737 w 11353800"/>
              <a:gd name="connsiteY2" fmla="*/ 5791201 h 5791201"/>
              <a:gd name="connsiteX3" fmla="*/ 1 w 11353800"/>
              <a:gd name="connsiteY3" fmla="*/ 5791201 h 5791201"/>
              <a:gd name="connsiteX4" fmla="*/ 0 w 11353800"/>
              <a:gd name="connsiteY4" fmla="*/ 0 h 5791201"/>
              <a:gd name="connsiteX5" fmla="*/ 8012252 w 11353800"/>
              <a:gd name="connsiteY5" fmla="*/ 0 h 5791201"/>
              <a:gd name="connsiteX6" fmla="*/ 8012252 w 11353800"/>
              <a:gd name="connsiteY6" fmla="*/ 1892595 h 5791201"/>
              <a:gd name="connsiteX7" fmla="*/ 11353800 w 11353800"/>
              <a:gd name="connsiteY7" fmla="*/ 1892595 h 5791201"/>
              <a:gd name="connsiteX8" fmla="*/ 11353800 w 11353800"/>
              <a:gd name="connsiteY8" fmla="*/ 5791200 h 5791201"/>
              <a:gd name="connsiteX9" fmla="*/ 6662737 w 11353800"/>
              <a:gd name="connsiteY9" fmla="*/ 5791200 h 5791201"/>
              <a:gd name="connsiteX10" fmla="*/ 6662737 w 11353800"/>
              <a:gd name="connsiteY10" fmla="*/ 2531373 h 5791201"/>
              <a:gd name="connsiteX11" fmla="*/ 1 w 11353800"/>
              <a:gd name="connsiteY11" fmla="*/ 2531373 h 5791201"/>
              <a:gd name="connsiteX12" fmla="*/ 1 w 11353800"/>
              <a:gd name="connsiteY12" fmla="*/ 5791200 h 5791201"/>
              <a:gd name="connsiteX13" fmla="*/ 0 w 11353800"/>
              <a:gd name="connsiteY13" fmla="*/ 5791200 h 579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53800" h="5791201">
                <a:moveTo>
                  <a:pt x="1" y="5791200"/>
                </a:moveTo>
                <a:lnTo>
                  <a:pt x="6662737" y="5791200"/>
                </a:lnTo>
                <a:lnTo>
                  <a:pt x="6662737" y="5791201"/>
                </a:lnTo>
                <a:lnTo>
                  <a:pt x="1" y="5791201"/>
                </a:lnTo>
                <a:close/>
                <a:moveTo>
                  <a:pt x="0" y="0"/>
                </a:moveTo>
                <a:lnTo>
                  <a:pt x="8012252" y="0"/>
                </a:lnTo>
                <a:lnTo>
                  <a:pt x="8012252" y="1892595"/>
                </a:lnTo>
                <a:lnTo>
                  <a:pt x="11353800" y="1892595"/>
                </a:lnTo>
                <a:lnTo>
                  <a:pt x="11353800" y="5791200"/>
                </a:lnTo>
                <a:lnTo>
                  <a:pt x="6662737" y="5791200"/>
                </a:lnTo>
                <a:lnTo>
                  <a:pt x="6662737" y="2531373"/>
                </a:lnTo>
                <a:lnTo>
                  <a:pt x="1" y="2531373"/>
                </a:lnTo>
                <a:lnTo>
                  <a:pt x="1" y="5791200"/>
                </a:lnTo>
                <a:lnTo>
                  <a:pt x="0" y="579120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A99C074-A230-B944-8FEA-870A76765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072985"/>
            <a:ext cx="6548438" cy="2413416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21857D-ECFA-4D4D-91DF-E365007915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199" y="5486401"/>
            <a:ext cx="6548439" cy="304800"/>
          </a:xfrm>
        </p:spPr>
        <p:txBody>
          <a:bodyPr>
            <a:normAutofit/>
          </a:bodyPr>
          <a:lstStyle>
            <a:lvl1pPr marL="0" indent="0">
              <a:buNone/>
              <a:defRPr sz="1600" spc="300"/>
            </a:lvl1pPr>
          </a:lstStyle>
          <a:p>
            <a:pPr lvl="0"/>
            <a:r>
              <a:rPr lang="en-US" dirty="0"/>
              <a:t>WEBSITE GOES HERE</a:t>
            </a:r>
          </a:p>
        </p:txBody>
      </p:sp>
    </p:spTree>
    <p:extLst>
      <p:ext uri="{BB962C8B-B14F-4D97-AF65-F5344CB8AC3E}">
        <p14:creationId xmlns:p14="http://schemas.microsoft.com/office/powerpoint/2010/main" val="1506622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106F-A246-2E48-9544-E8146AB80C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229C53-2CA9-764A-93AB-ECAD546B0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C782C-8745-7347-B6AC-4D8772289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730A-859E-B540-ADF3-E97069AD1FDB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CFD0D-118D-4441-A91C-1B836A28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B8388-0632-6942-96AC-2D619404E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5DC9C-C50D-D242-B083-59CEE07163F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2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A8FB924-7820-A342-A545-0DFCE2908E1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850" y="0"/>
            <a:ext cx="1136015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D6BA20-74C4-B146-8DF6-85C573E19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9FC2C-42AA-424F-9223-5F73B95D7C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1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737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 rtlCol="0"/>
          <a:lstStyle/>
          <a:p>
            <a:pPr rtl="0"/>
            <a:r>
              <a:rPr lang="pt-BR" noProof="0"/>
              <a:t>Adicionar um rodapé</a:t>
            </a:r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10" name="Espaço Reservado para Conteúdo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33832"/>
            <a:ext cx="9198000" cy="4625656"/>
          </a:xfrm>
        </p:spPr>
        <p:txBody>
          <a:bodyPr rtlCol="0"/>
          <a:lstStyle>
            <a:lvl1pPr>
              <a:spcBef>
                <a:spcPts val="600"/>
              </a:spcBef>
              <a:spcAft>
                <a:spcPts val="300"/>
              </a:spcAft>
              <a:defRPr/>
            </a:lvl1pPr>
            <a:lvl2pPr>
              <a:spcBef>
                <a:spcPts val="600"/>
              </a:spcBef>
              <a:spcAft>
                <a:spcPts val="300"/>
              </a:spcAft>
              <a:defRPr/>
            </a:lvl2pPr>
            <a:lvl3pPr>
              <a:spcBef>
                <a:spcPts val="600"/>
              </a:spcBef>
              <a:spcAft>
                <a:spcPts val="300"/>
              </a:spcAft>
              <a:defRPr/>
            </a:lvl3pPr>
            <a:lvl4pPr>
              <a:spcBef>
                <a:spcPts val="600"/>
              </a:spcBef>
              <a:spcAft>
                <a:spcPts val="300"/>
              </a:spcAft>
              <a:defRPr/>
            </a:lvl4pPr>
            <a:lvl5pPr>
              <a:spcBef>
                <a:spcPts val="600"/>
              </a:spcBef>
              <a:spcAft>
                <a:spcPts val="300"/>
              </a:spcAft>
              <a:defRPr/>
            </a:lvl5pPr>
          </a:lstStyle>
          <a:p>
            <a:pPr lvl="0" rtl="0"/>
            <a:r>
              <a:rPr lang="pt-BR" noProof="0" dirty="0"/>
              <a:t>Editar estilos de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CC82811-18E6-45D9-ADEF-CCC18D181B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280409"/>
            <a:ext cx="9198116" cy="1118109"/>
          </a:xfrm>
          <a:prstGeom prst="rect">
            <a:avLst/>
          </a:prstGeom>
        </p:spPr>
        <p:txBody>
          <a:bodyPr rtlCol="0" anchor="ctr"/>
          <a:lstStyle>
            <a:lvl1pPr>
              <a:defRPr b="1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 dirty="0"/>
              <a:t>Clique para editar o título da página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F6D6CA9-8B57-43E4-AEE9-67CD22BC74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982200" y="0"/>
            <a:ext cx="2209800" cy="6858000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381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80C00A69-6129-E54C-B138-69D96462CE8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6682850 w 12192000"/>
              <a:gd name="connsiteY3" fmla="*/ 6858000 h 6858000"/>
              <a:gd name="connsiteX4" fmla="*/ 6682850 w 12192000"/>
              <a:gd name="connsiteY4" fmla="*/ 3259237 h 6858000"/>
              <a:gd name="connsiteX5" fmla="*/ 838200 w 12192000"/>
              <a:gd name="connsiteY5" fmla="*/ 3259237 h 6858000"/>
              <a:gd name="connsiteX6" fmla="*/ 8382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6682850" y="6858000"/>
                </a:lnTo>
                <a:lnTo>
                  <a:pt x="6682850" y="3259237"/>
                </a:lnTo>
                <a:lnTo>
                  <a:pt x="838200" y="3259237"/>
                </a:lnTo>
                <a:lnTo>
                  <a:pt x="8382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t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985175C-7C48-9449-9A0A-088E9BCAE9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8373" y="3259237"/>
            <a:ext cx="5445858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4F669B5-8A24-5846-82A0-51E5506817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8373" y="6138962"/>
            <a:ext cx="5445858" cy="580815"/>
          </a:xfrm>
        </p:spPr>
        <p:txBody>
          <a:bodyPr>
            <a:normAutofit/>
          </a:bodyPr>
          <a:lstStyle>
            <a:lvl1pPr marL="0" indent="0">
              <a:buNone/>
              <a:defRPr sz="1800" b="0" i="0" spc="300">
                <a:solidFill>
                  <a:schemeClr val="tx2"/>
                </a:solidFill>
                <a:latin typeface="+mn-lt"/>
                <a:cs typeface="Gill Sans Light" panose="020B0302020104020203" pitchFamily="34" charset="-79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178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200" y="0"/>
            <a:ext cx="5257800" cy="6858000"/>
          </a:xfrm>
          <a:solidFill>
            <a:schemeClr val="bg1">
              <a:lumMod val="9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61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9295395-4EC9-4A2A-A4BF-5B0E3F1E907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8200" y="0"/>
            <a:ext cx="11353800" cy="6858000"/>
          </a:xfrm>
          <a:custGeom>
            <a:avLst/>
            <a:gdLst>
              <a:gd name="connsiteX0" fmla="*/ 0 w 11353800"/>
              <a:gd name="connsiteY0" fmla="*/ 0 h 6858000"/>
              <a:gd name="connsiteX1" fmla="*/ 11353800 w 11353800"/>
              <a:gd name="connsiteY1" fmla="*/ 0 h 6858000"/>
              <a:gd name="connsiteX2" fmla="*/ 11353800 w 11353800"/>
              <a:gd name="connsiteY2" fmla="*/ 4947138 h 6858000"/>
              <a:gd name="connsiteX3" fmla="*/ 7133492 w 11353800"/>
              <a:gd name="connsiteY3" fmla="*/ 4947138 h 6858000"/>
              <a:gd name="connsiteX4" fmla="*/ 7133492 w 11353800"/>
              <a:gd name="connsiteY4" fmla="*/ 6858000 h 6858000"/>
              <a:gd name="connsiteX5" fmla="*/ 0 w 113538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53800" h="6858000">
                <a:moveTo>
                  <a:pt x="0" y="0"/>
                </a:moveTo>
                <a:lnTo>
                  <a:pt x="11353800" y="0"/>
                </a:lnTo>
                <a:lnTo>
                  <a:pt x="11353800" y="4947138"/>
                </a:lnTo>
                <a:lnTo>
                  <a:pt x="7133492" y="4947138"/>
                </a:lnTo>
                <a:lnTo>
                  <a:pt x="713349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6DA884-7C48-8D49-9DFE-4CE990C95A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81989" y="5829950"/>
            <a:ext cx="3558320" cy="62865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457200" indent="0">
              <a:buNone/>
              <a:defRPr sz="900"/>
            </a:lvl2pPr>
            <a:lvl3pPr marL="914400" indent="0">
              <a:buNone/>
              <a:defRPr sz="8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/>
              <a:t>Caption Goes Here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FCCE50-D1A9-1249-AF64-BA06424C8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96179" y="5250600"/>
            <a:ext cx="3545503" cy="564335"/>
          </a:xfrm>
        </p:spPr>
        <p:txBody>
          <a:bodyPr>
            <a:normAutofit/>
          </a:bodyPr>
          <a:lstStyle>
            <a:lvl1pPr algn="ctr">
              <a:defRPr sz="280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5262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38200" y="2627"/>
            <a:ext cx="11353799" cy="46313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5A2246-7A52-3649-8FE5-C14CAE4F551F}"/>
              </a:ext>
            </a:extLst>
          </p:cNvPr>
          <p:cNvSpPr/>
          <p:nvPr userDrawn="1"/>
        </p:nvSpPr>
        <p:spPr>
          <a:xfrm>
            <a:off x="877112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6EA67C-D6CD-904B-9211-B56EF682649F}"/>
              </a:ext>
            </a:extLst>
          </p:cNvPr>
          <p:cNvSpPr/>
          <p:nvPr userDrawn="1"/>
        </p:nvSpPr>
        <p:spPr>
          <a:xfrm>
            <a:off x="6612193" y="1968284"/>
            <a:ext cx="5118912" cy="4661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4B1A93-5100-5048-8230-09B3D176D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679700"/>
            <a:ext cx="4242611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A037B8A-C781-9F40-A9F6-BCCD198DD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62100" y="3324700"/>
            <a:ext cx="4242611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926CBF-E2B0-C44C-AD98-B15D17ADD5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67601" y="2679700"/>
            <a:ext cx="4072192" cy="645001"/>
          </a:xfrm>
        </p:spPr>
        <p:txBody>
          <a:bodyPr anchor="ctr"/>
          <a:lstStyle>
            <a:lvl1pPr marL="0" indent="0">
              <a:buNone/>
              <a:defRPr sz="2400" b="1" i="0">
                <a:solidFill>
                  <a:schemeClr val="tx2"/>
                </a:solidFill>
                <a:latin typeface="+mj-lt"/>
                <a:cs typeface="Gill Sans" panose="020B0502020104020203" pitchFamily="34" charset="-79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18A1595-1A86-304F-A361-B3E4B06837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67601" y="3324700"/>
            <a:ext cx="4072192" cy="330469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DEFE0B-9B5C-734D-8394-A770FAA615B3}"/>
              </a:ext>
            </a:extLst>
          </p:cNvPr>
          <p:cNvSpPr/>
          <p:nvPr userDrawn="1"/>
        </p:nvSpPr>
        <p:spPr>
          <a:xfrm>
            <a:off x="838200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390A6-F565-8844-A9B9-4C6ACB7857F5}"/>
              </a:ext>
            </a:extLst>
          </p:cNvPr>
          <p:cNvSpPr/>
          <p:nvPr userDrawn="1"/>
        </p:nvSpPr>
        <p:spPr>
          <a:xfrm>
            <a:off x="6742889" y="2679700"/>
            <a:ext cx="546100" cy="5461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74C34-BF58-4A21-BEE1-52BA2A5D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760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3ADF8-C269-5D42-A626-BE35303B9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7CE01-A53E-894C-9672-25D8CB7D5F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</a:defRPr>
            </a:lvl1pPr>
            <a:lvl2pPr>
              <a:defRPr sz="2400" b="1">
                <a:solidFill>
                  <a:schemeClr val="tx2"/>
                </a:solidFill>
              </a:defRPr>
            </a:lvl2pPr>
            <a:lvl3pPr>
              <a:defRPr sz="2000" b="1">
                <a:solidFill>
                  <a:schemeClr val="tx2"/>
                </a:solidFill>
              </a:defRPr>
            </a:lvl3pPr>
            <a:lvl4pPr>
              <a:defRPr sz="1800" b="1">
                <a:solidFill>
                  <a:schemeClr val="tx2"/>
                </a:solidFill>
              </a:defRPr>
            </a:lvl4pPr>
            <a:lvl5pPr>
              <a:defRPr sz="1800" b="1">
                <a:solidFill>
                  <a:schemeClr val="tx2"/>
                </a:solidFill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28E13-F6CA-9A4F-A3DD-2CEB2ED95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176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824E8-8F6B-3D44-A59E-3179A03A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7E1808-3255-6342-8F11-708C178C68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76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BF98B-2743-4B47-AE32-9926CC2BF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08B9-8BB9-5247-A9CC-EADBF62A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572680-8F07-DD43-A1EC-F836900FF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885361"/>
            <a:ext cx="5183188" cy="430430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2532F2-B96C-DE47-9F25-34728C0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893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0FA98-2EE8-734A-95BB-A4637DCAD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5A45B-F495-F641-AA7A-36292C3CC9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27B26-65C5-5A4B-AAEC-70B3B5201C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Shape 61">
            <a:extLst>
              <a:ext uri="{FF2B5EF4-FFF2-40B4-BE49-F238E27FC236}">
                <a16:creationId xmlns:a16="http://schemas.microsoft.com/office/drawing/2014/main" id="{EFA7F577-E691-D948-943E-8D25DFE256F5}"/>
              </a:ext>
            </a:extLst>
          </p:cNvPr>
          <p:cNvSpPr/>
          <p:nvPr userDrawn="1"/>
        </p:nvSpPr>
        <p:spPr>
          <a:xfrm rot="16200000">
            <a:off x="-899701" y="4524492"/>
            <a:ext cx="2640146" cy="300082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 algn="l"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1700" b="0" i="0" spc="0" dirty="0">
                <a:solidFill>
                  <a:schemeClr val="tx2"/>
                </a:solidFill>
                <a:latin typeface="OSWALD" panose="02000303000000000000" pitchFamily="2" charset="0"/>
                <a:cs typeface="Gill Sans" panose="020B0502020104020203" pitchFamily="34" charset="-79"/>
              </a:rPr>
              <a:t>DIREITO DO SANEAMENTO BÁSICO</a:t>
            </a:r>
          </a:p>
        </p:txBody>
      </p:sp>
      <p:sp>
        <p:nvSpPr>
          <p:cNvPr id="16" name="Shape 62">
            <a:extLst>
              <a:ext uri="{FF2B5EF4-FFF2-40B4-BE49-F238E27FC236}">
                <a16:creationId xmlns:a16="http://schemas.microsoft.com/office/drawing/2014/main" id="{2C8F251E-BB08-9D42-8813-D3CD1AE6AF9A}"/>
              </a:ext>
            </a:extLst>
          </p:cNvPr>
          <p:cNvSpPr/>
          <p:nvPr userDrawn="1"/>
        </p:nvSpPr>
        <p:spPr>
          <a:xfrm flipV="1">
            <a:off x="419101" y="417547"/>
            <a:ext cx="0" cy="2838179"/>
          </a:xfrm>
          <a:prstGeom prst="line">
            <a:avLst/>
          </a:prstGeom>
          <a:ln w="38100">
            <a:solidFill>
              <a:schemeClr val="tx2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defRPr sz="30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500" dirty="0"/>
          </a:p>
        </p:txBody>
      </p:sp>
      <p:sp>
        <p:nvSpPr>
          <p:cNvPr id="17" name="Shape 42">
            <a:extLst>
              <a:ext uri="{FF2B5EF4-FFF2-40B4-BE49-F238E27FC236}">
                <a16:creationId xmlns:a16="http://schemas.microsoft.com/office/drawing/2014/main" id="{3890D1E5-941D-C642-A000-669C7923941B}"/>
              </a:ext>
            </a:extLst>
          </p:cNvPr>
          <p:cNvSpPr txBox="1">
            <a:spLocks/>
          </p:cNvSpPr>
          <p:nvPr userDrawn="1"/>
        </p:nvSpPr>
        <p:spPr>
          <a:xfrm>
            <a:off x="158397" y="77222"/>
            <a:ext cx="521406" cy="24765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C1C0BE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US" sz="1050" smtClean="0">
                <a:solidFill>
                  <a:schemeClr val="tx2"/>
                </a:solidFill>
              </a:rPr>
              <a:pPr algn="ctr"/>
              <a:t>‹nº›</a:t>
            </a:fld>
            <a:endParaRPr lang="en-US" sz="1050" dirty="0">
              <a:solidFill>
                <a:schemeClr val="tx2"/>
              </a:solidFill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89821D50-B822-47B0-B802-FF1DD413645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5032" y="6101578"/>
            <a:ext cx="628135" cy="62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7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1" r:id="rId2"/>
    <p:sldLayoutId id="2147483674" r:id="rId3"/>
    <p:sldLayoutId id="2147483670" r:id="rId4"/>
    <p:sldLayoutId id="2147483669" r:id="rId5"/>
    <p:sldLayoutId id="2147483664" r:id="rId6"/>
    <p:sldLayoutId id="2147483650" r:id="rId7"/>
    <p:sldLayoutId id="2147483653" r:id="rId8"/>
    <p:sldLayoutId id="2147483680" r:id="rId9"/>
    <p:sldLayoutId id="2147483678" r:id="rId10"/>
    <p:sldLayoutId id="2147483679" r:id="rId11"/>
    <p:sldLayoutId id="2147483675" r:id="rId12"/>
    <p:sldLayoutId id="2147483681" r:id="rId13"/>
    <p:sldLayoutId id="2147483682" r:id="rId14"/>
    <p:sldLayoutId id="2147483671" r:id="rId15"/>
    <p:sldLayoutId id="2147483677" r:id="rId16"/>
    <p:sldLayoutId id="2147483683" r:id="rId17"/>
    <p:sldLayoutId id="2147483676" r:id="rId18"/>
    <p:sldLayoutId id="2147483684" r:id="rId19"/>
    <p:sldLayoutId id="214748368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2"/>
          </a:solidFill>
          <a:latin typeface="+mj-lt"/>
          <a:ea typeface="+mj-ea"/>
          <a:cs typeface="Gill Sans" panose="020B0502020104020203" pitchFamily="34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+mn-lt"/>
          <a:ea typeface="+mn-ea"/>
          <a:cs typeface="Gill Sans Light" panose="020B0302020104020203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28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Relationship Id="rId9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Flowing Water   HD Stock Footage Background Loop" descr="Uma imagem contendo água, ao ar livre, piscina, grande&#10;&#10;Descrição gerada automaticamente">
            <a:hlinkClick r:id="" action="ppaction://media"/>
            <a:extLst>
              <a:ext uri="{FF2B5EF4-FFF2-40B4-BE49-F238E27FC236}">
                <a16:creationId xmlns:a16="http://schemas.microsoft.com/office/drawing/2014/main" id="{55C9C889-0B32-461B-A42C-C2E2E2D396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" y="233958"/>
            <a:ext cx="11360150" cy="6390083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451231 h 6858000"/>
              <a:gd name="connsiteX5" fmla="*/ 6277708 w 12192000"/>
              <a:gd name="connsiteY5" fmla="*/ 5451231 h 6858000"/>
              <a:gd name="connsiteX6" fmla="*/ 6277708 w 12192000"/>
              <a:gd name="connsiteY6" fmla="*/ 1481138 h 6858000"/>
              <a:gd name="connsiteX7" fmla="*/ 0 w 12192000"/>
              <a:gd name="connsiteY7" fmla="*/ 14811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451231"/>
                </a:lnTo>
                <a:lnTo>
                  <a:pt x="6277708" y="5451231"/>
                </a:lnTo>
                <a:lnTo>
                  <a:pt x="6277708" y="1481138"/>
                </a:lnTo>
                <a:lnTo>
                  <a:pt x="0" y="1481138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801ABD-7339-4C70-82A3-696BE8EF1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373" y="1488558"/>
            <a:ext cx="5445858" cy="2704640"/>
          </a:xfrm>
        </p:spPr>
        <p:txBody>
          <a:bodyPr anchor="b">
            <a:normAutofit/>
          </a:bodyPr>
          <a:lstStyle/>
          <a:p>
            <a:pPr algn="r"/>
            <a:r>
              <a:rPr lang="pt-BR" sz="3700" dirty="0"/>
              <a:t>SANEAMENTO BÁSICO </a:t>
            </a:r>
            <a:br>
              <a:rPr lang="pt-BR" sz="3700" dirty="0"/>
            </a:br>
            <a:r>
              <a:rPr lang="pt-BR" sz="3700" dirty="0"/>
              <a:t>REGIONALIZAÇÃO DOS SERVIÇOS</a:t>
            </a:r>
            <a:endParaRPr lang="en-US" sz="37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9EBC96-F2B6-43D3-A761-898E1D26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8373" y="4220187"/>
            <a:ext cx="5445858" cy="1223684"/>
          </a:xfrm>
        </p:spPr>
        <p:txBody>
          <a:bodyPr>
            <a:normAutofit/>
          </a:bodyPr>
          <a:lstStyle/>
          <a:p>
            <a:r>
              <a:rPr lang="pt-BR" b="1" dirty="0"/>
              <a:t>Comissão de Desenvolvimento Regional e Turismo - CDR</a:t>
            </a:r>
            <a:endParaRPr lang="pt-BR" dirty="0"/>
          </a:p>
          <a:p>
            <a:r>
              <a:rPr lang="pt-BR" dirty="0"/>
              <a:t>Senado Federal - </a:t>
            </a:r>
            <a:r>
              <a:rPr lang="en-US" dirty="0"/>
              <a:t>12.08.2025 – 14h30</a:t>
            </a:r>
          </a:p>
        </p:txBody>
      </p:sp>
    </p:spTree>
    <p:extLst>
      <p:ext uri="{BB962C8B-B14F-4D97-AF65-F5344CB8AC3E}">
        <p14:creationId xmlns:p14="http://schemas.microsoft.com/office/powerpoint/2010/main" val="365106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485E48F0-70A3-4EA6-9A3C-C3E109669A1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687286" y="1708510"/>
            <a:ext cx="8817428" cy="3440980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3DCD2EAB-3D00-4AFA-666F-A24CC4752D65}"/>
              </a:ext>
            </a:extLst>
          </p:cNvPr>
          <p:cNvSpPr/>
          <p:nvPr/>
        </p:nvSpPr>
        <p:spPr>
          <a:xfrm>
            <a:off x="9209314" y="2611045"/>
            <a:ext cx="834888" cy="8348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C5476E0-B0B5-1A9C-FDB8-1C4C930443E7}"/>
              </a:ext>
            </a:extLst>
          </p:cNvPr>
          <p:cNvSpPr txBox="1"/>
          <p:nvPr/>
        </p:nvSpPr>
        <p:spPr>
          <a:xfrm>
            <a:off x="9231586" y="2688390"/>
            <a:ext cx="91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1D60AA"/>
                </a:solidFill>
                <a:latin typeface="Arial Nova Cond Light" panose="020B0306020202020204" pitchFamily="34" charset="0"/>
                <a:ea typeface="DotumChe" panose="020B0503020000020004" pitchFamily="49" charset="-127"/>
              </a:rPr>
              <a:t>56%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545B07-0244-D630-6A44-FB1649DE3B36}"/>
              </a:ext>
            </a:extLst>
          </p:cNvPr>
          <p:cNvSpPr txBox="1"/>
          <p:nvPr/>
        </p:nvSpPr>
        <p:spPr>
          <a:xfrm>
            <a:off x="10151534" y="6592868"/>
            <a:ext cx="18491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KPMG |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</a:rPr>
              <a:t>Abcon</a:t>
            </a:r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 | SINISA 2022</a:t>
            </a:r>
          </a:p>
        </p:txBody>
      </p:sp>
      <p:sp>
        <p:nvSpPr>
          <p:cNvPr id="6" name="Título 2">
            <a:extLst>
              <a:ext uri="{FF2B5EF4-FFF2-40B4-BE49-F238E27FC236}">
                <a16:creationId xmlns:a16="http://schemas.microsoft.com/office/drawing/2014/main" id="{A0F236FF-0054-EC26-370A-5A0BE76C5515}"/>
              </a:ext>
            </a:extLst>
          </p:cNvPr>
          <p:cNvSpPr txBox="1">
            <a:spLocks/>
          </p:cNvSpPr>
          <p:nvPr/>
        </p:nvSpPr>
        <p:spPr>
          <a:xfrm>
            <a:off x="838200" y="583334"/>
            <a:ext cx="10515600" cy="7363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dirty="0"/>
              <a:t>CENÁRIO 2022 - UNIVERSALIZAÇÃO:</a:t>
            </a: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4BFB62D-5B13-D883-6F53-7F99328A00F9}"/>
              </a:ext>
            </a:extLst>
          </p:cNvPr>
          <p:cNvSpPr/>
          <p:nvPr/>
        </p:nvSpPr>
        <p:spPr>
          <a:xfrm>
            <a:off x="6792686" y="2611045"/>
            <a:ext cx="834888" cy="83488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7F0CB4A-6F57-5329-B0CF-20E2E872438A}"/>
              </a:ext>
            </a:extLst>
          </p:cNvPr>
          <p:cNvSpPr txBox="1"/>
          <p:nvPr/>
        </p:nvSpPr>
        <p:spPr>
          <a:xfrm>
            <a:off x="6814958" y="2688390"/>
            <a:ext cx="919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1D60AA"/>
                </a:solidFill>
                <a:latin typeface="Arial Nova Cond Light" panose="020B0306020202020204" pitchFamily="34" charset="0"/>
                <a:ea typeface="DotumChe" panose="020B0503020000020004" pitchFamily="49" charset="-127"/>
              </a:rPr>
              <a:t>85%</a:t>
            </a:r>
          </a:p>
        </p:txBody>
      </p:sp>
    </p:spTree>
    <p:extLst>
      <p:ext uri="{BB962C8B-B14F-4D97-AF65-F5344CB8AC3E}">
        <p14:creationId xmlns:p14="http://schemas.microsoft.com/office/powerpoint/2010/main" val="5441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ergia elétrica - O que é, como é produzida, evolução e como calcular">
            <a:extLst>
              <a:ext uri="{FF2B5EF4-FFF2-40B4-BE49-F238E27FC236}">
                <a16:creationId xmlns:a16="http://schemas.microsoft.com/office/drawing/2014/main" id="{F480871D-DC00-4510-8E40-88373E0125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7" t="5392" r="59219" b="1"/>
          <a:stretch/>
        </p:blipFill>
        <p:spPr bwMode="auto">
          <a:xfrm>
            <a:off x="1" y="0"/>
            <a:ext cx="4247608" cy="69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omo funciona a internet por fibra óptica da Empire Telecom | Empire">
            <a:extLst>
              <a:ext uri="{FF2B5EF4-FFF2-40B4-BE49-F238E27FC236}">
                <a16:creationId xmlns:a16="http://schemas.microsoft.com/office/drawing/2014/main" id="{217BE22F-127B-436B-952F-8295B859B7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6" t="10658" r="25493" b="22550"/>
          <a:stretch/>
        </p:blipFill>
        <p:spPr bwMode="auto">
          <a:xfrm>
            <a:off x="3972932" y="0"/>
            <a:ext cx="4247608" cy="690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arco legal do saneamento viabilizará novo ciclo de investimentos no setor,  avalia CNI - Agência CNI de Notícias">
            <a:extLst>
              <a:ext uri="{FF2B5EF4-FFF2-40B4-BE49-F238E27FC236}">
                <a16:creationId xmlns:a16="http://schemas.microsoft.com/office/drawing/2014/main" id="{35208961-DC8E-4431-99C4-49B681D60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0" t="17251" r="36887" b="-543"/>
          <a:stretch/>
        </p:blipFill>
        <p:spPr bwMode="auto">
          <a:xfrm>
            <a:off x="7963677" y="0"/>
            <a:ext cx="4218680" cy="693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8688180-8B06-4FE5-B225-CB9F0F6BCC49}"/>
              </a:ext>
            </a:extLst>
          </p:cNvPr>
          <p:cNvSpPr/>
          <p:nvPr/>
        </p:nvSpPr>
        <p:spPr>
          <a:xfrm>
            <a:off x="-9644" y="-21431"/>
            <a:ext cx="12192001" cy="6900852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BA02B2F-3645-4681-AF83-EE8D77AFF743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1364695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QUAL A DIFERENÇA PRINCIPAL?</a:t>
            </a:r>
          </a:p>
          <a:p>
            <a:endParaRPr lang="pt-BR" sz="5400" dirty="0">
              <a:solidFill>
                <a:schemeClr val="bg1"/>
              </a:solidFill>
            </a:endParaRPr>
          </a:p>
          <a:p>
            <a:r>
              <a:rPr lang="pt-BR" sz="5400" dirty="0">
                <a:solidFill>
                  <a:schemeClr val="bg1"/>
                </a:solidFill>
              </a:rPr>
              <a:t>VOLUMES DE INVESTIMENTO</a:t>
            </a:r>
          </a:p>
        </p:txBody>
      </p:sp>
    </p:spTree>
    <p:extLst>
      <p:ext uri="{BB962C8B-B14F-4D97-AF65-F5344CB8AC3E}">
        <p14:creationId xmlns:p14="http://schemas.microsoft.com/office/powerpoint/2010/main" val="2974792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1349FF-56B2-4633-8B7F-FE2E7F7F8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626" y="1204602"/>
            <a:ext cx="6782747" cy="444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98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CFFBFD8-C849-49C5-9E02-D0B7F23D9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36" y="988406"/>
            <a:ext cx="8684234" cy="6045781"/>
          </a:xfrm>
          <a:prstGeom prst="rect">
            <a:avLst/>
          </a:prstGeom>
        </p:spPr>
      </p:pic>
      <p:sp>
        <p:nvSpPr>
          <p:cNvPr id="2" name="Título 7">
            <a:extLst>
              <a:ext uri="{FF2B5EF4-FFF2-40B4-BE49-F238E27FC236}">
                <a16:creationId xmlns:a16="http://schemas.microsoft.com/office/drawing/2014/main" id="{D8F1A323-66F4-AA11-E69F-2A7D110FEA54}"/>
              </a:ext>
            </a:extLst>
          </p:cNvPr>
          <p:cNvSpPr txBox="1">
            <a:spLocks/>
          </p:cNvSpPr>
          <p:nvPr/>
        </p:nvSpPr>
        <p:spPr>
          <a:xfrm>
            <a:off x="839788" y="365125"/>
            <a:ext cx="10515600" cy="728569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dirty="0"/>
              <a:t>INVESTIMENTOS NECESSÁRIOS PARA UNIVERSALIZAR</a:t>
            </a:r>
          </a:p>
        </p:txBody>
      </p:sp>
    </p:spTree>
    <p:extLst>
      <p:ext uri="{BB962C8B-B14F-4D97-AF65-F5344CB8AC3E}">
        <p14:creationId xmlns:p14="http://schemas.microsoft.com/office/powerpoint/2010/main" val="2640516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O dinheiro não está rendendo? Saiba a hora certa de mudar de investimento -  22/06/2020 - UOL Economia">
            <a:extLst>
              <a:ext uri="{FF2B5EF4-FFF2-40B4-BE49-F238E27FC236}">
                <a16:creationId xmlns:a16="http://schemas.microsoft.com/office/drawing/2014/main" id="{6B24C70C-D552-4521-866B-18A86D2BC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9" r="2116" b="188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16266441-3B56-4981-9F17-7CCCD91D5B34}"/>
              </a:ext>
            </a:extLst>
          </p:cNvPr>
          <p:cNvSpPr/>
          <p:nvPr/>
        </p:nvSpPr>
        <p:spPr>
          <a:xfrm>
            <a:off x="0" y="0"/>
            <a:ext cx="12191999" cy="6935927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EEC9D68-1569-4349-AFE3-0FC1A4F5CB44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ATRAÇÃO DE CAPITAL PRIVADO + </a:t>
            </a:r>
          </a:p>
          <a:p>
            <a:r>
              <a:rPr lang="pt-BR" sz="5400" dirty="0">
                <a:solidFill>
                  <a:schemeClr val="bg1"/>
                </a:solidFill>
              </a:rPr>
              <a:t>INSERÇÃO DA COMPETIÇÃO NA CADEIA PRODUTIVA +</a:t>
            </a:r>
          </a:p>
          <a:p>
            <a:r>
              <a:rPr lang="pt-BR" sz="5400" dirty="0">
                <a:solidFill>
                  <a:schemeClr val="bg1"/>
                </a:solidFill>
              </a:rPr>
              <a:t>REGIONALIZAÇÃO</a:t>
            </a:r>
          </a:p>
        </p:txBody>
      </p:sp>
    </p:spTree>
    <p:extLst>
      <p:ext uri="{BB962C8B-B14F-4D97-AF65-F5344CB8AC3E}">
        <p14:creationId xmlns:p14="http://schemas.microsoft.com/office/powerpoint/2010/main" val="1687525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09222-17AF-D8EA-FE8E-0B917140D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de de Esgoto – SAAE de Catu">
            <a:extLst>
              <a:ext uri="{FF2B5EF4-FFF2-40B4-BE49-F238E27FC236}">
                <a16:creationId xmlns:a16="http://schemas.microsoft.com/office/drawing/2014/main" id="{7412AE44-E79F-C3FF-87B3-9F7938C25B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id="{F292CC28-3E83-3D59-7D08-E78F3E008ADC}"/>
              </a:ext>
            </a:extLst>
          </p:cNvPr>
          <p:cNvSpPr txBox="1">
            <a:spLocks/>
          </p:cNvSpPr>
          <p:nvPr/>
        </p:nvSpPr>
        <p:spPr>
          <a:xfrm>
            <a:off x="1093788" y="2001013"/>
            <a:ext cx="3881299" cy="38260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>
                <a:latin typeface="+mj-lt"/>
              </a:rPr>
              <a:t>Monopólio natural</a:t>
            </a:r>
          </a:p>
          <a:p>
            <a:endParaRPr lang="pt-BR" sz="3200" b="1" dirty="0">
              <a:latin typeface="+mj-lt"/>
            </a:endParaRPr>
          </a:p>
          <a:p>
            <a:r>
              <a:rPr lang="pt-BR" sz="3200" b="1" dirty="0">
                <a:latin typeface="+mj-lt"/>
              </a:rPr>
              <a:t>Dificuldade de inserção da competição na cadeira produtiva</a:t>
            </a:r>
          </a:p>
          <a:p>
            <a:endParaRPr lang="pt-BR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141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EA35F18D-446F-4496-8D45-506492CD4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t-BR" dirty="0"/>
              <a:t>DESAFIO: ECONOMIA DE ESCALA</a:t>
            </a:r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87DE52FB-BFFA-43A9-B673-B868A598E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85361"/>
            <a:ext cx="5157787" cy="4304302"/>
          </a:xfrm>
        </p:spPr>
        <p:txBody>
          <a:bodyPr>
            <a:normAutofit/>
          </a:bodyPr>
          <a:lstStyle/>
          <a:p>
            <a:r>
              <a:rPr lang="pt-BR" b="1" dirty="0"/>
              <a:t>Monopólio natural</a:t>
            </a:r>
          </a:p>
          <a:p>
            <a:r>
              <a:rPr lang="pt-BR" b="1" dirty="0"/>
              <a:t>Projetos de saneamento básico são intensivos de capital e se beneficiam com ganhos de escala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b="1" u="sng" dirty="0"/>
              <a:t>Base de Usuários</a:t>
            </a:r>
            <a:r>
              <a:rPr lang="pt-BR" b="1" dirty="0"/>
              <a:t>: Recuperação dos investimentos se dá em longo prazo por meio de tarifas. Base de usuários ampla é relevante para a sustentabilidade econômico-financeira.</a:t>
            </a:r>
          </a:p>
          <a:p>
            <a:pPr marL="800100" lvl="1" indent="-342900">
              <a:buFont typeface="+mj-lt"/>
              <a:buAutoNum type="alphaLcParenR"/>
            </a:pPr>
            <a:r>
              <a:rPr lang="pt-BR" b="1" u="sng" dirty="0"/>
              <a:t>Redução do Custo</a:t>
            </a:r>
            <a:r>
              <a:rPr lang="pt-BR" b="1" dirty="0"/>
              <a:t>: Economia de escala com redução do custo operacional.</a:t>
            </a:r>
          </a:p>
          <a:p>
            <a:pPr marL="800100" lvl="1" indent="-342900">
              <a:buFont typeface="+mj-lt"/>
              <a:buAutoNum type="alphaLcParenR"/>
            </a:pPr>
            <a:endParaRPr lang="pt-BR" b="1" dirty="0"/>
          </a:p>
          <a:p>
            <a:r>
              <a:rPr lang="pt-BR" b="1" u="sng" dirty="0"/>
              <a:t>Resultado</a:t>
            </a:r>
            <a:r>
              <a:rPr lang="pt-BR" b="1" dirty="0"/>
              <a:t>: Universalização sustentável dos serviços é um desafio maior para municípios de pequeno porte.</a:t>
            </a:r>
          </a:p>
        </p:txBody>
      </p:sp>
      <p:pic>
        <p:nvPicPr>
          <p:cNvPr id="11" name="Imagem 10" descr="Uma imagem contendo ao ar livre, rocha, homem, terra&#10;&#10;Descrição gerada automaticamente">
            <a:extLst>
              <a:ext uri="{FF2B5EF4-FFF2-40B4-BE49-F238E27FC236}">
                <a16:creationId xmlns:a16="http://schemas.microsoft.com/office/drawing/2014/main" id="{54575813-9DA4-4D56-812A-BD7DA9131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36" r="3885"/>
          <a:stretch/>
        </p:blipFill>
        <p:spPr>
          <a:xfrm>
            <a:off x="6172200" y="1885361"/>
            <a:ext cx="5183188" cy="43043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1196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E058B1-C8AE-4964-9277-F8AEAD77B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6904" y="484394"/>
            <a:ext cx="4780722" cy="1325563"/>
          </a:xfrm>
        </p:spPr>
        <p:txBody>
          <a:bodyPr>
            <a:normAutofit fontScale="90000"/>
          </a:bodyPr>
          <a:lstStyle/>
          <a:p>
            <a:r>
              <a:rPr lang="pt-BR" dirty="0"/>
              <a:t>SOLUÇÃO: INVESTIMENTOS CRUZADOS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EC75F0BE-0C42-4693-B3AE-4262B8454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6904" y="2233129"/>
            <a:ext cx="4525617" cy="4351338"/>
          </a:xfrm>
        </p:spPr>
        <p:txBody>
          <a:bodyPr>
            <a:normAutofit/>
          </a:bodyPr>
          <a:lstStyle/>
          <a:p>
            <a:r>
              <a:rPr lang="pt-BR" u="sng" dirty="0"/>
              <a:t>Solução de Economia de Escala</a:t>
            </a:r>
            <a:r>
              <a:rPr lang="pt-BR" dirty="0"/>
              <a:t>: Ampliar a base de usuários por meio da congregação econômica de Municípios;</a:t>
            </a:r>
          </a:p>
          <a:p>
            <a:r>
              <a:rPr lang="pt-BR" dirty="0"/>
              <a:t>Ampliação é mais efetiva com a unificação de municípios </a:t>
            </a:r>
            <a:r>
              <a:rPr lang="pt-BR" i="1" dirty="0"/>
              <a:t>maiores </a:t>
            </a:r>
            <a:r>
              <a:rPr lang="pt-BR" dirty="0"/>
              <a:t>(com maior sustentabilidade) com </a:t>
            </a:r>
            <a:r>
              <a:rPr lang="pt-BR" i="1" dirty="0"/>
              <a:t>menores </a:t>
            </a:r>
            <a:r>
              <a:rPr lang="pt-BR" dirty="0"/>
              <a:t>(menos sustentáveis).</a:t>
            </a:r>
          </a:p>
        </p:txBody>
      </p:sp>
      <p:pic>
        <p:nvPicPr>
          <p:cNvPr id="7" name="Imagem 6" descr="Uma imagem contendo garrafa, mesa, telefone&#10;&#10;Descrição gerada automaticamente">
            <a:extLst>
              <a:ext uri="{FF2B5EF4-FFF2-40B4-BE49-F238E27FC236}">
                <a16:creationId xmlns:a16="http://schemas.microsoft.com/office/drawing/2014/main" id="{A1BC5B63-FAFC-4B20-AEFC-A06446D74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0"/>
            <a:ext cx="60639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993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1312F1-95B0-4775-84F0-4B13A5ED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SOLUÇÃO DÉC. 1970</a:t>
            </a:r>
            <a:br>
              <a:rPr lang="pt-BR" dirty="0"/>
            </a:br>
            <a:r>
              <a:rPr lang="pt-BR" dirty="0"/>
              <a:t>PLANASA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1862A7-F95A-4C77-96C9-BF332CF06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22435" cy="4351338"/>
          </a:xfrm>
        </p:spPr>
        <p:txBody>
          <a:bodyPr>
            <a:normAutofit fontScale="92500"/>
          </a:bodyPr>
          <a:lstStyle/>
          <a:p>
            <a:r>
              <a:rPr lang="pt-BR" sz="2600" u="sng" dirty="0" err="1"/>
              <a:t>Déc</a:t>
            </a:r>
            <a:r>
              <a:rPr lang="pt-BR" sz="2600" u="sng" dirty="0"/>
              <a:t>. 1960 (final)-1970</a:t>
            </a:r>
            <a:r>
              <a:rPr lang="pt-BR" sz="2600" dirty="0"/>
              <a:t> - 93,23% dos 3.687 municípios possuíam população inferior a 25 mil habitantes.</a:t>
            </a:r>
          </a:p>
          <a:p>
            <a:r>
              <a:rPr lang="pt-BR" sz="2600" dirty="0"/>
              <a:t>Atribuição pelo Ministério do Interior ao BNH para o financiamento da ampliação do sistema;</a:t>
            </a:r>
          </a:p>
          <a:p>
            <a:r>
              <a:rPr lang="pt-BR" sz="2600" u="sng" dirty="0"/>
              <a:t>Solução: Criação de Planos Estaduais / Empresas Estaduais;</a:t>
            </a:r>
          </a:p>
          <a:p>
            <a:pPr lvl="1"/>
            <a:r>
              <a:rPr lang="pt-BR" sz="2200" dirty="0"/>
              <a:t>Financiamento federal do setor por meio de empresas estaduais (</a:t>
            </a:r>
            <a:r>
              <a:rPr lang="pt-BR" sz="2000" dirty="0"/>
              <a:t>empresas públicas ou sociedades de economia mista)</a:t>
            </a:r>
            <a:r>
              <a:rPr lang="pt-BR" sz="2200" dirty="0"/>
              <a:t>.</a:t>
            </a:r>
          </a:p>
          <a:p>
            <a:pPr lvl="1"/>
            <a:r>
              <a:rPr lang="pt-BR" sz="2200" dirty="0"/>
              <a:t>Municípios, caso quisessem receber recursos, deveriam transferir os serviços para as empresas estaduais.</a:t>
            </a:r>
          </a:p>
          <a:p>
            <a:r>
              <a:rPr lang="pt-BR" sz="2600" u="sng" dirty="0"/>
              <a:t>Solução centralizadora, vertical e estatizante para economia de escala e investimentos cruzados</a:t>
            </a:r>
            <a:endParaRPr lang="pt-BR" sz="2600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FFDC2C9-F7AF-48B8-B52D-32A2DC63C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65"/>
          <a:stretch/>
        </p:blipFill>
        <p:spPr bwMode="auto">
          <a:xfrm>
            <a:off x="8133384" y="0"/>
            <a:ext cx="40586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933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EF93900-2CBA-4371-8FA0-E539B040FC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793"/>
          <a:stretch/>
        </p:blipFill>
        <p:spPr>
          <a:xfrm>
            <a:off x="945159" y="0"/>
            <a:ext cx="8399929" cy="6776102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0C9714C3-A417-807A-8C7B-E2C2FA560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8854" y="194796"/>
            <a:ext cx="2649071" cy="1325563"/>
          </a:xfrm>
        </p:spPr>
        <p:txBody>
          <a:bodyPr anchor="t">
            <a:normAutofit fontScale="90000"/>
          </a:bodyPr>
          <a:lstStyle/>
          <a:p>
            <a:pPr algn="r"/>
            <a:r>
              <a:rPr lang="pt-BR" sz="3200" dirty="0"/>
              <a:t>RESULTADO:</a:t>
            </a:r>
            <a:br>
              <a:rPr lang="pt-BR" sz="3200" dirty="0"/>
            </a:br>
            <a:r>
              <a:rPr lang="pt-BR" sz="3200" dirty="0"/>
              <a:t>ESTRUTURA SETORIAL</a:t>
            </a:r>
            <a:br>
              <a:rPr lang="pt-BR" sz="3200" dirty="0"/>
            </a:br>
            <a:r>
              <a:rPr lang="pt-BR" sz="3200" dirty="0"/>
              <a:t>2019-2020</a:t>
            </a:r>
            <a:br>
              <a:rPr lang="pt-BR" sz="3200" dirty="0"/>
            </a:br>
            <a:br>
              <a:rPr lang="pt-BR" sz="3200" dirty="0"/>
            </a:br>
            <a:r>
              <a:rPr lang="pt-BR" sz="3200" dirty="0"/>
              <a:t>(PERÍODO DA REFORMA)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B8FF6B-77A8-9663-6850-31F3FD41E230}"/>
              </a:ext>
            </a:extLst>
          </p:cNvPr>
          <p:cNvSpPr txBox="1"/>
          <p:nvPr/>
        </p:nvSpPr>
        <p:spPr>
          <a:xfrm>
            <a:off x="10736988" y="6592868"/>
            <a:ext cx="1263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 err="1">
                <a:solidFill>
                  <a:schemeClr val="bg2">
                    <a:lumMod val="75000"/>
                  </a:schemeClr>
                </a:solidFill>
              </a:rPr>
              <a:t>Abcon</a:t>
            </a:r>
            <a:endParaRPr lang="pt-BR" sz="10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93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s dentro de um escritório&#10;&#10;Descrição gerada automaticamente">
            <a:extLst>
              <a:ext uri="{FF2B5EF4-FFF2-40B4-BE49-F238E27FC236}">
                <a16:creationId xmlns:a16="http://schemas.microsoft.com/office/drawing/2014/main" id="{EA8B0E9A-5389-491A-AAE6-25A272B26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2" y="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378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MARCO NORMATIVO DO SANEAMENTO</a:t>
            </a:r>
          </a:p>
          <a:p>
            <a:endParaRPr lang="pt-BR" sz="5400" dirty="0">
              <a:solidFill>
                <a:schemeClr val="bg1"/>
              </a:solidFill>
            </a:endParaRPr>
          </a:p>
          <a:p>
            <a:r>
              <a:rPr lang="pt-BR" sz="5400" dirty="0">
                <a:solidFill>
                  <a:schemeClr val="bg1"/>
                </a:solidFill>
              </a:rPr>
              <a:t>LEI N.º 11.445/2007 + </a:t>
            </a:r>
          </a:p>
          <a:p>
            <a:r>
              <a:rPr lang="pt-BR" sz="5400" dirty="0">
                <a:solidFill>
                  <a:schemeClr val="bg1"/>
                </a:solidFill>
              </a:rPr>
              <a:t>LEI N.º 14.026/2020</a:t>
            </a:r>
          </a:p>
          <a:p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0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927F1-F168-A9B7-AC93-1298AAF00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6CF15E5-7E52-0BE1-C7B2-CF24442D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94" y="1089004"/>
            <a:ext cx="10957855" cy="467999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3CCFE13-DFB1-41D0-AF7C-4856AA1581F2}"/>
              </a:ext>
            </a:extLst>
          </p:cNvPr>
          <p:cNvSpPr txBox="1"/>
          <p:nvPr/>
        </p:nvSpPr>
        <p:spPr>
          <a:xfrm>
            <a:off x="10680627" y="6331258"/>
            <a:ext cx="1263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Trata Brasil |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</a:rPr>
              <a:t>Abcon</a:t>
            </a:r>
            <a:endParaRPr lang="pt-BR" sz="10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01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BF369-079F-B982-9274-572E6E35E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47EB7ED-E7BD-D1D7-D011-976EBF99B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303" y="1190626"/>
            <a:ext cx="11511697" cy="442149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C16BB7-452B-F3F1-257C-EC5FF39CF60F}"/>
              </a:ext>
            </a:extLst>
          </p:cNvPr>
          <p:cNvSpPr txBox="1"/>
          <p:nvPr/>
        </p:nvSpPr>
        <p:spPr>
          <a:xfrm>
            <a:off x="10680627" y="6331258"/>
            <a:ext cx="1263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Trata Brasil | </a:t>
            </a:r>
            <a:r>
              <a:rPr lang="pt-BR" sz="1050" dirty="0" err="1">
                <a:solidFill>
                  <a:schemeClr val="bg2">
                    <a:lumMod val="75000"/>
                  </a:schemeClr>
                </a:solidFill>
              </a:rPr>
              <a:t>Abcon</a:t>
            </a:r>
            <a:endParaRPr lang="pt-BR" sz="10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40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s dentro de um escritório&#10;&#10;Descrição gerada automaticamente">
            <a:extLst>
              <a:ext uri="{FF2B5EF4-FFF2-40B4-BE49-F238E27FC236}">
                <a16:creationId xmlns:a16="http://schemas.microsoft.com/office/drawing/2014/main" id="{EA8B0E9A-5389-491A-AAE6-25A272B26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2" y="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7CA76F7-744C-4426-B2F8-81FD8369C245}"/>
              </a:ext>
            </a:extLst>
          </p:cNvPr>
          <p:cNvSpPr txBox="1">
            <a:spLocks/>
          </p:cNvSpPr>
          <p:nvPr/>
        </p:nvSpPr>
        <p:spPr>
          <a:xfrm>
            <a:off x="1523998" y="11271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dirty="0">
                <a:solidFill>
                  <a:schemeClr val="bg1"/>
                </a:solidFill>
              </a:rPr>
              <a:t>NOVO MARCO DO SANEAMENTO </a:t>
            </a:r>
          </a:p>
          <a:p>
            <a:pPr algn="ctr"/>
            <a:r>
              <a:rPr lang="pt-BR" dirty="0">
                <a:solidFill>
                  <a:schemeClr val="bg1"/>
                </a:solidFill>
              </a:rPr>
              <a:t>(Lei n.º 14.026/2020)</a:t>
            </a:r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2500313"/>
            <a:ext cx="9144000" cy="4033837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Rompe com a lógica do </a:t>
            </a:r>
            <a:r>
              <a:rPr lang="pt-BR" sz="3200" b="1" dirty="0" err="1">
                <a:solidFill>
                  <a:schemeClr val="bg1"/>
                </a:solidFill>
              </a:rPr>
              <a:t>Planasa</a:t>
            </a:r>
            <a:r>
              <a:rPr lang="pt-BR" sz="3200" b="1" dirty="0">
                <a:solidFill>
                  <a:schemeClr val="bg1"/>
                </a:solidFill>
              </a:rPr>
              <a:t>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Visa à atração de capital privado;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Regionalização da atividade (ganhos de escala);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Busca aumento da segurança jurídica (eg. formalização de contratos de programa);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Determina a necessidade de prévia licitação nas novas contratações;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Insere a competição na prestação dos serviços (</a:t>
            </a:r>
            <a:r>
              <a:rPr lang="pt-BR" sz="3200" b="1" i="1" dirty="0">
                <a:solidFill>
                  <a:schemeClr val="bg1"/>
                </a:solidFill>
              </a:rPr>
              <a:t>ex ante</a:t>
            </a:r>
            <a:r>
              <a:rPr lang="pt-BR" sz="3200" b="1" dirty="0">
                <a:solidFill>
                  <a:schemeClr val="bg1"/>
                </a:solidFill>
              </a:rPr>
              <a:t>);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pt-BR" sz="3200" b="1" dirty="0">
                <a:solidFill>
                  <a:schemeClr val="bg1"/>
                </a:solidFill>
              </a:rPr>
              <a:t>Assegura a conformação de estruturas híbridas apesar do monopólio natural.</a:t>
            </a:r>
          </a:p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30661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3" descr="Vista aérea de uma cidade&#10;&#10;O conteúdo gerado por IA pode estar incorreto.">
            <a:extLst>
              <a:ext uri="{FF2B5EF4-FFF2-40B4-BE49-F238E27FC236}">
                <a16:creationId xmlns:a16="http://schemas.microsoft.com/office/drawing/2014/main" id="{537C5F52-F42A-D51E-6E81-56CB8FCB39D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0156" r="10156"/>
          <a:stretch>
            <a:fillRect/>
          </a:stretch>
        </p:blipFill>
        <p:spPr/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2EA5682F-2661-4B61-B1A1-FB69A942109E}"/>
              </a:ext>
            </a:extLst>
          </p:cNvPr>
          <p:cNvSpPr/>
          <p:nvPr/>
        </p:nvSpPr>
        <p:spPr>
          <a:xfrm>
            <a:off x="0" y="0"/>
            <a:ext cx="12191999" cy="6935927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5251FB8-7D90-B08C-0A78-9C3644A6FD4B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>
                <a:solidFill>
                  <a:schemeClr val="bg1"/>
                </a:solidFill>
              </a:rPr>
              <a:t>DIFERENTES MODELOS:</a:t>
            </a:r>
            <a:endParaRPr lang="pt-BR" sz="5400" dirty="0">
              <a:solidFill>
                <a:schemeClr val="bg1"/>
              </a:solidFill>
            </a:endParaRPr>
          </a:p>
          <a:p>
            <a:r>
              <a:rPr lang="pt-BR" sz="5400" dirty="0">
                <a:solidFill>
                  <a:schemeClr val="bg1"/>
                </a:solidFill>
              </a:rPr>
              <a:t>EXEMPLOS</a:t>
            </a:r>
          </a:p>
        </p:txBody>
      </p:sp>
    </p:spTree>
    <p:extLst>
      <p:ext uri="{BB962C8B-B14F-4D97-AF65-F5344CB8AC3E}">
        <p14:creationId xmlns:p14="http://schemas.microsoft.com/office/powerpoint/2010/main" val="28337338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D7CE3-0943-107D-7807-095DA8F29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83675-81F9-E856-A4D3-073DA18E3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MANUTENÇÃO INTEGRAL DO PRESTADOR ESTADUAL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E5AF60-5ABC-15C5-0D6F-8C72E8AB3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Manutenção dos contratos de programa e do prestador estadual exercendo todas as funções</a:t>
            </a:r>
          </a:p>
          <a:p>
            <a:r>
              <a:rPr lang="pt-BR" dirty="0"/>
              <a:t>Exemplos (ainda que participação privada esteja em discussão/preparação): MG, GO, MA, AC, SC, BA, AM, DF, outros.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613B7F3-3F13-05C6-8D54-44A3A657A9EA}"/>
              </a:ext>
            </a:extLst>
          </p:cNvPr>
          <p:cNvSpPr txBox="1"/>
          <p:nvPr/>
        </p:nvSpPr>
        <p:spPr>
          <a:xfrm>
            <a:off x="10557933" y="6592868"/>
            <a:ext cx="1442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IBGE</a:t>
            </a:r>
          </a:p>
        </p:txBody>
      </p:sp>
    </p:spTree>
    <p:extLst>
      <p:ext uri="{BB962C8B-B14F-4D97-AF65-F5344CB8AC3E}">
        <p14:creationId xmlns:p14="http://schemas.microsoft.com/office/powerpoint/2010/main" val="12624581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0D04A-B5A2-7A82-12B8-BA220EFDC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11011F-D6A0-1307-F37A-716E0F2E8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CONCESSÃO AMAPÁ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FE89A44-1150-C371-B2ED-FCBF2DE39B4E}"/>
              </a:ext>
            </a:extLst>
          </p:cNvPr>
          <p:cNvSpPr txBox="1"/>
          <p:nvPr/>
        </p:nvSpPr>
        <p:spPr>
          <a:xfrm>
            <a:off x="10557933" y="6592868"/>
            <a:ext cx="1442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IBGE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947CFF-3C91-71A3-080B-E3F7D06C9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0084" y="1493993"/>
            <a:ext cx="7651832" cy="499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3596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40D01-845D-423B-952F-3C66A083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CONCESSÃO DA REGIÃO METROPOLITANA DO RJ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CE12005-59F9-44A7-B875-15FDC3ED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738" y="1839125"/>
            <a:ext cx="8162523" cy="492640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E7F50A45-F0EC-4A04-2E33-FBBC469EB302}"/>
              </a:ext>
            </a:extLst>
          </p:cNvPr>
          <p:cNvSpPr txBox="1"/>
          <p:nvPr/>
        </p:nvSpPr>
        <p:spPr>
          <a:xfrm>
            <a:off x="10557933" y="6592868"/>
            <a:ext cx="1442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IBGE</a:t>
            </a:r>
          </a:p>
        </p:txBody>
      </p:sp>
    </p:spTree>
    <p:extLst>
      <p:ext uri="{BB962C8B-B14F-4D97-AF65-F5344CB8AC3E}">
        <p14:creationId xmlns:p14="http://schemas.microsoft.com/office/powerpoint/2010/main" val="11630246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7F50A45-F0EC-4A04-2E33-FBBC469EB302}"/>
              </a:ext>
            </a:extLst>
          </p:cNvPr>
          <p:cNvSpPr txBox="1"/>
          <p:nvPr/>
        </p:nvSpPr>
        <p:spPr>
          <a:xfrm>
            <a:off x="10557933" y="6592868"/>
            <a:ext cx="1442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IBGE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216677-98A2-9006-4122-EFC481A98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76" y="1641696"/>
            <a:ext cx="8650248" cy="5154333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4254AF2-0089-1471-EB15-E9F9D31C0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dirty="0"/>
              <a:t>CONCESSÃO DA REGIÃO METROPOLITANA DO RJ</a:t>
            </a:r>
          </a:p>
        </p:txBody>
      </p:sp>
    </p:spTree>
    <p:extLst>
      <p:ext uri="{BB962C8B-B14F-4D97-AF65-F5344CB8AC3E}">
        <p14:creationId xmlns:p14="http://schemas.microsoft.com/office/powerpoint/2010/main" val="101122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40D01-845D-423B-952F-3C66A0836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CONCESSÃO DA REGIÃO METROPOLITANA DO RJ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F50A45-F0EC-4A04-2E33-FBBC469EB302}"/>
              </a:ext>
            </a:extLst>
          </p:cNvPr>
          <p:cNvSpPr txBox="1"/>
          <p:nvPr/>
        </p:nvSpPr>
        <p:spPr>
          <a:xfrm>
            <a:off x="10557933" y="6592868"/>
            <a:ext cx="14427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050" dirty="0">
                <a:solidFill>
                  <a:schemeClr val="bg2">
                    <a:lumMod val="75000"/>
                  </a:schemeClr>
                </a:solidFill>
              </a:rPr>
              <a:t>IBGE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2616B2D1-07CF-D855-0B99-9AA4FDBE1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876" y="1609614"/>
            <a:ext cx="9350248" cy="524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235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CE1A0-354D-D6A5-C79B-A7B85EB54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PPP CAGECE AMAPÁ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1EE7C504-A8B6-80E8-83DA-FAA03EA23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1893" y="1825625"/>
            <a:ext cx="53082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35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essoas dentro de um escritório&#10;&#10;Descrição gerada automaticamente">
            <a:extLst>
              <a:ext uri="{FF2B5EF4-FFF2-40B4-BE49-F238E27FC236}">
                <a16:creationId xmlns:a16="http://schemas.microsoft.com/office/drawing/2014/main" id="{EA8B0E9A-5389-491A-AAE6-25A272B265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8F0DE776-BC50-4426-962C-17E8D506D374}"/>
              </a:ext>
            </a:extLst>
          </p:cNvPr>
          <p:cNvSpPr/>
          <p:nvPr/>
        </p:nvSpPr>
        <p:spPr>
          <a:xfrm>
            <a:off x="-21" y="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Espaço Reservado para Conteúdo 2">
            <a:extLst>
              <a:ext uri="{FF2B5EF4-FFF2-40B4-BE49-F238E27FC236}">
                <a16:creationId xmlns:a16="http://schemas.microsoft.com/office/drawing/2014/main" id="{F51ADC81-82CD-4601-AAB9-CB521E64578B}"/>
              </a:ext>
            </a:extLst>
          </p:cNvPr>
          <p:cNvSpPr txBox="1">
            <a:spLocks/>
          </p:cNvSpPr>
          <p:nvPr/>
        </p:nvSpPr>
        <p:spPr>
          <a:xfrm>
            <a:off x="1524000" y="3602038"/>
            <a:ext cx="9144000" cy="25034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Gill Sans Light" panose="020B0302020104020203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976F405-7DBE-4338-A597-9C2B3CFCF323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14358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pPr algn="ctr"/>
            <a:r>
              <a:rPr lang="pt-BR" sz="5400" dirty="0">
                <a:solidFill>
                  <a:schemeClr val="bg1"/>
                </a:solidFill>
              </a:rPr>
              <a:t>PRINCIPAIS VETORES DA TRANSIÇÃO SETORIAL A PARTIR DO NOVO MARCO:</a:t>
            </a:r>
          </a:p>
        </p:txBody>
      </p:sp>
    </p:spTree>
    <p:extLst>
      <p:ext uri="{BB962C8B-B14F-4D97-AF65-F5344CB8AC3E}">
        <p14:creationId xmlns:p14="http://schemas.microsoft.com/office/powerpoint/2010/main" val="1828667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291DE5-542A-0239-AB37-E2C3C0469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PARTICIPAÇÃO PRIVADA NA ESTATAL: SABESP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2D858A1-ECD9-431D-7D38-D53D061EF0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0"/>
          <a:stretch>
            <a:fillRect/>
          </a:stretch>
        </p:blipFill>
        <p:spPr bwMode="auto">
          <a:xfrm>
            <a:off x="3909498" y="1690688"/>
            <a:ext cx="4373004" cy="504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3548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D6899362-7319-776C-194F-70CF627FE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7838" y="42054"/>
            <a:ext cx="6535237" cy="6777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7290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D3F77EB-B772-11D2-A280-5A3381E2B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2200" y="1222345"/>
            <a:ext cx="7467600" cy="441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42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5D584-B60C-C780-BE17-2B41B824B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 descr="Captura superior de uma representação de redes com figuras de adesivo.">
            <a:extLst>
              <a:ext uri="{FF2B5EF4-FFF2-40B4-BE49-F238E27FC236}">
                <a16:creationId xmlns:a16="http://schemas.microsoft.com/office/drawing/2014/main" id="{72B85D98-B186-D31B-3B32-26A999D16F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736" b="7736"/>
          <a:stretch>
            <a:fillRect/>
          </a:stretch>
        </p:blipFill>
        <p:spPr/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30A1B26-2C94-C7AA-A225-C6A7AE4323D3}"/>
              </a:ext>
            </a:extLst>
          </p:cNvPr>
          <p:cNvSpPr/>
          <p:nvPr/>
        </p:nvSpPr>
        <p:spPr>
          <a:xfrm>
            <a:off x="1" y="-77927"/>
            <a:ext cx="12191999" cy="6935927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905C3D0-C1FB-7B5D-4948-23CB2C543B15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DESAFIOS PARA A REGIONALIZAÇÃO</a:t>
            </a:r>
          </a:p>
        </p:txBody>
      </p:sp>
    </p:spTree>
    <p:extLst>
      <p:ext uri="{BB962C8B-B14F-4D97-AF65-F5344CB8AC3E}">
        <p14:creationId xmlns:p14="http://schemas.microsoft.com/office/powerpoint/2010/main" val="37757076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77981C-9F21-5B13-F0A6-F0D3FC56C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DESAFIOS PARA A REGIONALIZAÇÃO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CD176FF-35C6-C769-187D-128DBAAEF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65700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lphaLcParenR"/>
            </a:pPr>
            <a:r>
              <a:rPr lang="pt-BR" dirty="0"/>
              <a:t>Conflitos entre universalização e preservação do prestador estatal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Adequada modelagem jurídica e econômico-financeira</a:t>
            </a:r>
          </a:p>
          <a:p>
            <a:pPr lvl="1"/>
            <a:r>
              <a:rPr lang="pt-BR" dirty="0"/>
              <a:t>Acesso a recursos federais quando houver inviabilidade mesmo com a regionalização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Conflitos interfederativos (titularidade e autonomia municipal vs. atração de competências pelo Estado em microrregiões e regiões metropolitanas) – </a:t>
            </a:r>
          </a:p>
          <a:p>
            <a:pPr lvl="1"/>
            <a:r>
              <a:rPr lang="pt-BR" dirty="0"/>
              <a:t>Resistência municipal</a:t>
            </a:r>
          </a:p>
          <a:p>
            <a:pPr lvl="1"/>
            <a:r>
              <a:rPr lang="pt-BR" dirty="0"/>
              <a:t>Governança interfederativa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Judicialização e falta de segurança jurídica em concessões regionalizadas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Preservação dos contratos antecedidos por licitação</a:t>
            </a:r>
          </a:p>
          <a:p>
            <a:pPr lvl="1"/>
            <a:r>
              <a:rPr lang="pt-BR" dirty="0"/>
              <a:t>Garantia de acesso a recursos federais em concessões municipais não regionalizadas e por questões que escapam do poder dos prestadores (eg. planos municipais e regionais de saneamento observância das normas de referência etc.)</a:t>
            </a:r>
          </a:p>
          <a:p>
            <a:pPr marL="514350" indent="-514350">
              <a:buFont typeface="+mj-lt"/>
              <a:buAutoNum type="alphaLcParenR"/>
            </a:pPr>
            <a:r>
              <a:rPr lang="pt-BR" dirty="0"/>
              <a:t>Segurança Jurídica para incorporação de novos municípios em projetos licitados</a:t>
            </a:r>
          </a:p>
        </p:txBody>
      </p:sp>
    </p:spTree>
    <p:extLst>
      <p:ext uri="{BB962C8B-B14F-4D97-AF65-F5344CB8AC3E}">
        <p14:creationId xmlns:p14="http://schemas.microsoft.com/office/powerpoint/2010/main" val="1551908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516E3E-5EFE-4EBE-B821-28A54E2B1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pPr lvl="0"/>
            <a:r>
              <a:rPr lang="en-US" dirty="0">
                <a:sym typeface="Bebas"/>
              </a:rPr>
              <a:t>OBRIGADO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492036-E696-4CD7-AA21-39FC74717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saneamentobasico.net</a:t>
            </a:r>
          </a:p>
        </p:txBody>
      </p:sp>
      <p:grpSp>
        <p:nvGrpSpPr>
          <p:cNvPr id="51" name="Group 50" descr="Contact information text box group">
            <a:extLst>
              <a:ext uri="{FF2B5EF4-FFF2-40B4-BE49-F238E27FC236}">
                <a16:creationId xmlns:a16="http://schemas.microsoft.com/office/drawing/2014/main" id="{5440D331-C6D8-D844-8811-5ED6AEB3F4BD}"/>
              </a:ext>
            </a:extLst>
          </p:cNvPr>
          <p:cNvGrpSpPr/>
          <p:nvPr/>
        </p:nvGrpSpPr>
        <p:grpSpPr>
          <a:xfrm>
            <a:off x="9309516" y="502274"/>
            <a:ext cx="2780443" cy="1178480"/>
            <a:chOff x="7718027" y="4213936"/>
            <a:chExt cx="2780443" cy="11784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D1A7A2-A799-E043-8B93-F66D87909B8A}"/>
                </a:ext>
              </a:extLst>
            </p:cNvPr>
            <p:cNvGrpSpPr/>
            <p:nvPr/>
          </p:nvGrpSpPr>
          <p:grpSpPr>
            <a:xfrm>
              <a:off x="8029588" y="4225347"/>
              <a:ext cx="2468882" cy="1167069"/>
              <a:chOff x="6095998" y="4225347"/>
              <a:chExt cx="4707723" cy="1167069"/>
            </a:xfrm>
          </p:grpSpPr>
          <p:sp>
            <p:nvSpPr>
              <p:cNvPr id="45" name="Subtitle 2">
                <a:extLst>
                  <a:ext uri="{FF2B5EF4-FFF2-40B4-BE49-F238E27FC236}">
                    <a16:creationId xmlns:a16="http://schemas.microsoft.com/office/drawing/2014/main" id="{6727AF79-CC43-B24F-91AB-59C97C3486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8" y="4225347"/>
                <a:ext cx="4337704" cy="309048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sz="1400" kern="120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20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8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None/>
                  <a:defRPr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lang="en-ZA" b="1" dirty="0">
                    <a:solidFill>
                      <a:schemeClr val="tx2"/>
                    </a:solidFill>
                    <a:latin typeface="+mj-lt"/>
                    <a:cs typeface="Gill Sans" panose="020B0502020104020203" pitchFamily="34" charset="-79"/>
                  </a:rPr>
                  <a:t>GABRIEL JAMUR GOMES</a:t>
                </a:r>
                <a:endParaRPr kumimoji="0" lang="en-ZA" sz="1400" b="1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+mj-lt"/>
                  <a:cs typeface="Gill Sans" panose="020B0502020104020203" pitchFamily="34" charset="-79"/>
                </a:endParaRPr>
              </a:p>
            </p:txBody>
          </p:sp>
          <p:sp>
            <p:nvSpPr>
              <p:cNvPr id="46" name="Text Placeholder 17">
                <a:extLst>
                  <a:ext uri="{FF2B5EF4-FFF2-40B4-BE49-F238E27FC236}">
                    <a16:creationId xmlns:a16="http://schemas.microsoft.com/office/drawing/2014/main" id="{698B802A-61BF-5142-91CD-EF6EE9F1A6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570697"/>
                <a:ext cx="3206749" cy="247650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dirty="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dirty="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 dirty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>
                    <a:srgbClr val="00B0F0"/>
                  </a:buClr>
                </a:pPr>
                <a:r>
                  <a:rPr kumimoji="0" lang="en-ZA" sz="140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cs typeface="Gill Sans Light" panose="020B0302020104020203" pitchFamily="34" charset="-79"/>
                  </a:rPr>
                  <a:t>+</a:t>
                </a:r>
                <a:r>
                  <a:rPr lang="en-ZA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55 (41) 99681-1319</a:t>
                </a:r>
                <a:endParaRPr kumimoji="0" lang="en-ZA" sz="1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Gill Sans Light" panose="020B0302020104020203" pitchFamily="34" charset="-79"/>
                </a:endParaRPr>
              </a:p>
            </p:txBody>
          </p:sp>
          <p:sp>
            <p:nvSpPr>
              <p:cNvPr id="47" name="Text Placeholder 18">
                <a:extLst>
                  <a:ext uri="{FF2B5EF4-FFF2-40B4-BE49-F238E27FC236}">
                    <a16:creationId xmlns:a16="http://schemas.microsoft.com/office/drawing/2014/main" id="{22512C4B-7E64-EA4F-9C2C-D59EF00F75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2" y="4959929"/>
                <a:ext cx="4707719" cy="432487"/>
              </a:xfrm>
              <a:prstGeom prst="rect">
                <a:avLst/>
              </a:prstGeom>
            </p:spPr>
            <p:txBody>
              <a:bodyPr vert="horz" lIns="0" tIns="0" rIns="0" bIns="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chemeClr val="accent1"/>
                  </a:buClr>
                  <a:buFont typeface="Arial" panose="020B0604020202020204" pitchFamily="34" charset="0"/>
                  <a:buNone/>
                  <a:defRPr lang="en-US" sz="1400" kern="1200" smtClean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lvl1pPr>
                <a:lvl2pPr marL="542925" indent="-276225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20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2pPr>
                <a:lvl3pPr marL="8096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8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3pPr>
                <a:lvl4pPr marL="10763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US" sz="1600" kern="1200" smtClean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4pPr>
                <a:lvl5pPr marL="1343025" indent="-266700" algn="l" defTabSz="914400" rtl="0" eaLnBrk="1" latinLnBrk="0" hangingPunct="1">
                  <a:lnSpc>
                    <a:spcPct val="100000"/>
                  </a:lnSpc>
                  <a:spcBef>
                    <a:spcPts val="500"/>
                  </a:spcBef>
                  <a:spcAft>
                    <a:spcPts val="500"/>
                  </a:spcAft>
                  <a:buFont typeface="Arial" panose="020B0604020202020204" pitchFamily="34" charset="0"/>
                  <a:buChar char="•"/>
                  <a:defRPr lang="en-ZA" sz="16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ZA" dirty="0">
                    <a:solidFill>
                      <a:schemeClr val="tx2"/>
                    </a:solidFill>
                    <a:cs typeface="Gill Sans Light" panose="020B0302020104020203" pitchFamily="34" charset="-79"/>
                  </a:rPr>
                  <a:t>gabriel@xvbm.com.br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1000"/>
                  </a:spcBef>
                  <a:spcAft>
                    <a:spcPts val="500"/>
                  </a:spcAft>
                  <a:buClr>
                    <a:srgbClr val="00B0F0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ZA" sz="1400" u="none" strike="noStrike" kern="1200" cap="none" spc="0" normalizeH="0" baseline="0" noProof="0" dirty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cs typeface="Gill Sans Light" panose="020B0302020104020203" pitchFamily="34" charset="-79"/>
                </a:endParaRP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A9978F1-A4D0-0C48-82F7-A677ECC15EF8}"/>
                </a:ext>
              </a:extLst>
            </p:cNvPr>
            <p:cNvGrpSpPr/>
            <p:nvPr/>
          </p:nvGrpSpPr>
          <p:grpSpPr>
            <a:xfrm>
              <a:off x="7718027" y="4213936"/>
              <a:ext cx="218900" cy="979268"/>
              <a:chOff x="6582150" y="5034270"/>
              <a:chExt cx="218900" cy="979268"/>
            </a:xfrm>
          </p:grpSpPr>
          <p:pic>
            <p:nvPicPr>
              <p:cNvPr id="52" name="Graphic 51" descr="User" title="Icon - Presenter Name">
                <a:extLst>
                  <a:ext uri="{FF2B5EF4-FFF2-40B4-BE49-F238E27FC236}">
                    <a16:creationId xmlns:a16="http://schemas.microsoft.com/office/drawing/2014/main" id="{174B9B52-F256-CC43-B002-B0CC73035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582150" y="5034270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3" name="Graphic 52" descr="Envelope" title="Icon Presenter Email">
                <a:extLst>
                  <a:ext uri="{FF2B5EF4-FFF2-40B4-BE49-F238E27FC236}">
                    <a16:creationId xmlns:a16="http://schemas.microsoft.com/office/drawing/2014/main" id="{F2F4E712-3E0F-6C46-96C5-35C27A46BA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582150" y="5794638"/>
                <a:ext cx="218900" cy="218900"/>
              </a:xfrm>
              <a:prstGeom prst="rect">
                <a:avLst/>
              </a:prstGeom>
            </p:spPr>
          </p:pic>
          <p:pic>
            <p:nvPicPr>
              <p:cNvPr id="54" name="Graphic 53" descr="Smart Phone" title="Icon - Presenter Phone Number">
                <a:extLst>
                  <a:ext uri="{FF2B5EF4-FFF2-40B4-BE49-F238E27FC236}">
                    <a16:creationId xmlns:a16="http://schemas.microsoft.com/office/drawing/2014/main" id="{A4DE8733-7009-1A4C-AF89-8881265D09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6582150" y="5405406"/>
                <a:ext cx="218900" cy="218900"/>
              </a:xfrm>
              <a:prstGeom prst="rect">
                <a:avLst/>
              </a:prstGeom>
            </p:spPr>
          </p:pic>
        </p:grpSp>
      </p:grpSp>
      <p:pic>
        <p:nvPicPr>
          <p:cNvPr id="7" name="Espaço Reservado para Imagem 6" descr="Uma imagem contendo branco, parede&#10;&#10;Descrição gerada automaticamente">
            <a:extLst>
              <a:ext uri="{FF2B5EF4-FFF2-40B4-BE49-F238E27FC236}">
                <a16:creationId xmlns:a16="http://schemas.microsoft.com/office/drawing/2014/main" id="{9C0DB1CE-DE86-499A-BEB8-1DA3B788EC5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/>
          <a:srcRect t="15054" b="15054"/>
          <a:stretch>
            <a:fillRect/>
          </a:stretch>
        </p:blipFill>
        <p:spPr>
          <a:xfrm>
            <a:off x="838200" y="0"/>
            <a:ext cx="11353800" cy="5791201"/>
          </a:xfrm>
        </p:spPr>
      </p:pic>
      <p:sp>
        <p:nvSpPr>
          <p:cNvPr id="15" name="Text Placeholder 18">
            <a:extLst>
              <a:ext uri="{FF2B5EF4-FFF2-40B4-BE49-F238E27FC236}">
                <a16:creationId xmlns:a16="http://schemas.microsoft.com/office/drawing/2014/main" id="{E4716086-9B73-4E81-91C0-84A61B6D7D72}"/>
              </a:ext>
            </a:extLst>
          </p:cNvPr>
          <p:cNvSpPr txBox="1">
            <a:spLocks/>
          </p:cNvSpPr>
          <p:nvPr/>
        </p:nvSpPr>
        <p:spPr>
          <a:xfrm>
            <a:off x="7563776" y="5982057"/>
            <a:ext cx="4526184" cy="4324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500"/>
              </a:spcAft>
              <a:buClr>
                <a:schemeClr val="accent1"/>
              </a:buClr>
              <a:buFont typeface="Arial" panose="020B0604020202020204" pitchFamily="34" charset="0"/>
              <a:buNone/>
              <a:defRPr lang="en-US" sz="14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20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8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US" sz="160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  <a:defRPr lang="en-ZA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Todos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gráficos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e dados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estão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no material de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apoio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,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sendo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ali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indicados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respectivos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autores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Imagens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obtidas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de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bancos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públicos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e internet.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Estrutura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,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conteúdo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da aula e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apresentação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desenvolvidos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pelo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Professor,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observar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direitos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 </a:t>
            </a:r>
            <a:r>
              <a:rPr lang="en-ZA" sz="900" dirty="0" err="1">
                <a:solidFill>
                  <a:schemeClr val="tx2"/>
                </a:solidFill>
                <a:cs typeface="Gill Sans Light" panose="020B0302020104020203" pitchFamily="34" charset="-79"/>
              </a:rPr>
              <a:t>autorais</a:t>
            </a:r>
            <a:r>
              <a:rPr lang="en-ZA" sz="900" dirty="0">
                <a:solidFill>
                  <a:schemeClr val="tx2"/>
                </a:solidFill>
                <a:cs typeface="Gill Sans Light" panose="020B0302020104020203" pitchFamily="34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81161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F88AC85-C57A-457F-9307-EC4026D54401}"/>
              </a:ext>
            </a:extLst>
          </p:cNvPr>
          <p:cNvSpPr/>
          <p:nvPr/>
        </p:nvSpPr>
        <p:spPr>
          <a:xfrm>
            <a:off x="-1" y="1"/>
            <a:ext cx="944545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accent1"/>
              </a:solidFill>
            </a:endParaRPr>
          </a:p>
        </p:txBody>
      </p:sp>
      <p:pic>
        <p:nvPicPr>
          <p:cNvPr id="7" name="Imagem 6" descr="Imagem em preto e branco&#10;&#10;Descrição gerada automaticamente">
            <a:extLst>
              <a:ext uri="{FF2B5EF4-FFF2-40B4-BE49-F238E27FC236}">
                <a16:creationId xmlns:a16="http://schemas.microsoft.com/office/drawing/2014/main" id="{D921A498-544F-480F-A3BA-B473E74A5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622" y="2861733"/>
            <a:ext cx="5902756" cy="113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29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xícara, água, garrafa, mesa&#10;&#10;Descrição gerada automaticamente">
            <a:extLst>
              <a:ext uri="{FF2B5EF4-FFF2-40B4-BE49-F238E27FC236}">
                <a16:creationId xmlns:a16="http://schemas.microsoft.com/office/drawing/2014/main" id="{13772EB6-0EF9-42A3-AB0F-BC243F441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4" b="129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C8BA4C2-A6D6-4AF6-9A5C-35E76FB4593F}"/>
              </a:ext>
            </a:extLst>
          </p:cNvPr>
          <p:cNvSpPr/>
          <p:nvPr/>
        </p:nvSpPr>
        <p:spPr>
          <a:xfrm>
            <a:off x="-1" y="-3513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26B33C-A5F5-4FBA-9F5D-C700501EA508}"/>
              </a:ext>
            </a:extLst>
          </p:cNvPr>
          <p:cNvSpPr txBox="1">
            <a:spLocks/>
          </p:cNvSpPr>
          <p:nvPr/>
        </p:nvSpPr>
        <p:spPr>
          <a:xfrm>
            <a:off x="261862" y="2143354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</a:rPr>
              <a:t>VETOR 1:</a:t>
            </a:r>
          </a:p>
          <a:p>
            <a:r>
              <a:rPr lang="pt-BR" sz="6000" dirty="0">
                <a:solidFill>
                  <a:schemeClr val="bg1"/>
                </a:solidFill>
              </a:rPr>
              <a:t>UNIVERSALIZAÇÃO</a:t>
            </a:r>
          </a:p>
          <a:p>
            <a:r>
              <a:rPr lang="pt-BR" sz="3600" dirty="0">
                <a:solidFill>
                  <a:schemeClr val="bg1"/>
                </a:solidFill>
              </a:rPr>
              <a:t>	- 99% </a:t>
            </a:r>
            <a:r>
              <a:rPr lang="pt-BR" sz="4000" dirty="0">
                <a:solidFill>
                  <a:schemeClr val="bg1"/>
                </a:solidFill>
              </a:rPr>
              <a:t>COM ÁGUA POTÁVEL 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- 90% COM COLETA E TRATAMENTO DE 	ESGOTOS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ATÉ 31.12.2033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256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Uma imagem contendo ao ar livre, água, edifício, barco&#10;&#10;Descrição gerada automaticamente">
            <a:extLst>
              <a:ext uri="{FF2B5EF4-FFF2-40B4-BE49-F238E27FC236}">
                <a16:creationId xmlns:a16="http://schemas.microsoft.com/office/drawing/2014/main" id="{346DE9A1-2AED-46B8-BBF6-D957772F1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74" b="21926"/>
          <a:stretch/>
        </p:blipFill>
        <p:spPr>
          <a:xfrm>
            <a:off x="0" y="-3513"/>
            <a:ext cx="12192000" cy="6861513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1510AC58-F83D-4B0C-9805-6D97464ACBF8}"/>
              </a:ext>
            </a:extLst>
          </p:cNvPr>
          <p:cNvSpPr/>
          <p:nvPr/>
        </p:nvSpPr>
        <p:spPr>
          <a:xfrm>
            <a:off x="-1" y="-3513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6F28568A-6B32-4C48-9321-108E262A8C06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1764675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</a:rPr>
              <a:t>VETOR 2:</a:t>
            </a:r>
          </a:p>
          <a:p>
            <a:r>
              <a:rPr lang="pt-BR" sz="6000" dirty="0">
                <a:solidFill>
                  <a:schemeClr val="bg1"/>
                </a:solidFill>
              </a:rPr>
              <a:t>ALTERAÇÃO DA ESTRUTURA SETORIAL: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SELEÇÃO COMPETITIVA DO PRESTADOR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FORMALIZAÇÃO DAS RELAÇÕES EM 	CONTRATOS</a:t>
            </a:r>
          </a:p>
          <a:p>
            <a:endParaRPr lang="pt-BR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62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Quebra-cabeça de madeira">
            <a:extLst>
              <a:ext uri="{FF2B5EF4-FFF2-40B4-BE49-F238E27FC236}">
                <a16:creationId xmlns:a16="http://schemas.microsoft.com/office/drawing/2014/main" id="{0E870836-51E1-4700-8C0F-B86CEE29BF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05"/>
          <a:stretch/>
        </p:blipFill>
        <p:spPr>
          <a:xfrm>
            <a:off x="0" y="0"/>
            <a:ext cx="12192000" cy="685799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E95368D-A816-4142-93E9-1115B3F14A5D}"/>
              </a:ext>
            </a:extLst>
          </p:cNvPr>
          <p:cNvSpPr/>
          <p:nvPr/>
        </p:nvSpPr>
        <p:spPr>
          <a:xfrm>
            <a:off x="0" y="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BC110D-4AF5-4CEB-80A4-B9482EE2D09C}"/>
              </a:ext>
            </a:extLst>
          </p:cNvPr>
          <p:cNvSpPr txBox="1">
            <a:spLocks/>
          </p:cNvSpPr>
          <p:nvPr/>
        </p:nvSpPr>
        <p:spPr>
          <a:xfrm>
            <a:off x="278069" y="2321028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VETOR 3:</a:t>
            </a:r>
          </a:p>
          <a:p>
            <a:r>
              <a:rPr lang="pt-BR" sz="5400" dirty="0">
                <a:solidFill>
                  <a:schemeClr val="bg1"/>
                </a:solidFill>
              </a:rPr>
              <a:t>PRESTAÇÃO REGIONALIZADA: INVESTIMENTOS CRUZADOS</a:t>
            </a:r>
          </a:p>
        </p:txBody>
      </p:sp>
    </p:spTree>
    <p:extLst>
      <p:ext uri="{BB962C8B-B14F-4D97-AF65-F5344CB8AC3E}">
        <p14:creationId xmlns:p14="http://schemas.microsoft.com/office/powerpoint/2010/main" val="3803918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O que muda na ANA com novo marco legal de saneamento?">
            <a:extLst>
              <a:ext uri="{FF2B5EF4-FFF2-40B4-BE49-F238E27FC236}">
                <a16:creationId xmlns:a16="http://schemas.microsoft.com/office/drawing/2014/main" id="{3A63DE01-2B91-4DFD-9A56-192C7B85D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0" y="1739567"/>
            <a:ext cx="742950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0E3FECEF-627B-4B74-AEC1-6C5E91A36C7D}"/>
              </a:ext>
            </a:extLst>
          </p:cNvPr>
          <p:cNvSpPr/>
          <p:nvPr/>
        </p:nvSpPr>
        <p:spPr>
          <a:xfrm>
            <a:off x="0" y="0"/>
            <a:ext cx="83819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FE95368D-A816-4142-93E9-1115B3F14A5D}"/>
              </a:ext>
            </a:extLst>
          </p:cNvPr>
          <p:cNvSpPr/>
          <p:nvPr/>
        </p:nvSpPr>
        <p:spPr>
          <a:xfrm>
            <a:off x="-1" y="10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B9BC110D-4AF5-4CEB-80A4-B9482EE2D09C}"/>
              </a:ext>
            </a:extLst>
          </p:cNvPr>
          <p:cNvSpPr txBox="1">
            <a:spLocks/>
          </p:cNvSpPr>
          <p:nvPr/>
        </p:nvSpPr>
        <p:spPr>
          <a:xfrm>
            <a:off x="261862" y="2317526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5400" dirty="0">
                <a:solidFill>
                  <a:schemeClr val="bg1"/>
                </a:solidFill>
              </a:rPr>
              <a:t>VETOR 4:</a:t>
            </a:r>
          </a:p>
          <a:p>
            <a:r>
              <a:rPr lang="pt-BR" sz="5400" dirty="0">
                <a:solidFill>
                  <a:schemeClr val="bg1"/>
                </a:solidFill>
              </a:rPr>
              <a:t>REGULAÇÃO NACIONAL </a:t>
            </a:r>
          </a:p>
          <a:p>
            <a:r>
              <a:rPr lang="pt-BR" sz="5400" dirty="0">
                <a:solidFill>
                  <a:schemeClr val="bg1"/>
                </a:solidFill>
              </a:rPr>
              <a:t>(E NÃO APENAS FEDERAL)</a:t>
            </a:r>
          </a:p>
        </p:txBody>
      </p:sp>
    </p:spTree>
    <p:extLst>
      <p:ext uri="{BB962C8B-B14F-4D97-AF65-F5344CB8AC3E}">
        <p14:creationId xmlns:p14="http://schemas.microsoft.com/office/powerpoint/2010/main" val="738281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7E822A2E-FDC5-F7C3-2B49-0C1275E80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APÓS A LEI 14.026/2020, HÁ UMA ALTERAÇÃO DA ESTRUTURA COMPETITIVA NO SANEAMENTO</a:t>
            </a:r>
            <a:br>
              <a:rPr lang="pt-BR" dirty="0"/>
            </a:br>
            <a:br>
              <a:rPr lang="pt-BR" dirty="0"/>
            </a:br>
            <a:r>
              <a:rPr lang="pt-BR" dirty="0"/>
              <a:t>CONCESSÕES REGIONALIZADAS PASSAM A SER O MODELO PREFERENCIAL</a:t>
            </a:r>
          </a:p>
        </p:txBody>
      </p:sp>
    </p:spTree>
    <p:extLst>
      <p:ext uri="{BB962C8B-B14F-4D97-AF65-F5344CB8AC3E}">
        <p14:creationId xmlns:p14="http://schemas.microsoft.com/office/powerpoint/2010/main" val="33075290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xícara, água, garrafa, mesa&#10;&#10;Descrição gerada automaticamente">
            <a:extLst>
              <a:ext uri="{FF2B5EF4-FFF2-40B4-BE49-F238E27FC236}">
                <a16:creationId xmlns:a16="http://schemas.microsoft.com/office/drawing/2014/main" id="{13772EB6-0EF9-42A3-AB0F-BC243F441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4" b="129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8C8BA4C2-A6D6-4AF6-9A5C-35E76FB4593F}"/>
              </a:ext>
            </a:extLst>
          </p:cNvPr>
          <p:cNvSpPr/>
          <p:nvPr/>
        </p:nvSpPr>
        <p:spPr>
          <a:xfrm>
            <a:off x="-1" y="-3513"/>
            <a:ext cx="12192001" cy="6857990"/>
          </a:xfrm>
          <a:prstGeom prst="rect">
            <a:avLst/>
          </a:prstGeom>
          <a:solidFill>
            <a:srgbClr val="000000">
              <a:alpha val="54000"/>
            </a:srgb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26B33C-A5F5-4FBA-9F5D-C700501EA508}"/>
              </a:ext>
            </a:extLst>
          </p:cNvPr>
          <p:cNvSpPr txBox="1">
            <a:spLocks/>
          </p:cNvSpPr>
          <p:nvPr/>
        </p:nvSpPr>
        <p:spPr>
          <a:xfrm>
            <a:off x="261862" y="2143354"/>
            <a:ext cx="10753271" cy="2215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spc="-150">
                <a:solidFill>
                  <a:schemeClr val="tx2"/>
                </a:solidFill>
                <a:latin typeface="+mj-lt"/>
                <a:ea typeface="+mj-ea"/>
                <a:cs typeface="Gill Sans" panose="020B0502020104020203" pitchFamily="34" charset="-79"/>
              </a:defRPr>
            </a:lvl1pPr>
          </a:lstStyle>
          <a:p>
            <a:r>
              <a:rPr lang="pt-BR" sz="6000" dirty="0">
                <a:solidFill>
                  <a:schemeClr val="bg1"/>
                </a:solidFill>
              </a:rPr>
              <a:t>RAZÃO PARA CONCEDER: UNIVERSALIZAÇÃO</a:t>
            </a:r>
          </a:p>
          <a:p>
            <a:r>
              <a:rPr lang="pt-BR" sz="3600" dirty="0">
                <a:solidFill>
                  <a:schemeClr val="bg1"/>
                </a:solidFill>
              </a:rPr>
              <a:t>	- 99% </a:t>
            </a:r>
            <a:r>
              <a:rPr lang="pt-BR" sz="4000" dirty="0">
                <a:solidFill>
                  <a:schemeClr val="bg1"/>
                </a:solidFill>
              </a:rPr>
              <a:t>COM ÁGUA POTÁVEL 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- 90% COM COLETA E TRATAMENTO DE 	ESGOTOS</a:t>
            </a:r>
          </a:p>
          <a:p>
            <a:r>
              <a:rPr lang="pt-BR" sz="4000" dirty="0">
                <a:solidFill>
                  <a:schemeClr val="bg1"/>
                </a:solidFill>
              </a:rPr>
              <a:t>	- ATÉ 31.12.2033</a:t>
            </a:r>
            <a:endParaRPr lang="pt-BR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0709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Custom 25">
      <a:dk1>
        <a:srgbClr val="3F3F3F"/>
      </a:dk1>
      <a:lt1>
        <a:srgbClr val="FFFFFF"/>
      </a:lt1>
      <a:dk2>
        <a:srgbClr val="000000"/>
      </a:dk2>
      <a:lt2>
        <a:srgbClr val="A5A5A5"/>
      </a:lt2>
      <a:accent1>
        <a:srgbClr val="00194C"/>
      </a:accent1>
      <a:accent2>
        <a:srgbClr val="EAB200"/>
      </a:accent2>
      <a:accent3>
        <a:srgbClr val="DDDDDD"/>
      </a:accent3>
      <a:accent4>
        <a:srgbClr val="954F72"/>
      </a:accent4>
      <a:accent5>
        <a:srgbClr val="00843B"/>
      </a:accent5>
      <a:accent6>
        <a:srgbClr val="014067"/>
      </a:accent6>
      <a:hlink>
        <a:srgbClr val="00194C"/>
      </a:hlink>
      <a:folHlink>
        <a:srgbClr val="954F72"/>
      </a:folHlink>
    </a:clrScheme>
    <a:fontScheme name="Custom 28">
      <a:majorFont>
        <a:latin typeface="Gill Sans MT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nimal_Presentation_AS_v6" id="{45D4B8F3-A2A1-4EBC-921A-C97968B9D8A4}" vid="{C51C3324-A74D-46A2-9E07-E5E2BD85B3F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E5C955EB-93D1-42BC-87D5-6D8F623BCB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5E3CA2-A4EA-47F1-A362-D62A6FDD99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CE89EE4-AB27-4D78-BC07-4F732FD20DC8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6dc4bcd6-49db-4c07-9060-8acfc67cef9f"/>
    <ds:schemaRef ds:uri="http://purl.org/dc/dcmitype/"/>
    <ds:schemaRef ds:uri="http://schemas.microsoft.com/office/infopath/2007/PartnerControls"/>
    <ds:schemaRef ds:uri="fb0879af-3eba-417a-a55a-ffe6dcd6ca77"/>
    <ds:schemaRef ds:uri="http://schemas.openxmlformats.org/package/2006/metadata/core-properties"/>
    <ds:schemaRef ds:uri="http://schemas.microsoft.com/sharepoint/v3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1083</TotalTime>
  <Words>802</Words>
  <Application>Microsoft Office PowerPoint</Application>
  <PresentationFormat>Widescreen</PresentationFormat>
  <Paragraphs>108</Paragraphs>
  <Slides>36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7" baseType="lpstr">
      <vt:lpstr>Bebas</vt:lpstr>
      <vt:lpstr>Gill Sans MT</vt:lpstr>
      <vt:lpstr>Arial</vt:lpstr>
      <vt:lpstr>Wingdings</vt:lpstr>
      <vt:lpstr>Helvetica Light</vt:lpstr>
      <vt:lpstr>Arial Nova Cond Light</vt:lpstr>
      <vt:lpstr>Gill Sans Nova Light</vt:lpstr>
      <vt:lpstr>Gill Sans Light</vt:lpstr>
      <vt:lpstr>Calibri</vt:lpstr>
      <vt:lpstr>OSWALD</vt:lpstr>
      <vt:lpstr>Tema do Office</vt:lpstr>
      <vt:lpstr>SANEAMENTO BÁSICO  REGIONALIZAÇÃO DOS SERVIÇOS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APÓS A LEI 14.026/2020, HÁ UMA ALTERAÇÃO DA ESTRUTURA COMPETITIVA NO SANEAMENTO  CONCESSÕES REGIONALIZADAS PASSAM A SER O MODELO PREFERENCIAL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DESAFIO: ECONOMIA DE ESCALA</vt:lpstr>
      <vt:lpstr>SOLUÇÃO: INVESTIMENTOS CRUZADOS</vt:lpstr>
      <vt:lpstr>SOLUÇÃO DÉC. 1970 PLANASA</vt:lpstr>
      <vt:lpstr>RESULTADO: ESTRUTURA SETORIAL 2019-2020  (PERÍODO DA REFORMA)</vt:lpstr>
      <vt:lpstr>Apresentação do PowerPoint</vt:lpstr>
      <vt:lpstr>Apresentação do PowerPoint</vt:lpstr>
      <vt:lpstr>Apresentação do PowerPoint</vt:lpstr>
      <vt:lpstr>Apresentação do PowerPoint</vt:lpstr>
      <vt:lpstr>MANUTENÇÃO INTEGRAL DO PRESTADOR ESTADUAL</vt:lpstr>
      <vt:lpstr>CONCESSÃO AMAPÁ</vt:lpstr>
      <vt:lpstr>CONCESSÃO DA REGIÃO METROPOLITANA DO RJ</vt:lpstr>
      <vt:lpstr>CONCESSÃO DA REGIÃO METROPOLITANA DO RJ</vt:lpstr>
      <vt:lpstr>CONCESSÃO DA REGIÃO METROPOLITANA DO RJ</vt:lpstr>
      <vt:lpstr>PPP CAGECE AMAPÁ</vt:lpstr>
      <vt:lpstr>PARTICIPAÇÃO PRIVADA NA ESTATAL: SABESP</vt:lpstr>
      <vt:lpstr>Apresentação do PowerPoint</vt:lpstr>
      <vt:lpstr>Apresentação do PowerPoint</vt:lpstr>
      <vt:lpstr>Apresentação do PowerPoint</vt:lpstr>
      <vt:lpstr>DESAFIOS PARA A REGIONALIZAÇÃO</vt:lpstr>
      <vt:lpstr>OBRIGADO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Gabriel Jamur</dc:creator>
  <cp:lastModifiedBy>Gabriel Jamur</cp:lastModifiedBy>
  <cp:revision>3</cp:revision>
  <dcterms:created xsi:type="dcterms:W3CDTF">2020-09-17T21:00:36Z</dcterms:created>
  <dcterms:modified xsi:type="dcterms:W3CDTF">2025-08-12T17:05:08Z</dcterms:modified>
</cp:coreProperties>
</file>