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4639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727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240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049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14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1363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45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4886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7236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437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280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07A79-951E-4C2A-9136-6236A13A6E9F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B5D4F-645A-462B-8430-6B22A49232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32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9270" y="105817"/>
            <a:ext cx="9629632" cy="2146255"/>
          </a:xfrm>
        </p:spPr>
        <p:txBody>
          <a:bodyPr/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Todos concordam que  a Educação Básica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sobretudo o ensino médio, precisa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melhorar...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Resultado de imagem para consens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37" y="2189408"/>
            <a:ext cx="10148552" cy="4327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545910" y="79676"/>
            <a:ext cx="10967052" cy="3101406"/>
          </a:xfrm>
        </p:spPr>
        <p:txBody>
          <a:bodyPr>
            <a:normAutofit/>
          </a:bodyPr>
          <a:lstStyle/>
          <a:p>
            <a:pPr algn="just"/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De acordo com dados de 2015 do Censo da Educação Básica, 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1.665.333 estudantes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dessa faixa etária matriculados em 2014 não renovaram as matrículas no ano seguinte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Resultado de imagem para educaçã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277" y="2990013"/>
            <a:ext cx="6443685" cy="346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648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Resultado de imagem para mudança de cida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157" y="1849695"/>
            <a:ext cx="2712835" cy="161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Resultado de imagem para doen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688" y="4718357"/>
            <a:ext cx="1697250" cy="200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8" descr="Resultado de imagem para trabalho infantil dese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60375" y="160338"/>
            <a:ext cx="10515600" cy="1033998"/>
          </a:xfrm>
        </p:spPr>
        <p:txBody>
          <a:bodyPr/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Motivos para evasão escolar: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1719356" y="1262841"/>
            <a:ext cx="3002508" cy="586854"/>
          </a:xfrm>
        </p:spPr>
        <p:txBody>
          <a:bodyPr>
            <a:normAutofit/>
          </a:bodyPr>
          <a:lstStyle/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Mudança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ço Reservado para Conteúdo 6"/>
          <p:cNvSpPr txBox="1">
            <a:spLocks/>
          </p:cNvSpPr>
          <p:nvPr/>
        </p:nvSpPr>
        <p:spPr>
          <a:xfrm>
            <a:off x="1626157" y="4017490"/>
            <a:ext cx="3331516" cy="62978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Problemas de saúde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Espaço Reservado para Conteúdo 6"/>
          <p:cNvSpPr txBox="1">
            <a:spLocks/>
          </p:cNvSpPr>
          <p:nvPr/>
        </p:nvSpPr>
        <p:spPr>
          <a:xfrm>
            <a:off x="7382700" y="1262841"/>
            <a:ext cx="3002508" cy="586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Trabalho Infantil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Espaço Reservado para Conteúdo 6"/>
          <p:cNvSpPr txBox="1">
            <a:spLocks/>
          </p:cNvSpPr>
          <p:nvPr/>
        </p:nvSpPr>
        <p:spPr>
          <a:xfrm>
            <a:off x="7382700" y="4154071"/>
            <a:ext cx="3177654" cy="58685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Insatisfação Escolar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Resultado de imagem para trabalho infantil desenh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613" y="1730567"/>
            <a:ext cx="1752681" cy="2256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Resultado de imagem para tedi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613" y="4588402"/>
            <a:ext cx="1752681" cy="2260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74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3335" y="0"/>
            <a:ext cx="11346287" cy="1955688"/>
          </a:xfrm>
        </p:spPr>
        <p:txBody>
          <a:bodyPr/>
          <a:lstStyle/>
          <a:p>
            <a:r>
              <a:rPr lang="pt-BR" dirty="0" smtClean="0"/>
              <a:t>O que cada um de nos pode fazer?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98265" y="7208123"/>
            <a:ext cx="9144000" cy="165576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026" name="Picture 2" descr="Resultado de imagem para maos dad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840" y="2463085"/>
            <a:ext cx="59626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03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64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Todos concordam que  a Educação Básica, sobretudo o ensino médio, precisa melhorar...</vt:lpstr>
      <vt:lpstr>De acordo com dados de 2015 do Censo da Educação Básica, 1.665.333 estudantes dessa faixa etária matriculados em 2014 não renovaram as matrículas no ano seguinte</vt:lpstr>
      <vt:lpstr>Motivos para evasão escolar:</vt:lpstr>
      <vt:lpstr>O que cada um de nos pode fazer?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Gislaine Moreno</dc:creator>
  <cp:lastModifiedBy>Denise Miyabara</cp:lastModifiedBy>
  <cp:revision>7</cp:revision>
  <dcterms:created xsi:type="dcterms:W3CDTF">2016-11-29T16:01:26Z</dcterms:created>
  <dcterms:modified xsi:type="dcterms:W3CDTF">2016-12-06T15:10:36Z</dcterms:modified>
</cp:coreProperties>
</file>