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5"/>
  </p:sldMasterIdLst>
  <p:notesMasterIdLst>
    <p:notesMasterId r:id="rId13"/>
  </p:notesMasterIdLst>
  <p:sldIdLst>
    <p:sldId id="259" r:id="rId6"/>
    <p:sldId id="2147377216" r:id="rId7"/>
    <p:sldId id="279" r:id="rId8"/>
    <p:sldId id="2147377219" r:id="rId9"/>
    <p:sldId id="2147377217" r:id="rId10"/>
    <p:sldId id="2147377218" r:id="rId11"/>
    <p:sldId id="25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4E6700-BEA5-261E-4F63-A34E0BB8344B}" name="Beatriz de Oliveira Henrique" initials="Bd" userId="S::beatriz.henrique@fenasaude.org.br::0da1e351-1d56-45fc-9309-09936d5581e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Ribas Moraes" initials="ER" lastIdx="2" clrIdx="0">
    <p:extLst>
      <p:ext uri="{19B8F6BF-5375-455C-9EA6-DF929625EA0E}">
        <p15:presenceInfo xmlns:p15="http://schemas.microsoft.com/office/powerpoint/2012/main" userId="72e6aefb188b0c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932"/>
    <a:srgbClr val="42A240"/>
    <a:srgbClr val="F6753F"/>
    <a:srgbClr val="C4D600"/>
    <a:srgbClr val="82BC00"/>
    <a:srgbClr val="001E80"/>
    <a:srgbClr val="02693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02" autoAdjust="0"/>
  </p:normalViewPr>
  <p:slideViewPr>
    <p:cSldViewPr snapToGrid="0">
      <p:cViewPr varScale="1">
        <p:scale>
          <a:sx n="90" d="100"/>
          <a:sy n="90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217C9-42BC-47E8-8B88-552E408B2239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D88D4-21DF-451A-BC45-616CD8416D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81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Falar da importância da relação do setor com o SUS, no sentido de desafoga-lo. É importante incentivar a saúde suplementar e buscar mecanismos que tragam mais beneficiários para o sistema.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D88D4-21DF-451A-BC45-616CD8416D8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62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Ressaltar que avanços que já foram obtidos.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D88D4-21DF-451A-BC45-616CD8416D8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25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2A6E2-4194-3260-C201-19A51070B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F7BD86A-7D36-CF4E-404E-E7FD1176E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8C3FE31-80A1-F5FB-0F1D-5BD349329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EMENDA 579 – altera o </a:t>
            </a:r>
            <a:r>
              <a:rPr lang="pt-BR" dirty="0" err="1"/>
              <a:t>art</a:t>
            </a:r>
            <a:r>
              <a:rPr lang="pt-BR" dirty="0"/>
              <a:t> 39 para ampliar os tipos de circunstância que vinculam o empregador</a:t>
            </a:r>
          </a:p>
          <a:p>
            <a:r>
              <a:rPr lang="pt-BR" dirty="0"/>
              <a:t>EMENDA 581 – propõe um método para estimar esse crédito pela sinistralidade média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DF2CB4-2998-B00D-FD8C-408127283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D88D4-21DF-451A-BC45-616CD8416D8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40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1695C-B178-2A04-2FE1-35EEAA1B9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87024F3-5D19-8D4A-544A-73CF4CA88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9A43AC8-0D51-4058-0488-2597BE68B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EMENDA 584: art. 229, parágrafo 5º - retira o termo respectivo</a:t>
            </a:r>
          </a:p>
          <a:p>
            <a:r>
              <a:rPr lang="pt-BR" dirty="0"/>
              <a:t>EMENDA 580: art. 229, parágrafo 7º - deixar claro que apenas receitas financeiras oriundas de alocação de recurso de contraprestações integrarão a base de cálculo. Retirada a palavra vinculação para não gerar entendimentos equivocados.</a:t>
            </a:r>
          </a:p>
          <a:p>
            <a:endParaRPr lang="pt-BR" dirty="0"/>
          </a:p>
          <a:p>
            <a:r>
              <a:rPr lang="pt-BR" dirty="0"/>
              <a:t>Citar Relatório da CAE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56B9F1-6A9D-5740-835D-2B75EBCFF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D88D4-21DF-451A-BC45-616CD8416D8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266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49C2A-120F-9FA4-3E42-C7E48336C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8572FDA-5BAC-67F6-D078-E3B7FBDBA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222F922-FFA0-8905-6240-116BE088E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EMENDA 575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346052F-648D-6608-C4B4-50B9AB72B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D88D4-21DF-451A-BC45-616CD8416D8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4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7B1A116-D730-70DF-9812-FAEC11B49F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254F8FB-1183-92E8-8F6D-5CBDC8211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368" y="246057"/>
            <a:ext cx="1399904" cy="873223"/>
          </a:xfrm>
          <a:prstGeom prst="rect">
            <a:avLst/>
          </a:prstGeom>
        </p:spPr>
      </p:pic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06CF3955-F376-E381-96BB-B83A931CDB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40946" y="3439920"/>
            <a:ext cx="4934041" cy="3709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rgbClr val="82BC00"/>
                </a:solidFill>
              </a:defRPr>
            </a:lvl1pPr>
            <a:lvl2pPr marL="342900" indent="0">
              <a:buFontTx/>
              <a:buNone/>
              <a:defRPr sz="2800" b="1"/>
            </a:lvl2pPr>
            <a:lvl3pPr marL="685800" indent="0">
              <a:buFontTx/>
              <a:buNone/>
              <a:defRPr sz="2800" b="1"/>
            </a:lvl3pPr>
            <a:lvl4pPr marL="1028700" indent="0">
              <a:buFontTx/>
              <a:buNone/>
              <a:defRPr sz="2800" b="1"/>
            </a:lvl4pPr>
            <a:lvl5pPr marL="1371600" indent="0">
              <a:buFontTx/>
              <a:buNone/>
              <a:defRPr sz="2800" b="1"/>
            </a:lvl5pPr>
          </a:lstStyle>
          <a:p>
            <a:pPr lvl="0"/>
            <a:r>
              <a:rPr lang="pt-BR"/>
              <a:t>Nome</a:t>
            </a:r>
          </a:p>
        </p:txBody>
      </p:sp>
      <p:sp>
        <p:nvSpPr>
          <p:cNvPr id="5" name="Espaço Reservado para Conteúdo 9">
            <a:extLst>
              <a:ext uri="{FF2B5EF4-FFF2-40B4-BE49-F238E27FC236}">
                <a16:creationId xmlns:a16="http://schemas.microsoft.com/office/drawing/2014/main" id="{6028C875-AEB6-6F59-533A-47430A6A6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46698" y="3697888"/>
            <a:ext cx="4928291" cy="304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800" b="1"/>
            </a:lvl2pPr>
            <a:lvl3pPr marL="685800" indent="0">
              <a:buFontTx/>
              <a:buNone/>
              <a:defRPr sz="2800" b="1"/>
            </a:lvl3pPr>
            <a:lvl4pPr marL="1028700" indent="0">
              <a:buFontTx/>
              <a:buNone/>
              <a:defRPr sz="2800" b="1"/>
            </a:lvl4pPr>
            <a:lvl5pPr marL="1371600" indent="0">
              <a:buFontTx/>
              <a:buNone/>
              <a:defRPr sz="2800" b="1"/>
            </a:lvl5pPr>
          </a:lstStyle>
          <a:p>
            <a:pPr lvl="0"/>
            <a:r>
              <a:rPr lang="pt-BR"/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193586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6" userDrawn="1">
          <p15:clr>
            <a:srgbClr val="FBAE40"/>
          </p15:clr>
        </p15:guide>
        <p15:guide id="2" pos="26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5DEF5DA-5437-822C-20F6-1EAC7931E0A4}"/>
              </a:ext>
            </a:extLst>
          </p:cNvPr>
          <p:cNvSpPr/>
          <p:nvPr userDrawn="1"/>
        </p:nvSpPr>
        <p:spPr>
          <a:xfrm>
            <a:off x="8823793" y="4905679"/>
            <a:ext cx="319676" cy="2388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56F8B725-043F-8274-E929-81342E915467}"/>
              </a:ext>
            </a:extLst>
          </p:cNvPr>
          <p:cNvSpPr txBox="1">
            <a:spLocks/>
          </p:cNvSpPr>
          <p:nvPr userDrawn="1"/>
        </p:nvSpPr>
        <p:spPr>
          <a:xfrm>
            <a:off x="8724919" y="4908655"/>
            <a:ext cx="517425" cy="3053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1" i="0" u="none" strike="noStrike" cap="none">
                <a:solidFill>
                  <a:schemeClr val="bg1"/>
                </a:solidFill>
                <a:latin typeface="Leelawadee" panose="020B0502040204020203" pitchFamily="34" charset="-34"/>
                <a:ea typeface="Arial"/>
                <a:cs typeface="Leelawadee" panose="020B0502040204020203" pitchFamily="34" charset="-34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424533AD-72FA-4A24-964D-E9DD6425CC7E}" type="slidenum">
              <a:rPr lang="pt-BR" sz="900" smtClean="0"/>
              <a:pPr algn="ctr"/>
              <a:t>‹nº›</a:t>
            </a:fld>
            <a:endParaRPr lang="pt-BR" sz="90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F2F0A7D-0A88-F04B-5881-B9AC40F64402}"/>
              </a:ext>
            </a:extLst>
          </p:cNvPr>
          <p:cNvGrpSpPr/>
          <p:nvPr userDrawn="1"/>
        </p:nvGrpSpPr>
        <p:grpSpPr>
          <a:xfrm>
            <a:off x="386808" y="1"/>
            <a:ext cx="3452940" cy="45719"/>
            <a:chOff x="386808" y="0"/>
            <a:chExt cx="3452940" cy="45719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2AC7611F-CC89-D243-C12B-474F2CA7B39E}"/>
                </a:ext>
              </a:extLst>
            </p:cNvPr>
            <p:cNvSpPr/>
            <p:nvPr userDrawn="1"/>
          </p:nvSpPr>
          <p:spPr>
            <a:xfrm>
              <a:off x="386808" y="0"/>
              <a:ext cx="540000" cy="45719"/>
            </a:xfrm>
            <a:prstGeom prst="rect">
              <a:avLst/>
            </a:prstGeom>
            <a:solidFill>
              <a:srgbClr val="1D5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994E54C-DF2A-32B2-3C04-ECC325315D8C}"/>
                </a:ext>
              </a:extLst>
            </p:cNvPr>
            <p:cNvSpPr/>
            <p:nvPr userDrawn="1"/>
          </p:nvSpPr>
          <p:spPr>
            <a:xfrm>
              <a:off x="969396" y="0"/>
              <a:ext cx="540000" cy="45719"/>
            </a:xfrm>
            <a:prstGeom prst="rect">
              <a:avLst/>
            </a:prstGeom>
            <a:solidFill>
              <a:srgbClr val="026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75E5084-A7D4-B32C-4FFA-BC1F53D33952}"/>
                </a:ext>
              </a:extLst>
            </p:cNvPr>
            <p:cNvSpPr/>
            <p:nvPr userDrawn="1"/>
          </p:nvSpPr>
          <p:spPr>
            <a:xfrm>
              <a:off x="1551984" y="0"/>
              <a:ext cx="540000" cy="45719"/>
            </a:xfrm>
            <a:prstGeom prst="rect">
              <a:avLst/>
            </a:prstGeom>
            <a:solidFill>
              <a:srgbClr val="42A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14E293C-D6E8-D7B7-128D-356767237585}"/>
                </a:ext>
              </a:extLst>
            </p:cNvPr>
            <p:cNvSpPr/>
            <p:nvPr userDrawn="1"/>
          </p:nvSpPr>
          <p:spPr>
            <a:xfrm>
              <a:off x="2134572" y="0"/>
              <a:ext cx="540000" cy="45719"/>
            </a:xfrm>
            <a:prstGeom prst="rect">
              <a:avLst/>
            </a:prstGeom>
            <a:solidFill>
              <a:srgbClr val="82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969952E-0874-F87F-1143-C2BDFF848A68}"/>
                </a:ext>
              </a:extLst>
            </p:cNvPr>
            <p:cNvSpPr/>
            <p:nvPr userDrawn="1"/>
          </p:nvSpPr>
          <p:spPr>
            <a:xfrm>
              <a:off x="2717160" y="0"/>
              <a:ext cx="540000" cy="45719"/>
            </a:xfrm>
            <a:prstGeom prst="rect">
              <a:avLst/>
            </a:prstGeom>
            <a:solidFill>
              <a:srgbClr val="C4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B0B81882-C565-85A7-9F1B-37FA8599C7E4}"/>
                </a:ext>
              </a:extLst>
            </p:cNvPr>
            <p:cNvSpPr/>
            <p:nvPr userDrawn="1"/>
          </p:nvSpPr>
          <p:spPr>
            <a:xfrm>
              <a:off x="3299748" y="0"/>
              <a:ext cx="540000" cy="457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F9E23DDF-BE2A-CB88-E4DC-1B547403B6AE}"/>
              </a:ext>
            </a:extLst>
          </p:cNvPr>
          <p:cNvSpPr/>
          <p:nvPr userDrawn="1"/>
        </p:nvSpPr>
        <p:spPr>
          <a:xfrm>
            <a:off x="0" y="2954812"/>
            <a:ext cx="81234" cy="2188688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16EE501-7692-B536-5323-607676EE739A}"/>
              </a:ext>
            </a:extLst>
          </p:cNvPr>
          <p:cNvSpPr/>
          <p:nvPr userDrawn="1"/>
        </p:nvSpPr>
        <p:spPr>
          <a:xfrm>
            <a:off x="9062766" y="1131750"/>
            <a:ext cx="81234" cy="2880000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9F4D773E-4CE1-B044-B28F-F47ACDFE5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1256" y="108098"/>
            <a:ext cx="983340" cy="59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10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5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7DE4812-2BB0-E942-7143-4260F6F3AFB4}"/>
              </a:ext>
            </a:extLst>
          </p:cNvPr>
          <p:cNvSpPr/>
          <p:nvPr/>
        </p:nvSpPr>
        <p:spPr>
          <a:xfrm>
            <a:off x="8825340" y="4905420"/>
            <a:ext cx="320423" cy="2393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AD90225E-119E-C097-39C2-5EF425B7ACC4}"/>
              </a:ext>
            </a:extLst>
          </p:cNvPr>
          <p:cNvSpPr txBox="1">
            <a:spLocks/>
          </p:cNvSpPr>
          <p:nvPr/>
        </p:nvSpPr>
        <p:spPr>
          <a:xfrm>
            <a:off x="8734176" y="4899857"/>
            <a:ext cx="518633" cy="3060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1" i="0" u="none" strike="noStrike" cap="none">
                <a:solidFill>
                  <a:schemeClr val="bg1"/>
                </a:solidFill>
                <a:latin typeface="Leelawadee" panose="020B0502040204020203" pitchFamily="34" charset="-34"/>
                <a:ea typeface="Arial"/>
                <a:cs typeface="Leelawadee" panose="020B0502040204020203" pitchFamily="34" charset="-34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424533AD-72FA-4A24-964D-E9DD6425CC7E}" type="slidenum">
              <a:rPr lang="pt-BR" sz="900" smtClean="0"/>
              <a:pPr algn="ctr"/>
              <a:t>‹nº›</a:t>
            </a:fld>
            <a:endParaRPr lang="pt-BR" sz="9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AC8C214-2E11-4387-EC65-70A369CCCC74}"/>
              </a:ext>
            </a:extLst>
          </p:cNvPr>
          <p:cNvSpPr/>
          <p:nvPr/>
        </p:nvSpPr>
        <p:spPr>
          <a:xfrm>
            <a:off x="9062576" y="1133796"/>
            <a:ext cx="81424" cy="2886724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5F41F4C0-4E35-9E15-17EF-E2F48C7F4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904" y="108488"/>
            <a:ext cx="958953" cy="596948"/>
          </a:xfrm>
          <a:prstGeom prst="rect">
            <a:avLst/>
          </a:prstGeom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F615B4A-76A7-A027-A48F-A1355D4684C8}"/>
              </a:ext>
            </a:extLst>
          </p:cNvPr>
          <p:cNvGrpSpPr/>
          <p:nvPr/>
        </p:nvGrpSpPr>
        <p:grpSpPr>
          <a:xfrm>
            <a:off x="378185" y="-594"/>
            <a:ext cx="3461001" cy="45826"/>
            <a:chOff x="386808" y="0"/>
            <a:chExt cx="3452940" cy="45719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AAE58666-C527-6BAB-656E-DB5F11B6C507}"/>
                </a:ext>
              </a:extLst>
            </p:cNvPr>
            <p:cNvSpPr/>
            <p:nvPr/>
          </p:nvSpPr>
          <p:spPr>
            <a:xfrm>
              <a:off x="386808" y="0"/>
              <a:ext cx="540000" cy="45719"/>
            </a:xfrm>
            <a:prstGeom prst="rect">
              <a:avLst/>
            </a:prstGeom>
            <a:solidFill>
              <a:srgbClr val="1D5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B44227D9-6845-8B9E-0DCA-3E067F2738C4}"/>
                </a:ext>
              </a:extLst>
            </p:cNvPr>
            <p:cNvSpPr/>
            <p:nvPr/>
          </p:nvSpPr>
          <p:spPr>
            <a:xfrm>
              <a:off x="969396" y="0"/>
              <a:ext cx="540000" cy="45719"/>
            </a:xfrm>
            <a:prstGeom prst="rect">
              <a:avLst/>
            </a:prstGeom>
            <a:solidFill>
              <a:srgbClr val="026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6D378A4C-BA30-282B-B2CF-669C2AD5F47D}"/>
                </a:ext>
              </a:extLst>
            </p:cNvPr>
            <p:cNvSpPr/>
            <p:nvPr/>
          </p:nvSpPr>
          <p:spPr>
            <a:xfrm>
              <a:off x="1551984" y="0"/>
              <a:ext cx="540000" cy="45719"/>
            </a:xfrm>
            <a:prstGeom prst="rect">
              <a:avLst/>
            </a:prstGeom>
            <a:solidFill>
              <a:srgbClr val="42A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1EEC91F-7F47-227B-8FBC-9FD6BB583679}"/>
                </a:ext>
              </a:extLst>
            </p:cNvPr>
            <p:cNvSpPr/>
            <p:nvPr/>
          </p:nvSpPr>
          <p:spPr>
            <a:xfrm>
              <a:off x="2134572" y="0"/>
              <a:ext cx="540000" cy="45719"/>
            </a:xfrm>
            <a:prstGeom prst="rect">
              <a:avLst/>
            </a:prstGeom>
            <a:solidFill>
              <a:srgbClr val="82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5A7F97A-76E0-6344-48A7-6C62066B116E}"/>
                </a:ext>
              </a:extLst>
            </p:cNvPr>
            <p:cNvSpPr/>
            <p:nvPr/>
          </p:nvSpPr>
          <p:spPr>
            <a:xfrm>
              <a:off x="2717160" y="0"/>
              <a:ext cx="540000" cy="45719"/>
            </a:xfrm>
            <a:prstGeom prst="rect">
              <a:avLst/>
            </a:prstGeom>
            <a:solidFill>
              <a:srgbClr val="C4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C19FE5C1-12D9-29A1-2264-A573555B84A3}"/>
                </a:ext>
              </a:extLst>
            </p:cNvPr>
            <p:cNvSpPr/>
            <p:nvPr/>
          </p:nvSpPr>
          <p:spPr>
            <a:xfrm>
              <a:off x="3299748" y="0"/>
              <a:ext cx="540000" cy="4571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1CCBD57D-A207-FE9F-CDAD-F04A77F7BF2F}"/>
              </a:ext>
            </a:extLst>
          </p:cNvPr>
          <p:cNvSpPr/>
          <p:nvPr userDrawn="1"/>
        </p:nvSpPr>
        <p:spPr>
          <a:xfrm>
            <a:off x="8825340" y="4905420"/>
            <a:ext cx="320423" cy="2393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CC603B63-3CCF-0B62-CC69-D1A7D00A4B7B}"/>
              </a:ext>
            </a:extLst>
          </p:cNvPr>
          <p:cNvSpPr txBox="1">
            <a:spLocks/>
          </p:cNvSpPr>
          <p:nvPr userDrawn="1"/>
        </p:nvSpPr>
        <p:spPr>
          <a:xfrm>
            <a:off x="8734176" y="4899857"/>
            <a:ext cx="518633" cy="3060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1" i="0" u="none" strike="noStrike" cap="none">
                <a:solidFill>
                  <a:schemeClr val="bg1"/>
                </a:solidFill>
                <a:latin typeface="Leelawadee" panose="020B0502040204020203" pitchFamily="34" charset="-34"/>
                <a:ea typeface="Arial"/>
                <a:cs typeface="Leelawadee" panose="020B0502040204020203" pitchFamily="34" charset="-34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424533AD-72FA-4A24-964D-E9DD6425CC7E}" type="slidenum">
              <a:rPr lang="pt-BR" sz="900" smtClean="0"/>
              <a:pPr algn="ctr"/>
              <a:t>‹nº›</a:t>
            </a:fld>
            <a:endParaRPr lang="pt-BR" sz="90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593EF9E-1D09-CE5B-14B7-449E773B0A6F}"/>
              </a:ext>
            </a:extLst>
          </p:cNvPr>
          <p:cNvSpPr/>
          <p:nvPr userDrawn="1"/>
        </p:nvSpPr>
        <p:spPr>
          <a:xfrm>
            <a:off x="9062576" y="1133796"/>
            <a:ext cx="81424" cy="2886724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ED9B9A1-3584-31F6-BFBD-A439F9946E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6904" y="108488"/>
            <a:ext cx="958953" cy="596948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5E001C87-5C27-3B4C-67F0-B1D076CDEFA7}"/>
              </a:ext>
            </a:extLst>
          </p:cNvPr>
          <p:cNvGrpSpPr/>
          <p:nvPr userDrawn="1"/>
        </p:nvGrpSpPr>
        <p:grpSpPr>
          <a:xfrm>
            <a:off x="378185" y="-594"/>
            <a:ext cx="3461001" cy="45826"/>
            <a:chOff x="386808" y="0"/>
            <a:chExt cx="3452940" cy="45719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436C22E-DECF-A696-07C7-69100ECD4DF2}"/>
                </a:ext>
              </a:extLst>
            </p:cNvPr>
            <p:cNvSpPr/>
            <p:nvPr userDrawn="1"/>
          </p:nvSpPr>
          <p:spPr>
            <a:xfrm>
              <a:off x="386808" y="0"/>
              <a:ext cx="540000" cy="45719"/>
            </a:xfrm>
            <a:prstGeom prst="rect">
              <a:avLst/>
            </a:prstGeom>
            <a:solidFill>
              <a:srgbClr val="1D5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85CF033F-E957-06DB-C696-F3D5775EF8BE}"/>
                </a:ext>
              </a:extLst>
            </p:cNvPr>
            <p:cNvSpPr/>
            <p:nvPr userDrawn="1"/>
          </p:nvSpPr>
          <p:spPr>
            <a:xfrm>
              <a:off x="969396" y="0"/>
              <a:ext cx="540000" cy="45719"/>
            </a:xfrm>
            <a:prstGeom prst="rect">
              <a:avLst/>
            </a:prstGeom>
            <a:solidFill>
              <a:srgbClr val="026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D4AADE8D-BD2F-042B-F178-8AEA0D6289AC}"/>
                </a:ext>
              </a:extLst>
            </p:cNvPr>
            <p:cNvSpPr/>
            <p:nvPr userDrawn="1"/>
          </p:nvSpPr>
          <p:spPr>
            <a:xfrm>
              <a:off x="1551984" y="0"/>
              <a:ext cx="540000" cy="45719"/>
            </a:xfrm>
            <a:prstGeom prst="rect">
              <a:avLst/>
            </a:prstGeom>
            <a:solidFill>
              <a:srgbClr val="42A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073BBEA-5D7C-A814-F604-27A928905E28}"/>
                </a:ext>
              </a:extLst>
            </p:cNvPr>
            <p:cNvSpPr/>
            <p:nvPr userDrawn="1"/>
          </p:nvSpPr>
          <p:spPr>
            <a:xfrm>
              <a:off x="2134572" y="0"/>
              <a:ext cx="540000" cy="45719"/>
            </a:xfrm>
            <a:prstGeom prst="rect">
              <a:avLst/>
            </a:prstGeom>
            <a:solidFill>
              <a:srgbClr val="82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A3A4D32-DC98-3703-497B-A40EE7B96E7F}"/>
                </a:ext>
              </a:extLst>
            </p:cNvPr>
            <p:cNvSpPr/>
            <p:nvPr userDrawn="1"/>
          </p:nvSpPr>
          <p:spPr>
            <a:xfrm>
              <a:off x="2717160" y="0"/>
              <a:ext cx="540000" cy="45719"/>
            </a:xfrm>
            <a:prstGeom prst="rect">
              <a:avLst/>
            </a:prstGeom>
            <a:solidFill>
              <a:srgbClr val="C4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AD81CD98-00B0-52E9-B26E-6D01A69F49DC}"/>
                </a:ext>
              </a:extLst>
            </p:cNvPr>
            <p:cNvSpPr/>
            <p:nvPr userDrawn="1"/>
          </p:nvSpPr>
          <p:spPr>
            <a:xfrm>
              <a:off x="3299748" y="0"/>
              <a:ext cx="540000" cy="4571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</p:spTree>
    <p:extLst>
      <p:ext uri="{BB962C8B-B14F-4D97-AF65-F5344CB8AC3E}">
        <p14:creationId xmlns:p14="http://schemas.microsoft.com/office/powerpoint/2010/main" val="2633735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 userDrawn="1">
          <p15:clr>
            <a:srgbClr val="FBAE40"/>
          </p15:clr>
        </p15:guide>
        <p15:guide id="4" orient="horz" pos="35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7DE4812-2BB0-E942-7143-4260F6F3AFB4}"/>
              </a:ext>
            </a:extLst>
          </p:cNvPr>
          <p:cNvSpPr/>
          <p:nvPr/>
        </p:nvSpPr>
        <p:spPr>
          <a:xfrm>
            <a:off x="8825340" y="4905420"/>
            <a:ext cx="320423" cy="2393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AD90225E-119E-C097-39C2-5EF425B7ACC4}"/>
              </a:ext>
            </a:extLst>
          </p:cNvPr>
          <p:cNvSpPr txBox="1">
            <a:spLocks/>
          </p:cNvSpPr>
          <p:nvPr/>
        </p:nvSpPr>
        <p:spPr>
          <a:xfrm>
            <a:off x="8734176" y="4899857"/>
            <a:ext cx="518633" cy="3060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1" i="0" u="none" strike="noStrike" cap="none">
                <a:solidFill>
                  <a:schemeClr val="bg1"/>
                </a:solidFill>
                <a:latin typeface="Leelawadee" panose="020B0502040204020203" pitchFamily="34" charset="-34"/>
                <a:ea typeface="Arial"/>
                <a:cs typeface="Leelawadee" panose="020B0502040204020203" pitchFamily="34" charset="-34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424533AD-72FA-4A24-964D-E9DD6425CC7E}" type="slidenum">
              <a:rPr lang="pt-BR" sz="900" smtClean="0"/>
              <a:pPr algn="ctr"/>
              <a:t>‹nº›</a:t>
            </a:fld>
            <a:endParaRPr lang="pt-BR" sz="90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2382189-E77F-B346-8F01-5C759A471E08}"/>
              </a:ext>
            </a:extLst>
          </p:cNvPr>
          <p:cNvSpPr/>
          <p:nvPr/>
        </p:nvSpPr>
        <p:spPr>
          <a:xfrm>
            <a:off x="0" y="2961114"/>
            <a:ext cx="81424" cy="2193798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AC8C214-2E11-4387-EC65-70A369CCCC74}"/>
              </a:ext>
            </a:extLst>
          </p:cNvPr>
          <p:cNvSpPr/>
          <p:nvPr/>
        </p:nvSpPr>
        <p:spPr>
          <a:xfrm>
            <a:off x="9062576" y="1133796"/>
            <a:ext cx="81424" cy="2886724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5F41F4C0-4E35-9E15-17EF-E2F48C7F4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904" y="108488"/>
            <a:ext cx="958953" cy="59694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A171AEB-AE17-9166-3231-24EA5377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34583"/>
            <a:ext cx="7629453" cy="464158"/>
          </a:xfrm>
        </p:spPr>
        <p:txBody>
          <a:bodyPr lIns="0" anchor="t">
            <a:normAutofit/>
          </a:bodyPr>
          <a:lstStyle>
            <a:lvl1pPr>
              <a:lnSpc>
                <a:spcPts val="2800"/>
              </a:lnSpc>
              <a:defRPr sz="2600" b="1" spc="20" baseline="0">
                <a:solidFill>
                  <a:srgbClr val="1D593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6DE65BF-7935-3B5C-263C-532C38F419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8774" y="1021556"/>
            <a:ext cx="8414289" cy="291465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200" spc="20" baseline="0">
                <a:solidFill>
                  <a:srgbClr val="404040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texto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F615B4A-76A7-A027-A48F-A1355D4684C8}"/>
              </a:ext>
            </a:extLst>
          </p:cNvPr>
          <p:cNvGrpSpPr/>
          <p:nvPr/>
        </p:nvGrpSpPr>
        <p:grpSpPr>
          <a:xfrm>
            <a:off x="378185" y="-594"/>
            <a:ext cx="3461001" cy="45826"/>
            <a:chOff x="386808" y="0"/>
            <a:chExt cx="3452940" cy="45719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AAE58666-C527-6BAB-656E-DB5F11B6C507}"/>
                </a:ext>
              </a:extLst>
            </p:cNvPr>
            <p:cNvSpPr/>
            <p:nvPr/>
          </p:nvSpPr>
          <p:spPr>
            <a:xfrm>
              <a:off x="386808" y="0"/>
              <a:ext cx="540000" cy="45719"/>
            </a:xfrm>
            <a:prstGeom prst="rect">
              <a:avLst/>
            </a:prstGeom>
            <a:solidFill>
              <a:srgbClr val="1D5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B44227D9-6845-8B9E-0DCA-3E067F2738C4}"/>
                </a:ext>
              </a:extLst>
            </p:cNvPr>
            <p:cNvSpPr/>
            <p:nvPr/>
          </p:nvSpPr>
          <p:spPr>
            <a:xfrm>
              <a:off x="969396" y="0"/>
              <a:ext cx="540000" cy="45719"/>
            </a:xfrm>
            <a:prstGeom prst="rect">
              <a:avLst/>
            </a:prstGeom>
            <a:solidFill>
              <a:srgbClr val="026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6D378A4C-BA30-282B-B2CF-669C2AD5F47D}"/>
                </a:ext>
              </a:extLst>
            </p:cNvPr>
            <p:cNvSpPr/>
            <p:nvPr/>
          </p:nvSpPr>
          <p:spPr>
            <a:xfrm>
              <a:off x="1551984" y="0"/>
              <a:ext cx="540000" cy="45719"/>
            </a:xfrm>
            <a:prstGeom prst="rect">
              <a:avLst/>
            </a:prstGeom>
            <a:solidFill>
              <a:srgbClr val="42A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1EEC91F-7F47-227B-8FBC-9FD6BB583679}"/>
                </a:ext>
              </a:extLst>
            </p:cNvPr>
            <p:cNvSpPr/>
            <p:nvPr/>
          </p:nvSpPr>
          <p:spPr>
            <a:xfrm>
              <a:off x="2134572" y="0"/>
              <a:ext cx="540000" cy="45719"/>
            </a:xfrm>
            <a:prstGeom prst="rect">
              <a:avLst/>
            </a:prstGeom>
            <a:solidFill>
              <a:srgbClr val="82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5A7F97A-76E0-6344-48A7-6C62066B116E}"/>
                </a:ext>
              </a:extLst>
            </p:cNvPr>
            <p:cNvSpPr/>
            <p:nvPr/>
          </p:nvSpPr>
          <p:spPr>
            <a:xfrm>
              <a:off x="2717160" y="0"/>
              <a:ext cx="540000" cy="45719"/>
            </a:xfrm>
            <a:prstGeom prst="rect">
              <a:avLst/>
            </a:prstGeom>
            <a:solidFill>
              <a:srgbClr val="C4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C19FE5C1-12D9-29A1-2264-A573555B84A3}"/>
                </a:ext>
              </a:extLst>
            </p:cNvPr>
            <p:cNvSpPr/>
            <p:nvPr/>
          </p:nvSpPr>
          <p:spPr>
            <a:xfrm>
              <a:off x="3299748" y="0"/>
              <a:ext cx="540000" cy="4571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6E318A2-F070-02F3-E8A0-94D2DF41E45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64855" y="4952999"/>
            <a:ext cx="8414289" cy="1905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700" i="1" spc="20" baseline="0">
                <a:solidFill>
                  <a:srgbClr val="404040"/>
                </a:solidFill>
                <a:latin typeface="Caecilia LT Std Roman" panose="02060503050505020204" pitchFamily="18" charset="0"/>
                <a:cs typeface="Leelawadee" panose="020B0502040204020203" pitchFamily="34" charset="-34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rodapé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F2BD063-957C-8466-289A-8E40BB5088E1}"/>
              </a:ext>
            </a:extLst>
          </p:cNvPr>
          <p:cNvSpPr/>
          <p:nvPr userDrawn="1"/>
        </p:nvSpPr>
        <p:spPr>
          <a:xfrm>
            <a:off x="8825340" y="4905420"/>
            <a:ext cx="320423" cy="2393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D58F7CBF-1E04-3DBE-850B-549835931E2A}"/>
              </a:ext>
            </a:extLst>
          </p:cNvPr>
          <p:cNvSpPr txBox="1">
            <a:spLocks/>
          </p:cNvSpPr>
          <p:nvPr userDrawn="1"/>
        </p:nvSpPr>
        <p:spPr>
          <a:xfrm>
            <a:off x="8734176" y="4899857"/>
            <a:ext cx="518633" cy="3060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1" i="0" u="none" strike="noStrike" cap="none">
                <a:solidFill>
                  <a:schemeClr val="bg1"/>
                </a:solidFill>
                <a:latin typeface="Leelawadee" panose="020B0502040204020203" pitchFamily="34" charset="-34"/>
                <a:ea typeface="Arial"/>
                <a:cs typeface="Leelawadee" panose="020B0502040204020203" pitchFamily="34" charset="-34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424533AD-72FA-4A24-964D-E9DD6425CC7E}" type="slidenum">
              <a:rPr lang="pt-BR" sz="900" smtClean="0"/>
              <a:pPr algn="ctr"/>
              <a:t>‹nº›</a:t>
            </a:fld>
            <a:endParaRPr lang="pt-BR" sz="90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697AC90-D4D3-A98C-C9A7-DC0A817A5EC1}"/>
              </a:ext>
            </a:extLst>
          </p:cNvPr>
          <p:cNvSpPr/>
          <p:nvPr userDrawn="1"/>
        </p:nvSpPr>
        <p:spPr>
          <a:xfrm>
            <a:off x="0" y="2961114"/>
            <a:ext cx="81424" cy="2193798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6C79BDD-26CA-788A-4967-B33C91C4F3C3}"/>
              </a:ext>
            </a:extLst>
          </p:cNvPr>
          <p:cNvSpPr/>
          <p:nvPr userDrawn="1"/>
        </p:nvSpPr>
        <p:spPr>
          <a:xfrm>
            <a:off x="9062576" y="1133796"/>
            <a:ext cx="81424" cy="2886724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890819E-8A73-C62C-97EA-735999ABE8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6904" y="108488"/>
            <a:ext cx="958953" cy="596948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AF530B94-9895-BAB3-B793-959DC143C80D}"/>
              </a:ext>
            </a:extLst>
          </p:cNvPr>
          <p:cNvGrpSpPr/>
          <p:nvPr userDrawn="1"/>
        </p:nvGrpSpPr>
        <p:grpSpPr>
          <a:xfrm>
            <a:off x="378185" y="-594"/>
            <a:ext cx="3461001" cy="45826"/>
            <a:chOff x="386808" y="0"/>
            <a:chExt cx="3452940" cy="45719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78D81FE-1725-D0F7-1C91-14857F3E829F}"/>
                </a:ext>
              </a:extLst>
            </p:cNvPr>
            <p:cNvSpPr/>
            <p:nvPr userDrawn="1"/>
          </p:nvSpPr>
          <p:spPr>
            <a:xfrm>
              <a:off x="386808" y="0"/>
              <a:ext cx="540000" cy="45719"/>
            </a:xfrm>
            <a:prstGeom prst="rect">
              <a:avLst/>
            </a:prstGeom>
            <a:solidFill>
              <a:srgbClr val="1D5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2D2A807-737C-8B45-E02D-9593A02FFAB7}"/>
                </a:ext>
              </a:extLst>
            </p:cNvPr>
            <p:cNvSpPr/>
            <p:nvPr userDrawn="1"/>
          </p:nvSpPr>
          <p:spPr>
            <a:xfrm>
              <a:off x="969396" y="0"/>
              <a:ext cx="540000" cy="45719"/>
            </a:xfrm>
            <a:prstGeom prst="rect">
              <a:avLst/>
            </a:prstGeom>
            <a:solidFill>
              <a:srgbClr val="026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BA97CA-58CF-6765-4C5D-ED11443684D0}"/>
                </a:ext>
              </a:extLst>
            </p:cNvPr>
            <p:cNvSpPr/>
            <p:nvPr userDrawn="1"/>
          </p:nvSpPr>
          <p:spPr>
            <a:xfrm>
              <a:off x="1551984" y="0"/>
              <a:ext cx="540000" cy="45719"/>
            </a:xfrm>
            <a:prstGeom prst="rect">
              <a:avLst/>
            </a:prstGeom>
            <a:solidFill>
              <a:srgbClr val="42A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845148B9-58DC-3F65-FF87-7E63DB9195D3}"/>
                </a:ext>
              </a:extLst>
            </p:cNvPr>
            <p:cNvSpPr/>
            <p:nvPr userDrawn="1"/>
          </p:nvSpPr>
          <p:spPr>
            <a:xfrm>
              <a:off x="2134572" y="0"/>
              <a:ext cx="540000" cy="45719"/>
            </a:xfrm>
            <a:prstGeom prst="rect">
              <a:avLst/>
            </a:prstGeom>
            <a:solidFill>
              <a:srgbClr val="82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CC89D77-B95B-F2B9-50BD-C1AA25B0AE2B}"/>
                </a:ext>
              </a:extLst>
            </p:cNvPr>
            <p:cNvSpPr/>
            <p:nvPr userDrawn="1"/>
          </p:nvSpPr>
          <p:spPr>
            <a:xfrm>
              <a:off x="2717160" y="0"/>
              <a:ext cx="540000" cy="45719"/>
            </a:xfrm>
            <a:prstGeom prst="rect">
              <a:avLst/>
            </a:prstGeom>
            <a:solidFill>
              <a:srgbClr val="C4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A737369B-37C1-1974-AAD3-30F05C187C63}"/>
                </a:ext>
              </a:extLst>
            </p:cNvPr>
            <p:cNvSpPr/>
            <p:nvPr userDrawn="1"/>
          </p:nvSpPr>
          <p:spPr>
            <a:xfrm>
              <a:off x="3299748" y="0"/>
              <a:ext cx="540000" cy="4571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</p:spTree>
    <p:extLst>
      <p:ext uri="{BB962C8B-B14F-4D97-AF65-F5344CB8AC3E}">
        <p14:creationId xmlns:p14="http://schemas.microsoft.com/office/powerpoint/2010/main" val="552394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 userDrawn="1">
          <p15:clr>
            <a:srgbClr val="FBAE40"/>
          </p15:clr>
        </p15:guide>
        <p15:guide id="4" orient="horz" pos="35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7DE4812-2BB0-E942-7143-4260F6F3AFB4}"/>
              </a:ext>
            </a:extLst>
          </p:cNvPr>
          <p:cNvSpPr/>
          <p:nvPr/>
        </p:nvSpPr>
        <p:spPr>
          <a:xfrm>
            <a:off x="8825340" y="4905420"/>
            <a:ext cx="320423" cy="2393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AD90225E-119E-C097-39C2-5EF425B7ACC4}"/>
              </a:ext>
            </a:extLst>
          </p:cNvPr>
          <p:cNvSpPr txBox="1">
            <a:spLocks/>
          </p:cNvSpPr>
          <p:nvPr/>
        </p:nvSpPr>
        <p:spPr>
          <a:xfrm>
            <a:off x="8734176" y="4899857"/>
            <a:ext cx="518633" cy="3060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1" i="0" u="none" strike="noStrike" cap="none">
                <a:solidFill>
                  <a:schemeClr val="bg1"/>
                </a:solidFill>
                <a:latin typeface="Leelawadee" panose="020B0502040204020203" pitchFamily="34" charset="-34"/>
                <a:ea typeface="Arial"/>
                <a:cs typeface="Leelawadee" panose="020B0502040204020203" pitchFamily="34" charset="-34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424533AD-72FA-4A24-964D-E9DD6425CC7E}" type="slidenum">
              <a:rPr lang="pt-BR" sz="900" smtClean="0"/>
              <a:pPr algn="ctr"/>
              <a:t>‹nº›</a:t>
            </a:fld>
            <a:endParaRPr lang="pt-BR" sz="90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2382189-E77F-B346-8F01-5C759A471E08}"/>
              </a:ext>
            </a:extLst>
          </p:cNvPr>
          <p:cNvSpPr/>
          <p:nvPr userDrawn="1"/>
        </p:nvSpPr>
        <p:spPr>
          <a:xfrm>
            <a:off x="0" y="2961114"/>
            <a:ext cx="81424" cy="2193798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AC8C214-2E11-4387-EC65-70A369CCCC74}"/>
              </a:ext>
            </a:extLst>
          </p:cNvPr>
          <p:cNvSpPr/>
          <p:nvPr/>
        </p:nvSpPr>
        <p:spPr>
          <a:xfrm>
            <a:off x="9062576" y="1133796"/>
            <a:ext cx="81424" cy="2886724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5F41F4C0-4E35-9E15-17EF-E2F48C7F4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904" y="108488"/>
            <a:ext cx="958953" cy="59694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A171AEB-AE17-9166-3231-24EA5377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34583"/>
            <a:ext cx="7629453" cy="464158"/>
          </a:xfrm>
        </p:spPr>
        <p:txBody>
          <a:bodyPr lIns="0" anchor="t">
            <a:normAutofit/>
          </a:bodyPr>
          <a:lstStyle>
            <a:lvl1pPr>
              <a:lnSpc>
                <a:spcPts val="2800"/>
              </a:lnSpc>
              <a:defRPr sz="2600" b="1" spc="20" baseline="0">
                <a:solidFill>
                  <a:srgbClr val="1D593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F615B4A-76A7-A027-A48F-A1355D4684C8}"/>
              </a:ext>
            </a:extLst>
          </p:cNvPr>
          <p:cNvGrpSpPr/>
          <p:nvPr/>
        </p:nvGrpSpPr>
        <p:grpSpPr>
          <a:xfrm>
            <a:off x="378185" y="-594"/>
            <a:ext cx="3461001" cy="45826"/>
            <a:chOff x="386808" y="0"/>
            <a:chExt cx="3452940" cy="45719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AAE58666-C527-6BAB-656E-DB5F11B6C507}"/>
                </a:ext>
              </a:extLst>
            </p:cNvPr>
            <p:cNvSpPr/>
            <p:nvPr/>
          </p:nvSpPr>
          <p:spPr>
            <a:xfrm>
              <a:off x="386808" y="0"/>
              <a:ext cx="540000" cy="45719"/>
            </a:xfrm>
            <a:prstGeom prst="rect">
              <a:avLst/>
            </a:prstGeom>
            <a:solidFill>
              <a:srgbClr val="1D5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B44227D9-6845-8B9E-0DCA-3E067F2738C4}"/>
                </a:ext>
              </a:extLst>
            </p:cNvPr>
            <p:cNvSpPr/>
            <p:nvPr/>
          </p:nvSpPr>
          <p:spPr>
            <a:xfrm>
              <a:off x="969396" y="0"/>
              <a:ext cx="540000" cy="45719"/>
            </a:xfrm>
            <a:prstGeom prst="rect">
              <a:avLst/>
            </a:prstGeom>
            <a:solidFill>
              <a:srgbClr val="026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6D378A4C-BA30-282B-B2CF-669C2AD5F47D}"/>
                </a:ext>
              </a:extLst>
            </p:cNvPr>
            <p:cNvSpPr/>
            <p:nvPr/>
          </p:nvSpPr>
          <p:spPr>
            <a:xfrm>
              <a:off x="1551984" y="0"/>
              <a:ext cx="540000" cy="45719"/>
            </a:xfrm>
            <a:prstGeom prst="rect">
              <a:avLst/>
            </a:prstGeom>
            <a:solidFill>
              <a:srgbClr val="42A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1EEC91F-7F47-227B-8FBC-9FD6BB583679}"/>
                </a:ext>
              </a:extLst>
            </p:cNvPr>
            <p:cNvSpPr/>
            <p:nvPr/>
          </p:nvSpPr>
          <p:spPr>
            <a:xfrm>
              <a:off x="2134572" y="0"/>
              <a:ext cx="540000" cy="45719"/>
            </a:xfrm>
            <a:prstGeom prst="rect">
              <a:avLst/>
            </a:prstGeom>
            <a:solidFill>
              <a:srgbClr val="82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5A7F97A-76E0-6344-48A7-6C62066B116E}"/>
                </a:ext>
              </a:extLst>
            </p:cNvPr>
            <p:cNvSpPr/>
            <p:nvPr/>
          </p:nvSpPr>
          <p:spPr>
            <a:xfrm>
              <a:off x="2717160" y="0"/>
              <a:ext cx="540000" cy="45719"/>
            </a:xfrm>
            <a:prstGeom prst="rect">
              <a:avLst/>
            </a:prstGeom>
            <a:solidFill>
              <a:srgbClr val="C4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C19FE5C1-12D9-29A1-2264-A573555B84A3}"/>
                </a:ext>
              </a:extLst>
            </p:cNvPr>
            <p:cNvSpPr/>
            <p:nvPr/>
          </p:nvSpPr>
          <p:spPr>
            <a:xfrm>
              <a:off x="3299748" y="0"/>
              <a:ext cx="540000" cy="4571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6E318A2-F070-02F3-E8A0-94D2DF41E45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64855" y="4952999"/>
            <a:ext cx="8414289" cy="1905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700" i="1" spc="20" baseline="0">
                <a:solidFill>
                  <a:srgbClr val="404040"/>
                </a:solidFill>
                <a:latin typeface="Caecilia LT Std Roman" panose="02060503050505020204" pitchFamily="18" charset="0"/>
                <a:cs typeface="Leelawadee" panose="020B0502040204020203" pitchFamily="34" charset="-34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rodapé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B10A4BC3-85C6-0299-7AFC-BC699A5EDF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4562" y="2058068"/>
            <a:ext cx="4399202" cy="19667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404040"/>
                </a:solidFill>
              </a:defRPr>
            </a:lvl1pPr>
            <a:lvl2pPr marL="450850" indent="-107950">
              <a:buClr>
                <a:srgbClr val="42A240"/>
              </a:buClr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</a:defRPr>
            </a:lvl2pPr>
            <a:lvl3pPr marL="536575" indent="-85725">
              <a:buClr>
                <a:srgbClr val="404040"/>
              </a:buClr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</a:defRPr>
            </a:lvl3pPr>
            <a:lvl4pPr marL="627063" indent="-90488">
              <a:buClr>
                <a:srgbClr val="82BC00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</a:defRPr>
            </a:lvl5pPr>
          </a:lstStyle>
          <a:p>
            <a:pPr lvl="0"/>
            <a:r>
              <a:rPr lang="pt-BR"/>
              <a:t>Clique para editar texto com </a:t>
            </a:r>
            <a:r>
              <a:rPr lang="pt-BR" err="1"/>
              <a:t>bullets</a:t>
            </a:r>
            <a:endParaRPr lang="pt-BR"/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CCBD57D-A207-FE9F-CDAD-F04A77F7BF2F}"/>
              </a:ext>
            </a:extLst>
          </p:cNvPr>
          <p:cNvSpPr/>
          <p:nvPr userDrawn="1"/>
        </p:nvSpPr>
        <p:spPr>
          <a:xfrm>
            <a:off x="8825340" y="4905420"/>
            <a:ext cx="320423" cy="2393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CC603B63-3CCF-0B62-CC69-D1A7D00A4B7B}"/>
              </a:ext>
            </a:extLst>
          </p:cNvPr>
          <p:cNvSpPr txBox="1">
            <a:spLocks/>
          </p:cNvSpPr>
          <p:nvPr userDrawn="1"/>
        </p:nvSpPr>
        <p:spPr>
          <a:xfrm>
            <a:off x="8734176" y="4899857"/>
            <a:ext cx="518633" cy="3060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1" i="0" u="none" strike="noStrike" cap="none">
                <a:solidFill>
                  <a:schemeClr val="bg1"/>
                </a:solidFill>
                <a:latin typeface="Leelawadee" panose="020B0502040204020203" pitchFamily="34" charset="-34"/>
                <a:ea typeface="Arial"/>
                <a:cs typeface="Leelawadee" panose="020B0502040204020203" pitchFamily="34" charset="-34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424533AD-72FA-4A24-964D-E9DD6425CC7E}" type="slidenum">
              <a:rPr lang="pt-BR" sz="900" smtClean="0"/>
              <a:pPr algn="ctr"/>
              <a:t>‹nº›</a:t>
            </a:fld>
            <a:endParaRPr lang="pt-BR" sz="90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593EF9E-1D09-CE5B-14B7-449E773B0A6F}"/>
              </a:ext>
            </a:extLst>
          </p:cNvPr>
          <p:cNvSpPr/>
          <p:nvPr userDrawn="1"/>
        </p:nvSpPr>
        <p:spPr>
          <a:xfrm>
            <a:off x="9062576" y="1133796"/>
            <a:ext cx="81424" cy="2886724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ED9B9A1-3584-31F6-BFBD-A439F9946E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6904" y="108488"/>
            <a:ext cx="958953" cy="596948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5E001C87-5C27-3B4C-67F0-B1D076CDEFA7}"/>
              </a:ext>
            </a:extLst>
          </p:cNvPr>
          <p:cNvGrpSpPr/>
          <p:nvPr userDrawn="1"/>
        </p:nvGrpSpPr>
        <p:grpSpPr>
          <a:xfrm>
            <a:off x="378185" y="-594"/>
            <a:ext cx="3461001" cy="45826"/>
            <a:chOff x="386808" y="0"/>
            <a:chExt cx="3452940" cy="45719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436C22E-DECF-A696-07C7-69100ECD4DF2}"/>
                </a:ext>
              </a:extLst>
            </p:cNvPr>
            <p:cNvSpPr/>
            <p:nvPr userDrawn="1"/>
          </p:nvSpPr>
          <p:spPr>
            <a:xfrm>
              <a:off x="386808" y="0"/>
              <a:ext cx="540000" cy="45719"/>
            </a:xfrm>
            <a:prstGeom prst="rect">
              <a:avLst/>
            </a:prstGeom>
            <a:solidFill>
              <a:srgbClr val="1D5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85CF033F-E957-06DB-C696-F3D5775EF8BE}"/>
                </a:ext>
              </a:extLst>
            </p:cNvPr>
            <p:cNvSpPr/>
            <p:nvPr userDrawn="1"/>
          </p:nvSpPr>
          <p:spPr>
            <a:xfrm>
              <a:off x="969396" y="0"/>
              <a:ext cx="540000" cy="45719"/>
            </a:xfrm>
            <a:prstGeom prst="rect">
              <a:avLst/>
            </a:prstGeom>
            <a:solidFill>
              <a:srgbClr val="026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D4AADE8D-BD2F-042B-F178-8AEA0D6289AC}"/>
                </a:ext>
              </a:extLst>
            </p:cNvPr>
            <p:cNvSpPr/>
            <p:nvPr userDrawn="1"/>
          </p:nvSpPr>
          <p:spPr>
            <a:xfrm>
              <a:off x="1551984" y="0"/>
              <a:ext cx="540000" cy="45719"/>
            </a:xfrm>
            <a:prstGeom prst="rect">
              <a:avLst/>
            </a:prstGeom>
            <a:solidFill>
              <a:srgbClr val="42A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073BBEA-5D7C-A814-F604-27A928905E28}"/>
                </a:ext>
              </a:extLst>
            </p:cNvPr>
            <p:cNvSpPr/>
            <p:nvPr userDrawn="1"/>
          </p:nvSpPr>
          <p:spPr>
            <a:xfrm>
              <a:off x="2134572" y="0"/>
              <a:ext cx="540000" cy="45719"/>
            </a:xfrm>
            <a:prstGeom prst="rect">
              <a:avLst/>
            </a:prstGeom>
            <a:solidFill>
              <a:srgbClr val="82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A3A4D32-DC98-3703-497B-A40EE7B96E7F}"/>
                </a:ext>
              </a:extLst>
            </p:cNvPr>
            <p:cNvSpPr/>
            <p:nvPr userDrawn="1"/>
          </p:nvSpPr>
          <p:spPr>
            <a:xfrm>
              <a:off x="2717160" y="0"/>
              <a:ext cx="540000" cy="45719"/>
            </a:xfrm>
            <a:prstGeom prst="rect">
              <a:avLst/>
            </a:prstGeom>
            <a:solidFill>
              <a:srgbClr val="C4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AD81CD98-00B0-52E9-B26E-6D01A69F49DC}"/>
                </a:ext>
              </a:extLst>
            </p:cNvPr>
            <p:cNvSpPr/>
            <p:nvPr userDrawn="1"/>
          </p:nvSpPr>
          <p:spPr>
            <a:xfrm>
              <a:off x="3299748" y="0"/>
              <a:ext cx="540000" cy="4571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48BA02E-87E9-78A7-4C66-96F19D34B2D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8774" y="1021556"/>
            <a:ext cx="8414289" cy="59026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200" spc="20" baseline="0">
                <a:solidFill>
                  <a:srgbClr val="404040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texto</a:t>
            </a:r>
          </a:p>
        </p:txBody>
      </p:sp>
    </p:spTree>
    <p:extLst>
      <p:ext uri="{BB962C8B-B14F-4D97-AF65-F5344CB8AC3E}">
        <p14:creationId xmlns:p14="http://schemas.microsoft.com/office/powerpoint/2010/main" val="407927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 userDrawn="1">
          <p15:clr>
            <a:srgbClr val="FBAE40"/>
          </p15:clr>
        </p15:guide>
        <p15:guide id="4" orient="horz" pos="35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377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3F4799-CC95-F54F-FAF0-EA21490738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91" y="1692755"/>
            <a:ext cx="2507255" cy="1757990"/>
          </a:xfrm>
        </p:spPr>
        <p:txBody>
          <a:bodyPr lIns="0" anchor="ctr">
            <a:normAutofit/>
          </a:bodyPr>
          <a:lstStyle>
            <a:lvl1pPr>
              <a:lnSpc>
                <a:spcPts val="2800"/>
              </a:lnSpc>
              <a:defRPr sz="2600" b="0" spc="20" baseline="0">
                <a:solidFill>
                  <a:srgbClr val="82BC00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pt-BR"/>
              <a:t>Clique para editar o nome da abertura do capítulo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66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7DE4812-2BB0-E942-7143-4260F6F3AFB4}"/>
              </a:ext>
            </a:extLst>
          </p:cNvPr>
          <p:cNvSpPr/>
          <p:nvPr userDrawn="1"/>
        </p:nvSpPr>
        <p:spPr>
          <a:xfrm>
            <a:off x="8825340" y="4905420"/>
            <a:ext cx="320423" cy="2393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AD90225E-119E-C097-39C2-5EF425B7ACC4}"/>
              </a:ext>
            </a:extLst>
          </p:cNvPr>
          <p:cNvSpPr txBox="1">
            <a:spLocks/>
          </p:cNvSpPr>
          <p:nvPr userDrawn="1"/>
        </p:nvSpPr>
        <p:spPr>
          <a:xfrm>
            <a:off x="8734176" y="4899857"/>
            <a:ext cx="518633" cy="3060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1" i="0" u="none" strike="noStrike" cap="none">
                <a:solidFill>
                  <a:schemeClr val="bg1"/>
                </a:solidFill>
                <a:latin typeface="Leelawadee" panose="020B0502040204020203" pitchFamily="34" charset="-34"/>
                <a:ea typeface="Arial"/>
                <a:cs typeface="Leelawadee" panose="020B0502040204020203" pitchFamily="34" charset="-34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424533AD-72FA-4A24-964D-E9DD6425CC7E}" type="slidenum">
              <a:rPr lang="pt-BR" sz="900" smtClean="0"/>
              <a:pPr algn="ctr"/>
              <a:t>‹nº›</a:t>
            </a:fld>
            <a:endParaRPr lang="pt-BR" sz="90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2382189-E77F-B346-8F01-5C759A471E08}"/>
              </a:ext>
            </a:extLst>
          </p:cNvPr>
          <p:cNvSpPr/>
          <p:nvPr userDrawn="1"/>
        </p:nvSpPr>
        <p:spPr>
          <a:xfrm>
            <a:off x="0" y="2961114"/>
            <a:ext cx="81424" cy="2193798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AC8C214-2E11-4387-EC65-70A369CCCC74}"/>
              </a:ext>
            </a:extLst>
          </p:cNvPr>
          <p:cNvSpPr/>
          <p:nvPr userDrawn="1"/>
        </p:nvSpPr>
        <p:spPr>
          <a:xfrm>
            <a:off x="9062576" y="1133796"/>
            <a:ext cx="81424" cy="2886724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5F41F4C0-4E35-9E15-17EF-E2F48C7F43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6904" y="108488"/>
            <a:ext cx="958953" cy="59694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A171AEB-AE17-9166-3231-24EA5377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34583"/>
            <a:ext cx="7629453" cy="464158"/>
          </a:xfrm>
        </p:spPr>
        <p:txBody>
          <a:bodyPr lIns="0" anchor="t">
            <a:normAutofit/>
          </a:bodyPr>
          <a:lstStyle>
            <a:lvl1pPr>
              <a:lnSpc>
                <a:spcPts val="2800"/>
              </a:lnSpc>
              <a:defRPr sz="2600" b="1" spc="20" baseline="0">
                <a:solidFill>
                  <a:srgbClr val="1D593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pt-BR"/>
              <a:t>Clique para editar o título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6DE65BF-7935-3B5C-263C-532C38F419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8774" y="1021556"/>
            <a:ext cx="8414289" cy="291465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200" spc="20" baseline="0">
                <a:solidFill>
                  <a:srgbClr val="404040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texto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F615B4A-76A7-A027-A48F-A1355D4684C8}"/>
              </a:ext>
            </a:extLst>
          </p:cNvPr>
          <p:cNvGrpSpPr/>
          <p:nvPr userDrawn="1"/>
        </p:nvGrpSpPr>
        <p:grpSpPr>
          <a:xfrm>
            <a:off x="378185" y="-594"/>
            <a:ext cx="3461001" cy="45826"/>
            <a:chOff x="386808" y="0"/>
            <a:chExt cx="3452940" cy="45719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AAE58666-C527-6BAB-656E-DB5F11B6C507}"/>
                </a:ext>
              </a:extLst>
            </p:cNvPr>
            <p:cNvSpPr/>
            <p:nvPr userDrawn="1"/>
          </p:nvSpPr>
          <p:spPr>
            <a:xfrm>
              <a:off x="386808" y="0"/>
              <a:ext cx="540000" cy="45719"/>
            </a:xfrm>
            <a:prstGeom prst="rect">
              <a:avLst/>
            </a:prstGeom>
            <a:solidFill>
              <a:srgbClr val="1D5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B44227D9-6845-8B9E-0DCA-3E067F2738C4}"/>
                </a:ext>
              </a:extLst>
            </p:cNvPr>
            <p:cNvSpPr/>
            <p:nvPr userDrawn="1"/>
          </p:nvSpPr>
          <p:spPr>
            <a:xfrm>
              <a:off x="969396" y="0"/>
              <a:ext cx="540000" cy="45719"/>
            </a:xfrm>
            <a:prstGeom prst="rect">
              <a:avLst/>
            </a:prstGeom>
            <a:solidFill>
              <a:srgbClr val="026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6D378A4C-BA30-282B-B2CF-669C2AD5F47D}"/>
                </a:ext>
              </a:extLst>
            </p:cNvPr>
            <p:cNvSpPr/>
            <p:nvPr userDrawn="1"/>
          </p:nvSpPr>
          <p:spPr>
            <a:xfrm>
              <a:off x="1551984" y="0"/>
              <a:ext cx="540000" cy="45719"/>
            </a:xfrm>
            <a:prstGeom prst="rect">
              <a:avLst/>
            </a:prstGeom>
            <a:solidFill>
              <a:srgbClr val="42A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1EEC91F-7F47-227B-8FBC-9FD6BB583679}"/>
                </a:ext>
              </a:extLst>
            </p:cNvPr>
            <p:cNvSpPr/>
            <p:nvPr userDrawn="1"/>
          </p:nvSpPr>
          <p:spPr>
            <a:xfrm>
              <a:off x="2134572" y="0"/>
              <a:ext cx="540000" cy="45719"/>
            </a:xfrm>
            <a:prstGeom prst="rect">
              <a:avLst/>
            </a:prstGeom>
            <a:solidFill>
              <a:srgbClr val="82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5A7F97A-76E0-6344-48A7-6C62066B116E}"/>
                </a:ext>
              </a:extLst>
            </p:cNvPr>
            <p:cNvSpPr/>
            <p:nvPr userDrawn="1"/>
          </p:nvSpPr>
          <p:spPr>
            <a:xfrm>
              <a:off x="2717160" y="0"/>
              <a:ext cx="540000" cy="45719"/>
            </a:xfrm>
            <a:prstGeom prst="rect">
              <a:avLst/>
            </a:prstGeom>
            <a:solidFill>
              <a:srgbClr val="C4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C19FE5C1-12D9-29A1-2264-A573555B84A3}"/>
                </a:ext>
              </a:extLst>
            </p:cNvPr>
            <p:cNvSpPr/>
            <p:nvPr userDrawn="1"/>
          </p:nvSpPr>
          <p:spPr>
            <a:xfrm>
              <a:off x="3299748" y="0"/>
              <a:ext cx="540000" cy="4571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6E318A2-F070-02F3-E8A0-94D2DF41E45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64855" y="4952999"/>
            <a:ext cx="8414289" cy="1905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700" i="1" spc="20" baseline="0">
                <a:solidFill>
                  <a:srgbClr val="404040"/>
                </a:solidFill>
                <a:latin typeface="Caecilia LT Std Roman" panose="02060503050505020204" pitchFamily="18" charset="0"/>
                <a:cs typeface="Leelawadee" panose="020B0502040204020203" pitchFamily="34" charset="-34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rodapé</a:t>
            </a:r>
          </a:p>
        </p:txBody>
      </p:sp>
    </p:spTree>
    <p:extLst>
      <p:ext uri="{BB962C8B-B14F-4D97-AF65-F5344CB8AC3E}">
        <p14:creationId xmlns:p14="http://schemas.microsoft.com/office/powerpoint/2010/main" val="2405246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6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7DE4812-2BB0-E942-7143-4260F6F3AFB4}"/>
              </a:ext>
            </a:extLst>
          </p:cNvPr>
          <p:cNvSpPr/>
          <p:nvPr userDrawn="1"/>
        </p:nvSpPr>
        <p:spPr>
          <a:xfrm>
            <a:off x="8825340" y="4905420"/>
            <a:ext cx="320423" cy="2393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AD90225E-119E-C097-39C2-5EF425B7ACC4}"/>
              </a:ext>
            </a:extLst>
          </p:cNvPr>
          <p:cNvSpPr txBox="1">
            <a:spLocks/>
          </p:cNvSpPr>
          <p:nvPr userDrawn="1"/>
        </p:nvSpPr>
        <p:spPr>
          <a:xfrm>
            <a:off x="8734176" y="4899857"/>
            <a:ext cx="518633" cy="3060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1" i="0" u="none" strike="noStrike" cap="none">
                <a:solidFill>
                  <a:schemeClr val="bg1"/>
                </a:solidFill>
                <a:latin typeface="Leelawadee" panose="020B0502040204020203" pitchFamily="34" charset="-34"/>
                <a:ea typeface="Arial"/>
                <a:cs typeface="Leelawadee" panose="020B0502040204020203" pitchFamily="34" charset="-34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424533AD-72FA-4A24-964D-E9DD6425CC7E}" type="slidenum">
              <a:rPr lang="pt-BR" sz="900" smtClean="0"/>
              <a:pPr algn="ctr"/>
              <a:t>‹nº›</a:t>
            </a:fld>
            <a:endParaRPr lang="pt-BR" sz="90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2382189-E77F-B346-8F01-5C759A471E08}"/>
              </a:ext>
            </a:extLst>
          </p:cNvPr>
          <p:cNvSpPr/>
          <p:nvPr userDrawn="1"/>
        </p:nvSpPr>
        <p:spPr>
          <a:xfrm>
            <a:off x="0" y="2961114"/>
            <a:ext cx="81424" cy="2193798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AC8C214-2E11-4387-EC65-70A369CCCC74}"/>
              </a:ext>
            </a:extLst>
          </p:cNvPr>
          <p:cNvSpPr/>
          <p:nvPr userDrawn="1"/>
        </p:nvSpPr>
        <p:spPr>
          <a:xfrm>
            <a:off x="9062576" y="1133796"/>
            <a:ext cx="81424" cy="2886724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5F41F4C0-4E35-9E15-17EF-E2F48C7F43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6904" y="108488"/>
            <a:ext cx="958953" cy="59694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A171AEB-AE17-9166-3231-24EA5377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34583"/>
            <a:ext cx="7629453" cy="464158"/>
          </a:xfrm>
        </p:spPr>
        <p:txBody>
          <a:bodyPr lIns="0" anchor="t">
            <a:normAutofit/>
          </a:bodyPr>
          <a:lstStyle>
            <a:lvl1pPr>
              <a:lnSpc>
                <a:spcPts val="2800"/>
              </a:lnSpc>
              <a:defRPr sz="2600" b="1" spc="20" baseline="0">
                <a:solidFill>
                  <a:srgbClr val="1D593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pt-BR"/>
              <a:t>Clique para editar o título</a:t>
            </a:r>
            <a:endParaRPr lang="en-US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F615B4A-76A7-A027-A48F-A1355D4684C8}"/>
              </a:ext>
            </a:extLst>
          </p:cNvPr>
          <p:cNvGrpSpPr/>
          <p:nvPr userDrawn="1"/>
        </p:nvGrpSpPr>
        <p:grpSpPr>
          <a:xfrm>
            <a:off x="378185" y="-594"/>
            <a:ext cx="3461001" cy="45826"/>
            <a:chOff x="386808" y="0"/>
            <a:chExt cx="3452940" cy="45719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AAE58666-C527-6BAB-656E-DB5F11B6C507}"/>
                </a:ext>
              </a:extLst>
            </p:cNvPr>
            <p:cNvSpPr/>
            <p:nvPr userDrawn="1"/>
          </p:nvSpPr>
          <p:spPr>
            <a:xfrm>
              <a:off x="386808" y="0"/>
              <a:ext cx="540000" cy="45719"/>
            </a:xfrm>
            <a:prstGeom prst="rect">
              <a:avLst/>
            </a:prstGeom>
            <a:solidFill>
              <a:srgbClr val="1D5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B44227D9-6845-8B9E-0DCA-3E067F2738C4}"/>
                </a:ext>
              </a:extLst>
            </p:cNvPr>
            <p:cNvSpPr/>
            <p:nvPr userDrawn="1"/>
          </p:nvSpPr>
          <p:spPr>
            <a:xfrm>
              <a:off x="969396" y="0"/>
              <a:ext cx="540000" cy="45719"/>
            </a:xfrm>
            <a:prstGeom prst="rect">
              <a:avLst/>
            </a:prstGeom>
            <a:solidFill>
              <a:srgbClr val="026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6D378A4C-BA30-282B-B2CF-669C2AD5F47D}"/>
                </a:ext>
              </a:extLst>
            </p:cNvPr>
            <p:cNvSpPr/>
            <p:nvPr userDrawn="1"/>
          </p:nvSpPr>
          <p:spPr>
            <a:xfrm>
              <a:off x="1551984" y="0"/>
              <a:ext cx="540000" cy="45719"/>
            </a:xfrm>
            <a:prstGeom prst="rect">
              <a:avLst/>
            </a:prstGeom>
            <a:solidFill>
              <a:srgbClr val="42A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1EEC91F-7F47-227B-8FBC-9FD6BB583679}"/>
                </a:ext>
              </a:extLst>
            </p:cNvPr>
            <p:cNvSpPr/>
            <p:nvPr userDrawn="1"/>
          </p:nvSpPr>
          <p:spPr>
            <a:xfrm>
              <a:off x="2134572" y="0"/>
              <a:ext cx="540000" cy="45719"/>
            </a:xfrm>
            <a:prstGeom prst="rect">
              <a:avLst/>
            </a:prstGeom>
            <a:solidFill>
              <a:srgbClr val="82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5A7F97A-76E0-6344-48A7-6C62066B116E}"/>
                </a:ext>
              </a:extLst>
            </p:cNvPr>
            <p:cNvSpPr/>
            <p:nvPr userDrawn="1"/>
          </p:nvSpPr>
          <p:spPr>
            <a:xfrm>
              <a:off x="2717160" y="0"/>
              <a:ext cx="540000" cy="45719"/>
            </a:xfrm>
            <a:prstGeom prst="rect">
              <a:avLst/>
            </a:prstGeom>
            <a:solidFill>
              <a:srgbClr val="C4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C19FE5C1-12D9-29A1-2264-A573555B84A3}"/>
                </a:ext>
              </a:extLst>
            </p:cNvPr>
            <p:cNvSpPr/>
            <p:nvPr userDrawn="1"/>
          </p:nvSpPr>
          <p:spPr>
            <a:xfrm>
              <a:off x="3299748" y="0"/>
              <a:ext cx="540000" cy="4571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6E318A2-F070-02F3-E8A0-94D2DF41E45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64855" y="4952999"/>
            <a:ext cx="8414289" cy="1905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700" i="1" spc="20" baseline="0">
                <a:solidFill>
                  <a:srgbClr val="404040"/>
                </a:solidFill>
                <a:latin typeface="Caecilia LT Std Roman" panose="02060503050505020204" pitchFamily="18" charset="0"/>
                <a:cs typeface="Leelawadee" panose="020B0502040204020203" pitchFamily="34" charset="-34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rodapé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B10A4BC3-85C6-0299-7AFC-BC699A5EDF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6175" y="1345146"/>
            <a:ext cx="4399202" cy="19667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404040"/>
                </a:solidFill>
              </a:defRPr>
            </a:lvl1pPr>
            <a:lvl2pPr marL="450850" indent="-107950">
              <a:buClr>
                <a:srgbClr val="42A240"/>
              </a:buClr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</a:defRPr>
            </a:lvl2pPr>
            <a:lvl3pPr marL="536575" indent="-85725">
              <a:buClr>
                <a:srgbClr val="404040"/>
              </a:buClr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</a:defRPr>
            </a:lvl3pPr>
            <a:lvl4pPr marL="627063" indent="-90488">
              <a:buClr>
                <a:srgbClr val="82BC00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</a:defRPr>
            </a:lvl5pPr>
          </a:lstStyle>
          <a:p>
            <a:pPr lvl="0"/>
            <a:r>
              <a:rPr lang="pt-BR"/>
              <a:t>Clique para editar texto com </a:t>
            </a:r>
            <a:r>
              <a:rPr lang="pt-BR" err="1"/>
              <a:t>bullets</a:t>
            </a:r>
            <a:endParaRPr lang="pt-BR"/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val="314045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6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EFAE38D2-E7B6-6C4B-25F6-DA2658E82DDA}"/>
              </a:ext>
            </a:extLst>
          </p:cNvPr>
          <p:cNvSpPr/>
          <p:nvPr userDrawn="1"/>
        </p:nvSpPr>
        <p:spPr>
          <a:xfrm>
            <a:off x="4472940" y="457200"/>
            <a:ext cx="4671060" cy="42824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876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61" y="1033262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9" r:id="rId2"/>
    <p:sldLayoutId id="2147483677" r:id="rId3"/>
    <p:sldLayoutId id="2147483678" r:id="rId4"/>
    <p:sldLayoutId id="2147483683" r:id="rId5"/>
    <p:sldLayoutId id="2147483688" r:id="rId6"/>
    <p:sldLayoutId id="2147483661" r:id="rId7"/>
    <p:sldLayoutId id="2147483673" r:id="rId8"/>
    <p:sldLayoutId id="2147483687" r:id="rId9"/>
    <p:sldLayoutId id="214748369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fenasaudeoficial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hyperlink" Target="https://www.youtube.com/c/FenaSa&#250;deCana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enasaude.org.br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hyperlink" Target="https://www.linkedin.com/company/fenasaude/" TargetMode="External"/><Relationship Id="rId4" Type="http://schemas.openxmlformats.org/officeDocument/2006/relationships/hyperlink" Target="https://www.instagram.com/fenasaude/" TargetMode="External"/><Relationship Id="rId9" Type="http://schemas.openxmlformats.org/officeDocument/2006/relationships/image" Target="../media/image14.png"/><Relationship Id="rId14" Type="http://schemas.openxmlformats.org/officeDocument/2006/relationships/hyperlink" Target="https://issuu.com/fenasaudeofici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AAF7C2C-9CCA-278F-C256-B7DAE8FB0B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40946" y="3647388"/>
            <a:ext cx="4934041" cy="370904"/>
          </a:xfrm>
        </p:spPr>
        <p:txBody>
          <a:bodyPr/>
          <a:lstStyle/>
          <a:p>
            <a:r>
              <a:rPr lang="pt-BR" sz="1700" dirty="0"/>
              <a:t>Bruno Toledo Checchia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1B787-C3A9-CEBD-EC07-C61DEC2A0A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46698" y="3913040"/>
            <a:ext cx="4928291" cy="304770"/>
          </a:xfrm>
        </p:spPr>
        <p:txBody>
          <a:bodyPr/>
          <a:lstStyle/>
          <a:p>
            <a:r>
              <a:rPr lang="pt-BR" dirty="0"/>
              <a:t>Audiência Pública na Comissão de Constituição, Justiça e Cidadania (CCJ). Senado Federal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23E566E-C7FF-A4D5-BD1C-52542D97D623}"/>
              </a:ext>
            </a:extLst>
          </p:cNvPr>
          <p:cNvSpPr txBox="1"/>
          <p:nvPr/>
        </p:nvSpPr>
        <p:spPr>
          <a:xfrm>
            <a:off x="4159523" y="4553899"/>
            <a:ext cx="42900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spc="40" dirty="0">
                <a:solidFill>
                  <a:srgbClr val="82BC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12/11/2024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A63937-98B8-8CF1-3043-EE4A1BF56BBB}"/>
              </a:ext>
            </a:extLst>
          </p:cNvPr>
          <p:cNvSpPr txBox="1"/>
          <p:nvPr/>
        </p:nvSpPr>
        <p:spPr>
          <a:xfrm>
            <a:off x="4056654" y="1155704"/>
            <a:ext cx="4495798" cy="117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pt-BR" sz="2000" b="1" i="0" dirty="0">
                <a:solidFill>
                  <a:schemeClr val="bg1"/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Reforma Tributária</a:t>
            </a:r>
          </a:p>
          <a:p>
            <a:pPr>
              <a:lnSpc>
                <a:spcPts val="2900"/>
              </a:lnSpc>
            </a:pPr>
            <a:r>
              <a:rPr lang="pt-BR" sz="2000" b="1" i="0" dirty="0">
                <a:solidFill>
                  <a:schemeClr val="bg1"/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PLP 68, de 2024</a:t>
            </a:r>
          </a:p>
          <a:p>
            <a:pPr>
              <a:lnSpc>
                <a:spcPts val="2900"/>
              </a:lnSpc>
            </a:pPr>
            <a:endParaRPr lang="pt-BR" sz="2000" b="1" i="0" dirty="0">
              <a:solidFill>
                <a:schemeClr val="bg1"/>
              </a:solidFill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96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4F826-683B-4A72-108E-8197AB99D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Gráfico&#10;&#10;Descrição gerada automaticamente">
            <a:extLst>
              <a:ext uri="{FF2B5EF4-FFF2-40B4-BE49-F238E27FC236}">
                <a16:creationId xmlns:a16="http://schemas.microsoft.com/office/drawing/2014/main" id="{F161E60C-6497-BBD4-0DFA-298B0A87D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43" y="1150724"/>
            <a:ext cx="2863714" cy="2842052"/>
          </a:xfrm>
          <a:prstGeom prst="rect">
            <a:avLst/>
          </a:prstGeom>
        </p:spPr>
      </p:pic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id="{C2A61042-3D1C-E161-DEF0-9D2E79BB4C68}"/>
              </a:ext>
            </a:extLst>
          </p:cNvPr>
          <p:cNvSpPr txBox="1">
            <a:spLocks/>
          </p:cNvSpPr>
          <p:nvPr/>
        </p:nvSpPr>
        <p:spPr>
          <a:xfrm>
            <a:off x="318927" y="4950027"/>
            <a:ext cx="8414147" cy="190500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675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Fontes: </a:t>
            </a:r>
            <a:r>
              <a:rPr lang="pt-BR" sz="675" i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Sala de Situação e Mapa Assistencial ANS 2023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B5E504-7D5A-3FC4-8B23-8C3E6E4051BF}"/>
              </a:ext>
            </a:extLst>
          </p:cNvPr>
          <p:cNvSpPr txBox="1"/>
          <p:nvPr/>
        </p:nvSpPr>
        <p:spPr>
          <a:xfrm>
            <a:off x="3892293" y="1242328"/>
            <a:ext cx="4237930" cy="3744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50"/>
              </a:lnSpc>
            </a:pPr>
            <a:r>
              <a:rPr lang="pt-BR" sz="3200" b="1" dirty="0">
                <a:solidFill>
                  <a:srgbClr val="378637"/>
                </a:solidFill>
                <a:latin typeface="Leelawadee"/>
                <a:cs typeface="Leelawadee"/>
              </a:rPr>
              <a:t>51,4</a:t>
            </a:r>
            <a:r>
              <a:rPr lang="pt-BR" sz="1500" dirty="0">
                <a:solidFill>
                  <a:schemeClr val="tx1">
                    <a:lumMod val="50000"/>
                  </a:schemeClr>
                </a:solidFill>
                <a:latin typeface="Leelawadee"/>
                <a:cs typeface="Leelawadee"/>
              </a:rPr>
              <a:t> 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Leelawadee"/>
                <a:cs typeface="Leelawadee"/>
              </a:rPr>
              <a:t>milhões de 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beneficiários </a:t>
            </a:r>
          </a:p>
          <a:p>
            <a:pPr>
              <a:lnSpc>
                <a:spcPts val="105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na assistência médico-hospitalar</a:t>
            </a:r>
            <a:endParaRPr lang="pt-BR" sz="1800" dirty="0">
              <a:solidFill>
                <a:schemeClr val="tx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C18520-AD0F-7972-2298-8B1E367E6978}"/>
              </a:ext>
            </a:extLst>
          </p:cNvPr>
          <p:cNvSpPr txBox="1"/>
          <p:nvPr/>
        </p:nvSpPr>
        <p:spPr>
          <a:xfrm>
            <a:off x="3892293" y="2571750"/>
            <a:ext cx="374131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pt-BR" sz="3000" b="1" dirty="0">
                <a:solidFill>
                  <a:srgbClr val="378637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1,93</a:t>
            </a:r>
            <a:r>
              <a:rPr lang="pt-BR" sz="900" dirty="0">
                <a:solidFill>
                  <a:schemeClr val="tx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bilhão de procedimentos de saúde em 2023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entre consultas, exames, internações, terapias e cirurgias </a:t>
            </a:r>
            <a:endParaRPr lang="pt-BR" sz="900" dirty="0">
              <a:solidFill>
                <a:schemeClr val="tx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4" name="Google Shape;129;p19">
            <a:extLst>
              <a:ext uri="{FF2B5EF4-FFF2-40B4-BE49-F238E27FC236}">
                <a16:creationId xmlns:a16="http://schemas.microsoft.com/office/drawing/2014/main" id="{D88879E7-8A5F-7E88-D399-800BBAA184B0}"/>
              </a:ext>
            </a:extLst>
          </p:cNvPr>
          <p:cNvSpPr txBox="1">
            <a:spLocks/>
          </p:cNvSpPr>
          <p:nvPr/>
        </p:nvSpPr>
        <p:spPr>
          <a:xfrm>
            <a:off x="286448" y="273471"/>
            <a:ext cx="8171752" cy="7060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spcBef>
                <a:spcPts val="0"/>
              </a:spcBef>
              <a:defRPr/>
            </a:pPr>
            <a:r>
              <a:rPr lang="pt-BR" sz="3000" b="1" dirty="0">
                <a:solidFill>
                  <a:srgbClr val="1D5632"/>
                </a:solidFill>
                <a:cs typeface="Leelawadee"/>
                <a:sym typeface="Arial"/>
              </a:rPr>
              <a:t>Dados relevantes sobre os planos de saúde</a:t>
            </a:r>
            <a:endParaRPr lang="pt-BR" sz="3000" b="1" dirty="0">
              <a:solidFill>
                <a:srgbClr val="1D5632"/>
              </a:solidFill>
              <a:cs typeface="Leelawadee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7AA5D6D-3655-9165-5FA9-2BA073F3D3AD}"/>
              </a:ext>
            </a:extLst>
          </p:cNvPr>
          <p:cNvSpPr txBox="1"/>
          <p:nvPr/>
        </p:nvSpPr>
        <p:spPr>
          <a:xfrm>
            <a:off x="3368831" y="3396238"/>
            <a:ext cx="5685715" cy="12670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  <a:spcAft>
                <a:spcPts val="600"/>
              </a:spcAft>
            </a:pPr>
            <a:endParaRPr lang="pt-BR" sz="3000" b="1" dirty="0">
              <a:solidFill>
                <a:srgbClr val="378637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>
              <a:lnSpc>
                <a:spcPts val="1050"/>
              </a:lnSpc>
              <a:spcAft>
                <a:spcPts val="600"/>
              </a:spcAft>
            </a:pPr>
            <a:r>
              <a:rPr lang="pt-BR" sz="3000" b="1" dirty="0">
                <a:solidFill>
                  <a:srgbClr val="378637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Importância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Os planos de saúde são parte </a:t>
            </a:r>
            <a:r>
              <a:rPr lang="pt-BR" sz="1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essencial </a:t>
            </a:r>
            <a:r>
              <a:rPr lang="pt-BR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do sistema de saúde brasileiro, garantindo o acesso à saúde para 25% da população.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0F0C6BD-B5CC-C97B-F7A6-4E9F02DC9F4B}"/>
              </a:ext>
            </a:extLst>
          </p:cNvPr>
          <p:cNvSpPr txBox="1"/>
          <p:nvPr/>
        </p:nvSpPr>
        <p:spPr>
          <a:xfrm>
            <a:off x="3892293" y="1905894"/>
            <a:ext cx="4237930" cy="3744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50"/>
              </a:lnSpc>
            </a:pPr>
            <a:r>
              <a:rPr lang="pt-BR" sz="3200" b="1" dirty="0">
                <a:solidFill>
                  <a:srgbClr val="378637"/>
                </a:solidFill>
                <a:latin typeface="Leelawadee"/>
                <a:cs typeface="Leelawadee"/>
              </a:rPr>
              <a:t>34,1</a:t>
            </a:r>
            <a:r>
              <a:rPr lang="pt-BR" sz="1500" dirty="0">
                <a:solidFill>
                  <a:schemeClr val="tx1">
                    <a:lumMod val="50000"/>
                  </a:schemeClr>
                </a:solidFill>
                <a:latin typeface="Leelawadee"/>
                <a:cs typeface="Leelawadee"/>
              </a:rPr>
              <a:t> 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Leelawadee"/>
                <a:cs typeface="Leelawadee"/>
              </a:rPr>
              <a:t>milhões de 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beneficiários </a:t>
            </a:r>
          </a:p>
          <a:p>
            <a:pPr>
              <a:lnSpc>
                <a:spcPts val="105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na assistência exclusivamente odontológica</a:t>
            </a:r>
            <a:endParaRPr lang="pt-BR" sz="1800" dirty="0">
              <a:solidFill>
                <a:schemeClr val="tx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166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65F9-E154-1DCA-65FD-829C671B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Planos de saúde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238D2F-BD3A-990B-D06F-4B4F0619274C}"/>
              </a:ext>
            </a:extLst>
          </p:cNvPr>
          <p:cNvSpPr txBox="1"/>
          <p:nvPr/>
        </p:nvSpPr>
        <p:spPr>
          <a:xfrm>
            <a:off x="273044" y="698741"/>
            <a:ext cx="8324304" cy="3137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450"/>
              </a:spcBef>
              <a:spcAft>
                <a:spcPts val="1200"/>
              </a:spcAft>
              <a:buClr>
                <a:srgbClr val="18995C"/>
              </a:buClr>
            </a:pPr>
            <a:r>
              <a:rPr lang="pt-BR" sz="1600" b="1" dirty="0">
                <a:solidFill>
                  <a:schemeClr val="accent2"/>
                </a:solidFill>
                <a:cs typeface="Leelawadee" panose="020B0502040204020203" pitchFamily="34" charset="-34"/>
              </a:rPr>
              <a:t>Avanços</a:t>
            </a:r>
          </a:p>
          <a:p>
            <a:pPr marL="176213" indent="-176213" algn="l">
              <a:lnSpc>
                <a:spcPct val="150000"/>
              </a:lnSpc>
              <a:spcBef>
                <a:spcPts val="450"/>
              </a:spcBef>
              <a:spcAft>
                <a:spcPts val="12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cs typeface="Leelawadee" panose="020B0502040204020203" pitchFamily="34" charset="-34"/>
              </a:rPr>
              <a:t>Alíquota uniforme em território nacional e reduzida em 60%.</a:t>
            </a:r>
          </a:p>
          <a:p>
            <a:pPr marL="176213" indent="-176213" algn="l">
              <a:lnSpc>
                <a:spcPct val="150000"/>
              </a:lnSpc>
              <a:spcBef>
                <a:spcPts val="450"/>
              </a:spcBef>
              <a:spcAft>
                <a:spcPts val="12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cs typeface="Leelawadee" panose="020B0502040204020203" pitchFamily="34" charset="-34"/>
              </a:rPr>
              <a:t>Creditamento para os adquirentes de planos de saúde empregadores, quando decorrentes de convenção coletiva.</a:t>
            </a:r>
          </a:p>
          <a:p>
            <a:pPr marL="176213" indent="-176213" algn="l">
              <a:lnSpc>
                <a:spcPct val="150000"/>
              </a:lnSpc>
              <a:spcBef>
                <a:spcPts val="450"/>
              </a:spcBef>
              <a:spcAft>
                <a:spcPts val="12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cs typeface="Leelawadee" panose="020B0502040204020203" pitchFamily="34" charset="-34"/>
              </a:rPr>
              <a:t>Dedução dos custos assistenciais da base de cálculo, mesmo na forma de reembolso.</a:t>
            </a:r>
          </a:p>
          <a:p>
            <a:pPr marL="176213" indent="-176213" algn="l">
              <a:lnSpc>
                <a:spcPct val="150000"/>
              </a:lnSpc>
              <a:spcBef>
                <a:spcPts val="450"/>
              </a:spcBef>
              <a:spcAft>
                <a:spcPts val="12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cs typeface="Leelawadee" panose="020B0502040204020203" pitchFamily="34" charset="-34"/>
              </a:rPr>
              <a:t>Dedução das despesas de intermediação.</a:t>
            </a:r>
          </a:p>
        </p:txBody>
      </p:sp>
    </p:spTree>
    <p:extLst>
      <p:ext uri="{BB962C8B-B14F-4D97-AF65-F5344CB8AC3E}">
        <p14:creationId xmlns:p14="http://schemas.microsoft.com/office/powerpoint/2010/main" val="6559298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E0F8B-185A-0B02-10D4-8879C6C51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A8C8F-511B-A0DF-5A62-2846AAF9B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Creditamento a contratantes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9DFE478-49C0-D699-23ED-1C40E58CCF30}"/>
              </a:ext>
            </a:extLst>
          </p:cNvPr>
          <p:cNvSpPr txBox="1"/>
          <p:nvPr/>
        </p:nvSpPr>
        <p:spPr>
          <a:xfrm>
            <a:off x="358775" y="827233"/>
            <a:ext cx="8324304" cy="4368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 algn="l">
              <a:lnSpc>
                <a:spcPct val="150000"/>
              </a:lnSpc>
              <a:spcAft>
                <a:spcPts val="6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cs typeface="Leelawadee" panose="020B0502040204020203" pitchFamily="34" charset="-34"/>
              </a:rPr>
              <a:t>O creditamento para empresas que oferecem planos de saúde aos seus colaboradores é um incentivo para ampliar o número de beneficiários.</a:t>
            </a:r>
          </a:p>
          <a:p>
            <a:pPr marL="176213" indent="-176213" algn="l">
              <a:lnSpc>
                <a:spcPct val="150000"/>
              </a:lnSpc>
              <a:spcAft>
                <a:spcPts val="6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cs typeface="Leelawadee" panose="020B0502040204020203" pitchFamily="34" charset="-34"/>
              </a:rPr>
              <a:t>É importante reconhecer que existem outros tipos de vinculações que obrigam a pessoa jurídica a oferecer o plano de saúde a seus colaboradores.</a:t>
            </a:r>
          </a:p>
          <a:p>
            <a:pPr marL="176213" indent="-176213" algn="l">
              <a:lnSpc>
                <a:spcPct val="150000"/>
              </a:lnSpc>
              <a:spcAft>
                <a:spcPts val="6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cs typeface="Leelawadee" panose="020B0502040204020203" pitchFamily="34" charset="-34"/>
              </a:rPr>
              <a:t>Proposta:</a:t>
            </a:r>
          </a:p>
          <a:p>
            <a:pPr marL="176213" indent="-176213" algn="l">
              <a:lnSpc>
                <a:spcPct val="150000"/>
              </a:lnSpc>
              <a:spcAft>
                <a:spcPts val="6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endParaRPr lang="pt-BR" sz="1600" dirty="0">
              <a:cs typeface="Leelawadee" panose="020B0502040204020203" pitchFamily="34" charset="-34"/>
            </a:endParaRPr>
          </a:p>
          <a:p>
            <a:pPr marL="176213" indent="-176213" algn="l">
              <a:lnSpc>
                <a:spcPct val="150000"/>
              </a:lnSpc>
              <a:spcAft>
                <a:spcPts val="6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endParaRPr lang="pt-BR" sz="1600" dirty="0">
              <a:cs typeface="Leelawadee" panose="020B0502040204020203" pitchFamily="34" charset="-34"/>
            </a:endParaRPr>
          </a:p>
          <a:p>
            <a:pPr marL="176213" indent="-176213" algn="l">
              <a:lnSpc>
                <a:spcPct val="150000"/>
              </a:lnSpc>
              <a:spcAft>
                <a:spcPts val="6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endParaRPr lang="pt-BR" sz="600" dirty="0">
              <a:cs typeface="Leelawadee" panose="020B0502040204020203" pitchFamily="34" charset="-34"/>
            </a:endParaRPr>
          </a:p>
          <a:p>
            <a:pPr marL="176213" indent="-176213" algn="l">
              <a:lnSpc>
                <a:spcPct val="150000"/>
              </a:lnSpc>
              <a:spcAft>
                <a:spcPts val="6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endParaRPr lang="pt-BR" sz="1600" dirty="0">
              <a:cs typeface="Leelawadee" panose="020B0502040204020203" pitchFamily="34" charset="-34"/>
            </a:endParaRPr>
          </a:p>
          <a:p>
            <a:pPr marL="176213" indent="-176213" algn="l">
              <a:lnSpc>
                <a:spcPct val="150000"/>
              </a:lnSpc>
              <a:spcAft>
                <a:spcPts val="6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endParaRPr lang="pt-BR" sz="1200" dirty="0">
              <a:cs typeface="Leelawadee" panose="020B0502040204020203" pitchFamily="34" charset="-34"/>
            </a:endParaRPr>
          </a:p>
          <a:p>
            <a:pPr marL="176213" indent="-176213" algn="r">
              <a:lnSpc>
                <a:spcPct val="150000"/>
              </a:lnSpc>
              <a:spcAft>
                <a:spcPts val="6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r>
              <a:rPr lang="pt-BR" sz="1200" i="1" dirty="0">
                <a:cs typeface="Leelawadee" panose="020B0502040204020203" pitchFamily="34" charset="-34"/>
              </a:rPr>
              <a:t>Emenda nº 579, Sen. Eduardo Gomes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EFA9D3C-D495-A09F-C3F3-0CE5F3C69B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82"/>
          <a:stretch/>
        </p:blipFill>
        <p:spPr>
          <a:xfrm>
            <a:off x="1933475" y="2677665"/>
            <a:ext cx="4142345" cy="2074277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7BF863D1-2CBA-A0BA-875A-866F45A82524}"/>
              </a:ext>
            </a:extLst>
          </p:cNvPr>
          <p:cNvCxnSpPr>
            <a:cxnSpLocks/>
          </p:cNvCxnSpPr>
          <p:nvPr/>
        </p:nvCxnSpPr>
        <p:spPr>
          <a:xfrm>
            <a:off x="4802736" y="4207658"/>
            <a:ext cx="106141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5611107-A68B-FAC0-D984-86FD632BDF92}"/>
              </a:ext>
            </a:extLst>
          </p:cNvPr>
          <p:cNvCxnSpPr>
            <a:cxnSpLocks/>
          </p:cNvCxnSpPr>
          <p:nvPr/>
        </p:nvCxnSpPr>
        <p:spPr>
          <a:xfrm>
            <a:off x="2115887" y="4378909"/>
            <a:ext cx="205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F83D3FA-2820-8669-B9C8-085929B0E0A9}"/>
              </a:ext>
            </a:extLst>
          </p:cNvPr>
          <p:cNvCxnSpPr>
            <a:cxnSpLocks/>
          </p:cNvCxnSpPr>
          <p:nvPr/>
        </p:nvCxnSpPr>
        <p:spPr>
          <a:xfrm>
            <a:off x="2681954" y="4209361"/>
            <a:ext cx="46289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96689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0DB82-E95A-EAD3-2D7A-CE22E9E42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EE455A7-9611-D73F-751C-A3C007148B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208"/>
          <a:stretch/>
        </p:blipFill>
        <p:spPr>
          <a:xfrm>
            <a:off x="786214" y="3634756"/>
            <a:ext cx="5850484" cy="11915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AB56D16-1F75-4D85-4C93-565DC1FC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Base de cálculo e receitas financeiras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6C9911D-A0B8-3C9A-A635-CE2615556AE0}"/>
              </a:ext>
            </a:extLst>
          </p:cNvPr>
          <p:cNvSpPr txBox="1"/>
          <p:nvPr/>
        </p:nvSpPr>
        <p:spPr>
          <a:xfrm>
            <a:off x="176254" y="631363"/>
            <a:ext cx="8324304" cy="4491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 algn="l">
              <a:lnSpc>
                <a:spcPct val="150000"/>
              </a:lnSpc>
              <a:buClr>
                <a:srgbClr val="18995C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cs typeface="Leelawadee" panose="020B0502040204020203" pitchFamily="34" charset="-34"/>
              </a:rPr>
              <a:t>O texto do PLP já contempla a tributação das receitas financeiras dos ativos garantidores apenas das reservas técnicas </a:t>
            </a:r>
            <a:r>
              <a:rPr lang="pt-BR" sz="1600" b="1" dirty="0">
                <a:cs typeface="Leelawadee" panose="020B0502040204020203" pitchFamily="34" charset="-34"/>
              </a:rPr>
              <a:t>efetivamente liquidadas.</a:t>
            </a:r>
          </a:p>
          <a:p>
            <a:pPr marL="176213" indent="-176213" algn="l">
              <a:lnSpc>
                <a:spcPct val="150000"/>
              </a:lnSpc>
              <a:spcBef>
                <a:spcPts val="450"/>
              </a:spcBef>
              <a:spcAft>
                <a:spcPts val="12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cs typeface="Leelawadee" panose="020B0502040204020203" pitchFamily="34" charset="-34"/>
              </a:rPr>
              <a:t>Faz-se necessário aprimorar a redação para restar claro que a tributação somente se aplica caso as receita tenha origem em recursos oriundos de prêmios/contraprestações.</a:t>
            </a:r>
          </a:p>
          <a:p>
            <a:pPr marL="176213" indent="-176213" algn="l">
              <a:lnSpc>
                <a:spcPct val="150000"/>
              </a:lnSpc>
              <a:spcBef>
                <a:spcPts val="450"/>
              </a:spcBef>
              <a:spcAft>
                <a:spcPts val="12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endParaRPr lang="pt-BR" dirty="0">
              <a:cs typeface="Leelawadee" panose="020B0502040204020203" pitchFamily="34" charset="-34"/>
            </a:endParaRPr>
          </a:p>
          <a:p>
            <a:pPr marL="176213" indent="-176213" algn="l">
              <a:lnSpc>
                <a:spcPct val="150000"/>
              </a:lnSpc>
              <a:spcBef>
                <a:spcPts val="450"/>
              </a:spcBef>
              <a:spcAft>
                <a:spcPts val="12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endParaRPr lang="pt-BR" sz="1600" dirty="0">
              <a:cs typeface="Leelawadee" panose="020B0502040204020203" pitchFamily="34" charset="-34"/>
            </a:endParaRPr>
          </a:p>
          <a:p>
            <a:pPr marL="176213" indent="-176213" algn="l">
              <a:lnSpc>
                <a:spcPct val="150000"/>
              </a:lnSpc>
              <a:spcBef>
                <a:spcPts val="450"/>
              </a:spcBef>
              <a:spcAft>
                <a:spcPts val="12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endParaRPr lang="pt-BR" sz="1600" dirty="0">
              <a:cs typeface="Leelawadee" panose="020B0502040204020203" pitchFamily="34" charset="-34"/>
            </a:endParaRPr>
          </a:p>
          <a:p>
            <a:pPr marL="176213" indent="-176213" algn="l">
              <a:lnSpc>
                <a:spcPct val="150000"/>
              </a:lnSpc>
              <a:spcBef>
                <a:spcPts val="450"/>
              </a:spcBef>
              <a:spcAft>
                <a:spcPts val="12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endParaRPr lang="pt-BR" sz="1600" dirty="0">
              <a:cs typeface="Leelawadee" panose="020B0502040204020203" pitchFamily="34" charset="-34"/>
            </a:endParaRPr>
          </a:p>
          <a:p>
            <a:pPr marL="176213" indent="-176213" algn="r">
              <a:lnSpc>
                <a:spcPct val="150000"/>
              </a:lnSpc>
              <a:spcBef>
                <a:spcPts val="450"/>
              </a:spcBef>
              <a:spcAft>
                <a:spcPts val="12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r>
              <a:rPr lang="pt-BR" sz="1200" i="1" dirty="0">
                <a:cs typeface="Leelawadee" panose="020B0502040204020203" pitchFamily="34" charset="-34"/>
              </a:rPr>
              <a:t>Emendas nº 998 – Sen. André Amaral e 580/584 – Sen. Eduardo Gomes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BE30BDF-A4C3-9680-1BD7-96902502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573"/>
          <a:stretch/>
        </p:blipFill>
        <p:spPr>
          <a:xfrm>
            <a:off x="623843" y="2202715"/>
            <a:ext cx="6067514" cy="13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50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37642-D19F-0F34-0C67-E9462B131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14605A4-3126-8915-7298-B01E6BAA2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821" y="2960648"/>
            <a:ext cx="6534150" cy="1600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3B5DB7-F7E0-7261-4247-448F0334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Obrigações acessórias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B2B900F-7C63-DB51-FC73-6888271983FF}"/>
              </a:ext>
            </a:extLst>
          </p:cNvPr>
          <p:cNvSpPr txBox="1"/>
          <p:nvPr/>
        </p:nvSpPr>
        <p:spPr>
          <a:xfrm>
            <a:off x="253166" y="1142102"/>
            <a:ext cx="8324304" cy="4061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 algn="l">
              <a:lnSpc>
                <a:spcPct val="150000"/>
              </a:lnSpc>
              <a:spcBef>
                <a:spcPts val="450"/>
              </a:spcBef>
              <a:spcAft>
                <a:spcPts val="12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cs typeface="Leelawadee" panose="020B0502040204020203" pitchFamily="34" charset="-34"/>
              </a:rPr>
              <a:t>Evitar que novas obrigações causem onerosidade e complexidade operacional. </a:t>
            </a:r>
          </a:p>
          <a:p>
            <a:pPr marL="176213" indent="-176213" algn="l">
              <a:lnSpc>
                <a:spcPct val="150000"/>
              </a:lnSpc>
              <a:spcBef>
                <a:spcPts val="450"/>
              </a:spcBef>
              <a:spcAft>
                <a:spcPts val="12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cs typeface="Leelawadee" panose="020B0502040204020203" pitchFamily="34" charset="-34"/>
              </a:rPr>
              <a:t>Regularmente informações sobre a operação são enviados à ANS (Agência Nacional de Saúde Suplementar), conforme disposto em diversos regulamentos</a:t>
            </a:r>
          </a:p>
          <a:p>
            <a:pPr marL="176213" indent="-176213" algn="l">
              <a:lnSpc>
                <a:spcPct val="150000"/>
              </a:lnSpc>
              <a:spcBef>
                <a:spcPts val="450"/>
              </a:spcBef>
              <a:spcAft>
                <a:spcPts val="12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endParaRPr lang="pt-BR" sz="1600" dirty="0">
              <a:cs typeface="Leelawadee" panose="020B0502040204020203" pitchFamily="34" charset="-34"/>
            </a:endParaRPr>
          </a:p>
          <a:p>
            <a:pPr marL="176213" indent="-176213" algn="l">
              <a:lnSpc>
                <a:spcPct val="150000"/>
              </a:lnSpc>
              <a:spcBef>
                <a:spcPts val="450"/>
              </a:spcBef>
              <a:spcAft>
                <a:spcPts val="12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endParaRPr lang="pt-BR" sz="1600" dirty="0">
              <a:cs typeface="Leelawadee" panose="020B0502040204020203" pitchFamily="34" charset="-34"/>
            </a:endParaRPr>
          </a:p>
          <a:p>
            <a:pPr marL="176213" indent="-176213" algn="l">
              <a:lnSpc>
                <a:spcPct val="150000"/>
              </a:lnSpc>
              <a:spcBef>
                <a:spcPts val="450"/>
              </a:spcBef>
              <a:spcAft>
                <a:spcPts val="12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endParaRPr lang="pt-BR" sz="1600" dirty="0">
              <a:cs typeface="Leelawadee" panose="020B0502040204020203" pitchFamily="34" charset="-34"/>
            </a:endParaRPr>
          </a:p>
          <a:p>
            <a:pPr marL="176213" indent="-176213" algn="r">
              <a:lnSpc>
                <a:spcPct val="150000"/>
              </a:lnSpc>
              <a:spcBef>
                <a:spcPts val="450"/>
              </a:spcBef>
              <a:spcAft>
                <a:spcPts val="6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endParaRPr lang="pt-BR" sz="600" i="1" dirty="0">
              <a:cs typeface="Leelawadee" panose="020B0502040204020203" pitchFamily="34" charset="-34"/>
            </a:endParaRPr>
          </a:p>
          <a:p>
            <a:pPr marL="176213" indent="-176213" algn="r">
              <a:lnSpc>
                <a:spcPct val="150000"/>
              </a:lnSpc>
              <a:spcBef>
                <a:spcPts val="450"/>
              </a:spcBef>
              <a:spcAft>
                <a:spcPts val="600"/>
              </a:spcAft>
              <a:buClr>
                <a:srgbClr val="18995C"/>
              </a:buClr>
              <a:buFont typeface="Wingdings" panose="05000000000000000000" pitchFamily="2" charset="2"/>
              <a:buChar char="§"/>
            </a:pPr>
            <a:r>
              <a:rPr lang="pt-BR" sz="1200" i="1" dirty="0">
                <a:cs typeface="Leelawadee" panose="020B0502040204020203" pitchFamily="34" charset="-34"/>
              </a:rPr>
              <a:t>Emenda nº 575 – Sem. Eduardo Gomes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97D8098-900A-B751-6B9A-B1C7FCF1E9A7}"/>
              </a:ext>
            </a:extLst>
          </p:cNvPr>
          <p:cNvCxnSpPr>
            <a:cxnSpLocks/>
          </p:cNvCxnSpPr>
          <p:nvPr/>
        </p:nvCxnSpPr>
        <p:spPr>
          <a:xfrm>
            <a:off x="2829119" y="3760748"/>
            <a:ext cx="12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53039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AE406363-84EC-2E3D-A7FB-004ECB6AF764}"/>
              </a:ext>
            </a:extLst>
          </p:cNvPr>
          <p:cNvGrpSpPr/>
          <p:nvPr/>
        </p:nvGrpSpPr>
        <p:grpSpPr>
          <a:xfrm>
            <a:off x="-1" y="-2"/>
            <a:ext cx="9144003" cy="5143502"/>
            <a:chOff x="-1" y="-2"/>
            <a:chExt cx="9144003" cy="514350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1CF02E18-C921-EB2D-3A19-FA86C1AE1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" y="-2"/>
              <a:ext cx="9144003" cy="5143502"/>
            </a:xfrm>
            <a:prstGeom prst="rect">
              <a:avLst/>
            </a:prstGeom>
          </p:spPr>
        </p:pic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70DB99C6-B9E4-E014-757F-D32B9EDE93CD}"/>
                </a:ext>
              </a:extLst>
            </p:cNvPr>
            <p:cNvGrpSpPr/>
            <p:nvPr/>
          </p:nvGrpSpPr>
          <p:grpSpPr>
            <a:xfrm>
              <a:off x="1964637" y="4206647"/>
              <a:ext cx="1426687" cy="638686"/>
              <a:chOff x="2076147" y="4206647"/>
              <a:chExt cx="1426687" cy="638686"/>
            </a:xfrm>
          </p:grpSpPr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9B1CA87-7ED1-040B-B865-BCFA95E5570B}"/>
                  </a:ext>
                </a:extLst>
              </p:cNvPr>
              <p:cNvSpPr txBox="1"/>
              <p:nvPr/>
            </p:nvSpPr>
            <p:spPr>
              <a:xfrm>
                <a:off x="2076147" y="4647987"/>
                <a:ext cx="1426687" cy="17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33" spc="53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/</a:t>
                </a:r>
                <a:r>
                  <a:rPr lang="pt-BR" sz="933" spc="53" err="1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fenasaude</a:t>
                </a:r>
                <a:r>
                  <a:rPr lang="pt-BR" sz="933" spc="53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/</a:t>
                </a:r>
              </a:p>
            </p:txBody>
          </p:sp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993C79BD-6355-DFEF-C63B-18369EC0F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5563" y="4336405"/>
                <a:ext cx="247855" cy="247855"/>
              </a:xfrm>
              <a:prstGeom prst="rect">
                <a:avLst/>
              </a:prstGeom>
            </p:spPr>
          </p:pic>
          <p:sp>
            <p:nvSpPr>
              <p:cNvPr id="8" name="Retângulo 7">
                <a:hlinkClick r:id="rId4"/>
                <a:extLst>
                  <a:ext uri="{FF2B5EF4-FFF2-40B4-BE49-F238E27FC236}">
                    <a16:creationId xmlns:a16="http://schemas.microsoft.com/office/drawing/2014/main" id="{634B5963-A9D8-B1C3-6A91-BEAAC43D57C9}"/>
                  </a:ext>
                </a:extLst>
              </p:cNvPr>
              <p:cNvSpPr/>
              <p:nvPr/>
            </p:nvSpPr>
            <p:spPr>
              <a:xfrm>
                <a:off x="2515338" y="4206647"/>
                <a:ext cx="548304" cy="6386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24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B3CB7E5B-2506-ED5C-47C9-6E675D98C6E4}"/>
                </a:ext>
              </a:extLst>
            </p:cNvPr>
            <p:cNvGrpSpPr/>
            <p:nvPr/>
          </p:nvGrpSpPr>
          <p:grpSpPr>
            <a:xfrm>
              <a:off x="457202" y="4235490"/>
              <a:ext cx="1609837" cy="648395"/>
              <a:chOff x="825190" y="4235490"/>
              <a:chExt cx="1609837" cy="648395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A4291ED4-05F3-FECE-13C4-185A13BA4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6181" y="4336405"/>
                <a:ext cx="247855" cy="247855"/>
              </a:xfrm>
              <a:prstGeom prst="rect">
                <a:avLst/>
              </a:prstGeom>
            </p:spPr>
          </p:pic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871CC2D-04CE-0DD1-A224-DF57BD39B47A}"/>
                  </a:ext>
                </a:extLst>
              </p:cNvPr>
              <p:cNvSpPr txBox="1"/>
              <p:nvPr/>
            </p:nvSpPr>
            <p:spPr>
              <a:xfrm>
                <a:off x="825190" y="4647987"/>
                <a:ext cx="1609837" cy="235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33" spc="53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www.fenasaude.org.br</a:t>
                </a:r>
              </a:p>
            </p:txBody>
          </p:sp>
          <p:sp>
            <p:nvSpPr>
              <p:cNvPr id="12" name="Retângulo 11">
                <a:hlinkClick r:id="rId6"/>
                <a:extLst>
                  <a:ext uri="{FF2B5EF4-FFF2-40B4-BE49-F238E27FC236}">
                    <a16:creationId xmlns:a16="http://schemas.microsoft.com/office/drawing/2014/main" id="{E7439BBD-3054-A6EE-CB07-1EA20B189AD0}"/>
                  </a:ext>
                </a:extLst>
              </p:cNvPr>
              <p:cNvSpPr/>
              <p:nvPr/>
            </p:nvSpPr>
            <p:spPr>
              <a:xfrm>
                <a:off x="1207873" y="4235490"/>
                <a:ext cx="844470" cy="6386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2400"/>
              </a:p>
            </p:txBody>
          </p: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93021271-E654-63BE-B28A-DD90D1591366}"/>
                </a:ext>
              </a:extLst>
            </p:cNvPr>
            <p:cNvGrpSpPr/>
            <p:nvPr/>
          </p:nvGrpSpPr>
          <p:grpSpPr>
            <a:xfrm>
              <a:off x="3347407" y="4122769"/>
              <a:ext cx="1235743" cy="761116"/>
              <a:chOff x="3336256" y="4122769"/>
              <a:chExt cx="1235743" cy="761116"/>
            </a:xfrm>
          </p:grpSpPr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95F3A9F-B4D1-41D9-F4DA-CD5FDDA38E6B}"/>
                  </a:ext>
                </a:extLst>
              </p:cNvPr>
              <p:cNvSpPr txBox="1"/>
              <p:nvPr/>
            </p:nvSpPr>
            <p:spPr>
              <a:xfrm>
                <a:off x="3336256" y="4647987"/>
                <a:ext cx="1235743" cy="235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33" spc="53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/</a:t>
                </a:r>
                <a:r>
                  <a:rPr lang="pt-BR" sz="933" spc="53" err="1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fenasaudeoficial</a:t>
                </a:r>
                <a:endParaRPr lang="pt-BR" sz="933" spc="53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F2C28488-53CE-2D85-5BDB-05E117D9F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0200" y="4336405"/>
                <a:ext cx="247855" cy="247855"/>
              </a:xfrm>
              <a:prstGeom prst="rect">
                <a:avLst/>
              </a:prstGeom>
            </p:spPr>
          </p:pic>
          <p:sp>
            <p:nvSpPr>
              <p:cNvPr id="16" name="Retângulo 15">
                <a:hlinkClick r:id="rId8"/>
                <a:extLst>
                  <a:ext uri="{FF2B5EF4-FFF2-40B4-BE49-F238E27FC236}">
                    <a16:creationId xmlns:a16="http://schemas.microsoft.com/office/drawing/2014/main" id="{4ECBD86D-4239-0143-8B10-B8640B5663EF}"/>
                  </a:ext>
                </a:extLst>
              </p:cNvPr>
              <p:cNvSpPr/>
              <p:nvPr/>
            </p:nvSpPr>
            <p:spPr>
              <a:xfrm>
                <a:off x="3544494" y="4122769"/>
                <a:ext cx="819266" cy="7514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2400"/>
              </a:p>
            </p:txBody>
          </p:sp>
        </p:grp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FBF11804-B1C4-4528-80DB-4AB4D5A60C18}"/>
                </a:ext>
              </a:extLst>
            </p:cNvPr>
            <p:cNvGrpSpPr/>
            <p:nvPr/>
          </p:nvGrpSpPr>
          <p:grpSpPr>
            <a:xfrm>
              <a:off x="4749191" y="4173688"/>
              <a:ext cx="1046007" cy="671644"/>
              <a:chOff x="4526165" y="4173688"/>
              <a:chExt cx="1046007" cy="671644"/>
            </a:xfrm>
          </p:grpSpPr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47DE1FC0-A9D2-E5C3-0557-DD5F7E15D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5241" y="4336405"/>
                <a:ext cx="247855" cy="247855"/>
              </a:xfrm>
              <a:prstGeom prst="rect">
                <a:avLst/>
              </a:prstGeom>
            </p:spPr>
          </p:pic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D2F9FBF2-49CC-A0C3-69E8-ED9E6F136BE4}"/>
                  </a:ext>
                </a:extLst>
              </p:cNvPr>
              <p:cNvSpPr txBox="1"/>
              <p:nvPr/>
            </p:nvSpPr>
            <p:spPr>
              <a:xfrm>
                <a:off x="4526165" y="4647987"/>
                <a:ext cx="1046007" cy="17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33" spc="53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/</a:t>
                </a:r>
                <a:r>
                  <a:rPr lang="pt-BR" sz="933" spc="53" err="1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fenasaude</a:t>
                </a:r>
                <a:r>
                  <a:rPr lang="pt-BR" sz="933" spc="53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/</a:t>
                </a:r>
              </a:p>
            </p:txBody>
          </p:sp>
          <p:sp>
            <p:nvSpPr>
              <p:cNvPr id="20" name="Retângulo 19">
                <a:hlinkClick r:id="rId10"/>
                <a:extLst>
                  <a:ext uri="{FF2B5EF4-FFF2-40B4-BE49-F238E27FC236}">
                    <a16:creationId xmlns:a16="http://schemas.microsoft.com/office/drawing/2014/main" id="{611CF3D6-3534-12DD-6849-B157D1BBC8EF}"/>
                  </a:ext>
                </a:extLst>
              </p:cNvPr>
              <p:cNvSpPr/>
              <p:nvPr/>
            </p:nvSpPr>
            <p:spPr>
              <a:xfrm>
                <a:off x="4745750" y="4173688"/>
                <a:ext cx="606837" cy="671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2400"/>
              </a:p>
            </p:txBody>
          </p: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37C2F06E-A5A1-2894-8A26-3FBF00156E78}"/>
                </a:ext>
              </a:extLst>
            </p:cNvPr>
            <p:cNvGrpSpPr/>
            <p:nvPr/>
          </p:nvGrpSpPr>
          <p:grpSpPr>
            <a:xfrm>
              <a:off x="5784008" y="4284684"/>
              <a:ext cx="1478949" cy="609842"/>
              <a:chOff x="5438321" y="4284684"/>
              <a:chExt cx="1478949" cy="609842"/>
            </a:xfrm>
          </p:grpSpPr>
          <p:pic>
            <p:nvPicPr>
              <p:cNvPr id="22" name="Imagem 21">
                <a:extLst>
                  <a:ext uri="{FF2B5EF4-FFF2-40B4-BE49-F238E27FC236}">
                    <a16:creationId xmlns:a16="http://schemas.microsoft.com/office/drawing/2014/main" id="{605F2DB2-C5B4-3C6F-E1F9-39E24EB6D0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3868" y="4336405"/>
                <a:ext cx="247855" cy="247855"/>
              </a:xfrm>
              <a:prstGeom prst="rect">
                <a:avLst/>
              </a:prstGeom>
            </p:spPr>
          </p:pic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1FED694-FE1C-49D6-4704-C4B8C9ADE7FE}"/>
                  </a:ext>
                </a:extLst>
              </p:cNvPr>
              <p:cNvSpPr txBox="1"/>
              <p:nvPr/>
            </p:nvSpPr>
            <p:spPr>
              <a:xfrm>
                <a:off x="5438321" y="4647987"/>
                <a:ext cx="1478949" cy="17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33" spc="53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/</a:t>
                </a:r>
                <a:r>
                  <a:rPr lang="pt-BR" sz="933" spc="53" err="1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FenaSaúdeCanal</a:t>
                </a:r>
                <a:endParaRPr lang="pt-BR" sz="933" spc="53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24" name="Retângulo 23">
                <a:hlinkClick r:id="rId12"/>
                <a:extLst>
                  <a:ext uri="{FF2B5EF4-FFF2-40B4-BE49-F238E27FC236}">
                    <a16:creationId xmlns:a16="http://schemas.microsoft.com/office/drawing/2014/main" id="{C598AD24-88E0-A4AB-569A-DD2CECDE1405}"/>
                  </a:ext>
                </a:extLst>
              </p:cNvPr>
              <p:cNvSpPr/>
              <p:nvPr/>
            </p:nvSpPr>
            <p:spPr>
              <a:xfrm>
                <a:off x="5799418" y="4284684"/>
                <a:ext cx="756754" cy="6098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2400"/>
              </a:p>
            </p:txBody>
          </p:sp>
        </p:grp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C906BBB0-7080-7929-C02F-7595C3BAAA32}"/>
                </a:ext>
              </a:extLst>
            </p:cNvPr>
            <p:cNvGrpSpPr/>
            <p:nvPr/>
          </p:nvGrpSpPr>
          <p:grpSpPr>
            <a:xfrm>
              <a:off x="7208757" y="4256622"/>
              <a:ext cx="1478949" cy="609842"/>
              <a:chOff x="6606592" y="4256622"/>
              <a:chExt cx="1478949" cy="609842"/>
            </a:xfrm>
          </p:grpSpPr>
          <p:pic>
            <p:nvPicPr>
              <p:cNvPr id="26" name="Imagem 25">
                <a:extLst>
                  <a:ext uri="{FF2B5EF4-FFF2-40B4-BE49-F238E27FC236}">
                    <a16:creationId xmlns:a16="http://schemas.microsoft.com/office/drawing/2014/main" id="{7A5CA8DB-374F-2615-E4AB-727EFFAC1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2489" y="4341750"/>
                <a:ext cx="247855" cy="247855"/>
              </a:xfrm>
              <a:prstGeom prst="rect">
                <a:avLst/>
              </a:prstGeom>
            </p:spPr>
          </p:pic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6609AF0C-505F-A231-45A4-F4BAB0BD0568}"/>
                  </a:ext>
                </a:extLst>
              </p:cNvPr>
              <p:cNvSpPr txBox="1"/>
              <p:nvPr/>
            </p:nvSpPr>
            <p:spPr>
              <a:xfrm>
                <a:off x="6606592" y="4650944"/>
                <a:ext cx="1478949" cy="17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33" spc="53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/</a:t>
                </a:r>
                <a:r>
                  <a:rPr lang="pt-BR" sz="933" spc="53" err="1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fenasaudeoficial</a:t>
                </a:r>
                <a:endParaRPr lang="pt-BR" sz="933" spc="53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28" name="Retângulo 27">
                <a:hlinkClick r:id="rId14"/>
                <a:extLst>
                  <a:ext uri="{FF2B5EF4-FFF2-40B4-BE49-F238E27FC236}">
                    <a16:creationId xmlns:a16="http://schemas.microsoft.com/office/drawing/2014/main" id="{8FF70729-E4DE-408F-C8D5-27D8B4772CA5}"/>
                  </a:ext>
                </a:extLst>
              </p:cNvPr>
              <p:cNvSpPr/>
              <p:nvPr/>
            </p:nvSpPr>
            <p:spPr>
              <a:xfrm>
                <a:off x="6978061" y="4256622"/>
                <a:ext cx="756754" cy="6098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2400"/>
              </a:p>
            </p:txBody>
          </p:sp>
        </p:grp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4763856-B7A1-A194-89E1-65EC614E92B9}"/>
              </a:ext>
            </a:extLst>
          </p:cNvPr>
          <p:cNvSpPr txBox="1"/>
          <p:nvPr/>
        </p:nvSpPr>
        <p:spPr>
          <a:xfrm>
            <a:off x="2499929" y="1405120"/>
            <a:ext cx="414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C4D6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Obrigado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D501FA9-96CE-F622-C7BE-46814747D703}"/>
              </a:ext>
            </a:extLst>
          </p:cNvPr>
          <p:cNvSpPr txBox="1"/>
          <p:nvPr/>
        </p:nvSpPr>
        <p:spPr>
          <a:xfrm>
            <a:off x="2981405" y="2454579"/>
            <a:ext cx="3635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spc="4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Bruno Toledo Checchia</a:t>
            </a:r>
          </a:p>
          <a:p>
            <a:r>
              <a:rPr lang="pt-BR" sz="1400" spc="4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bruno.checchia@bicharalaw.com.br</a:t>
            </a:r>
          </a:p>
        </p:txBody>
      </p:sp>
    </p:spTree>
    <p:extLst>
      <p:ext uri="{BB962C8B-B14F-4D97-AF65-F5344CB8AC3E}">
        <p14:creationId xmlns:p14="http://schemas.microsoft.com/office/powerpoint/2010/main" val="42201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_FenaSaúde_2023">
  <a:themeElements>
    <a:clrScheme name="Personalizada 12">
      <a:dk1>
        <a:srgbClr val="404040"/>
      </a:dk1>
      <a:lt1>
        <a:srgbClr val="FFFFFF"/>
      </a:lt1>
      <a:dk2>
        <a:srgbClr val="404040"/>
      </a:dk2>
      <a:lt2>
        <a:srgbClr val="FFFFFF"/>
      </a:lt2>
      <a:accent1>
        <a:srgbClr val="205120"/>
      </a:accent1>
      <a:accent2>
        <a:srgbClr val="42A240"/>
      </a:accent2>
      <a:accent3>
        <a:srgbClr val="92D050"/>
      </a:accent3>
      <a:accent4>
        <a:srgbClr val="C4D600"/>
      </a:accent4>
      <a:accent5>
        <a:srgbClr val="404040"/>
      </a:accent5>
      <a:accent6>
        <a:srgbClr val="026937"/>
      </a:accent6>
      <a:hlink>
        <a:srgbClr val="404040"/>
      </a:hlink>
      <a:folHlink>
        <a:srgbClr val="404040"/>
      </a:folHlink>
    </a:clrScheme>
    <a:fontScheme name="Personalizada 2">
      <a:majorFont>
        <a:latin typeface="Leelawadee"/>
        <a:ea typeface=""/>
        <a:cs typeface=""/>
      </a:majorFont>
      <a:minorFont>
        <a:latin typeface="Leelawad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_FenaSaúde_2023" id="{0EDB9E64-B681-43CA-AB85-046B9C62077F}" vid="{6E2B7D70-8FE3-4B57-B228-192264EE2FA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B320FDA44F33548AE28EE4A7724742D" ma:contentTypeVersion="6" ma:contentTypeDescription="Crie um novo documento." ma:contentTypeScope="" ma:versionID="9a5543708ee841bbfc119ec1c74a60c9">
  <xsd:schema xmlns:xsd="http://www.w3.org/2001/XMLSchema" xmlns:xs="http://www.w3.org/2001/XMLSchema" xmlns:p="http://schemas.microsoft.com/office/2006/metadata/properties" xmlns:ns3="bc38c126-4560-4461-b0b8-edcc4992308f" targetNamespace="http://schemas.microsoft.com/office/2006/metadata/properties" ma:root="true" ma:fieldsID="08cfe89eef552e3f86094d623e93f5b4" ns3:_="">
    <xsd:import namespace="bc38c126-4560-4461-b0b8-edcc4992308f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c126-4560-4461-b0b8-edcc4992308f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roperties xmlns="http://www.imanage.com/work/xmlschema">
  <documentid>BICHARA!6222625.1</documentid>
  <senderid>BRUNO.CHECCHIA</senderid>
  <senderemail>BRUNO.CHECCHIA@BICHARALAW.COM.BR</senderemail>
  <lastmodified>2024-11-11T19:07:54.0000000-03:00</lastmodified>
  <database>BICHARA</database>
</properti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c38c126-4560-4461-b0b8-edcc4992308f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1FAA01-6FBA-48A1-9E33-0E6E18DBBF34}">
  <ds:schemaRefs>
    <ds:schemaRef ds:uri="bc38c126-4560-4461-b0b8-edcc499230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FA3F4C6-ACBE-4360-A267-9EB9CF579ED6}">
  <ds:schemaRefs>
    <ds:schemaRef ds:uri="http://www.imanage.com/work/xmlschema"/>
  </ds:schemaRefs>
</ds:datastoreItem>
</file>

<file path=customXml/itemProps3.xml><?xml version="1.0" encoding="utf-8"?>
<ds:datastoreItem xmlns:ds="http://schemas.openxmlformats.org/officeDocument/2006/customXml" ds:itemID="{2A54DA92-62DD-4BFE-AA3E-43B9BC6F2F08}">
  <ds:schemaRefs>
    <ds:schemaRef ds:uri="bc38c126-4560-4461-b0b8-edcc499230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C29F477-54A1-4EBF-AAF4-72D046EDA0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Tema_FenaSaúde_2023</Template>
  <TotalTime>78</TotalTime>
  <Words>490</Words>
  <Application>Microsoft Office PowerPoint</Application>
  <PresentationFormat>Apresentação na tela (16:9)</PresentationFormat>
  <Paragraphs>70</Paragraphs>
  <Slides>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Aptos</vt:lpstr>
      <vt:lpstr>Arial</vt:lpstr>
      <vt:lpstr>Caecilia LT Std Roman</vt:lpstr>
      <vt:lpstr>Leelawadee</vt:lpstr>
      <vt:lpstr>Wingdings</vt:lpstr>
      <vt:lpstr>Tema_FenaSaúde_2023</vt:lpstr>
      <vt:lpstr>Apresentação do PowerPoint</vt:lpstr>
      <vt:lpstr>Apresentação do PowerPoint</vt:lpstr>
      <vt:lpstr>Planos de saúde  </vt:lpstr>
      <vt:lpstr>Creditamento a contratantes</vt:lpstr>
      <vt:lpstr>Base de cálculo e receitas financeiras</vt:lpstr>
      <vt:lpstr>Obrigações acessórias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Erica Ribas Moraes</dc:creator>
  <cp:lastModifiedBy>Ana Cristina Brasil Monteiro Costa</cp:lastModifiedBy>
  <cp:revision>20</cp:revision>
  <dcterms:created xsi:type="dcterms:W3CDTF">2023-10-23T16:04:20Z</dcterms:created>
  <dcterms:modified xsi:type="dcterms:W3CDTF">2024-11-12T12:20:07Z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0x010100EB320FDA44F33548AE28EE4A7724742D</vt:lpwstr>
  </property>
</Properties>
</file>