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354" r:id="rId2"/>
    <p:sldId id="392" r:id="rId3"/>
    <p:sldId id="402" r:id="rId4"/>
    <p:sldId id="406" r:id="rId5"/>
    <p:sldId id="401" r:id="rId6"/>
    <p:sldId id="400" r:id="rId7"/>
    <p:sldId id="320" r:id="rId8"/>
    <p:sldId id="305" r:id="rId9"/>
    <p:sldId id="319" r:id="rId10"/>
    <p:sldId id="395" r:id="rId11"/>
    <p:sldId id="396" r:id="rId12"/>
    <p:sldId id="372" r:id="rId13"/>
    <p:sldId id="397" r:id="rId14"/>
    <p:sldId id="389" r:id="rId15"/>
    <p:sldId id="348" r:id="rId16"/>
  </p:sldIdLst>
  <p:sldSz cx="121793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a:ea typeface="Helvetica"/>
        <a:cs typeface="Helvetica"/>
        <a:sym typeface="Helvetica"/>
      </a:defRPr>
    </a:lvl1pPr>
    <a:lvl2pPr marL="0" marR="0" indent="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a:ea typeface="Helvetica"/>
        <a:cs typeface="Helvetica"/>
        <a:sym typeface="Helvetica"/>
      </a:defRPr>
    </a:lvl2pPr>
    <a:lvl3pPr marL="0" marR="0" indent="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a:ea typeface="Helvetica"/>
        <a:cs typeface="Helvetica"/>
        <a:sym typeface="Helvetica"/>
      </a:defRPr>
    </a:lvl3pPr>
    <a:lvl4pPr marL="0" marR="0" indent="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a:ea typeface="Helvetica"/>
        <a:cs typeface="Helvetica"/>
        <a:sym typeface="Helvetica"/>
      </a:defRPr>
    </a:lvl4pPr>
    <a:lvl5pPr marL="0" marR="0" indent="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a:ea typeface="Helvetica"/>
        <a:cs typeface="Helvetica"/>
        <a:sym typeface="Helvetica"/>
      </a:defRPr>
    </a:lvl5pPr>
    <a:lvl6pPr marL="0" marR="0" indent="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a:ea typeface="Helvetica"/>
        <a:cs typeface="Helvetica"/>
        <a:sym typeface="Helvetica"/>
      </a:defRPr>
    </a:lvl6pPr>
    <a:lvl7pPr marL="0" marR="0" indent="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a:ea typeface="Helvetica"/>
        <a:cs typeface="Helvetica"/>
        <a:sym typeface="Helvetica"/>
      </a:defRPr>
    </a:lvl7pPr>
    <a:lvl8pPr marL="0" marR="0" indent="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a:ea typeface="Helvetica"/>
        <a:cs typeface="Helvetica"/>
        <a:sym typeface="Helvetica"/>
      </a:defRPr>
    </a:lvl8pPr>
    <a:lvl9pPr marL="0" marR="0" indent="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a:ea typeface="Helvetica"/>
        <a:cs typeface="Helvetica"/>
        <a:sym typeface="Helvetica"/>
      </a:defRPr>
    </a:lvl9pPr>
  </p:defaultTextStyle>
  <p:extLst>
    <p:ext uri="{EFAFB233-063F-42B5-8137-9DF3F51BA10A}">
      <p15:sldGuideLst xmlns:p15="http://schemas.microsoft.com/office/powerpoint/2012/main">
        <p15:guide id="1" orient="horz" pos="2160" userDrawn="1">
          <p15:clr>
            <a:srgbClr val="A4A3A4"/>
          </p15:clr>
        </p15:guide>
        <p15:guide id="2" pos="263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CB4"/>
    <a:srgbClr val="3399FF"/>
    <a:srgbClr val="0300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a:ea typeface="Helvetica"/>
          <a:cs typeface="Helvetic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
          <a:latin typeface="Helvetica"/>
          <a:ea typeface="Helvetica"/>
          <a:cs typeface="Helvetic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Helvetica"/>
          <a:ea typeface="Helvetica"/>
          <a:cs typeface="Helvetic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Helvetica"/>
          <a:ea typeface="Helvetica"/>
          <a:cs typeface="Helvetic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Helvetica"/>
          <a:ea typeface="Helvetica"/>
          <a:cs typeface="Helvetic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Helvetica"/>
          <a:ea typeface="Helvetica"/>
          <a:cs typeface="Helvetic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Helvetica"/>
          <a:ea typeface="Helvetica"/>
          <a:cs typeface="Helvetic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Helvetica"/>
          <a:ea typeface="Helvetica"/>
          <a:cs typeface="Helvetic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Helvetica"/>
          <a:ea typeface="Helvetica"/>
          <a:cs typeface="Helvetic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Helvetica"/>
          <a:ea typeface="Helvetica"/>
          <a:cs typeface="Helvetic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Helvetica"/>
          <a:ea typeface="Helvetica"/>
          <a:cs typeface="Helvetic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Helvetica"/>
          <a:ea typeface="Helvetica"/>
          <a:cs typeface="Helvetica"/>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Helvetica"/>
          <a:ea typeface="Helvetica"/>
          <a:cs typeface="Helvetica"/>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Helvetica"/>
          <a:ea typeface="Helvetica"/>
          <a:cs typeface="Helvetic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Helvetica"/>
          <a:ea typeface="Helvetica"/>
          <a:cs typeface="Helvetic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Helvetica"/>
          <a:ea typeface="Helvetica"/>
          <a:cs typeface="Helvetic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Helvetica"/>
          <a:ea typeface="Helvetica"/>
          <a:cs typeface="Helvetic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Helvetica"/>
          <a:ea typeface="Helvetica"/>
          <a:cs typeface="Helvetic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Helvetica"/>
          <a:ea typeface="Helvetica"/>
          <a:cs typeface="Helvetic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Helvetica"/>
          <a:ea typeface="Helvetica"/>
          <a:cs typeface="Helvetica"/>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436"/>
    <p:restoredTop sz="94718"/>
  </p:normalViewPr>
  <p:slideViewPr>
    <p:cSldViewPr snapToGrid="0" showGuides="1">
      <p:cViewPr varScale="1">
        <p:scale>
          <a:sx n="68" d="100"/>
          <a:sy n="68" d="100"/>
        </p:scale>
        <p:origin x="396" y="72"/>
      </p:cViewPr>
      <p:guideLst>
        <p:guide orient="horz" pos="2160"/>
        <p:guide pos="263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Planilha1!$B$1</c:f>
              <c:strCache>
                <c:ptCount val="1"/>
                <c:pt idx="0">
                  <c:v>Coluna1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72AD-4603-86ED-48BE14CA9DE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72AD-4603-86ED-48BE14CA9DE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3-72AD-4603-86ED-48BE14CA9DE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4-72AD-4603-86ED-48BE14CA9DEA}"/>
              </c:ext>
            </c:extLst>
          </c:dPt>
          <c:dLbls>
            <c:dLbl>
              <c:idx val="0"/>
              <c:tx>
                <c:rich>
                  <a:bodyPr/>
                  <a:lstStyle/>
                  <a:p>
                    <a:r>
                      <a:rPr lang="en-US"/>
                      <a:t>74%</a:t>
                    </a:r>
                  </a:p>
                  <a:p>
                    <a:r>
                      <a:rPr lang="en-US"/>
                      <a:t>SIMPLES</a:t>
                    </a:r>
                  </a:p>
                  <a:p>
                    <a:r>
                      <a:rPr lang="en-US"/>
                      <a:t>NACIONAL</a:t>
                    </a:r>
                  </a:p>
                </c:rich>
              </c:tx>
              <c:dLblPos val="outEnd"/>
              <c:showLegendKey val="0"/>
              <c:showVal val="1"/>
              <c:showCatName val="1"/>
              <c:showSerName val="0"/>
              <c:showPercent val="1"/>
              <c:showBubbleSize val="0"/>
              <c:extLst>
                <c:ext xmlns:c15="http://schemas.microsoft.com/office/drawing/2012/chart" uri="{CE6537A1-D6FC-4f65-9D91-7224C49458BB}">
                  <c15:layout>
                    <c:manualLayout>
                      <c:w val="0.2099596069934519"/>
                      <c:h val="0.23789630853661153"/>
                    </c:manualLayout>
                  </c15:layout>
                  <c15:showDataLabelsRange val="0"/>
                </c:ext>
                <c:ext xmlns:c16="http://schemas.microsoft.com/office/drawing/2014/chart" uri="{C3380CC4-5D6E-409C-BE32-E72D297353CC}">
                  <c16:uniqueId val="{00000002-72AD-4603-86ED-48BE14CA9DEA}"/>
                </c:ext>
              </c:extLst>
            </c:dLbl>
            <c:dLbl>
              <c:idx val="1"/>
              <c:tx>
                <c:rich>
                  <a:bodyPr/>
                  <a:lstStyle/>
                  <a:p>
                    <a:r>
                      <a:rPr lang="en-US"/>
                      <a:t>26% OUTROS</a:t>
                    </a:r>
                  </a:p>
                </c:rich>
              </c:tx>
              <c:dLblPos val="outEnd"/>
              <c:showLegendKey val="0"/>
              <c:showVal val="1"/>
              <c:showCatName val="1"/>
              <c:showSerName val="0"/>
              <c:showPercent val="1"/>
              <c:showBubbleSize val="0"/>
              <c:extLst>
                <c:ext xmlns:c15="http://schemas.microsoft.com/office/drawing/2012/chart" uri="{CE6537A1-D6FC-4f65-9D91-7224C49458BB}">
                  <c15:layout>
                    <c:manualLayout>
                      <c:w val="0.18813850917138175"/>
                      <c:h val="0.140943005279457"/>
                    </c:manualLayout>
                  </c15:layout>
                  <c15:showDataLabelsRange val="0"/>
                </c:ext>
                <c:ext xmlns:c16="http://schemas.microsoft.com/office/drawing/2014/chart" uri="{C3380CC4-5D6E-409C-BE32-E72D297353CC}">
                  <c16:uniqueId val="{00000001-72AD-4603-86ED-48BE14CA9DEA}"/>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orbel" panose="020B0503020204020204" pitchFamily="34" charset="0"/>
                    <a:ea typeface="+mn-ea"/>
                    <a:cs typeface="+mn-cs"/>
                  </a:defRPr>
                </a:pPr>
                <a:endParaRPr lang="pt-BR"/>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Planilha1!$A$2:$A$5</c:f>
              <c:strCache>
                <c:ptCount val="2"/>
                <c:pt idx="0">
                  <c:v>Optante SN</c:v>
                </c:pt>
                <c:pt idx="1">
                  <c:v>Não optante SN</c:v>
                </c:pt>
              </c:strCache>
            </c:strRef>
          </c:cat>
          <c:val>
            <c:numRef>
              <c:f>Planilha1!$B$2:$B$5</c:f>
              <c:numCache>
                <c:formatCode>0%</c:formatCode>
                <c:ptCount val="4"/>
                <c:pt idx="0">
                  <c:v>0.74</c:v>
                </c:pt>
                <c:pt idx="1">
                  <c:v>0.26</c:v>
                </c:pt>
              </c:numCache>
            </c:numRef>
          </c:val>
          <c:extLst>
            <c:ext xmlns:c16="http://schemas.microsoft.com/office/drawing/2014/chart" uri="{C3380CC4-5D6E-409C-BE32-E72D297353CC}">
              <c16:uniqueId val="{00000000-72AD-4603-86ED-48BE14CA9DEA}"/>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1">
          <a:solidFill>
            <a:schemeClr val="tx1"/>
          </a:solidFill>
          <a:latin typeface="Corbel" panose="020B0503020204020204" pitchFamily="34" charset="0"/>
        </a:defRPr>
      </a:pPr>
      <a:endParaRPr lang="pt-B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Planilha1!$B$1</c:f>
              <c:strCache>
                <c:ptCount val="1"/>
                <c:pt idx="0">
                  <c:v>SETOR</c:v>
                </c:pt>
              </c:strCache>
            </c:strRef>
          </c:tx>
          <c:dPt>
            <c:idx val="0"/>
            <c:bubble3D val="0"/>
            <c:spPr>
              <a:solidFill>
                <a:schemeClr val="accent1"/>
              </a:solidFill>
              <a:ln>
                <a:noFill/>
              </a:ln>
              <a:effectLst/>
            </c:spPr>
            <c:extLst>
              <c:ext xmlns:c16="http://schemas.microsoft.com/office/drawing/2014/chart" uri="{C3380CC4-5D6E-409C-BE32-E72D297353CC}">
                <c16:uniqueId val="{00000002-72AD-4603-86ED-48BE14CA9DEA}"/>
              </c:ext>
            </c:extLst>
          </c:dPt>
          <c:dPt>
            <c:idx val="1"/>
            <c:bubble3D val="0"/>
            <c:spPr>
              <a:solidFill>
                <a:schemeClr val="accent2"/>
              </a:solidFill>
              <a:ln>
                <a:noFill/>
              </a:ln>
              <a:effectLst/>
            </c:spPr>
            <c:extLst>
              <c:ext xmlns:c16="http://schemas.microsoft.com/office/drawing/2014/chart" uri="{C3380CC4-5D6E-409C-BE32-E72D297353CC}">
                <c16:uniqueId val="{00000001-72AD-4603-86ED-48BE14CA9DEA}"/>
              </c:ext>
            </c:extLst>
          </c:dPt>
          <c:dPt>
            <c:idx val="2"/>
            <c:bubble3D val="0"/>
            <c:spPr>
              <a:solidFill>
                <a:schemeClr val="accent3"/>
              </a:solidFill>
              <a:ln>
                <a:noFill/>
              </a:ln>
              <a:effectLst/>
            </c:spPr>
            <c:extLst>
              <c:ext xmlns:c16="http://schemas.microsoft.com/office/drawing/2014/chart" uri="{C3380CC4-5D6E-409C-BE32-E72D297353CC}">
                <c16:uniqueId val="{00000003-72AD-4603-86ED-48BE14CA9DEA}"/>
              </c:ext>
            </c:extLst>
          </c:dPt>
          <c:dPt>
            <c:idx val="3"/>
            <c:bubble3D val="0"/>
            <c:spPr>
              <a:solidFill>
                <a:schemeClr val="accent4"/>
              </a:solidFill>
              <a:ln>
                <a:noFill/>
              </a:ln>
              <a:effectLst/>
            </c:spPr>
            <c:extLst>
              <c:ext xmlns:c16="http://schemas.microsoft.com/office/drawing/2014/chart" uri="{C3380CC4-5D6E-409C-BE32-E72D297353CC}">
                <c16:uniqueId val="{00000004-72AD-4603-86ED-48BE14CA9DEA}"/>
              </c:ext>
            </c:extLst>
          </c:dPt>
          <c:dPt>
            <c:idx val="4"/>
            <c:bubble3D val="0"/>
            <c:spPr>
              <a:solidFill>
                <a:schemeClr val="accent5"/>
              </a:solidFill>
              <a:ln>
                <a:noFill/>
              </a:ln>
              <a:effectLst/>
            </c:spPr>
            <c:extLst>
              <c:ext xmlns:c16="http://schemas.microsoft.com/office/drawing/2014/chart" uri="{C3380CC4-5D6E-409C-BE32-E72D297353CC}">
                <c16:uniqueId val="{00000009-9043-47BC-9BD7-BEBB2EA6539C}"/>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Corbel" panose="020B0503020204020204" pitchFamily="34" charset="0"/>
                    <a:ea typeface="+mn-ea"/>
                    <a:cs typeface="+mn-cs"/>
                  </a:defRPr>
                </a:pPr>
                <a:endParaRPr lang="pt-BR"/>
              </a:p>
            </c:txPr>
            <c:dLblPos val="bestFit"/>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Planilha1!$A$2:$A$6</c:f>
              <c:strCache>
                <c:ptCount val="5"/>
                <c:pt idx="0">
                  <c:v>SERVIÇO</c:v>
                </c:pt>
                <c:pt idx="1">
                  <c:v>COMÉRCIO</c:v>
                </c:pt>
                <c:pt idx="2">
                  <c:v>INDÚSTRIA</c:v>
                </c:pt>
                <c:pt idx="3">
                  <c:v>AGRO</c:v>
                </c:pt>
                <c:pt idx="4">
                  <c:v>FINANCEIRO</c:v>
                </c:pt>
              </c:strCache>
            </c:strRef>
          </c:cat>
          <c:val>
            <c:numRef>
              <c:f>Planilha1!$B$2:$B$6</c:f>
              <c:numCache>
                <c:formatCode>0.00%</c:formatCode>
                <c:ptCount val="5"/>
                <c:pt idx="0">
                  <c:v>0.61729999999999996</c:v>
                </c:pt>
                <c:pt idx="1">
                  <c:v>0.29089999999999999</c:v>
                </c:pt>
                <c:pt idx="2">
                  <c:v>6.9900000000000004E-2</c:v>
                </c:pt>
                <c:pt idx="3">
                  <c:v>2.1899999999999999E-2</c:v>
                </c:pt>
                <c:pt idx="4">
                  <c:v>3.0999999999999999E-3</c:v>
                </c:pt>
              </c:numCache>
            </c:numRef>
          </c:val>
          <c:extLst>
            <c:ext xmlns:c16="http://schemas.microsoft.com/office/drawing/2014/chart" uri="{C3380CC4-5D6E-409C-BE32-E72D297353CC}">
              <c16:uniqueId val="{00000000-72AD-4603-86ED-48BE14CA9DEA}"/>
            </c:ext>
          </c:extLst>
        </c:ser>
        <c:dLbls>
          <c:dLblPos val="bestFit"/>
          <c:showLegendKey val="0"/>
          <c:showVal val="1"/>
          <c:showCatName val="0"/>
          <c:showSerName val="0"/>
          <c:showPercent val="0"/>
          <c:showBubbleSize val="0"/>
          <c:showLeaderLines val="1"/>
        </c:dLbls>
        <c:firstSliceAng val="0"/>
      </c:pieChart>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1200" b="1" i="0" u="none" strike="noStrike" kern="1200" baseline="0">
                <a:solidFill>
                  <a:schemeClr val="tx1"/>
                </a:solidFill>
                <a:latin typeface="Corbel" panose="020B0503020204020204" pitchFamily="34" charset="0"/>
                <a:ea typeface="+mn-ea"/>
                <a:cs typeface="+mn-cs"/>
              </a:defRPr>
            </a:pPr>
            <a:endParaRPr lang="pt-BR"/>
          </a:p>
        </c:txPr>
      </c:dTable>
      <c:spPr>
        <a:noFill/>
        <a:ln>
          <a:noFill/>
        </a:ln>
        <a:effectLst/>
      </c:spPr>
    </c:plotArea>
    <c:legend>
      <c:legendPos val="b"/>
      <c:overlay val="1"/>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Corbel" panose="020B0503020204020204" pitchFamily="34" charset="0"/>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latin typeface="Corbel" panose="020B0503020204020204" pitchFamily="34" charset="0"/>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147D94-ACE4-4F4F-ACA9-FD5D9FAE4DFF}" type="doc">
      <dgm:prSet loTypeId="urn:microsoft.com/office/officeart/2005/8/layout/process1" loCatId="process" qsTypeId="urn:microsoft.com/office/officeart/2005/8/quickstyle/simple3" qsCatId="simple" csTypeId="urn:microsoft.com/office/officeart/2005/8/colors/accent1_2" csCatId="accent1" phldr="1"/>
      <dgm:spPr/>
    </dgm:pt>
    <dgm:pt modelId="{00E003E5-E799-48D3-9663-0EEDA7A31A15}">
      <dgm:prSet phldrT="[Texto]" custT="1"/>
      <dgm:spPr>
        <a:solidFill>
          <a:srgbClr val="3399FF"/>
        </a:solidFill>
        <a:ln w="19050">
          <a:solidFill>
            <a:schemeClr val="tx1"/>
          </a:solidFill>
        </a:ln>
      </dgm:spPr>
      <dgm:t>
        <a:bodyPr/>
        <a:lstStyle/>
        <a:p>
          <a:pPr>
            <a:spcAft>
              <a:spcPts val="0"/>
            </a:spcAft>
          </a:pPr>
          <a:r>
            <a:rPr lang="pt-BR" sz="1500" dirty="0">
              <a:latin typeface="Corbel" panose="020B0503020204020204" pitchFamily="34" charset="0"/>
              <a:ea typeface="Open Sans" panose="020B0606030504020204" pitchFamily="34" charset="0"/>
              <a:cs typeface="Arial" panose="020B0604020202020204" pitchFamily="34" charset="0"/>
            </a:rPr>
            <a:t>Receita mensal </a:t>
          </a:r>
        </a:p>
        <a:p>
          <a:pPr>
            <a:spcAft>
              <a:spcPts val="0"/>
            </a:spcAft>
          </a:pPr>
          <a:r>
            <a:rPr lang="pt-BR" sz="1500" dirty="0">
              <a:latin typeface="Corbel" panose="020B0503020204020204" pitchFamily="34" charset="0"/>
              <a:ea typeface="Open Sans" panose="020B0606030504020204" pitchFamily="34" charset="0"/>
              <a:cs typeface="Arial" panose="020B0604020202020204" pitchFamily="34" charset="0"/>
            </a:rPr>
            <a:t>R$ 25.000</a:t>
          </a:r>
        </a:p>
      </dgm:t>
    </dgm:pt>
    <dgm:pt modelId="{8316C636-23D0-4BDE-B2E9-A93074C69745}" type="parTrans" cxnId="{97789E2B-3CA8-4FA9-9629-558DCDCA82AB}">
      <dgm:prSet/>
      <dgm:spPr/>
      <dgm:t>
        <a:bodyPr/>
        <a:lstStyle/>
        <a:p>
          <a:endParaRPr lang="pt-BR" sz="1700">
            <a:latin typeface="Corbel" panose="020B0503020204020204" pitchFamily="34" charset="0"/>
          </a:endParaRPr>
        </a:p>
      </dgm:t>
    </dgm:pt>
    <dgm:pt modelId="{C2C1850A-06E9-4BCE-8654-E24D46230C92}" type="sibTrans" cxnId="{97789E2B-3CA8-4FA9-9629-558DCDCA82AB}">
      <dgm:prSet custT="1"/>
      <dgm:spPr>
        <a:solidFill>
          <a:schemeClr val="tx1"/>
        </a:solidFill>
        <a:ln>
          <a:solidFill>
            <a:srgbClr val="000000"/>
          </a:solidFill>
        </a:ln>
      </dgm:spPr>
      <dgm:t>
        <a:bodyPr/>
        <a:lstStyle/>
        <a:p>
          <a:endParaRPr lang="pt-BR" sz="1700">
            <a:latin typeface="Corbel" panose="020B0503020204020204" pitchFamily="34" charset="0"/>
          </a:endParaRPr>
        </a:p>
      </dgm:t>
    </dgm:pt>
    <dgm:pt modelId="{0766412F-9F76-4863-9ED2-25C3C7C573BC}">
      <dgm:prSet phldrT="[Texto]" custT="1"/>
      <dgm:spPr>
        <a:solidFill>
          <a:srgbClr val="3399FF"/>
        </a:solidFill>
        <a:ln w="19050">
          <a:solidFill>
            <a:schemeClr val="tx1"/>
          </a:solidFill>
        </a:ln>
      </dgm:spPr>
      <dgm:t>
        <a:bodyPr/>
        <a:lstStyle/>
        <a:p>
          <a:pPr>
            <a:spcAft>
              <a:spcPts val="0"/>
            </a:spcAft>
          </a:pPr>
          <a:r>
            <a:rPr lang="pt-BR" sz="1500" dirty="0">
              <a:solidFill>
                <a:schemeClr val="tx1"/>
              </a:solidFill>
              <a:latin typeface="Corbel" panose="020B0503020204020204" pitchFamily="34" charset="0"/>
              <a:ea typeface="Open Sans" panose="020B0606030504020204" pitchFamily="34" charset="0"/>
              <a:cs typeface="Arial" panose="020B0604020202020204" pitchFamily="34" charset="0"/>
            </a:rPr>
            <a:t>Alíquotas</a:t>
          </a:r>
        </a:p>
        <a:p>
          <a:pPr>
            <a:spcAft>
              <a:spcPts val="0"/>
            </a:spcAft>
          </a:pPr>
          <a:r>
            <a:rPr lang="pt-BR" sz="1500" dirty="0">
              <a:solidFill>
                <a:schemeClr val="tx1"/>
              </a:solidFill>
              <a:latin typeface="Corbel" panose="020B0503020204020204" pitchFamily="34" charset="0"/>
              <a:ea typeface="Open Sans" panose="020B0606030504020204" pitchFamily="34" charset="0"/>
              <a:cs typeface="Arial" panose="020B0604020202020204" pitchFamily="34" charset="0"/>
            </a:rPr>
            <a:t>4,11% SN </a:t>
          </a:r>
          <a:r>
            <a:rPr lang="pt-BR" sz="1300" dirty="0">
              <a:solidFill>
                <a:schemeClr val="tx1"/>
              </a:solidFill>
              <a:latin typeface="Corbel" panose="020B0503020204020204" pitchFamily="34" charset="0"/>
              <a:ea typeface="Open Sans" panose="020B0606030504020204" pitchFamily="34" charset="0"/>
              <a:cs typeface="Arial" panose="020B0604020202020204" pitchFamily="34" charset="0"/>
            </a:rPr>
            <a:t>(cum)</a:t>
          </a:r>
        </a:p>
        <a:p>
          <a:pPr>
            <a:spcAft>
              <a:spcPts val="0"/>
            </a:spcAft>
          </a:pPr>
          <a:r>
            <a:rPr lang="pt-BR" sz="1500" dirty="0">
              <a:solidFill>
                <a:schemeClr val="tx1"/>
              </a:solidFill>
              <a:latin typeface="Corbel" panose="020B0503020204020204" pitchFamily="34" charset="0"/>
              <a:ea typeface="Open Sans" panose="020B0606030504020204" pitchFamily="34" charset="0"/>
              <a:cs typeface="Arial" panose="020B0604020202020204" pitchFamily="34" charset="0"/>
            </a:rPr>
            <a:t>28% IBS/CBS </a:t>
          </a:r>
          <a:r>
            <a:rPr lang="pt-BR" sz="1300" dirty="0">
              <a:solidFill>
                <a:schemeClr val="tx1"/>
              </a:solidFill>
              <a:latin typeface="Corbel" panose="020B0503020204020204" pitchFamily="34" charset="0"/>
              <a:ea typeface="Open Sans" panose="020B0606030504020204" pitchFamily="34" charset="0"/>
              <a:cs typeface="Arial" panose="020B0604020202020204" pitchFamily="34" charset="0"/>
            </a:rPr>
            <a:t>(ñ cum)</a:t>
          </a:r>
        </a:p>
      </dgm:t>
    </dgm:pt>
    <dgm:pt modelId="{C50FE353-98F9-4166-8099-1DBD95145CBD}" type="parTrans" cxnId="{5C96052E-D97E-481E-871A-EEBA942FDF4A}">
      <dgm:prSet/>
      <dgm:spPr/>
      <dgm:t>
        <a:bodyPr/>
        <a:lstStyle/>
        <a:p>
          <a:endParaRPr lang="pt-BR" sz="1700">
            <a:latin typeface="Corbel" panose="020B0503020204020204" pitchFamily="34" charset="0"/>
          </a:endParaRPr>
        </a:p>
      </dgm:t>
    </dgm:pt>
    <dgm:pt modelId="{E00D62A3-CDD8-4F74-968C-FEF52EDE9FCB}" type="sibTrans" cxnId="{5C96052E-D97E-481E-871A-EEBA942FDF4A}">
      <dgm:prSet custT="1"/>
      <dgm:spPr>
        <a:solidFill>
          <a:schemeClr val="tx1"/>
        </a:solidFill>
        <a:ln>
          <a:solidFill>
            <a:srgbClr val="000000"/>
          </a:solidFill>
        </a:ln>
      </dgm:spPr>
      <dgm:t>
        <a:bodyPr/>
        <a:lstStyle/>
        <a:p>
          <a:endParaRPr lang="pt-BR" sz="1700">
            <a:latin typeface="Corbel" panose="020B0503020204020204" pitchFamily="34" charset="0"/>
          </a:endParaRPr>
        </a:p>
      </dgm:t>
    </dgm:pt>
    <dgm:pt modelId="{6983E055-E613-4DA9-A3FD-3C2A3C898FFE}">
      <dgm:prSet phldrT="[Texto]" custT="1"/>
      <dgm:spPr>
        <a:solidFill>
          <a:srgbClr val="3399FF"/>
        </a:solidFill>
        <a:ln w="19050">
          <a:solidFill>
            <a:srgbClr val="000000"/>
          </a:solidFill>
        </a:ln>
      </dgm:spPr>
      <dgm:t>
        <a:bodyPr/>
        <a:lstStyle/>
        <a:p>
          <a:r>
            <a:rPr lang="pt-BR" sz="1500" b="1" dirty="0">
              <a:latin typeface="Corbel" panose="020B0503020204020204" pitchFamily="34" charset="0"/>
              <a:ea typeface="Open Sans" panose="020B0606030504020204" pitchFamily="34" charset="0"/>
              <a:cs typeface="Arial" panose="020B0604020202020204" pitchFamily="34" charset="0"/>
            </a:rPr>
            <a:t>SN:</a:t>
          </a:r>
          <a:r>
            <a:rPr lang="pt-BR" sz="1500" b="0" dirty="0">
              <a:latin typeface="Corbel" panose="020B0503020204020204" pitchFamily="34" charset="0"/>
              <a:ea typeface="Open Sans" panose="020B0606030504020204" pitchFamily="34" charset="0"/>
              <a:cs typeface="Arial" panose="020B0604020202020204" pitchFamily="34" charset="0"/>
            </a:rPr>
            <a:t> R$ 1.028,18</a:t>
          </a:r>
          <a:endParaRPr lang="pt-BR" sz="1500" b="1" dirty="0">
            <a:latin typeface="Corbel" panose="020B0503020204020204" pitchFamily="34" charset="0"/>
            <a:ea typeface="Open Sans" panose="020B0606030504020204" pitchFamily="34" charset="0"/>
            <a:cs typeface="Arial" panose="020B0604020202020204" pitchFamily="34" charset="0"/>
          </a:endParaRPr>
        </a:p>
        <a:p>
          <a:r>
            <a:rPr lang="pt-BR" sz="1500" b="1" dirty="0">
              <a:latin typeface="Corbel" panose="020B0503020204020204" pitchFamily="34" charset="0"/>
              <a:ea typeface="Open Sans" panose="020B0606030504020204" pitchFamily="34" charset="0"/>
              <a:cs typeface="Arial" panose="020B0604020202020204" pitchFamily="34" charset="0"/>
            </a:rPr>
            <a:t>IBS/CBS:</a:t>
          </a:r>
          <a:r>
            <a:rPr lang="pt-BR" sz="1500" b="0" dirty="0">
              <a:latin typeface="Corbel" panose="020B0503020204020204" pitchFamily="34" charset="0"/>
              <a:ea typeface="Open Sans" panose="020B0606030504020204" pitchFamily="34" charset="0"/>
              <a:cs typeface="Arial" panose="020B0604020202020204" pitchFamily="34" charset="0"/>
            </a:rPr>
            <a:t> R$ 5.600,00</a:t>
          </a:r>
          <a:r>
            <a:rPr lang="pt-BR" sz="1300" b="0" dirty="0">
              <a:latin typeface="Corbel" panose="020B0503020204020204" pitchFamily="34" charset="0"/>
              <a:ea typeface="Open Sans" panose="020B0606030504020204" pitchFamily="34" charset="0"/>
              <a:cs typeface="Arial" panose="020B0604020202020204" pitchFamily="34" charset="0"/>
            </a:rPr>
            <a:t>(*)</a:t>
          </a:r>
        </a:p>
        <a:p>
          <a:r>
            <a:rPr lang="pt-BR" sz="1500" b="1" dirty="0">
              <a:latin typeface="Corbel" panose="020B0503020204020204" pitchFamily="34" charset="0"/>
              <a:ea typeface="Open Sans" panose="020B0606030504020204" pitchFamily="34" charset="0"/>
              <a:cs typeface="Arial" panose="020B0604020202020204" pitchFamily="34" charset="0"/>
            </a:rPr>
            <a:t>Total R$ 6.628,18</a:t>
          </a:r>
        </a:p>
      </dgm:t>
    </dgm:pt>
    <dgm:pt modelId="{6304C3B0-7279-4FD9-88E4-37CAF3C85E07}" type="parTrans" cxnId="{5E964D9A-C0F6-4006-85A2-7D5A346FA665}">
      <dgm:prSet/>
      <dgm:spPr/>
      <dgm:t>
        <a:bodyPr/>
        <a:lstStyle/>
        <a:p>
          <a:endParaRPr lang="pt-BR" sz="1700">
            <a:latin typeface="Corbel" panose="020B0503020204020204" pitchFamily="34" charset="0"/>
          </a:endParaRPr>
        </a:p>
      </dgm:t>
    </dgm:pt>
    <dgm:pt modelId="{1FDB2363-7D11-4EF0-A9F6-712DAEEB7F86}" type="sibTrans" cxnId="{5E964D9A-C0F6-4006-85A2-7D5A346FA665}">
      <dgm:prSet/>
      <dgm:spPr/>
      <dgm:t>
        <a:bodyPr/>
        <a:lstStyle/>
        <a:p>
          <a:endParaRPr lang="pt-BR" sz="1700">
            <a:latin typeface="Corbel" panose="020B0503020204020204" pitchFamily="34" charset="0"/>
          </a:endParaRPr>
        </a:p>
      </dgm:t>
    </dgm:pt>
    <dgm:pt modelId="{FC124D05-371C-4A90-8630-4D8DA8BABBD2}" type="pres">
      <dgm:prSet presAssocID="{FC147D94-ACE4-4F4F-ACA9-FD5D9FAE4DFF}" presName="Name0" presStyleCnt="0">
        <dgm:presLayoutVars>
          <dgm:dir/>
          <dgm:resizeHandles val="exact"/>
        </dgm:presLayoutVars>
      </dgm:prSet>
      <dgm:spPr/>
    </dgm:pt>
    <dgm:pt modelId="{87713B65-E332-4968-8950-305503A30E93}" type="pres">
      <dgm:prSet presAssocID="{00E003E5-E799-48D3-9663-0EEDA7A31A15}" presName="node" presStyleLbl="node1" presStyleIdx="0" presStyleCnt="3">
        <dgm:presLayoutVars>
          <dgm:bulletEnabled val="1"/>
        </dgm:presLayoutVars>
      </dgm:prSet>
      <dgm:spPr/>
    </dgm:pt>
    <dgm:pt modelId="{CA0A60E3-BF77-40CD-846C-AA475341D160}" type="pres">
      <dgm:prSet presAssocID="{C2C1850A-06E9-4BCE-8654-E24D46230C92}" presName="sibTrans" presStyleLbl="sibTrans2D1" presStyleIdx="0" presStyleCnt="2"/>
      <dgm:spPr/>
    </dgm:pt>
    <dgm:pt modelId="{5ED80D1A-6EE8-46C5-86D2-C6175D5E7F70}" type="pres">
      <dgm:prSet presAssocID="{C2C1850A-06E9-4BCE-8654-E24D46230C92}" presName="connectorText" presStyleLbl="sibTrans2D1" presStyleIdx="0" presStyleCnt="2"/>
      <dgm:spPr/>
    </dgm:pt>
    <dgm:pt modelId="{A12B9472-8C1B-4F3E-ABFB-051962C4EBBF}" type="pres">
      <dgm:prSet presAssocID="{0766412F-9F76-4863-9ED2-25C3C7C573BC}" presName="node" presStyleLbl="node1" presStyleIdx="1" presStyleCnt="3" custScaleX="114500">
        <dgm:presLayoutVars>
          <dgm:bulletEnabled val="1"/>
        </dgm:presLayoutVars>
      </dgm:prSet>
      <dgm:spPr/>
    </dgm:pt>
    <dgm:pt modelId="{FE1D8DC2-07EC-476D-AF64-DCAEEF6247DF}" type="pres">
      <dgm:prSet presAssocID="{E00D62A3-CDD8-4F74-968C-FEF52EDE9FCB}" presName="sibTrans" presStyleLbl="sibTrans2D1" presStyleIdx="1" presStyleCnt="2"/>
      <dgm:spPr/>
    </dgm:pt>
    <dgm:pt modelId="{021FF519-CC90-4A5B-9E0E-7865F0417FFF}" type="pres">
      <dgm:prSet presAssocID="{E00D62A3-CDD8-4F74-968C-FEF52EDE9FCB}" presName="connectorText" presStyleLbl="sibTrans2D1" presStyleIdx="1" presStyleCnt="2"/>
      <dgm:spPr/>
    </dgm:pt>
    <dgm:pt modelId="{DBFC5F6C-E9FD-4088-A5BE-2382A52141F4}" type="pres">
      <dgm:prSet presAssocID="{6983E055-E613-4DA9-A3FD-3C2A3C898FFE}" presName="node" presStyleLbl="node1" presStyleIdx="2" presStyleCnt="3" custScaleX="143410" custScaleY="108756">
        <dgm:presLayoutVars>
          <dgm:bulletEnabled val="1"/>
        </dgm:presLayoutVars>
      </dgm:prSet>
      <dgm:spPr/>
    </dgm:pt>
  </dgm:ptLst>
  <dgm:cxnLst>
    <dgm:cxn modelId="{A781D510-69B0-4333-A107-6D74BF1EB774}" type="presOf" srcId="{C2C1850A-06E9-4BCE-8654-E24D46230C92}" destId="{CA0A60E3-BF77-40CD-846C-AA475341D160}" srcOrd="0" destOrd="0" presId="urn:microsoft.com/office/officeart/2005/8/layout/process1"/>
    <dgm:cxn modelId="{97789E2B-3CA8-4FA9-9629-558DCDCA82AB}" srcId="{FC147D94-ACE4-4F4F-ACA9-FD5D9FAE4DFF}" destId="{00E003E5-E799-48D3-9663-0EEDA7A31A15}" srcOrd="0" destOrd="0" parTransId="{8316C636-23D0-4BDE-B2E9-A93074C69745}" sibTransId="{C2C1850A-06E9-4BCE-8654-E24D46230C92}"/>
    <dgm:cxn modelId="{5C96052E-D97E-481E-871A-EEBA942FDF4A}" srcId="{FC147D94-ACE4-4F4F-ACA9-FD5D9FAE4DFF}" destId="{0766412F-9F76-4863-9ED2-25C3C7C573BC}" srcOrd="1" destOrd="0" parTransId="{C50FE353-98F9-4166-8099-1DBD95145CBD}" sibTransId="{E00D62A3-CDD8-4F74-968C-FEF52EDE9FCB}"/>
    <dgm:cxn modelId="{22BFF42F-CE3A-40A7-88EB-774770D77086}" type="presOf" srcId="{E00D62A3-CDD8-4F74-968C-FEF52EDE9FCB}" destId="{021FF519-CC90-4A5B-9E0E-7865F0417FFF}" srcOrd="1" destOrd="0" presId="urn:microsoft.com/office/officeart/2005/8/layout/process1"/>
    <dgm:cxn modelId="{642EC95F-BC6B-4DAD-9E24-5224401DD1DF}" type="presOf" srcId="{00E003E5-E799-48D3-9663-0EEDA7A31A15}" destId="{87713B65-E332-4968-8950-305503A30E93}" srcOrd="0" destOrd="0" presId="urn:microsoft.com/office/officeart/2005/8/layout/process1"/>
    <dgm:cxn modelId="{5E964D9A-C0F6-4006-85A2-7D5A346FA665}" srcId="{FC147D94-ACE4-4F4F-ACA9-FD5D9FAE4DFF}" destId="{6983E055-E613-4DA9-A3FD-3C2A3C898FFE}" srcOrd="2" destOrd="0" parTransId="{6304C3B0-7279-4FD9-88E4-37CAF3C85E07}" sibTransId="{1FDB2363-7D11-4EF0-A9F6-712DAEEB7F86}"/>
    <dgm:cxn modelId="{7B4A7EC1-446D-42FE-8169-477018C90A7B}" type="presOf" srcId="{6983E055-E613-4DA9-A3FD-3C2A3C898FFE}" destId="{DBFC5F6C-E9FD-4088-A5BE-2382A52141F4}" srcOrd="0" destOrd="0" presId="urn:microsoft.com/office/officeart/2005/8/layout/process1"/>
    <dgm:cxn modelId="{7F9406C4-AC6C-4244-AD48-36F522C3313E}" type="presOf" srcId="{0766412F-9F76-4863-9ED2-25C3C7C573BC}" destId="{A12B9472-8C1B-4F3E-ABFB-051962C4EBBF}" srcOrd="0" destOrd="0" presId="urn:microsoft.com/office/officeart/2005/8/layout/process1"/>
    <dgm:cxn modelId="{C2632ED5-6BDB-4B6D-8612-E9C6D579367C}" type="presOf" srcId="{E00D62A3-CDD8-4F74-968C-FEF52EDE9FCB}" destId="{FE1D8DC2-07EC-476D-AF64-DCAEEF6247DF}" srcOrd="0" destOrd="0" presId="urn:microsoft.com/office/officeart/2005/8/layout/process1"/>
    <dgm:cxn modelId="{BD552BDD-D2C5-43E2-9EB1-5F7FD8CE46C7}" type="presOf" srcId="{FC147D94-ACE4-4F4F-ACA9-FD5D9FAE4DFF}" destId="{FC124D05-371C-4A90-8630-4D8DA8BABBD2}" srcOrd="0" destOrd="0" presId="urn:microsoft.com/office/officeart/2005/8/layout/process1"/>
    <dgm:cxn modelId="{0B24DBFD-B862-4CA1-B2A7-DF30BE3AE6F6}" type="presOf" srcId="{C2C1850A-06E9-4BCE-8654-E24D46230C92}" destId="{5ED80D1A-6EE8-46C5-86D2-C6175D5E7F70}" srcOrd="1" destOrd="0" presId="urn:microsoft.com/office/officeart/2005/8/layout/process1"/>
    <dgm:cxn modelId="{3ED53487-644C-4D3B-89E0-EB679A1471C8}" type="presParOf" srcId="{FC124D05-371C-4A90-8630-4D8DA8BABBD2}" destId="{87713B65-E332-4968-8950-305503A30E93}" srcOrd="0" destOrd="0" presId="urn:microsoft.com/office/officeart/2005/8/layout/process1"/>
    <dgm:cxn modelId="{43CB9722-34C4-40EC-A49F-D7BA2C802F7F}" type="presParOf" srcId="{FC124D05-371C-4A90-8630-4D8DA8BABBD2}" destId="{CA0A60E3-BF77-40CD-846C-AA475341D160}" srcOrd="1" destOrd="0" presId="urn:microsoft.com/office/officeart/2005/8/layout/process1"/>
    <dgm:cxn modelId="{46231277-DFA4-4961-B4DD-D347AFA8FB12}" type="presParOf" srcId="{CA0A60E3-BF77-40CD-846C-AA475341D160}" destId="{5ED80D1A-6EE8-46C5-86D2-C6175D5E7F70}" srcOrd="0" destOrd="0" presId="urn:microsoft.com/office/officeart/2005/8/layout/process1"/>
    <dgm:cxn modelId="{D63E54E3-AC6A-423B-AE0A-F770DEEDBD2B}" type="presParOf" srcId="{FC124D05-371C-4A90-8630-4D8DA8BABBD2}" destId="{A12B9472-8C1B-4F3E-ABFB-051962C4EBBF}" srcOrd="2" destOrd="0" presId="urn:microsoft.com/office/officeart/2005/8/layout/process1"/>
    <dgm:cxn modelId="{0D228F52-CE65-447D-BBC3-035F0B68CE3D}" type="presParOf" srcId="{FC124D05-371C-4A90-8630-4D8DA8BABBD2}" destId="{FE1D8DC2-07EC-476D-AF64-DCAEEF6247DF}" srcOrd="3" destOrd="0" presId="urn:microsoft.com/office/officeart/2005/8/layout/process1"/>
    <dgm:cxn modelId="{F1CA391B-9FF3-4161-8E49-CE72DF14423F}" type="presParOf" srcId="{FE1D8DC2-07EC-476D-AF64-DCAEEF6247DF}" destId="{021FF519-CC90-4A5B-9E0E-7865F0417FFF}" srcOrd="0" destOrd="0" presId="urn:microsoft.com/office/officeart/2005/8/layout/process1"/>
    <dgm:cxn modelId="{26102964-68D1-4D30-A504-E45339086B01}" type="presParOf" srcId="{FC124D05-371C-4A90-8630-4D8DA8BABBD2}" destId="{DBFC5F6C-E9FD-4088-A5BE-2382A52141F4}"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147D94-ACE4-4F4F-ACA9-FD5D9FAE4DFF}" type="doc">
      <dgm:prSet loTypeId="urn:microsoft.com/office/officeart/2005/8/layout/process1" loCatId="process" qsTypeId="urn:microsoft.com/office/officeart/2005/8/quickstyle/simple3" qsCatId="simple" csTypeId="urn:microsoft.com/office/officeart/2005/8/colors/accent1_2" csCatId="accent1" phldr="1"/>
      <dgm:spPr/>
      <dgm:t>
        <a:bodyPr/>
        <a:lstStyle/>
        <a:p>
          <a:endParaRPr lang="pt-BR"/>
        </a:p>
      </dgm:t>
    </dgm:pt>
    <dgm:pt modelId="{00E003E5-E799-48D3-9663-0EEDA7A31A15}">
      <dgm:prSet phldrT="[Texto]" custT="1"/>
      <dgm:spPr>
        <a:solidFill>
          <a:srgbClr val="3399FF"/>
        </a:solidFill>
        <a:ln w="19050">
          <a:solidFill>
            <a:schemeClr val="tx1"/>
          </a:solidFill>
        </a:ln>
      </dgm:spPr>
      <dgm:t>
        <a:bodyPr/>
        <a:lstStyle/>
        <a:p>
          <a:pPr>
            <a:spcAft>
              <a:spcPts val="0"/>
            </a:spcAft>
          </a:pPr>
          <a:r>
            <a:rPr lang="pt-BR" sz="1500" dirty="0">
              <a:latin typeface="Corbel" panose="020B0503020204020204" pitchFamily="34" charset="0"/>
              <a:ea typeface="Open Sans" panose="020B0606030504020204" pitchFamily="34" charset="0"/>
              <a:cs typeface="Arial" panose="020B0604020202020204" pitchFamily="34" charset="0"/>
            </a:rPr>
            <a:t>Receita mensal </a:t>
          </a:r>
        </a:p>
        <a:p>
          <a:pPr>
            <a:spcAft>
              <a:spcPts val="0"/>
            </a:spcAft>
          </a:pPr>
          <a:r>
            <a:rPr lang="pt-BR" sz="1500" dirty="0">
              <a:latin typeface="Corbel" panose="020B0503020204020204" pitchFamily="34" charset="0"/>
              <a:ea typeface="Open Sans" panose="020B0606030504020204" pitchFamily="34" charset="0"/>
              <a:cs typeface="Arial" panose="020B0604020202020204" pitchFamily="34" charset="0"/>
            </a:rPr>
            <a:t>R$ 25.000</a:t>
          </a:r>
        </a:p>
      </dgm:t>
    </dgm:pt>
    <dgm:pt modelId="{8316C636-23D0-4BDE-B2E9-A93074C69745}" type="parTrans" cxnId="{97789E2B-3CA8-4FA9-9629-558DCDCA82AB}">
      <dgm:prSet/>
      <dgm:spPr/>
      <dgm:t>
        <a:bodyPr/>
        <a:lstStyle/>
        <a:p>
          <a:endParaRPr lang="pt-BR" sz="1700">
            <a:latin typeface="Corbel" panose="020B0503020204020204" pitchFamily="34" charset="0"/>
          </a:endParaRPr>
        </a:p>
      </dgm:t>
    </dgm:pt>
    <dgm:pt modelId="{C2C1850A-06E9-4BCE-8654-E24D46230C92}" type="sibTrans" cxnId="{97789E2B-3CA8-4FA9-9629-558DCDCA82AB}">
      <dgm:prSet custT="1"/>
      <dgm:spPr>
        <a:solidFill>
          <a:schemeClr val="tx1"/>
        </a:solidFill>
        <a:ln>
          <a:solidFill>
            <a:srgbClr val="000000"/>
          </a:solidFill>
        </a:ln>
      </dgm:spPr>
      <dgm:t>
        <a:bodyPr/>
        <a:lstStyle/>
        <a:p>
          <a:endParaRPr lang="pt-BR" sz="1700">
            <a:latin typeface="Corbel" panose="020B0503020204020204" pitchFamily="34" charset="0"/>
          </a:endParaRPr>
        </a:p>
      </dgm:t>
    </dgm:pt>
    <dgm:pt modelId="{0766412F-9F76-4863-9ED2-25C3C7C573BC}">
      <dgm:prSet phldrT="[Texto]" custT="1"/>
      <dgm:spPr>
        <a:solidFill>
          <a:srgbClr val="3399FF"/>
        </a:solidFill>
        <a:ln w="19050">
          <a:solidFill>
            <a:schemeClr val="tx1"/>
          </a:solidFill>
        </a:ln>
      </dgm:spPr>
      <dgm:t>
        <a:bodyPr/>
        <a:lstStyle/>
        <a:p>
          <a:pPr>
            <a:spcAft>
              <a:spcPts val="0"/>
            </a:spcAft>
          </a:pPr>
          <a:r>
            <a:rPr lang="pt-BR" sz="1500" dirty="0">
              <a:latin typeface="Corbel" panose="020B0503020204020204" pitchFamily="34" charset="0"/>
              <a:ea typeface="Open Sans" panose="020B0606030504020204" pitchFamily="34" charset="0"/>
              <a:cs typeface="Arial" panose="020B0604020202020204" pitchFamily="34" charset="0"/>
            </a:rPr>
            <a:t>Alíquota efetiva</a:t>
          </a:r>
        </a:p>
        <a:p>
          <a:pPr>
            <a:spcAft>
              <a:spcPts val="0"/>
            </a:spcAft>
          </a:pPr>
          <a:r>
            <a:rPr lang="pt-BR" sz="1500" dirty="0">
              <a:latin typeface="Corbel" panose="020B0503020204020204" pitchFamily="34" charset="0"/>
              <a:ea typeface="Open Sans" panose="020B0606030504020204" pitchFamily="34" charset="0"/>
              <a:cs typeface="Arial" panose="020B0604020202020204" pitchFamily="34" charset="0"/>
            </a:rPr>
            <a:t>8,08%</a:t>
          </a:r>
        </a:p>
        <a:p>
          <a:pPr>
            <a:spcAft>
              <a:spcPts val="0"/>
            </a:spcAft>
          </a:pPr>
          <a:r>
            <a:rPr lang="pt-BR" sz="1300" dirty="0">
              <a:latin typeface="Corbel" panose="020B0503020204020204" pitchFamily="34" charset="0"/>
              <a:ea typeface="Open Sans" panose="020B0606030504020204" pitchFamily="34" charset="0"/>
              <a:cs typeface="Arial" panose="020B0604020202020204" pitchFamily="34" charset="0"/>
            </a:rPr>
            <a:t>(cumulativo)</a:t>
          </a:r>
          <a:endParaRPr lang="pt-BR" sz="1300" dirty="0">
            <a:solidFill>
              <a:schemeClr val="tx1"/>
            </a:solidFill>
            <a:latin typeface="Corbel" panose="020B0503020204020204" pitchFamily="34" charset="0"/>
            <a:ea typeface="Open Sans" panose="020B0606030504020204" pitchFamily="34" charset="0"/>
            <a:cs typeface="Arial" panose="020B0604020202020204" pitchFamily="34" charset="0"/>
          </a:endParaRPr>
        </a:p>
      </dgm:t>
    </dgm:pt>
    <dgm:pt modelId="{C50FE353-98F9-4166-8099-1DBD95145CBD}" type="parTrans" cxnId="{5C96052E-D97E-481E-871A-EEBA942FDF4A}">
      <dgm:prSet/>
      <dgm:spPr/>
      <dgm:t>
        <a:bodyPr/>
        <a:lstStyle/>
        <a:p>
          <a:endParaRPr lang="pt-BR" sz="1700">
            <a:latin typeface="Corbel" panose="020B0503020204020204" pitchFamily="34" charset="0"/>
          </a:endParaRPr>
        </a:p>
      </dgm:t>
    </dgm:pt>
    <dgm:pt modelId="{E00D62A3-CDD8-4F74-968C-FEF52EDE9FCB}" type="sibTrans" cxnId="{5C96052E-D97E-481E-871A-EEBA942FDF4A}">
      <dgm:prSet custT="1"/>
      <dgm:spPr>
        <a:solidFill>
          <a:schemeClr val="tx1"/>
        </a:solidFill>
        <a:ln>
          <a:solidFill>
            <a:srgbClr val="000000"/>
          </a:solidFill>
        </a:ln>
      </dgm:spPr>
      <dgm:t>
        <a:bodyPr/>
        <a:lstStyle/>
        <a:p>
          <a:endParaRPr lang="pt-BR" sz="1700">
            <a:latin typeface="Corbel" panose="020B0503020204020204" pitchFamily="34" charset="0"/>
          </a:endParaRPr>
        </a:p>
      </dgm:t>
    </dgm:pt>
    <dgm:pt modelId="{6983E055-E613-4DA9-A3FD-3C2A3C898FFE}">
      <dgm:prSet phldrT="[Texto]" custT="1"/>
      <dgm:spPr>
        <a:solidFill>
          <a:srgbClr val="3399FF"/>
        </a:solidFill>
        <a:ln w="19050">
          <a:solidFill>
            <a:srgbClr val="000000"/>
          </a:solidFill>
        </a:ln>
      </dgm:spPr>
      <dgm:t>
        <a:bodyPr/>
        <a:lstStyle/>
        <a:p>
          <a:r>
            <a:rPr lang="pt-BR" sz="1500" b="1" dirty="0">
              <a:latin typeface="Corbel" panose="020B0503020204020204" pitchFamily="34" charset="0"/>
              <a:ea typeface="Open Sans" panose="020B0606030504020204" pitchFamily="34" charset="0"/>
              <a:cs typeface="Arial" panose="020B0604020202020204" pitchFamily="34" charset="0"/>
            </a:rPr>
            <a:t>SN: R$ 2.020,00</a:t>
          </a:r>
        </a:p>
      </dgm:t>
    </dgm:pt>
    <dgm:pt modelId="{6304C3B0-7279-4FD9-88E4-37CAF3C85E07}" type="parTrans" cxnId="{5E964D9A-C0F6-4006-85A2-7D5A346FA665}">
      <dgm:prSet/>
      <dgm:spPr/>
      <dgm:t>
        <a:bodyPr/>
        <a:lstStyle/>
        <a:p>
          <a:endParaRPr lang="pt-BR" sz="1700">
            <a:latin typeface="Corbel" panose="020B0503020204020204" pitchFamily="34" charset="0"/>
          </a:endParaRPr>
        </a:p>
      </dgm:t>
    </dgm:pt>
    <dgm:pt modelId="{1FDB2363-7D11-4EF0-A9F6-712DAEEB7F86}" type="sibTrans" cxnId="{5E964D9A-C0F6-4006-85A2-7D5A346FA665}">
      <dgm:prSet/>
      <dgm:spPr/>
      <dgm:t>
        <a:bodyPr/>
        <a:lstStyle/>
        <a:p>
          <a:endParaRPr lang="pt-BR" sz="1700">
            <a:latin typeface="Corbel" panose="020B0503020204020204" pitchFamily="34" charset="0"/>
          </a:endParaRPr>
        </a:p>
      </dgm:t>
    </dgm:pt>
    <dgm:pt modelId="{FC124D05-371C-4A90-8630-4D8DA8BABBD2}" type="pres">
      <dgm:prSet presAssocID="{FC147D94-ACE4-4F4F-ACA9-FD5D9FAE4DFF}" presName="Name0" presStyleCnt="0">
        <dgm:presLayoutVars>
          <dgm:dir/>
          <dgm:resizeHandles val="exact"/>
        </dgm:presLayoutVars>
      </dgm:prSet>
      <dgm:spPr/>
    </dgm:pt>
    <dgm:pt modelId="{87713B65-E332-4968-8950-305503A30E93}" type="pres">
      <dgm:prSet presAssocID="{00E003E5-E799-48D3-9663-0EEDA7A31A15}" presName="node" presStyleLbl="node1" presStyleIdx="0" presStyleCnt="3">
        <dgm:presLayoutVars>
          <dgm:bulletEnabled val="1"/>
        </dgm:presLayoutVars>
      </dgm:prSet>
      <dgm:spPr/>
    </dgm:pt>
    <dgm:pt modelId="{CA0A60E3-BF77-40CD-846C-AA475341D160}" type="pres">
      <dgm:prSet presAssocID="{C2C1850A-06E9-4BCE-8654-E24D46230C92}" presName="sibTrans" presStyleLbl="sibTrans2D1" presStyleIdx="0" presStyleCnt="2"/>
      <dgm:spPr/>
    </dgm:pt>
    <dgm:pt modelId="{5ED80D1A-6EE8-46C5-86D2-C6175D5E7F70}" type="pres">
      <dgm:prSet presAssocID="{C2C1850A-06E9-4BCE-8654-E24D46230C92}" presName="connectorText" presStyleLbl="sibTrans2D1" presStyleIdx="0" presStyleCnt="2"/>
      <dgm:spPr/>
    </dgm:pt>
    <dgm:pt modelId="{A12B9472-8C1B-4F3E-ABFB-051962C4EBBF}" type="pres">
      <dgm:prSet presAssocID="{0766412F-9F76-4863-9ED2-25C3C7C573BC}" presName="node" presStyleLbl="node1" presStyleIdx="1" presStyleCnt="3" custScaleX="114500">
        <dgm:presLayoutVars>
          <dgm:bulletEnabled val="1"/>
        </dgm:presLayoutVars>
      </dgm:prSet>
      <dgm:spPr/>
    </dgm:pt>
    <dgm:pt modelId="{FE1D8DC2-07EC-476D-AF64-DCAEEF6247DF}" type="pres">
      <dgm:prSet presAssocID="{E00D62A3-CDD8-4F74-968C-FEF52EDE9FCB}" presName="sibTrans" presStyleLbl="sibTrans2D1" presStyleIdx="1" presStyleCnt="2"/>
      <dgm:spPr/>
    </dgm:pt>
    <dgm:pt modelId="{021FF519-CC90-4A5B-9E0E-7865F0417FFF}" type="pres">
      <dgm:prSet presAssocID="{E00D62A3-CDD8-4F74-968C-FEF52EDE9FCB}" presName="connectorText" presStyleLbl="sibTrans2D1" presStyleIdx="1" presStyleCnt="2"/>
      <dgm:spPr/>
    </dgm:pt>
    <dgm:pt modelId="{DBFC5F6C-E9FD-4088-A5BE-2382A52141F4}" type="pres">
      <dgm:prSet presAssocID="{6983E055-E613-4DA9-A3FD-3C2A3C898FFE}" presName="node" presStyleLbl="node1" presStyleIdx="2" presStyleCnt="3" custScaleX="143410" custScaleY="108756">
        <dgm:presLayoutVars>
          <dgm:bulletEnabled val="1"/>
        </dgm:presLayoutVars>
      </dgm:prSet>
      <dgm:spPr/>
    </dgm:pt>
  </dgm:ptLst>
  <dgm:cxnLst>
    <dgm:cxn modelId="{A781D510-69B0-4333-A107-6D74BF1EB774}" type="presOf" srcId="{C2C1850A-06E9-4BCE-8654-E24D46230C92}" destId="{CA0A60E3-BF77-40CD-846C-AA475341D160}" srcOrd="0" destOrd="0" presId="urn:microsoft.com/office/officeart/2005/8/layout/process1"/>
    <dgm:cxn modelId="{97789E2B-3CA8-4FA9-9629-558DCDCA82AB}" srcId="{FC147D94-ACE4-4F4F-ACA9-FD5D9FAE4DFF}" destId="{00E003E5-E799-48D3-9663-0EEDA7A31A15}" srcOrd="0" destOrd="0" parTransId="{8316C636-23D0-4BDE-B2E9-A93074C69745}" sibTransId="{C2C1850A-06E9-4BCE-8654-E24D46230C92}"/>
    <dgm:cxn modelId="{5C96052E-D97E-481E-871A-EEBA942FDF4A}" srcId="{FC147D94-ACE4-4F4F-ACA9-FD5D9FAE4DFF}" destId="{0766412F-9F76-4863-9ED2-25C3C7C573BC}" srcOrd="1" destOrd="0" parTransId="{C50FE353-98F9-4166-8099-1DBD95145CBD}" sibTransId="{E00D62A3-CDD8-4F74-968C-FEF52EDE9FCB}"/>
    <dgm:cxn modelId="{22BFF42F-CE3A-40A7-88EB-774770D77086}" type="presOf" srcId="{E00D62A3-CDD8-4F74-968C-FEF52EDE9FCB}" destId="{021FF519-CC90-4A5B-9E0E-7865F0417FFF}" srcOrd="1" destOrd="0" presId="urn:microsoft.com/office/officeart/2005/8/layout/process1"/>
    <dgm:cxn modelId="{642EC95F-BC6B-4DAD-9E24-5224401DD1DF}" type="presOf" srcId="{00E003E5-E799-48D3-9663-0EEDA7A31A15}" destId="{87713B65-E332-4968-8950-305503A30E93}" srcOrd="0" destOrd="0" presId="urn:microsoft.com/office/officeart/2005/8/layout/process1"/>
    <dgm:cxn modelId="{5E964D9A-C0F6-4006-85A2-7D5A346FA665}" srcId="{FC147D94-ACE4-4F4F-ACA9-FD5D9FAE4DFF}" destId="{6983E055-E613-4DA9-A3FD-3C2A3C898FFE}" srcOrd="2" destOrd="0" parTransId="{6304C3B0-7279-4FD9-88E4-37CAF3C85E07}" sibTransId="{1FDB2363-7D11-4EF0-A9F6-712DAEEB7F86}"/>
    <dgm:cxn modelId="{7B4A7EC1-446D-42FE-8169-477018C90A7B}" type="presOf" srcId="{6983E055-E613-4DA9-A3FD-3C2A3C898FFE}" destId="{DBFC5F6C-E9FD-4088-A5BE-2382A52141F4}" srcOrd="0" destOrd="0" presId="urn:microsoft.com/office/officeart/2005/8/layout/process1"/>
    <dgm:cxn modelId="{7F9406C4-AC6C-4244-AD48-36F522C3313E}" type="presOf" srcId="{0766412F-9F76-4863-9ED2-25C3C7C573BC}" destId="{A12B9472-8C1B-4F3E-ABFB-051962C4EBBF}" srcOrd="0" destOrd="0" presId="urn:microsoft.com/office/officeart/2005/8/layout/process1"/>
    <dgm:cxn modelId="{C2632ED5-6BDB-4B6D-8612-E9C6D579367C}" type="presOf" srcId="{E00D62A3-CDD8-4F74-968C-FEF52EDE9FCB}" destId="{FE1D8DC2-07EC-476D-AF64-DCAEEF6247DF}" srcOrd="0" destOrd="0" presId="urn:microsoft.com/office/officeart/2005/8/layout/process1"/>
    <dgm:cxn modelId="{BD552BDD-D2C5-43E2-9EB1-5F7FD8CE46C7}" type="presOf" srcId="{FC147D94-ACE4-4F4F-ACA9-FD5D9FAE4DFF}" destId="{FC124D05-371C-4A90-8630-4D8DA8BABBD2}" srcOrd="0" destOrd="0" presId="urn:microsoft.com/office/officeart/2005/8/layout/process1"/>
    <dgm:cxn modelId="{0B24DBFD-B862-4CA1-B2A7-DF30BE3AE6F6}" type="presOf" srcId="{C2C1850A-06E9-4BCE-8654-E24D46230C92}" destId="{5ED80D1A-6EE8-46C5-86D2-C6175D5E7F70}" srcOrd="1" destOrd="0" presId="urn:microsoft.com/office/officeart/2005/8/layout/process1"/>
    <dgm:cxn modelId="{3ED53487-644C-4D3B-89E0-EB679A1471C8}" type="presParOf" srcId="{FC124D05-371C-4A90-8630-4D8DA8BABBD2}" destId="{87713B65-E332-4968-8950-305503A30E93}" srcOrd="0" destOrd="0" presId="urn:microsoft.com/office/officeart/2005/8/layout/process1"/>
    <dgm:cxn modelId="{43CB9722-34C4-40EC-A49F-D7BA2C802F7F}" type="presParOf" srcId="{FC124D05-371C-4A90-8630-4D8DA8BABBD2}" destId="{CA0A60E3-BF77-40CD-846C-AA475341D160}" srcOrd="1" destOrd="0" presId="urn:microsoft.com/office/officeart/2005/8/layout/process1"/>
    <dgm:cxn modelId="{46231277-DFA4-4961-B4DD-D347AFA8FB12}" type="presParOf" srcId="{CA0A60E3-BF77-40CD-846C-AA475341D160}" destId="{5ED80D1A-6EE8-46C5-86D2-C6175D5E7F70}" srcOrd="0" destOrd="0" presId="urn:microsoft.com/office/officeart/2005/8/layout/process1"/>
    <dgm:cxn modelId="{D63E54E3-AC6A-423B-AE0A-F770DEEDBD2B}" type="presParOf" srcId="{FC124D05-371C-4A90-8630-4D8DA8BABBD2}" destId="{A12B9472-8C1B-4F3E-ABFB-051962C4EBBF}" srcOrd="2" destOrd="0" presId="urn:microsoft.com/office/officeart/2005/8/layout/process1"/>
    <dgm:cxn modelId="{0D228F52-CE65-447D-BBC3-035F0B68CE3D}" type="presParOf" srcId="{FC124D05-371C-4A90-8630-4D8DA8BABBD2}" destId="{FE1D8DC2-07EC-476D-AF64-DCAEEF6247DF}" srcOrd="3" destOrd="0" presId="urn:microsoft.com/office/officeart/2005/8/layout/process1"/>
    <dgm:cxn modelId="{F1CA391B-9FF3-4161-8E49-CE72DF14423F}" type="presParOf" srcId="{FE1D8DC2-07EC-476D-AF64-DCAEEF6247DF}" destId="{021FF519-CC90-4A5B-9E0E-7865F0417FFF}" srcOrd="0" destOrd="0" presId="urn:microsoft.com/office/officeart/2005/8/layout/process1"/>
    <dgm:cxn modelId="{26102964-68D1-4D30-A504-E45339086B01}" type="presParOf" srcId="{FC124D05-371C-4A90-8630-4D8DA8BABBD2}" destId="{DBFC5F6C-E9FD-4088-A5BE-2382A52141F4}" srcOrd="4"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147D94-ACE4-4F4F-ACA9-FD5D9FAE4DFF}" type="doc">
      <dgm:prSet loTypeId="urn:microsoft.com/office/officeart/2005/8/layout/process1" loCatId="process" qsTypeId="urn:microsoft.com/office/officeart/2005/8/quickstyle/simple3" qsCatId="simple" csTypeId="urn:microsoft.com/office/officeart/2005/8/colors/accent1_2" csCatId="accent1" phldr="1"/>
      <dgm:spPr/>
    </dgm:pt>
    <dgm:pt modelId="{00E003E5-E799-48D3-9663-0EEDA7A31A15}">
      <dgm:prSet phldrT="[Texto]" custT="1"/>
      <dgm:spPr>
        <a:solidFill>
          <a:srgbClr val="3399FF"/>
        </a:solidFill>
        <a:ln w="19050">
          <a:solidFill>
            <a:schemeClr val="tx1"/>
          </a:solidFill>
        </a:ln>
      </dgm:spPr>
      <dgm:t>
        <a:bodyPr/>
        <a:lstStyle/>
        <a:p>
          <a:pPr>
            <a:spcAft>
              <a:spcPts val="0"/>
            </a:spcAft>
          </a:pPr>
          <a:r>
            <a:rPr lang="pt-BR" sz="1500" dirty="0">
              <a:latin typeface="Corbel" panose="020B0503020204020204" pitchFamily="34" charset="0"/>
              <a:ea typeface="Open Sans" panose="020B0606030504020204" pitchFamily="34" charset="0"/>
              <a:cs typeface="Arial" panose="020B0604020202020204" pitchFamily="34" charset="0"/>
            </a:rPr>
            <a:t>Receita mensal </a:t>
          </a:r>
        </a:p>
        <a:p>
          <a:pPr>
            <a:spcAft>
              <a:spcPts val="0"/>
            </a:spcAft>
          </a:pPr>
          <a:r>
            <a:rPr lang="pt-BR" sz="1500" dirty="0">
              <a:latin typeface="Corbel" panose="020B0503020204020204" pitchFamily="34" charset="0"/>
              <a:ea typeface="Open Sans" panose="020B0606030504020204" pitchFamily="34" charset="0"/>
              <a:cs typeface="Arial" panose="020B0604020202020204" pitchFamily="34" charset="0"/>
            </a:rPr>
            <a:t>R$ 100.000</a:t>
          </a:r>
        </a:p>
      </dgm:t>
    </dgm:pt>
    <dgm:pt modelId="{8316C636-23D0-4BDE-B2E9-A93074C69745}" type="parTrans" cxnId="{97789E2B-3CA8-4FA9-9629-558DCDCA82AB}">
      <dgm:prSet/>
      <dgm:spPr/>
      <dgm:t>
        <a:bodyPr/>
        <a:lstStyle/>
        <a:p>
          <a:endParaRPr lang="pt-BR" sz="1700">
            <a:latin typeface="Corbel" panose="020B0503020204020204" pitchFamily="34" charset="0"/>
          </a:endParaRPr>
        </a:p>
      </dgm:t>
    </dgm:pt>
    <dgm:pt modelId="{C2C1850A-06E9-4BCE-8654-E24D46230C92}" type="sibTrans" cxnId="{97789E2B-3CA8-4FA9-9629-558DCDCA82AB}">
      <dgm:prSet custT="1"/>
      <dgm:spPr>
        <a:solidFill>
          <a:schemeClr val="tx1"/>
        </a:solidFill>
        <a:ln>
          <a:solidFill>
            <a:srgbClr val="000000"/>
          </a:solidFill>
        </a:ln>
      </dgm:spPr>
      <dgm:t>
        <a:bodyPr/>
        <a:lstStyle/>
        <a:p>
          <a:endParaRPr lang="pt-BR" sz="1700">
            <a:latin typeface="Corbel" panose="020B0503020204020204" pitchFamily="34" charset="0"/>
          </a:endParaRPr>
        </a:p>
      </dgm:t>
    </dgm:pt>
    <dgm:pt modelId="{0766412F-9F76-4863-9ED2-25C3C7C573BC}">
      <dgm:prSet phldrT="[Texto]" custT="1"/>
      <dgm:spPr>
        <a:solidFill>
          <a:srgbClr val="3399FF"/>
        </a:solidFill>
        <a:ln w="19050">
          <a:solidFill>
            <a:schemeClr val="tx1"/>
          </a:solidFill>
        </a:ln>
      </dgm:spPr>
      <dgm:t>
        <a:bodyPr/>
        <a:lstStyle/>
        <a:p>
          <a:pPr>
            <a:spcAft>
              <a:spcPts val="0"/>
            </a:spcAft>
          </a:pPr>
          <a:r>
            <a:rPr lang="pt-BR" sz="1500" dirty="0">
              <a:solidFill>
                <a:schemeClr val="tx1"/>
              </a:solidFill>
              <a:latin typeface="Corbel" panose="020B0503020204020204" pitchFamily="34" charset="0"/>
              <a:ea typeface="Open Sans" panose="020B0606030504020204" pitchFamily="34" charset="0"/>
              <a:cs typeface="Arial" panose="020B0604020202020204" pitchFamily="34" charset="0"/>
            </a:rPr>
            <a:t>Alíquotas</a:t>
          </a:r>
        </a:p>
        <a:p>
          <a:pPr>
            <a:spcAft>
              <a:spcPts val="0"/>
            </a:spcAft>
          </a:pPr>
          <a:r>
            <a:rPr lang="pt-BR" sz="1500" dirty="0">
              <a:solidFill>
                <a:schemeClr val="tx1"/>
              </a:solidFill>
              <a:latin typeface="Corbel" panose="020B0503020204020204" pitchFamily="34" charset="0"/>
              <a:ea typeface="Open Sans" panose="020B0606030504020204" pitchFamily="34" charset="0"/>
              <a:cs typeface="Arial" panose="020B0604020202020204" pitchFamily="34" charset="0"/>
            </a:rPr>
            <a:t>3,96% SN </a:t>
          </a:r>
          <a:r>
            <a:rPr lang="pt-BR" sz="1300" dirty="0">
              <a:solidFill>
                <a:schemeClr val="tx1"/>
              </a:solidFill>
              <a:latin typeface="Corbel" panose="020B0503020204020204" pitchFamily="34" charset="0"/>
              <a:ea typeface="Open Sans" panose="020B0606030504020204" pitchFamily="34" charset="0"/>
              <a:cs typeface="Arial" panose="020B0604020202020204" pitchFamily="34" charset="0"/>
            </a:rPr>
            <a:t>(cum)</a:t>
          </a:r>
        </a:p>
        <a:p>
          <a:pPr>
            <a:spcAft>
              <a:spcPts val="0"/>
            </a:spcAft>
          </a:pPr>
          <a:r>
            <a:rPr lang="pt-BR" sz="1500" dirty="0">
              <a:solidFill>
                <a:schemeClr val="tx1"/>
              </a:solidFill>
              <a:latin typeface="Corbel" panose="020B0503020204020204" pitchFamily="34" charset="0"/>
              <a:ea typeface="Open Sans" panose="020B0606030504020204" pitchFamily="34" charset="0"/>
              <a:cs typeface="Arial" panose="020B0604020202020204" pitchFamily="34" charset="0"/>
            </a:rPr>
            <a:t>28% IBS/CBS </a:t>
          </a:r>
          <a:r>
            <a:rPr lang="pt-BR" sz="1300" dirty="0">
              <a:solidFill>
                <a:schemeClr val="tx1"/>
              </a:solidFill>
              <a:latin typeface="Corbel" panose="020B0503020204020204" pitchFamily="34" charset="0"/>
              <a:ea typeface="Open Sans" panose="020B0606030504020204" pitchFamily="34" charset="0"/>
              <a:cs typeface="Arial" panose="020B0604020202020204" pitchFamily="34" charset="0"/>
            </a:rPr>
            <a:t>(ñ cum)</a:t>
          </a:r>
        </a:p>
      </dgm:t>
    </dgm:pt>
    <dgm:pt modelId="{C50FE353-98F9-4166-8099-1DBD95145CBD}" type="parTrans" cxnId="{5C96052E-D97E-481E-871A-EEBA942FDF4A}">
      <dgm:prSet/>
      <dgm:spPr/>
      <dgm:t>
        <a:bodyPr/>
        <a:lstStyle/>
        <a:p>
          <a:endParaRPr lang="pt-BR" sz="1700">
            <a:latin typeface="Corbel" panose="020B0503020204020204" pitchFamily="34" charset="0"/>
          </a:endParaRPr>
        </a:p>
      </dgm:t>
    </dgm:pt>
    <dgm:pt modelId="{E00D62A3-CDD8-4F74-968C-FEF52EDE9FCB}" type="sibTrans" cxnId="{5C96052E-D97E-481E-871A-EEBA942FDF4A}">
      <dgm:prSet custT="1"/>
      <dgm:spPr>
        <a:solidFill>
          <a:schemeClr val="tx1"/>
        </a:solidFill>
        <a:ln>
          <a:solidFill>
            <a:srgbClr val="000000"/>
          </a:solidFill>
        </a:ln>
      </dgm:spPr>
      <dgm:t>
        <a:bodyPr/>
        <a:lstStyle/>
        <a:p>
          <a:endParaRPr lang="pt-BR" sz="1700">
            <a:latin typeface="Corbel" panose="020B0503020204020204" pitchFamily="34" charset="0"/>
          </a:endParaRPr>
        </a:p>
      </dgm:t>
    </dgm:pt>
    <dgm:pt modelId="{6983E055-E613-4DA9-A3FD-3C2A3C898FFE}">
      <dgm:prSet phldrT="[Texto]" custT="1"/>
      <dgm:spPr>
        <a:solidFill>
          <a:srgbClr val="3399FF"/>
        </a:solidFill>
        <a:ln w="19050">
          <a:solidFill>
            <a:srgbClr val="000000"/>
          </a:solidFill>
        </a:ln>
      </dgm:spPr>
      <dgm:t>
        <a:bodyPr/>
        <a:lstStyle/>
        <a:p>
          <a:r>
            <a:rPr lang="pt-BR" sz="1500" b="1" dirty="0">
              <a:latin typeface="Corbel" panose="020B0503020204020204" pitchFamily="34" charset="0"/>
              <a:ea typeface="Open Sans" panose="020B0606030504020204" pitchFamily="34" charset="0"/>
              <a:cs typeface="Arial" panose="020B0604020202020204" pitchFamily="34" charset="0"/>
            </a:rPr>
            <a:t>SN:</a:t>
          </a:r>
          <a:r>
            <a:rPr lang="pt-BR" sz="1500" b="0" dirty="0">
              <a:latin typeface="Corbel" panose="020B0503020204020204" pitchFamily="34" charset="0"/>
              <a:ea typeface="Open Sans" panose="020B0606030504020204" pitchFamily="34" charset="0"/>
              <a:cs typeface="Arial" panose="020B0604020202020204" pitchFamily="34" charset="0"/>
            </a:rPr>
            <a:t> R$ 3.953,45</a:t>
          </a:r>
          <a:endParaRPr lang="pt-BR" sz="1500" b="1" dirty="0">
            <a:latin typeface="Corbel" panose="020B0503020204020204" pitchFamily="34" charset="0"/>
            <a:ea typeface="Open Sans" panose="020B0606030504020204" pitchFamily="34" charset="0"/>
            <a:cs typeface="Arial" panose="020B0604020202020204" pitchFamily="34" charset="0"/>
          </a:endParaRPr>
        </a:p>
        <a:p>
          <a:r>
            <a:rPr lang="pt-BR" sz="1500" b="1" dirty="0">
              <a:latin typeface="Corbel" panose="020B0503020204020204" pitchFamily="34" charset="0"/>
              <a:ea typeface="Open Sans" panose="020B0606030504020204" pitchFamily="34" charset="0"/>
              <a:cs typeface="Arial" panose="020B0604020202020204" pitchFamily="34" charset="0"/>
            </a:rPr>
            <a:t>IBS/CBS:</a:t>
          </a:r>
          <a:r>
            <a:rPr lang="pt-BR" sz="1500" b="0" dirty="0">
              <a:latin typeface="Corbel" panose="020B0503020204020204" pitchFamily="34" charset="0"/>
              <a:ea typeface="Open Sans" panose="020B0606030504020204" pitchFamily="34" charset="0"/>
              <a:cs typeface="Arial" panose="020B0604020202020204" pitchFamily="34" charset="0"/>
            </a:rPr>
            <a:t> R$ 22.400,00</a:t>
          </a:r>
          <a:r>
            <a:rPr lang="pt-BR" sz="1300" b="0" dirty="0">
              <a:latin typeface="Corbel" panose="020B0503020204020204" pitchFamily="34" charset="0"/>
              <a:ea typeface="Open Sans" panose="020B0606030504020204" pitchFamily="34" charset="0"/>
              <a:cs typeface="Arial" panose="020B0604020202020204" pitchFamily="34" charset="0"/>
            </a:rPr>
            <a:t>(*)</a:t>
          </a:r>
        </a:p>
        <a:p>
          <a:r>
            <a:rPr lang="pt-BR" sz="1500" b="1" dirty="0">
              <a:latin typeface="Corbel" panose="020B0503020204020204" pitchFamily="34" charset="0"/>
              <a:ea typeface="Open Sans" panose="020B0606030504020204" pitchFamily="34" charset="0"/>
              <a:cs typeface="Arial" panose="020B0604020202020204" pitchFamily="34" charset="0"/>
            </a:rPr>
            <a:t>Total R$ 26.353,45</a:t>
          </a:r>
        </a:p>
      </dgm:t>
    </dgm:pt>
    <dgm:pt modelId="{6304C3B0-7279-4FD9-88E4-37CAF3C85E07}" type="parTrans" cxnId="{5E964D9A-C0F6-4006-85A2-7D5A346FA665}">
      <dgm:prSet/>
      <dgm:spPr/>
      <dgm:t>
        <a:bodyPr/>
        <a:lstStyle/>
        <a:p>
          <a:endParaRPr lang="pt-BR" sz="1700">
            <a:latin typeface="Corbel" panose="020B0503020204020204" pitchFamily="34" charset="0"/>
          </a:endParaRPr>
        </a:p>
      </dgm:t>
    </dgm:pt>
    <dgm:pt modelId="{1FDB2363-7D11-4EF0-A9F6-712DAEEB7F86}" type="sibTrans" cxnId="{5E964D9A-C0F6-4006-85A2-7D5A346FA665}">
      <dgm:prSet/>
      <dgm:spPr/>
      <dgm:t>
        <a:bodyPr/>
        <a:lstStyle/>
        <a:p>
          <a:endParaRPr lang="pt-BR" sz="1700">
            <a:latin typeface="Corbel" panose="020B0503020204020204" pitchFamily="34" charset="0"/>
          </a:endParaRPr>
        </a:p>
      </dgm:t>
    </dgm:pt>
    <dgm:pt modelId="{FC124D05-371C-4A90-8630-4D8DA8BABBD2}" type="pres">
      <dgm:prSet presAssocID="{FC147D94-ACE4-4F4F-ACA9-FD5D9FAE4DFF}" presName="Name0" presStyleCnt="0">
        <dgm:presLayoutVars>
          <dgm:dir/>
          <dgm:resizeHandles val="exact"/>
        </dgm:presLayoutVars>
      </dgm:prSet>
      <dgm:spPr/>
    </dgm:pt>
    <dgm:pt modelId="{87713B65-E332-4968-8950-305503A30E93}" type="pres">
      <dgm:prSet presAssocID="{00E003E5-E799-48D3-9663-0EEDA7A31A15}" presName="node" presStyleLbl="node1" presStyleIdx="0" presStyleCnt="3">
        <dgm:presLayoutVars>
          <dgm:bulletEnabled val="1"/>
        </dgm:presLayoutVars>
      </dgm:prSet>
      <dgm:spPr/>
    </dgm:pt>
    <dgm:pt modelId="{CA0A60E3-BF77-40CD-846C-AA475341D160}" type="pres">
      <dgm:prSet presAssocID="{C2C1850A-06E9-4BCE-8654-E24D46230C92}" presName="sibTrans" presStyleLbl="sibTrans2D1" presStyleIdx="0" presStyleCnt="2"/>
      <dgm:spPr/>
    </dgm:pt>
    <dgm:pt modelId="{5ED80D1A-6EE8-46C5-86D2-C6175D5E7F70}" type="pres">
      <dgm:prSet presAssocID="{C2C1850A-06E9-4BCE-8654-E24D46230C92}" presName="connectorText" presStyleLbl="sibTrans2D1" presStyleIdx="0" presStyleCnt="2"/>
      <dgm:spPr/>
    </dgm:pt>
    <dgm:pt modelId="{A12B9472-8C1B-4F3E-ABFB-051962C4EBBF}" type="pres">
      <dgm:prSet presAssocID="{0766412F-9F76-4863-9ED2-25C3C7C573BC}" presName="node" presStyleLbl="node1" presStyleIdx="1" presStyleCnt="3" custScaleX="114500">
        <dgm:presLayoutVars>
          <dgm:bulletEnabled val="1"/>
        </dgm:presLayoutVars>
      </dgm:prSet>
      <dgm:spPr/>
    </dgm:pt>
    <dgm:pt modelId="{FE1D8DC2-07EC-476D-AF64-DCAEEF6247DF}" type="pres">
      <dgm:prSet presAssocID="{E00D62A3-CDD8-4F74-968C-FEF52EDE9FCB}" presName="sibTrans" presStyleLbl="sibTrans2D1" presStyleIdx="1" presStyleCnt="2"/>
      <dgm:spPr/>
    </dgm:pt>
    <dgm:pt modelId="{021FF519-CC90-4A5B-9E0E-7865F0417FFF}" type="pres">
      <dgm:prSet presAssocID="{E00D62A3-CDD8-4F74-968C-FEF52EDE9FCB}" presName="connectorText" presStyleLbl="sibTrans2D1" presStyleIdx="1" presStyleCnt="2"/>
      <dgm:spPr/>
    </dgm:pt>
    <dgm:pt modelId="{DBFC5F6C-E9FD-4088-A5BE-2382A52141F4}" type="pres">
      <dgm:prSet presAssocID="{6983E055-E613-4DA9-A3FD-3C2A3C898FFE}" presName="node" presStyleLbl="node1" presStyleIdx="2" presStyleCnt="3" custScaleX="143410" custScaleY="108756">
        <dgm:presLayoutVars>
          <dgm:bulletEnabled val="1"/>
        </dgm:presLayoutVars>
      </dgm:prSet>
      <dgm:spPr/>
    </dgm:pt>
  </dgm:ptLst>
  <dgm:cxnLst>
    <dgm:cxn modelId="{A781D510-69B0-4333-A107-6D74BF1EB774}" type="presOf" srcId="{C2C1850A-06E9-4BCE-8654-E24D46230C92}" destId="{CA0A60E3-BF77-40CD-846C-AA475341D160}" srcOrd="0" destOrd="0" presId="urn:microsoft.com/office/officeart/2005/8/layout/process1"/>
    <dgm:cxn modelId="{97789E2B-3CA8-4FA9-9629-558DCDCA82AB}" srcId="{FC147D94-ACE4-4F4F-ACA9-FD5D9FAE4DFF}" destId="{00E003E5-E799-48D3-9663-0EEDA7A31A15}" srcOrd="0" destOrd="0" parTransId="{8316C636-23D0-4BDE-B2E9-A93074C69745}" sibTransId="{C2C1850A-06E9-4BCE-8654-E24D46230C92}"/>
    <dgm:cxn modelId="{5C96052E-D97E-481E-871A-EEBA942FDF4A}" srcId="{FC147D94-ACE4-4F4F-ACA9-FD5D9FAE4DFF}" destId="{0766412F-9F76-4863-9ED2-25C3C7C573BC}" srcOrd="1" destOrd="0" parTransId="{C50FE353-98F9-4166-8099-1DBD95145CBD}" sibTransId="{E00D62A3-CDD8-4F74-968C-FEF52EDE9FCB}"/>
    <dgm:cxn modelId="{22BFF42F-CE3A-40A7-88EB-774770D77086}" type="presOf" srcId="{E00D62A3-CDD8-4F74-968C-FEF52EDE9FCB}" destId="{021FF519-CC90-4A5B-9E0E-7865F0417FFF}" srcOrd="1" destOrd="0" presId="urn:microsoft.com/office/officeart/2005/8/layout/process1"/>
    <dgm:cxn modelId="{642EC95F-BC6B-4DAD-9E24-5224401DD1DF}" type="presOf" srcId="{00E003E5-E799-48D3-9663-0EEDA7A31A15}" destId="{87713B65-E332-4968-8950-305503A30E93}" srcOrd="0" destOrd="0" presId="urn:microsoft.com/office/officeart/2005/8/layout/process1"/>
    <dgm:cxn modelId="{5E964D9A-C0F6-4006-85A2-7D5A346FA665}" srcId="{FC147D94-ACE4-4F4F-ACA9-FD5D9FAE4DFF}" destId="{6983E055-E613-4DA9-A3FD-3C2A3C898FFE}" srcOrd="2" destOrd="0" parTransId="{6304C3B0-7279-4FD9-88E4-37CAF3C85E07}" sibTransId="{1FDB2363-7D11-4EF0-A9F6-712DAEEB7F86}"/>
    <dgm:cxn modelId="{7B4A7EC1-446D-42FE-8169-477018C90A7B}" type="presOf" srcId="{6983E055-E613-4DA9-A3FD-3C2A3C898FFE}" destId="{DBFC5F6C-E9FD-4088-A5BE-2382A52141F4}" srcOrd="0" destOrd="0" presId="urn:microsoft.com/office/officeart/2005/8/layout/process1"/>
    <dgm:cxn modelId="{7F9406C4-AC6C-4244-AD48-36F522C3313E}" type="presOf" srcId="{0766412F-9F76-4863-9ED2-25C3C7C573BC}" destId="{A12B9472-8C1B-4F3E-ABFB-051962C4EBBF}" srcOrd="0" destOrd="0" presId="urn:microsoft.com/office/officeart/2005/8/layout/process1"/>
    <dgm:cxn modelId="{C2632ED5-6BDB-4B6D-8612-E9C6D579367C}" type="presOf" srcId="{E00D62A3-CDD8-4F74-968C-FEF52EDE9FCB}" destId="{FE1D8DC2-07EC-476D-AF64-DCAEEF6247DF}" srcOrd="0" destOrd="0" presId="urn:microsoft.com/office/officeart/2005/8/layout/process1"/>
    <dgm:cxn modelId="{BD552BDD-D2C5-43E2-9EB1-5F7FD8CE46C7}" type="presOf" srcId="{FC147D94-ACE4-4F4F-ACA9-FD5D9FAE4DFF}" destId="{FC124D05-371C-4A90-8630-4D8DA8BABBD2}" srcOrd="0" destOrd="0" presId="urn:microsoft.com/office/officeart/2005/8/layout/process1"/>
    <dgm:cxn modelId="{0B24DBFD-B862-4CA1-B2A7-DF30BE3AE6F6}" type="presOf" srcId="{C2C1850A-06E9-4BCE-8654-E24D46230C92}" destId="{5ED80D1A-6EE8-46C5-86D2-C6175D5E7F70}" srcOrd="1" destOrd="0" presId="urn:microsoft.com/office/officeart/2005/8/layout/process1"/>
    <dgm:cxn modelId="{3ED53487-644C-4D3B-89E0-EB679A1471C8}" type="presParOf" srcId="{FC124D05-371C-4A90-8630-4D8DA8BABBD2}" destId="{87713B65-E332-4968-8950-305503A30E93}" srcOrd="0" destOrd="0" presId="urn:microsoft.com/office/officeart/2005/8/layout/process1"/>
    <dgm:cxn modelId="{43CB9722-34C4-40EC-A49F-D7BA2C802F7F}" type="presParOf" srcId="{FC124D05-371C-4A90-8630-4D8DA8BABBD2}" destId="{CA0A60E3-BF77-40CD-846C-AA475341D160}" srcOrd="1" destOrd="0" presId="urn:microsoft.com/office/officeart/2005/8/layout/process1"/>
    <dgm:cxn modelId="{46231277-DFA4-4961-B4DD-D347AFA8FB12}" type="presParOf" srcId="{CA0A60E3-BF77-40CD-846C-AA475341D160}" destId="{5ED80D1A-6EE8-46C5-86D2-C6175D5E7F70}" srcOrd="0" destOrd="0" presId="urn:microsoft.com/office/officeart/2005/8/layout/process1"/>
    <dgm:cxn modelId="{D63E54E3-AC6A-423B-AE0A-F770DEEDBD2B}" type="presParOf" srcId="{FC124D05-371C-4A90-8630-4D8DA8BABBD2}" destId="{A12B9472-8C1B-4F3E-ABFB-051962C4EBBF}" srcOrd="2" destOrd="0" presId="urn:microsoft.com/office/officeart/2005/8/layout/process1"/>
    <dgm:cxn modelId="{0D228F52-CE65-447D-BBC3-035F0B68CE3D}" type="presParOf" srcId="{FC124D05-371C-4A90-8630-4D8DA8BABBD2}" destId="{FE1D8DC2-07EC-476D-AF64-DCAEEF6247DF}" srcOrd="3" destOrd="0" presId="urn:microsoft.com/office/officeart/2005/8/layout/process1"/>
    <dgm:cxn modelId="{F1CA391B-9FF3-4161-8E49-CE72DF14423F}" type="presParOf" srcId="{FE1D8DC2-07EC-476D-AF64-DCAEEF6247DF}" destId="{021FF519-CC90-4A5B-9E0E-7865F0417FFF}" srcOrd="0" destOrd="0" presId="urn:microsoft.com/office/officeart/2005/8/layout/process1"/>
    <dgm:cxn modelId="{26102964-68D1-4D30-A504-E45339086B01}" type="presParOf" srcId="{FC124D05-371C-4A90-8630-4D8DA8BABBD2}" destId="{DBFC5F6C-E9FD-4088-A5BE-2382A52141F4}"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147D94-ACE4-4F4F-ACA9-FD5D9FAE4DFF}" type="doc">
      <dgm:prSet loTypeId="urn:microsoft.com/office/officeart/2005/8/layout/process1" loCatId="process" qsTypeId="urn:microsoft.com/office/officeart/2005/8/quickstyle/simple3" qsCatId="simple" csTypeId="urn:microsoft.com/office/officeart/2005/8/colors/accent1_2" csCatId="accent1" phldr="1"/>
      <dgm:spPr/>
      <dgm:t>
        <a:bodyPr/>
        <a:lstStyle/>
        <a:p>
          <a:endParaRPr lang="pt-BR"/>
        </a:p>
      </dgm:t>
    </dgm:pt>
    <dgm:pt modelId="{00E003E5-E799-48D3-9663-0EEDA7A31A15}">
      <dgm:prSet phldrT="[Texto]" custT="1"/>
      <dgm:spPr>
        <a:solidFill>
          <a:srgbClr val="3399FF"/>
        </a:solidFill>
        <a:ln w="19050">
          <a:solidFill>
            <a:schemeClr val="tx1"/>
          </a:solidFill>
        </a:ln>
      </dgm:spPr>
      <dgm:t>
        <a:bodyPr/>
        <a:lstStyle/>
        <a:p>
          <a:pPr>
            <a:spcAft>
              <a:spcPts val="0"/>
            </a:spcAft>
          </a:pPr>
          <a:r>
            <a:rPr lang="pt-BR" sz="1500" dirty="0">
              <a:latin typeface="Corbel" panose="020B0503020204020204" pitchFamily="34" charset="0"/>
              <a:ea typeface="Open Sans" panose="020B0606030504020204" pitchFamily="34" charset="0"/>
              <a:cs typeface="Arial" panose="020B0604020202020204" pitchFamily="34" charset="0"/>
            </a:rPr>
            <a:t>Receita mensal </a:t>
          </a:r>
        </a:p>
        <a:p>
          <a:pPr>
            <a:spcAft>
              <a:spcPts val="0"/>
            </a:spcAft>
          </a:pPr>
          <a:r>
            <a:rPr lang="pt-BR" sz="1500" dirty="0">
              <a:latin typeface="Corbel" panose="020B0503020204020204" pitchFamily="34" charset="0"/>
              <a:ea typeface="Open Sans" panose="020B0606030504020204" pitchFamily="34" charset="0"/>
              <a:cs typeface="Arial" panose="020B0604020202020204" pitchFamily="34" charset="0"/>
            </a:rPr>
            <a:t>R$ 100.000</a:t>
          </a:r>
        </a:p>
      </dgm:t>
    </dgm:pt>
    <dgm:pt modelId="{8316C636-23D0-4BDE-B2E9-A93074C69745}" type="parTrans" cxnId="{97789E2B-3CA8-4FA9-9629-558DCDCA82AB}">
      <dgm:prSet/>
      <dgm:spPr/>
      <dgm:t>
        <a:bodyPr/>
        <a:lstStyle/>
        <a:p>
          <a:endParaRPr lang="pt-BR" sz="1700">
            <a:latin typeface="Corbel" panose="020B0503020204020204" pitchFamily="34" charset="0"/>
          </a:endParaRPr>
        </a:p>
      </dgm:t>
    </dgm:pt>
    <dgm:pt modelId="{C2C1850A-06E9-4BCE-8654-E24D46230C92}" type="sibTrans" cxnId="{97789E2B-3CA8-4FA9-9629-558DCDCA82AB}">
      <dgm:prSet custT="1"/>
      <dgm:spPr>
        <a:solidFill>
          <a:schemeClr val="tx1"/>
        </a:solidFill>
        <a:ln>
          <a:solidFill>
            <a:srgbClr val="000000"/>
          </a:solidFill>
        </a:ln>
      </dgm:spPr>
      <dgm:t>
        <a:bodyPr/>
        <a:lstStyle/>
        <a:p>
          <a:endParaRPr lang="pt-BR" sz="1700">
            <a:latin typeface="Corbel" panose="020B0503020204020204" pitchFamily="34" charset="0"/>
          </a:endParaRPr>
        </a:p>
      </dgm:t>
    </dgm:pt>
    <dgm:pt modelId="{0766412F-9F76-4863-9ED2-25C3C7C573BC}">
      <dgm:prSet phldrT="[Texto]" custT="1"/>
      <dgm:spPr>
        <a:solidFill>
          <a:srgbClr val="3399FF"/>
        </a:solidFill>
        <a:ln w="19050">
          <a:solidFill>
            <a:schemeClr val="tx1"/>
          </a:solidFill>
        </a:ln>
      </dgm:spPr>
      <dgm:t>
        <a:bodyPr/>
        <a:lstStyle/>
        <a:p>
          <a:pPr>
            <a:spcAft>
              <a:spcPts val="0"/>
            </a:spcAft>
          </a:pPr>
          <a:r>
            <a:rPr lang="pt-BR" sz="1500" dirty="0">
              <a:latin typeface="Corbel" panose="020B0503020204020204" pitchFamily="34" charset="0"/>
              <a:ea typeface="Open Sans" panose="020B0606030504020204" pitchFamily="34" charset="0"/>
              <a:cs typeface="Arial" panose="020B0604020202020204" pitchFamily="34" charset="0"/>
            </a:rPr>
            <a:t>Alíquota efetiva</a:t>
          </a:r>
        </a:p>
        <a:p>
          <a:pPr>
            <a:spcAft>
              <a:spcPts val="0"/>
            </a:spcAft>
          </a:pPr>
          <a:r>
            <a:rPr lang="pt-BR" sz="1500" dirty="0">
              <a:latin typeface="Corbel" panose="020B0503020204020204" pitchFamily="34" charset="0"/>
              <a:ea typeface="Open Sans" panose="020B0606030504020204" pitchFamily="34" charset="0"/>
              <a:cs typeface="Arial" panose="020B0604020202020204" pitchFamily="34" charset="0"/>
            </a:rPr>
            <a:t>10,69%</a:t>
          </a:r>
        </a:p>
        <a:p>
          <a:pPr>
            <a:spcAft>
              <a:spcPts val="0"/>
            </a:spcAft>
          </a:pPr>
          <a:r>
            <a:rPr lang="pt-BR" sz="1300" dirty="0">
              <a:latin typeface="Corbel" panose="020B0503020204020204" pitchFamily="34" charset="0"/>
              <a:ea typeface="Open Sans" panose="020B0606030504020204" pitchFamily="34" charset="0"/>
              <a:cs typeface="Arial" panose="020B0604020202020204" pitchFamily="34" charset="0"/>
            </a:rPr>
            <a:t>(cumulativo)</a:t>
          </a:r>
          <a:endParaRPr lang="pt-BR" sz="1300" dirty="0">
            <a:solidFill>
              <a:schemeClr val="tx1"/>
            </a:solidFill>
            <a:latin typeface="Corbel" panose="020B0503020204020204" pitchFamily="34" charset="0"/>
            <a:ea typeface="Open Sans" panose="020B0606030504020204" pitchFamily="34" charset="0"/>
            <a:cs typeface="Arial" panose="020B0604020202020204" pitchFamily="34" charset="0"/>
          </a:endParaRPr>
        </a:p>
      </dgm:t>
    </dgm:pt>
    <dgm:pt modelId="{C50FE353-98F9-4166-8099-1DBD95145CBD}" type="parTrans" cxnId="{5C96052E-D97E-481E-871A-EEBA942FDF4A}">
      <dgm:prSet/>
      <dgm:spPr/>
      <dgm:t>
        <a:bodyPr/>
        <a:lstStyle/>
        <a:p>
          <a:endParaRPr lang="pt-BR" sz="1700">
            <a:latin typeface="Corbel" panose="020B0503020204020204" pitchFamily="34" charset="0"/>
          </a:endParaRPr>
        </a:p>
      </dgm:t>
    </dgm:pt>
    <dgm:pt modelId="{E00D62A3-CDD8-4F74-968C-FEF52EDE9FCB}" type="sibTrans" cxnId="{5C96052E-D97E-481E-871A-EEBA942FDF4A}">
      <dgm:prSet custT="1"/>
      <dgm:spPr>
        <a:solidFill>
          <a:schemeClr val="tx1"/>
        </a:solidFill>
        <a:ln>
          <a:solidFill>
            <a:srgbClr val="000000"/>
          </a:solidFill>
        </a:ln>
      </dgm:spPr>
      <dgm:t>
        <a:bodyPr/>
        <a:lstStyle/>
        <a:p>
          <a:endParaRPr lang="pt-BR" sz="1700">
            <a:latin typeface="Corbel" panose="020B0503020204020204" pitchFamily="34" charset="0"/>
          </a:endParaRPr>
        </a:p>
      </dgm:t>
    </dgm:pt>
    <dgm:pt modelId="{6983E055-E613-4DA9-A3FD-3C2A3C898FFE}">
      <dgm:prSet phldrT="[Texto]" custT="1"/>
      <dgm:spPr>
        <a:solidFill>
          <a:srgbClr val="3399FF"/>
        </a:solidFill>
        <a:ln w="19050">
          <a:solidFill>
            <a:srgbClr val="000000"/>
          </a:solidFill>
        </a:ln>
      </dgm:spPr>
      <dgm:t>
        <a:bodyPr/>
        <a:lstStyle/>
        <a:p>
          <a:r>
            <a:rPr lang="pt-BR" sz="1500" b="1" dirty="0">
              <a:latin typeface="Corbel" panose="020B0503020204020204" pitchFamily="34" charset="0"/>
              <a:ea typeface="Open Sans" panose="020B0606030504020204" pitchFamily="34" charset="0"/>
              <a:cs typeface="Arial" panose="020B0604020202020204" pitchFamily="34" charset="0"/>
            </a:rPr>
            <a:t>SN: R$ 10.685,00</a:t>
          </a:r>
        </a:p>
      </dgm:t>
    </dgm:pt>
    <dgm:pt modelId="{6304C3B0-7279-4FD9-88E4-37CAF3C85E07}" type="parTrans" cxnId="{5E964D9A-C0F6-4006-85A2-7D5A346FA665}">
      <dgm:prSet/>
      <dgm:spPr/>
      <dgm:t>
        <a:bodyPr/>
        <a:lstStyle/>
        <a:p>
          <a:endParaRPr lang="pt-BR" sz="1700">
            <a:latin typeface="Corbel" panose="020B0503020204020204" pitchFamily="34" charset="0"/>
          </a:endParaRPr>
        </a:p>
      </dgm:t>
    </dgm:pt>
    <dgm:pt modelId="{1FDB2363-7D11-4EF0-A9F6-712DAEEB7F86}" type="sibTrans" cxnId="{5E964D9A-C0F6-4006-85A2-7D5A346FA665}">
      <dgm:prSet/>
      <dgm:spPr/>
      <dgm:t>
        <a:bodyPr/>
        <a:lstStyle/>
        <a:p>
          <a:endParaRPr lang="pt-BR" sz="1700">
            <a:latin typeface="Corbel" panose="020B0503020204020204" pitchFamily="34" charset="0"/>
          </a:endParaRPr>
        </a:p>
      </dgm:t>
    </dgm:pt>
    <dgm:pt modelId="{FC124D05-371C-4A90-8630-4D8DA8BABBD2}" type="pres">
      <dgm:prSet presAssocID="{FC147D94-ACE4-4F4F-ACA9-FD5D9FAE4DFF}" presName="Name0" presStyleCnt="0">
        <dgm:presLayoutVars>
          <dgm:dir/>
          <dgm:resizeHandles val="exact"/>
        </dgm:presLayoutVars>
      </dgm:prSet>
      <dgm:spPr/>
    </dgm:pt>
    <dgm:pt modelId="{87713B65-E332-4968-8950-305503A30E93}" type="pres">
      <dgm:prSet presAssocID="{00E003E5-E799-48D3-9663-0EEDA7A31A15}" presName="node" presStyleLbl="node1" presStyleIdx="0" presStyleCnt="3">
        <dgm:presLayoutVars>
          <dgm:bulletEnabled val="1"/>
        </dgm:presLayoutVars>
      </dgm:prSet>
      <dgm:spPr/>
    </dgm:pt>
    <dgm:pt modelId="{CA0A60E3-BF77-40CD-846C-AA475341D160}" type="pres">
      <dgm:prSet presAssocID="{C2C1850A-06E9-4BCE-8654-E24D46230C92}" presName="sibTrans" presStyleLbl="sibTrans2D1" presStyleIdx="0" presStyleCnt="2"/>
      <dgm:spPr/>
    </dgm:pt>
    <dgm:pt modelId="{5ED80D1A-6EE8-46C5-86D2-C6175D5E7F70}" type="pres">
      <dgm:prSet presAssocID="{C2C1850A-06E9-4BCE-8654-E24D46230C92}" presName="connectorText" presStyleLbl="sibTrans2D1" presStyleIdx="0" presStyleCnt="2"/>
      <dgm:spPr/>
    </dgm:pt>
    <dgm:pt modelId="{A12B9472-8C1B-4F3E-ABFB-051962C4EBBF}" type="pres">
      <dgm:prSet presAssocID="{0766412F-9F76-4863-9ED2-25C3C7C573BC}" presName="node" presStyleLbl="node1" presStyleIdx="1" presStyleCnt="3" custScaleX="114500">
        <dgm:presLayoutVars>
          <dgm:bulletEnabled val="1"/>
        </dgm:presLayoutVars>
      </dgm:prSet>
      <dgm:spPr/>
    </dgm:pt>
    <dgm:pt modelId="{FE1D8DC2-07EC-476D-AF64-DCAEEF6247DF}" type="pres">
      <dgm:prSet presAssocID="{E00D62A3-CDD8-4F74-968C-FEF52EDE9FCB}" presName="sibTrans" presStyleLbl="sibTrans2D1" presStyleIdx="1" presStyleCnt="2"/>
      <dgm:spPr/>
    </dgm:pt>
    <dgm:pt modelId="{021FF519-CC90-4A5B-9E0E-7865F0417FFF}" type="pres">
      <dgm:prSet presAssocID="{E00D62A3-CDD8-4F74-968C-FEF52EDE9FCB}" presName="connectorText" presStyleLbl="sibTrans2D1" presStyleIdx="1" presStyleCnt="2"/>
      <dgm:spPr/>
    </dgm:pt>
    <dgm:pt modelId="{DBFC5F6C-E9FD-4088-A5BE-2382A52141F4}" type="pres">
      <dgm:prSet presAssocID="{6983E055-E613-4DA9-A3FD-3C2A3C898FFE}" presName="node" presStyleLbl="node1" presStyleIdx="2" presStyleCnt="3" custScaleX="143410" custScaleY="108756">
        <dgm:presLayoutVars>
          <dgm:bulletEnabled val="1"/>
        </dgm:presLayoutVars>
      </dgm:prSet>
      <dgm:spPr/>
    </dgm:pt>
  </dgm:ptLst>
  <dgm:cxnLst>
    <dgm:cxn modelId="{A781D510-69B0-4333-A107-6D74BF1EB774}" type="presOf" srcId="{C2C1850A-06E9-4BCE-8654-E24D46230C92}" destId="{CA0A60E3-BF77-40CD-846C-AA475341D160}" srcOrd="0" destOrd="0" presId="urn:microsoft.com/office/officeart/2005/8/layout/process1"/>
    <dgm:cxn modelId="{97789E2B-3CA8-4FA9-9629-558DCDCA82AB}" srcId="{FC147D94-ACE4-4F4F-ACA9-FD5D9FAE4DFF}" destId="{00E003E5-E799-48D3-9663-0EEDA7A31A15}" srcOrd="0" destOrd="0" parTransId="{8316C636-23D0-4BDE-B2E9-A93074C69745}" sibTransId="{C2C1850A-06E9-4BCE-8654-E24D46230C92}"/>
    <dgm:cxn modelId="{5C96052E-D97E-481E-871A-EEBA942FDF4A}" srcId="{FC147D94-ACE4-4F4F-ACA9-FD5D9FAE4DFF}" destId="{0766412F-9F76-4863-9ED2-25C3C7C573BC}" srcOrd="1" destOrd="0" parTransId="{C50FE353-98F9-4166-8099-1DBD95145CBD}" sibTransId="{E00D62A3-CDD8-4F74-968C-FEF52EDE9FCB}"/>
    <dgm:cxn modelId="{22BFF42F-CE3A-40A7-88EB-774770D77086}" type="presOf" srcId="{E00D62A3-CDD8-4F74-968C-FEF52EDE9FCB}" destId="{021FF519-CC90-4A5B-9E0E-7865F0417FFF}" srcOrd="1" destOrd="0" presId="urn:microsoft.com/office/officeart/2005/8/layout/process1"/>
    <dgm:cxn modelId="{642EC95F-BC6B-4DAD-9E24-5224401DD1DF}" type="presOf" srcId="{00E003E5-E799-48D3-9663-0EEDA7A31A15}" destId="{87713B65-E332-4968-8950-305503A30E93}" srcOrd="0" destOrd="0" presId="urn:microsoft.com/office/officeart/2005/8/layout/process1"/>
    <dgm:cxn modelId="{5E964D9A-C0F6-4006-85A2-7D5A346FA665}" srcId="{FC147D94-ACE4-4F4F-ACA9-FD5D9FAE4DFF}" destId="{6983E055-E613-4DA9-A3FD-3C2A3C898FFE}" srcOrd="2" destOrd="0" parTransId="{6304C3B0-7279-4FD9-88E4-37CAF3C85E07}" sibTransId="{1FDB2363-7D11-4EF0-A9F6-712DAEEB7F86}"/>
    <dgm:cxn modelId="{7B4A7EC1-446D-42FE-8169-477018C90A7B}" type="presOf" srcId="{6983E055-E613-4DA9-A3FD-3C2A3C898FFE}" destId="{DBFC5F6C-E9FD-4088-A5BE-2382A52141F4}" srcOrd="0" destOrd="0" presId="urn:microsoft.com/office/officeart/2005/8/layout/process1"/>
    <dgm:cxn modelId="{7F9406C4-AC6C-4244-AD48-36F522C3313E}" type="presOf" srcId="{0766412F-9F76-4863-9ED2-25C3C7C573BC}" destId="{A12B9472-8C1B-4F3E-ABFB-051962C4EBBF}" srcOrd="0" destOrd="0" presId="urn:microsoft.com/office/officeart/2005/8/layout/process1"/>
    <dgm:cxn modelId="{C2632ED5-6BDB-4B6D-8612-E9C6D579367C}" type="presOf" srcId="{E00D62A3-CDD8-4F74-968C-FEF52EDE9FCB}" destId="{FE1D8DC2-07EC-476D-AF64-DCAEEF6247DF}" srcOrd="0" destOrd="0" presId="urn:microsoft.com/office/officeart/2005/8/layout/process1"/>
    <dgm:cxn modelId="{BD552BDD-D2C5-43E2-9EB1-5F7FD8CE46C7}" type="presOf" srcId="{FC147D94-ACE4-4F4F-ACA9-FD5D9FAE4DFF}" destId="{FC124D05-371C-4A90-8630-4D8DA8BABBD2}" srcOrd="0" destOrd="0" presId="urn:microsoft.com/office/officeart/2005/8/layout/process1"/>
    <dgm:cxn modelId="{0B24DBFD-B862-4CA1-B2A7-DF30BE3AE6F6}" type="presOf" srcId="{C2C1850A-06E9-4BCE-8654-E24D46230C92}" destId="{5ED80D1A-6EE8-46C5-86D2-C6175D5E7F70}" srcOrd="1" destOrd="0" presId="urn:microsoft.com/office/officeart/2005/8/layout/process1"/>
    <dgm:cxn modelId="{3ED53487-644C-4D3B-89E0-EB679A1471C8}" type="presParOf" srcId="{FC124D05-371C-4A90-8630-4D8DA8BABBD2}" destId="{87713B65-E332-4968-8950-305503A30E93}" srcOrd="0" destOrd="0" presId="urn:microsoft.com/office/officeart/2005/8/layout/process1"/>
    <dgm:cxn modelId="{43CB9722-34C4-40EC-A49F-D7BA2C802F7F}" type="presParOf" srcId="{FC124D05-371C-4A90-8630-4D8DA8BABBD2}" destId="{CA0A60E3-BF77-40CD-846C-AA475341D160}" srcOrd="1" destOrd="0" presId="urn:microsoft.com/office/officeart/2005/8/layout/process1"/>
    <dgm:cxn modelId="{46231277-DFA4-4961-B4DD-D347AFA8FB12}" type="presParOf" srcId="{CA0A60E3-BF77-40CD-846C-AA475341D160}" destId="{5ED80D1A-6EE8-46C5-86D2-C6175D5E7F70}" srcOrd="0" destOrd="0" presId="urn:microsoft.com/office/officeart/2005/8/layout/process1"/>
    <dgm:cxn modelId="{D63E54E3-AC6A-423B-AE0A-F770DEEDBD2B}" type="presParOf" srcId="{FC124D05-371C-4A90-8630-4D8DA8BABBD2}" destId="{A12B9472-8C1B-4F3E-ABFB-051962C4EBBF}" srcOrd="2" destOrd="0" presId="urn:microsoft.com/office/officeart/2005/8/layout/process1"/>
    <dgm:cxn modelId="{0D228F52-CE65-447D-BBC3-035F0B68CE3D}" type="presParOf" srcId="{FC124D05-371C-4A90-8630-4D8DA8BABBD2}" destId="{FE1D8DC2-07EC-476D-AF64-DCAEEF6247DF}" srcOrd="3" destOrd="0" presId="urn:microsoft.com/office/officeart/2005/8/layout/process1"/>
    <dgm:cxn modelId="{F1CA391B-9FF3-4161-8E49-CE72DF14423F}" type="presParOf" srcId="{FE1D8DC2-07EC-476D-AF64-DCAEEF6247DF}" destId="{021FF519-CC90-4A5B-9E0E-7865F0417FFF}" srcOrd="0" destOrd="0" presId="urn:microsoft.com/office/officeart/2005/8/layout/process1"/>
    <dgm:cxn modelId="{26102964-68D1-4D30-A504-E45339086B01}" type="presParOf" srcId="{FC124D05-371C-4A90-8630-4D8DA8BABBD2}" destId="{DBFC5F6C-E9FD-4088-A5BE-2382A52141F4}" srcOrd="4"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713B65-E332-4968-8950-305503A30E93}">
      <dsp:nvSpPr>
        <dsp:cNvPr id="0" name=""/>
        <dsp:cNvSpPr/>
      </dsp:nvSpPr>
      <dsp:spPr>
        <a:xfrm>
          <a:off x="4696" y="258416"/>
          <a:ext cx="1583670" cy="951131"/>
        </a:xfrm>
        <a:prstGeom prst="roundRect">
          <a:avLst>
            <a:gd name="adj" fmla="val 10000"/>
          </a:avLst>
        </a:prstGeom>
        <a:solidFill>
          <a:srgbClr val="3399FF"/>
        </a:solidFill>
        <a:ln w="19050">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ts val="0"/>
            </a:spcAft>
            <a:buNone/>
          </a:pPr>
          <a:r>
            <a:rPr lang="pt-BR" sz="1500" kern="1200" dirty="0">
              <a:latin typeface="Corbel" panose="020B0503020204020204" pitchFamily="34" charset="0"/>
              <a:ea typeface="Open Sans" panose="020B0606030504020204" pitchFamily="34" charset="0"/>
              <a:cs typeface="Arial" panose="020B0604020202020204" pitchFamily="34" charset="0"/>
            </a:rPr>
            <a:t>Receita mensal </a:t>
          </a:r>
        </a:p>
        <a:p>
          <a:pPr marL="0" lvl="0" indent="0" algn="ctr" defTabSz="666750">
            <a:lnSpc>
              <a:spcPct val="90000"/>
            </a:lnSpc>
            <a:spcBef>
              <a:spcPct val="0"/>
            </a:spcBef>
            <a:spcAft>
              <a:spcPts val="0"/>
            </a:spcAft>
            <a:buNone/>
          </a:pPr>
          <a:r>
            <a:rPr lang="pt-BR" sz="1500" kern="1200" dirty="0">
              <a:latin typeface="Corbel" panose="020B0503020204020204" pitchFamily="34" charset="0"/>
              <a:ea typeface="Open Sans" panose="020B0606030504020204" pitchFamily="34" charset="0"/>
              <a:cs typeface="Arial" panose="020B0604020202020204" pitchFamily="34" charset="0"/>
            </a:rPr>
            <a:t>R$ 25.000</a:t>
          </a:r>
        </a:p>
      </dsp:txBody>
      <dsp:txXfrm>
        <a:off x="32554" y="286274"/>
        <a:ext cx="1527954" cy="895415"/>
      </dsp:txXfrm>
    </dsp:sp>
    <dsp:sp modelId="{CA0A60E3-BF77-40CD-846C-AA475341D160}">
      <dsp:nvSpPr>
        <dsp:cNvPr id="0" name=""/>
        <dsp:cNvSpPr/>
      </dsp:nvSpPr>
      <dsp:spPr>
        <a:xfrm>
          <a:off x="1746733" y="537606"/>
          <a:ext cx="335738" cy="392750"/>
        </a:xfrm>
        <a:prstGeom prst="rightArrow">
          <a:avLst>
            <a:gd name="adj1" fmla="val 60000"/>
            <a:gd name="adj2" fmla="val 50000"/>
          </a:avLst>
        </a:prstGeom>
        <a:solidFill>
          <a:schemeClr val="tx1"/>
        </a:solidFill>
        <a:ln>
          <a:solidFill>
            <a:srgbClr val="000000"/>
          </a:solid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pt-BR" sz="1700" kern="1200">
            <a:latin typeface="Corbel" panose="020B0503020204020204" pitchFamily="34" charset="0"/>
          </a:endParaRPr>
        </a:p>
      </dsp:txBody>
      <dsp:txXfrm>
        <a:off x="1746733" y="616156"/>
        <a:ext cx="235017" cy="235650"/>
      </dsp:txXfrm>
    </dsp:sp>
    <dsp:sp modelId="{A12B9472-8C1B-4F3E-ABFB-051962C4EBBF}">
      <dsp:nvSpPr>
        <dsp:cNvPr id="0" name=""/>
        <dsp:cNvSpPr/>
      </dsp:nvSpPr>
      <dsp:spPr>
        <a:xfrm>
          <a:off x="2221834" y="258416"/>
          <a:ext cx="1813302" cy="951131"/>
        </a:xfrm>
        <a:prstGeom prst="roundRect">
          <a:avLst>
            <a:gd name="adj" fmla="val 10000"/>
          </a:avLst>
        </a:prstGeom>
        <a:solidFill>
          <a:srgbClr val="3399FF"/>
        </a:solidFill>
        <a:ln w="19050">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ts val="0"/>
            </a:spcAft>
            <a:buNone/>
          </a:pPr>
          <a:r>
            <a:rPr lang="pt-BR" sz="1500" kern="1200" dirty="0">
              <a:solidFill>
                <a:schemeClr val="tx1"/>
              </a:solidFill>
              <a:latin typeface="Corbel" panose="020B0503020204020204" pitchFamily="34" charset="0"/>
              <a:ea typeface="Open Sans" panose="020B0606030504020204" pitchFamily="34" charset="0"/>
              <a:cs typeface="Arial" panose="020B0604020202020204" pitchFamily="34" charset="0"/>
            </a:rPr>
            <a:t>Alíquotas</a:t>
          </a:r>
        </a:p>
        <a:p>
          <a:pPr marL="0" lvl="0" indent="0" algn="ctr" defTabSz="666750">
            <a:lnSpc>
              <a:spcPct val="90000"/>
            </a:lnSpc>
            <a:spcBef>
              <a:spcPct val="0"/>
            </a:spcBef>
            <a:spcAft>
              <a:spcPts val="0"/>
            </a:spcAft>
            <a:buNone/>
          </a:pPr>
          <a:r>
            <a:rPr lang="pt-BR" sz="1500" kern="1200" dirty="0">
              <a:solidFill>
                <a:schemeClr val="tx1"/>
              </a:solidFill>
              <a:latin typeface="Corbel" panose="020B0503020204020204" pitchFamily="34" charset="0"/>
              <a:ea typeface="Open Sans" panose="020B0606030504020204" pitchFamily="34" charset="0"/>
              <a:cs typeface="Arial" panose="020B0604020202020204" pitchFamily="34" charset="0"/>
            </a:rPr>
            <a:t>4,11% SN </a:t>
          </a:r>
          <a:r>
            <a:rPr lang="pt-BR" sz="1300" kern="1200" dirty="0">
              <a:solidFill>
                <a:schemeClr val="tx1"/>
              </a:solidFill>
              <a:latin typeface="Corbel" panose="020B0503020204020204" pitchFamily="34" charset="0"/>
              <a:ea typeface="Open Sans" panose="020B0606030504020204" pitchFamily="34" charset="0"/>
              <a:cs typeface="Arial" panose="020B0604020202020204" pitchFamily="34" charset="0"/>
            </a:rPr>
            <a:t>(cum)</a:t>
          </a:r>
        </a:p>
        <a:p>
          <a:pPr marL="0" lvl="0" indent="0" algn="ctr" defTabSz="666750">
            <a:lnSpc>
              <a:spcPct val="90000"/>
            </a:lnSpc>
            <a:spcBef>
              <a:spcPct val="0"/>
            </a:spcBef>
            <a:spcAft>
              <a:spcPts val="0"/>
            </a:spcAft>
            <a:buNone/>
          </a:pPr>
          <a:r>
            <a:rPr lang="pt-BR" sz="1500" kern="1200" dirty="0">
              <a:solidFill>
                <a:schemeClr val="tx1"/>
              </a:solidFill>
              <a:latin typeface="Corbel" panose="020B0503020204020204" pitchFamily="34" charset="0"/>
              <a:ea typeface="Open Sans" panose="020B0606030504020204" pitchFamily="34" charset="0"/>
              <a:cs typeface="Arial" panose="020B0604020202020204" pitchFamily="34" charset="0"/>
            </a:rPr>
            <a:t>28% IBS/CBS </a:t>
          </a:r>
          <a:r>
            <a:rPr lang="pt-BR" sz="1300" kern="1200" dirty="0">
              <a:solidFill>
                <a:schemeClr val="tx1"/>
              </a:solidFill>
              <a:latin typeface="Corbel" panose="020B0503020204020204" pitchFamily="34" charset="0"/>
              <a:ea typeface="Open Sans" panose="020B0606030504020204" pitchFamily="34" charset="0"/>
              <a:cs typeface="Arial" panose="020B0604020202020204" pitchFamily="34" charset="0"/>
            </a:rPr>
            <a:t>(ñ cum)</a:t>
          </a:r>
        </a:p>
      </dsp:txBody>
      <dsp:txXfrm>
        <a:off x="2249692" y="286274"/>
        <a:ext cx="1757586" cy="895415"/>
      </dsp:txXfrm>
    </dsp:sp>
    <dsp:sp modelId="{FE1D8DC2-07EC-476D-AF64-DCAEEF6247DF}">
      <dsp:nvSpPr>
        <dsp:cNvPr id="0" name=""/>
        <dsp:cNvSpPr/>
      </dsp:nvSpPr>
      <dsp:spPr>
        <a:xfrm>
          <a:off x="4193504" y="537606"/>
          <a:ext cx="335738" cy="392750"/>
        </a:xfrm>
        <a:prstGeom prst="rightArrow">
          <a:avLst>
            <a:gd name="adj1" fmla="val 60000"/>
            <a:gd name="adj2" fmla="val 50000"/>
          </a:avLst>
        </a:prstGeom>
        <a:solidFill>
          <a:schemeClr val="tx1"/>
        </a:solidFill>
        <a:ln>
          <a:solidFill>
            <a:srgbClr val="000000"/>
          </a:solid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pt-BR" sz="1700" kern="1200">
            <a:latin typeface="Corbel" panose="020B0503020204020204" pitchFamily="34" charset="0"/>
          </a:endParaRPr>
        </a:p>
      </dsp:txBody>
      <dsp:txXfrm>
        <a:off x="4193504" y="616156"/>
        <a:ext cx="235017" cy="235650"/>
      </dsp:txXfrm>
    </dsp:sp>
    <dsp:sp modelId="{DBFC5F6C-E9FD-4088-A5BE-2382A52141F4}">
      <dsp:nvSpPr>
        <dsp:cNvPr id="0" name=""/>
        <dsp:cNvSpPr/>
      </dsp:nvSpPr>
      <dsp:spPr>
        <a:xfrm>
          <a:off x="4668605" y="216775"/>
          <a:ext cx="2271141" cy="1034412"/>
        </a:xfrm>
        <a:prstGeom prst="roundRect">
          <a:avLst>
            <a:gd name="adj" fmla="val 10000"/>
          </a:avLst>
        </a:prstGeom>
        <a:solidFill>
          <a:srgbClr val="3399FF"/>
        </a:solidFill>
        <a:ln w="19050">
          <a:solidFill>
            <a:srgbClr val="00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t-BR" sz="1500" b="1" kern="1200" dirty="0">
              <a:latin typeface="Corbel" panose="020B0503020204020204" pitchFamily="34" charset="0"/>
              <a:ea typeface="Open Sans" panose="020B0606030504020204" pitchFamily="34" charset="0"/>
              <a:cs typeface="Arial" panose="020B0604020202020204" pitchFamily="34" charset="0"/>
            </a:rPr>
            <a:t>SN:</a:t>
          </a:r>
          <a:r>
            <a:rPr lang="pt-BR" sz="1500" b="0" kern="1200" dirty="0">
              <a:latin typeface="Corbel" panose="020B0503020204020204" pitchFamily="34" charset="0"/>
              <a:ea typeface="Open Sans" panose="020B0606030504020204" pitchFamily="34" charset="0"/>
              <a:cs typeface="Arial" panose="020B0604020202020204" pitchFamily="34" charset="0"/>
            </a:rPr>
            <a:t> R$ 1.028,18</a:t>
          </a:r>
          <a:endParaRPr lang="pt-BR" sz="1500" b="1" kern="1200" dirty="0">
            <a:latin typeface="Corbel" panose="020B0503020204020204" pitchFamily="34" charset="0"/>
            <a:ea typeface="Open Sans" panose="020B0606030504020204" pitchFamily="34" charset="0"/>
            <a:cs typeface="Arial" panose="020B0604020202020204" pitchFamily="34" charset="0"/>
          </a:endParaRPr>
        </a:p>
        <a:p>
          <a:pPr marL="0" lvl="0" indent="0" algn="ctr" defTabSz="666750">
            <a:lnSpc>
              <a:spcPct val="90000"/>
            </a:lnSpc>
            <a:spcBef>
              <a:spcPct val="0"/>
            </a:spcBef>
            <a:spcAft>
              <a:spcPct val="35000"/>
            </a:spcAft>
            <a:buNone/>
          </a:pPr>
          <a:r>
            <a:rPr lang="pt-BR" sz="1500" b="1" kern="1200" dirty="0">
              <a:latin typeface="Corbel" panose="020B0503020204020204" pitchFamily="34" charset="0"/>
              <a:ea typeface="Open Sans" panose="020B0606030504020204" pitchFamily="34" charset="0"/>
              <a:cs typeface="Arial" panose="020B0604020202020204" pitchFamily="34" charset="0"/>
            </a:rPr>
            <a:t>IBS/CBS:</a:t>
          </a:r>
          <a:r>
            <a:rPr lang="pt-BR" sz="1500" b="0" kern="1200" dirty="0">
              <a:latin typeface="Corbel" panose="020B0503020204020204" pitchFamily="34" charset="0"/>
              <a:ea typeface="Open Sans" panose="020B0606030504020204" pitchFamily="34" charset="0"/>
              <a:cs typeface="Arial" panose="020B0604020202020204" pitchFamily="34" charset="0"/>
            </a:rPr>
            <a:t> R$ 5.600,00</a:t>
          </a:r>
          <a:r>
            <a:rPr lang="pt-BR" sz="1300" b="0" kern="1200" dirty="0">
              <a:latin typeface="Corbel" panose="020B0503020204020204" pitchFamily="34" charset="0"/>
              <a:ea typeface="Open Sans" panose="020B0606030504020204" pitchFamily="34" charset="0"/>
              <a:cs typeface="Arial" panose="020B0604020202020204" pitchFamily="34" charset="0"/>
            </a:rPr>
            <a:t>(*)</a:t>
          </a:r>
        </a:p>
        <a:p>
          <a:pPr marL="0" lvl="0" indent="0" algn="ctr" defTabSz="666750">
            <a:lnSpc>
              <a:spcPct val="90000"/>
            </a:lnSpc>
            <a:spcBef>
              <a:spcPct val="0"/>
            </a:spcBef>
            <a:spcAft>
              <a:spcPct val="35000"/>
            </a:spcAft>
            <a:buNone/>
          </a:pPr>
          <a:r>
            <a:rPr lang="pt-BR" sz="1500" b="1" kern="1200" dirty="0">
              <a:latin typeface="Corbel" panose="020B0503020204020204" pitchFamily="34" charset="0"/>
              <a:ea typeface="Open Sans" panose="020B0606030504020204" pitchFamily="34" charset="0"/>
              <a:cs typeface="Arial" panose="020B0604020202020204" pitchFamily="34" charset="0"/>
            </a:rPr>
            <a:t>Total R$ 6.628,18</a:t>
          </a:r>
        </a:p>
      </dsp:txBody>
      <dsp:txXfrm>
        <a:off x="4698902" y="247072"/>
        <a:ext cx="2210547" cy="9738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713B65-E332-4968-8950-305503A30E93}">
      <dsp:nvSpPr>
        <dsp:cNvPr id="0" name=""/>
        <dsp:cNvSpPr/>
      </dsp:nvSpPr>
      <dsp:spPr>
        <a:xfrm>
          <a:off x="1306" y="258416"/>
          <a:ext cx="1585218" cy="951131"/>
        </a:xfrm>
        <a:prstGeom prst="roundRect">
          <a:avLst>
            <a:gd name="adj" fmla="val 10000"/>
          </a:avLst>
        </a:prstGeom>
        <a:solidFill>
          <a:srgbClr val="3399FF"/>
        </a:solidFill>
        <a:ln w="19050">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ts val="0"/>
            </a:spcAft>
            <a:buNone/>
          </a:pPr>
          <a:r>
            <a:rPr lang="pt-BR" sz="1500" kern="1200" dirty="0">
              <a:latin typeface="Corbel" panose="020B0503020204020204" pitchFamily="34" charset="0"/>
              <a:ea typeface="Open Sans" panose="020B0606030504020204" pitchFamily="34" charset="0"/>
              <a:cs typeface="Arial" panose="020B0604020202020204" pitchFamily="34" charset="0"/>
            </a:rPr>
            <a:t>Receita mensal </a:t>
          </a:r>
        </a:p>
        <a:p>
          <a:pPr marL="0" lvl="0" indent="0" algn="ctr" defTabSz="666750">
            <a:lnSpc>
              <a:spcPct val="90000"/>
            </a:lnSpc>
            <a:spcBef>
              <a:spcPct val="0"/>
            </a:spcBef>
            <a:spcAft>
              <a:spcPts val="0"/>
            </a:spcAft>
            <a:buNone/>
          </a:pPr>
          <a:r>
            <a:rPr lang="pt-BR" sz="1500" kern="1200" dirty="0">
              <a:latin typeface="Corbel" panose="020B0503020204020204" pitchFamily="34" charset="0"/>
              <a:ea typeface="Open Sans" panose="020B0606030504020204" pitchFamily="34" charset="0"/>
              <a:cs typeface="Arial" panose="020B0604020202020204" pitchFamily="34" charset="0"/>
            </a:rPr>
            <a:t>R$ 25.000</a:t>
          </a:r>
        </a:p>
      </dsp:txBody>
      <dsp:txXfrm>
        <a:off x="29164" y="286274"/>
        <a:ext cx="1529502" cy="895415"/>
      </dsp:txXfrm>
    </dsp:sp>
    <dsp:sp modelId="{CA0A60E3-BF77-40CD-846C-AA475341D160}">
      <dsp:nvSpPr>
        <dsp:cNvPr id="0" name=""/>
        <dsp:cNvSpPr/>
      </dsp:nvSpPr>
      <dsp:spPr>
        <a:xfrm>
          <a:off x="1745047" y="537414"/>
          <a:ext cx="336066" cy="393134"/>
        </a:xfrm>
        <a:prstGeom prst="rightArrow">
          <a:avLst>
            <a:gd name="adj1" fmla="val 60000"/>
            <a:gd name="adj2" fmla="val 50000"/>
          </a:avLst>
        </a:prstGeom>
        <a:solidFill>
          <a:schemeClr val="tx1"/>
        </a:solidFill>
        <a:ln>
          <a:solidFill>
            <a:srgbClr val="000000"/>
          </a:solid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pt-BR" sz="1700" kern="1200">
            <a:latin typeface="Corbel" panose="020B0503020204020204" pitchFamily="34" charset="0"/>
          </a:endParaRPr>
        </a:p>
      </dsp:txBody>
      <dsp:txXfrm>
        <a:off x="1745047" y="616041"/>
        <a:ext cx="235246" cy="235880"/>
      </dsp:txXfrm>
    </dsp:sp>
    <dsp:sp modelId="{A12B9472-8C1B-4F3E-ABFB-051962C4EBBF}">
      <dsp:nvSpPr>
        <dsp:cNvPr id="0" name=""/>
        <dsp:cNvSpPr/>
      </dsp:nvSpPr>
      <dsp:spPr>
        <a:xfrm>
          <a:off x="2220612" y="258416"/>
          <a:ext cx="1815075" cy="951131"/>
        </a:xfrm>
        <a:prstGeom prst="roundRect">
          <a:avLst>
            <a:gd name="adj" fmla="val 10000"/>
          </a:avLst>
        </a:prstGeom>
        <a:solidFill>
          <a:srgbClr val="3399FF"/>
        </a:solidFill>
        <a:ln w="19050">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ts val="0"/>
            </a:spcAft>
            <a:buNone/>
          </a:pPr>
          <a:r>
            <a:rPr lang="pt-BR" sz="1500" kern="1200" dirty="0">
              <a:latin typeface="Corbel" panose="020B0503020204020204" pitchFamily="34" charset="0"/>
              <a:ea typeface="Open Sans" panose="020B0606030504020204" pitchFamily="34" charset="0"/>
              <a:cs typeface="Arial" panose="020B0604020202020204" pitchFamily="34" charset="0"/>
            </a:rPr>
            <a:t>Alíquota efetiva</a:t>
          </a:r>
        </a:p>
        <a:p>
          <a:pPr marL="0" lvl="0" indent="0" algn="ctr" defTabSz="666750">
            <a:lnSpc>
              <a:spcPct val="90000"/>
            </a:lnSpc>
            <a:spcBef>
              <a:spcPct val="0"/>
            </a:spcBef>
            <a:spcAft>
              <a:spcPts val="0"/>
            </a:spcAft>
            <a:buNone/>
          </a:pPr>
          <a:r>
            <a:rPr lang="pt-BR" sz="1500" kern="1200" dirty="0">
              <a:latin typeface="Corbel" panose="020B0503020204020204" pitchFamily="34" charset="0"/>
              <a:ea typeface="Open Sans" panose="020B0606030504020204" pitchFamily="34" charset="0"/>
              <a:cs typeface="Arial" panose="020B0604020202020204" pitchFamily="34" charset="0"/>
            </a:rPr>
            <a:t>8,08%</a:t>
          </a:r>
        </a:p>
        <a:p>
          <a:pPr marL="0" lvl="0" indent="0" algn="ctr" defTabSz="666750">
            <a:lnSpc>
              <a:spcPct val="90000"/>
            </a:lnSpc>
            <a:spcBef>
              <a:spcPct val="0"/>
            </a:spcBef>
            <a:spcAft>
              <a:spcPts val="0"/>
            </a:spcAft>
            <a:buNone/>
          </a:pPr>
          <a:r>
            <a:rPr lang="pt-BR" sz="1300" kern="1200" dirty="0">
              <a:latin typeface="Corbel" panose="020B0503020204020204" pitchFamily="34" charset="0"/>
              <a:ea typeface="Open Sans" panose="020B0606030504020204" pitchFamily="34" charset="0"/>
              <a:cs typeface="Arial" panose="020B0604020202020204" pitchFamily="34" charset="0"/>
            </a:rPr>
            <a:t>(cumulativo)</a:t>
          </a:r>
          <a:endParaRPr lang="pt-BR" sz="1300" kern="1200" dirty="0">
            <a:solidFill>
              <a:schemeClr val="tx1"/>
            </a:solidFill>
            <a:latin typeface="Corbel" panose="020B0503020204020204" pitchFamily="34" charset="0"/>
            <a:ea typeface="Open Sans" panose="020B0606030504020204" pitchFamily="34" charset="0"/>
            <a:cs typeface="Arial" panose="020B0604020202020204" pitchFamily="34" charset="0"/>
          </a:endParaRPr>
        </a:p>
      </dsp:txBody>
      <dsp:txXfrm>
        <a:off x="2248470" y="286274"/>
        <a:ext cx="1759359" cy="895415"/>
      </dsp:txXfrm>
    </dsp:sp>
    <dsp:sp modelId="{FE1D8DC2-07EC-476D-AF64-DCAEEF6247DF}">
      <dsp:nvSpPr>
        <dsp:cNvPr id="0" name=""/>
        <dsp:cNvSpPr/>
      </dsp:nvSpPr>
      <dsp:spPr>
        <a:xfrm>
          <a:off x="4194209" y="537414"/>
          <a:ext cx="336066" cy="393134"/>
        </a:xfrm>
        <a:prstGeom prst="rightArrow">
          <a:avLst>
            <a:gd name="adj1" fmla="val 60000"/>
            <a:gd name="adj2" fmla="val 50000"/>
          </a:avLst>
        </a:prstGeom>
        <a:solidFill>
          <a:schemeClr val="tx1"/>
        </a:solidFill>
        <a:ln>
          <a:solidFill>
            <a:srgbClr val="000000"/>
          </a:solid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pt-BR" sz="1700" kern="1200">
            <a:latin typeface="Corbel" panose="020B0503020204020204" pitchFamily="34" charset="0"/>
          </a:endParaRPr>
        </a:p>
      </dsp:txBody>
      <dsp:txXfrm>
        <a:off x="4194209" y="616041"/>
        <a:ext cx="235246" cy="235880"/>
      </dsp:txXfrm>
    </dsp:sp>
    <dsp:sp modelId="{DBFC5F6C-E9FD-4088-A5BE-2382A52141F4}">
      <dsp:nvSpPr>
        <dsp:cNvPr id="0" name=""/>
        <dsp:cNvSpPr/>
      </dsp:nvSpPr>
      <dsp:spPr>
        <a:xfrm>
          <a:off x="4669775" y="216775"/>
          <a:ext cx="2273361" cy="1034412"/>
        </a:xfrm>
        <a:prstGeom prst="roundRect">
          <a:avLst>
            <a:gd name="adj" fmla="val 10000"/>
          </a:avLst>
        </a:prstGeom>
        <a:solidFill>
          <a:srgbClr val="3399FF"/>
        </a:solidFill>
        <a:ln w="19050">
          <a:solidFill>
            <a:srgbClr val="00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t-BR" sz="1500" b="1" kern="1200" dirty="0">
              <a:latin typeface="Corbel" panose="020B0503020204020204" pitchFamily="34" charset="0"/>
              <a:ea typeface="Open Sans" panose="020B0606030504020204" pitchFamily="34" charset="0"/>
              <a:cs typeface="Arial" panose="020B0604020202020204" pitchFamily="34" charset="0"/>
            </a:rPr>
            <a:t>SN: R$ 2.020,00</a:t>
          </a:r>
        </a:p>
      </dsp:txBody>
      <dsp:txXfrm>
        <a:off x="4700072" y="247072"/>
        <a:ext cx="2212767" cy="9738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713B65-E332-4968-8950-305503A30E93}">
      <dsp:nvSpPr>
        <dsp:cNvPr id="0" name=""/>
        <dsp:cNvSpPr/>
      </dsp:nvSpPr>
      <dsp:spPr>
        <a:xfrm>
          <a:off x="4696" y="258416"/>
          <a:ext cx="1583670" cy="951131"/>
        </a:xfrm>
        <a:prstGeom prst="roundRect">
          <a:avLst>
            <a:gd name="adj" fmla="val 10000"/>
          </a:avLst>
        </a:prstGeom>
        <a:solidFill>
          <a:srgbClr val="3399FF"/>
        </a:solidFill>
        <a:ln w="19050">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ts val="0"/>
            </a:spcAft>
            <a:buNone/>
          </a:pPr>
          <a:r>
            <a:rPr lang="pt-BR" sz="1500" kern="1200" dirty="0">
              <a:latin typeface="Corbel" panose="020B0503020204020204" pitchFamily="34" charset="0"/>
              <a:ea typeface="Open Sans" panose="020B0606030504020204" pitchFamily="34" charset="0"/>
              <a:cs typeface="Arial" panose="020B0604020202020204" pitchFamily="34" charset="0"/>
            </a:rPr>
            <a:t>Receita mensal </a:t>
          </a:r>
        </a:p>
        <a:p>
          <a:pPr marL="0" lvl="0" indent="0" algn="ctr" defTabSz="666750">
            <a:lnSpc>
              <a:spcPct val="90000"/>
            </a:lnSpc>
            <a:spcBef>
              <a:spcPct val="0"/>
            </a:spcBef>
            <a:spcAft>
              <a:spcPts val="0"/>
            </a:spcAft>
            <a:buNone/>
          </a:pPr>
          <a:r>
            <a:rPr lang="pt-BR" sz="1500" kern="1200" dirty="0">
              <a:latin typeface="Corbel" panose="020B0503020204020204" pitchFamily="34" charset="0"/>
              <a:ea typeface="Open Sans" panose="020B0606030504020204" pitchFamily="34" charset="0"/>
              <a:cs typeface="Arial" panose="020B0604020202020204" pitchFamily="34" charset="0"/>
            </a:rPr>
            <a:t>R$ 100.000</a:t>
          </a:r>
        </a:p>
      </dsp:txBody>
      <dsp:txXfrm>
        <a:off x="32554" y="286274"/>
        <a:ext cx="1527954" cy="895415"/>
      </dsp:txXfrm>
    </dsp:sp>
    <dsp:sp modelId="{CA0A60E3-BF77-40CD-846C-AA475341D160}">
      <dsp:nvSpPr>
        <dsp:cNvPr id="0" name=""/>
        <dsp:cNvSpPr/>
      </dsp:nvSpPr>
      <dsp:spPr>
        <a:xfrm>
          <a:off x="1746733" y="537606"/>
          <a:ext cx="335738" cy="392750"/>
        </a:xfrm>
        <a:prstGeom prst="rightArrow">
          <a:avLst>
            <a:gd name="adj1" fmla="val 60000"/>
            <a:gd name="adj2" fmla="val 50000"/>
          </a:avLst>
        </a:prstGeom>
        <a:solidFill>
          <a:schemeClr val="tx1"/>
        </a:solidFill>
        <a:ln>
          <a:solidFill>
            <a:srgbClr val="000000"/>
          </a:solid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pt-BR" sz="1700" kern="1200">
            <a:latin typeface="Corbel" panose="020B0503020204020204" pitchFamily="34" charset="0"/>
          </a:endParaRPr>
        </a:p>
      </dsp:txBody>
      <dsp:txXfrm>
        <a:off x="1746733" y="616156"/>
        <a:ext cx="235017" cy="235650"/>
      </dsp:txXfrm>
    </dsp:sp>
    <dsp:sp modelId="{A12B9472-8C1B-4F3E-ABFB-051962C4EBBF}">
      <dsp:nvSpPr>
        <dsp:cNvPr id="0" name=""/>
        <dsp:cNvSpPr/>
      </dsp:nvSpPr>
      <dsp:spPr>
        <a:xfrm>
          <a:off x="2221834" y="258416"/>
          <a:ext cx="1813302" cy="951131"/>
        </a:xfrm>
        <a:prstGeom prst="roundRect">
          <a:avLst>
            <a:gd name="adj" fmla="val 10000"/>
          </a:avLst>
        </a:prstGeom>
        <a:solidFill>
          <a:srgbClr val="3399FF"/>
        </a:solidFill>
        <a:ln w="19050">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ts val="0"/>
            </a:spcAft>
            <a:buNone/>
          </a:pPr>
          <a:r>
            <a:rPr lang="pt-BR" sz="1500" kern="1200" dirty="0">
              <a:solidFill>
                <a:schemeClr val="tx1"/>
              </a:solidFill>
              <a:latin typeface="Corbel" panose="020B0503020204020204" pitchFamily="34" charset="0"/>
              <a:ea typeface="Open Sans" panose="020B0606030504020204" pitchFamily="34" charset="0"/>
              <a:cs typeface="Arial" panose="020B0604020202020204" pitchFamily="34" charset="0"/>
            </a:rPr>
            <a:t>Alíquotas</a:t>
          </a:r>
        </a:p>
        <a:p>
          <a:pPr marL="0" lvl="0" indent="0" algn="ctr" defTabSz="666750">
            <a:lnSpc>
              <a:spcPct val="90000"/>
            </a:lnSpc>
            <a:spcBef>
              <a:spcPct val="0"/>
            </a:spcBef>
            <a:spcAft>
              <a:spcPts val="0"/>
            </a:spcAft>
            <a:buNone/>
          </a:pPr>
          <a:r>
            <a:rPr lang="pt-BR" sz="1500" kern="1200" dirty="0">
              <a:solidFill>
                <a:schemeClr val="tx1"/>
              </a:solidFill>
              <a:latin typeface="Corbel" panose="020B0503020204020204" pitchFamily="34" charset="0"/>
              <a:ea typeface="Open Sans" panose="020B0606030504020204" pitchFamily="34" charset="0"/>
              <a:cs typeface="Arial" panose="020B0604020202020204" pitchFamily="34" charset="0"/>
            </a:rPr>
            <a:t>3,96% SN </a:t>
          </a:r>
          <a:r>
            <a:rPr lang="pt-BR" sz="1300" kern="1200" dirty="0">
              <a:solidFill>
                <a:schemeClr val="tx1"/>
              </a:solidFill>
              <a:latin typeface="Corbel" panose="020B0503020204020204" pitchFamily="34" charset="0"/>
              <a:ea typeface="Open Sans" panose="020B0606030504020204" pitchFamily="34" charset="0"/>
              <a:cs typeface="Arial" panose="020B0604020202020204" pitchFamily="34" charset="0"/>
            </a:rPr>
            <a:t>(cum)</a:t>
          </a:r>
        </a:p>
        <a:p>
          <a:pPr marL="0" lvl="0" indent="0" algn="ctr" defTabSz="666750">
            <a:lnSpc>
              <a:spcPct val="90000"/>
            </a:lnSpc>
            <a:spcBef>
              <a:spcPct val="0"/>
            </a:spcBef>
            <a:spcAft>
              <a:spcPts val="0"/>
            </a:spcAft>
            <a:buNone/>
          </a:pPr>
          <a:r>
            <a:rPr lang="pt-BR" sz="1500" kern="1200" dirty="0">
              <a:solidFill>
                <a:schemeClr val="tx1"/>
              </a:solidFill>
              <a:latin typeface="Corbel" panose="020B0503020204020204" pitchFamily="34" charset="0"/>
              <a:ea typeface="Open Sans" panose="020B0606030504020204" pitchFamily="34" charset="0"/>
              <a:cs typeface="Arial" panose="020B0604020202020204" pitchFamily="34" charset="0"/>
            </a:rPr>
            <a:t>28% IBS/CBS </a:t>
          </a:r>
          <a:r>
            <a:rPr lang="pt-BR" sz="1300" kern="1200" dirty="0">
              <a:solidFill>
                <a:schemeClr val="tx1"/>
              </a:solidFill>
              <a:latin typeface="Corbel" panose="020B0503020204020204" pitchFamily="34" charset="0"/>
              <a:ea typeface="Open Sans" panose="020B0606030504020204" pitchFamily="34" charset="0"/>
              <a:cs typeface="Arial" panose="020B0604020202020204" pitchFamily="34" charset="0"/>
            </a:rPr>
            <a:t>(ñ cum)</a:t>
          </a:r>
        </a:p>
      </dsp:txBody>
      <dsp:txXfrm>
        <a:off x="2249692" y="286274"/>
        <a:ext cx="1757586" cy="895415"/>
      </dsp:txXfrm>
    </dsp:sp>
    <dsp:sp modelId="{FE1D8DC2-07EC-476D-AF64-DCAEEF6247DF}">
      <dsp:nvSpPr>
        <dsp:cNvPr id="0" name=""/>
        <dsp:cNvSpPr/>
      </dsp:nvSpPr>
      <dsp:spPr>
        <a:xfrm>
          <a:off x="4193504" y="537606"/>
          <a:ext cx="335738" cy="392750"/>
        </a:xfrm>
        <a:prstGeom prst="rightArrow">
          <a:avLst>
            <a:gd name="adj1" fmla="val 60000"/>
            <a:gd name="adj2" fmla="val 50000"/>
          </a:avLst>
        </a:prstGeom>
        <a:solidFill>
          <a:schemeClr val="tx1"/>
        </a:solidFill>
        <a:ln>
          <a:solidFill>
            <a:srgbClr val="000000"/>
          </a:solid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pt-BR" sz="1700" kern="1200">
            <a:latin typeface="Corbel" panose="020B0503020204020204" pitchFamily="34" charset="0"/>
          </a:endParaRPr>
        </a:p>
      </dsp:txBody>
      <dsp:txXfrm>
        <a:off x="4193504" y="616156"/>
        <a:ext cx="235017" cy="235650"/>
      </dsp:txXfrm>
    </dsp:sp>
    <dsp:sp modelId="{DBFC5F6C-E9FD-4088-A5BE-2382A52141F4}">
      <dsp:nvSpPr>
        <dsp:cNvPr id="0" name=""/>
        <dsp:cNvSpPr/>
      </dsp:nvSpPr>
      <dsp:spPr>
        <a:xfrm>
          <a:off x="4668605" y="216775"/>
          <a:ext cx="2271141" cy="1034412"/>
        </a:xfrm>
        <a:prstGeom prst="roundRect">
          <a:avLst>
            <a:gd name="adj" fmla="val 10000"/>
          </a:avLst>
        </a:prstGeom>
        <a:solidFill>
          <a:srgbClr val="3399FF"/>
        </a:solidFill>
        <a:ln w="19050">
          <a:solidFill>
            <a:srgbClr val="00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t-BR" sz="1500" b="1" kern="1200" dirty="0">
              <a:latin typeface="Corbel" panose="020B0503020204020204" pitchFamily="34" charset="0"/>
              <a:ea typeface="Open Sans" panose="020B0606030504020204" pitchFamily="34" charset="0"/>
              <a:cs typeface="Arial" panose="020B0604020202020204" pitchFamily="34" charset="0"/>
            </a:rPr>
            <a:t>SN:</a:t>
          </a:r>
          <a:r>
            <a:rPr lang="pt-BR" sz="1500" b="0" kern="1200" dirty="0">
              <a:latin typeface="Corbel" panose="020B0503020204020204" pitchFamily="34" charset="0"/>
              <a:ea typeface="Open Sans" panose="020B0606030504020204" pitchFamily="34" charset="0"/>
              <a:cs typeface="Arial" panose="020B0604020202020204" pitchFamily="34" charset="0"/>
            </a:rPr>
            <a:t> R$ 3.953,45</a:t>
          </a:r>
          <a:endParaRPr lang="pt-BR" sz="1500" b="1" kern="1200" dirty="0">
            <a:latin typeface="Corbel" panose="020B0503020204020204" pitchFamily="34" charset="0"/>
            <a:ea typeface="Open Sans" panose="020B0606030504020204" pitchFamily="34" charset="0"/>
            <a:cs typeface="Arial" panose="020B0604020202020204" pitchFamily="34" charset="0"/>
          </a:endParaRPr>
        </a:p>
        <a:p>
          <a:pPr marL="0" lvl="0" indent="0" algn="ctr" defTabSz="666750">
            <a:lnSpc>
              <a:spcPct val="90000"/>
            </a:lnSpc>
            <a:spcBef>
              <a:spcPct val="0"/>
            </a:spcBef>
            <a:spcAft>
              <a:spcPct val="35000"/>
            </a:spcAft>
            <a:buNone/>
          </a:pPr>
          <a:r>
            <a:rPr lang="pt-BR" sz="1500" b="1" kern="1200" dirty="0">
              <a:latin typeface="Corbel" panose="020B0503020204020204" pitchFamily="34" charset="0"/>
              <a:ea typeface="Open Sans" panose="020B0606030504020204" pitchFamily="34" charset="0"/>
              <a:cs typeface="Arial" panose="020B0604020202020204" pitchFamily="34" charset="0"/>
            </a:rPr>
            <a:t>IBS/CBS:</a:t>
          </a:r>
          <a:r>
            <a:rPr lang="pt-BR" sz="1500" b="0" kern="1200" dirty="0">
              <a:latin typeface="Corbel" panose="020B0503020204020204" pitchFamily="34" charset="0"/>
              <a:ea typeface="Open Sans" panose="020B0606030504020204" pitchFamily="34" charset="0"/>
              <a:cs typeface="Arial" panose="020B0604020202020204" pitchFamily="34" charset="0"/>
            </a:rPr>
            <a:t> R$ 22.400,00</a:t>
          </a:r>
          <a:r>
            <a:rPr lang="pt-BR" sz="1300" b="0" kern="1200" dirty="0">
              <a:latin typeface="Corbel" panose="020B0503020204020204" pitchFamily="34" charset="0"/>
              <a:ea typeface="Open Sans" panose="020B0606030504020204" pitchFamily="34" charset="0"/>
              <a:cs typeface="Arial" panose="020B0604020202020204" pitchFamily="34" charset="0"/>
            </a:rPr>
            <a:t>(*)</a:t>
          </a:r>
        </a:p>
        <a:p>
          <a:pPr marL="0" lvl="0" indent="0" algn="ctr" defTabSz="666750">
            <a:lnSpc>
              <a:spcPct val="90000"/>
            </a:lnSpc>
            <a:spcBef>
              <a:spcPct val="0"/>
            </a:spcBef>
            <a:spcAft>
              <a:spcPct val="35000"/>
            </a:spcAft>
            <a:buNone/>
          </a:pPr>
          <a:r>
            <a:rPr lang="pt-BR" sz="1500" b="1" kern="1200" dirty="0">
              <a:latin typeface="Corbel" panose="020B0503020204020204" pitchFamily="34" charset="0"/>
              <a:ea typeface="Open Sans" panose="020B0606030504020204" pitchFamily="34" charset="0"/>
              <a:cs typeface="Arial" panose="020B0604020202020204" pitchFamily="34" charset="0"/>
            </a:rPr>
            <a:t>Total R$ 26.353,45</a:t>
          </a:r>
        </a:p>
      </dsp:txBody>
      <dsp:txXfrm>
        <a:off x="4698902" y="247072"/>
        <a:ext cx="2210547" cy="9738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713B65-E332-4968-8950-305503A30E93}">
      <dsp:nvSpPr>
        <dsp:cNvPr id="0" name=""/>
        <dsp:cNvSpPr/>
      </dsp:nvSpPr>
      <dsp:spPr>
        <a:xfrm>
          <a:off x="1306" y="258416"/>
          <a:ext cx="1585218" cy="951131"/>
        </a:xfrm>
        <a:prstGeom prst="roundRect">
          <a:avLst>
            <a:gd name="adj" fmla="val 10000"/>
          </a:avLst>
        </a:prstGeom>
        <a:solidFill>
          <a:srgbClr val="3399FF"/>
        </a:solidFill>
        <a:ln w="19050">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ts val="0"/>
            </a:spcAft>
            <a:buNone/>
          </a:pPr>
          <a:r>
            <a:rPr lang="pt-BR" sz="1500" kern="1200" dirty="0">
              <a:latin typeface="Corbel" panose="020B0503020204020204" pitchFamily="34" charset="0"/>
              <a:ea typeface="Open Sans" panose="020B0606030504020204" pitchFamily="34" charset="0"/>
              <a:cs typeface="Arial" panose="020B0604020202020204" pitchFamily="34" charset="0"/>
            </a:rPr>
            <a:t>Receita mensal </a:t>
          </a:r>
        </a:p>
        <a:p>
          <a:pPr marL="0" lvl="0" indent="0" algn="ctr" defTabSz="666750">
            <a:lnSpc>
              <a:spcPct val="90000"/>
            </a:lnSpc>
            <a:spcBef>
              <a:spcPct val="0"/>
            </a:spcBef>
            <a:spcAft>
              <a:spcPts val="0"/>
            </a:spcAft>
            <a:buNone/>
          </a:pPr>
          <a:r>
            <a:rPr lang="pt-BR" sz="1500" kern="1200" dirty="0">
              <a:latin typeface="Corbel" panose="020B0503020204020204" pitchFamily="34" charset="0"/>
              <a:ea typeface="Open Sans" panose="020B0606030504020204" pitchFamily="34" charset="0"/>
              <a:cs typeface="Arial" panose="020B0604020202020204" pitchFamily="34" charset="0"/>
            </a:rPr>
            <a:t>R$ 100.000</a:t>
          </a:r>
        </a:p>
      </dsp:txBody>
      <dsp:txXfrm>
        <a:off x="29164" y="286274"/>
        <a:ext cx="1529502" cy="895415"/>
      </dsp:txXfrm>
    </dsp:sp>
    <dsp:sp modelId="{CA0A60E3-BF77-40CD-846C-AA475341D160}">
      <dsp:nvSpPr>
        <dsp:cNvPr id="0" name=""/>
        <dsp:cNvSpPr/>
      </dsp:nvSpPr>
      <dsp:spPr>
        <a:xfrm>
          <a:off x="1745047" y="537414"/>
          <a:ext cx="336066" cy="393134"/>
        </a:xfrm>
        <a:prstGeom prst="rightArrow">
          <a:avLst>
            <a:gd name="adj1" fmla="val 60000"/>
            <a:gd name="adj2" fmla="val 50000"/>
          </a:avLst>
        </a:prstGeom>
        <a:solidFill>
          <a:schemeClr val="tx1"/>
        </a:solidFill>
        <a:ln>
          <a:solidFill>
            <a:srgbClr val="000000"/>
          </a:solid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pt-BR" sz="1700" kern="1200">
            <a:latin typeface="Corbel" panose="020B0503020204020204" pitchFamily="34" charset="0"/>
          </a:endParaRPr>
        </a:p>
      </dsp:txBody>
      <dsp:txXfrm>
        <a:off x="1745047" y="616041"/>
        <a:ext cx="235246" cy="235880"/>
      </dsp:txXfrm>
    </dsp:sp>
    <dsp:sp modelId="{A12B9472-8C1B-4F3E-ABFB-051962C4EBBF}">
      <dsp:nvSpPr>
        <dsp:cNvPr id="0" name=""/>
        <dsp:cNvSpPr/>
      </dsp:nvSpPr>
      <dsp:spPr>
        <a:xfrm>
          <a:off x="2220612" y="258416"/>
          <a:ext cx="1815075" cy="951131"/>
        </a:xfrm>
        <a:prstGeom prst="roundRect">
          <a:avLst>
            <a:gd name="adj" fmla="val 10000"/>
          </a:avLst>
        </a:prstGeom>
        <a:solidFill>
          <a:srgbClr val="3399FF"/>
        </a:solidFill>
        <a:ln w="19050">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ts val="0"/>
            </a:spcAft>
            <a:buNone/>
          </a:pPr>
          <a:r>
            <a:rPr lang="pt-BR" sz="1500" kern="1200" dirty="0">
              <a:latin typeface="Corbel" panose="020B0503020204020204" pitchFamily="34" charset="0"/>
              <a:ea typeface="Open Sans" panose="020B0606030504020204" pitchFamily="34" charset="0"/>
              <a:cs typeface="Arial" panose="020B0604020202020204" pitchFamily="34" charset="0"/>
            </a:rPr>
            <a:t>Alíquota efetiva</a:t>
          </a:r>
        </a:p>
        <a:p>
          <a:pPr marL="0" lvl="0" indent="0" algn="ctr" defTabSz="666750">
            <a:lnSpc>
              <a:spcPct val="90000"/>
            </a:lnSpc>
            <a:spcBef>
              <a:spcPct val="0"/>
            </a:spcBef>
            <a:spcAft>
              <a:spcPts val="0"/>
            </a:spcAft>
            <a:buNone/>
          </a:pPr>
          <a:r>
            <a:rPr lang="pt-BR" sz="1500" kern="1200" dirty="0">
              <a:latin typeface="Corbel" panose="020B0503020204020204" pitchFamily="34" charset="0"/>
              <a:ea typeface="Open Sans" panose="020B0606030504020204" pitchFamily="34" charset="0"/>
              <a:cs typeface="Arial" panose="020B0604020202020204" pitchFamily="34" charset="0"/>
            </a:rPr>
            <a:t>10,69%</a:t>
          </a:r>
        </a:p>
        <a:p>
          <a:pPr marL="0" lvl="0" indent="0" algn="ctr" defTabSz="666750">
            <a:lnSpc>
              <a:spcPct val="90000"/>
            </a:lnSpc>
            <a:spcBef>
              <a:spcPct val="0"/>
            </a:spcBef>
            <a:spcAft>
              <a:spcPts val="0"/>
            </a:spcAft>
            <a:buNone/>
          </a:pPr>
          <a:r>
            <a:rPr lang="pt-BR" sz="1300" kern="1200" dirty="0">
              <a:latin typeface="Corbel" panose="020B0503020204020204" pitchFamily="34" charset="0"/>
              <a:ea typeface="Open Sans" panose="020B0606030504020204" pitchFamily="34" charset="0"/>
              <a:cs typeface="Arial" panose="020B0604020202020204" pitchFamily="34" charset="0"/>
            </a:rPr>
            <a:t>(cumulativo)</a:t>
          </a:r>
          <a:endParaRPr lang="pt-BR" sz="1300" kern="1200" dirty="0">
            <a:solidFill>
              <a:schemeClr val="tx1"/>
            </a:solidFill>
            <a:latin typeface="Corbel" panose="020B0503020204020204" pitchFamily="34" charset="0"/>
            <a:ea typeface="Open Sans" panose="020B0606030504020204" pitchFamily="34" charset="0"/>
            <a:cs typeface="Arial" panose="020B0604020202020204" pitchFamily="34" charset="0"/>
          </a:endParaRPr>
        </a:p>
      </dsp:txBody>
      <dsp:txXfrm>
        <a:off x="2248470" y="286274"/>
        <a:ext cx="1759359" cy="895415"/>
      </dsp:txXfrm>
    </dsp:sp>
    <dsp:sp modelId="{FE1D8DC2-07EC-476D-AF64-DCAEEF6247DF}">
      <dsp:nvSpPr>
        <dsp:cNvPr id="0" name=""/>
        <dsp:cNvSpPr/>
      </dsp:nvSpPr>
      <dsp:spPr>
        <a:xfrm>
          <a:off x="4194209" y="537414"/>
          <a:ext cx="336066" cy="393134"/>
        </a:xfrm>
        <a:prstGeom prst="rightArrow">
          <a:avLst>
            <a:gd name="adj1" fmla="val 60000"/>
            <a:gd name="adj2" fmla="val 50000"/>
          </a:avLst>
        </a:prstGeom>
        <a:solidFill>
          <a:schemeClr val="tx1"/>
        </a:solidFill>
        <a:ln>
          <a:solidFill>
            <a:srgbClr val="000000"/>
          </a:solid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pt-BR" sz="1700" kern="1200">
            <a:latin typeface="Corbel" panose="020B0503020204020204" pitchFamily="34" charset="0"/>
          </a:endParaRPr>
        </a:p>
      </dsp:txBody>
      <dsp:txXfrm>
        <a:off x="4194209" y="616041"/>
        <a:ext cx="235246" cy="235880"/>
      </dsp:txXfrm>
    </dsp:sp>
    <dsp:sp modelId="{DBFC5F6C-E9FD-4088-A5BE-2382A52141F4}">
      <dsp:nvSpPr>
        <dsp:cNvPr id="0" name=""/>
        <dsp:cNvSpPr/>
      </dsp:nvSpPr>
      <dsp:spPr>
        <a:xfrm>
          <a:off x="4669775" y="216775"/>
          <a:ext cx="2273361" cy="1034412"/>
        </a:xfrm>
        <a:prstGeom prst="roundRect">
          <a:avLst>
            <a:gd name="adj" fmla="val 10000"/>
          </a:avLst>
        </a:prstGeom>
        <a:solidFill>
          <a:srgbClr val="3399FF"/>
        </a:solidFill>
        <a:ln w="19050">
          <a:solidFill>
            <a:srgbClr val="00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t-BR" sz="1500" b="1" kern="1200" dirty="0">
              <a:latin typeface="Corbel" panose="020B0503020204020204" pitchFamily="34" charset="0"/>
              <a:ea typeface="Open Sans" panose="020B0606030504020204" pitchFamily="34" charset="0"/>
              <a:cs typeface="Arial" panose="020B0604020202020204" pitchFamily="34" charset="0"/>
            </a:rPr>
            <a:t>SN: R$ 10.685,00</a:t>
          </a:r>
        </a:p>
      </dsp:txBody>
      <dsp:txXfrm>
        <a:off x="4700072" y="247072"/>
        <a:ext cx="2212767" cy="97381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 name="Shape 38"/>
          <p:cNvSpPr>
            <a:spLocks noGrp="1" noRot="1" noChangeAspect="1"/>
          </p:cNvSpPr>
          <p:nvPr>
            <p:ph type="sldImg"/>
          </p:nvPr>
        </p:nvSpPr>
        <p:spPr>
          <a:xfrm>
            <a:off x="1143000" y="685800"/>
            <a:ext cx="4572000" cy="3429000"/>
          </a:xfrm>
          <a:prstGeom prst="rect">
            <a:avLst/>
          </a:prstGeom>
        </p:spPr>
        <p:txBody>
          <a:bodyPr/>
          <a:lstStyle/>
          <a:p>
            <a:endParaRPr/>
          </a:p>
        </p:txBody>
      </p:sp>
      <p:sp>
        <p:nvSpPr>
          <p:cNvPr id="39" name="Shape 3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Calibri"/>
      </a:defRPr>
    </a:lvl1pPr>
    <a:lvl2pPr indent="228600" latinLnBrk="0">
      <a:spcBef>
        <a:spcPts val="400"/>
      </a:spcBef>
      <a:defRPr sz="1200">
        <a:latin typeface="+mn-lt"/>
        <a:ea typeface="+mn-ea"/>
        <a:cs typeface="+mn-cs"/>
        <a:sym typeface="Calibri"/>
      </a:defRPr>
    </a:lvl2pPr>
    <a:lvl3pPr indent="457200" latinLnBrk="0">
      <a:spcBef>
        <a:spcPts val="400"/>
      </a:spcBef>
      <a:defRPr sz="1200">
        <a:latin typeface="+mn-lt"/>
        <a:ea typeface="+mn-ea"/>
        <a:cs typeface="+mn-cs"/>
        <a:sym typeface="Calibri"/>
      </a:defRPr>
    </a:lvl3pPr>
    <a:lvl4pPr indent="685800" latinLnBrk="0">
      <a:spcBef>
        <a:spcPts val="400"/>
      </a:spcBef>
      <a:defRPr sz="1200">
        <a:latin typeface="+mn-lt"/>
        <a:ea typeface="+mn-ea"/>
        <a:cs typeface="+mn-cs"/>
        <a:sym typeface="Calibri"/>
      </a:defRPr>
    </a:lvl4pPr>
    <a:lvl5pPr indent="914400" latinLnBrk="0">
      <a:spcBef>
        <a:spcPts val="400"/>
      </a:spcBef>
      <a:defRPr sz="1200">
        <a:latin typeface="+mn-lt"/>
        <a:ea typeface="+mn-ea"/>
        <a:cs typeface="+mn-cs"/>
        <a:sym typeface="Calibri"/>
      </a:defRPr>
    </a:lvl5pPr>
    <a:lvl6pPr indent="1143000" latinLnBrk="0">
      <a:spcBef>
        <a:spcPts val="400"/>
      </a:spcBef>
      <a:defRPr sz="1200">
        <a:latin typeface="+mn-lt"/>
        <a:ea typeface="+mn-ea"/>
        <a:cs typeface="+mn-cs"/>
        <a:sym typeface="Calibri"/>
      </a:defRPr>
    </a:lvl6pPr>
    <a:lvl7pPr indent="1371600" latinLnBrk="0">
      <a:spcBef>
        <a:spcPts val="400"/>
      </a:spcBef>
      <a:defRPr sz="1200">
        <a:latin typeface="+mn-lt"/>
        <a:ea typeface="+mn-ea"/>
        <a:cs typeface="+mn-cs"/>
        <a:sym typeface="Calibri"/>
      </a:defRPr>
    </a:lvl7pPr>
    <a:lvl8pPr indent="1600200" latinLnBrk="0">
      <a:spcBef>
        <a:spcPts val="400"/>
      </a:spcBef>
      <a:defRPr sz="1200">
        <a:latin typeface="+mn-lt"/>
        <a:ea typeface="+mn-ea"/>
        <a:cs typeface="+mn-cs"/>
        <a:sym typeface="Calibri"/>
      </a:defRPr>
    </a:lvl8pPr>
    <a:lvl9pPr indent="1828800" latinLnBrk="0">
      <a:spcBef>
        <a:spcPts val="400"/>
      </a:spcBef>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4175" y="685800"/>
            <a:ext cx="6089650" cy="3429000"/>
          </a:xfrm>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3475110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4175" y="685800"/>
            <a:ext cx="6089650" cy="3429000"/>
          </a:xfrm>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3774514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4175" y="685800"/>
            <a:ext cx="6089650" cy="3429000"/>
          </a:xfrm>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3573822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Layout Personalizado 0">
    <p:spTree>
      <p:nvGrpSpPr>
        <p:cNvPr id="1" name=""/>
        <p:cNvGrpSpPr/>
        <p:nvPr/>
      </p:nvGrpSpPr>
      <p:grpSpPr>
        <a:xfrm>
          <a:off x="0" y="0"/>
          <a:ext cx="0" cy="0"/>
          <a:chOff x="0" y="0"/>
          <a:chExt cx="0" cy="0"/>
        </a:xfrm>
      </p:grpSpPr>
      <p:sp>
        <p:nvSpPr>
          <p:cNvPr id="11" name="Número do Slide"/>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3_Layout Personalizad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 name="Número do Slide"/>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2_Layout Personalizado 0">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5" name="Número do Slide"/>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Slide de Título 0">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2" name="Número do Slide"/>
          <p:cNvSpPr txBox="1">
            <a:spLocks noGrp="1"/>
          </p:cNvSpPr>
          <p:nvPr>
            <p:ph type="sldNum" sz="quarter" idx="2"/>
          </p:nvPr>
        </p:nvSpPr>
        <p:spPr>
          <a:xfrm>
            <a:off x="8601075" y="6356350"/>
            <a:ext cx="413106" cy="392468"/>
          </a:xfrm>
          <a:prstGeom prst="rect">
            <a:avLst/>
          </a:prstGeom>
        </p:spPr>
        <p:txBody>
          <a:bodyPr anchor="t"/>
          <a:lstStyle>
            <a:lvl1pPr algn="l">
              <a:defRPr sz="2400">
                <a:solidFill>
                  <a:srgbClr val="000000"/>
                </a:solidFill>
                <a:latin typeface="Calibri Light"/>
                <a:ea typeface="Calibri Light"/>
                <a:cs typeface="Calibri Light"/>
                <a:sym typeface="Calibri Light"/>
              </a:defRPr>
            </a:lvl1p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6"/>
          <a:srcRect/>
          <a:stretch>
            <a:fillRect/>
          </a:stretch>
        </a:blipFill>
        <a:effectLst/>
      </p:bgPr>
    </p:bg>
    <p:spTree>
      <p:nvGrpSpPr>
        <p:cNvPr id="1" name=""/>
        <p:cNvGrpSpPr/>
        <p:nvPr/>
      </p:nvGrpSpPr>
      <p:grpSpPr>
        <a:xfrm>
          <a:off x="0" y="0"/>
          <a:ext cx="0" cy="0"/>
          <a:chOff x="0" y="0"/>
          <a:chExt cx="0" cy="0"/>
        </a:xfrm>
      </p:grpSpPr>
      <p:sp>
        <p:nvSpPr>
          <p:cNvPr id="2" name="Texto do Título"/>
          <p:cNvSpPr txBox="1">
            <a:spLocks noGrp="1"/>
          </p:cNvSpPr>
          <p:nvPr>
            <p:ph type="title"/>
          </p:nvPr>
        </p:nvSpPr>
        <p:spPr>
          <a:xfrm>
            <a:off x="1824780" y="1371600"/>
            <a:ext cx="9743441" cy="1066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Texto do Título</a:t>
            </a:r>
          </a:p>
        </p:txBody>
      </p:sp>
      <p:sp>
        <p:nvSpPr>
          <p:cNvPr id="3" name="Nível de Corpo Um…"/>
          <p:cNvSpPr txBox="1">
            <a:spLocks noGrp="1"/>
          </p:cNvSpPr>
          <p:nvPr>
            <p:ph type="body" idx="1"/>
          </p:nvPr>
        </p:nvSpPr>
        <p:spPr>
          <a:xfrm>
            <a:off x="6797994" y="2438400"/>
            <a:ext cx="4770227" cy="4419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lstStyle/>
          <a:p>
            <a:r>
              <a:t>Nível de Corpo Um</a:t>
            </a:r>
          </a:p>
          <a:p>
            <a:pPr lvl="1"/>
            <a:r>
              <a:t>Nível de Corpo Dois</a:t>
            </a:r>
          </a:p>
          <a:p>
            <a:pPr lvl="2"/>
            <a:r>
              <a:t>Nível de Corpo Três</a:t>
            </a:r>
          </a:p>
          <a:p>
            <a:pPr lvl="3"/>
            <a:r>
              <a:t>Nível de Corpo Quatro</a:t>
            </a:r>
          </a:p>
          <a:p>
            <a:pPr lvl="4"/>
            <a:r>
              <a:t>Nível de Corpo Cinco</a:t>
            </a:r>
          </a:p>
        </p:txBody>
      </p:sp>
      <p:sp>
        <p:nvSpPr>
          <p:cNvPr id="4" name="Número do Slide"/>
          <p:cNvSpPr txBox="1">
            <a:spLocks noGrp="1"/>
          </p:cNvSpPr>
          <p:nvPr>
            <p:ph type="sldNum" sz="quarter" idx="2"/>
          </p:nvPr>
        </p:nvSpPr>
        <p:spPr>
          <a:xfrm>
            <a:off x="8441116" y="6216097"/>
            <a:ext cx="287384" cy="280507"/>
          </a:xfrm>
          <a:prstGeom prst="rect">
            <a:avLst/>
          </a:prstGeom>
          <a:ln w="12700">
            <a:miter lim="400000"/>
          </a:ln>
        </p:spPr>
        <p:txBody>
          <a:bodyPr wrap="none" lIns="45718" tIns="45718" rIns="45718" bIns="45718" anchor="ctr">
            <a:spAutoFit/>
          </a:bodyPr>
          <a:lstStyle>
            <a:lvl1pPr algn="r">
              <a:defRPr sz="1500">
                <a:solidFill>
                  <a:srgbClr val="E1E0DB"/>
                </a:solidFill>
                <a:latin typeface="Corbel"/>
                <a:ea typeface="Corbel"/>
                <a:cs typeface="Corbel"/>
                <a:sym typeface="Corbel"/>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med"/>
  <p:txStyles>
    <p:titleStyle>
      <a:lvl1pPr marL="0" marR="0" indent="0" algn="ctr" defTabSz="914400" rtl="0" latinLnBrk="0">
        <a:lnSpc>
          <a:spcPct val="115000"/>
        </a:lnSpc>
        <a:spcBef>
          <a:spcPts val="0"/>
        </a:spcBef>
        <a:spcAft>
          <a:spcPts val="0"/>
        </a:spcAft>
        <a:buClrTx/>
        <a:buSzTx/>
        <a:buFontTx/>
        <a:buNone/>
        <a:tabLst/>
        <a:defRPr sz="3600" b="0" i="0" u="none" strike="noStrike" cap="none" spc="0" baseline="0">
          <a:solidFill>
            <a:srgbClr val="F5F6F2"/>
          </a:solidFill>
          <a:uFillTx/>
          <a:latin typeface="Corbel"/>
          <a:ea typeface="Corbel"/>
          <a:cs typeface="Corbel"/>
          <a:sym typeface="Corbel"/>
        </a:defRPr>
      </a:lvl1pPr>
      <a:lvl2pPr marL="0" marR="0" indent="0" algn="ctr" defTabSz="914400" rtl="0" latinLnBrk="0">
        <a:lnSpc>
          <a:spcPct val="115000"/>
        </a:lnSpc>
        <a:spcBef>
          <a:spcPts val="0"/>
        </a:spcBef>
        <a:spcAft>
          <a:spcPts val="0"/>
        </a:spcAft>
        <a:buClrTx/>
        <a:buSzTx/>
        <a:buFontTx/>
        <a:buNone/>
        <a:tabLst/>
        <a:defRPr sz="3600" b="0" i="0" u="none" strike="noStrike" cap="none" spc="0" baseline="0">
          <a:solidFill>
            <a:srgbClr val="F5F6F2"/>
          </a:solidFill>
          <a:uFillTx/>
          <a:latin typeface="Corbel"/>
          <a:ea typeface="Corbel"/>
          <a:cs typeface="Corbel"/>
          <a:sym typeface="Corbel"/>
        </a:defRPr>
      </a:lvl2pPr>
      <a:lvl3pPr marL="0" marR="0" indent="0" algn="ctr" defTabSz="914400" rtl="0" latinLnBrk="0">
        <a:lnSpc>
          <a:spcPct val="115000"/>
        </a:lnSpc>
        <a:spcBef>
          <a:spcPts val="0"/>
        </a:spcBef>
        <a:spcAft>
          <a:spcPts val="0"/>
        </a:spcAft>
        <a:buClrTx/>
        <a:buSzTx/>
        <a:buFontTx/>
        <a:buNone/>
        <a:tabLst/>
        <a:defRPr sz="3600" b="0" i="0" u="none" strike="noStrike" cap="none" spc="0" baseline="0">
          <a:solidFill>
            <a:srgbClr val="F5F6F2"/>
          </a:solidFill>
          <a:uFillTx/>
          <a:latin typeface="Corbel"/>
          <a:ea typeface="Corbel"/>
          <a:cs typeface="Corbel"/>
          <a:sym typeface="Corbel"/>
        </a:defRPr>
      </a:lvl3pPr>
      <a:lvl4pPr marL="0" marR="0" indent="0" algn="ctr" defTabSz="914400" rtl="0" latinLnBrk="0">
        <a:lnSpc>
          <a:spcPct val="115000"/>
        </a:lnSpc>
        <a:spcBef>
          <a:spcPts val="0"/>
        </a:spcBef>
        <a:spcAft>
          <a:spcPts val="0"/>
        </a:spcAft>
        <a:buClrTx/>
        <a:buSzTx/>
        <a:buFontTx/>
        <a:buNone/>
        <a:tabLst/>
        <a:defRPr sz="3600" b="0" i="0" u="none" strike="noStrike" cap="none" spc="0" baseline="0">
          <a:solidFill>
            <a:srgbClr val="F5F6F2"/>
          </a:solidFill>
          <a:uFillTx/>
          <a:latin typeface="Corbel"/>
          <a:ea typeface="Corbel"/>
          <a:cs typeface="Corbel"/>
          <a:sym typeface="Corbel"/>
        </a:defRPr>
      </a:lvl4pPr>
      <a:lvl5pPr marL="0" marR="0" indent="0" algn="ctr" defTabSz="914400" rtl="0" latinLnBrk="0">
        <a:lnSpc>
          <a:spcPct val="115000"/>
        </a:lnSpc>
        <a:spcBef>
          <a:spcPts val="0"/>
        </a:spcBef>
        <a:spcAft>
          <a:spcPts val="0"/>
        </a:spcAft>
        <a:buClrTx/>
        <a:buSzTx/>
        <a:buFontTx/>
        <a:buNone/>
        <a:tabLst/>
        <a:defRPr sz="3600" b="0" i="0" u="none" strike="noStrike" cap="none" spc="0" baseline="0">
          <a:solidFill>
            <a:srgbClr val="F5F6F2"/>
          </a:solidFill>
          <a:uFillTx/>
          <a:latin typeface="Corbel"/>
          <a:ea typeface="Corbel"/>
          <a:cs typeface="Corbel"/>
          <a:sym typeface="Corbel"/>
        </a:defRPr>
      </a:lvl5pPr>
      <a:lvl6pPr marL="0" marR="0" indent="0" algn="ctr" defTabSz="914400" rtl="0" latinLnBrk="0">
        <a:lnSpc>
          <a:spcPct val="115000"/>
        </a:lnSpc>
        <a:spcBef>
          <a:spcPts val="0"/>
        </a:spcBef>
        <a:spcAft>
          <a:spcPts val="0"/>
        </a:spcAft>
        <a:buClrTx/>
        <a:buSzTx/>
        <a:buFontTx/>
        <a:buNone/>
        <a:tabLst/>
        <a:defRPr sz="3600" b="0" i="0" u="none" strike="noStrike" cap="none" spc="0" baseline="0">
          <a:solidFill>
            <a:srgbClr val="F5F6F2"/>
          </a:solidFill>
          <a:uFillTx/>
          <a:latin typeface="Corbel"/>
          <a:ea typeface="Corbel"/>
          <a:cs typeface="Corbel"/>
          <a:sym typeface="Corbel"/>
        </a:defRPr>
      </a:lvl6pPr>
      <a:lvl7pPr marL="0" marR="0" indent="0" algn="ctr" defTabSz="914400" rtl="0" latinLnBrk="0">
        <a:lnSpc>
          <a:spcPct val="115000"/>
        </a:lnSpc>
        <a:spcBef>
          <a:spcPts val="0"/>
        </a:spcBef>
        <a:spcAft>
          <a:spcPts val="0"/>
        </a:spcAft>
        <a:buClrTx/>
        <a:buSzTx/>
        <a:buFontTx/>
        <a:buNone/>
        <a:tabLst/>
        <a:defRPr sz="3600" b="0" i="0" u="none" strike="noStrike" cap="none" spc="0" baseline="0">
          <a:solidFill>
            <a:srgbClr val="F5F6F2"/>
          </a:solidFill>
          <a:uFillTx/>
          <a:latin typeface="Corbel"/>
          <a:ea typeface="Corbel"/>
          <a:cs typeface="Corbel"/>
          <a:sym typeface="Corbel"/>
        </a:defRPr>
      </a:lvl7pPr>
      <a:lvl8pPr marL="0" marR="0" indent="0" algn="ctr" defTabSz="914400" rtl="0" latinLnBrk="0">
        <a:lnSpc>
          <a:spcPct val="115000"/>
        </a:lnSpc>
        <a:spcBef>
          <a:spcPts val="0"/>
        </a:spcBef>
        <a:spcAft>
          <a:spcPts val="0"/>
        </a:spcAft>
        <a:buClrTx/>
        <a:buSzTx/>
        <a:buFontTx/>
        <a:buNone/>
        <a:tabLst/>
        <a:defRPr sz="3600" b="0" i="0" u="none" strike="noStrike" cap="none" spc="0" baseline="0">
          <a:solidFill>
            <a:srgbClr val="F5F6F2"/>
          </a:solidFill>
          <a:uFillTx/>
          <a:latin typeface="Corbel"/>
          <a:ea typeface="Corbel"/>
          <a:cs typeface="Corbel"/>
          <a:sym typeface="Corbel"/>
        </a:defRPr>
      </a:lvl8pPr>
      <a:lvl9pPr marL="0" marR="0" indent="0" algn="ctr" defTabSz="914400" rtl="0" latinLnBrk="0">
        <a:lnSpc>
          <a:spcPct val="115000"/>
        </a:lnSpc>
        <a:spcBef>
          <a:spcPts val="0"/>
        </a:spcBef>
        <a:spcAft>
          <a:spcPts val="0"/>
        </a:spcAft>
        <a:buClrTx/>
        <a:buSzTx/>
        <a:buFontTx/>
        <a:buNone/>
        <a:tabLst/>
        <a:defRPr sz="3600" b="0" i="0" u="none" strike="noStrike" cap="none" spc="0" baseline="0">
          <a:solidFill>
            <a:srgbClr val="F5F6F2"/>
          </a:solidFill>
          <a:uFillTx/>
          <a:latin typeface="Corbel"/>
          <a:ea typeface="Corbel"/>
          <a:cs typeface="Corbel"/>
          <a:sym typeface="Corbel"/>
        </a:defRPr>
      </a:lvl9pPr>
    </p:titleStyle>
    <p:bodyStyle>
      <a:lvl1pPr marL="171450" marR="0" indent="-171450" algn="l" defTabSz="914400" rtl="0" latinLnBrk="0">
        <a:lnSpc>
          <a:spcPct val="150000"/>
        </a:lnSpc>
        <a:spcBef>
          <a:spcPts val="1200"/>
        </a:spcBef>
        <a:spcAft>
          <a:spcPts val="0"/>
        </a:spcAft>
        <a:buClrTx/>
        <a:buSzPct val="100000"/>
        <a:buFont typeface="Arial"/>
        <a:buChar char="»"/>
        <a:tabLst/>
        <a:defRPr sz="1600" b="0" i="0" u="none" strike="noStrike" cap="none" spc="0" baseline="0">
          <a:solidFill>
            <a:srgbClr val="E1E0DB"/>
          </a:solidFill>
          <a:uFillTx/>
          <a:latin typeface="Corbel"/>
          <a:ea typeface="Corbel"/>
          <a:cs typeface="Corbel"/>
          <a:sym typeface="Corbel"/>
        </a:defRPr>
      </a:lvl1pPr>
      <a:lvl2pPr marL="620485" marR="0" indent="-163285" algn="l" defTabSz="914400" rtl="0" latinLnBrk="0">
        <a:lnSpc>
          <a:spcPct val="150000"/>
        </a:lnSpc>
        <a:spcBef>
          <a:spcPts val="1200"/>
        </a:spcBef>
        <a:spcAft>
          <a:spcPts val="0"/>
        </a:spcAft>
        <a:buClrTx/>
        <a:buSzPct val="100000"/>
        <a:buFont typeface="Arial"/>
        <a:buChar char="–"/>
        <a:tabLst/>
        <a:defRPr sz="1600" b="0" i="0" u="none" strike="noStrike" cap="none" spc="0" baseline="0">
          <a:solidFill>
            <a:srgbClr val="E1E0DB"/>
          </a:solidFill>
          <a:uFillTx/>
          <a:latin typeface="Corbel"/>
          <a:ea typeface="Corbel"/>
          <a:cs typeface="Corbel"/>
          <a:sym typeface="Corbel"/>
        </a:defRPr>
      </a:lvl2pPr>
      <a:lvl3pPr marL="1066800" marR="0" indent="-152400" algn="l" defTabSz="914400" rtl="0" latinLnBrk="0">
        <a:lnSpc>
          <a:spcPct val="150000"/>
        </a:lnSpc>
        <a:spcBef>
          <a:spcPts val="1200"/>
        </a:spcBef>
        <a:spcAft>
          <a:spcPts val="0"/>
        </a:spcAft>
        <a:buClrTx/>
        <a:buSzPct val="100000"/>
        <a:buFont typeface="Arial"/>
        <a:buChar char="•"/>
        <a:tabLst/>
        <a:defRPr sz="1600" b="0" i="0" u="none" strike="noStrike" cap="none" spc="0" baseline="0">
          <a:solidFill>
            <a:srgbClr val="E1E0DB"/>
          </a:solidFill>
          <a:uFillTx/>
          <a:latin typeface="Corbel"/>
          <a:ea typeface="Corbel"/>
          <a:cs typeface="Corbel"/>
          <a:sym typeface="Corbel"/>
        </a:defRPr>
      </a:lvl3pPr>
      <a:lvl4pPr marL="1554480" marR="0" indent="-182880" algn="l" defTabSz="914400" rtl="0" latinLnBrk="0">
        <a:lnSpc>
          <a:spcPct val="150000"/>
        </a:lnSpc>
        <a:spcBef>
          <a:spcPts val="1200"/>
        </a:spcBef>
        <a:spcAft>
          <a:spcPts val="0"/>
        </a:spcAft>
        <a:buClrTx/>
        <a:buSzPct val="100000"/>
        <a:buFont typeface="Arial"/>
        <a:buChar char="–"/>
        <a:tabLst/>
        <a:defRPr sz="1600" b="0" i="0" u="none" strike="noStrike" cap="none" spc="0" baseline="0">
          <a:solidFill>
            <a:srgbClr val="E1E0DB"/>
          </a:solidFill>
          <a:uFillTx/>
          <a:latin typeface="Corbel"/>
          <a:ea typeface="Corbel"/>
          <a:cs typeface="Corbel"/>
          <a:sym typeface="Corbel"/>
        </a:defRPr>
      </a:lvl4pPr>
      <a:lvl5pPr marL="2032000" marR="0" indent="-203200" algn="l" defTabSz="914400" rtl="0" latinLnBrk="0">
        <a:lnSpc>
          <a:spcPct val="150000"/>
        </a:lnSpc>
        <a:spcBef>
          <a:spcPts val="1200"/>
        </a:spcBef>
        <a:spcAft>
          <a:spcPts val="0"/>
        </a:spcAft>
        <a:buClrTx/>
        <a:buSzPct val="100000"/>
        <a:buFont typeface="Arial"/>
        <a:buChar char="»"/>
        <a:tabLst/>
        <a:defRPr sz="1600" b="0" i="0" u="none" strike="noStrike" cap="none" spc="0" baseline="0">
          <a:solidFill>
            <a:srgbClr val="E1E0DB"/>
          </a:solidFill>
          <a:uFillTx/>
          <a:latin typeface="Corbel"/>
          <a:ea typeface="Corbel"/>
          <a:cs typeface="Corbel"/>
          <a:sym typeface="Corbel"/>
        </a:defRPr>
      </a:lvl5pPr>
      <a:lvl6pPr marL="0" marR="0" indent="0" algn="l" defTabSz="914400" rtl="0" latinLnBrk="0">
        <a:lnSpc>
          <a:spcPct val="150000"/>
        </a:lnSpc>
        <a:spcBef>
          <a:spcPts val="1200"/>
        </a:spcBef>
        <a:spcAft>
          <a:spcPts val="0"/>
        </a:spcAft>
        <a:buClrTx/>
        <a:buSzTx/>
        <a:buFont typeface="Arial"/>
        <a:buNone/>
        <a:tabLst/>
        <a:defRPr sz="1600" b="0" i="0" u="none" strike="noStrike" cap="none" spc="0" baseline="0">
          <a:solidFill>
            <a:srgbClr val="E1E0DB"/>
          </a:solidFill>
          <a:uFillTx/>
          <a:latin typeface="Corbel"/>
          <a:ea typeface="Corbel"/>
          <a:cs typeface="Corbel"/>
          <a:sym typeface="Corbel"/>
        </a:defRPr>
      </a:lvl6pPr>
      <a:lvl7pPr marL="0" marR="0" indent="0" algn="l" defTabSz="914400" rtl="0" latinLnBrk="0">
        <a:lnSpc>
          <a:spcPct val="150000"/>
        </a:lnSpc>
        <a:spcBef>
          <a:spcPts val="1200"/>
        </a:spcBef>
        <a:spcAft>
          <a:spcPts val="0"/>
        </a:spcAft>
        <a:buClrTx/>
        <a:buSzTx/>
        <a:buFont typeface="Arial"/>
        <a:buNone/>
        <a:tabLst/>
        <a:defRPr sz="1600" b="0" i="0" u="none" strike="noStrike" cap="none" spc="0" baseline="0">
          <a:solidFill>
            <a:srgbClr val="E1E0DB"/>
          </a:solidFill>
          <a:uFillTx/>
          <a:latin typeface="Corbel"/>
          <a:ea typeface="Corbel"/>
          <a:cs typeface="Corbel"/>
          <a:sym typeface="Corbel"/>
        </a:defRPr>
      </a:lvl7pPr>
      <a:lvl8pPr marL="0" marR="0" indent="0" algn="l" defTabSz="914400" rtl="0" latinLnBrk="0">
        <a:lnSpc>
          <a:spcPct val="150000"/>
        </a:lnSpc>
        <a:spcBef>
          <a:spcPts val="1200"/>
        </a:spcBef>
        <a:spcAft>
          <a:spcPts val="0"/>
        </a:spcAft>
        <a:buClrTx/>
        <a:buSzTx/>
        <a:buFont typeface="Arial"/>
        <a:buNone/>
        <a:tabLst/>
        <a:defRPr sz="1600" b="0" i="0" u="none" strike="noStrike" cap="none" spc="0" baseline="0">
          <a:solidFill>
            <a:srgbClr val="E1E0DB"/>
          </a:solidFill>
          <a:uFillTx/>
          <a:latin typeface="Corbel"/>
          <a:ea typeface="Corbel"/>
          <a:cs typeface="Corbel"/>
          <a:sym typeface="Corbel"/>
        </a:defRPr>
      </a:lvl8pPr>
      <a:lvl9pPr marL="0" marR="0" indent="0" algn="l" defTabSz="914400" rtl="0" latinLnBrk="0">
        <a:lnSpc>
          <a:spcPct val="150000"/>
        </a:lnSpc>
        <a:spcBef>
          <a:spcPts val="1200"/>
        </a:spcBef>
        <a:spcAft>
          <a:spcPts val="0"/>
        </a:spcAft>
        <a:buClrTx/>
        <a:buSzTx/>
        <a:buFont typeface="Arial"/>
        <a:buNone/>
        <a:tabLst/>
        <a:defRPr sz="1600" b="0" i="0" u="none" strike="noStrike" cap="none" spc="0" baseline="0">
          <a:solidFill>
            <a:srgbClr val="E1E0DB"/>
          </a:solidFill>
          <a:uFillTx/>
          <a:latin typeface="Corbel"/>
          <a:ea typeface="Corbel"/>
          <a:cs typeface="Corbel"/>
          <a:sym typeface="Corbel"/>
        </a:defRPr>
      </a:lvl9pPr>
    </p:bodyStyle>
    <p:otherStyle>
      <a:lvl1pPr marL="0" marR="0" indent="0" algn="r" defTabSz="457200" rtl="0" latinLnBrk="0">
        <a:lnSpc>
          <a:spcPct val="100000"/>
        </a:lnSpc>
        <a:spcBef>
          <a:spcPts val="0"/>
        </a:spcBef>
        <a:spcAft>
          <a:spcPts val="0"/>
        </a:spcAft>
        <a:buClrTx/>
        <a:buSzTx/>
        <a:buFontTx/>
        <a:buNone/>
        <a:tabLst/>
        <a:defRPr sz="1500" b="0" i="0" u="none" strike="noStrike" cap="none" spc="0" baseline="0">
          <a:solidFill>
            <a:schemeClr val="tx1"/>
          </a:solidFill>
          <a:uFillTx/>
          <a:latin typeface="+mn-lt"/>
          <a:ea typeface="+mn-ea"/>
          <a:cs typeface="+mn-cs"/>
          <a:sym typeface="Corbel"/>
        </a:defRPr>
      </a:lvl1pPr>
      <a:lvl2pPr marL="0" marR="0" indent="0" algn="r" defTabSz="457200" rtl="0" latinLnBrk="0">
        <a:lnSpc>
          <a:spcPct val="100000"/>
        </a:lnSpc>
        <a:spcBef>
          <a:spcPts val="0"/>
        </a:spcBef>
        <a:spcAft>
          <a:spcPts val="0"/>
        </a:spcAft>
        <a:buClrTx/>
        <a:buSzTx/>
        <a:buFontTx/>
        <a:buNone/>
        <a:tabLst/>
        <a:defRPr sz="1500" b="0" i="0" u="none" strike="noStrike" cap="none" spc="0" baseline="0">
          <a:solidFill>
            <a:schemeClr val="tx1"/>
          </a:solidFill>
          <a:uFillTx/>
          <a:latin typeface="+mn-lt"/>
          <a:ea typeface="+mn-ea"/>
          <a:cs typeface="+mn-cs"/>
          <a:sym typeface="Corbel"/>
        </a:defRPr>
      </a:lvl2pPr>
      <a:lvl3pPr marL="0" marR="0" indent="0" algn="r" defTabSz="457200" rtl="0" latinLnBrk="0">
        <a:lnSpc>
          <a:spcPct val="100000"/>
        </a:lnSpc>
        <a:spcBef>
          <a:spcPts val="0"/>
        </a:spcBef>
        <a:spcAft>
          <a:spcPts val="0"/>
        </a:spcAft>
        <a:buClrTx/>
        <a:buSzTx/>
        <a:buFontTx/>
        <a:buNone/>
        <a:tabLst/>
        <a:defRPr sz="1500" b="0" i="0" u="none" strike="noStrike" cap="none" spc="0" baseline="0">
          <a:solidFill>
            <a:schemeClr val="tx1"/>
          </a:solidFill>
          <a:uFillTx/>
          <a:latin typeface="+mn-lt"/>
          <a:ea typeface="+mn-ea"/>
          <a:cs typeface="+mn-cs"/>
          <a:sym typeface="Corbel"/>
        </a:defRPr>
      </a:lvl3pPr>
      <a:lvl4pPr marL="0" marR="0" indent="0" algn="r" defTabSz="457200" rtl="0" latinLnBrk="0">
        <a:lnSpc>
          <a:spcPct val="100000"/>
        </a:lnSpc>
        <a:spcBef>
          <a:spcPts val="0"/>
        </a:spcBef>
        <a:spcAft>
          <a:spcPts val="0"/>
        </a:spcAft>
        <a:buClrTx/>
        <a:buSzTx/>
        <a:buFontTx/>
        <a:buNone/>
        <a:tabLst/>
        <a:defRPr sz="1500" b="0" i="0" u="none" strike="noStrike" cap="none" spc="0" baseline="0">
          <a:solidFill>
            <a:schemeClr val="tx1"/>
          </a:solidFill>
          <a:uFillTx/>
          <a:latin typeface="+mn-lt"/>
          <a:ea typeface="+mn-ea"/>
          <a:cs typeface="+mn-cs"/>
          <a:sym typeface="Corbel"/>
        </a:defRPr>
      </a:lvl4pPr>
      <a:lvl5pPr marL="0" marR="0" indent="0" algn="r" defTabSz="457200" rtl="0" latinLnBrk="0">
        <a:lnSpc>
          <a:spcPct val="100000"/>
        </a:lnSpc>
        <a:spcBef>
          <a:spcPts val="0"/>
        </a:spcBef>
        <a:spcAft>
          <a:spcPts val="0"/>
        </a:spcAft>
        <a:buClrTx/>
        <a:buSzTx/>
        <a:buFontTx/>
        <a:buNone/>
        <a:tabLst/>
        <a:defRPr sz="1500" b="0" i="0" u="none" strike="noStrike" cap="none" spc="0" baseline="0">
          <a:solidFill>
            <a:schemeClr val="tx1"/>
          </a:solidFill>
          <a:uFillTx/>
          <a:latin typeface="+mn-lt"/>
          <a:ea typeface="+mn-ea"/>
          <a:cs typeface="+mn-cs"/>
          <a:sym typeface="Corbel"/>
        </a:defRPr>
      </a:lvl5pPr>
      <a:lvl6pPr marL="0" marR="0" indent="0" algn="r" defTabSz="457200" rtl="0" latinLnBrk="0">
        <a:lnSpc>
          <a:spcPct val="100000"/>
        </a:lnSpc>
        <a:spcBef>
          <a:spcPts val="0"/>
        </a:spcBef>
        <a:spcAft>
          <a:spcPts val="0"/>
        </a:spcAft>
        <a:buClrTx/>
        <a:buSzTx/>
        <a:buFontTx/>
        <a:buNone/>
        <a:tabLst/>
        <a:defRPr sz="1500" b="0" i="0" u="none" strike="noStrike" cap="none" spc="0" baseline="0">
          <a:solidFill>
            <a:schemeClr val="tx1"/>
          </a:solidFill>
          <a:uFillTx/>
          <a:latin typeface="+mn-lt"/>
          <a:ea typeface="+mn-ea"/>
          <a:cs typeface="+mn-cs"/>
          <a:sym typeface="Corbel"/>
        </a:defRPr>
      </a:lvl6pPr>
      <a:lvl7pPr marL="0" marR="0" indent="0" algn="r" defTabSz="457200" rtl="0" latinLnBrk="0">
        <a:lnSpc>
          <a:spcPct val="100000"/>
        </a:lnSpc>
        <a:spcBef>
          <a:spcPts val="0"/>
        </a:spcBef>
        <a:spcAft>
          <a:spcPts val="0"/>
        </a:spcAft>
        <a:buClrTx/>
        <a:buSzTx/>
        <a:buFontTx/>
        <a:buNone/>
        <a:tabLst/>
        <a:defRPr sz="1500" b="0" i="0" u="none" strike="noStrike" cap="none" spc="0" baseline="0">
          <a:solidFill>
            <a:schemeClr val="tx1"/>
          </a:solidFill>
          <a:uFillTx/>
          <a:latin typeface="+mn-lt"/>
          <a:ea typeface="+mn-ea"/>
          <a:cs typeface="+mn-cs"/>
          <a:sym typeface="Corbel"/>
        </a:defRPr>
      </a:lvl7pPr>
      <a:lvl8pPr marL="0" marR="0" indent="0" algn="r" defTabSz="457200" rtl="0" latinLnBrk="0">
        <a:lnSpc>
          <a:spcPct val="100000"/>
        </a:lnSpc>
        <a:spcBef>
          <a:spcPts val="0"/>
        </a:spcBef>
        <a:spcAft>
          <a:spcPts val="0"/>
        </a:spcAft>
        <a:buClrTx/>
        <a:buSzTx/>
        <a:buFontTx/>
        <a:buNone/>
        <a:tabLst/>
        <a:defRPr sz="1500" b="0" i="0" u="none" strike="noStrike" cap="none" spc="0" baseline="0">
          <a:solidFill>
            <a:schemeClr val="tx1"/>
          </a:solidFill>
          <a:uFillTx/>
          <a:latin typeface="+mn-lt"/>
          <a:ea typeface="+mn-ea"/>
          <a:cs typeface="+mn-cs"/>
          <a:sym typeface="Corbel"/>
        </a:defRPr>
      </a:lvl8pPr>
      <a:lvl9pPr marL="0" marR="0" indent="0" algn="r" defTabSz="457200" rtl="0" latinLnBrk="0">
        <a:lnSpc>
          <a:spcPct val="100000"/>
        </a:lnSpc>
        <a:spcBef>
          <a:spcPts val="0"/>
        </a:spcBef>
        <a:spcAft>
          <a:spcPts val="0"/>
        </a:spcAft>
        <a:buClrTx/>
        <a:buSzTx/>
        <a:buFontTx/>
        <a:buNone/>
        <a:tabLst/>
        <a:defRPr sz="1500" b="0" i="0" u="none" strike="noStrike" cap="none" spc="0" baseline="0">
          <a:solidFill>
            <a:schemeClr val="tx1"/>
          </a:solidFill>
          <a:uFillTx/>
          <a:latin typeface="+mn-lt"/>
          <a:ea typeface="+mn-ea"/>
          <a:cs typeface="+mn-cs"/>
          <a:sym typeface="Corbe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2860FCF-1B37-EE46-AFC1-F6163474A926}"/>
            </a:ext>
          </a:extLst>
        </p:cNvPr>
        <p:cNvGrpSpPr/>
        <p:nvPr/>
      </p:nvGrpSpPr>
      <p:grpSpPr>
        <a:xfrm>
          <a:off x="0" y="0"/>
          <a:ext cx="0" cy="0"/>
          <a:chOff x="0" y="0"/>
          <a:chExt cx="0" cy="0"/>
        </a:xfrm>
      </p:grpSpPr>
      <p:sp>
        <p:nvSpPr>
          <p:cNvPr id="41" name="Retângulo 9">
            <a:extLst>
              <a:ext uri="{FF2B5EF4-FFF2-40B4-BE49-F238E27FC236}">
                <a16:creationId xmlns:a16="http://schemas.microsoft.com/office/drawing/2014/main" id="{F88A606E-39C9-27FA-60C3-CAA100AB64E4}"/>
              </a:ext>
            </a:extLst>
          </p:cNvPr>
          <p:cNvSpPr txBox="1"/>
          <p:nvPr/>
        </p:nvSpPr>
        <p:spPr>
          <a:xfrm>
            <a:off x="1336675" y="1646951"/>
            <a:ext cx="10327189" cy="18158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defTabSz="914400">
              <a:defRPr sz="2800" b="1" cap="all" spc="140">
                <a:solidFill>
                  <a:srgbClr val="E1E0DB"/>
                </a:solidFill>
                <a:latin typeface="Corbel"/>
                <a:ea typeface="Corbel"/>
                <a:cs typeface="Corbel"/>
                <a:sym typeface="Corbel"/>
              </a:defRPr>
            </a:lvl1pPr>
          </a:lstStyle>
          <a:p>
            <a:r>
              <a:rPr lang="pt-BR" dirty="0"/>
              <a:t>Impacto da reforma tributária no </a:t>
            </a:r>
          </a:p>
          <a:p>
            <a:r>
              <a:rPr lang="pt-BR" dirty="0"/>
              <a:t>simples nacional</a:t>
            </a:r>
          </a:p>
          <a:p>
            <a:endParaRPr lang="pt-BR" dirty="0"/>
          </a:p>
          <a:p>
            <a:pPr algn="r"/>
            <a:r>
              <a:rPr lang="pt-BR"/>
              <a:t>CAE 03/10/2024</a:t>
            </a:r>
            <a:endParaRPr lang="pt-BR" dirty="0"/>
          </a:p>
        </p:txBody>
      </p:sp>
    </p:spTree>
    <p:extLst>
      <p:ext uri="{BB962C8B-B14F-4D97-AF65-F5344CB8AC3E}">
        <p14:creationId xmlns:p14="http://schemas.microsoft.com/office/powerpoint/2010/main" val="340449264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Lorem ipsum dolor sit amet, consectetur adipiscing elit, sed do eiusmod tempor incididunt ut labore et dolore magna aliqua. Ut enim ad minim veniam, quis nostrud exercitation ullamco laboris nisi ut aliquip ex ea commodo consequat.…"/>
          <p:cNvSpPr txBox="1">
            <a:spLocks noGrp="1"/>
          </p:cNvSpPr>
          <p:nvPr>
            <p:ph type="body" idx="4294967295"/>
          </p:nvPr>
        </p:nvSpPr>
        <p:spPr>
          <a:xfrm>
            <a:off x="4107026" y="1158769"/>
            <a:ext cx="7076346" cy="5330808"/>
          </a:xfrm>
          <a:prstGeom prst="rect">
            <a:avLst/>
          </a:prstGeom>
        </p:spPr>
        <p:txBody>
          <a:bodyPr lIns="91424" tIns="91424" rIns="91424" bIns="91424">
            <a:normAutofit/>
          </a:bodyPr>
          <a:lstStyle/>
          <a:p>
            <a:pPr marL="0" indent="0" algn="just">
              <a:lnSpc>
                <a:spcPct val="100000"/>
              </a:lnSpc>
              <a:buSzTx/>
              <a:buNone/>
              <a:defRPr>
                <a:solidFill>
                  <a:srgbClr val="000000"/>
                </a:solidFill>
              </a:defRPr>
            </a:pPr>
            <a:r>
              <a:rPr lang="pt-BR" sz="1900" b="1" dirty="0">
                <a:solidFill>
                  <a:schemeClr val="tx1"/>
                </a:solidFill>
              </a:rPr>
              <a:t>Simples Nacional: </a:t>
            </a:r>
            <a:r>
              <a:rPr lang="pt-BR" sz="1900" dirty="0">
                <a:solidFill>
                  <a:schemeClr val="tx1"/>
                </a:solidFill>
              </a:rPr>
              <a:t>Faixa 2 (até R$ 360 mil, alíquota nominal 11,2%)</a:t>
            </a:r>
          </a:p>
          <a:p>
            <a:pPr marL="0" indent="0" algn="just">
              <a:lnSpc>
                <a:spcPct val="100000"/>
              </a:lnSpc>
              <a:buSzTx/>
              <a:buNone/>
              <a:defRPr>
                <a:solidFill>
                  <a:srgbClr val="000000"/>
                </a:solidFill>
              </a:defRPr>
            </a:pPr>
            <a:endParaRPr lang="pt-BR" sz="1900" b="1" dirty="0">
              <a:solidFill>
                <a:schemeClr val="tx1"/>
              </a:solidFill>
            </a:endParaRPr>
          </a:p>
          <a:p>
            <a:pPr marL="0" indent="0" algn="just">
              <a:lnSpc>
                <a:spcPct val="100000"/>
              </a:lnSpc>
              <a:buSzTx/>
              <a:buNone/>
              <a:defRPr>
                <a:solidFill>
                  <a:srgbClr val="000000"/>
                </a:solidFill>
              </a:defRPr>
            </a:pPr>
            <a:endParaRPr lang="pt-BR" sz="1900" b="1" dirty="0">
              <a:solidFill>
                <a:schemeClr val="tx1"/>
              </a:solidFill>
            </a:endParaRPr>
          </a:p>
          <a:p>
            <a:pPr marL="0" indent="0" algn="just">
              <a:lnSpc>
                <a:spcPct val="100000"/>
              </a:lnSpc>
              <a:buSzTx/>
              <a:buNone/>
              <a:defRPr>
                <a:solidFill>
                  <a:srgbClr val="000000"/>
                </a:solidFill>
              </a:defRPr>
            </a:pPr>
            <a:endParaRPr lang="pt-BR" sz="1900" b="1" dirty="0">
              <a:solidFill>
                <a:schemeClr val="tx1"/>
              </a:solidFill>
            </a:endParaRPr>
          </a:p>
          <a:p>
            <a:pPr marL="0" indent="0" algn="just">
              <a:lnSpc>
                <a:spcPct val="100000"/>
              </a:lnSpc>
              <a:buSzTx/>
              <a:buNone/>
              <a:defRPr>
                <a:solidFill>
                  <a:srgbClr val="000000"/>
                </a:solidFill>
              </a:defRPr>
            </a:pPr>
            <a:endParaRPr lang="pt-BR" sz="1900" b="1" dirty="0">
              <a:solidFill>
                <a:schemeClr val="tx1"/>
              </a:solidFill>
            </a:endParaRPr>
          </a:p>
          <a:p>
            <a:pPr marL="0" indent="0" algn="just">
              <a:lnSpc>
                <a:spcPct val="100000"/>
              </a:lnSpc>
              <a:buSzTx/>
              <a:buNone/>
              <a:defRPr>
                <a:solidFill>
                  <a:srgbClr val="000000"/>
                </a:solidFill>
              </a:defRPr>
            </a:pPr>
            <a:endParaRPr lang="pt-BR" sz="1900" b="1" dirty="0">
              <a:solidFill>
                <a:schemeClr val="tx1"/>
              </a:solidFill>
            </a:endParaRPr>
          </a:p>
          <a:p>
            <a:pPr marL="0" indent="0" algn="just">
              <a:lnSpc>
                <a:spcPct val="100000"/>
              </a:lnSpc>
              <a:buSzTx/>
              <a:buNone/>
              <a:defRPr>
                <a:solidFill>
                  <a:srgbClr val="000000"/>
                </a:solidFill>
              </a:defRPr>
            </a:pPr>
            <a:endParaRPr lang="pt-BR" sz="1900" b="1" dirty="0">
              <a:solidFill>
                <a:schemeClr val="tx1"/>
              </a:solidFill>
            </a:endParaRPr>
          </a:p>
          <a:p>
            <a:pPr marL="0" indent="0" algn="just">
              <a:lnSpc>
                <a:spcPct val="100000"/>
              </a:lnSpc>
              <a:buSzTx/>
              <a:buNone/>
              <a:defRPr>
                <a:solidFill>
                  <a:srgbClr val="000000"/>
                </a:solidFill>
              </a:defRPr>
            </a:pPr>
            <a:r>
              <a:rPr lang="pt-BR" sz="1900" b="1" dirty="0">
                <a:solidFill>
                  <a:schemeClr val="tx1"/>
                </a:solidFill>
              </a:rPr>
              <a:t>Híbrido: </a:t>
            </a:r>
            <a:r>
              <a:rPr lang="pt-BR" sz="1900" dirty="0">
                <a:solidFill>
                  <a:schemeClr val="tx1"/>
                </a:solidFill>
              </a:rPr>
              <a:t>SN </a:t>
            </a:r>
            <a:r>
              <a:rPr lang="pt-BR" sz="1500" dirty="0">
                <a:solidFill>
                  <a:schemeClr val="tx1"/>
                </a:solidFill>
              </a:rPr>
              <a:t>(IRPJ/CSLL/CPP)</a:t>
            </a:r>
            <a:r>
              <a:rPr lang="pt-BR" sz="1900" dirty="0">
                <a:solidFill>
                  <a:schemeClr val="tx1"/>
                </a:solidFill>
              </a:rPr>
              <a:t> e IBS/CBS </a:t>
            </a:r>
          </a:p>
          <a:p>
            <a:pPr marL="0" indent="0" algn="just">
              <a:lnSpc>
                <a:spcPct val="100000"/>
              </a:lnSpc>
              <a:buSzTx/>
              <a:buNone/>
              <a:defRPr>
                <a:solidFill>
                  <a:srgbClr val="000000"/>
                </a:solidFill>
              </a:defRPr>
            </a:pPr>
            <a:endParaRPr lang="pt-BR" sz="1900" b="1" dirty="0">
              <a:solidFill>
                <a:schemeClr val="tx1"/>
              </a:solidFill>
            </a:endParaRPr>
          </a:p>
          <a:p>
            <a:pPr marL="0" indent="0" algn="just">
              <a:lnSpc>
                <a:spcPct val="100000"/>
              </a:lnSpc>
              <a:buSzTx/>
              <a:buNone/>
              <a:defRPr>
                <a:solidFill>
                  <a:srgbClr val="000000"/>
                </a:solidFill>
              </a:defRPr>
            </a:pPr>
            <a:endParaRPr lang="pt-BR" sz="1900" b="1" dirty="0">
              <a:solidFill>
                <a:schemeClr val="tx1"/>
              </a:solidFill>
            </a:endParaRPr>
          </a:p>
          <a:p>
            <a:pPr marL="0" indent="0" algn="just">
              <a:lnSpc>
                <a:spcPct val="100000"/>
              </a:lnSpc>
              <a:buSzTx/>
              <a:buNone/>
              <a:defRPr>
                <a:solidFill>
                  <a:srgbClr val="000000"/>
                </a:solidFill>
              </a:defRPr>
            </a:pPr>
            <a:endParaRPr lang="pt-BR" altLang="pt-BR" sz="1300" dirty="0">
              <a:latin typeface="Trebuchet MS" charset="0"/>
            </a:endParaRPr>
          </a:p>
        </p:txBody>
      </p:sp>
      <p:sp>
        <p:nvSpPr>
          <p:cNvPr id="140" name="TextBox 1"/>
          <p:cNvSpPr txBox="1"/>
          <p:nvPr/>
        </p:nvSpPr>
        <p:spPr>
          <a:xfrm>
            <a:off x="1006082" y="1254296"/>
            <a:ext cx="2288263" cy="49750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defTabSz="914400">
              <a:lnSpc>
                <a:spcPct val="115000"/>
              </a:lnSpc>
              <a:defRPr sz="3600" cap="all">
                <a:solidFill>
                  <a:srgbClr val="102EAD"/>
                </a:solidFill>
                <a:latin typeface="Corbel"/>
                <a:ea typeface="Corbel"/>
                <a:cs typeface="Corbel"/>
                <a:sym typeface="Corbel"/>
              </a:defRPr>
            </a:pPr>
            <a:r>
              <a:rPr lang="pt-BR" b="1" dirty="0"/>
              <a:t>Simples</a:t>
            </a:r>
          </a:p>
          <a:p>
            <a:pPr defTabSz="914400">
              <a:lnSpc>
                <a:spcPct val="115000"/>
              </a:lnSpc>
              <a:defRPr sz="3600" cap="all">
                <a:solidFill>
                  <a:srgbClr val="102EAD"/>
                </a:solidFill>
                <a:latin typeface="Corbel"/>
                <a:ea typeface="Corbel"/>
                <a:cs typeface="Corbel"/>
                <a:sym typeface="Corbel"/>
              </a:defRPr>
            </a:pPr>
            <a:r>
              <a:rPr lang="pt-BR" b="1" dirty="0"/>
              <a:t>Nacional</a:t>
            </a:r>
            <a:endParaRPr lang="pt-BR" dirty="0"/>
          </a:p>
          <a:p>
            <a:pPr defTabSz="914400">
              <a:lnSpc>
                <a:spcPct val="115000"/>
              </a:lnSpc>
              <a:defRPr sz="3600" cap="all">
                <a:solidFill>
                  <a:srgbClr val="102EAD"/>
                </a:solidFill>
                <a:latin typeface="Corbel"/>
                <a:ea typeface="Corbel"/>
                <a:cs typeface="Corbel"/>
                <a:sym typeface="Corbel"/>
              </a:defRPr>
            </a:pPr>
            <a:r>
              <a:rPr lang="pt-BR" sz="3300" dirty="0"/>
              <a:t>Anexo </a:t>
            </a:r>
            <a:r>
              <a:rPr lang="pt-BR" sz="3300" dirty="0" err="1"/>
              <a:t>iii</a:t>
            </a:r>
            <a:endParaRPr lang="pt-BR" sz="3300" dirty="0"/>
          </a:p>
          <a:p>
            <a:pPr defTabSz="914400">
              <a:lnSpc>
                <a:spcPct val="115000"/>
              </a:lnSpc>
              <a:defRPr sz="3600" cap="all">
                <a:solidFill>
                  <a:srgbClr val="102EAD"/>
                </a:solidFill>
                <a:latin typeface="Corbel"/>
                <a:ea typeface="Corbel"/>
                <a:cs typeface="Corbel"/>
                <a:sym typeface="Corbel"/>
              </a:defRPr>
            </a:pPr>
            <a:r>
              <a:rPr lang="pt-BR" sz="3300" dirty="0"/>
              <a:t>Simulação</a:t>
            </a:r>
          </a:p>
          <a:p>
            <a:pPr defTabSz="914400">
              <a:lnSpc>
                <a:spcPct val="115000"/>
              </a:lnSpc>
              <a:defRPr sz="3600" cap="all">
                <a:solidFill>
                  <a:srgbClr val="102EAD"/>
                </a:solidFill>
                <a:latin typeface="Corbel"/>
                <a:ea typeface="Corbel"/>
                <a:cs typeface="Corbel"/>
                <a:sym typeface="Corbel"/>
              </a:defRPr>
            </a:pPr>
            <a:r>
              <a:rPr lang="pt-BR" sz="3300" dirty="0"/>
              <a:t>ME</a:t>
            </a:r>
          </a:p>
          <a:p>
            <a:pPr defTabSz="914400">
              <a:lnSpc>
                <a:spcPct val="115000"/>
              </a:lnSpc>
              <a:defRPr sz="3600" cap="all">
                <a:solidFill>
                  <a:srgbClr val="102EAD"/>
                </a:solidFill>
                <a:latin typeface="Corbel"/>
                <a:ea typeface="Corbel"/>
                <a:cs typeface="Corbel"/>
                <a:sym typeface="Corbel"/>
              </a:defRPr>
            </a:pPr>
            <a:endParaRPr lang="pt-BR" sz="3300" dirty="0"/>
          </a:p>
          <a:p>
            <a:pPr defTabSz="914400">
              <a:lnSpc>
                <a:spcPct val="115000"/>
              </a:lnSpc>
              <a:defRPr sz="3600" cap="all">
                <a:solidFill>
                  <a:srgbClr val="102EAD"/>
                </a:solidFill>
                <a:latin typeface="Corbel"/>
                <a:ea typeface="Corbel"/>
                <a:cs typeface="Corbel"/>
                <a:sym typeface="Corbel"/>
              </a:defRPr>
            </a:pPr>
            <a:endParaRPr lang="pt-BR" sz="3300" dirty="0"/>
          </a:p>
          <a:p>
            <a:pPr defTabSz="914400">
              <a:lnSpc>
                <a:spcPct val="115000"/>
              </a:lnSpc>
              <a:defRPr sz="3600" cap="all">
                <a:solidFill>
                  <a:srgbClr val="102EAD"/>
                </a:solidFill>
                <a:latin typeface="Corbel"/>
                <a:ea typeface="Corbel"/>
                <a:cs typeface="Corbel"/>
                <a:sym typeface="Corbel"/>
              </a:defRPr>
            </a:pPr>
            <a:r>
              <a:rPr lang="pt-BR" sz="1500" dirty="0"/>
              <a:t>Serviço contábil</a:t>
            </a:r>
          </a:p>
          <a:p>
            <a:pPr defTabSz="914400">
              <a:lnSpc>
                <a:spcPct val="115000"/>
              </a:lnSpc>
              <a:defRPr sz="3600" cap="all">
                <a:solidFill>
                  <a:srgbClr val="102EAD"/>
                </a:solidFill>
                <a:latin typeface="Corbel"/>
                <a:ea typeface="Corbel"/>
                <a:cs typeface="Corbel"/>
                <a:sym typeface="Corbel"/>
              </a:defRPr>
            </a:pPr>
            <a:r>
              <a:rPr lang="pt-BR" sz="1500" dirty="0"/>
              <a:t>Agência turismo</a:t>
            </a:r>
          </a:p>
          <a:p>
            <a:pPr defTabSz="914400">
              <a:lnSpc>
                <a:spcPct val="115000"/>
              </a:lnSpc>
              <a:defRPr sz="3600" cap="all">
                <a:solidFill>
                  <a:srgbClr val="102EAD"/>
                </a:solidFill>
                <a:latin typeface="Corbel"/>
                <a:ea typeface="Corbel"/>
                <a:cs typeface="Corbel"/>
                <a:sym typeface="Corbel"/>
              </a:defRPr>
            </a:pPr>
            <a:endParaRPr lang="pt-BR" sz="1500" dirty="0"/>
          </a:p>
        </p:txBody>
      </p:sp>
      <p:graphicFrame>
        <p:nvGraphicFramePr>
          <p:cNvPr id="17" name="Diagrama 16">
            <a:extLst>
              <a:ext uri="{FF2B5EF4-FFF2-40B4-BE49-F238E27FC236}">
                <a16:creationId xmlns:a16="http://schemas.microsoft.com/office/drawing/2014/main" id="{36A81D49-D3FF-6476-48C9-5DFCF16382DA}"/>
              </a:ext>
            </a:extLst>
          </p:cNvPr>
          <p:cNvGraphicFramePr/>
          <p:nvPr>
            <p:extLst>
              <p:ext uri="{D42A27DB-BD31-4B8C-83A1-F6EECF244321}">
                <p14:modId xmlns:p14="http://schemas.microsoft.com/office/powerpoint/2010/main" val="1396974052"/>
              </p:ext>
            </p:extLst>
          </p:nvPr>
        </p:nvGraphicFramePr>
        <p:xfrm>
          <a:off x="4172977" y="4569084"/>
          <a:ext cx="6944444" cy="14679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 name="Elipse 25">
            <a:extLst>
              <a:ext uri="{FF2B5EF4-FFF2-40B4-BE49-F238E27FC236}">
                <a16:creationId xmlns:a16="http://schemas.microsoft.com/office/drawing/2014/main" id="{1C3DD073-A9BD-E942-9B2B-D1DB209752D1}"/>
              </a:ext>
            </a:extLst>
          </p:cNvPr>
          <p:cNvSpPr/>
          <p:nvPr/>
        </p:nvSpPr>
        <p:spPr>
          <a:xfrm>
            <a:off x="8951271" y="4072363"/>
            <a:ext cx="2166150" cy="822299"/>
          </a:xfrm>
          <a:prstGeom prst="ellipse">
            <a:avLst/>
          </a:prstGeom>
          <a:solidFill>
            <a:srgbClr val="FFFFFF"/>
          </a:solidFill>
          <a:ln w="254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pt-BR" sz="1600" b="1" dirty="0">
                <a:solidFill>
                  <a:srgbClr val="FF0000"/>
                </a:solidFill>
                <a:latin typeface="Corbel" panose="020B0503020204020204" pitchFamily="34" charset="0"/>
              </a:rPr>
              <a:t>Aumento</a:t>
            </a:r>
          </a:p>
          <a:p>
            <a:pPr marL="0" marR="0" indent="0" algn="ctr" defTabSz="457200" rtl="0" fontAlgn="auto" latinLnBrk="0" hangingPunct="0">
              <a:lnSpc>
                <a:spcPct val="100000"/>
              </a:lnSpc>
              <a:spcBef>
                <a:spcPts val="0"/>
              </a:spcBef>
              <a:spcAft>
                <a:spcPts val="0"/>
              </a:spcAft>
              <a:buClrTx/>
              <a:buSzTx/>
              <a:buFontTx/>
              <a:buNone/>
              <a:tabLst/>
            </a:pPr>
            <a:r>
              <a:rPr kumimoji="0" lang="pt-BR" sz="1600" b="1" i="0" u="none" strike="noStrike" cap="none" spc="0" normalizeH="0" baseline="0" dirty="0">
                <a:ln>
                  <a:noFill/>
                </a:ln>
                <a:solidFill>
                  <a:srgbClr val="FF0000"/>
                </a:solidFill>
                <a:effectLst/>
                <a:uFillTx/>
                <a:latin typeface="Corbel" panose="020B0503020204020204" pitchFamily="34" charset="0"/>
                <a:sym typeface="Helvetica"/>
              </a:rPr>
              <a:t>228,13%</a:t>
            </a:r>
          </a:p>
        </p:txBody>
      </p:sp>
      <p:graphicFrame>
        <p:nvGraphicFramePr>
          <p:cNvPr id="3" name="Diagrama 2">
            <a:extLst>
              <a:ext uri="{FF2B5EF4-FFF2-40B4-BE49-F238E27FC236}">
                <a16:creationId xmlns:a16="http://schemas.microsoft.com/office/drawing/2014/main" id="{65A55DB8-1F15-6033-6962-B3DACF898100}"/>
              </a:ext>
            </a:extLst>
          </p:cNvPr>
          <p:cNvGraphicFramePr/>
          <p:nvPr>
            <p:extLst>
              <p:ext uri="{D42A27DB-BD31-4B8C-83A1-F6EECF244321}">
                <p14:modId xmlns:p14="http://schemas.microsoft.com/office/powerpoint/2010/main" val="3891231726"/>
              </p:ext>
            </p:extLst>
          </p:nvPr>
        </p:nvGraphicFramePr>
        <p:xfrm>
          <a:off x="4172977" y="1490486"/>
          <a:ext cx="6944444" cy="146796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Elipse 3">
            <a:extLst>
              <a:ext uri="{FF2B5EF4-FFF2-40B4-BE49-F238E27FC236}">
                <a16:creationId xmlns:a16="http://schemas.microsoft.com/office/drawing/2014/main" id="{3DD1FC87-E780-EE19-A0AB-6922AFF88F93}"/>
              </a:ext>
            </a:extLst>
          </p:cNvPr>
          <p:cNvSpPr/>
          <p:nvPr/>
        </p:nvSpPr>
        <p:spPr>
          <a:xfrm>
            <a:off x="8951271" y="2604399"/>
            <a:ext cx="2166150" cy="973777"/>
          </a:xfrm>
          <a:prstGeom prst="ellipse">
            <a:avLst/>
          </a:prstGeom>
          <a:solidFill>
            <a:srgbClr val="3399FF"/>
          </a:solidFill>
          <a:ln w="25400" cap="flat">
            <a:solidFill>
              <a:srgbClr val="0070C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pt-BR" sz="1300" dirty="0">
                <a:solidFill>
                  <a:schemeClr val="tx1"/>
                </a:solidFill>
                <a:latin typeface="Corbel" panose="020B0503020204020204" pitchFamily="34" charset="0"/>
              </a:rPr>
              <a:t>Transferência de crédito IBS/CBS</a:t>
            </a:r>
          </a:p>
          <a:p>
            <a:pPr marL="0" marR="0" indent="0" algn="ctr" defTabSz="457200" rtl="0" fontAlgn="auto" latinLnBrk="0" hangingPunct="0">
              <a:lnSpc>
                <a:spcPct val="100000"/>
              </a:lnSpc>
              <a:spcBef>
                <a:spcPts val="0"/>
              </a:spcBef>
              <a:spcAft>
                <a:spcPts val="0"/>
              </a:spcAft>
              <a:buClrTx/>
              <a:buSzTx/>
              <a:buFontTx/>
              <a:buNone/>
              <a:tabLst/>
            </a:pPr>
            <a:r>
              <a:rPr kumimoji="0" lang="pt-BR" sz="1300" b="1" i="0" u="none" strike="noStrike" cap="none" spc="0" normalizeH="0" baseline="0" dirty="0">
                <a:ln>
                  <a:noFill/>
                </a:ln>
                <a:solidFill>
                  <a:schemeClr val="tx1"/>
                </a:solidFill>
                <a:effectLst/>
                <a:uFillTx/>
                <a:latin typeface="Corbel" panose="020B0503020204020204" pitchFamily="34" charset="0"/>
                <a:sym typeface="Helvetica"/>
              </a:rPr>
              <a:t>R$ 991,82 (3,97%)</a:t>
            </a:r>
          </a:p>
        </p:txBody>
      </p:sp>
      <p:sp>
        <p:nvSpPr>
          <p:cNvPr id="2" name="CaixaDeTexto 1">
            <a:extLst>
              <a:ext uri="{FF2B5EF4-FFF2-40B4-BE49-F238E27FC236}">
                <a16:creationId xmlns:a16="http://schemas.microsoft.com/office/drawing/2014/main" id="{DDFABE4C-C0CD-895C-BA1C-1BE2CF494D89}"/>
              </a:ext>
            </a:extLst>
          </p:cNvPr>
          <p:cNvSpPr txBox="1"/>
          <p:nvPr/>
        </p:nvSpPr>
        <p:spPr>
          <a:xfrm>
            <a:off x="4172977" y="6037048"/>
            <a:ext cx="3755254"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pt-BR" sz="1200" b="0" i="0" u="none" strike="noStrike" cap="none" spc="0" normalizeH="0" baseline="0" dirty="0">
                <a:ln>
                  <a:noFill/>
                </a:ln>
                <a:solidFill>
                  <a:srgbClr val="000000"/>
                </a:solidFill>
                <a:effectLst/>
                <a:uFillTx/>
                <a:latin typeface="Corbel" panose="020B0503020204020204" pitchFamily="34" charset="0"/>
                <a:sym typeface="Helvetica"/>
              </a:rPr>
              <a:t>(*) Créditos considerados: aluguel (R$ 3.000), contas de consumo (R$ 1.000) e insumos (R$ 1.000)</a:t>
            </a:r>
          </a:p>
        </p:txBody>
      </p:sp>
      <p:sp>
        <p:nvSpPr>
          <p:cNvPr id="5" name="Elipse 4">
            <a:extLst>
              <a:ext uri="{FF2B5EF4-FFF2-40B4-BE49-F238E27FC236}">
                <a16:creationId xmlns:a16="http://schemas.microsoft.com/office/drawing/2014/main" id="{C8C3E7C5-3C14-B1A2-6793-26EC0A6413E3}"/>
              </a:ext>
            </a:extLst>
          </p:cNvPr>
          <p:cNvSpPr/>
          <p:nvPr/>
        </p:nvSpPr>
        <p:spPr>
          <a:xfrm>
            <a:off x="8855850" y="5699231"/>
            <a:ext cx="2166150" cy="973777"/>
          </a:xfrm>
          <a:prstGeom prst="ellipse">
            <a:avLst/>
          </a:prstGeom>
          <a:solidFill>
            <a:srgbClr val="3399FF"/>
          </a:solidFill>
          <a:ln w="25400" cap="flat">
            <a:solidFill>
              <a:srgbClr val="0070C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pt-BR" sz="1300" dirty="0">
                <a:solidFill>
                  <a:schemeClr val="tx1"/>
                </a:solidFill>
                <a:latin typeface="Corbel" panose="020B0503020204020204" pitchFamily="34" charset="0"/>
              </a:rPr>
              <a:t>Transferência de crédito IBS/CBS</a:t>
            </a:r>
          </a:p>
          <a:p>
            <a:pPr marL="0" marR="0" indent="0" algn="ctr" defTabSz="457200" rtl="0" fontAlgn="auto" latinLnBrk="0" hangingPunct="0">
              <a:lnSpc>
                <a:spcPct val="100000"/>
              </a:lnSpc>
              <a:spcBef>
                <a:spcPts val="0"/>
              </a:spcBef>
              <a:spcAft>
                <a:spcPts val="0"/>
              </a:spcAft>
              <a:buClrTx/>
              <a:buSzTx/>
              <a:buFontTx/>
              <a:buNone/>
              <a:tabLst/>
            </a:pPr>
            <a:r>
              <a:rPr kumimoji="0" lang="pt-BR" sz="1300" b="1" i="0" u="none" strike="noStrike" cap="none" spc="0" normalizeH="0" baseline="0" dirty="0">
                <a:ln>
                  <a:noFill/>
                </a:ln>
                <a:solidFill>
                  <a:schemeClr val="tx1"/>
                </a:solidFill>
                <a:effectLst/>
                <a:uFillTx/>
                <a:latin typeface="Corbel" panose="020B0503020204020204" pitchFamily="34" charset="0"/>
                <a:sym typeface="Helvetica"/>
              </a:rPr>
              <a:t>R$ 7.000,00 (28%)</a:t>
            </a:r>
          </a:p>
        </p:txBody>
      </p:sp>
    </p:spTree>
    <p:extLst>
      <p:ext uri="{BB962C8B-B14F-4D97-AF65-F5344CB8AC3E}">
        <p14:creationId xmlns:p14="http://schemas.microsoft.com/office/powerpoint/2010/main" val="308225950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Lorem ipsum dolor sit amet, consectetur adipiscing elit, sed do eiusmod tempor incididunt ut labore et dolore magna aliqua. Ut enim ad minim veniam, quis nostrud exercitation ullamco laboris nisi ut aliquip ex ea commodo consequat.…"/>
          <p:cNvSpPr txBox="1">
            <a:spLocks noGrp="1"/>
          </p:cNvSpPr>
          <p:nvPr>
            <p:ph type="body" idx="4294967295"/>
          </p:nvPr>
        </p:nvSpPr>
        <p:spPr>
          <a:xfrm>
            <a:off x="4107026" y="1158769"/>
            <a:ext cx="7076346" cy="5339685"/>
          </a:xfrm>
          <a:prstGeom prst="rect">
            <a:avLst/>
          </a:prstGeom>
        </p:spPr>
        <p:txBody>
          <a:bodyPr lIns="91424" tIns="91424" rIns="91424" bIns="91424">
            <a:normAutofit/>
          </a:bodyPr>
          <a:lstStyle/>
          <a:p>
            <a:pPr marL="0" indent="0" algn="just">
              <a:lnSpc>
                <a:spcPct val="100000"/>
              </a:lnSpc>
              <a:buSzTx/>
              <a:buNone/>
              <a:defRPr>
                <a:solidFill>
                  <a:srgbClr val="000000"/>
                </a:solidFill>
              </a:defRPr>
            </a:pPr>
            <a:r>
              <a:rPr lang="pt-BR" sz="1900" b="1" dirty="0">
                <a:solidFill>
                  <a:schemeClr val="tx1"/>
                </a:solidFill>
              </a:rPr>
              <a:t>Simples Nacional: </a:t>
            </a:r>
            <a:r>
              <a:rPr lang="pt-BR" sz="1900" dirty="0">
                <a:solidFill>
                  <a:schemeClr val="tx1"/>
                </a:solidFill>
              </a:rPr>
              <a:t>Faixa 4 (até R$ 1,8 milhão, alíquota nominal 14%)</a:t>
            </a:r>
          </a:p>
          <a:p>
            <a:pPr marL="0" indent="0" algn="just">
              <a:lnSpc>
                <a:spcPct val="100000"/>
              </a:lnSpc>
              <a:buSzTx/>
              <a:buNone/>
              <a:defRPr>
                <a:solidFill>
                  <a:srgbClr val="000000"/>
                </a:solidFill>
              </a:defRPr>
            </a:pPr>
            <a:endParaRPr lang="pt-BR" sz="1900" b="1" dirty="0">
              <a:solidFill>
                <a:schemeClr val="tx1"/>
              </a:solidFill>
            </a:endParaRPr>
          </a:p>
          <a:p>
            <a:pPr marL="0" indent="0" algn="just">
              <a:lnSpc>
                <a:spcPct val="100000"/>
              </a:lnSpc>
              <a:buSzTx/>
              <a:buNone/>
              <a:defRPr>
                <a:solidFill>
                  <a:srgbClr val="000000"/>
                </a:solidFill>
              </a:defRPr>
            </a:pPr>
            <a:endParaRPr lang="pt-BR" sz="1900" b="1" dirty="0">
              <a:solidFill>
                <a:schemeClr val="tx1"/>
              </a:solidFill>
            </a:endParaRPr>
          </a:p>
          <a:p>
            <a:pPr marL="0" indent="0" algn="just">
              <a:lnSpc>
                <a:spcPct val="100000"/>
              </a:lnSpc>
              <a:buSzTx/>
              <a:buNone/>
              <a:defRPr>
                <a:solidFill>
                  <a:srgbClr val="000000"/>
                </a:solidFill>
              </a:defRPr>
            </a:pPr>
            <a:endParaRPr lang="pt-BR" sz="1900" b="1" dirty="0">
              <a:solidFill>
                <a:schemeClr val="tx1"/>
              </a:solidFill>
            </a:endParaRPr>
          </a:p>
          <a:p>
            <a:pPr marL="0" indent="0" algn="just">
              <a:lnSpc>
                <a:spcPct val="100000"/>
              </a:lnSpc>
              <a:buSzTx/>
              <a:buNone/>
              <a:defRPr>
                <a:solidFill>
                  <a:srgbClr val="000000"/>
                </a:solidFill>
              </a:defRPr>
            </a:pPr>
            <a:endParaRPr lang="pt-BR" sz="1900" b="1" dirty="0">
              <a:solidFill>
                <a:schemeClr val="tx1"/>
              </a:solidFill>
            </a:endParaRPr>
          </a:p>
          <a:p>
            <a:pPr marL="0" indent="0" algn="just">
              <a:lnSpc>
                <a:spcPct val="100000"/>
              </a:lnSpc>
              <a:buSzTx/>
              <a:buNone/>
              <a:defRPr>
                <a:solidFill>
                  <a:srgbClr val="000000"/>
                </a:solidFill>
              </a:defRPr>
            </a:pPr>
            <a:endParaRPr lang="pt-BR" sz="1900" b="1" dirty="0">
              <a:solidFill>
                <a:schemeClr val="tx1"/>
              </a:solidFill>
            </a:endParaRPr>
          </a:p>
          <a:p>
            <a:pPr marL="0" indent="0" algn="just">
              <a:lnSpc>
                <a:spcPct val="100000"/>
              </a:lnSpc>
              <a:buSzTx/>
              <a:buNone/>
              <a:defRPr>
                <a:solidFill>
                  <a:srgbClr val="000000"/>
                </a:solidFill>
              </a:defRPr>
            </a:pPr>
            <a:endParaRPr lang="pt-BR" sz="1900" b="1" dirty="0">
              <a:solidFill>
                <a:schemeClr val="tx1"/>
              </a:solidFill>
            </a:endParaRPr>
          </a:p>
          <a:p>
            <a:pPr marL="0" indent="0" algn="just">
              <a:lnSpc>
                <a:spcPct val="100000"/>
              </a:lnSpc>
              <a:buSzTx/>
              <a:buNone/>
              <a:defRPr>
                <a:solidFill>
                  <a:srgbClr val="000000"/>
                </a:solidFill>
              </a:defRPr>
            </a:pPr>
            <a:r>
              <a:rPr lang="pt-BR" sz="1900" b="1" dirty="0">
                <a:solidFill>
                  <a:schemeClr val="tx1"/>
                </a:solidFill>
              </a:rPr>
              <a:t>Híbrido: </a:t>
            </a:r>
            <a:r>
              <a:rPr lang="pt-BR" sz="1900" dirty="0">
                <a:solidFill>
                  <a:schemeClr val="tx1"/>
                </a:solidFill>
              </a:rPr>
              <a:t>SN </a:t>
            </a:r>
            <a:r>
              <a:rPr lang="pt-BR" sz="1500" dirty="0">
                <a:solidFill>
                  <a:schemeClr val="tx1"/>
                </a:solidFill>
              </a:rPr>
              <a:t>(IRPJ/CSLL)</a:t>
            </a:r>
            <a:r>
              <a:rPr lang="pt-BR" sz="1900" dirty="0">
                <a:solidFill>
                  <a:schemeClr val="tx1"/>
                </a:solidFill>
              </a:rPr>
              <a:t> e IBS/CBS </a:t>
            </a:r>
          </a:p>
          <a:p>
            <a:pPr marL="0" indent="0" algn="just">
              <a:lnSpc>
                <a:spcPct val="100000"/>
              </a:lnSpc>
              <a:buSzTx/>
              <a:buNone/>
              <a:defRPr>
                <a:solidFill>
                  <a:srgbClr val="000000"/>
                </a:solidFill>
              </a:defRPr>
            </a:pPr>
            <a:endParaRPr lang="pt-BR" sz="1900" b="1" dirty="0">
              <a:solidFill>
                <a:schemeClr val="tx1"/>
              </a:solidFill>
            </a:endParaRPr>
          </a:p>
          <a:p>
            <a:pPr marL="0" indent="0" algn="just">
              <a:lnSpc>
                <a:spcPct val="100000"/>
              </a:lnSpc>
              <a:buSzTx/>
              <a:buNone/>
              <a:defRPr>
                <a:solidFill>
                  <a:srgbClr val="000000"/>
                </a:solidFill>
              </a:defRPr>
            </a:pPr>
            <a:endParaRPr lang="pt-BR" sz="1900" b="1" dirty="0">
              <a:solidFill>
                <a:schemeClr val="tx1"/>
              </a:solidFill>
            </a:endParaRPr>
          </a:p>
          <a:p>
            <a:pPr marL="0" indent="0" algn="just">
              <a:lnSpc>
                <a:spcPct val="100000"/>
              </a:lnSpc>
              <a:buSzTx/>
              <a:buNone/>
              <a:defRPr>
                <a:solidFill>
                  <a:srgbClr val="000000"/>
                </a:solidFill>
              </a:defRPr>
            </a:pPr>
            <a:endParaRPr lang="pt-BR" sz="1900" b="1" dirty="0">
              <a:solidFill>
                <a:schemeClr val="tx1"/>
              </a:solidFill>
            </a:endParaRPr>
          </a:p>
          <a:p>
            <a:pPr marL="0" indent="0" algn="just">
              <a:lnSpc>
                <a:spcPct val="100000"/>
              </a:lnSpc>
              <a:buSzTx/>
              <a:buNone/>
              <a:defRPr>
                <a:solidFill>
                  <a:srgbClr val="000000"/>
                </a:solidFill>
              </a:defRPr>
            </a:pPr>
            <a:endParaRPr lang="pt-BR" altLang="pt-BR" sz="1300" dirty="0">
              <a:latin typeface="Trebuchet MS" charset="0"/>
            </a:endParaRPr>
          </a:p>
        </p:txBody>
      </p:sp>
      <p:sp>
        <p:nvSpPr>
          <p:cNvPr id="140" name="TextBox 1"/>
          <p:cNvSpPr txBox="1"/>
          <p:nvPr/>
        </p:nvSpPr>
        <p:spPr>
          <a:xfrm>
            <a:off x="1006082" y="1254296"/>
            <a:ext cx="2288263" cy="49750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defTabSz="914400">
              <a:lnSpc>
                <a:spcPct val="115000"/>
              </a:lnSpc>
              <a:defRPr sz="3600" cap="all">
                <a:solidFill>
                  <a:srgbClr val="102EAD"/>
                </a:solidFill>
                <a:latin typeface="Corbel"/>
                <a:ea typeface="Corbel"/>
                <a:cs typeface="Corbel"/>
                <a:sym typeface="Corbel"/>
              </a:defRPr>
            </a:pPr>
            <a:r>
              <a:rPr lang="pt-BR" b="1" dirty="0"/>
              <a:t>Simples</a:t>
            </a:r>
          </a:p>
          <a:p>
            <a:pPr defTabSz="914400">
              <a:lnSpc>
                <a:spcPct val="115000"/>
              </a:lnSpc>
              <a:defRPr sz="3600" cap="all">
                <a:solidFill>
                  <a:srgbClr val="102EAD"/>
                </a:solidFill>
                <a:latin typeface="Corbel"/>
                <a:ea typeface="Corbel"/>
                <a:cs typeface="Corbel"/>
                <a:sym typeface="Corbel"/>
              </a:defRPr>
            </a:pPr>
            <a:r>
              <a:rPr lang="pt-BR" b="1" dirty="0"/>
              <a:t>Nacional</a:t>
            </a:r>
            <a:endParaRPr lang="pt-BR" dirty="0"/>
          </a:p>
          <a:p>
            <a:pPr defTabSz="914400">
              <a:lnSpc>
                <a:spcPct val="115000"/>
              </a:lnSpc>
              <a:defRPr sz="3600" cap="all">
                <a:solidFill>
                  <a:srgbClr val="102EAD"/>
                </a:solidFill>
                <a:latin typeface="Corbel"/>
                <a:ea typeface="Corbel"/>
                <a:cs typeface="Corbel"/>
                <a:sym typeface="Corbel"/>
              </a:defRPr>
            </a:pPr>
            <a:r>
              <a:rPr lang="pt-BR" sz="3300" dirty="0"/>
              <a:t>Anexo </a:t>
            </a:r>
            <a:r>
              <a:rPr lang="pt-BR" sz="3300" dirty="0" err="1"/>
              <a:t>iv</a:t>
            </a:r>
            <a:endParaRPr lang="pt-BR" sz="3300" dirty="0"/>
          </a:p>
          <a:p>
            <a:pPr defTabSz="914400">
              <a:lnSpc>
                <a:spcPct val="115000"/>
              </a:lnSpc>
              <a:defRPr sz="3600" cap="all">
                <a:solidFill>
                  <a:srgbClr val="102EAD"/>
                </a:solidFill>
                <a:latin typeface="Corbel"/>
                <a:ea typeface="Corbel"/>
                <a:cs typeface="Corbel"/>
                <a:sym typeface="Corbel"/>
              </a:defRPr>
            </a:pPr>
            <a:r>
              <a:rPr lang="pt-BR" sz="3300" dirty="0"/>
              <a:t>SIMULAÇÃO</a:t>
            </a:r>
          </a:p>
          <a:p>
            <a:pPr defTabSz="914400">
              <a:lnSpc>
                <a:spcPct val="115000"/>
              </a:lnSpc>
              <a:defRPr sz="3600" cap="all">
                <a:solidFill>
                  <a:srgbClr val="102EAD"/>
                </a:solidFill>
                <a:latin typeface="Corbel"/>
                <a:ea typeface="Corbel"/>
                <a:cs typeface="Corbel"/>
                <a:sym typeface="Corbel"/>
              </a:defRPr>
            </a:pPr>
            <a:r>
              <a:rPr lang="pt-BR" sz="3300" dirty="0"/>
              <a:t>EPP</a:t>
            </a:r>
          </a:p>
          <a:p>
            <a:pPr defTabSz="914400">
              <a:lnSpc>
                <a:spcPct val="115000"/>
              </a:lnSpc>
              <a:defRPr sz="3600" cap="all">
                <a:solidFill>
                  <a:srgbClr val="102EAD"/>
                </a:solidFill>
                <a:latin typeface="Corbel"/>
                <a:ea typeface="Corbel"/>
                <a:cs typeface="Corbel"/>
                <a:sym typeface="Corbel"/>
              </a:defRPr>
            </a:pPr>
            <a:endParaRPr lang="pt-BR" sz="3300" dirty="0"/>
          </a:p>
          <a:p>
            <a:pPr defTabSz="914400">
              <a:lnSpc>
                <a:spcPct val="115000"/>
              </a:lnSpc>
              <a:defRPr sz="3600" cap="all">
                <a:solidFill>
                  <a:srgbClr val="102EAD"/>
                </a:solidFill>
                <a:latin typeface="Corbel"/>
                <a:ea typeface="Corbel"/>
                <a:cs typeface="Corbel"/>
                <a:sym typeface="Corbel"/>
              </a:defRPr>
            </a:pPr>
            <a:endParaRPr lang="pt-BR" sz="3300" dirty="0"/>
          </a:p>
          <a:p>
            <a:pPr defTabSz="914400">
              <a:lnSpc>
                <a:spcPct val="115000"/>
              </a:lnSpc>
              <a:defRPr sz="3600" cap="all">
                <a:solidFill>
                  <a:srgbClr val="102EAD"/>
                </a:solidFill>
                <a:latin typeface="Corbel"/>
                <a:ea typeface="Corbel"/>
                <a:cs typeface="Corbel"/>
                <a:sym typeface="Corbel"/>
              </a:defRPr>
            </a:pPr>
            <a:r>
              <a:rPr lang="pt-BR" sz="1500" dirty="0"/>
              <a:t>Serviço de vigilância, limpeza e conservação</a:t>
            </a:r>
          </a:p>
          <a:p>
            <a:pPr defTabSz="914400">
              <a:lnSpc>
                <a:spcPct val="115000"/>
              </a:lnSpc>
              <a:defRPr sz="3600" cap="all">
                <a:solidFill>
                  <a:srgbClr val="102EAD"/>
                </a:solidFill>
                <a:latin typeface="Corbel"/>
                <a:ea typeface="Corbel"/>
                <a:cs typeface="Corbel"/>
                <a:sym typeface="Corbel"/>
              </a:defRPr>
            </a:pPr>
            <a:r>
              <a:rPr lang="pt-BR" sz="1500" dirty="0"/>
              <a:t>Construção civil</a:t>
            </a:r>
          </a:p>
        </p:txBody>
      </p:sp>
      <p:graphicFrame>
        <p:nvGraphicFramePr>
          <p:cNvPr id="17" name="Diagrama 16">
            <a:extLst>
              <a:ext uri="{FF2B5EF4-FFF2-40B4-BE49-F238E27FC236}">
                <a16:creationId xmlns:a16="http://schemas.microsoft.com/office/drawing/2014/main" id="{36A81D49-D3FF-6476-48C9-5DFCF16382DA}"/>
              </a:ext>
            </a:extLst>
          </p:cNvPr>
          <p:cNvGraphicFramePr/>
          <p:nvPr>
            <p:extLst>
              <p:ext uri="{D42A27DB-BD31-4B8C-83A1-F6EECF244321}">
                <p14:modId xmlns:p14="http://schemas.microsoft.com/office/powerpoint/2010/main" val="282678763"/>
              </p:ext>
            </p:extLst>
          </p:nvPr>
        </p:nvGraphicFramePr>
        <p:xfrm>
          <a:off x="4172977" y="4569084"/>
          <a:ext cx="6944444" cy="14679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 name="Elipse 25">
            <a:extLst>
              <a:ext uri="{FF2B5EF4-FFF2-40B4-BE49-F238E27FC236}">
                <a16:creationId xmlns:a16="http://schemas.microsoft.com/office/drawing/2014/main" id="{1C3DD073-A9BD-E942-9B2B-D1DB209752D1}"/>
              </a:ext>
            </a:extLst>
          </p:cNvPr>
          <p:cNvSpPr/>
          <p:nvPr/>
        </p:nvSpPr>
        <p:spPr>
          <a:xfrm>
            <a:off x="8951271" y="4072363"/>
            <a:ext cx="2166150" cy="822299"/>
          </a:xfrm>
          <a:prstGeom prst="ellipse">
            <a:avLst/>
          </a:prstGeom>
          <a:solidFill>
            <a:srgbClr val="FFFFFF"/>
          </a:solidFill>
          <a:ln w="254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pt-BR" sz="1600" b="1" dirty="0">
                <a:solidFill>
                  <a:srgbClr val="FF0000"/>
                </a:solidFill>
                <a:latin typeface="Corbel" panose="020B0503020204020204" pitchFamily="34" charset="0"/>
              </a:rPr>
              <a:t>Aumento</a:t>
            </a:r>
          </a:p>
          <a:p>
            <a:pPr marL="0" marR="0" indent="0" algn="ctr" defTabSz="457200" rtl="0" fontAlgn="auto" latinLnBrk="0" hangingPunct="0">
              <a:lnSpc>
                <a:spcPct val="100000"/>
              </a:lnSpc>
              <a:spcBef>
                <a:spcPts val="0"/>
              </a:spcBef>
              <a:spcAft>
                <a:spcPts val="0"/>
              </a:spcAft>
              <a:buClrTx/>
              <a:buSzTx/>
              <a:buFontTx/>
              <a:buNone/>
              <a:tabLst/>
            </a:pPr>
            <a:r>
              <a:rPr kumimoji="0" lang="pt-BR" sz="1600" b="1" i="0" u="none" strike="noStrike" cap="none" spc="0" normalizeH="0" baseline="0" dirty="0">
                <a:ln>
                  <a:noFill/>
                </a:ln>
                <a:solidFill>
                  <a:srgbClr val="FF0000"/>
                </a:solidFill>
                <a:effectLst/>
                <a:uFillTx/>
                <a:latin typeface="Corbel" panose="020B0503020204020204" pitchFamily="34" charset="0"/>
                <a:sym typeface="Helvetica"/>
              </a:rPr>
              <a:t>146,64%</a:t>
            </a:r>
          </a:p>
        </p:txBody>
      </p:sp>
      <p:graphicFrame>
        <p:nvGraphicFramePr>
          <p:cNvPr id="3" name="Diagrama 2">
            <a:extLst>
              <a:ext uri="{FF2B5EF4-FFF2-40B4-BE49-F238E27FC236}">
                <a16:creationId xmlns:a16="http://schemas.microsoft.com/office/drawing/2014/main" id="{65A55DB8-1F15-6033-6962-B3DACF898100}"/>
              </a:ext>
            </a:extLst>
          </p:cNvPr>
          <p:cNvGraphicFramePr/>
          <p:nvPr>
            <p:extLst>
              <p:ext uri="{D42A27DB-BD31-4B8C-83A1-F6EECF244321}">
                <p14:modId xmlns:p14="http://schemas.microsoft.com/office/powerpoint/2010/main" val="1353462449"/>
              </p:ext>
            </p:extLst>
          </p:nvPr>
        </p:nvGraphicFramePr>
        <p:xfrm>
          <a:off x="4172977" y="1490486"/>
          <a:ext cx="6944444" cy="146796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Elipse 3">
            <a:extLst>
              <a:ext uri="{FF2B5EF4-FFF2-40B4-BE49-F238E27FC236}">
                <a16:creationId xmlns:a16="http://schemas.microsoft.com/office/drawing/2014/main" id="{3DD1FC87-E780-EE19-A0AB-6922AFF88F93}"/>
              </a:ext>
            </a:extLst>
          </p:cNvPr>
          <p:cNvSpPr/>
          <p:nvPr/>
        </p:nvSpPr>
        <p:spPr>
          <a:xfrm>
            <a:off x="8951271" y="2604399"/>
            <a:ext cx="2166150" cy="973777"/>
          </a:xfrm>
          <a:prstGeom prst="ellipse">
            <a:avLst/>
          </a:prstGeom>
          <a:solidFill>
            <a:srgbClr val="3399FF"/>
          </a:solidFill>
          <a:ln w="25400" cap="flat">
            <a:solidFill>
              <a:srgbClr val="0070C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pt-BR" sz="1300" dirty="0">
                <a:solidFill>
                  <a:schemeClr val="tx1"/>
                </a:solidFill>
                <a:latin typeface="Corbel" panose="020B0503020204020204" pitchFamily="34" charset="0"/>
              </a:rPr>
              <a:t>Transferência de crédito IBS/CBS</a:t>
            </a:r>
          </a:p>
          <a:p>
            <a:pPr marL="0" marR="0" indent="0" algn="ctr" defTabSz="457200" rtl="0" fontAlgn="auto" latinLnBrk="0" hangingPunct="0">
              <a:lnSpc>
                <a:spcPct val="100000"/>
              </a:lnSpc>
              <a:spcBef>
                <a:spcPts val="0"/>
              </a:spcBef>
              <a:spcAft>
                <a:spcPts val="0"/>
              </a:spcAft>
              <a:buClrTx/>
              <a:buSzTx/>
              <a:buFontTx/>
              <a:buNone/>
              <a:tabLst/>
            </a:pPr>
            <a:r>
              <a:rPr kumimoji="0" lang="pt-BR" sz="1300" b="1" i="0" u="none" strike="noStrike" cap="none" spc="0" normalizeH="0" baseline="0" dirty="0">
                <a:ln>
                  <a:noFill/>
                </a:ln>
                <a:solidFill>
                  <a:schemeClr val="tx1"/>
                </a:solidFill>
                <a:effectLst/>
                <a:uFillTx/>
                <a:latin typeface="Corbel" panose="020B0503020204020204" pitchFamily="34" charset="0"/>
                <a:sym typeface="Helvetica"/>
              </a:rPr>
              <a:t>R$ 6.731,55 (6,73%)</a:t>
            </a:r>
          </a:p>
        </p:txBody>
      </p:sp>
      <p:sp>
        <p:nvSpPr>
          <p:cNvPr id="2" name="CaixaDeTexto 1">
            <a:extLst>
              <a:ext uri="{FF2B5EF4-FFF2-40B4-BE49-F238E27FC236}">
                <a16:creationId xmlns:a16="http://schemas.microsoft.com/office/drawing/2014/main" id="{0A74E72D-D0C7-8D76-38A3-01CD20758FAF}"/>
              </a:ext>
            </a:extLst>
          </p:cNvPr>
          <p:cNvSpPr txBox="1"/>
          <p:nvPr/>
        </p:nvSpPr>
        <p:spPr>
          <a:xfrm>
            <a:off x="4172977" y="6037048"/>
            <a:ext cx="3755254"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pt-BR" sz="1200" b="0" i="0" u="none" strike="noStrike" cap="none" spc="0" normalizeH="0" baseline="0" dirty="0">
                <a:ln>
                  <a:noFill/>
                </a:ln>
                <a:solidFill>
                  <a:srgbClr val="000000"/>
                </a:solidFill>
                <a:effectLst/>
                <a:uFillTx/>
                <a:latin typeface="Corbel" panose="020B0503020204020204" pitchFamily="34" charset="0"/>
                <a:sym typeface="Helvetica"/>
              </a:rPr>
              <a:t>(*) Créditos considerados: aluguel (R$ 10.000), contas de consumo (R$ 2.000) e insumos (R$ 8.000)</a:t>
            </a:r>
          </a:p>
        </p:txBody>
      </p:sp>
      <p:sp>
        <p:nvSpPr>
          <p:cNvPr id="5" name="Elipse 4">
            <a:extLst>
              <a:ext uri="{FF2B5EF4-FFF2-40B4-BE49-F238E27FC236}">
                <a16:creationId xmlns:a16="http://schemas.microsoft.com/office/drawing/2014/main" id="{D1678E32-350B-E9DC-A504-34136CF74AC1}"/>
              </a:ext>
            </a:extLst>
          </p:cNvPr>
          <p:cNvSpPr/>
          <p:nvPr/>
        </p:nvSpPr>
        <p:spPr>
          <a:xfrm>
            <a:off x="8855850" y="5699231"/>
            <a:ext cx="2166150" cy="973777"/>
          </a:xfrm>
          <a:prstGeom prst="ellipse">
            <a:avLst/>
          </a:prstGeom>
          <a:solidFill>
            <a:srgbClr val="3399FF"/>
          </a:solidFill>
          <a:ln w="25400" cap="flat">
            <a:solidFill>
              <a:srgbClr val="0070C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pt-BR" sz="1300" dirty="0">
                <a:solidFill>
                  <a:schemeClr val="tx1"/>
                </a:solidFill>
                <a:latin typeface="Corbel" panose="020B0503020204020204" pitchFamily="34" charset="0"/>
              </a:rPr>
              <a:t>Transferência de crédito IBS/CBS</a:t>
            </a:r>
          </a:p>
          <a:p>
            <a:pPr marL="0" marR="0" indent="0" algn="ctr" defTabSz="457200" rtl="0" fontAlgn="auto" latinLnBrk="0" hangingPunct="0">
              <a:lnSpc>
                <a:spcPct val="100000"/>
              </a:lnSpc>
              <a:spcBef>
                <a:spcPts val="0"/>
              </a:spcBef>
              <a:spcAft>
                <a:spcPts val="0"/>
              </a:spcAft>
              <a:buClrTx/>
              <a:buSzTx/>
              <a:buFontTx/>
              <a:buNone/>
              <a:tabLst/>
            </a:pPr>
            <a:r>
              <a:rPr kumimoji="0" lang="pt-BR" sz="1300" b="1" i="0" u="none" strike="noStrike" cap="none" spc="0" normalizeH="0" baseline="0" dirty="0">
                <a:ln>
                  <a:noFill/>
                </a:ln>
                <a:solidFill>
                  <a:schemeClr val="tx1"/>
                </a:solidFill>
                <a:effectLst/>
                <a:uFillTx/>
                <a:latin typeface="Corbel" panose="020B0503020204020204" pitchFamily="34" charset="0"/>
                <a:sym typeface="Helvetica"/>
              </a:rPr>
              <a:t>R$ 28.000,00 (28%)</a:t>
            </a:r>
          </a:p>
        </p:txBody>
      </p:sp>
    </p:spTree>
    <p:extLst>
      <p:ext uri="{BB962C8B-B14F-4D97-AF65-F5344CB8AC3E}">
        <p14:creationId xmlns:p14="http://schemas.microsoft.com/office/powerpoint/2010/main" val="143931197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33989B0-D4A3-1BD7-FEB0-F2635987611E}"/>
            </a:ext>
          </a:extLst>
        </p:cNvPr>
        <p:cNvGrpSpPr/>
        <p:nvPr/>
      </p:nvGrpSpPr>
      <p:grpSpPr>
        <a:xfrm>
          <a:off x="0" y="0"/>
          <a:ext cx="0" cy="0"/>
          <a:chOff x="0" y="0"/>
          <a:chExt cx="0" cy="0"/>
        </a:xfrm>
      </p:grpSpPr>
      <p:sp>
        <p:nvSpPr>
          <p:cNvPr id="85" name="Retângulo 9">
            <a:extLst>
              <a:ext uri="{FF2B5EF4-FFF2-40B4-BE49-F238E27FC236}">
                <a16:creationId xmlns:a16="http://schemas.microsoft.com/office/drawing/2014/main" id="{73C379BE-D252-20EB-6B1D-43D827C016A4}"/>
              </a:ext>
            </a:extLst>
          </p:cNvPr>
          <p:cNvSpPr txBox="1"/>
          <p:nvPr/>
        </p:nvSpPr>
        <p:spPr>
          <a:xfrm>
            <a:off x="1520221" y="1232883"/>
            <a:ext cx="4426563" cy="9541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defTabSz="914400">
              <a:defRPr sz="2800" b="1" cap="all" spc="140">
                <a:solidFill>
                  <a:srgbClr val="E1E0DB"/>
                </a:solidFill>
                <a:latin typeface="Corbel"/>
                <a:ea typeface="Corbel"/>
                <a:cs typeface="Corbel"/>
                <a:sym typeface="Corbel"/>
              </a:defRPr>
            </a:pPr>
            <a:r>
              <a:rPr lang="pt-BR" dirty="0"/>
              <a:t>Pleitos da </a:t>
            </a:r>
            <a:r>
              <a:rPr lang="pt-BR" dirty="0" err="1"/>
              <a:t>fecomerciosp</a:t>
            </a:r>
            <a:endParaRPr dirty="0"/>
          </a:p>
        </p:txBody>
      </p:sp>
    </p:spTree>
    <p:extLst>
      <p:ext uri="{BB962C8B-B14F-4D97-AF65-F5344CB8AC3E}">
        <p14:creationId xmlns:p14="http://schemas.microsoft.com/office/powerpoint/2010/main" val="423771243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TextBox 1"/>
          <p:cNvSpPr txBox="1"/>
          <p:nvPr/>
        </p:nvSpPr>
        <p:spPr>
          <a:xfrm>
            <a:off x="1006082" y="1254296"/>
            <a:ext cx="3100944" cy="21622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defTabSz="914400">
              <a:lnSpc>
                <a:spcPct val="115000"/>
              </a:lnSpc>
              <a:defRPr sz="3600" cap="all">
                <a:solidFill>
                  <a:srgbClr val="102EAD"/>
                </a:solidFill>
                <a:latin typeface="Corbel"/>
                <a:ea typeface="Corbel"/>
                <a:cs typeface="Corbel"/>
                <a:sym typeface="Corbel"/>
              </a:defRPr>
            </a:pPr>
            <a:r>
              <a:rPr lang="pt-BR" sz="3100" b="1" dirty="0"/>
              <a:t>Transferência</a:t>
            </a:r>
          </a:p>
          <a:p>
            <a:pPr defTabSz="914400">
              <a:lnSpc>
                <a:spcPct val="115000"/>
              </a:lnSpc>
              <a:defRPr sz="3600" cap="all">
                <a:solidFill>
                  <a:srgbClr val="102EAD"/>
                </a:solidFill>
                <a:latin typeface="Corbel"/>
                <a:ea typeface="Corbel"/>
                <a:cs typeface="Corbel"/>
                <a:sym typeface="Corbel"/>
              </a:defRPr>
            </a:pPr>
            <a:r>
              <a:rPr lang="pt-BR" sz="3100" b="1" dirty="0"/>
              <a:t>De</a:t>
            </a:r>
          </a:p>
          <a:p>
            <a:pPr defTabSz="914400">
              <a:lnSpc>
                <a:spcPct val="115000"/>
              </a:lnSpc>
              <a:defRPr sz="3600" cap="all">
                <a:solidFill>
                  <a:srgbClr val="102EAD"/>
                </a:solidFill>
                <a:latin typeface="Corbel"/>
                <a:ea typeface="Corbel"/>
                <a:cs typeface="Corbel"/>
                <a:sym typeface="Corbel"/>
              </a:defRPr>
            </a:pPr>
            <a:r>
              <a:rPr lang="pt-BR" sz="3100" b="1" dirty="0"/>
              <a:t>Crédito</a:t>
            </a:r>
          </a:p>
          <a:p>
            <a:pPr defTabSz="914400">
              <a:lnSpc>
                <a:spcPct val="115000"/>
              </a:lnSpc>
              <a:defRPr sz="3600" cap="all">
                <a:solidFill>
                  <a:srgbClr val="102EAD"/>
                </a:solidFill>
                <a:latin typeface="Corbel"/>
                <a:ea typeface="Corbel"/>
                <a:cs typeface="Corbel"/>
                <a:sym typeface="Corbel"/>
              </a:defRPr>
            </a:pPr>
            <a:r>
              <a:rPr lang="pt-BR" sz="3100" dirty="0"/>
              <a:t>ART. 28, § 10</a:t>
            </a:r>
          </a:p>
        </p:txBody>
      </p:sp>
      <p:sp>
        <p:nvSpPr>
          <p:cNvPr id="2" name="LOREM IPSUM…">
            <a:extLst>
              <a:ext uri="{FF2B5EF4-FFF2-40B4-BE49-F238E27FC236}">
                <a16:creationId xmlns:a16="http://schemas.microsoft.com/office/drawing/2014/main" id="{C843FD16-7B95-BDD6-D0D6-274FE8B79B57}"/>
              </a:ext>
            </a:extLst>
          </p:cNvPr>
          <p:cNvSpPr txBox="1"/>
          <p:nvPr/>
        </p:nvSpPr>
        <p:spPr>
          <a:xfrm>
            <a:off x="4677888" y="1181218"/>
            <a:ext cx="2880038" cy="49489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ormAutofit/>
          </a:bodyPr>
          <a:lstStyle/>
          <a:p>
            <a:pPr defTabSz="914400">
              <a:lnSpc>
                <a:spcPct val="150000"/>
              </a:lnSpc>
              <a:buClr>
                <a:srgbClr val="ADADAD"/>
              </a:buClr>
              <a:buFont typeface="Arial"/>
              <a:defRPr sz="2000" b="1">
                <a:latin typeface="Corbel"/>
                <a:ea typeface="Corbel"/>
                <a:cs typeface="Corbel"/>
                <a:sym typeface="Corbel"/>
              </a:defRPr>
            </a:pPr>
            <a:endParaRPr lang="pt-BR" sz="1800" dirty="0"/>
          </a:p>
          <a:p>
            <a:pPr defTabSz="914400">
              <a:lnSpc>
                <a:spcPct val="150000"/>
              </a:lnSpc>
              <a:buClr>
                <a:srgbClr val="ADADAD"/>
              </a:buClr>
              <a:buFont typeface="Arial"/>
              <a:defRPr sz="2000" b="1">
                <a:latin typeface="Corbel"/>
                <a:ea typeface="Corbel"/>
                <a:cs typeface="Corbel"/>
                <a:sym typeface="Corbel"/>
              </a:defRPr>
            </a:pPr>
            <a:endParaRPr lang="pt-BR" sz="1800" dirty="0"/>
          </a:p>
          <a:p>
            <a:pPr defTabSz="914400">
              <a:lnSpc>
                <a:spcPct val="150000"/>
              </a:lnSpc>
              <a:buClr>
                <a:srgbClr val="ADADAD"/>
              </a:buClr>
              <a:buFont typeface="Arial"/>
              <a:defRPr sz="2000" b="1">
                <a:latin typeface="Corbel"/>
                <a:ea typeface="Corbel"/>
                <a:cs typeface="Corbel"/>
                <a:sym typeface="Corbel"/>
              </a:defRPr>
            </a:pPr>
            <a:r>
              <a:rPr lang="pt-BR" sz="1900" dirty="0"/>
              <a:t>CRÉDITO INTEGRAL CBS</a:t>
            </a:r>
          </a:p>
          <a:p>
            <a:pPr defTabSz="914400">
              <a:lnSpc>
                <a:spcPct val="150000"/>
              </a:lnSpc>
              <a:buClr>
                <a:srgbClr val="ADADAD"/>
              </a:buClr>
              <a:defRPr sz="1600">
                <a:latin typeface="Corbel"/>
                <a:ea typeface="Corbel"/>
                <a:cs typeface="Corbel"/>
                <a:sym typeface="Corbel"/>
              </a:defRPr>
            </a:pPr>
            <a:r>
              <a:rPr lang="pt-BR" sz="1800" dirty="0"/>
              <a:t>Transferência de crédito integral da CBS, no mesmo percentual do regime regular (</a:t>
            </a:r>
            <a:r>
              <a:rPr lang="pt-BR" sz="1800" dirty="0">
                <a:effectLst>
                  <a:outerShdw blurRad="38100" dist="38100" dir="2700000" algn="tl">
                    <a:srgbClr val="000000">
                      <a:alpha val="43137"/>
                    </a:srgbClr>
                  </a:outerShdw>
                </a:effectLst>
              </a:rPr>
              <a:t>9,3%</a:t>
            </a:r>
            <a:r>
              <a:rPr lang="pt-BR" sz="1800" dirty="0"/>
              <a:t>)</a:t>
            </a:r>
          </a:p>
          <a:p>
            <a:pPr defTabSz="914400">
              <a:lnSpc>
                <a:spcPct val="150000"/>
              </a:lnSpc>
              <a:buClr>
                <a:srgbClr val="ADADAD"/>
              </a:buClr>
              <a:buFont typeface="Arial"/>
              <a:defRPr sz="1600">
                <a:latin typeface="Corbel"/>
                <a:ea typeface="Corbel"/>
                <a:cs typeface="Corbel"/>
                <a:sym typeface="Corbel"/>
              </a:defRPr>
            </a:pPr>
            <a:r>
              <a:rPr lang="pt-BR" sz="1800" b="1" dirty="0"/>
              <a:t>EMENDAS:</a:t>
            </a:r>
            <a:r>
              <a:rPr lang="pt-BR" sz="1800" dirty="0"/>
              <a:t> </a:t>
            </a:r>
          </a:p>
          <a:p>
            <a:pPr defTabSz="914400">
              <a:lnSpc>
                <a:spcPct val="150000"/>
              </a:lnSpc>
              <a:buClr>
                <a:srgbClr val="ADADAD"/>
              </a:buClr>
              <a:buFont typeface="Arial"/>
              <a:defRPr sz="1600">
                <a:latin typeface="Corbel"/>
                <a:ea typeface="Corbel"/>
                <a:cs typeface="Corbel"/>
                <a:sym typeface="Corbel"/>
              </a:defRPr>
            </a:pPr>
            <a:r>
              <a:rPr lang="pt-BR" sz="1800" dirty="0"/>
              <a:t>606 (Beto Martins)</a:t>
            </a:r>
          </a:p>
          <a:p>
            <a:pPr defTabSz="914400">
              <a:lnSpc>
                <a:spcPct val="150000"/>
              </a:lnSpc>
              <a:buClr>
                <a:srgbClr val="ADADAD"/>
              </a:buClr>
              <a:buFont typeface="Arial"/>
              <a:defRPr sz="1600">
                <a:latin typeface="Corbel"/>
                <a:ea typeface="Corbel"/>
                <a:cs typeface="Corbel"/>
                <a:sym typeface="Corbel"/>
              </a:defRPr>
            </a:pPr>
            <a:r>
              <a:rPr lang="pt-BR" sz="1800" dirty="0"/>
              <a:t>1042 (Irajá) </a:t>
            </a:r>
          </a:p>
        </p:txBody>
      </p:sp>
      <p:sp>
        <p:nvSpPr>
          <p:cNvPr id="3" name="LOREM IPSUM…">
            <a:extLst>
              <a:ext uri="{FF2B5EF4-FFF2-40B4-BE49-F238E27FC236}">
                <a16:creationId xmlns:a16="http://schemas.microsoft.com/office/drawing/2014/main" id="{9051B33F-F66A-276C-8777-C20C5C8DDC63}"/>
              </a:ext>
            </a:extLst>
          </p:cNvPr>
          <p:cNvSpPr txBox="1"/>
          <p:nvPr/>
        </p:nvSpPr>
        <p:spPr>
          <a:xfrm>
            <a:off x="8066129" y="1194697"/>
            <a:ext cx="2880038" cy="49489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ormAutofit/>
          </a:bodyPr>
          <a:lstStyle/>
          <a:p>
            <a:pPr defTabSz="914400">
              <a:lnSpc>
                <a:spcPct val="150000"/>
              </a:lnSpc>
              <a:buClr>
                <a:srgbClr val="ADADAD"/>
              </a:buClr>
              <a:buFont typeface="Arial"/>
              <a:defRPr sz="2000" b="1">
                <a:latin typeface="Corbel"/>
                <a:ea typeface="Corbel"/>
                <a:cs typeface="Corbel"/>
                <a:sym typeface="Corbel"/>
              </a:defRPr>
            </a:pPr>
            <a:endParaRPr lang="pt-BR" sz="1800" dirty="0"/>
          </a:p>
          <a:p>
            <a:pPr defTabSz="914400">
              <a:lnSpc>
                <a:spcPct val="150000"/>
              </a:lnSpc>
              <a:buClr>
                <a:srgbClr val="ADADAD"/>
              </a:buClr>
              <a:buFont typeface="Arial"/>
              <a:defRPr sz="2000" b="1">
                <a:latin typeface="Corbel"/>
                <a:ea typeface="Corbel"/>
                <a:cs typeface="Corbel"/>
                <a:sym typeface="Corbel"/>
              </a:defRPr>
            </a:pPr>
            <a:endParaRPr lang="pt-BR" sz="1800" dirty="0"/>
          </a:p>
          <a:p>
            <a:pPr defTabSz="914400">
              <a:lnSpc>
                <a:spcPct val="150000"/>
              </a:lnSpc>
              <a:buClr>
                <a:srgbClr val="ADADAD"/>
              </a:buClr>
              <a:buFont typeface="Arial"/>
              <a:defRPr sz="2000" b="1">
                <a:latin typeface="Corbel"/>
                <a:ea typeface="Corbel"/>
                <a:cs typeface="Corbel"/>
                <a:sym typeface="Corbel"/>
              </a:defRPr>
            </a:pPr>
            <a:r>
              <a:rPr lang="pt-BR" sz="1900" dirty="0"/>
              <a:t>CRÉDITO INTEGRAL DAS</a:t>
            </a:r>
          </a:p>
          <a:p>
            <a:pPr defTabSz="914400">
              <a:lnSpc>
                <a:spcPct val="150000"/>
              </a:lnSpc>
              <a:buClr>
                <a:srgbClr val="ADADAD"/>
              </a:buClr>
              <a:buFont typeface="Arial"/>
              <a:defRPr sz="1600">
                <a:latin typeface="Corbel"/>
                <a:ea typeface="Corbel"/>
                <a:cs typeface="Corbel"/>
                <a:sym typeface="Corbel"/>
              </a:defRPr>
            </a:pPr>
            <a:r>
              <a:rPr lang="pt-BR" sz="1800" dirty="0"/>
              <a:t>Transferência de crédito da integralidade do tributo devido no </a:t>
            </a:r>
            <a:r>
              <a:rPr lang="pt-BR" sz="1800" dirty="0">
                <a:effectLst>
                  <a:outerShdw blurRad="38100" dist="38100" dir="2700000" algn="tl">
                    <a:srgbClr val="000000">
                      <a:alpha val="43137"/>
                    </a:srgbClr>
                  </a:outerShdw>
                </a:effectLst>
              </a:rPr>
              <a:t>regime único do Simples</a:t>
            </a:r>
          </a:p>
          <a:p>
            <a:pPr defTabSz="914400">
              <a:lnSpc>
                <a:spcPct val="150000"/>
              </a:lnSpc>
              <a:buClr>
                <a:srgbClr val="ADADAD"/>
              </a:buClr>
              <a:buFont typeface="Arial"/>
              <a:defRPr sz="1600">
                <a:latin typeface="Corbel"/>
                <a:ea typeface="Corbel"/>
                <a:cs typeface="Corbel"/>
                <a:sym typeface="Corbel"/>
              </a:defRPr>
            </a:pPr>
            <a:r>
              <a:rPr lang="pt-BR" sz="1800" b="1" dirty="0"/>
              <a:t>EMENDAS:</a:t>
            </a:r>
            <a:r>
              <a:rPr lang="pt-BR" sz="1800" dirty="0"/>
              <a:t> </a:t>
            </a:r>
          </a:p>
          <a:p>
            <a:pPr defTabSz="914400">
              <a:lnSpc>
                <a:spcPct val="150000"/>
              </a:lnSpc>
              <a:buClr>
                <a:srgbClr val="ADADAD"/>
              </a:buClr>
              <a:buFont typeface="Arial"/>
              <a:defRPr sz="1600">
                <a:latin typeface="Corbel"/>
                <a:ea typeface="Corbel"/>
                <a:cs typeface="Corbel"/>
                <a:sym typeface="Corbel"/>
              </a:defRPr>
            </a:pPr>
            <a:r>
              <a:rPr lang="pt-BR" sz="1800" dirty="0"/>
              <a:t>284 e 627 (</a:t>
            </a:r>
            <a:r>
              <a:rPr lang="pt-BR" sz="1800" dirty="0" err="1"/>
              <a:t>Mecias</a:t>
            </a:r>
            <a:r>
              <a:rPr lang="pt-BR" sz="1800" dirty="0"/>
              <a:t> de Jesus)</a:t>
            </a:r>
          </a:p>
          <a:p>
            <a:pPr defTabSz="914400">
              <a:lnSpc>
                <a:spcPct val="150000"/>
              </a:lnSpc>
              <a:buClr>
                <a:srgbClr val="ADADAD"/>
              </a:buClr>
              <a:buFont typeface="Arial"/>
              <a:defRPr sz="1600">
                <a:latin typeface="Corbel"/>
                <a:ea typeface="Corbel"/>
                <a:cs typeface="Corbel"/>
                <a:sym typeface="Corbel"/>
              </a:defRPr>
            </a:pPr>
            <a:r>
              <a:rPr lang="pt-BR" sz="1800" dirty="0"/>
              <a:t>761 (Alan Rick)</a:t>
            </a:r>
          </a:p>
        </p:txBody>
      </p:sp>
      <p:pic>
        <p:nvPicPr>
          <p:cNvPr id="4" name="Picture 2">
            <a:extLst>
              <a:ext uri="{FF2B5EF4-FFF2-40B4-BE49-F238E27FC236}">
                <a16:creationId xmlns:a16="http://schemas.microsoft.com/office/drawing/2014/main" id="{7F28420B-2442-EC7F-0943-9BF999DFF23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5908" t="13893" r="5241" b="53855"/>
          <a:stretch/>
        </p:blipFill>
        <p:spPr bwMode="auto">
          <a:xfrm>
            <a:off x="8771933" y="1487712"/>
            <a:ext cx="1405769" cy="46683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Imagem 5">
            <a:extLst>
              <a:ext uri="{FF2B5EF4-FFF2-40B4-BE49-F238E27FC236}">
                <a16:creationId xmlns:a16="http://schemas.microsoft.com/office/drawing/2014/main" id="{CDC55E13-E655-24E0-1A30-576232B0370A}"/>
              </a:ext>
            </a:extLst>
          </p:cNvPr>
          <p:cNvPicPr>
            <a:picLocks noChangeAspect="1"/>
          </p:cNvPicPr>
          <p:nvPr/>
        </p:nvPicPr>
        <p:blipFill>
          <a:blip r:embed="rId3"/>
          <a:stretch>
            <a:fillRect/>
          </a:stretch>
        </p:blipFill>
        <p:spPr>
          <a:xfrm>
            <a:off x="5847966" y="1487712"/>
            <a:ext cx="477221" cy="477221"/>
          </a:xfrm>
          <a:prstGeom prst="rect">
            <a:avLst/>
          </a:prstGeom>
        </p:spPr>
      </p:pic>
      <p:sp>
        <p:nvSpPr>
          <p:cNvPr id="9" name="Retângulo: Cantos Arredondados 8">
            <a:extLst>
              <a:ext uri="{FF2B5EF4-FFF2-40B4-BE49-F238E27FC236}">
                <a16:creationId xmlns:a16="http://schemas.microsoft.com/office/drawing/2014/main" id="{8E536723-05D4-FBEE-B2BB-3310FF8E9911}"/>
              </a:ext>
            </a:extLst>
          </p:cNvPr>
          <p:cNvSpPr/>
          <p:nvPr/>
        </p:nvSpPr>
        <p:spPr>
          <a:xfrm>
            <a:off x="7357402" y="1487711"/>
            <a:ext cx="771385" cy="442670"/>
          </a:xfrm>
          <a:prstGeom prst="roundRect">
            <a:avLst/>
          </a:prstGeom>
          <a:noFill/>
          <a:ln w="28575" cap="flat">
            <a:solidFill>
              <a:srgbClr val="003CB4"/>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pt-BR" sz="2000" b="1" dirty="0">
                <a:solidFill>
                  <a:srgbClr val="003CB4"/>
                </a:solidFill>
                <a:latin typeface="Corbel" panose="020B0503020204020204" pitchFamily="34" charset="0"/>
              </a:rPr>
              <a:t>OU</a:t>
            </a:r>
            <a:endParaRPr kumimoji="0" lang="pt-BR" sz="2000" b="1" i="0" u="none" strike="noStrike" cap="none" spc="0" normalizeH="0" baseline="0" dirty="0">
              <a:ln>
                <a:noFill/>
              </a:ln>
              <a:solidFill>
                <a:srgbClr val="003CB4"/>
              </a:solidFill>
              <a:effectLst/>
              <a:uFillTx/>
              <a:latin typeface="Corbel" panose="020B0503020204020204" pitchFamily="34" charset="0"/>
              <a:sym typeface="Helvetica"/>
            </a:endParaRPr>
          </a:p>
        </p:txBody>
      </p:sp>
    </p:spTree>
    <p:extLst>
      <p:ext uri="{BB962C8B-B14F-4D97-AF65-F5344CB8AC3E}">
        <p14:creationId xmlns:p14="http://schemas.microsoft.com/office/powerpoint/2010/main" val="268073817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Lorem ipsum dolor sit amet, consectetur adipiscing elit, sed do eiusmod tempor incididunt ut labore et dolore magna aliqua. Ut enim ad minim veniam, quis nostrud exercitation ullamco laboris nisi ut aliquip ex ea commodo consequat.…"/>
          <p:cNvSpPr txBox="1">
            <a:spLocks noGrp="1"/>
          </p:cNvSpPr>
          <p:nvPr>
            <p:ph type="body" idx="4294967295"/>
          </p:nvPr>
        </p:nvSpPr>
        <p:spPr>
          <a:xfrm>
            <a:off x="4096872" y="407284"/>
            <a:ext cx="7076346" cy="6068323"/>
          </a:xfrm>
          <a:prstGeom prst="rect">
            <a:avLst/>
          </a:prstGeom>
        </p:spPr>
        <p:txBody>
          <a:bodyPr lIns="91424" tIns="91424" rIns="91424" bIns="91424">
            <a:noAutofit/>
          </a:bodyPr>
          <a:lstStyle/>
          <a:p>
            <a:pPr algn="just">
              <a:lnSpc>
                <a:spcPct val="100000"/>
              </a:lnSpc>
              <a:spcBef>
                <a:spcPts val="600"/>
              </a:spcBef>
              <a:buSzTx/>
              <a:defRPr>
                <a:solidFill>
                  <a:srgbClr val="000000"/>
                </a:solidFill>
              </a:defRPr>
            </a:pPr>
            <a:r>
              <a:rPr lang="pt-BR" sz="2000" b="1" dirty="0">
                <a:solidFill>
                  <a:schemeClr val="tx1"/>
                </a:solidFill>
              </a:rPr>
              <a:t>CRÉDITO INTEGRAL CBS</a:t>
            </a:r>
          </a:p>
          <a:p>
            <a:pPr marL="0" indent="0" algn="just">
              <a:lnSpc>
                <a:spcPct val="100000"/>
              </a:lnSpc>
              <a:spcBef>
                <a:spcPts val="600"/>
              </a:spcBef>
              <a:buSzTx/>
              <a:buNone/>
              <a:defRPr>
                <a:solidFill>
                  <a:srgbClr val="000000"/>
                </a:solidFill>
              </a:defRPr>
            </a:pPr>
            <a:r>
              <a:rPr lang="pt-BR" b="1" dirty="0">
                <a:solidFill>
                  <a:schemeClr val="tx1"/>
                </a:solidFill>
              </a:rPr>
              <a:t>Art. 28, § 10</a:t>
            </a:r>
          </a:p>
          <a:p>
            <a:pPr marL="0" indent="0" algn="just">
              <a:lnSpc>
                <a:spcPct val="100000"/>
              </a:lnSpc>
              <a:spcBef>
                <a:spcPts val="600"/>
              </a:spcBef>
              <a:buSzTx/>
              <a:buNone/>
              <a:defRPr>
                <a:solidFill>
                  <a:srgbClr val="000000"/>
                </a:solidFill>
              </a:defRPr>
            </a:pPr>
            <a:r>
              <a:rPr lang="pt-BR" dirty="0">
                <a:solidFill>
                  <a:schemeClr val="tx1"/>
                </a:solidFill>
              </a:rPr>
              <a:t>II   - será permitida ao contribuinte sujeito ao regime regular do IBS a apropriação de créditos do imposto correspondente aos valores desse tributo devido na aquisição de bens e de serviços de optante pelo Simples Nacional, em montante equivalente ao devido por meio desse regime.</a:t>
            </a:r>
          </a:p>
          <a:p>
            <a:pPr marL="0" indent="0" algn="just">
              <a:lnSpc>
                <a:spcPct val="100000"/>
              </a:lnSpc>
              <a:spcBef>
                <a:spcPts val="600"/>
              </a:spcBef>
              <a:buSzTx/>
              <a:buNone/>
              <a:defRPr>
                <a:solidFill>
                  <a:srgbClr val="000000"/>
                </a:solidFill>
              </a:defRPr>
            </a:pPr>
            <a:r>
              <a:rPr lang="pt-BR" dirty="0">
                <a:solidFill>
                  <a:schemeClr val="tx1"/>
                </a:solidFill>
              </a:rPr>
              <a:t>III - </a:t>
            </a:r>
            <a:r>
              <a:rPr lang="pt-BR" b="1" dirty="0">
                <a:solidFill>
                  <a:schemeClr val="tx1"/>
                </a:solidFill>
              </a:rPr>
              <a:t>no caso da CBS, terão direito ao crédito correspondente ao valor desse tributo devido na aquisição de bens e de serviços por adquirente não optante pelo Simples Nacional</a:t>
            </a:r>
            <a:r>
              <a:rPr lang="pt-BR" dirty="0">
                <a:solidFill>
                  <a:schemeClr val="tx1"/>
                </a:solidFill>
              </a:rPr>
              <a:t>.</a:t>
            </a:r>
          </a:p>
          <a:p>
            <a:pPr marL="0" indent="0" algn="just">
              <a:lnSpc>
                <a:spcPct val="100000"/>
              </a:lnSpc>
              <a:spcBef>
                <a:spcPts val="600"/>
              </a:spcBef>
              <a:buSzTx/>
              <a:buNone/>
              <a:defRPr>
                <a:solidFill>
                  <a:srgbClr val="000000"/>
                </a:solidFill>
              </a:defRPr>
            </a:pPr>
            <a:endParaRPr lang="pt-BR" dirty="0">
              <a:solidFill>
                <a:schemeClr val="tx1"/>
              </a:solidFill>
            </a:endParaRPr>
          </a:p>
          <a:p>
            <a:pPr algn="just">
              <a:lnSpc>
                <a:spcPct val="100000"/>
              </a:lnSpc>
              <a:spcBef>
                <a:spcPts val="600"/>
              </a:spcBef>
              <a:buSzTx/>
              <a:defRPr>
                <a:solidFill>
                  <a:srgbClr val="000000"/>
                </a:solidFill>
              </a:defRPr>
            </a:pPr>
            <a:r>
              <a:rPr lang="pt-BR" sz="2000" b="1" dirty="0">
                <a:solidFill>
                  <a:schemeClr val="tx1"/>
                </a:solidFill>
              </a:rPr>
              <a:t>CRÉDITO INTEGRAL DAS</a:t>
            </a:r>
          </a:p>
          <a:p>
            <a:pPr marL="0" indent="0" algn="just">
              <a:lnSpc>
                <a:spcPct val="100000"/>
              </a:lnSpc>
              <a:spcBef>
                <a:spcPts val="600"/>
              </a:spcBef>
              <a:buSzTx/>
              <a:buNone/>
              <a:defRPr>
                <a:solidFill>
                  <a:srgbClr val="000000"/>
                </a:solidFill>
              </a:defRPr>
            </a:pPr>
            <a:r>
              <a:rPr lang="pt-BR" b="1" dirty="0">
                <a:solidFill>
                  <a:schemeClr val="tx1"/>
                </a:solidFill>
              </a:rPr>
              <a:t>Art. 28, § 10</a:t>
            </a:r>
          </a:p>
          <a:p>
            <a:pPr marL="0" indent="0" algn="just">
              <a:lnSpc>
                <a:spcPct val="100000"/>
              </a:lnSpc>
              <a:spcBef>
                <a:spcPts val="600"/>
              </a:spcBef>
              <a:buSzTx/>
              <a:buNone/>
              <a:defRPr>
                <a:solidFill>
                  <a:srgbClr val="000000"/>
                </a:solidFill>
              </a:defRPr>
            </a:pPr>
            <a:r>
              <a:rPr lang="pt-BR" dirty="0">
                <a:solidFill>
                  <a:schemeClr val="tx1"/>
                </a:solidFill>
              </a:rPr>
              <a:t>II – será permitida ao contribuinte sujeito ao regime regular do IBS e da CBS a apropriação de créditos, correspondentes aos valores dos tributos </a:t>
            </a:r>
            <a:r>
              <a:rPr lang="pt-BR" b="1" dirty="0">
                <a:solidFill>
                  <a:schemeClr val="tx1"/>
                </a:solidFill>
              </a:rPr>
              <a:t>devidos</a:t>
            </a:r>
            <a:r>
              <a:rPr lang="pt-BR" dirty="0">
                <a:solidFill>
                  <a:schemeClr val="tx1"/>
                </a:solidFill>
              </a:rPr>
              <a:t> na aquisição de bens e de serviços de optante pelo Simples Nacional, </a:t>
            </a:r>
            <a:r>
              <a:rPr lang="pt-BR" b="1" dirty="0">
                <a:solidFill>
                  <a:schemeClr val="tx1"/>
                </a:solidFill>
              </a:rPr>
              <a:t>em montante equivalente ao resultado da aplicação, sobre o total da operação geradora de créditos, da alíquota efetiva total de que trata o artigo 18 da Lei Complementar 123, de 14 de dezembro de 2006, utilizada pelo contribuinte optante pelo regime único de arrecadação, no segundo mês anterior à emissão da nota fiscal, a qual deverá estar indicada pelo emitente do documento fiscal no campo de informações complementares, ou outro equivalente.</a:t>
            </a:r>
          </a:p>
        </p:txBody>
      </p:sp>
      <p:sp>
        <p:nvSpPr>
          <p:cNvPr id="140" name="TextBox 1"/>
          <p:cNvSpPr txBox="1"/>
          <p:nvPr/>
        </p:nvSpPr>
        <p:spPr>
          <a:xfrm>
            <a:off x="1006082" y="1254296"/>
            <a:ext cx="3100944" cy="21622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defTabSz="914400">
              <a:lnSpc>
                <a:spcPct val="115000"/>
              </a:lnSpc>
              <a:defRPr sz="3600" cap="all">
                <a:solidFill>
                  <a:srgbClr val="102EAD"/>
                </a:solidFill>
                <a:latin typeface="Corbel"/>
                <a:ea typeface="Corbel"/>
                <a:cs typeface="Corbel"/>
                <a:sym typeface="Corbel"/>
              </a:defRPr>
            </a:pPr>
            <a:r>
              <a:rPr lang="pt-BR" sz="3100" b="1" dirty="0"/>
              <a:t>Transferência</a:t>
            </a:r>
          </a:p>
          <a:p>
            <a:pPr defTabSz="914400">
              <a:lnSpc>
                <a:spcPct val="115000"/>
              </a:lnSpc>
              <a:defRPr sz="3600" cap="all">
                <a:solidFill>
                  <a:srgbClr val="102EAD"/>
                </a:solidFill>
                <a:latin typeface="Corbel"/>
                <a:ea typeface="Corbel"/>
                <a:cs typeface="Corbel"/>
                <a:sym typeface="Corbel"/>
              </a:defRPr>
            </a:pPr>
            <a:r>
              <a:rPr lang="pt-BR" sz="3100" b="1" dirty="0"/>
              <a:t>De</a:t>
            </a:r>
          </a:p>
          <a:p>
            <a:pPr defTabSz="914400">
              <a:lnSpc>
                <a:spcPct val="115000"/>
              </a:lnSpc>
              <a:defRPr sz="3600" cap="all">
                <a:solidFill>
                  <a:srgbClr val="102EAD"/>
                </a:solidFill>
                <a:latin typeface="Corbel"/>
                <a:ea typeface="Corbel"/>
                <a:cs typeface="Corbel"/>
                <a:sym typeface="Corbel"/>
              </a:defRPr>
            </a:pPr>
            <a:r>
              <a:rPr lang="pt-BR" sz="3100" b="1" dirty="0"/>
              <a:t>Crédito</a:t>
            </a:r>
          </a:p>
          <a:p>
            <a:pPr defTabSz="914400">
              <a:lnSpc>
                <a:spcPct val="115000"/>
              </a:lnSpc>
              <a:defRPr sz="3600" cap="all">
                <a:solidFill>
                  <a:srgbClr val="102EAD"/>
                </a:solidFill>
                <a:latin typeface="Corbel"/>
                <a:ea typeface="Corbel"/>
                <a:cs typeface="Corbel"/>
                <a:sym typeface="Corbel"/>
              </a:defRPr>
            </a:pPr>
            <a:r>
              <a:rPr lang="pt-BR" sz="3100" dirty="0"/>
              <a:t>ART. 28, § 10</a:t>
            </a:r>
          </a:p>
        </p:txBody>
      </p:sp>
    </p:spTree>
    <p:extLst>
      <p:ext uri="{BB962C8B-B14F-4D97-AF65-F5344CB8AC3E}">
        <p14:creationId xmlns:p14="http://schemas.microsoft.com/office/powerpoint/2010/main" val="269589184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4" name="OBRIGADO"/>
          <p:cNvSpPr txBox="1">
            <a:spLocks noGrp="1"/>
          </p:cNvSpPr>
          <p:nvPr>
            <p:ph type="title" idx="4294967295"/>
          </p:nvPr>
        </p:nvSpPr>
        <p:spPr>
          <a:xfrm>
            <a:off x="4106319" y="622875"/>
            <a:ext cx="4165201" cy="732978"/>
          </a:xfrm>
          <a:prstGeom prst="rect">
            <a:avLst/>
          </a:prstGeom>
        </p:spPr>
        <p:txBody>
          <a:bodyPr lIns="91424" tIns="91424" rIns="91424" bIns="91424" anchor="b">
            <a:normAutofit fontScale="90000"/>
          </a:bodyPr>
          <a:lstStyle>
            <a:lvl1pPr algn="l">
              <a:defRPr spc="180"/>
            </a:lvl1pPr>
          </a:lstStyle>
          <a:p>
            <a:r>
              <a:rPr dirty="0"/>
              <a:t>OBRIGADO</a:t>
            </a:r>
          </a:p>
        </p:txBody>
      </p:sp>
      <p:pic>
        <p:nvPicPr>
          <p:cNvPr id="3" name="Imagem 2">
            <a:extLst>
              <a:ext uri="{FF2B5EF4-FFF2-40B4-BE49-F238E27FC236}">
                <a16:creationId xmlns:a16="http://schemas.microsoft.com/office/drawing/2014/main" id="{CAFB6A59-1BB0-2E41-803E-FEC4A98C5370}"/>
              </a:ext>
            </a:extLst>
          </p:cNvPr>
          <p:cNvPicPr>
            <a:picLocks noChangeAspect="1"/>
          </p:cNvPicPr>
          <p:nvPr/>
        </p:nvPicPr>
        <p:blipFill>
          <a:blip r:embed="rId3"/>
          <a:stretch>
            <a:fillRect/>
          </a:stretch>
        </p:blipFill>
        <p:spPr>
          <a:xfrm>
            <a:off x="8522776" y="1355853"/>
            <a:ext cx="2574100" cy="2300765"/>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TextBox 10"/>
          <p:cNvSpPr txBox="1"/>
          <p:nvPr/>
        </p:nvSpPr>
        <p:spPr>
          <a:xfrm>
            <a:off x="4181036" y="1324754"/>
            <a:ext cx="1411895" cy="2000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defRPr sz="1300" b="1">
                <a:solidFill>
                  <a:srgbClr val="102EAD"/>
                </a:solidFill>
                <a:latin typeface="Corbel"/>
                <a:ea typeface="Corbel"/>
                <a:cs typeface="Corbel"/>
                <a:sym typeface="Corbel"/>
              </a:defRPr>
            </a:lvl1pPr>
          </a:lstStyle>
          <a:p>
            <a:endParaRPr lang="pt-BR" dirty="0"/>
          </a:p>
        </p:txBody>
      </p:sp>
      <p:sp>
        <p:nvSpPr>
          <p:cNvPr id="179" name="TextBox 10"/>
          <p:cNvSpPr txBox="1"/>
          <p:nvPr/>
        </p:nvSpPr>
        <p:spPr>
          <a:xfrm>
            <a:off x="4184501" y="1932866"/>
            <a:ext cx="1240819" cy="2000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1300" b="1">
                <a:solidFill>
                  <a:srgbClr val="102EAD"/>
                </a:solidFill>
                <a:latin typeface="Corbel"/>
                <a:ea typeface="Corbel"/>
                <a:cs typeface="Corbel"/>
                <a:sym typeface="Corbel"/>
              </a:defRPr>
            </a:lvl1pPr>
          </a:lstStyle>
          <a:p>
            <a:endParaRPr lang="pt-BR" dirty="0"/>
          </a:p>
        </p:txBody>
      </p:sp>
      <p:sp>
        <p:nvSpPr>
          <p:cNvPr id="182" name="TextBox 10"/>
          <p:cNvSpPr txBox="1"/>
          <p:nvPr/>
        </p:nvSpPr>
        <p:spPr>
          <a:xfrm>
            <a:off x="4187964" y="2535371"/>
            <a:ext cx="1240819" cy="2000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1300" b="1">
                <a:solidFill>
                  <a:srgbClr val="102EAD"/>
                </a:solidFill>
                <a:latin typeface="Corbel"/>
                <a:ea typeface="Corbel"/>
                <a:cs typeface="Corbel"/>
                <a:sym typeface="Corbel"/>
              </a:defRPr>
            </a:lvl1pPr>
          </a:lstStyle>
          <a:p>
            <a:endParaRPr lang="pt-BR" dirty="0"/>
          </a:p>
        </p:txBody>
      </p:sp>
      <p:sp>
        <p:nvSpPr>
          <p:cNvPr id="185" name="TextBox 10"/>
          <p:cNvSpPr txBox="1"/>
          <p:nvPr/>
        </p:nvSpPr>
        <p:spPr>
          <a:xfrm>
            <a:off x="4187964" y="3175978"/>
            <a:ext cx="1240819" cy="2000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1300" b="1">
                <a:solidFill>
                  <a:srgbClr val="102EAD"/>
                </a:solidFill>
                <a:latin typeface="Corbel"/>
                <a:ea typeface="Corbel"/>
                <a:cs typeface="Corbel"/>
                <a:sym typeface="Corbel"/>
              </a:defRPr>
            </a:lvl1pPr>
          </a:lstStyle>
          <a:p>
            <a:endParaRPr lang="pt-BR" dirty="0"/>
          </a:p>
        </p:txBody>
      </p:sp>
      <p:sp>
        <p:nvSpPr>
          <p:cNvPr id="190" name="TextBox 1"/>
          <p:cNvSpPr txBox="1"/>
          <p:nvPr/>
        </p:nvSpPr>
        <p:spPr>
          <a:xfrm>
            <a:off x="1006082" y="1254296"/>
            <a:ext cx="2819832" cy="13867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defTabSz="914400">
              <a:lnSpc>
                <a:spcPct val="115000"/>
              </a:lnSpc>
              <a:defRPr sz="3600" cap="all">
                <a:solidFill>
                  <a:srgbClr val="102EAD"/>
                </a:solidFill>
                <a:latin typeface="Corbel"/>
                <a:ea typeface="Corbel"/>
                <a:cs typeface="Corbel"/>
                <a:sym typeface="Corbel"/>
              </a:defRPr>
            </a:pPr>
            <a:r>
              <a:rPr lang="pt-BR" sz="3600" b="1" dirty="0"/>
              <a:t>Fecomercio</a:t>
            </a:r>
          </a:p>
          <a:p>
            <a:pPr defTabSz="914400">
              <a:lnSpc>
                <a:spcPct val="115000"/>
              </a:lnSpc>
              <a:defRPr sz="3600" cap="all">
                <a:solidFill>
                  <a:srgbClr val="102EAD"/>
                </a:solidFill>
                <a:latin typeface="Corbel"/>
                <a:ea typeface="Corbel"/>
                <a:cs typeface="Corbel"/>
                <a:sym typeface="Corbel"/>
              </a:defRPr>
            </a:pPr>
            <a:r>
              <a:rPr lang="pt-BR" sz="4500" b="1" dirty="0" err="1"/>
              <a:t>sp</a:t>
            </a:r>
            <a:endParaRPr lang="pt-BR" sz="4500" b="1" dirty="0"/>
          </a:p>
        </p:txBody>
      </p:sp>
      <p:pic>
        <p:nvPicPr>
          <p:cNvPr id="11" name="Imagem 10">
            <a:extLst>
              <a:ext uri="{FF2B5EF4-FFF2-40B4-BE49-F238E27FC236}">
                <a16:creationId xmlns:a16="http://schemas.microsoft.com/office/drawing/2014/main" id="{DF17BDAB-1FC3-B52E-5EF7-76539452F626}"/>
              </a:ext>
            </a:extLst>
          </p:cNvPr>
          <p:cNvPicPr>
            <a:picLocks noChangeAspect="1"/>
          </p:cNvPicPr>
          <p:nvPr/>
        </p:nvPicPr>
        <p:blipFill>
          <a:blip r:embed="rId2"/>
          <a:stretch>
            <a:fillRect/>
          </a:stretch>
        </p:blipFill>
        <p:spPr>
          <a:xfrm>
            <a:off x="8596719" y="3984144"/>
            <a:ext cx="647221" cy="647221"/>
          </a:xfrm>
          <a:prstGeom prst="rect">
            <a:avLst/>
          </a:prstGeom>
        </p:spPr>
      </p:pic>
      <p:pic>
        <p:nvPicPr>
          <p:cNvPr id="12" name="Imagem 11">
            <a:extLst>
              <a:ext uri="{FF2B5EF4-FFF2-40B4-BE49-F238E27FC236}">
                <a16:creationId xmlns:a16="http://schemas.microsoft.com/office/drawing/2014/main" id="{217ED8DC-286F-36CC-11FE-CB013C6EBD90}"/>
              </a:ext>
            </a:extLst>
          </p:cNvPr>
          <p:cNvPicPr>
            <a:picLocks noChangeAspect="1"/>
          </p:cNvPicPr>
          <p:nvPr/>
        </p:nvPicPr>
        <p:blipFill>
          <a:blip r:embed="rId3"/>
          <a:stretch>
            <a:fillRect/>
          </a:stretch>
        </p:blipFill>
        <p:spPr>
          <a:xfrm>
            <a:off x="5638514" y="3972192"/>
            <a:ext cx="578982" cy="578982"/>
          </a:xfrm>
          <a:prstGeom prst="rect">
            <a:avLst/>
          </a:prstGeom>
        </p:spPr>
      </p:pic>
      <p:pic>
        <p:nvPicPr>
          <p:cNvPr id="14" name="Imagem 13">
            <a:extLst>
              <a:ext uri="{FF2B5EF4-FFF2-40B4-BE49-F238E27FC236}">
                <a16:creationId xmlns:a16="http://schemas.microsoft.com/office/drawing/2014/main" id="{F066D7BF-3D21-581C-A3A8-D82BBEF4D9E8}"/>
              </a:ext>
            </a:extLst>
          </p:cNvPr>
          <p:cNvPicPr>
            <a:picLocks noChangeAspect="1"/>
          </p:cNvPicPr>
          <p:nvPr/>
        </p:nvPicPr>
        <p:blipFill>
          <a:blip r:embed="rId4"/>
          <a:stretch>
            <a:fillRect/>
          </a:stretch>
        </p:blipFill>
        <p:spPr>
          <a:xfrm>
            <a:off x="8679008" y="1283488"/>
            <a:ext cx="482642" cy="482642"/>
          </a:xfrm>
          <a:prstGeom prst="rect">
            <a:avLst/>
          </a:prstGeom>
        </p:spPr>
      </p:pic>
      <p:sp>
        <p:nvSpPr>
          <p:cNvPr id="8" name="LOREM IPSUM…">
            <a:extLst>
              <a:ext uri="{FF2B5EF4-FFF2-40B4-BE49-F238E27FC236}">
                <a16:creationId xmlns:a16="http://schemas.microsoft.com/office/drawing/2014/main" id="{CE74FDB0-5BC7-6EE1-2322-071275CB6156}"/>
              </a:ext>
            </a:extLst>
          </p:cNvPr>
          <p:cNvSpPr txBox="1">
            <a:spLocks/>
          </p:cNvSpPr>
          <p:nvPr/>
        </p:nvSpPr>
        <p:spPr>
          <a:xfrm>
            <a:off x="7807415" y="1174383"/>
            <a:ext cx="2225831" cy="24744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ormAutofit/>
          </a:bodyPr>
          <a:lstStyle>
            <a:lvl1pPr marL="171450" marR="0" indent="-171450" algn="l" defTabSz="914400" rtl="0" latinLnBrk="0">
              <a:lnSpc>
                <a:spcPct val="150000"/>
              </a:lnSpc>
              <a:spcBef>
                <a:spcPts val="1200"/>
              </a:spcBef>
              <a:spcAft>
                <a:spcPts val="0"/>
              </a:spcAft>
              <a:buClrTx/>
              <a:buSzPct val="100000"/>
              <a:buFont typeface="Arial"/>
              <a:buChar char="»"/>
              <a:tabLst/>
              <a:defRPr sz="1600" b="0" i="0" u="none" strike="noStrike" cap="none" spc="0" baseline="0">
                <a:solidFill>
                  <a:srgbClr val="E1E0DB"/>
                </a:solidFill>
                <a:uFillTx/>
                <a:latin typeface="Corbel"/>
                <a:ea typeface="Corbel"/>
                <a:cs typeface="Corbel"/>
                <a:sym typeface="Corbel"/>
              </a:defRPr>
            </a:lvl1pPr>
            <a:lvl2pPr marL="620485" marR="0" indent="-163285" algn="l" defTabSz="914400" rtl="0" latinLnBrk="0">
              <a:lnSpc>
                <a:spcPct val="150000"/>
              </a:lnSpc>
              <a:spcBef>
                <a:spcPts val="1200"/>
              </a:spcBef>
              <a:spcAft>
                <a:spcPts val="0"/>
              </a:spcAft>
              <a:buClrTx/>
              <a:buSzPct val="100000"/>
              <a:buFont typeface="Arial"/>
              <a:buChar char="–"/>
              <a:tabLst/>
              <a:defRPr sz="1600" b="0" i="0" u="none" strike="noStrike" cap="none" spc="0" baseline="0">
                <a:solidFill>
                  <a:srgbClr val="E1E0DB"/>
                </a:solidFill>
                <a:uFillTx/>
                <a:latin typeface="Corbel"/>
                <a:ea typeface="Corbel"/>
                <a:cs typeface="Corbel"/>
                <a:sym typeface="Corbel"/>
              </a:defRPr>
            </a:lvl2pPr>
            <a:lvl3pPr marL="1066800" marR="0" indent="-152400" algn="l" defTabSz="914400" rtl="0" latinLnBrk="0">
              <a:lnSpc>
                <a:spcPct val="150000"/>
              </a:lnSpc>
              <a:spcBef>
                <a:spcPts val="1200"/>
              </a:spcBef>
              <a:spcAft>
                <a:spcPts val="0"/>
              </a:spcAft>
              <a:buClrTx/>
              <a:buSzPct val="100000"/>
              <a:buFont typeface="Arial"/>
              <a:buChar char="•"/>
              <a:tabLst/>
              <a:defRPr sz="1600" b="0" i="0" u="none" strike="noStrike" cap="none" spc="0" baseline="0">
                <a:solidFill>
                  <a:srgbClr val="E1E0DB"/>
                </a:solidFill>
                <a:uFillTx/>
                <a:latin typeface="Corbel"/>
                <a:ea typeface="Corbel"/>
                <a:cs typeface="Corbel"/>
                <a:sym typeface="Corbel"/>
              </a:defRPr>
            </a:lvl3pPr>
            <a:lvl4pPr marL="1554480" marR="0" indent="-182880" algn="l" defTabSz="914400" rtl="0" latinLnBrk="0">
              <a:lnSpc>
                <a:spcPct val="150000"/>
              </a:lnSpc>
              <a:spcBef>
                <a:spcPts val="1200"/>
              </a:spcBef>
              <a:spcAft>
                <a:spcPts val="0"/>
              </a:spcAft>
              <a:buClrTx/>
              <a:buSzPct val="100000"/>
              <a:buFont typeface="Arial"/>
              <a:buChar char="–"/>
              <a:tabLst/>
              <a:defRPr sz="1600" b="0" i="0" u="none" strike="noStrike" cap="none" spc="0" baseline="0">
                <a:solidFill>
                  <a:srgbClr val="E1E0DB"/>
                </a:solidFill>
                <a:uFillTx/>
                <a:latin typeface="Corbel"/>
                <a:ea typeface="Corbel"/>
                <a:cs typeface="Corbel"/>
                <a:sym typeface="Corbel"/>
              </a:defRPr>
            </a:lvl4pPr>
            <a:lvl5pPr marL="2032000" marR="0" indent="-203200" algn="l" defTabSz="914400" rtl="0" latinLnBrk="0">
              <a:lnSpc>
                <a:spcPct val="150000"/>
              </a:lnSpc>
              <a:spcBef>
                <a:spcPts val="1200"/>
              </a:spcBef>
              <a:spcAft>
                <a:spcPts val="0"/>
              </a:spcAft>
              <a:buClrTx/>
              <a:buSzPct val="100000"/>
              <a:buFont typeface="Arial"/>
              <a:buChar char="»"/>
              <a:tabLst/>
              <a:defRPr sz="1600" b="0" i="0" u="none" strike="noStrike" cap="none" spc="0" baseline="0">
                <a:solidFill>
                  <a:srgbClr val="E1E0DB"/>
                </a:solidFill>
                <a:uFillTx/>
                <a:latin typeface="Corbel"/>
                <a:ea typeface="Corbel"/>
                <a:cs typeface="Corbel"/>
                <a:sym typeface="Corbel"/>
              </a:defRPr>
            </a:lvl5pPr>
            <a:lvl6pPr marL="0" marR="0" indent="0" algn="l" defTabSz="914400" rtl="0" latinLnBrk="0">
              <a:lnSpc>
                <a:spcPct val="150000"/>
              </a:lnSpc>
              <a:spcBef>
                <a:spcPts val="1200"/>
              </a:spcBef>
              <a:spcAft>
                <a:spcPts val="0"/>
              </a:spcAft>
              <a:buClrTx/>
              <a:buSzTx/>
              <a:buFont typeface="Arial"/>
              <a:buNone/>
              <a:tabLst/>
              <a:defRPr sz="1600" b="0" i="0" u="none" strike="noStrike" cap="none" spc="0" baseline="0">
                <a:solidFill>
                  <a:srgbClr val="E1E0DB"/>
                </a:solidFill>
                <a:uFillTx/>
                <a:latin typeface="Corbel"/>
                <a:ea typeface="Corbel"/>
                <a:cs typeface="Corbel"/>
                <a:sym typeface="Corbel"/>
              </a:defRPr>
            </a:lvl6pPr>
            <a:lvl7pPr marL="0" marR="0" indent="0" algn="l" defTabSz="914400" rtl="0" latinLnBrk="0">
              <a:lnSpc>
                <a:spcPct val="150000"/>
              </a:lnSpc>
              <a:spcBef>
                <a:spcPts val="1200"/>
              </a:spcBef>
              <a:spcAft>
                <a:spcPts val="0"/>
              </a:spcAft>
              <a:buClrTx/>
              <a:buSzTx/>
              <a:buFont typeface="Arial"/>
              <a:buNone/>
              <a:tabLst/>
              <a:defRPr sz="1600" b="0" i="0" u="none" strike="noStrike" cap="none" spc="0" baseline="0">
                <a:solidFill>
                  <a:srgbClr val="E1E0DB"/>
                </a:solidFill>
                <a:uFillTx/>
                <a:latin typeface="Corbel"/>
                <a:ea typeface="Corbel"/>
                <a:cs typeface="Corbel"/>
                <a:sym typeface="Corbel"/>
              </a:defRPr>
            </a:lvl7pPr>
            <a:lvl8pPr marL="0" marR="0" indent="0" algn="l" defTabSz="914400" rtl="0" latinLnBrk="0">
              <a:lnSpc>
                <a:spcPct val="150000"/>
              </a:lnSpc>
              <a:spcBef>
                <a:spcPts val="1200"/>
              </a:spcBef>
              <a:spcAft>
                <a:spcPts val="0"/>
              </a:spcAft>
              <a:buClrTx/>
              <a:buSzTx/>
              <a:buFont typeface="Arial"/>
              <a:buNone/>
              <a:tabLst/>
              <a:defRPr sz="1600" b="0" i="0" u="none" strike="noStrike" cap="none" spc="0" baseline="0">
                <a:solidFill>
                  <a:srgbClr val="E1E0DB"/>
                </a:solidFill>
                <a:uFillTx/>
                <a:latin typeface="Corbel"/>
                <a:ea typeface="Corbel"/>
                <a:cs typeface="Corbel"/>
                <a:sym typeface="Corbel"/>
              </a:defRPr>
            </a:lvl8pPr>
            <a:lvl9pPr marL="0" marR="0" indent="0" algn="l" defTabSz="914400" rtl="0" latinLnBrk="0">
              <a:lnSpc>
                <a:spcPct val="150000"/>
              </a:lnSpc>
              <a:spcBef>
                <a:spcPts val="1200"/>
              </a:spcBef>
              <a:spcAft>
                <a:spcPts val="0"/>
              </a:spcAft>
              <a:buClrTx/>
              <a:buSzTx/>
              <a:buFont typeface="Arial"/>
              <a:buNone/>
              <a:tabLst/>
              <a:defRPr sz="1600" b="0" i="0" u="none" strike="noStrike" cap="none" spc="0" baseline="0">
                <a:solidFill>
                  <a:srgbClr val="E1E0DB"/>
                </a:solidFill>
                <a:uFillTx/>
                <a:latin typeface="Corbel"/>
                <a:ea typeface="Corbel"/>
                <a:cs typeface="Corbel"/>
                <a:sym typeface="Corbel"/>
              </a:defRPr>
            </a:lvl9pPr>
          </a:lstStyle>
          <a:p>
            <a:pPr marL="0" indent="0" algn="ctr" hangingPunct="1">
              <a:spcBef>
                <a:spcPts val="0"/>
              </a:spcBef>
              <a:buClr>
                <a:srgbClr val="ADADAD"/>
              </a:buClr>
              <a:buSzTx/>
              <a:buFont typeface="Arial"/>
              <a:buNone/>
              <a:defRPr sz="2000" b="1">
                <a:solidFill>
                  <a:srgbClr val="000000"/>
                </a:solidFill>
              </a:defRPr>
            </a:pPr>
            <a:endParaRPr lang="pt-BR" b="1" dirty="0">
              <a:solidFill>
                <a:srgbClr val="000000"/>
              </a:solidFill>
            </a:endParaRPr>
          </a:p>
          <a:p>
            <a:pPr marL="0" indent="0" algn="ctr" hangingPunct="1">
              <a:spcBef>
                <a:spcPts val="0"/>
              </a:spcBef>
              <a:buClr>
                <a:srgbClr val="ADADAD"/>
              </a:buClr>
              <a:buSzTx/>
              <a:buFont typeface="Arial"/>
              <a:buNone/>
              <a:defRPr sz="2000" b="1">
                <a:solidFill>
                  <a:srgbClr val="000000"/>
                </a:solidFill>
              </a:defRPr>
            </a:pPr>
            <a:r>
              <a:rPr lang="pt-BR" b="1" dirty="0">
                <a:solidFill>
                  <a:srgbClr val="000000"/>
                </a:solidFill>
              </a:rPr>
              <a:t>1,8 milhão de empresas</a:t>
            </a:r>
          </a:p>
          <a:p>
            <a:pPr marL="0" indent="0" hangingPunct="1">
              <a:spcBef>
                <a:spcPts val="0"/>
              </a:spcBef>
              <a:buClr>
                <a:srgbClr val="ADADAD"/>
              </a:buClr>
              <a:buSzTx/>
              <a:buFont typeface="Arial"/>
              <a:buNone/>
              <a:defRPr>
                <a:solidFill>
                  <a:srgbClr val="000000"/>
                </a:solidFill>
              </a:defRPr>
            </a:pPr>
            <a:endParaRPr lang="pt-BR" dirty="0">
              <a:solidFill>
                <a:srgbClr val="000000"/>
              </a:solidFill>
            </a:endParaRPr>
          </a:p>
        </p:txBody>
      </p:sp>
      <p:sp>
        <p:nvSpPr>
          <p:cNvPr id="9" name="LOREM IPSUM…">
            <a:extLst>
              <a:ext uri="{FF2B5EF4-FFF2-40B4-BE49-F238E27FC236}">
                <a16:creationId xmlns:a16="http://schemas.microsoft.com/office/drawing/2014/main" id="{1E56A7CE-57E9-DE43-4119-4EE8B90F86A5}"/>
              </a:ext>
            </a:extLst>
          </p:cNvPr>
          <p:cNvSpPr txBox="1">
            <a:spLocks/>
          </p:cNvSpPr>
          <p:nvPr/>
        </p:nvSpPr>
        <p:spPr>
          <a:xfrm>
            <a:off x="4780379" y="3928459"/>
            <a:ext cx="2225831" cy="21395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ormAutofit/>
          </a:bodyPr>
          <a:lstStyle>
            <a:lvl1pPr marL="171450" marR="0" indent="-171450" algn="l" defTabSz="914400" rtl="0" latinLnBrk="0">
              <a:lnSpc>
                <a:spcPct val="150000"/>
              </a:lnSpc>
              <a:spcBef>
                <a:spcPts val="1200"/>
              </a:spcBef>
              <a:spcAft>
                <a:spcPts val="0"/>
              </a:spcAft>
              <a:buClrTx/>
              <a:buSzPct val="100000"/>
              <a:buFont typeface="Arial"/>
              <a:buChar char="»"/>
              <a:tabLst/>
              <a:defRPr sz="1600" b="0" i="0" u="none" strike="noStrike" cap="none" spc="0" baseline="0">
                <a:solidFill>
                  <a:srgbClr val="E1E0DB"/>
                </a:solidFill>
                <a:uFillTx/>
                <a:latin typeface="Corbel"/>
                <a:ea typeface="Corbel"/>
                <a:cs typeface="Corbel"/>
                <a:sym typeface="Corbel"/>
              </a:defRPr>
            </a:lvl1pPr>
            <a:lvl2pPr marL="620485" marR="0" indent="-163285" algn="l" defTabSz="914400" rtl="0" latinLnBrk="0">
              <a:lnSpc>
                <a:spcPct val="150000"/>
              </a:lnSpc>
              <a:spcBef>
                <a:spcPts val="1200"/>
              </a:spcBef>
              <a:spcAft>
                <a:spcPts val="0"/>
              </a:spcAft>
              <a:buClrTx/>
              <a:buSzPct val="100000"/>
              <a:buFont typeface="Arial"/>
              <a:buChar char="–"/>
              <a:tabLst/>
              <a:defRPr sz="1600" b="0" i="0" u="none" strike="noStrike" cap="none" spc="0" baseline="0">
                <a:solidFill>
                  <a:srgbClr val="E1E0DB"/>
                </a:solidFill>
                <a:uFillTx/>
                <a:latin typeface="Corbel"/>
                <a:ea typeface="Corbel"/>
                <a:cs typeface="Corbel"/>
                <a:sym typeface="Corbel"/>
              </a:defRPr>
            </a:lvl2pPr>
            <a:lvl3pPr marL="1066800" marR="0" indent="-152400" algn="l" defTabSz="914400" rtl="0" latinLnBrk="0">
              <a:lnSpc>
                <a:spcPct val="150000"/>
              </a:lnSpc>
              <a:spcBef>
                <a:spcPts val="1200"/>
              </a:spcBef>
              <a:spcAft>
                <a:spcPts val="0"/>
              </a:spcAft>
              <a:buClrTx/>
              <a:buSzPct val="100000"/>
              <a:buFont typeface="Arial"/>
              <a:buChar char="•"/>
              <a:tabLst/>
              <a:defRPr sz="1600" b="0" i="0" u="none" strike="noStrike" cap="none" spc="0" baseline="0">
                <a:solidFill>
                  <a:srgbClr val="E1E0DB"/>
                </a:solidFill>
                <a:uFillTx/>
                <a:latin typeface="Corbel"/>
                <a:ea typeface="Corbel"/>
                <a:cs typeface="Corbel"/>
                <a:sym typeface="Corbel"/>
              </a:defRPr>
            </a:lvl3pPr>
            <a:lvl4pPr marL="1554480" marR="0" indent="-182880" algn="l" defTabSz="914400" rtl="0" latinLnBrk="0">
              <a:lnSpc>
                <a:spcPct val="150000"/>
              </a:lnSpc>
              <a:spcBef>
                <a:spcPts val="1200"/>
              </a:spcBef>
              <a:spcAft>
                <a:spcPts val="0"/>
              </a:spcAft>
              <a:buClrTx/>
              <a:buSzPct val="100000"/>
              <a:buFont typeface="Arial"/>
              <a:buChar char="–"/>
              <a:tabLst/>
              <a:defRPr sz="1600" b="0" i="0" u="none" strike="noStrike" cap="none" spc="0" baseline="0">
                <a:solidFill>
                  <a:srgbClr val="E1E0DB"/>
                </a:solidFill>
                <a:uFillTx/>
                <a:latin typeface="Corbel"/>
                <a:ea typeface="Corbel"/>
                <a:cs typeface="Corbel"/>
                <a:sym typeface="Corbel"/>
              </a:defRPr>
            </a:lvl4pPr>
            <a:lvl5pPr marL="2032000" marR="0" indent="-203200" algn="l" defTabSz="914400" rtl="0" latinLnBrk="0">
              <a:lnSpc>
                <a:spcPct val="150000"/>
              </a:lnSpc>
              <a:spcBef>
                <a:spcPts val="1200"/>
              </a:spcBef>
              <a:spcAft>
                <a:spcPts val="0"/>
              </a:spcAft>
              <a:buClrTx/>
              <a:buSzPct val="100000"/>
              <a:buFont typeface="Arial"/>
              <a:buChar char="»"/>
              <a:tabLst/>
              <a:defRPr sz="1600" b="0" i="0" u="none" strike="noStrike" cap="none" spc="0" baseline="0">
                <a:solidFill>
                  <a:srgbClr val="E1E0DB"/>
                </a:solidFill>
                <a:uFillTx/>
                <a:latin typeface="Corbel"/>
                <a:ea typeface="Corbel"/>
                <a:cs typeface="Corbel"/>
                <a:sym typeface="Corbel"/>
              </a:defRPr>
            </a:lvl5pPr>
            <a:lvl6pPr marL="0" marR="0" indent="0" algn="l" defTabSz="914400" rtl="0" latinLnBrk="0">
              <a:lnSpc>
                <a:spcPct val="150000"/>
              </a:lnSpc>
              <a:spcBef>
                <a:spcPts val="1200"/>
              </a:spcBef>
              <a:spcAft>
                <a:spcPts val="0"/>
              </a:spcAft>
              <a:buClrTx/>
              <a:buSzTx/>
              <a:buFont typeface="Arial"/>
              <a:buNone/>
              <a:tabLst/>
              <a:defRPr sz="1600" b="0" i="0" u="none" strike="noStrike" cap="none" spc="0" baseline="0">
                <a:solidFill>
                  <a:srgbClr val="E1E0DB"/>
                </a:solidFill>
                <a:uFillTx/>
                <a:latin typeface="Corbel"/>
                <a:ea typeface="Corbel"/>
                <a:cs typeface="Corbel"/>
                <a:sym typeface="Corbel"/>
              </a:defRPr>
            </a:lvl6pPr>
            <a:lvl7pPr marL="0" marR="0" indent="0" algn="l" defTabSz="914400" rtl="0" latinLnBrk="0">
              <a:lnSpc>
                <a:spcPct val="150000"/>
              </a:lnSpc>
              <a:spcBef>
                <a:spcPts val="1200"/>
              </a:spcBef>
              <a:spcAft>
                <a:spcPts val="0"/>
              </a:spcAft>
              <a:buClrTx/>
              <a:buSzTx/>
              <a:buFont typeface="Arial"/>
              <a:buNone/>
              <a:tabLst/>
              <a:defRPr sz="1600" b="0" i="0" u="none" strike="noStrike" cap="none" spc="0" baseline="0">
                <a:solidFill>
                  <a:srgbClr val="E1E0DB"/>
                </a:solidFill>
                <a:uFillTx/>
                <a:latin typeface="Corbel"/>
                <a:ea typeface="Corbel"/>
                <a:cs typeface="Corbel"/>
                <a:sym typeface="Corbel"/>
              </a:defRPr>
            </a:lvl7pPr>
            <a:lvl8pPr marL="0" marR="0" indent="0" algn="l" defTabSz="914400" rtl="0" latinLnBrk="0">
              <a:lnSpc>
                <a:spcPct val="150000"/>
              </a:lnSpc>
              <a:spcBef>
                <a:spcPts val="1200"/>
              </a:spcBef>
              <a:spcAft>
                <a:spcPts val="0"/>
              </a:spcAft>
              <a:buClrTx/>
              <a:buSzTx/>
              <a:buFont typeface="Arial"/>
              <a:buNone/>
              <a:tabLst/>
              <a:defRPr sz="1600" b="0" i="0" u="none" strike="noStrike" cap="none" spc="0" baseline="0">
                <a:solidFill>
                  <a:srgbClr val="E1E0DB"/>
                </a:solidFill>
                <a:uFillTx/>
                <a:latin typeface="Corbel"/>
                <a:ea typeface="Corbel"/>
                <a:cs typeface="Corbel"/>
                <a:sym typeface="Corbel"/>
              </a:defRPr>
            </a:lvl8pPr>
            <a:lvl9pPr marL="0" marR="0" indent="0" algn="l" defTabSz="914400" rtl="0" latinLnBrk="0">
              <a:lnSpc>
                <a:spcPct val="150000"/>
              </a:lnSpc>
              <a:spcBef>
                <a:spcPts val="1200"/>
              </a:spcBef>
              <a:spcAft>
                <a:spcPts val="0"/>
              </a:spcAft>
              <a:buClrTx/>
              <a:buSzTx/>
              <a:buFont typeface="Arial"/>
              <a:buNone/>
              <a:tabLst/>
              <a:defRPr sz="1600" b="0" i="0" u="none" strike="noStrike" cap="none" spc="0" baseline="0">
                <a:solidFill>
                  <a:srgbClr val="E1E0DB"/>
                </a:solidFill>
                <a:uFillTx/>
                <a:latin typeface="Corbel"/>
                <a:ea typeface="Corbel"/>
                <a:cs typeface="Corbel"/>
                <a:sym typeface="Corbel"/>
              </a:defRPr>
            </a:lvl9pPr>
          </a:lstStyle>
          <a:p>
            <a:pPr marL="0" indent="0" algn="ctr" hangingPunct="1">
              <a:spcBef>
                <a:spcPts val="0"/>
              </a:spcBef>
              <a:buClr>
                <a:srgbClr val="ADADAD"/>
              </a:buClr>
              <a:buSzTx/>
              <a:buFont typeface="Arial"/>
              <a:buNone/>
              <a:defRPr sz="2000" b="1">
                <a:solidFill>
                  <a:srgbClr val="000000"/>
                </a:solidFill>
              </a:defRPr>
            </a:pPr>
            <a:endParaRPr lang="pt-BR" b="1" dirty="0">
              <a:solidFill>
                <a:srgbClr val="000000"/>
              </a:solidFill>
            </a:endParaRPr>
          </a:p>
          <a:p>
            <a:pPr marL="0" indent="0" algn="ctr" hangingPunct="1">
              <a:spcBef>
                <a:spcPts val="0"/>
              </a:spcBef>
              <a:buClr>
                <a:srgbClr val="ADADAD"/>
              </a:buClr>
              <a:buSzTx/>
              <a:buFont typeface="Arial"/>
              <a:buNone/>
              <a:defRPr sz="2000" b="1">
                <a:solidFill>
                  <a:srgbClr val="000000"/>
                </a:solidFill>
              </a:defRPr>
            </a:pPr>
            <a:r>
              <a:rPr lang="pt-BR" b="1" dirty="0">
                <a:solidFill>
                  <a:srgbClr val="000000"/>
                </a:solidFill>
              </a:rPr>
              <a:t>10% do PIB brasileiro</a:t>
            </a:r>
          </a:p>
          <a:p>
            <a:pPr marL="0" indent="0" hangingPunct="1">
              <a:spcBef>
                <a:spcPts val="0"/>
              </a:spcBef>
              <a:buClr>
                <a:srgbClr val="ADADAD"/>
              </a:buClr>
              <a:buSzTx/>
              <a:buFont typeface="Arial"/>
              <a:buNone/>
              <a:defRPr>
                <a:solidFill>
                  <a:srgbClr val="000000"/>
                </a:solidFill>
              </a:defRPr>
            </a:pPr>
            <a:endParaRPr lang="pt-BR" dirty="0">
              <a:solidFill>
                <a:srgbClr val="000000"/>
              </a:solidFill>
            </a:endParaRPr>
          </a:p>
        </p:txBody>
      </p:sp>
      <p:sp>
        <p:nvSpPr>
          <p:cNvPr id="10" name="LOREM IPSUM…">
            <a:extLst>
              <a:ext uri="{FF2B5EF4-FFF2-40B4-BE49-F238E27FC236}">
                <a16:creationId xmlns:a16="http://schemas.microsoft.com/office/drawing/2014/main" id="{1CC64C2E-0639-A6B4-8C3D-A4BACD9F5806}"/>
              </a:ext>
            </a:extLst>
          </p:cNvPr>
          <p:cNvSpPr txBox="1">
            <a:spLocks/>
          </p:cNvSpPr>
          <p:nvPr/>
        </p:nvSpPr>
        <p:spPr>
          <a:xfrm>
            <a:off x="7807415" y="3984144"/>
            <a:ext cx="2225831" cy="21395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ormAutofit/>
          </a:bodyPr>
          <a:lstStyle>
            <a:lvl1pPr marL="171450" marR="0" indent="-171450" algn="l" defTabSz="914400" rtl="0" latinLnBrk="0">
              <a:lnSpc>
                <a:spcPct val="150000"/>
              </a:lnSpc>
              <a:spcBef>
                <a:spcPts val="1200"/>
              </a:spcBef>
              <a:spcAft>
                <a:spcPts val="0"/>
              </a:spcAft>
              <a:buClrTx/>
              <a:buSzPct val="100000"/>
              <a:buFont typeface="Arial"/>
              <a:buChar char="»"/>
              <a:tabLst/>
              <a:defRPr sz="1600" b="0" i="0" u="none" strike="noStrike" cap="none" spc="0" baseline="0">
                <a:solidFill>
                  <a:srgbClr val="E1E0DB"/>
                </a:solidFill>
                <a:uFillTx/>
                <a:latin typeface="Corbel"/>
                <a:ea typeface="Corbel"/>
                <a:cs typeface="Corbel"/>
                <a:sym typeface="Corbel"/>
              </a:defRPr>
            </a:lvl1pPr>
            <a:lvl2pPr marL="620485" marR="0" indent="-163285" algn="l" defTabSz="914400" rtl="0" latinLnBrk="0">
              <a:lnSpc>
                <a:spcPct val="150000"/>
              </a:lnSpc>
              <a:spcBef>
                <a:spcPts val="1200"/>
              </a:spcBef>
              <a:spcAft>
                <a:spcPts val="0"/>
              </a:spcAft>
              <a:buClrTx/>
              <a:buSzPct val="100000"/>
              <a:buFont typeface="Arial"/>
              <a:buChar char="–"/>
              <a:tabLst/>
              <a:defRPr sz="1600" b="0" i="0" u="none" strike="noStrike" cap="none" spc="0" baseline="0">
                <a:solidFill>
                  <a:srgbClr val="E1E0DB"/>
                </a:solidFill>
                <a:uFillTx/>
                <a:latin typeface="Corbel"/>
                <a:ea typeface="Corbel"/>
                <a:cs typeface="Corbel"/>
                <a:sym typeface="Corbel"/>
              </a:defRPr>
            </a:lvl2pPr>
            <a:lvl3pPr marL="1066800" marR="0" indent="-152400" algn="l" defTabSz="914400" rtl="0" latinLnBrk="0">
              <a:lnSpc>
                <a:spcPct val="150000"/>
              </a:lnSpc>
              <a:spcBef>
                <a:spcPts val="1200"/>
              </a:spcBef>
              <a:spcAft>
                <a:spcPts val="0"/>
              </a:spcAft>
              <a:buClrTx/>
              <a:buSzPct val="100000"/>
              <a:buFont typeface="Arial"/>
              <a:buChar char="•"/>
              <a:tabLst/>
              <a:defRPr sz="1600" b="0" i="0" u="none" strike="noStrike" cap="none" spc="0" baseline="0">
                <a:solidFill>
                  <a:srgbClr val="E1E0DB"/>
                </a:solidFill>
                <a:uFillTx/>
                <a:latin typeface="Corbel"/>
                <a:ea typeface="Corbel"/>
                <a:cs typeface="Corbel"/>
                <a:sym typeface="Corbel"/>
              </a:defRPr>
            </a:lvl3pPr>
            <a:lvl4pPr marL="1554480" marR="0" indent="-182880" algn="l" defTabSz="914400" rtl="0" latinLnBrk="0">
              <a:lnSpc>
                <a:spcPct val="150000"/>
              </a:lnSpc>
              <a:spcBef>
                <a:spcPts val="1200"/>
              </a:spcBef>
              <a:spcAft>
                <a:spcPts val="0"/>
              </a:spcAft>
              <a:buClrTx/>
              <a:buSzPct val="100000"/>
              <a:buFont typeface="Arial"/>
              <a:buChar char="–"/>
              <a:tabLst/>
              <a:defRPr sz="1600" b="0" i="0" u="none" strike="noStrike" cap="none" spc="0" baseline="0">
                <a:solidFill>
                  <a:srgbClr val="E1E0DB"/>
                </a:solidFill>
                <a:uFillTx/>
                <a:latin typeface="Corbel"/>
                <a:ea typeface="Corbel"/>
                <a:cs typeface="Corbel"/>
                <a:sym typeface="Corbel"/>
              </a:defRPr>
            </a:lvl4pPr>
            <a:lvl5pPr marL="2032000" marR="0" indent="-203200" algn="l" defTabSz="914400" rtl="0" latinLnBrk="0">
              <a:lnSpc>
                <a:spcPct val="150000"/>
              </a:lnSpc>
              <a:spcBef>
                <a:spcPts val="1200"/>
              </a:spcBef>
              <a:spcAft>
                <a:spcPts val="0"/>
              </a:spcAft>
              <a:buClrTx/>
              <a:buSzPct val="100000"/>
              <a:buFont typeface="Arial"/>
              <a:buChar char="»"/>
              <a:tabLst/>
              <a:defRPr sz="1600" b="0" i="0" u="none" strike="noStrike" cap="none" spc="0" baseline="0">
                <a:solidFill>
                  <a:srgbClr val="E1E0DB"/>
                </a:solidFill>
                <a:uFillTx/>
                <a:latin typeface="Corbel"/>
                <a:ea typeface="Corbel"/>
                <a:cs typeface="Corbel"/>
                <a:sym typeface="Corbel"/>
              </a:defRPr>
            </a:lvl5pPr>
            <a:lvl6pPr marL="0" marR="0" indent="0" algn="l" defTabSz="914400" rtl="0" latinLnBrk="0">
              <a:lnSpc>
                <a:spcPct val="150000"/>
              </a:lnSpc>
              <a:spcBef>
                <a:spcPts val="1200"/>
              </a:spcBef>
              <a:spcAft>
                <a:spcPts val="0"/>
              </a:spcAft>
              <a:buClrTx/>
              <a:buSzTx/>
              <a:buFont typeface="Arial"/>
              <a:buNone/>
              <a:tabLst/>
              <a:defRPr sz="1600" b="0" i="0" u="none" strike="noStrike" cap="none" spc="0" baseline="0">
                <a:solidFill>
                  <a:srgbClr val="E1E0DB"/>
                </a:solidFill>
                <a:uFillTx/>
                <a:latin typeface="Corbel"/>
                <a:ea typeface="Corbel"/>
                <a:cs typeface="Corbel"/>
                <a:sym typeface="Corbel"/>
              </a:defRPr>
            </a:lvl6pPr>
            <a:lvl7pPr marL="0" marR="0" indent="0" algn="l" defTabSz="914400" rtl="0" latinLnBrk="0">
              <a:lnSpc>
                <a:spcPct val="150000"/>
              </a:lnSpc>
              <a:spcBef>
                <a:spcPts val="1200"/>
              </a:spcBef>
              <a:spcAft>
                <a:spcPts val="0"/>
              </a:spcAft>
              <a:buClrTx/>
              <a:buSzTx/>
              <a:buFont typeface="Arial"/>
              <a:buNone/>
              <a:tabLst/>
              <a:defRPr sz="1600" b="0" i="0" u="none" strike="noStrike" cap="none" spc="0" baseline="0">
                <a:solidFill>
                  <a:srgbClr val="E1E0DB"/>
                </a:solidFill>
                <a:uFillTx/>
                <a:latin typeface="Corbel"/>
                <a:ea typeface="Corbel"/>
                <a:cs typeface="Corbel"/>
                <a:sym typeface="Corbel"/>
              </a:defRPr>
            </a:lvl7pPr>
            <a:lvl8pPr marL="0" marR="0" indent="0" algn="l" defTabSz="914400" rtl="0" latinLnBrk="0">
              <a:lnSpc>
                <a:spcPct val="150000"/>
              </a:lnSpc>
              <a:spcBef>
                <a:spcPts val="1200"/>
              </a:spcBef>
              <a:spcAft>
                <a:spcPts val="0"/>
              </a:spcAft>
              <a:buClrTx/>
              <a:buSzTx/>
              <a:buFont typeface="Arial"/>
              <a:buNone/>
              <a:tabLst/>
              <a:defRPr sz="1600" b="0" i="0" u="none" strike="noStrike" cap="none" spc="0" baseline="0">
                <a:solidFill>
                  <a:srgbClr val="E1E0DB"/>
                </a:solidFill>
                <a:uFillTx/>
                <a:latin typeface="Corbel"/>
                <a:ea typeface="Corbel"/>
                <a:cs typeface="Corbel"/>
                <a:sym typeface="Corbel"/>
              </a:defRPr>
            </a:lvl8pPr>
            <a:lvl9pPr marL="0" marR="0" indent="0" algn="l" defTabSz="914400" rtl="0" latinLnBrk="0">
              <a:lnSpc>
                <a:spcPct val="150000"/>
              </a:lnSpc>
              <a:spcBef>
                <a:spcPts val="1200"/>
              </a:spcBef>
              <a:spcAft>
                <a:spcPts val="0"/>
              </a:spcAft>
              <a:buClrTx/>
              <a:buSzTx/>
              <a:buFont typeface="Arial"/>
              <a:buNone/>
              <a:tabLst/>
              <a:defRPr sz="1600" b="0" i="0" u="none" strike="noStrike" cap="none" spc="0" baseline="0">
                <a:solidFill>
                  <a:srgbClr val="E1E0DB"/>
                </a:solidFill>
                <a:uFillTx/>
                <a:latin typeface="Corbel"/>
                <a:ea typeface="Corbel"/>
                <a:cs typeface="Corbel"/>
                <a:sym typeface="Corbel"/>
              </a:defRPr>
            </a:lvl9pPr>
          </a:lstStyle>
          <a:p>
            <a:pPr marL="0" indent="0" algn="ctr" hangingPunct="1">
              <a:spcBef>
                <a:spcPts val="0"/>
              </a:spcBef>
              <a:buClr>
                <a:srgbClr val="ADADAD"/>
              </a:buClr>
              <a:buSzTx/>
              <a:buFont typeface="Arial"/>
              <a:buNone/>
              <a:defRPr sz="2000" b="1">
                <a:solidFill>
                  <a:srgbClr val="000000"/>
                </a:solidFill>
              </a:defRPr>
            </a:pPr>
            <a:endParaRPr lang="pt-BR" b="1" dirty="0">
              <a:solidFill>
                <a:srgbClr val="000000"/>
              </a:solidFill>
            </a:endParaRPr>
          </a:p>
          <a:p>
            <a:pPr marL="0" indent="0" algn="ctr" hangingPunct="1">
              <a:spcBef>
                <a:spcPts val="0"/>
              </a:spcBef>
              <a:buClr>
                <a:srgbClr val="ADADAD"/>
              </a:buClr>
              <a:buSzTx/>
              <a:buFont typeface="Arial"/>
              <a:buNone/>
              <a:defRPr sz="2000" b="1">
                <a:solidFill>
                  <a:srgbClr val="000000"/>
                </a:solidFill>
              </a:defRPr>
            </a:pPr>
            <a:r>
              <a:rPr lang="pt-BR" b="1" dirty="0">
                <a:solidFill>
                  <a:srgbClr val="000000"/>
                </a:solidFill>
              </a:rPr>
              <a:t>10 milhões de empregos</a:t>
            </a:r>
          </a:p>
          <a:p>
            <a:pPr marL="0" indent="0" hangingPunct="1">
              <a:spcBef>
                <a:spcPts val="0"/>
              </a:spcBef>
              <a:buClr>
                <a:srgbClr val="ADADAD"/>
              </a:buClr>
              <a:buSzTx/>
              <a:buFont typeface="Arial"/>
              <a:buNone/>
              <a:defRPr>
                <a:solidFill>
                  <a:srgbClr val="000000"/>
                </a:solidFill>
              </a:defRPr>
            </a:pPr>
            <a:endParaRPr lang="pt-BR" dirty="0">
              <a:solidFill>
                <a:srgbClr val="000000"/>
              </a:solidFill>
            </a:endParaRPr>
          </a:p>
        </p:txBody>
      </p:sp>
      <p:sp>
        <p:nvSpPr>
          <p:cNvPr id="13" name="LOREM IPSUM…">
            <a:extLst>
              <a:ext uri="{FF2B5EF4-FFF2-40B4-BE49-F238E27FC236}">
                <a16:creationId xmlns:a16="http://schemas.microsoft.com/office/drawing/2014/main" id="{BC77D616-6760-80B6-C1E1-D008D9119A9F}"/>
              </a:ext>
            </a:extLst>
          </p:cNvPr>
          <p:cNvSpPr txBox="1">
            <a:spLocks/>
          </p:cNvSpPr>
          <p:nvPr/>
        </p:nvSpPr>
        <p:spPr>
          <a:xfrm>
            <a:off x="4703749" y="1174383"/>
            <a:ext cx="2225831" cy="24744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ormAutofit/>
          </a:bodyPr>
          <a:lstStyle>
            <a:lvl1pPr marL="171450" marR="0" indent="-171450" algn="l" defTabSz="914400" rtl="0" latinLnBrk="0">
              <a:lnSpc>
                <a:spcPct val="150000"/>
              </a:lnSpc>
              <a:spcBef>
                <a:spcPts val="1200"/>
              </a:spcBef>
              <a:spcAft>
                <a:spcPts val="0"/>
              </a:spcAft>
              <a:buClrTx/>
              <a:buSzPct val="100000"/>
              <a:buFont typeface="Arial"/>
              <a:buChar char="»"/>
              <a:tabLst/>
              <a:defRPr sz="1600" b="0" i="0" u="none" strike="noStrike" cap="none" spc="0" baseline="0">
                <a:solidFill>
                  <a:srgbClr val="E1E0DB"/>
                </a:solidFill>
                <a:uFillTx/>
                <a:latin typeface="Corbel"/>
                <a:ea typeface="Corbel"/>
                <a:cs typeface="Corbel"/>
                <a:sym typeface="Corbel"/>
              </a:defRPr>
            </a:lvl1pPr>
            <a:lvl2pPr marL="620485" marR="0" indent="-163285" algn="l" defTabSz="914400" rtl="0" latinLnBrk="0">
              <a:lnSpc>
                <a:spcPct val="150000"/>
              </a:lnSpc>
              <a:spcBef>
                <a:spcPts val="1200"/>
              </a:spcBef>
              <a:spcAft>
                <a:spcPts val="0"/>
              </a:spcAft>
              <a:buClrTx/>
              <a:buSzPct val="100000"/>
              <a:buFont typeface="Arial"/>
              <a:buChar char="–"/>
              <a:tabLst/>
              <a:defRPr sz="1600" b="0" i="0" u="none" strike="noStrike" cap="none" spc="0" baseline="0">
                <a:solidFill>
                  <a:srgbClr val="E1E0DB"/>
                </a:solidFill>
                <a:uFillTx/>
                <a:latin typeface="Corbel"/>
                <a:ea typeface="Corbel"/>
                <a:cs typeface="Corbel"/>
                <a:sym typeface="Corbel"/>
              </a:defRPr>
            </a:lvl2pPr>
            <a:lvl3pPr marL="1066800" marR="0" indent="-152400" algn="l" defTabSz="914400" rtl="0" latinLnBrk="0">
              <a:lnSpc>
                <a:spcPct val="150000"/>
              </a:lnSpc>
              <a:spcBef>
                <a:spcPts val="1200"/>
              </a:spcBef>
              <a:spcAft>
                <a:spcPts val="0"/>
              </a:spcAft>
              <a:buClrTx/>
              <a:buSzPct val="100000"/>
              <a:buFont typeface="Arial"/>
              <a:buChar char="•"/>
              <a:tabLst/>
              <a:defRPr sz="1600" b="0" i="0" u="none" strike="noStrike" cap="none" spc="0" baseline="0">
                <a:solidFill>
                  <a:srgbClr val="E1E0DB"/>
                </a:solidFill>
                <a:uFillTx/>
                <a:latin typeface="Corbel"/>
                <a:ea typeface="Corbel"/>
                <a:cs typeface="Corbel"/>
                <a:sym typeface="Corbel"/>
              </a:defRPr>
            </a:lvl3pPr>
            <a:lvl4pPr marL="1554480" marR="0" indent="-182880" algn="l" defTabSz="914400" rtl="0" latinLnBrk="0">
              <a:lnSpc>
                <a:spcPct val="150000"/>
              </a:lnSpc>
              <a:spcBef>
                <a:spcPts val="1200"/>
              </a:spcBef>
              <a:spcAft>
                <a:spcPts val="0"/>
              </a:spcAft>
              <a:buClrTx/>
              <a:buSzPct val="100000"/>
              <a:buFont typeface="Arial"/>
              <a:buChar char="–"/>
              <a:tabLst/>
              <a:defRPr sz="1600" b="0" i="0" u="none" strike="noStrike" cap="none" spc="0" baseline="0">
                <a:solidFill>
                  <a:srgbClr val="E1E0DB"/>
                </a:solidFill>
                <a:uFillTx/>
                <a:latin typeface="Corbel"/>
                <a:ea typeface="Corbel"/>
                <a:cs typeface="Corbel"/>
                <a:sym typeface="Corbel"/>
              </a:defRPr>
            </a:lvl4pPr>
            <a:lvl5pPr marL="2032000" marR="0" indent="-203200" algn="l" defTabSz="914400" rtl="0" latinLnBrk="0">
              <a:lnSpc>
                <a:spcPct val="150000"/>
              </a:lnSpc>
              <a:spcBef>
                <a:spcPts val="1200"/>
              </a:spcBef>
              <a:spcAft>
                <a:spcPts val="0"/>
              </a:spcAft>
              <a:buClrTx/>
              <a:buSzPct val="100000"/>
              <a:buFont typeface="Arial"/>
              <a:buChar char="»"/>
              <a:tabLst/>
              <a:defRPr sz="1600" b="0" i="0" u="none" strike="noStrike" cap="none" spc="0" baseline="0">
                <a:solidFill>
                  <a:srgbClr val="E1E0DB"/>
                </a:solidFill>
                <a:uFillTx/>
                <a:latin typeface="Corbel"/>
                <a:ea typeface="Corbel"/>
                <a:cs typeface="Corbel"/>
                <a:sym typeface="Corbel"/>
              </a:defRPr>
            </a:lvl5pPr>
            <a:lvl6pPr marL="0" marR="0" indent="0" algn="l" defTabSz="914400" rtl="0" latinLnBrk="0">
              <a:lnSpc>
                <a:spcPct val="150000"/>
              </a:lnSpc>
              <a:spcBef>
                <a:spcPts val="1200"/>
              </a:spcBef>
              <a:spcAft>
                <a:spcPts val="0"/>
              </a:spcAft>
              <a:buClrTx/>
              <a:buSzTx/>
              <a:buFont typeface="Arial"/>
              <a:buNone/>
              <a:tabLst/>
              <a:defRPr sz="1600" b="0" i="0" u="none" strike="noStrike" cap="none" spc="0" baseline="0">
                <a:solidFill>
                  <a:srgbClr val="E1E0DB"/>
                </a:solidFill>
                <a:uFillTx/>
                <a:latin typeface="Corbel"/>
                <a:ea typeface="Corbel"/>
                <a:cs typeface="Corbel"/>
                <a:sym typeface="Corbel"/>
              </a:defRPr>
            </a:lvl6pPr>
            <a:lvl7pPr marL="0" marR="0" indent="0" algn="l" defTabSz="914400" rtl="0" latinLnBrk="0">
              <a:lnSpc>
                <a:spcPct val="150000"/>
              </a:lnSpc>
              <a:spcBef>
                <a:spcPts val="1200"/>
              </a:spcBef>
              <a:spcAft>
                <a:spcPts val="0"/>
              </a:spcAft>
              <a:buClrTx/>
              <a:buSzTx/>
              <a:buFont typeface="Arial"/>
              <a:buNone/>
              <a:tabLst/>
              <a:defRPr sz="1600" b="0" i="0" u="none" strike="noStrike" cap="none" spc="0" baseline="0">
                <a:solidFill>
                  <a:srgbClr val="E1E0DB"/>
                </a:solidFill>
                <a:uFillTx/>
                <a:latin typeface="Corbel"/>
                <a:ea typeface="Corbel"/>
                <a:cs typeface="Corbel"/>
                <a:sym typeface="Corbel"/>
              </a:defRPr>
            </a:lvl7pPr>
            <a:lvl8pPr marL="0" marR="0" indent="0" algn="l" defTabSz="914400" rtl="0" latinLnBrk="0">
              <a:lnSpc>
                <a:spcPct val="150000"/>
              </a:lnSpc>
              <a:spcBef>
                <a:spcPts val="1200"/>
              </a:spcBef>
              <a:spcAft>
                <a:spcPts val="0"/>
              </a:spcAft>
              <a:buClrTx/>
              <a:buSzTx/>
              <a:buFont typeface="Arial"/>
              <a:buNone/>
              <a:tabLst/>
              <a:defRPr sz="1600" b="0" i="0" u="none" strike="noStrike" cap="none" spc="0" baseline="0">
                <a:solidFill>
                  <a:srgbClr val="E1E0DB"/>
                </a:solidFill>
                <a:uFillTx/>
                <a:latin typeface="Corbel"/>
                <a:ea typeface="Corbel"/>
                <a:cs typeface="Corbel"/>
                <a:sym typeface="Corbel"/>
              </a:defRPr>
            </a:lvl8pPr>
            <a:lvl9pPr marL="0" marR="0" indent="0" algn="l" defTabSz="914400" rtl="0" latinLnBrk="0">
              <a:lnSpc>
                <a:spcPct val="150000"/>
              </a:lnSpc>
              <a:spcBef>
                <a:spcPts val="1200"/>
              </a:spcBef>
              <a:spcAft>
                <a:spcPts val="0"/>
              </a:spcAft>
              <a:buClrTx/>
              <a:buSzTx/>
              <a:buFont typeface="Arial"/>
              <a:buNone/>
              <a:tabLst/>
              <a:defRPr sz="1600" b="0" i="0" u="none" strike="noStrike" cap="none" spc="0" baseline="0">
                <a:solidFill>
                  <a:srgbClr val="E1E0DB"/>
                </a:solidFill>
                <a:uFillTx/>
                <a:latin typeface="Corbel"/>
                <a:ea typeface="Corbel"/>
                <a:cs typeface="Corbel"/>
                <a:sym typeface="Corbel"/>
              </a:defRPr>
            </a:lvl9pPr>
          </a:lstStyle>
          <a:p>
            <a:pPr marL="0" indent="0" algn="ctr" hangingPunct="1">
              <a:spcBef>
                <a:spcPts val="0"/>
              </a:spcBef>
              <a:buClr>
                <a:srgbClr val="ADADAD"/>
              </a:buClr>
              <a:buSzTx/>
              <a:buFont typeface="Arial"/>
              <a:buNone/>
              <a:defRPr sz="2000" b="1">
                <a:solidFill>
                  <a:srgbClr val="000000"/>
                </a:solidFill>
              </a:defRPr>
            </a:pPr>
            <a:endParaRPr lang="pt-BR" b="1" dirty="0">
              <a:solidFill>
                <a:srgbClr val="000000"/>
              </a:solidFill>
            </a:endParaRPr>
          </a:p>
          <a:p>
            <a:pPr marL="0" indent="0" algn="ctr" hangingPunct="1">
              <a:spcBef>
                <a:spcPts val="0"/>
              </a:spcBef>
              <a:buClr>
                <a:srgbClr val="ADADAD"/>
              </a:buClr>
              <a:buSzTx/>
              <a:buFont typeface="Arial"/>
              <a:buNone/>
              <a:defRPr sz="2000" b="1">
                <a:solidFill>
                  <a:srgbClr val="000000"/>
                </a:solidFill>
              </a:defRPr>
            </a:pPr>
            <a:r>
              <a:rPr lang="pt-BR" b="1" dirty="0">
                <a:solidFill>
                  <a:srgbClr val="000000"/>
                </a:solidFill>
              </a:rPr>
              <a:t>Comércio de bens, serviços e turismo</a:t>
            </a:r>
          </a:p>
          <a:p>
            <a:pPr marL="0" indent="0" algn="ctr" hangingPunct="1">
              <a:spcBef>
                <a:spcPts val="0"/>
              </a:spcBef>
              <a:buClr>
                <a:srgbClr val="ADADAD"/>
              </a:buClr>
              <a:buSzTx/>
              <a:buFont typeface="Arial"/>
              <a:buNone/>
              <a:defRPr sz="2000" b="1">
                <a:solidFill>
                  <a:srgbClr val="000000"/>
                </a:solidFill>
              </a:defRPr>
            </a:pPr>
            <a:r>
              <a:rPr lang="pt-BR" b="1" dirty="0">
                <a:solidFill>
                  <a:srgbClr val="000000"/>
                </a:solidFill>
              </a:rPr>
              <a:t>137 sindicatos </a:t>
            </a:r>
          </a:p>
          <a:p>
            <a:pPr marL="0" indent="0" hangingPunct="1">
              <a:spcBef>
                <a:spcPts val="0"/>
              </a:spcBef>
              <a:buClr>
                <a:srgbClr val="ADADAD"/>
              </a:buClr>
              <a:buSzTx/>
              <a:buFont typeface="Arial"/>
              <a:buNone/>
              <a:defRPr>
                <a:solidFill>
                  <a:srgbClr val="000000"/>
                </a:solidFill>
              </a:defRPr>
            </a:pPr>
            <a:endParaRPr lang="pt-BR" dirty="0">
              <a:solidFill>
                <a:srgbClr val="000000"/>
              </a:solidFill>
            </a:endParaRPr>
          </a:p>
        </p:txBody>
      </p:sp>
      <p:pic>
        <p:nvPicPr>
          <p:cNvPr id="16" name="Imagem 15">
            <a:extLst>
              <a:ext uri="{FF2B5EF4-FFF2-40B4-BE49-F238E27FC236}">
                <a16:creationId xmlns:a16="http://schemas.microsoft.com/office/drawing/2014/main" id="{D28FE936-81AA-EC09-A0AC-C36AA6D49545}"/>
              </a:ext>
            </a:extLst>
          </p:cNvPr>
          <p:cNvPicPr>
            <a:picLocks noChangeAspect="1"/>
          </p:cNvPicPr>
          <p:nvPr/>
        </p:nvPicPr>
        <p:blipFill>
          <a:blip r:embed="rId5"/>
          <a:stretch>
            <a:fillRect/>
          </a:stretch>
        </p:blipFill>
        <p:spPr>
          <a:xfrm>
            <a:off x="5578502" y="1286647"/>
            <a:ext cx="476324" cy="476324"/>
          </a:xfrm>
          <a:prstGeom prst="rect">
            <a:avLst/>
          </a:prstGeom>
        </p:spPr>
      </p:pic>
    </p:spTree>
    <p:extLst>
      <p:ext uri="{BB962C8B-B14F-4D97-AF65-F5344CB8AC3E}">
        <p14:creationId xmlns:p14="http://schemas.microsoft.com/office/powerpoint/2010/main" val="216370926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TextBox 10"/>
          <p:cNvSpPr txBox="1"/>
          <p:nvPr/>
        </p:nvSpPr>
        <p:spPr>
          <a:xfrm>
            <a:off x="4181036" y="1324754"/>
            <a:ext cx="1411895" cy="2000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defRPr sz="1300" b="1">
                <a:solidFill>
                  <a:srgbClr val="102EAD"/>
                </a:solidFill>
                <a:latin typeface="Corbel"/>
                <a:ea typeface="Corbel"/>
                <a:cs typeface="Corbel"/>
                <a:sym typeface="Corbel"/>
              </a:defRPr>
            </a:lvl1pPr>
          </a:lstStyle>
          <a:p>
            <a:endParaRPr lang="pt-BR" dirty="0"/>
          </a:p>
        </p:txBody>
      </p:sp>
      <p:sp>
        <p:nvSpPr>
          <p:cNvPr id="179" name="TextBox 10"/>
          <p:cNvSpPr txBox="1"/>
          <p:nvPr/>
        </p:nvSpPr>
        <p:spPr>
          <a:xfrm>
            <a:off x="4184501" y="1932866"/>
            <a:ext cx="1240819" cy="2000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1300" b="1">
                <a:solidFill>
                  <a:srgbClr val="102EAD"/>
                </a:solidFill>
                <a:latin typeface="Corbel"/>
                <a:ea typeface="Corbel"/>
                <a:cs typeface="Corbel"/>
                <a:sym typeface="Corbel"/>
              </a:defRPr>
            </a:lvl1pPr>
          </a:lstStyle>
          <a:p>
            <a:endParaRPr lang="pt-BR" dirty="0"/>
          </a:p>
        </p:txBody>
      </p:sp>
      <p:sp>
        <p:nvSpPr>
          <p:cNvPr id="182" name="TextBox 10"/>
          <p:cNvSpPr txBox="1"/>
          <p:nvPr/>
        </p:nvSpPr>
        <p:spPr>
          <a:xfrm>
            <a:off x="4187964" y="2535371"/>
            <a:ext cx="1240819" cy="2000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1300" b="1">
                <a:solidFill>
                  <a:srgbClr val="102EAD"/>
                </a:solidFill>
                <a:latin typeface="Corbel"/>
                <a:ea typeface="Corbel"/>
                <a:cs typeface="Corbel"/>
                <a:sym typeface="Corbel"/>
              </a:defRPr>
            </a:lvl1pPr>
          </a:lstStyle>
          <a:p>
            <a:endParaRPr lang="pt-BR" dirty="0"/>
          </a:p>
        </p:txBody>
      </p:sp>
      <p:sp>
        <p:nvSpPr>
          <p:cNvPr id="185" name="TextBox 10"/>
          <p:cNvSpPr txBox="1"/>
          <p:nvPr/>
        </p:nvSpPr>
        <p:spPr>
          <a:xfrm>
            <a:off x="4187964" y="3175978"/>
            <a:ext cx="1240819" cy="2000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1300" b="1">
                <a:solidFill>
                  <a:srgbClr val="102EAD"/>
                </a:solidFill>
                <a:latin typeface="Corbel"/>
                <a:ea typeface="Corbel"/>
                <a:cs typeface="Corbel"/>
                <a:sym typeface="Corbel"/>
              </a:defRPr>
            </a:lvl1pPr>
          </a:lstStyle>
          <a:p>
            <a:endParaRPr lang="pt-BR" dirty="0"/>
          </a:p>
        </p:txBody>
      </p:sp>
      <p:sp>
        <p:nvSpPr>
          <p:cNvPr id="190" name="TextBox 1"/>
          <p:cNvSpPr txBox="1"/>
          <p:nvPr/>
        </p:nvSpPr>
        <p:spPr>
          <a:xfrm>
            <a:off x="1006082" y="1254296"/>
            <a:ext cx="2819832" cy="12368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defTabSz="914400">
              <a:lnSpc>
                <a:spcPct val="115000"/>
              </a:lnSpc>
              <a:defRPr sz="3600" cap="all">
                <a:solidFill>
                  <a:srgbClr val="102EAD"/>
                </a:solidFill>
                <a:latin typeface="Corbel"/>
                <a:ea typeface="Corbel"/>
                <a:cs typeface="Corbel"/>
                <a:sym typeface="Corbel"/>
              </a:defRPr>
            </a:pPr>
            <a:r>
              <a:rPr lang="pt-BR" sz="3600" b="1" dirty="0"/>
              <a:t>REGIME</a:t>
            </a:r>
          </a:p>
          <a:p>
            <a:pPr defTabSz="914400">
              <a:lnSpc>
                <a:spcPct val="115000"/>
              </a:lnSpc>
              <a:defRPr sz="3600" cap="all">
                <a:solidFill>
                  <a:srgbClr val="102EAD"/>
                </a:solidFill>
                <a:latin typeface="Corbel"/>
                <a:ea typeface="Corbel"/>
                <a:cs typeface="Corbel"/>
                <a:sym typeface="Corbel"/>
              </a:defRPr>
            </a:pPr>
            <a:r>
              <a:rPr lang="pt-BR" sz="3600" b="1" dirty="0"/>
              <a:t>TRIBUTÁRIO</a:t>
            </a:r>
            <a:endParaRPr lang="pt-BR" sz="4500" b="1" dirty="0"/>
          </a:p>
        </p:txBody>
      </p:sp>
      <p:sp>
        <p:nvSpPr>
          <p:cNvPr id="9" name="LOREM IPSUM…">
            <a:extLst>
              <a:ext uri="{FF2B5EF4-FFF2-40B4-BE49-F238E27FC236}">
                <a16:creationId xmlns:a16="http://schemas.microsoft.com/office/drawing/2014/main" id="{1E56A7CE-57E9-DE43-4119-4EE8B90F86A5}"/>
              </a:ext>
            </a:extLst>
          </p:cNvPr>
          <p:cNvSpPr txBox="1">
            <a:spLocks/>
          </p:cNvSpPr>
          <p:nvPr/>
        </p:nvSpPr>
        <p:spPr>
          <a:xfrm>
            <a:off x="4780379" y="3928459"/>
            <a:ext cx="6262759" cy="21395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ormAutofit/>
          </a:bodyPr>
          <a:lstStyle>
            <a:lvl1pPr marL="171450" marR="0" indent="-171450" algn="l" defTabSz="914400" rtl="0" latinLnBrk="0">
              <a:lnSpc>
                <a:spcPct val="150000"/>
              </a:lnSpc>
              <a:spcBef>
                <a:spcPts val="1200"/>
              </a:spcBef>
              <a:spcAft>
                <a:spcPts val="0"/>
              </a:spcAft>
              <a:buClrTx/>
              <a:buSzPct val="100000"/>
              <a:buFont typeface="Arial"/>
              <a:buChar char="»"/>
              <a:tabLst/>
              <a:defRPr sz="1600" b="0" i="0" u="none" strike="noStrike" cap="none" spc="0" baseline="0">
                <a:solidFill>
                  <a:srgbClr val="E1E0DB"/>
                </a:solidFill>
                <a:uFillTx/>
                <a:latin typeface="Corbel"/>
                <a:ea typeface="Corbel"/>
                <a:cs typeface="Corbel"/>
                <a:sym typeface="Corbel"/>
              </a:defRPr>
            </a:lvl1pPr>
            <a:lvl2pPr marL="620485" marR="0" indent="-163285" algn="l" defTabSz="914400" rtl="0" latinLnBrk="0">
              <a:lnSpc>
                <a:spcPct val="150000"/>
              </a:lnSpc>
              <a:spcBef>
                <a:spcPts val="1200"/>
              </a:spcBef>
              <a:spcAft>
                <a:spcPts val="0"/>
              </a:spcAft>
              <a:buClrTx/>
              <a:buSzPct val="100000"/>
              <a:buFont typeface="Arial"/>
              <a:buChar char="–"/>
              <a:tabLst/>
              <a:defRPr sz="1600" b="0" i="0" u="none" strike="noStrike" cap="none" spc="0" baseline="0">
                <a:solidFill>
                  <a:srgbClr val="E1E0DB"/>
                </a:solidFill>
                <a:uFillTx/>
                <a:latin typeface="Corbel"/>
                <a:ea typeface="Corbel"/>
                <a:cs typeface="Corbel"/>
                <a:sym typeface="Corbel"/>
              </a:defRPr>
            </a:lvl2pPr>
            <a:lvl3pPr marL="1066800" marR="0" indent="-152400" algn="l" defTabSz="914400" rtl="0" latinLnBrk="0">
              <a:lnSpc>
                <a:spcPct val="150000"/>
              </a:lnSpc>
              <a:spcBef>
                <a:spcPts val="1200"/>
              </a:spcBef>
              <a:spcAft>
                <a:spcPts val="0"/>
              </a:spcAft>
              <a:buClrTx/>
              <a:buSzPct val="100000"/>
              <a:buFont typeface="Arial"/>
              <a:buChar char="•"/>
              <a:tabLst/>
              <a:defRPr sz="1600" b="0" i="0" u="none" strike="noStrike" cap="none" spc="0" baseline="0">
                <a:solidFill>
                  <a:srgbClr val="E1E0DB"/>
                </a:solidFill>
                <a:uFillTx/>
                <a:latin typeface="Corbel"/>
                <a:ea typeface="Corbel"/>
                <a:cs typeface="Corbel"/>
                <a:sym typeface="Corbel"/>
              </a:defRPr>
            </a:lvl3pPr>
            <a:lvl4pPr marL="1554480" marR="0" indent="-182880" algn="l" defTabSz="914400" rtl="0" latinLnBrk="0">
              <a:lnSpc>
                <a:spcPct val="150000"/>
              </a:lnSpc>
              <a:spcBef>
                <a:spcPts val="1200"/>
              </a:spcBef>
              <a:spcAft>
                <a:spcPts val="0"/>
              </a:spcAft>
              <a:buClrTx/>
              <a:buSzPct val="100000"/>
              <a:buFont typeface="Arial"/>
              <a:buChar char="–"/>
              <a:tabLst/>
              <a:defRPr sz="1600" b="0" i="0" u="none" strike="noStrike" cap="none" spc="0" baseline="0">
                <a:solidFill>
                  <a:srgbClr val="E1E0DB"/>
                </a:solidFill>
                <a:uFillTx/>
                <a:latin typeface="Corbel"/>
                <a:ea typeface="Corbel"/>
                <a:cs typeface="Corbel"/>
                <a:sym typeface="Corbel"/>
              </a:defRPr>
            </a:lvl4pPr>
            <a:lvl5pPr marL="2032000" marR="0" indent="-203200" algn="l" defTabSz="914400" rtl="0" latinLnBrk="0">
              <a:lnSpc>
                <a:spcPct val="150000"/>
              </a:lnSpc>
              <a:spcBef>
                <a:spcPts val="1200"/>
              </a:spcBef>
              <a:spcAft>
                <a:spcPts val="0"/>
              </a:spcAft>
              <a:buClrTx/>
              <a:buSzPct val="100000"/>
              <a:buFont typeface="Arial"/>
              <a:buChar char="»"/>
              <a:tabLst/>
              <a:defRPr sz="1600" b="0" i="0" u="none" strike="noStrike" cap="none" spc="0" baseline="0">
                <a:solidFill>
                  <a:srgbClr val="E1E0DB"/>
                </a:solidFill>
                <a:uFillTx/>
                <a:latin typeface="Corbel"/>
                <a:ea typeface="Corbel"/>
                <a:cs typeface="Corbel"/>
                <a:sym typeface="Corbel"/>
              </a:defRPr>
            </a:lvl5pPr>
            <a:lvl6pPr marL="0" marR="0" indent="0" algn="l" defTabSz="914400" rtl="0" latinLnBrk="0">
              <a:lnSpc>
                <a:spcPct val="150000"/>
              </a:lnSpc>
              <a:spcBef>
                <a:spcPts val="1200"/>
              </a:spcBef>
              <a:spcAft>
                <a:spcPts val="0"/>
              </a:spcAft>
              <a:buClrTx/>
              <a:buSzTx/>
              <a:buFont typeface="Arial"/>
              <a:buNone/>
              <a:tabLst/>
              <a:defRPr sz="1600" b="0" i="0" u="none" strike="noStrike" cap="none" spc="0" baseline="0">
                <a:solidFill>
                  <a:srgbClr val="E1E0DB"/>
                </a:solidFill>
                <a:uFillTx/>
                <a:latin typeface="Corbel"/>
                <a:ea typeface="Corbel"/>
                <a:cs typeface="Corbel"/>
                <a:sym typeface="Corbel"/>
              </a:defRPr>
            </a:lvl6pPr>
            <a:lvl7pPr marL="0" marR="0" indent="0" algn="l" defTabSz="914400" rtl="0" latinLnBrk="0">
              <a:lnSpc>
                <a:spcPct val="150000"/>
              </a:lnSpc>
              <a:spcBef>
                <a:spcPts val="1200"/>
              </a:spcBef>
              <a:spcAft>
                <a:spcPts val="0"/>
              </a:spcAft>
              <a:buClrTx/>
              <a:buSzTx/>
              <a:buFont typeface="Arial"/>
              <a:buNone/>
              <a:tabLst/>
              <a:defRPr sz="1600" b="0" i="0" u="none" strike="noStrike" cap="none" spc="0" baseline="0">
                <a:solidFill>
                  <a:srgbClr val="E1E0DB"/>
                </a:solidFill>
                <a:uFillTx/>
                <a:latin typeface="Corbel"/>
                <a:ea typeface="Corbel"/>
                <a:cs typeface="Corbel"/>
                <a:sym typeface="Corbel"/>
              </a:defRPr>
            </a:lvl7pPr>
            <a:lvl8pPr marL="0" marR="0" indent="0" algn="l" defTabSz="914400" rtl="0" latinLnBrk="0">
              <a:lnSpc>
                <a:spcPct val="150000"/>
              </a:lnSpc>
              <a:spcBef>
                <a:spcPts val="1200"/>
              </a:spcBef>
              <a:spcAft>
                <a:spcPts val="0"/>
              </a:spcAft>
              <a:buClrTx/>
              <a:buSzTx/>
              <a:buFont typeface="Arial"/>
              <a:buNone/>
              <a:tabLst/>
              <a:defRPr sz="1600" b="0" i="0" u="none" strike="noStrike" cap="none" spc="0" baseline="0">
                <a:solidFill>
                  <a:srgbClr val="E1E0DB"/>
                </a:solidFill>
                <a:uFillTx/>
                <a:latin typeface="Corbel"/>
                <a:ea typeface="Corbel"/>
                <a:cs typeface="Corbel"/>
                <a:sym typeface="Corbel"/>
              </a:defRPr>
            </a:lvl8pPr>
            <a:lvl9pPr marL="0" marR="0" indent="0" algn="l" defTabSz="914400" rtl="0" latinLnBrk="0">
              <a:lnSpc>
                <a:spcPct val="150000"/>
              </a:lnSpc>
              <a:spcBef>
                <a:spcPts val="1200"/>
              </a:spcBef>
              <a:spcAft>
                <a:spcPts val="0"/>
              </a:spcAft>
              <a:buClrTx/>
              <a:buSzTx/>
              <a:buFont typeface="Arial"/>
              <a:buNone/>
              <a:tabLst/>
              <a:defRPr sz="1600" b="0" i="0" u="none" strike="noStrike" cap="none" spc="0" baseline="0">
                <a:solidFill>
                  <a:srgbClr val="E1E0DB"/>
                </a:solidFill>
                <a:uFillTx/>
                <a:latin typeface="Corbel"/>
                <a:ea typeface="Corbel"/>
                <a:cs typeface="Corbel"/>
                <a:sym typeface="Corbel"/>
              </a:defRPr>
            </a:lvl9pPr>
          </a:lstStyle>
          <a:p>
            <a:pPr marL="0" indent="0" hangingPunct="1">
              <a:spcBef>
                <a:spcPts val="0"/>
              </a:spcBef>
              <a:buClr>
                <a:srgbClr val="ADADAD"/>
              </a:buClr>
              <a:buSzTx/>
              <a:buFont typeface="Arial"/>
              <a:buNone/>
              <a:defRPr sz="2000" b="1">
                <a:solidFill>
                  <a:srgbClr val="000000"/>
                </a:solidFill>
              </a:defRPr>
            </a:pPr>
            <a:endParaRPr lang="pt-BR" dirty="0">
              <a:solidFill>
                <a:srgbClr val="000000"/>
              </a:solidFill>
            </a:endParaRPr>
          </a:p>
        </p:txBody>
      </p:sp>
      <p:graphicFrame>
        <p:nvGraphicFramePr>
          <p:cNvPr id="15" name="Gráfico 14">
            <a:extLst>
              <a:ext uri="{FF2B5EF4-FFF2-40B4-BE49-F238E27FC236}">
                <a16:creationId xmlns:a16="http://schemas.microsoft.com/office/drawing/2014/main" id="{A9F17897-EF84-0BCB-8443-808C43775A57}"/>
              </a:ext>
            </a:extLst>
          </p:cNvPr>
          <p:cNvGraphicFramePr/>
          <p:nvPr>
            <p:extLst>
              <p:ext uri="{D42A27DB-BD31-4B8C-83A1-F6EECF244321}">
                <p14:modId xmlns:p14="http://schemas.microsoft.com/office/powerpoint/2010/main" val="2370260858"/>
              </p:ext>
            </p:extLst>
          </p:nvPr>
        </p:nvGraphicFramePr>
        <p:xfrm>
          <a:off x="4430708" y="1254295"/>
          <a:ext cx="5483313" cy="4813727"/>
        </p:xfrm>
        <a:graphic>
          <a:graphicData uri="http://schemas.openxmlformats.org/drawingml/2006/chart">
            <c:chart xmlns:c="http://schemas.openxmlformats.org/drawingml/2006/chart" xmlns:r="http://schemas.openxmlformats.org/officeDocument/2006/relationships" r:id="rId2"/>
          </a:graphicData>
        </a:graphic>
      </p:graphicFrame>
      <p:sp>
        <p:nvSpPr>
          <p:cNvPr id="2" name="CaixaDeTexto 1">
            <a:extLst>
              <a:ext uri="{FF2B5EF4-FFF2-40B4-BE49-F238E27FC236}">
                <a16:creationId xmlns:a16="http://schemas.microsoft.com/office/drawing/2014/main" id="{480E8215-DF28-C2C8-F7FD-E0AC75875F4A}"/>
              </a:ext>
            </a:extLst>
          </p:cNvPr>
          <p:cNvSpPr txBox="1"/>
          <p:nvPr/>
        </p:nvSpPr>
        <p:spPr>
          <a:xfrm>
            <a:off x="4780378" y="6293131"/>
            <a:ext cx="5550737"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pt-BR" sz="1400" b="0" i="0" u="none" strike="noStrike" cap="none" spc="0" normalizeH="0" baseline="0" dirty="0">
                <a:ln>
                  <a:noFill/>
                </a:ln>
                <a:solidFill>
                  <a:srgbClr val="000000"/>
                </a:solidFill>
                <a:effectLst/>
                <a:uFillTx/>
                <a:latin typeface="Corbel" panose="020B0503020204020204" pitchFamily="34" charset="0"/>
                <a:sym typeface="Helvetica"/>
              </a:rPr>
              <a:t>FONTE: </a:t>
            </a:r>
            <a:r>
              <a:rPr lang="pt-BR" sz="1400" dirty="0">
                <a:latin typeface="Corbel" panose="020B0503020204020204" pitchFamily="34" charset="0"/>
              </a:rPr>
              <a:t>IBPT, </a:t>
            </a:r>
            <a:r>
              <a:rPr lang="pt-BR" sz="1400" dirty="0" err="1">
                <a:latin typeface="Corbel" panose="020B0503020204020204" pitchFamily="34" charset="0"/>
              </a:rPr>
              <a:t>Empresômetro</a:t>
            </a:r>
            <a:r>
              <a:rPr lang="pt-BR" sz="1400" dirty="0">
                <a:latin typeface="Corbel" panose="020B0503020204020204" pitchFamily="34" charset="0"/>
              </a:rPr>
              <a:t> Market Map - </a:t>
            </a:r>
            <a:r>
              <a:rPr lang="pt-BR" sz="1400" dirty="0" err="1">
                <a:latin typeface="Corbel" panose="020B0503020204020204" pitchFamily="34" charset="0"/>
              </a:rPr>
              <a:t>Pricing</a:t>
            </a:r>
            <a:endParaRPr kumimoji="0" lang="pt-BR" sz="1400" b="0" i="0" u="none" strike="noStrike" cap="none" spc="0" normalizeH="0" baseline="0" dirty="0">
              <a:ln>
                <a:noFill/>
              </a:ln>
              <a:solidFill>
                <a:srgbClr val="000000"/>
              </a:solidFill>
              <a:effectLst/>
              <a:uFillTx/>
              <a:latin typeface="Corbel" panose="020B0503020204020204" pitchFamily="34" charset="0"/>
              <a:sym typeface="Helvetica"/>
            </a:endParaRPr>
          </a:p>
        </p:txBody>
      </p:sp>
    </p:spTree>
    <p:extLst>
      <p:ext uri="{BB962C8B-B14F-4D97-AF65-F5344CB8AC3E}">
        <p14:creationId xmlns:p14="http://schemas.microsoft.com/office/powerpoint/2010/main" val="294859273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TextBox 10"/>
          <p:cNvSpPr txBox="1"/>
          <p:nvPr/>
        </p:nvSpPr>
        <p:spPr>
          <a:xfrm>
            <a:off x="4181036" y="1324754"/>
            <a:ext cx="1411895" cy="2000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defRPr sz="1300" b="1">
                <a:solidFill>
                  <a:srgbClr val="102EAD"/>
                </a:solidFill>
                <a:latin typeface="Corbel"/>
                <a:ea typeface="Corbel"/>
                <a:cs typeface="Corbel"/>
                <a:sym typeface="Corbel"/>
              </a:defRPr>
            </a:lvl1pPr>
          </a:lstStyle>
          <a:p>
            <a:endParaRPr lang="pt-BR" dirty="0"/>
          </a:p>
        </p:txBody>
      </p:sp>
      <p:sp>
        <p:nvSpPr>
          <p:cNvPr id="179" name="TextBox 10"/>
          <p:cNvSpPr txBox="1"/>
          <p:nvPr/>
        </p:nvSpPr>
        <p:spPr>
          <a:xfrm>
            <a:off x="4184501" y="1932866"/>
            <a:ext cx="1240819" cy="2000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1300" b="1">
                <a:solidFill>
                  <a:srgbClr val="102EAD"/>
                </a:solidFill>
                <a:latin typeface="Corbel"/>
                <a:ea typeface="Corbel"/>
                <a:cs typeface="Corbel"/>
                <a:sym typeface="Corbel"/>
              </a:defRPr>
            </a:lvl1pPr>
          </a:lstStyle>
          <a:p>
            <a:endParaRPr lang="pt-BR" dirty="0"/>
          </a:p>
        </p:txBody>
      </p:sp>
      <p:sp>
        <p:nvSpPr>
          <p:cNvPr id="182" name="TextBox 10"/>
          <p:cNvSpPr txBox="1"/>
          <p:nvPr/>
        </p:nvSpPr>
        <p:spPr>
          <a:xfrm>
            <a:off x="4187964" y="2535371"/>
            <a:ext cx="1240819" cy="2000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1300" b="1">
                <a:solidFill>
                  <a:srgbClr val="102EAD"/>
                </a:solidFill>
                <a:latin typeface="Corbel"/>
                <a:ea typeface="Corbel"/>
                <a:cs typeface="Corbel"/>
                <a:sym typeface="Corbel"/>
              </a:defRPr>
            </a:lvl1pPr>
          </a:lstStyle>
          <a:p>
            <a:endParaRPr lang="pt-BR" dirty="0"/>
          </a:p>
        </p:txBody>
      </p:sp>
      <p:sp>
        <p:nvSpPr>
          <p:cNvPr id="185" name="TextBox 10"/>
          <p:cNvSpPr txBox="1"/>
          <p:nvPr/>
        </p:nvSpPr>
        <p:spPr>
          <a:xfrm>
            <a:off x="4187964" y="3175978"/>
            <a:ext cx="1240819" cy="2000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1300" b="1">
                <a:solidFill>
                  <a:srgbClr val="102EAD"/>
                </a:solidFill>
                <a:latin typeface="Corbel"/>
                <a:ea typeface="Corbel"/>
                <a:cs typeface="Corbel"/>
                <a:sym typeface="Corbel"/>
              </a:defRPr>
            </a:lvl1pPr>
          </a:lstStyle>
          <a:p>
            <a:endParaRPr lang="pt-BR" dirty="0"/>
          </a:p>
        </p:txBody>
      </p:sp>
      <p:sp>
        <p:nvSpPr>
          <p:cNvPr id="190" name="TextBox 1"/>
          <p:cNvSpPr txBox="1"/>
          <p:nvPr/>
        </p:nvSpPr>
        <p:spPr>
          <a:xfrm>
            <a:off x="1006081" y="1254296"/>
            <a:ext cx="3181881" cy="48199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defTabSz="914400">
              <a:lnSpc>
                <a:spcPct val="115000"/>
              </a:lnSpc>
              <a:defRPr sz="3600" cap="all">
                <a:solidFill>
                  <a:srgbClr val="102EAD"/>
                </a:solidFill>
                <a:latin typeface="Corbel"/>
                <a:ea typeface="Corbel"/>
                <a:cs typeface="Corbel"/>
                <a:sym typeface="Corbel"/>
              </a:defRPr>
            </a:pPr>
            <a:r>
              <a:rPr lang="pt-BR" sz="3600" b="1" dirty="0"/>
              <a:t>Simples nacional</a:t>
            </a:r>
          </a:p>
          <a:p>
            <a:pPr defTabSz="914400">
              <a:lnSpc>
                <a:spcPct val="115000"/>
              </a:lnSpc>
              <a:defRPr sz="3600" cap="all">
                <a:solidFill>
                  <a:srgbClr val="102EAD"/>
                </a:solidFill>
                <a:latin typeface="Corbel"/>
                <a:ea typeface="Corbel"/>
                <a:cs typeface="Corbel"/>
                <a:sym typeface="Corbel"/>
              </a:defRPr>
            </a:pPr>
            <a:r>
              <a:rPr lang="pt-BR" sz="5000" b="1" dirty="0"/>
              <a:t>18</a:t>
            </a:r>
            <a:r>
              <a:rPr lang="pt-BR" sz="3600" dirty="0"/>
              <a:t> milhões</a:t>
            </a:r>
          </a:p>
          <a:p>
            <a:pPr defTabSz="914400">
              <a:lnSpc>
                <a:spcPct val="115000"/>
              </a:lnSpc>
              <a:defRPr sz="3600" cap="all">
                <a:solidFill>
                  <a:srgbClr val="102EAD"/>
                </a:solidFill>
                <a:latin typeface="Corbel"/>
                <a:ea typeface="Corbel"/>
                <a:cs typeface="Corbel"/>
                <a:sym typeface="Corbel"/>
              </a:defRPr>
            </a:pPr>
            <a:r>
              <a:rPr lang="pt-BR" sz="3600" dirty="0"/>
              <a:t>De empresas</a:t>
            </a:r>
          </a:p>
          <a:p>
            <a:pPr defTabSz="914400">
              <a:lnSpc>
                <a:spcPct val="115000"/>
              </a:lnSpc>
              <a:defRPr sz="3600" cap="all">
                <a:solidFill>
                  <a:srgbClr val="102EAD"/>
                </a:solidFill>
                <a:latin typeface="Corbel"/>
                <a:ea typeface="Corbel"/>
                <a:cs typeface="Corbel"/>
                <a:sym typeface="Corbel"/>
              </a:defRPr>
            </a:pPr>
            <a:r>
              <a:rPr lang="pt-BR" sz="3600" b="1" dirty="0"/>
              <a:t>Setores</a:t>
            </a:r>
          </a:p>
          <a:p>
            <a:pPr defTabSz="914400">
              <a:lnSpc>
                <a:spcPct val="115000"/>
              </a:lnSpc>
              <a:defRPr sz="3600" cap="all">
                <a:solidFill>
                  <a:srgbClr val="102EAD"/>
                </a:solidFill>
                <a:latin typeface="Corbel"/>
                <a:ea typeface="Corbel"/>
                <a:cs typeface="Corbel"/>
                <a:sym typeface="Corbel"/>
              </a:defRPr>
            </a:pPr>
            <a:r>
              <a:rPr lang="pt-BR" sz="3600" b="1" dirty="0"/>
              <a:t>DA</a:t>
            </a:r>
          </a:p>
          <a:p>
            <a:pPr defTabSz="914400">
              <a:lnSpc>
                <a:spcPct val="115000"/>
              </a:lnSpc>
              <a:defRPr sz="3600" cap="all">
                <a:solidFill>
                  <a:srgbClr val="102EAD"/>
                </a:solidFill>
                <a:latin typeface="Corbel"/>
                <a:ea typeface="Corbel"/>
                <a:cs typeface="Corbel"/>
                <a:sym typeface="Corbel"/>
              </a:defRPr>
            </a:pPr>
            <a:r>
              <a:rPr lang="pt-BR" sz="3600" b="1" dirty="0"/>
              <a:t>ECONOMIA</a:t>
            </a:r>
            <a:endParaRPr lang="pt-BR" sz="4500" b="1" dirty="0"/>
          </a:p>
        </p:txBody>
      </p:sp>
      <p:sp>
        <p:nvSpPr>
          <p:cNvPr id="9" name="LOREM IPSUM…">
            <a:extLst>
              <a:ext uri="{FF2B5EF4-FFF2-40B4-BE49-F238E27FC236}">
                <a16:creationId xmlns:a16="http://schemas.microsoft.com/office/drawing/2014/main" id="{1E56A7CE-57E9-DE43-4119-4EE8B90F86A5}"/>
              </a:ext>
            </a:extLst>
          </p:cNvPr>
          <p:cNvSpPr txBox="1">
            <a:spLocks/>
          </p:cNvSpPr>
          <p:nvPr/>
        </p:nvSpPr>
        <p:spPr>
          <a:xfrm>
            <a:off x="4780379" y="3928459"/>
            <a:ext cx="6262759" cy="21395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ormAutofit/>
          </a:bodyPr>
          <a:lstStyle>
            <a:lvl1pPr marL="171450" marR="0" indent="-171450" algn="l" defTabSz="914400" rtl="0" latinLnBrk="0">
              <a:lnSpc>
                <a:spcPct val="150000"/>
              </a:lnSpc>
              <a:spcBef>
                <a:spcPts val="1200"/>
              </a:spcBef>
              <a:spcAft>
                <a:spcPts val="0"/>
              </a:spcAft>
              <a:buClrTx/>
              <a:buSzPct val="100000"/>
              <a:buFont typeface="Arial"/>
              <a:buChar char="»"/>
              <a:tabLst/>
              <a:defRPr sz="1600" b="0" i="0" u="none" strike="noStrike" cap="none" spc="0" baseline="0">
                <a:solidFill>
                  <a:srgbClr val="E1E0DB"/>
                </a:solidFill>
                <a:uFillTx/>
                <a:latin typeface="Corbel"/>
                <a:ea typeface="Corbel"/>
                <a:cs typeface="Corbel"/>
                <a:sym typeface="Corbel"/>
              </a:defRPr>
            </a:lvl1pPr>
            <a:lvl2pPr marL="620485" marR="0" indent="-163285" algn="l" defTabSz="914400" rtl="0" latinLnBrk="0">
              <a:lnSpc>
                <a:spcPct val="150000"/>
              </a:lnSpc>
              <a:spcBef>
                <a:spcPts val="1200"/>
              </a:spcBef>
              <a:spcAft>
                <a:spcPts val="0"/>
              </a:spcAft>
              <a:buClrTx/>
              <a:buSzPct val="100000"/>
              <a:buFont typeface="Arial"/>
              <a:buChar char="–"/>
              <a:tabLst/>
              <a:defRPr sz="1600" b="0" i="0" u="none" strike="noStrike" cap="none" spc="0" baseline="0">
                <a:solidFill>
                  <a:srgbClr val="E1E0DB"/>
                </a:solidFill>
                <a:uFillTx/>
                <a:latin typeface="Corbel"/>
                <a:ea typeface="Corbel"/>
                <a:cs typeface="Corbel"/>
                <a:sym typeface="Corbel"/>
              </a:defRPr>
            </a:lvl2pPr>
            <a:lvl3pPr marL="1066800" marR="0" indent="-152400" algn="l" defTabSz="914400" rtl="0" latinLnBrk="0">
              <a:lnSpc>
                <a:spcPct val="150000"/>
              </a:lnSpc>
              <a:spcBef>
                <a:spcPts val="1200"/>
              </a:spcBef>
              <a:spcAft>
                <a:spcPts val="0"/>
              </a:spcAft>
              <a:buClrTx/>
              <a:buSzPct val="100000"/>
              <a:buFont typeface="Arial"/>
              <a:buChar char="•"/>
              <a:tabLst/>
              <a:defRPr sz="1600" b="0" i="0" u="none" strike="noStrike" cap="none" spc="0" baseline="0">
                <a:solidFill>
                  <a:srgbClr val="E1E0DB"/>
                </a:solidFill>
                <a:uFillTx/>
                <a:latin typeface="Corbel"/>
                <a:ea typeface="Corbel"/>
                <a:cs typeface="Corbel"/>
                <a:sym typeface="Corbel"/>
              </a:defRPr>
            </a:lvl3pPr>
            <a:lvl4pPr marL="1554480" marR="0" indent="-182880" algn="l" defTabSz="914400" rtl="0" latinLnBrk="0">
              <a:lnSpc>
                <a:spcPct val="150000"/>
              </a:lnSpc>
              <a:spcBef>
                <a:spcPts val="1200"/>
              </a:spcBef>
              <a:spcAft>
                <a:spcPts val="0"/>
              </a:spcAft>
              <a:buClrTx/>
              <a:buSzPct val="100000"/>
              <a:buFont typeface="Arial"/>
              <a:buChar char="–"/>
              <a:tabLst/>
              <a:defRPr sz="1600" b="0" i="0" u="none" strike="noStrike" cap="none" spc="0" baseline="0">
                <a:solidFill>
                  <a:srgbClr val="E1E0DB"/>
                </a:solidFill>
                <a:uFillTx/>
                <a:latin typeface="Corbel"/>
                <a:ea typeface="Corbel"/>
                <a:cs typeface="Corbel"/>
                <a:sym typeface="Corbel"/>
              </a:defRPr>
            </a:lvl4pPr>
            <a:lvl5pPr marL="2032000" marR="0" indent="-203200" algn="l" defTabSz="914400" rtl="0" latinLnBrk="0">
              <a:lnSpc>
                <a:spcPct val="150000"/>
              </a:lnSpc>
              <a:spcBef>
                <a:spcPts val="1200"/>
              </a:spcBef>
              <a:spcAft>
                <a:spcPts val="0"/>
              </a:spcAft>
              <a:buClrTx/>
              <a:buSzPct val="100000"/>
              <a:buFont typeface="Arial"/>
              <a:buChar char="»"/>
              <a:tabLst/>
              <a:defRPr sz="1600" b="0" i="0" u="none" strike="noStrike" cap="none" spc="0" baseline="0">
                <a:solidFill>
                  <a:srgbClr val="E1E0DB"/>
                </a:solidFill>
                <a:uFillTx/>
                <a:latin typeface="Corbel"/>
                <a:ea typeface="Corbel"/>
                <a:cs typeface="Corbel"/>
                <a:sym typeface="Corbel"/>
              </a:defRPr>
            </a:lvl5pPr>
            <a:lvl6pPr marL="0" marR="0" indent="0" algn="l" defTabSz="914400" rtl="0" latinLnBrk="0">
              <a:lnSpc>
                <a:spcPct val="150000"/>
              </a:lnSpc>
              <a:spcBef>
                <a:spcPts val="1200"/>
              </a:spcBef>
              <a:spcAft>
                <a:spcPts val="0"/>
              </a:spcAft>
              <a:buClrTx/>
              <a:buSzTx/>
              <a:buFont typeface="Arial"/>
              <a:buNone/>
              <a:tabLst/>
              <a:defRPr sz="1600" b="0" i="0" u="none" strike="noStrike" cap="none" spc="0" baseline="0">
                <a:solidFill>
                  <a:srgbClr val="E1E0DB"/>
                </a:solidFill>
                <a:uFillTx/>
                <a:latin typeface="Corbel"/>
                <a:ea typeface="Corbel"/>
                <a:cs typeface="Corbel"/>
                <a:sym typeface="Corbel"/>
              </a:defRPr>
            </a:lvl6pPr>
            <a:lvl7pPr marL="0" marR="0" indent="0" algn="l" defTabSz="914400" rtl="0" latinLnBrk="0">
              <a:lnSpc>
                <a:spcPct val="150000"/>
              </a:lnSpc>
              <a:spcBef>
                <a:spcPts val="1200"/>
              </a:spcBef>
              <a:spcAft>
                <a:spcPts val="0"/>
              </a:spcAft>
              <a:buClrTx/>
              <a:buSzTx/>
              <a:buFont typeface="Arial"/>
              <a:buNone/>
              <a:tabLst/>
              <a:defRPr sz="1600" b="0" i="0" u="none" strike="noStrike" cap="none" spc="0" baseline="0">
                <a:solidFill>
                  <a:srgbClr val="E1E0DB"/>
                </a:solidFill>
                <a:uFillTx/>
                <a:latin typeface="Corbel"/>
                <a:ea typeface="Corbel"/>
                <a:cs typeface="Corbel"/>
                <a:sym typeface="Corbel"/>
              </a:defRPr>
            </a:lvl7pPr>
            <a:lvl8pPr marL="0" marR="0" indent="0" algn="l" defTabSz="914400" rtl="0" latinLnBrk="0">
              <a:lnSpc>
                <a:spcPct val="150000"/>
              </a:lnSpc>
              <a:spcBef>
                <a:spcPts val="1200"/>
              </a:spcBef>
              <a:spcAft>
                <a:spcPts val="0"/>
              </a:spcAft>
              <a:buClrTx/>
              <a:buSzTx/>
              <a:buFont typeface="Arial"/>
              <a:buNone/>
              <a:tabLst/>
              <a:defRPr sz="1600" b="0" i="0" u="none" strike="noStrike" cap="none" spc="0" baseline="0">
                <a:solidFill>
                  <a:srgbClr val="E1E0DB"/>
                </a:solidFill>
                <a:uFillTx/>
                <a:latin typeface="Corbel"/>
                <a:ea typeface="Corbel"/>
                <a:cs typeface="Corbel"/>
                <a:sym typeface="Corbel"/>
              </a:defRPr>
            </a:lvl8pPr>
            <a:lvl9pPr marL="0" marR="0" indent="0" algn="l" defTabSz="914400" rtl="0" latinLnBrk="0">
              <a:lnSpc>
                <a:spcPct val="150000"/>
              </a:lnSpc>
              <a:spcBef>
                <a:spcPts val="1200"/>
              </a:spcBef>
              <a:spcAft>
                <a:spcPts val="0"/>
              </a:spcAft>
              <a:buClrTx/>
              <a:buSzTx/>
              <a:buFont typeface="Arial"/>
              <a:buNone/>
              <a:tabLst/>
              <a:defRPr sz="1600" b="0" i="0" u="none" strike="noStrike" cap="none" spc="0" baseline="0">
                <a:solidFill>
                  <a:srgbClr val="E1E0DB"/>
                </a:solidFill>
                <a:uFillTx/>
                <a:latin typeface="Corbel"/>
                <a:ea typeface="Corbel"/>
                <a:cs typeface="Corbel"/>
                <a:sym typeface="Corbel"/>
              </a:defRPr>
            </a:lvl9pPr>
          </a:lstStyle>
          <a:p>
            <a:pPr marL="0" indent="0" hangingPunct="1">
              <a:spcBef>
                <a:spcPts val="0"/>
              </a:spcBef>
              <a:buClr>
                <a:srgbClr val="ADADAD"/>
              </a:buClr>
              <a:buSzTx/>
              <a:buFont typeface="Arial"/>
              <a:buNone/>
              <a:defRPr sz="2000" b="1">
                <a:solidFill>
                  <a:srgbClr val="000000"/>
                </a:solidFill>
              </a:defRPr>
            </a:pPr>
            <a:endParaRPr lang="pt-BR" dirty="0">
              <a:solidFill>
                <a:srgbClr val="000000"/>
              </a:solidFill>
            </a:endParaRPr>
          </a:p>
        </p:txBody>
      </p:sp>
      <p:graphicFrame>
        <p:nvGraphicFramePr>
          <p:cNvPr id="15" name="Gráfico 14">
            <a:extLst>
              <a:ext uri="{FF2B5EF4-FFF2-40B4-BE49-F238E27FC236}">
                <a16:creationId xmlns:a16="http://schemas.microsoft.com/office/drawing/2014/main" id="{A9F17897-EF84-0BCB-8443-808C43775A57}"/>
              </a:ext>
            </a:extLst>
          </p:cNvPr>
          <p:cNvGraphicFramePr/>
          <p:nvPr>
            <p:extLst>
              <p:ext uri="{D42A27DB-BD31-4B8C-83A1-F6EECF244321}">
                <p14:modId xmlns:p14="http://schemas.microsoft.com/office/powerpoint/2010/main" val="2485279834"/>
              </p:ext>
            </p:extLst>
          </p:nvPr>
        </p:nvGraphicFramePr>
        <p:xfrm>
          <a:off x="4780378" y="1325563"/>
          <a:ext cx="5550737" cy="4742460"/>
        </p:xfrm>
        <a:graphic>
          <a:graphicData uri="http://schemas.openxmlformats.org/drawingml/2006/chart">
            <c:chart xmlns:c="http://schemas.openxmlformats.org/drawingml/2006/chart" xmlns:r="http://schemas.openxmlformats.org/officeDocument/2006/relationships" r:id="rId2"/>
          </a:graphicData>
        </a:graphic>
      </p:graphicFrame>
      <p:sp>
        <p:nvSpPr>
          <p:cNvPr id="17" name="CaixaDeTexto 16">
            <a:extLst>
              <a:ext uri="{FF2B5EF4-FFF2-40B4-BE49-F238E27FC236}">
                <a16:creationId xmlns:a16="http://schemas.microsoft.com/office/drawing/2014/main" id="{036FF994-1C42-8B5D-BFB3-80591CB55591}"/>
              </a:ext>
            </a:extLst>
          </p:cNvPr>
          <p:cNvSpPr txBox="1"/>
          <p:nvPr/>
        </p:nvSpPr>
        <p:spPr>
          <a:xfrm>
            <a:off x="4780378" y="6293131"/>
            <a:ext cx="5550737"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pt-BR" sz="1400" b="0" i="0" u="none" strike="noStrike" cap="none" spc="0" normalizeH="0" baseline="0" dirty="0">
                <a:ln>
                  <a:noFill/>
                </a:ln>
                <a:solidFill>
                  <a:srgbClr val="000000"/>
                </a:solidFill>
                <a:effectLst/>
                <a:uFillTx/>
                <a:latin typeface="Corbel" panose="020B0503020204020204" pitchFamily="34" charset="0"/>
                <a:sym typeface="Helvetica"/>
              </a:rPr>
              <a:t>FONTE: </a:t>
            </a:r>
            <a:r>
              <a:rPr lang="pt-BR" sz="1400" dirty="0">
                <a:latin typeface="Corbel" panose="020B0503020204020204" pitchFamily="34" charset="0"/>
              </a:rPr>
              <a:t>IBPT, </a:t>
            </a:r>
            <a:r>
              <a:rPr lang="pt-BR" sz="1400" dirty="0" err="1">
                <a:latin typeface="Corbel" panose="020B0503020204020204" pitchFamily="34" charset="0"/>
              </a:rPr>
              <a:t>Empresômetro</a:t>
            </a:r>
            <a:r>
              <a:rPr lang="pt-BR" sz="1400" dirty="0">
                <a:latin typeface="Corbel" panose="020B0503020204020204" pitchFamily="34" charset="0"/>
              </a:rPr>
              <a:t> Market Map - </a:t>
            </a:r>
            <a:r>
              <a:rPr lang="pt-BR" sz="1400" dirty="0" err="1">
                <a:latin typeface="Corbel" panose="020B0503020204020204" pitchFamily="34" charset="0"/>
              </a:rPr>
              <a:t>Pricing</a:t>
            </a:r>
            <a:endParaRPr kumimoji="0" lang="pt-BR" sz="1400" b="0" i="0" u="none" strike="noStrike" cap="none" spc="0" normalizeH="0" baseline="0" dirty="0">
              <a:ln>
                <a:noFill/>
              </a:ln>
              <a:solidFill>
                <a:srgbClr val="000000"/>
              </a:solidFill>
              <a:effectLst/>
              <a:uFillTx/>
              <a:latin typeface="Corbel" panose="020B0503020204020204" pitchFamily="34" charset="0"/>
              <a:sym typeface="Helvetica"/>
            </a:endParaRPr>
          </a:p>
        </p:txBody>
      </p:sp>
    </p:spTree>
    <p:extLst>
      <p:ext uri="{BB962C8B-B14F-4D97-AF65-F5344CB8AC3E}">
        <p14:creationId xmlns:p14="http://schemas.microsoft.com/office/powerpoint/2010/main" val="235634369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TÓPICOS DESTAQUE…"/>
          <p:cNvSpPr txBox="1">
            <a:spLocks noGrp="1"/>
          </p:cNvSpPr>
          <p:nvPr>
            <p:ph type="title" idx="4294967295"/>
          </p:nvPr>
        </p:nvSpPr>
        <p:spPr>
          <a:xfrm>
            <a:off x="907542" y="1164609"/>
            <a:ext cx="3875473" cy="4989696"/>
          </a:xfrm>
          <a:prstGeom prst="rect">
            <a:avLst/>
          </a:prstGeom>
        </p:spPr>
        <p:txBody>
          <a:bodyPr lIns="91424" tIns="91424" rIns="91424" bIns="91424">
            <a:normAutofit fontScale="90000"/>
          </a:bodyPr>
          <a:lstStyle/>
          <a:p>
            <a:pPr algn="l">
              <a:lnSpc>
                <a:spcPct val="150000"/>
              </a:lnSpc>
              <a:buSzPct val="100000"/>
              <a:defRPr sz="2800" spc="196">
                <a:solidFill>
                  <a:srgbClr val="000000"/>
                </a:solidFill>
              </a:defRPr>
            </a:pPr>
            <a:r>
              <a:rPr lang="pt-BR" sz="3000" b="1" dirty="0">
                <a:solidFill>
                  <a:srgbClr val="003CB4"/>
                </a:solidFill>
              </a:rPr>
              <a:t>ARRECADAÇÃO - PIB</a:t>
            </a:r>
            <a:br>
              <a:rPr lang="pt-BR" sz="3300" b="1" dirty="0">
                <a:solidFill>
                  <a:srgbClr val="003CB4"/>
                </a:solidFill>
              </a:rPr>
            </a:br>
            <a:br>
              <a:rPr lang="pt-BR" sz="2800" b="1" dirty="0">
                <a:solidFill>
                  <a:srgbClr val="003CB4"/>
                </a:solidFill>
              </a:rPr>
            </a:br>
            <a:r>
              <a:rPr lang="pt-BR" sz="2800" b="1" dirty="0">
                <a:solidFill>
                  <a:srgbClr val="003CB4"/>
                </a:solidFill>
              </a:rPr>
              <a:t>2023: </a:t>
            </a:r>
            <a:r>
              <a:rPr lang="pt-BR" sz="2800" dirty="0">
                <a:solidFill>
                  <a:srgbClr val="003CB4"/>
                </a:solidFill>
              </a:rPr>
              <a:t>32,44% PIB</a:t>
            </a:r>
            <a:br>
              <a:rPr lang="pt-BR" sz="2800" dirty="0">
                <a:solidFill>
                  <a:srgbClr val="003CB4"/>
                </a:solidFill>
              </a:rPr>
            </a:br>
            <a:r>
              <a:rPr lang="pt-BR" sz="2800" dirty="0">
                <a:solidFill>
                  <a:srgbClr val="003CB4"/>
                </a:solidFill>
              </a:rPr>
              <a:t>	4,9% PIB (SN)</a:t>
            </a:r>
            <a:br>
              <a:rPr lang="pt-BR" sz="2800" dirty="0">
                <a:solidFill>
                  <a:srgbClr val="003CB4"/>
                </a:solidFill>
              </a:rPr>
            </a:br>
            <a:br>
              <a:rPr lang="pt-BR" sz="2800" dirty="0">
                <a:solidFill>
                  <a:srgbClr val="003CB4"/>
                </a:solidFill>
              </a:rPr>
            </a:br>
            <a:r>
              <a:rPr lang="pt-BR" sz="2800" b="1" dirty="0">
                <a:solidFill>
                  <a:srgbClr val="003CB4"/>
                </a:solidFill>
              </a:rPr>
              <a:t>Variação (2014/2023):</a:t>
            </a:r>
            <a:r>
              <a:rPr lang="pt-BR" sz="2800" dirty="0">
                <a:solidFill>
                  <a:srgbClr val="003CB4"/>
                </a:solidFill>
              </a:rPr>
              <a:t> </a:t>
            </a:r>
            <a:br>
              <a:rPr lang="pt-BR" sz="2800" dirty="0">
                <a:solidFill>
                  <a:srgbClr val="003CB4"/>
                </a:solidFill>
              </a:rPr>
            </a:br>
            <a:r>
              <a:rPr lang="pt-BR" sz="2800" dirty="0">
                <a:solidFill>
                  <a:srgbClr val="003CB4"/>
                </a:solidFill>
              </a:rPr>
              <a:t>2,56% Geral</a:t>
            </a:r>
            <a:br>
              <a:rPr lang="pt-BR" sz="2800" dirty="0">
                <a:solidFill>
                  <a:srgbClr val="003CB4"/>
                </a:solidFill>
              </a:rPr>
            </a:br>
            <a:r>
              <a:rPr lang="pt-BR" sz="2800" dirty="0">
                <a:solidFill>
                  <a:srgbClr val="003CB4"/>
                </a:solidFill>
              </a:rPr>
              <a:t>44,12% SN</a:t>
            </a:r>
          </a:p>
        </p:txBody>
      </p:sp>
      <p:sp>
        <p:nvSpPr>
          <p:cNvPr id="7" name="CaixaDeTexto 6">
            <a:extLst>
              <a:ext uri="{FF2B5EF4-FFF2-40B4-BE49-F238E27FC236}">
                <a16:creationId xmlns:a16="http://schemas.microsoft.com/office/drawing/2014/main" id="{71839EB3-C683-5936-5F8D-6901B249B68B}"/>
              </a:ext>
            </a:extLst>
          </p:cNvPr>
          <p:cNvSpPr txBox="1"/>
          <p:nvPr/>
        </p:nvSpPr>
        <p:spPr>
          <a:xfrm>
            <a:off x="4796599" y="6309826"/>
            <a:ext cx="6779340"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pt-BR" sz="1400" b="0" i="0" u="none" strike="noStrike" cap="none" spc="0" normalizeH="0" baseline="0" dirty="0">
                <a:ln>
                  <a:noFill/>
                </a:ln>
                <a:solidFill>
                  <a:srgbClr val="000000"/>
                </a:solidFill>
                <a:effectLst/>
                <a:uFillTx/>
                <a:latin typeface="Corbel" panose="020B0503020204020204" pitchFamily="34" charset="0"/>
                <a:sym typeface="Helvetica"/>
              </a:rPr>
              <a:t>FONTE: Dados Tesouro Nacional e Receita Federal, elaboração FecomercioSP </a:t>
            </a:r>
          </a:p>
        </p:txBody>
      </p:sp>
      <p:pic>
        <p:nvPicPr>
          <p:cNvPr id="3" name="Imagem 2">
            <a:extLst>
              <a:ext uri="{FF2B5EF4-FFF2-40B4-BE49-F238E27FC236}">
                <a16:creationId xmlns:a16="http://schemas.microsoft.com/office/drawing/2014/main" id="{DE4A079C-BF1C-3758-0630-A2E31F1D6949}"/>
              </a:ext>
            </a:extLst>
          </p:cNvPr>
          <p:cNvPicPr>
            <a:picLocks noChangeAspect="1"/>
          </p:cNvPicPr>
          <p:nvPr/>
        </p:nvPicPr>
        <p:blipFill>
          <a:blip r:embed="rId2"/>
          <a:stretch>
            <a:fillRect/>
          </a:stretch>
        </p:blipFill>
        <p:spPr>
          <a:xfrm>
            <a:off x="4783015" y="703695"/>
            <a:ext cx="6792924" cy="5450610"/>
          </a:xfrm>
          <a:prstGeom prst="rect">
            <a:avLst/>
          </a:prstGeom>
        </p:spPr>
      </p:pic>
    </p:spTree>
    <p:extLst>
      <p:ext uri="{BB962C8B-B14F-4D97-AF65-F5344CB8AC3E}">
        <p14:creationId xmlns:p14="http://schemas.microsoft.com/office/powerpoint/2010/main" val="332066062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TÓPICOS DESTAQUE…"/>
          <p:cNvSpPr txBox="1">
            <a:spLocks noGrp="1"/>
          </p:cNvSpPr>
          <p:nvPr>
            <p:ph type="title" idx="4294967295"/>
          </p:nvPr>
        </p:nvSpPr>
        <p:spPr>
          <a:xfrm>
            <a:off x="907542" y="1164609"/>
            <a:ext cx="3875473" cy="4989696"/>
          </a:xfrm>
          <a:prstGeom prst="rect">
            <a:avLst/>
          </a:prstGeom>
        </p:spPr>
        <p:txBody>
          <a:bodyPr lIns="91424" tIns="91424" rIns="91424" bIns="91424">
            <a:noAutofit/>
          </a:bodyPr>
          <a:lstStyle/>
          <a:p>
            <a:pPr algn="l">
              <a:lnSpc>
                <a:spcPct val="150000"/>
              </a:lnSpc>
              <a:buSzPct val="100000"/>
              <a:defRPr sz="2800" spc="196">
                <a:solidFill>
                  <a:srgbClr val="000000"/>
                </a:solidFill>
              </a:defRPr>
            </a:pPr>
            <a:r>
              <a:rPr lang="pt-BR" sz="2600" b="1" dirty="0">
                <a:solidFill>
                  <a:srgbClr val="003CB4"/>
                </a:solidFill>
              </a:rPr>
              <a:t>EMPREGOS FORMAIS</a:t>
            </a:r>
            <a:br>
              <a:rPr lang="pt-BR" sz="2600" b="1" dirty="0">
                <a:solidFill>
                  <a:srgbClr val="003CB4"/>
                </a:solidFill>
              </a:rPr>
            </a:br>
            <a:br>
              <a:rPr lang="pt-BR" sz="2500" b="1" dirty="0">
                <a:solidFill>
                  <a:srgbClr val="003CB4"/>
                </a:solidFill>
              </a:rPr>
            </a:br>
            <a:r>
              <a:rPr lang="pt-BR" sz="2500" b="1" dirty="0">
                <a:solidFill>
                  <a:srgbClr val="003CB4"/>
                </a:solidFill>
              </a:rPr>
              <a:t>2023: </a:t>
            </a:r>
            <a:r>
              <a:rPr lang="pt-BR" sz="2500" dirty="0">
                <a:solidFill>
                  <a:srgbClr val="003CB4"/>
                </a:solidFill>
              </a:rPr>
              <a:t>31,47 MI – 70,78%</a:t>
            </a:r>
            <a:br>
              <a:rPr lang="pt-BR" sz="2500" dirty="0">
                <a:solidFill>
                  <a:srgbClr val="003CB4"/>
                </a:solidFill>
              </a:rPr>
            </a:br>
            <a:r>
              <a:rPr lang="pt-BR" sz="2500" dirty="0">
                <a:solidFill>
                  <a:srgbClr val="003CB4"/>
                </a:solidFill>
              </a:rPr>
              <a:t>12,99 MI(SN) – 29,22%</a:t>
            </a:r>
            <a:br>
              <a:rPr lang="pt-BR" sz="2500" dirty="0">
                <a:solidFill>
                  <a:srgbClr val="003CB4"/>
                </a:solidFill>
              </a:rPr>
            </a:br>
            <a:br>
              <a:rPr lang="pt-BR" sz="2500" dirty="0">
                <a:solidFill>
                  <a:srgbClr val="003CB4"/>
                </a:solidFill>
              </a:rPr>
            </a:br>
            <a:r>
              <a:rPr lang="pt-BR" sz="2500" b="1" dirty="0">
                <a:solidFill>
                  <a:srgbClr val="003CB4"/>
                </a:solidFill>
              </a:rPr>
              <a:t>Variação (2014/2022):</a:t>
            </a:r>
            <a:r>
              <a:rPr lang="pt-BR" sz="2500" dirty="0">
                <a:solidFill>
                  <a:srgbClr val="003CB4"/>
                </a:solidFill>
              </a:rPr>
              <a:t> </a:t>
            </a:r>
            <a:br>
              <a:rPr lang="pt-BR" sz="2500" dirty="0">
                <a:solidFill>
                  <a:srgbClr val="003CB4"/>
                </a:solidFill>
              </a:rPr>
            </a:br>
            <a:r>
              <a:rPr lang="pt-BR" sz="2500" dirty="0">
                <a:solidFill>
                  <a:srgbClr val="003CB4"/>
                </a:solidFill>
              </a:rPr>
              <a:t>5,12% Geral</a:t>
            </a:r>
            <a:br>
              <a:rPr lang="pt-BR" sz="2500" dirty="0">
                <a:solidFill>
                  <a:srgbClr val="003CB4"/>
                </a:solidFill>
              </a:rPr>
            </a:br>
            <a:r>
              <a:rPr lang="pt-BR" sz="2500" dirty="0">
                <a:solidFill>
                  <a:srgbClr val="003CB4"/>
                </a:solidFill>
              </a:rPr>
              <a:t>11,26% SN</a:t>
            </a:r>
            <a:endParaRPr sz="2500" dirty="0">
              <a:solidFill>
                <a:srgbClr val="003CB4"/>
              </a:solidFill>
            </a:endParaRPr>
          </a:p>
        </p:txBody>
      </p:sp>
      <p:sp>
        <p:nvSpPr>
          <p:cNvPr id="7" name="CaixaDeTexto 6">
            <a:extLst>
              <a:ext uri="{FF2B5EF4-FFF2-40B4-BE49-F238E27FC236}">
                <a16:creationId xmlns:a16="http://schemas.microsoft.com/office/drawing/2014/main" id="{71839EB3-C683-5936-5F8D-6901B249B68B}"/>
              </a:ext>
            </a:extLst>
          </p:cNvPr>
          <p:cNvSpPr txBox="1"/>
          <p:nvPr/>
        </p:nvSpPr>
        <p:spPr>
          <a:xfrm>
            <a:off x="4894087" y="5676780"/>
            <a:ext cx="6779340"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pt-BR" sz="1400" b="0" i="0" u="none" strike="noStrike" cap="none" spc="0" normalizeH="0" baseline="0" dirty="0">
                <a:ln>
                  <a:noFill/>
                </a:ln>
                <a:solidFill>
                  <a:srgbClr val="000000"/>
                </a:solidFill>
                <a:effectLst/>
                <a:uFillTx/>
                <a:latin typeface="Corbel" panose="020B0503020204020204" pitchFamily="34" charset="0"/>
                <a:sym typeface="Helvetica"/>
              </a:rPr>
              <a:t>FONTE: RAIS, elaboração FecomercioSP</a:t>
            </a:r>
          </a:p>
          <a:p>
            <a:pPr marL="0" marR="0" indent="0" algn="l" defTabSz="457200" rtl="0" fontAlgn="auto" latinLnBrk="0" hangingPunct="0">
              <a:lnSpc>
                <a:spcPct val="100000"/>
              </a:lnSpc>
              <a:spcBef>
                <a:spcPts val="0"/>
              </a:spcBef>
              <a:spcAft>
                <a:spcPts val="0"/>
              </a:spcAft>
              <a:buClrTx/>
              <a:buSzTx/>
              <a:buFontTx/>
              <a:buNone/>
              <a:tabLst/>
            </a:pPr>
            <a:r>
              <a:rPr lang="pt-BR" sz="1400" dirty="0">
                <a:latin typeface="Corbel" panose="020B0503020204020204" pitchFamily="34" charset="0"/>
              </a:rPr>
              <a:t>(*) RAIS 2022 passou por aperfeiçoamento metodológico na coleta de dados</a:t>
            </a:r>
          </a:p>
          <a:p>
            <a:pPr marL="0" marR="0" indent="0" algn="l" defTabSz="457200" rtl="0" fontAlgn="auto" latinLnBrk="0" hangingPunct="0">
              <a:lnSpc>
                <a:spcPct val="100000"/>
              </a:lnSpc>
              <a:spcBef>
                <a:spcPts val="0"/>
              </a:spcBef>
              <a:spcAft>
                <a:spcPts val="0"/>
              </a:spcAft>
              <a:buClrTx/>
              <a:buSzTx/>
              <a:buFontTx/>
              <a:buNone/>
              <a:tabLst/>
            </a:pPr>
            <a:r>
              <a:rPr kumimoji="0" lang="pt-BR" sz="1400" b="0" i="0" u="none" strike="noStrike" cap="none" spc="0" normalizeH="0" baseline="0" dirty="0">
                <a:ln>
                  <a:noFill/>
                </a:ln>
                <a:solidFill>
                  <a:srgbClr val="000000"/>
                </a:solidFill>
                <a:effectLst/>
                <a:uFillTx/>
                <a:latin typeface="Corbel" panose="020B0503020204020204" pitchFamily="34" charset="0"/>
                <a:sym typeface="Helvetica"/>
              </a:rPr>
              <a:t>(**) RAIS 2023 foi divulgado apenas dados do setor privado (parcial) </a:t>
            </a:r>
          </a:p>
        </p:txBody>
      </p:sp>
      <p:pic>
        <p:nvPicPr>
          <p:cNvPr id="10" name="Imagem 9">
            <a:extLst>
              <a:ext uri="{FF2B5EF4-FFF2-40B4-BE49-F238E27FC236}">
                <a16:creationId xmlns:a16="http://schemas.microsoft.com/office/drawing/2014/main" id="{24B969A8-C306-83C1-A0C8-A44B11C800B0}"/>
              </a:ext>
            </a:extLst>
          </p:cNvPr>
          <p:cNvPicPr>
            <a:picLocks noChangeAspect="1"/>
          </p:cNvPicPr>
          <p:nvPr/>
        </p:nvPicPr>
        <p:blipFill>
          <a:blip r:embed="rId3"/>
          <a:stretch>
            <a:fillRect/>
          </a:stretch>
        </p:blipFill>
        <p:spPr>
          <a:xfrm>
            <a:off x="4697956" y="703695"/>
            <a:ext cx="6975471" cy="4792575"/>
          </a:xfrm>
          <a:prstGeom prst="rect">
            <a:avLst/>
          </a:prstGeom>
        </p:spPr>
      </p:pic>
    </p:spTree>
    <p:extLst>
      <p:ext uri="{BB962C8B-B14F-4D97-AF65-F5344CB8AC3E}">
        <p14:creationId xmlns:p14="http://schemas.microsoft.com/office/powerpoint/2010/main" val="261406392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13" name="LOREM IPSUM…"/>
          <p:cNvSpPr txBox="1">
            <a:spLocks noGrp="1"/>
          </p:cNvSpPr>
          <p:nvPr>
            <p:ph type="body" sz="quarter" idx="4294967295"/>
          </p:nvPr>
        </p:nvSpPr>
        <p:spPr>
          <a:xfrm>
            <a:off x="973448" y="1181218"/>
            <a:ext cx="2817380" cy="4948907"/>
          </a:xfrm>
          <a:prstGeom prst="rect">
            <a:avLst/>
          </a:prstGeom>
        </p:spPr>
        <p:txBody>
          <a:bodyPr lIns="91424" tIns="91424" rIns="91424" bIns="91424">
            <a:normAutofit/>
          </a:bodyPr>
          <a:lstStyle/>
          <a:p>
            <a:pPr marL="0" indent="0">
              <a:spcBef>
                <a:spcPts val="0"/>
              </a:spcBef>
              <a:buClr>
                <a:srgbClr val="ADADAD"/>
              </a:buClr>
              <a:buSzTx/>
              <a:buNone/>
              <a:defRPr sz="2000" b="1"/>
            </a:pPr>
            <a:r>
              <a:rPr lang="pt-BR" dirty="0"/>
              <a:t>CONSTITUIÇÃO 1988</a:t>
            </a:r>
            <a:endParaRPr dirty="0"/>
          </a:p>
          <a:p>
            <a:pPr marL="0" indent="0">
              <a:spcBef>
                <a:spcPts val="0"/>
              </a:spcBef>
              <a:buClr>
                <a:srgbClr val="ADADAD"/>
              </a:buClr>
              <a:buSzTx/>
              <a:buNone/>
            </a:pPr>
            <a:endParaRPr lang="pt-BR" dirty="0"/>
          </a:p>
          <a:p>
            <a:pPr marL="0" indent="0">
              <a:spcBef>
                <a:spcPts val="0"/>
              </a:spcBef>
              <a:buClr>
                <a:srgbClr val="ADADAD"/>
              </a:buClr>
              <a:buSzTx/>
              <a:buNone/>
            </a:pPr>
            <a:r>
              <a:rPr lang="pt-BR" dirty="0"/>
              <a:t>Tratamento </a:t>
            </a:r>
            <a:r>
              <a:rPr lang="pt-BR" b="1" dirty="0"/>
              <a:t>diferenciado e favorecido</a:t>
            </a:r>
            <a:r>
              <a:rPr lang="pt-BR" dirty="0"/>
              <a:t> destinado as microempresas (ME) e pequenas empresas (EPP)</a:t>
            </a:r>
            <a:r>
              <a:rPr dirty="0"/>
              <a:t> </a:t>
            </a:r>
          </a:p>
        </p:txBody>
      </p:sp>
      <p:sp>
        <p:nvSpPr>
          <p:cNvPr id="214" name="LOREM IPSUM…"/>
          <p:cNvSpPr txBox="1"/>
          <p:nvPr/>
        </p:nvSpPr>
        <p:spPr>
          <a:xfrm>
            <a:off x="8382327" y="1181218"/>
            <a:ext cx="2817380" cy="49489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ormAutofit/>
          </a:bodyPr>
          <a:lstStyle/>
          <a:p>
            <a:pPr defTabSz="914400">
              <a:lnSpc>
                <a:spcPct val="150000"/>
              </a:lnSpc>
              <a:buClr>
                <a:srgbClr val="ADADAD"/>
              </a:buClr>
              <a:buFont typeface="Arial"/>
              <a:defRPr sz="2000" b="1">
                <a:solidFill>
                  <a:srgbClr val="E1E0DB"/>
                </a:solidFill>
                <a:latin typeface="Corbel"/>
                <a:ea typeface="Corbel"/>
                <a:cs typeface="Corbel"/>
                <a:sym typeface="Corbel"/>
              </a:defRPr>
            </a:pPr>
            <a:r>
              <a:rPr lang="pt-BR" dirty="0"/>
              <a:t>LC 123/2006</a:t>
            </a:r>
            <a:endParaRPr dirty="0"/>
          </a:p>
          <a:p>
            <a:pPr defTabSz="914400">
              <a:lnSpc>
                <a:spcPct val="150000"/>
              </a:lnSpc>
              <a:buClr>
                <a:srgbClr val="ADADAD"/>
              </a:buClr>
              <a:buFont typeface="Arial"/>
              <a:defRPr sz="1600">
                <a:solidFill>
                  <a:srgbClr val="E1E0DB"/>
                </a:solidFill>
                <a:latin typeface="Corbel"/>
                <a:ea typeface="Corbel"/>
                <a:cs typeface="Corbel"/>
                <a:sym typeface="Corbel"/>
              </a:defRPr>
            </a:pPr>
            <a:endParaRPr lang="pt-BR" b="1" dirty="0"/>
          </a:p>
          <a:p>
            <a:pPr defTabSz="914400">
              <a:lnSpc>
                <a:spcPct val="150000"/>
              </a:lnSpc>
              <a:buClr>
                <a:srgbClr val="ADADAD"/>
              </a:buClr>
              <a:buFont typeface="Arial"/>
              <a:defRPr sz="1600">
                <a:solidFill>
                  <a:srgbClr val="E1E0DB"/>
                </a:solidFill>
                <a:latin typeface="Corbel"/>
                <a:ea typeface="Corbel"/>
                <a:cs typeface="Corbel"/>
                <a:sym typeface="Corbel"/>
              </a:defRPr>
            </a:pPr>
            <a:r>
              <a:rPr lang="pt-BR" b="1" dirty="0"/>
              <a:t>Simples Nacional</a:t>
            </a:r>
          </a:p>
          <a:p>
            <a:pPr marL="285750" indent="-285750" defTabSz="914400">
              <a:lnSpc>
                <a:spcPct val="150000"/>
              </a:lnSpc>
              <a:buClr>
                <a:srgbClr val="ADADAD"/>
              </a:buClr>
              <a:buFont typeface="Wingdings" panose="05000000000000000000" pitchFamily="2" charset="2"/>
              <a:buChar char="v"/>
              <a:defRPr sz="1600">
                <a:solidFill>
                  <a:srgbClr val="E1E0DB"/>
                </a:solidFill>
                <a:latin typeface="Corbel"/>
                <a:ea typeface="Corbel"/>
                <a:cs typeface="Corbel"/>
                <a:sym typeface="Corbel"/>
              </a:defRPr>
            </a:pPr>
            <a:r>
              <a:rPr lang="pt-BR" dirty="0"/>
              <a:t>Regime Especial Unificado de Arrecadação de Tributos e Contribuições devidos pelas Microempresas e Empresas de Pequeno Porte</a:t>
            </a:r>
          </a:p>
          <a:p>
            <a:pPr marL="285750" indent="-285750" defTabSz="914400">
              <a:lnSpc>
                <a:spcPct val="150000"/>
              </a:lnSpc>
              <a:buClr>
                <a:srgbClr val="ADADAD"/>
              </a:buClr>
              <a:buFont typeface="Wingdings" panose="05000000000000000000" pitchFamily="2" charset="2"/>
              <a:buChar char="v"/>
              <a:defRPr sz="1600">
                <a:solidFill>
                  <a:srgbClr val="E1E0DB"/>
                </a:solidFill>
                <a:latin typeface="Corbel"/>
                <a:ea typeface="Corbel"/>
                <a:cs typeface="Corbel"/>
                <a:sym typeface="Corbel"/>
              </a:defRPr>
            </a:pPr>
            <a:r>
              <a:rPr lang="pt-BR" dirty="0"/>
              <a:t>Unificação dos tributos federais, estaduais e municipais</a:t>
            </a:r>
            <a:endParaRPr dirty="0"/>
          </a:p>
        </p:txBody>
      </p:sp>
      <p:sp>
        <p:nvSpPr>
          <p:cNvPr id="215" name="LOREM IPSUM…"/>
          <p:cNvSpPr txBox="1"/>
          <p:nvPr/>
        </p:nvSpPr>
        <p:spPr>
          <a:xfrm>
            <a:off x="4677888" y="1181218"/>
            <a:ext cx="2817379" cy="49489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ormAutofit/>
          </a:bodyPr>
          <a:lstStyle/>
          <a:p>
            <a:pPr defTabSz="914400">
              <a:lnSpc>
                <a:spcPct val="150000"/>
              </a:lnSpc>
              <a:buClr>
                <a:srgbClr val="ADADAD"/>
              </a:buClr>
              <a:buFont typeface="Arial"/>
              <a:defRPr sz="2000" b="1">
                <a:solidFill>
                  <a:srgbClr val="E1E0DB"/>
                </a:solidFill>
                <a:latin typeface="Corbel"/>
                <a:ea typeface="Corbel"/>
                <a:cs typeface="Corbel"/>
                <a:sym typeface="Corbel"/>
              </a:defRPr>
            </a:pPr>
            <a:r>
              <a:rPr lang="pt-BR" dirty="0" err="1"/>
              <a:t>LEi</a:t>
            </a:r>
            <a:r>
              <a:rPr lang="pt-BR" dirty="0"/>
              <a:t> 9.317/1996 </a:t>
            </a:r>
          </a:p>
          <a:p>
            <a:pPr defTabSz="914400">
              <a:lnSpc>
                <a:spcPct val="150000"/>
              </a:lnSpc>
              <a:buClr>
                <a:srgbClr val="ADADAD"/>
              </a:buClr>
              <a:buFont typeface="Arial"/>
              <a:defRPr sz="1600">
                <a:solidFill>
                  <a:srgbClr val="E1E0DB"/>
                </a:solidFill>
                <a:latin typeface="Corbel"/>
                <a:ea typeface="Corbel"/>
                <a:cs typeface="Corbel"/>
                <a:sym typeface="Corbel"/>
              </a:defRPr>
            </a:pPr>
            <a:endParaRPr lang="pt-BR" b="1" dirty="0"/>
          </a:p>
          <a:p>
            <a:pPr defTabSz="914400">
              <a:lnSpc>
                <a:spcPct val="150000"/>
              </a:lnSpc>
              <a:buClr>
                <a:srgbClr val="ADADAD"/>
              </a:buClr>
              <a:buFont typeface="Arial"/>
              <a:defRPr sz="1600">
                <a:solidFill>
                  <a:srgbClr val="E1E0DB"/>
                </a:solidFill>
                <a:latin typeface="Corbel"/>
                <a:ea typeface="Corbel"/>
                <a:cs typeface="Corbel"/>
                <a:sym typeface="Corbel"/>
              </a:defRPr>
            </a:pPr>
            <a:r>
              <a:rPr lang="pt-BR" b="1" dirty="0"/>
              <a:t>SIMPLES (Federal)</a:t>
            </a:r>
          </a:p>
          <a:p>
            <a:pPr marL="285750" indent="-285750" defTabSz="914400">
              <a:lnSpc>
                <a:spcPct val="150000"/>
              </a:lnSpc>
              <a:buClr>
                <a:srgbClr val="ADADAD"/>
              </a:buClr>
              <a:buFont typeface="Wingdings" panose="05000000000000000000" pitchFamily="2" charset="2"/>
              <a:buChar char="v"/>
              <a:defRPr sz="1600">
                <a:solidFill>
                  <a:srgbClr val="E1E0DB"/>
                </a:solidFill>
                <a:latin typeface="Corbel"/>
                <a:ea typeface="Corbel"/>
                <a:cs typeface="Corbel"/>
                <a:sym typeface="Corbel"/>
              </a:defRPr>
            </a:pPr>
            <a:r>
              <a:rPr lang="pt-BR" dirty="0"/>
              <a:t>Sistema Integrado de Pagamento de Impostos e Contribuições das ME/EPP </a:t>
            </a:r>
          </a:p>
          <a:p>
            <a:pPr marL="285750" indent="-285750" defTabSz="914400">
              <a:lnSpc>
                <a:spcPct val="150000"/>
              </a:lnSpc>
              <a:buClr>
                <a:srgbClr val="ADADAD"/>
              </a:buClr>
              <a:buFont typeface="Wingdings" panose="05000000000000000000" pitchFamily="2" charset="2"/>
              <a:buChar char="v"/>
              <a:defRPr sz="1600">
                <a:solidFill>
                  <a:srgbClr val="E1E0DB"/>
                </a:solidFill>
                <a:latin typeface="Corbel"/>
                <a:ea typeface="Corbel"/>
                <a:cs typeface="Corbel"/>
                <a:sym typeface="Corbel"/>
              </a:defRPr>
            </a:pPr>
            <a:r>
              <a:rPr lang="pt-BR" dirty="0"/>
              <a:t>Unificação dos tributos federais </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Lorem ipsum dolor sit amet, consectetur adipiscing elit, sed do eiusmod tempor incididunt ut labore et dolore magna aliqua. Ut enim ad minim veniam, quis nostrud exercitation ullamco laboris nisi ut aliquip ex ea commodo consequat.…"/>
          <p:cNvSpPr txBox="1">
            <a:spLocks noGrp="1"/>
          </p:cNvSpPr>
          <p:nvPr>
            <p:ph type="body" idx="4294967295"/>
          </p:nvPr>
        </p:nvSpPr>
        <p:spPr>
          <a:xfrm>
            <a:off x="4107026" y="1158769"/>
            <a:ext cx="7076346" cy="5143953"/>
          </a:xfrm>
          <a:prstGeom prst="rect">
            <a:avLst/>
          </a:prstGeom>
        </p:spPr>
        <p:txBody>
          <a:bodyPr lIns="91424" tIns="91424" rIns="91424" bIns="91424">
            <a:normAutofit lnSpcReduction="10000"/>
          </a:bodyPr>
          <a:lstStyle/>
          <a:p>
            <a:pPr marL="0" indent="0" algn="just">
              <a:lnSpc>
                <a:spcPct val="100000"/>
              </a:lnSpc>
              <a:buSzTx/>
              <a:buNone/>
              <a:defRPr>
                <a:solidFill>
                  <a:srgbClr val="000000"/>
                </a:solidFill>
              </a:defRPr>
            </a:pPr>
            <a:r>
              <a:rPr lang="pt-BR" sz="1600" b="1" dirty="0">
                <a:solidFill>
                  <a:schemeClr val="tx1"/>
                </a:solidFill>
              </a:rPr>
              <a:t>SISTEMA HÍBRIDO: </a:t>
            </a:r>
          </a:p>
          <a:p>
            <a:pPr algn="just">
              <a:lnSpc>
                <a:spcPct val="100000"/>
              </a:lnSpc>
              <a:buSzTx/>
              <a:defRPr>
                <a:solidFill>
                  <a:srgbClr val="000000"/>
                </a:solidFill>
              </a:defRPr>
            </a:pPr>
            <a:r>
              <a:rPr lang="pt-BR" sz="1600" dirty="0">
                <a:solidFill>
                  <a:schemeClr val="tx1"/>
                </a:solidFill>
              </a:rPr>
              <a:t>manutenção integral no Simples Nacional</a:t>
            </a:r>
          </a:p>
          <a:p>
            <a:pPr algn="just">
              <a:lnSpc>
                <a:spcPct val="100000"/>
              </a:lnSpc>
              <a:buSzTx/>
              <a:defRPr>
                <a:solidFill>
                  <a:srgbClr val="000000"/>
                </a:solidFill>
              </a:defRPr>
            </a:pPr>
            <a:r>
              <a:rPr lang="pt-BR" sz="1600" dirty="0">
                <a:solidFill>
                  <a:schemeClr val="tx1"/>
                </a:solidFill>
              </a:rPr>
              <a:t>exclusão do IBS/CBS do regime único (</a:t>
            </a:r>
            <a:r>
              <a:rPr lang="pt-BR" sz="1600" b="1" dirty="0">
                <a:solidFill>
                  <a:srgbClr val="FF0000"/>
                </a:solidFill>
              </a:rPr>
              <a:t>opção irretratável</a:t>
            </a:r>
            <a:r>
              <a:rPr lang="pt-BR" sz="1600" dirty="0">
                <a:solidFill>
                  <a:schemeClr val="tx1"/>
                </a:solidFill>
              </a:rPr>
              <a:t>)</a:t>
            </a:r>
          </a:p>
          <a:p>
            <a:pPr algn="just">
              <a:lnSpc>
                <a:spcPct val="100000"/>
              </a:lnSpc>
              <a:buSzTx/>
              <a:defRPr>
                <a:solidFill>
                  <a:srgbClr val="000000"/>
                </a:solidFill>
              </a:defRPr>
            </a:pPr>
            <a:endParaRPr lang="pt-BR" sz="1600" dirty="0">
              <a:solidFill>
                <a:schemeClr val="tx1"/>
              </a:solidFill>
            </a:endParaRPr>
          </a:p>
          <a:p>
            <a:pPr marL="0" indent="0" algn="just">
              <a:lnSpc>
                <a:spcPct val="100000"/>
              </a:lnSpc>
              <a:buSzTx/>
              <a:buNone/>
              <a:defRPr>
                <a:solidFill>
                  <a:srgbClr val="000000"/>
                </a:solidFill>
              </a:defRPr>
            </a:pPr>
            <a:r>
              <a:rPr lang="pt-BR" sz="1600" b="1" dirty="0">
                <a:solidFill>
                  <a:schemeClr val="tx1"/>
                </a:solidFill>
              </a:rPr>
              <a:t>SIMPLES NACIONAL:</a:t>
            </a:r>
          </a:p>
          <a:p>
            <a:pPr algn="just">
              <a:lnSpc>
                <a:spcPct val="100000"/>
              </a:lnSpc>
              <a:buSzTx/>
              <a:defRPr>
                <a:solidFill>
                  <a:srgbClr val="000000"/>
                </a:solidFill>
              </a:defRPr>
            </a:pPr>
            <a:r>
              <a:rPr lang="pt-BR" sz="1600" dirty="0">
                <a:solidFill>
                  <a:schemeClr val="tx1"/>
                </a:solidFill>
              </a:rPr>
              <a:t>não apropria crédito IBS/CBS</a:t>
            </a:r>
          </a:p>
          <a:p>
            <a:pPr algn="just">
              <a:lnSpc>
                <a:spcPct val="100000"/>
              </a:lnSpc>
              <a:buSzTx/>
              <a:defRPr>
                <a:solidFill>
                  <a:srgbClr val="000000"/>
                </a:solidFill>
              </a:defRPr>
            </a:pPr>
            <a:r>
              <a:rPr lang="pt-BR" sz="1600" dirty="0">
                <a:solidFill>
                  <a:schemeClr val="tx1"/>
                </a:solidFill>
              </a:rPr>
              <a:t>transferência de crédito IBS/CBS correspondente ao </a:t>
            </a:r>
            <a:r>
              <a:rPr lang="pt-BR" sz="1600" b="1" dirty="0">
                <a:solidFill>
                  <a:srgbClr val="FF0000"/>
                </a:solidFill>
              </a:rPr>
              <a:t>valor pago</a:t>
            </a:r>
            <a:r>
              <a:rPr lang="pt-BR" sz="1600" dirty="0">
                <a:solidFill>
                  <a:schemeClr val="tx1"/>
                </a:solidFill>
              </a:rPr>
              <a:t> e devido no regime único</a:t>
            </a:r>
          </a:p>
          <a:p>
            <a:pPr marL="0" indent="0" algn="just">
              <a:lnSpc>
                <a:spcPct val="100000"/>
              </a:lnSpc>
              <a:buSzTx/>
              <a:buNone/>
              <a:defRPr>
                <a:solidFill>
                  <a:srgbClr val="000000"/>
                </a:solidFill>
              </a:defRPr>
            </a:pPr>
            <a:endParaRPr lang="pt-BR" sz="1600" dirty="0">
              <a:solidFill>
                <a:schemeClr val="tx1"/>
              </a:solidFill>
            </a:endParaRPr>
          </a:p>
          <a:p>
            <a:pPr marL="0" indent="0" algn="just">
              <a:lnSpc>
                <a:spcPct val="100000"/>
              </a:lnSpc>
              <a:buSzTx/>
              <a:buNone/>
              <a:defRPr>
                <a:solidFill>
                  <a:srgbClr val="000000"/>
                </a:solidFill>
              </a:defRPr>
            </a:pPr>
            <a:r>
              <a:rPr lang="pt-BR" b="1" dirty="0">
                <a:solidFill>
                  <a:schemeClr val="tx1"/>
                </a:solidFill>
              </a:rPr>
              <a:t>MICROEMPREENDEDOR INDIVIDUAL (MEI)</a:t>
            </a:r>
            <a:r>
              <a:rPr lang="pt-BR" dirty="0">
                <a:solidFill>
                  <a:schemeClr val="tx1"/>
                </a:solidFill>
              </a:rPr>
              <a:t>: R$ 3,00 IBS/CBS</a:t>
            </a:r>
          </a:p>
          <a:p>
            <a:pPr marL="0" indent="0" algn="just">
              <a:lnSpc>
                <a:spcPct val="100000"/>
              </a:lnSpc>
              <a:buSzTx/>
              <a:buNone/>
              <a:defRPr>
                <a:solidFill>
                  <a:srgbClr val="000000"/>
                </a:solidFill>
              </a:defRPr>
            </a:pPr>
            <a:endParaRPr lang="pt-BR" dirty="0">
              <a:solidFill>
                <a:schemeClr val="tx1"/>
              </a:solidFill>
            </a:endParaRPr>
          </a:p>
          <a:p>
            <a:pPr marL="0" indent="0" algn="just">
              <a:lnSpc>
                <a:spcPct val="100000"/>
              </a:lnSpc>
              <a:buSzTx/>
              <a:buNone/>
              <a:defRPr>
                <a:solidFill>
                  <a:srgbClr val="000000"/>
                </a:solidFill>
              </a:defRPr>
            </a:pPr>
            <a:r>
              <a:rPr lang="pt-BR" sz="1600" b="1" dirty="0">
                <a:solidFill>
                  <a:schemeClr val="tx1"/>
                </a:solidFill>
              </a:rPr>
              <a:t>NANOEMPREENDEDOR:</a:t>
            </a:r>
            <a:r>
              <a:rPr lang="pt-BR" sz="1600" dirty="0">
                <a:solidFill>
                  <a:schemeClr val="tx1"/>
                </a:solidFill>
              </a:rPr>
              <a:t> receita 50% MEI, não é contribuinte IBS/CBS</a:t>
            </a:r>
          </a:p>
          <a:p>
            <a:pPr marL="0" indent="0" algn="just">
              <a:lnSpc>
                <a:spcPct val="100000"/>
              </a:lnSpc>
              <a:buSzTx/>
              <a:buNone/>
              <a:defRPr>
                <a:solidFill>
                  <a:srgbClr val="000000"/>
                </a:solidFill>
              </a:defRPr>
            </a:pPr>
            <a:endParaRPr lang="pt-BR" sz="1100" dirty="0">
              <a:solidFill>
                <a:schemeClr val="tx1"/>
              </a:solidFill>
            </a:endParaRPr>
          </a:p>
          <a:p>
            <a:pPr marL="0" indent="0" algn="just">
              <a:lnSpc>
                <a:spcPct val="100000"/>
              </a:lnSpc>
              <a:buSzTx/>
              <a:buNone/>
              <a:defRPr>
                <a:solidFill>
                  <a:srgbClr val="000000"/>
                </a:solidFill>
              </a:defRPr>
            </a:pPr>
            <a:r>
              <a:rPr lang="pt-BR" sz="1100" b="1" dirty="0">
                <a:solidFill>
                  <a:schemeClr val="tx1"/>
                </a:solidFill>
              </a:rPr>
              <a:t>MEI:</a:t>
            </a:r>
            <a:r>
              <a:rPr lang="pt-BR" sz="1100" dirty="0">
                <a:solidFill>
                  <a:schemeClr val="tx1"/>
                </a:solidFill>
              </a:rPr>
              <a:t> receita bruta anual R$ 81 mil</a:t>
            </a:r>
          </a:p>
          <a:p>
            <a:pPr marL="0" indent="0" algn="just">
              <a:lnSpc>
                <a:spcPct val="100000"/>
              </a:lnSpc>
              <a:buSzTx/>
              <a:buNone/>
              <a:defRPr>
                <a:solidFill>
                  <a:srgbClr val="000000"/>
                </a:solidFill>
              </a:defRPr>
            </a:pPr>
            <a:endParaRPr lang="pt-BR" sz="1600" b="1" dirty="0">
              <a:solidFill>
                <a:schemeClr val="tx1"/>
              </a:solidFill>
            </a:endParaRPr>
          </a:p>
        </p:txBody>
      </p:sp>
      <p:sp>
        <p:nvSpPr>
          <p:cNvPr id="140" name="TextBox 1"/>
          <p:cNvSpPr txBox="1"/>
          <p:nvPr/>
        </p:nvSpPr>
        <p:spPr>
          <a:xfrm>
            <a:off x="1006082" y="1254296"/>
            <a:ext cx="2288263" cy="18739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defTabSz="914400">
              <a:lnSpc>
                <a:spcPct val="115000"/>
              </a:lnSpc>
              <a:defRPr sz="3600" cap="all">
                <a:solidFill>
                  <a:srgbClr val="102EAD"/>
                </a:solidFill>
                <a:latin typeface="Corbel"/>
                <a:ea typeface="Corbel"/>
                <a:cs typeface="Corbel"/>
                <a:sym typeface="Corbel"/>
              </a:defRPr>
            </a:pPr>
            <a:r>
              <a:rPr lang="pt-BR" b="1" dirty="0"/>
              <a:t>Simples</a:t>
            </a:r>
          </a:p>
          <a:p>
            <a:pPr defTabSz="914400">
              <a:lnSpc>
                <a:spcPct val="115000"/>
              </a:lnSpc>
              <a:defRPr sz="3600" cap="all">
                <a:solidFill>
                  <a:srgbClr val="102EAD"/>
                </a:solidFill>
                <a:latin typeface="Corbel"/>
                <a:ea typeface="Corbel"/>
                <a:cs typeface="Corbel"/>
                <a:sym typeface="Corbel"/>
              </a:defRPr>
            </a:pPr>
            <a:r>
              <a:rPr lang="pt-BR" b="1" dirty="0"/>
              <a:t>Nacional</a:t>
            </a:r>
          </a:p>
          <a:p>
            <a:pPr defTabSz="914400">
              <a:lnSpc>
                <a:spcPct val="115000"/>
              </a:lnSpc>
              <a:defRPr sz="3600" cap="all">
                <a:solidFill>
                  <a:srgbClr val="102EAD"/>
                </a:solidFill>
                <a:latin typeface="Corbel"/>
                <a:ea typeface="Corbel"/>
                <a:cs typeface="Corbel"/>
                <a:sym typeface="Corbel"/>
              </a:defRPr>
            </a:pPr>
            <a:r>
              <a:rPr lang="pt-BR" b="1" dirty="0" err="1"/>
              <a:t>Plp</a:t>
            </a:r>
            <a:r>
              <a:rPr lang="pt-BR" b="1" dirty="0"/>
              <a:t> 68/24</a:t>
            </a:r>
            <a:endParaRPr b="1" dirty="0"/>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LOREM IPSUM…"/>
          <p:cNvSpPr txBox="1">
            <a:spLocks noGrp="1"/>
          </p:cNvSpPr>
          <p:nvPr>
            <p:ph type="body" sz="quarter" idx="4294967295"/>
          </p:nvPr>
        </p:nvSpPr>
        <p:spPr>
          <a:xfrm>
            <a:off x="973447" y="1181218"/>
            <a:ext cx="4264377" cy="4948907"/>
          </a:xfrm>
          <a:prstGeom prst="rect">
            <a:avLst/>
          </a:prstGeom>
        </p:spPr>
        <p:txBody>
          <a:bodyPr lIns="91424" tIns="91424" rIns="91424" bIns="91424">
            <a:normAutofit/>
          </a:bodyPr>
          <a:lstStyle/>
          <a:p>
            <a:pPr marL="0" indent="0">
              <a:spcBef>
                <a:spcPts val="0"/>
              </a:spcBef>
              <a:buClr>
                <a:srgbClr val="ADADAD"/>
              </a:buClr>
              <a:buSzTx/>
              <a:buNone/>
              <a:defRPr sz="2000" b="1">
                <a:solidFill>
                  <a:srgbClr val="000000"/>
                </a:solidFill>
              </a:defRPr>
            </a:pPr>
            <a:r>
              <a:rPr lang="pt-BR" sz="2500" dirty="0"/>
              <a:t>REGRA ATUAL</a:t>
            </a:r>
          </a:p>
          <a:p>
            <a:pPr marL="0" indent="0">
              <a:spcBef>
                <a:spcPts val="0"/>
              </a:spcBef>
              <a:buClr>
                <a:srgbClr val="ADADAD"/>
              </a:buClr>
              <a:buSzTx/>
              <a:buNone/>
              <a:defRPr>
                <a:solidFill>
                  <a:srgbClr val="000000"/>
                </a:solidFill>
              </a:defRPr>
            </a:pPr>
            <a:endParaRPr lang="pt-BR" dirty="0"/>
          </a:p>
          <a:p>
            <a:pPr marL="0" indent="0">
              <a:spcBef>
                <a:spcPts val="0"/>
              </a:spcBef>
              <a:buClr>
                <a:srgbClr val="ADADAD"/>
              </a:buClr>
              <a:buSzTx/>
              <a:buNone/>
              <a:defRPr>
                <a:solidFill>
                  <a:srgbClr val="000000"/>
                </a:solidFill>
              </a:defRPr>
            </a:pPr>
            <a:endParaRPr lang="pt-BR" dirty="0"/>
          </a:p>
          <a:p>
            <a:pPr marL="0" indent="0">
              <a:spcBef>
                <a:spcPts val="0"/>
              </a:spcBef>
              <a:buClr>
                <a:srgbClr val="ADADAD"/>
              </a:buClr>
              <a:buSzTx/>
              <a:buNone/>
              <a:defRPr>
                <a:solidFill>
                  <a:srgbClr val="000000"/>
                </a:solidFill>
              </a:defRPr>
            </a:pPr>
            <a:endParaRPr lang="pt-BR" dirty="0"/>
          </a:p>
          <a:p>
            <a:pPr marL="0" indent="0">
              <a:spcBef>
                <a:spcPts val="0"/>
              </a:spcBef>
              <a:buClr>
                <a:srgbClr val="ADADAD"/>
              </a:buClr>
              <a:buSzTx/>
              <a:buNone/>
              <a:defRPr>
                <a:solidFill>
                  <a:srgbClr val="000000"/>
                </a:solidFill>
              </a:defRPr>
            </a:pPr>
            <a:endParaRPr lang="pt-BR" dirty="0"/>
          </a:p>
          <a:p>
            <a:pPr marL="0" indent="0" algn="r">
              <a:spcBef>
                <a:spcPts val="0"/>
              </a:spcBef>
              <a:buClr>
                <a:srgbClr val="ADADAD"/>
              </a:buClr>
              <a:buSzTx/>
              <a:buNone/>
              <a:defRPr>
                <a:solidFill>
                  <a:srgbClr val="000000"/>
                </a:solidFill>
              </a:defRPr>
            </a:pPr>
            <a:r>
              <a:rPr lang="pt-BR" dirty="0"/>
              <a:t>		</a:t>
            </a:r>
            <a:r>
              <a:rPr lang="pt-BR" b="1" dirty="0"/>
              <a:t>ICMS:</a:t>
            </a:r>
            <a:r>
              <a:rPr lang="pt-BR" dirty="0"/>
              <a:t> devido SN</a:t>
            </a:r>
          </a:p>
          <a:p>
            <a:pPr marL="0" indent="0" algn="r">
              <a:spcBef>
                <a:spcPts val="0"/>
              </a:spcBef>
              <a:buClr>
                <a:srgbClr val="ADADAD"/>
              </a:buClr>
              <a:buSzTx/>
              <a:buNone/>
              <a:defRPr>
                <a:solidFill>
                  <a:srgbClr val="000000"/>
                </a:solidFill>
              </a:defRPr>
            </a:pPr>
            <a:r>
              <a:rPr lang="pt-BR" b="1" dirty="0"/>
              <a:t>PIS/COFINS:</a:t>
            </a:r>
            <a:r>
              <a:rPr lang="pt-BR" dirty="0"/>
              <a:t> 9,25%</a:t>
            </a:r>
          </a:p>
          <a:p>
            <a:pPr marL="0" indent="0" algn="r">
              <a:spcBef>
                <a:spcPts val="0"/>
              </a:spcBef>
              <a:buClr>
                <a:srgbClr val="ADADAD"/>
              </a:buClr>
              <a:buSzTx/>
              <a:buNone/>
              <a:defRPr>
                <a:solidFill>
                  <a:srgbClr val="000000"/>
                </a:solidFill>
              </a:defRPr>
            </a:pPr>
            <a:r>
              <a:rPr lang="pt-BR" dirty="0"/>
              <a:t>(crédito integral)</a:t>
            </a:r>
          </a:p>
          <a:p>
            <a:pPr marL="0" indent="0">
              <a:spcBef>
                <a:spcPts val="0"/>
              </a:spcBef>
              <a:buClr>
                <a:srgbClr val="ADADAD"/>
              </a:buClr>
              <a:buSzTx/>
              <a:buNone/>
              <a:defRPr>
                <a:solidFill>
                  <a:srgbClr val="000000"/>
                </a:solidFill>
              </a:defRPr>
            </a:pPr>
            <a:endParaRPr lang="pt-BR" dirty="0"/>
          </a:p>
          <a:p>
            <a:pPr marL="0" indent="0">
              <a:spcBef>
                <a:spcPts val="0"/>
              </a:spcBef>
              <a:buClr>
                <a:srgbClr val="ADADAD"/>
              </a:buClr>
              <a:buSzTx/>
              <a:buNone/>
              <a:defRPr>
                <a:solidFill>
                  <a:srgbClr val="000000"/>
                </a:solidFill>
              </a:defRPr>
            </a:pPr>
            <a:endParaRPr lang="pt-BR" dirty="0"/>
          </a:p>
          <a:p>
            <a:pPr marL="0" indent="0">
              <a:spcBef>
                <a:spcPts val="0"/>
              </a:spcBef>
              <a:buClr>
                <a:srgbClr val="ADADAD"/>
              </a:buClr>
              <a:buSzTx/>
              <a:buNone/>
              <a:defRPr>
                <a:solidFill>
                  <a:srgbClr val="000000"/>
                </a:solidFill>
              </a:defRPr>
            </a:pPr>
            <a:endParaRPr lang="pt-BR" dirty="0"/>
          </a:p>
        </p:txBody>
      </p:sp>
      <p:sp>
        <p:nvSpPr>
          <p:cNvPr id="210" name="LOREM IPSUM…"/>
          <p:cNvSpPr txBox="1"/>
          <p:nvPr/>
        </p:nvSpPr>
        <p:spPr>
          <a:xfrm>
            <a:off x="6935330" y="1181218"/>
            <a:ext cx="4264377" cy="49489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ormAutofit/>
          </a:bodyPr>
          <a:lstStyle/>
          <a:p>
            <a:pPr defTabSz="914400">
              <a:lnSpc>
                <a:spcPct val="150000"/>
              </a:lnSpc>
              <a:buClr>
                <a:srgbClr val="ADADAD"/>
              </a:buClr>
              <a:buFont typeface="Arial"/>
              <a:defRPr sz="2000" b="1">
                <a:latin typeface="Corbel"/>
                <a:ea typeface="Corbel"/>
                <a:cs typeface="Corbel"/>
                <a:sym typeface="Corbel"/>
              </a:defRPr>
            </a:pPr>
            <a:r>
              <a:rPr lang="pt-BR" sz="2500" dirty="0"/>
              <a:t>PLP 68/2024</a:t>
            </a:r>
            <a:endParaRPr sz="2500" dirty="0"/>
          </a:p>
          <a:p>
            <a:pPr defTabSz="914400">
              <a:lnSpc>
                <a:spcPct val="150000"/>
              </a:lnSpc>
              <a:buClr>
                <a:srgbClr val="ADADAD"/>
              </a:buClr>
              <a:buFont typeface="Arial"/>
              <a:defRPr sz="1600">
                <a:latin typeface="Corbel"/>
                <a:ea typeface="Corbel"/>
                <a:cs typeface="Corbel"/>
                <a:sym typeface="Corbel"/>
              </a:defRPr>
            </a:pPr>
            <a:endParaRPr lang="pt-BR" dirty="0"/>
          </a:p>
          <a:p>
            <a:pPr defTabSz="914400">
              <a:lnSpc>
                <a:spcPct val="150000"/>
              </a:lnSpc>
              <a:buClr>
                <a:srgbClr val="ADADAD"/>
              </a:buClr>
              <a:buFont typeface="Arial"/>
              <a:defRPr sz="1600">
                <a:latin typeface="Corbel"/>
                <a:ea typeface="Corbel"/>
                <a:cs typeface="Corbel"/>
                <a:sym typeface="Corbel"/>
              </a:defRPr>
            </a:pPr>
            <a:endParaRPr lang="pt-BR" dirty="0"/>
          </a:p>
          <a:p>
            <a:pPr defTabSz="914400">
              <a:lnSpc>
                <a:spcPct val="150000"/>
              </a:lnSpc>
              <a:buClr>
                <a:srgbClr val="ADADAD"/>
              </a:buClr>
              <a:buFont typeface="Arial"/>
              <a:defRPr sz="1600">
                <a:latin typeface="Corbel"/>
                <a:ea typeface="Corbel"/>
                <a:cs typeface="Corbel"/>
                <a:sym typeface="Corbel"/>
              </a:defRPr>
            </a:pPr>
            <a:endParaRPr lang="pt-BR" dirty="0"/>
          </a:p>
          <a:p>
            <a:pPr defTabSz="914400">
              <a:lnSpc>
                <a:spcPct val="150000"/>
              </a:lnSpc>
              <a:buClr>
                <a:srgbClr val="ADADAD"/>
              </a:buClr>
              <a:buFont typeface="Arial"/>
              <a:defRPr sz="1600">
                <a:latin typeface="Corbel"/>
                <a:ea typeface="Corbel"/>
                <a:cs typeface="Corbel"/>
                <a:sym typeface="Corbel"/>
              </a:defRPr>
            </a:pPr>
            <a:endParaRPr lang="pt-BR" dirty="0"/>
          </a:p>
          <a:p>
            <a:pPr algn="r" defTabSz="914400">
              <a:lnSpc>
                <a:spcPct val="150000"/>
              </a:lnSpc>
              <a:buClr>
                <a:srgbClr val="ADADAD"/>
              </a:buClr>
              <a:buFont typeface="Arial"/>
              <a:defRPr sz="1600">
                <a:latin typeface="Corbel"/>
                <a:ea typeface="Corbel"/>
                <a:cs typeface="Corbel"/>
                <a:sym typeface="Corbel"/>
              </a:defRPr>
            </a:pPr>
            <a:r>
              <a:rPr lang="pt-BR" b="1" dirty="0"/>
              <a:t>IBS/CBS:</a:t>
            </a:r>
            <a:r>
              <a:rPr lang="pt-BR" dirty="0"/>
              <a:t> </a:t>
            </a:r>
            <a:r>
              <a:rPr lang="pt-BR" b="1" dirty="0">
                <a:solidFill>
                  <a:srgbClr val="FF0000"/>
                </a:solidFill>
              </a:rPr>
              <a:t>pago</a:t>
            </a:r>
            <a:r>
              <a:rPr lang="pt-BR" dirty="0"/>
              <a:t> SN </a:t>
            </a:r>
          </a:p>
          <a:p>
            <a:pPr defTabSz="914400">
              <a:lnSpc>
                <a:spcPct val="150000"/>
              </a:lnSpc>
              <a:buClr>
                <a:srgbClr val="ADADAD"/>
              </a:buClr>
              <a:buFont typeface="Arial"/>
              <a:defRPr sz="1600">
                <a:latin typeface="Corbel"/>
                <a:ea typeface="Corbel"/>
                <a:cs typeface="Corbel"/>
                <a:sym typeface="Corbel"/>
              </a:defRPr>
            </a:pPr>
            <a:endParaRPr lang="pt-BR" dirty="0"/>
          </a:p>
          <a:p>
            <a:pPr defTabSz="914400">
              <a:lnSpc>
                <a:spcPct val="150000"/>
              </a:lnSpc>
              <a:buClr>
                <a:srgbClr val="ADADAD"/>
              </a:buClr>
              <a:buFont typeface="Arial"/>
              <a:defRPr sz="1600">
                <a:latin typeface="Corbel"/>
                <a:ea typeface="Corbel"/>
                <a:cs typeface="Corbel"/>
                <a:sym typeface="Corbel"/>
              </a:defRPr>
            </a:pPr>
            <a:endParaRPr lang="pt-BR" dirty="0"/>
          </a:p>
          <a:p>
            <a:pPr defTabSz="914400">
              <a:lnSpc>
                <a:spcPct val="150000"/>
              </a:lnSpc>
              <a:buClr>
                <a:srgbClr val="ADADAD"/>
              </a:buClr>
              <a:buFont typeface="Arial"/>
              <a:defRPr sz="1600">
                <a:latin typeface="Corbel"/>
                <a:ea typeface="Corbel"/>
                <a:cs typeface="Corbel"/>
                <a:sym typeface="Corbel"/>
              </a:defRPr>
            </a:pPr>
            <a:endParaRPr lang="pt-BR" dirty="0"/>
          </a:p>
          <a:p>
            <a:pPr defTabSz="914400">
              <a:lnSpc>
                <a:spcPct val="150000"/>
              </a:lnSpc>
              <a:buClr>
                <a:srgbClr val="ADADAD"/>
              </a:buClr>
              <a:buFont typeface="Arial"/>
              <a:defRPr sz="1600">
                <a:latin typeface="Corbel"/>
                <a:ea typeface="Corbel"/>
                <a:cs typeface="Corbel"/>
                <a:sym typeface="Corbel"/>
              </a:defRPr>
            </a:pPr>
            <a:endParaRPr lang="pt-BR" dirty="0"/>
          </a:p>
          <a:p>
            <a:pPr defTabSz="914400">
              <a:lnSpc>
                <a:spcPct val="150000"/>
              </a:lnSpc>
              <a:buClr>
                <a:srgbClr val="ADADAD"/>
              </a:buClr>
              <a:buFont typeface="Arial"/>
              <a:defRPr sz="1600">
                <a:latin typeface="Corbel"/>
                <a:ea typeface="Corbel"/>
                <a:cs typeface="Corbel"/>
                <a:sym typeface="Corbel"/>
              </a:defRPr>
            </a:pPr>
            <a:r>
              <a:rPr dirty="0"/>
              <a:t> </a:t>
            </a:r>
          </a:p>
        </p:txBody>
      </p:sp>
      <p:pic>
        <p:nvPicPr>
          <p:cNvPr id="4" name="Imagem 3">
            <a:extLst>
              <a:ext uri="{FF2B5EF4-FFF2-40B4-BE49-F238E27FC236}">
                <a16:creationId xmlns:a16="http://schemas.microsoft.com/office/drawing/2014/main" id="{E841F5C3-CF2B-A700-6F7A-21E97424FED6}"/>
              </a:ext>
            </a:extLst>
          </p:cNvPr>
          <p:cNvPicPr>
            <a:picLocks noChangeAspect="1"/>
          </p:cNvPicPr>
          <p:nvPr/>
        </p:nvPicPr>
        <p:blipFill>
          <a:blip r:embed="rId2"/>
          <a:stretch>
            <a:fillRect/>
          </a:stretch>
        </p:blipFill>
        <p:spPr>
          <a:xfrm>
            <a:off x="4060483" y="1980460"/>
            <a:ext cx="1061930" cy="1061930"/>
          </a:xfrm>
          <a:prstGeom prst="rect">
            <a:avLst/>
          </a:prstGeom>
        </p:spPr>
      </p:pic>
      <p:pic>
        <p:nvPicPr>
          <p:cNvPr id="6" name="Imagem 5">
            <a:extLst>
              <a:ext uri="{FF2B5EF4-FFF2-40B4-BE49-F238E27FC236}">
                <a16:creationId xmlns:a16="http://schemas.microsoft.com/office/drawing/2014/main" id="{0C3E030C-1BAC-6078-2938-EF870E4233E0}"/>
              </a:ext>
            </a:extLst>
          </p:cNvPr>
          <p:cNvPicPr>
            <a:picLocks noChangeAspect="1"/>
          </p:cNvPicPr>
          <p:nvPr/>
        </p:nvPicPr>
        <p:blipFill>
          <a:blip r:embed="rId3"/>
          <a:stretch>
            <a:fillRect/>
          </a:stretch>
        </p:blipFill>
        <p:spPr>
          <a:xfrm>
            <a:off x="973447" y="2332130"/>
            <a:ext cx="710260" cy="710260"/>
          </a:xfrm>
          <a:prstGeom prst="rect">
            <a:avLst/>
          </a:prstGeom>
        </p:spPr>
      </p:pic>
      <p:pic>
        <p:nvPicPr>
          <p:cNvPr id="8" name="Imagem 7">
            <a:extLst>
              <a:ext uri="{FF2B5EF4-FFF2-40B4-BE49-F238E27FC236}">
                <a16:creationId xmlns:a16="http://schemas.microsoft.com/office/drawing/2014/main" id="{22E54B7C-BD86-36ED-008A-1E7038016ACA}"/>
              </a:ext>
            </a:extLst>
          </p:cNvPr>
          <p:cNvPicPr>
            <a:picLocks noChangeAspect="1"/>
          </p:cNvPicPr>
          <p:nvPr/>
        </p:nvPicPr>
        <p:blipFill>
          <a:blip r:embed="rId4"/>
          <a:stretch>
            <a:fillRect/>
          </a:stretch>
        </p:blipFill>
        <p:spPr>
          <a:xfrm>
            <a:off x="2569851" y="2443292"/>
            <a:ext cx="599097" cy="599097"/>
          </a:xfrm>
          <a:prstGeom prst="rect">
            <a:avLst/>
          </a:prstGeom>
        </p:spPr>
      </p:pic>
      <p:pic>
        <p:nvPicPr>
          <p:cNvPr id="1026" name="Picture 2">
            <a:extLst>
              <a:ext uri="{FF2B5EF4-FFF2-40B4-BE49-F238E27FC236}">
                <a16:creationId xmlns:a16="http://schemas.microsoft.com/office/drawing/2014/main" id="{0A0BA2F0-2D48-DCE2-EC1B-C5CF2B47507F}"/>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5908" t="13893" r="5241" b="53855"/>
          <a:stretch/>
        </p:blipFill>
        <p:spPr bwMode="auto">
          <a:xfrm>
            <a:off x="973447" y="3285151"/>
            <a:ext cx="1405769" cy="46683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 name="Imagem 8">
            <a:extLst>
              <a:ext uri="{FF2B5EF4-FFF2-40B4-BE49-F238E27FC236}">
                <a16:creationId xmlns:a16="http://schemas.microsoft.com/office/drawing/2014/main" id="{A27959C8-11C7-1749-1D08-B9876F70241A}"/>
              </a:ext>
            </a:extLst>
          </p:cNvPr>
          <p:cNvPicPr>
            <a:picLocks noChangeAspect="1"/>
          </p:cNvPicPr>
          <p:nvPr/>
        </p:nvPicPr>
        <p:blipFill>
          <a:blip r:embed="rId3"/>
          <a:stretch>
            <a:fillRect/>
          </a:stretch>
        </p:blipFill>
        <p:spPr>
          <a:xfrm>
            <a:off x="6935330" y="2332130"/>
            <a:ext cx="710260" cy="710260"/>
          </a:xfrm>
          <a:prstGeom prst="rect">
            <a:avLst/>
          </a:prstGeom>
        </p:spPr>
      </p:pic>
      <p:pic>
        <p:nvPicPr>
          <p:cNvPr id="10" name="Imagem 9">
            <a:extLst>
              <a:ext uri="{FF2B5EF4-FFF2-40B4-BE49-F238E27FC236}">
                <a16:creationId xmlns:a16="http://schemas.microsoft.com/office/drawing/2014/main" id="{BDDE9348-9019-286B-4EDF-5B93094D97E6}"/>
              </a:ext>
            </a:extLst>
          </p:cNvPr>
          <p:cNvPicPr>
            <a:picLocks noChangeAspect="1"/>
          </p:cNvPicPr>
          <p:nvPr/>
        </p:nvPicPr>
        <p:blipFill>
          <a:blip r:embed="rId4"/>
          <a:stretch>
            <a:fillRect/>
          </a:stretch>
        </p:blipFill>
        <p:spPr>
          <a:xfrm>
            <a:off x="8537125" y="2443292"/>
            <a:ext cx="599097" cy="599097"/>
          </a:xfrm>
          <a:prstGeom prst="rect">
            <a:avLst/>
          </a:prstGeom>
        </p:spPr>
      </p:pic>
      <p:pic>
        <p:nvPicPr>
          <p:cNvPr id="11" name="Imagem 10">
            <a:extLst>
              <a:ext uri="{FF2B5EF4-FFF2-40B4-BE49-F238E27FC236}">
                <a16:creationId xmlns:a16="http://schemas.microsoft.com/office/drawing/2014/main" id="{CE7CAAE9-57CE-DE8A-8615-A8D1B6DAC9CD}"/>
              </a:ext>
            </a:extLst>
          </p:cNvPr>
          <p:cNvPicPr>
            <a:picLocks noChangeAspect="1"/>
          </p:cNvPicPr>
          <p:nvPr/>
        </p:nvPicPr>
        <p:blipFill>
          <a:blip r:embed="rId2"/>
          <a:stretch>
            <a:fillRect/>
          </a:stretch>
        </p:blipFill>
        <p:spPr>
          <a:xfrm>
            <a:off x="10027757" y="1980460"/>
            <a:ext cx="1061930" cy="1061930"/>
          </a:xfrm>
          <a:prstGeom prst="rect">
            <a:avLst/>
          </a:prstGeom>
        </p:spPr>
      </p:pic>
      <p:pic>
        <p:nvPicPr>
          <p:cNvPr id="12" name="Picture 2">
            <a:extLst>
              <a:ext uri="{FF2B5EF4-FFF2-40B4-BE49-F238E27FC236}">
                <a16:creationId xmlns:a16="http://schemas.microsoft.com/office/drawing/2014/main" id="{0402B0D0-1649-E5A3-0925-DAD0551A797D}"/>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5908" t="13893" r="5241" b="53855"/>
          <a:stretch/>
        </p:blipFill>
        <p:spPr bwMode="auto">
          <a:xfrm>
            <a:off x="6935330" y="3285151"/>
            <a:ext cx="1405769" cy="46683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 name="Imagem 2">
            <a:extLst>
              <a:ext uri="{FF2B5EF4-FFF2-40B4-BE49-F238E27FC236}">
                <a16:creationId xmlns:a16="http://schemas.microsoft.com/office/drawing/2014/main" id="{C6601AA3-F159-F3B4-3109-DF4C01E7EBC8}"/>
              </a:ext>
            </a:extLst>
          </p:cNvPr>
          <p:cNvPicPr>
            <a:picLocks noChangeAspect="1"/>
          </p:cNvPicPr>
          <p:nvPr/>
        </p:nvPicPr>
        <p:blipFill>
          <a:blip r:embed="rId6"/>
          <a:stretch>
            <a:fillRect/>
          </a:stretch>
        </p:blipFill>
        <p:spPr>
          <a:xfrm>
            <a:off x="8063534" y="4304463"/>
            <a:ext cx="1551453" cy="1551453"/>
          </a:xfrm>
          <a:prstGeom prst="rect">
            <a:avLst/>
          </a:prstGeom>
        </p:spPr>
      </p:pic>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Montserrat Regular"/>
        <a:ea typeface="Montserrat Regular"/>
        <a:cs typeface="Montserrat Regular"/>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Montserrat Regular"/>
        <a:ea typeface="Montserrat Regular"/>
        <a:cs typeface="Montserrat Regular"/>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3099</TotalTime>
  <Words>949</Words>
  <Application>Microsoft Office PowerPoint</Application>
  <PresentationFormat>Personalizar</PresentationFormat>
  <Paragraphs>196</Paragraphs>
  <Slides>15</Slides>
  <Notes>3</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15</vt:i4>
      </vt:variant>
    </vt:vector>
  </HeadingPairs>
  <TitlesOfParts>
    <vt:vector size="23" baseType="lpstr">
      <vt:lpstr>Arial</vt:lpstr>
      <vt:lpstr>Calibri</vt:lpstr>
      <vt:lpstr>Calibri Light</vt:lpstr>
      <vt:lpstr>Corbel</vt:lpstr>
      <vt:lpstr>Helvetica</vt:lpstr>
      <vt:lpstr>Trebuchet MS</vt:lpstr>
      <vt:lpstr>Wingdings</vt:lpstr>
      <vt:lpstr>Office Theme</vt:lpstr>
      <vt:lpstr>Apresentação do PowerPoint</vt:lpstr>
      <vt:lpstr>Apresentação do PowerPoint</vt:lpstr>
      <vt:lpstr>Apresentação do PowerPoint</vt:lpstr>
      <vt:lpstr>Apresentação do PowerPoint</vt:lpstr>
      <vt:lpstr>ARRECADAÇÃO - PIB  2023: 32,44% PIB  4,9% PIB (SN)  Variação (2014/2023):  2,56% Geral 44,12% SN</vt:lpstr>
      <vt:lpstr>EMPREGOS FORMAIS  2023: 31,47 MI – 70,78% 12,99 MI(SN) – 29,22%  Variação (2014/2022):  5,12% Geral 11,26% SN</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OBRIGADO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SARINA SASAKI MANATA</dc:creator>
  <cp:lastModifiedBy>SARINA SASAKI MANATA</cp:lastModifiedBy>
  <cp:revision>123</cp:revision>
  <dcterms:modified xsi:type="dcterms:W3CDTF">2024-10-02T14:28:11Z</dcterms:modified>
</cp:coreProperties>
</file>