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257" r:id="rId2"/>
    <p:sldId id="261" r:id="rId3"/>
    <p:sldId id="263" r:id="rId4"/>
    <p:sldId id="264" r:id="rId5"/>
    <p:sldId id="266" r:id="rId6"/>
    <p:sldId id="265" r:id="rId7"/>
    <p:sldId id="267" r:id="rId8"/>
    <p:sldId id="258" r:id="rId9"/>
  </p:sldIdLst>
  <p:sldSz cx="9144000" cy="6858000" type="screen4x3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F95"/>
    <a:srgbClr val="E5CC61"/>
    <a:srgbClr val="7198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09" autoAdjust="0"/>
  </p:normalViewPr>
  <p:slideViewPr>
    <p:cSldViewPr snapToGrid="0" snapToObjects="1">
      <p:cViewPr>
        <p:scale>
          <a:sx n="125" d="100"/>
          <a:sy n="125" d="100"/>
        </p:scale>
        <p:origin x="1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4B217-58B1-46B1-8B66-8F0AC7BA77A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E07B71-E36F-4AF8-A7F5-9D5AE8F66DD0}">
      <dgm:prSet phldrT="[Texto]" custT="1"/>
      <dgm:spPr>
        <a:noFill/>
        <a:ln w="19050" cmpd="tri">
          <a:solidFill>
            <a:srgbClr val="FF0000"/>
          </a:solidFill>
          <a:prstDash val="dashDot"/>
        </a:ln>
      </dgm:spPr>
      <dgm:t>
        <a:bodyPr/>
        <a:lstStyle/>
        <a:p>
          <a:r>
            <a:rPr lang="pt-BR" sz="1200" baseline="0" dirty="0" smtClean="0">
              <a:solidFill>
                <a:schemeClr val="tx1"/>
              </a:solidFill>
            </a:rPr>
            <a:t>Pessoa Jurídica</a:t>
          </a:r>
          <a:endParaRPr lang="pt-BR" sz="1200" baseline="0" dirty="0">
            <a:solidFill>
              <a:schemeClr val="tx1"/>
            </a:solidFill>
          </a:endParaRPr>
        </a:p>
      </dgm:t>
    </dgm:pt>
    <dgm:pt modelId="{2B4D3B51-FF50-47A1-B3D6-3BA3CFFB7459}" type="parTrans" cxnId="{42EDFBCD-607F-465E-9E64-6455D6C280D2}">
      <dgm:prSet/>
      <dgm:spPr/>
      <dgm:t>
        <a:bodyPr/>
        <a:lstStyle/>
        <a:p>
          <a:endParaRPr lang="pt-BR"/>
        </a:p>
      </dgm:t>
    </dgm:pt>
    <dgm:pt modelId="{E5BDCA9C-CF08-4590-A3EE-F94230918D11}" type="sibTrans" cxnId="{42EDFBCD-607F-465E-9E64-6455D6C280D2}">
      <dgm:prSet custT="1"/>
      <dgm:spPr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pt-BR" sz="1200" dirty="0" smtClean="0">
              <a:solidFill>
                <a:schemeClr val="accent5">
                  <a:lumMod val="50000"/>
                </a:schemeClr>
              </a:solidFill>
            </a:rPr>
            <a:t>Alinhamento com objeto da SUFRAMA</a:t>
          </a:r>
          <a:endParaRPr lang="pt-BR" sz="1200" dirty="0">
            <a:solidFill>
              <a:schemeClr val="accent5">
                <a:lumMod val="50000"/>
              </a:schemeClr>
            </a:solidFill>
          </a:endParaRPr>
        </a:p>
      </dgm:t>
    </dgm:pt>
    <dgm:pt modelId="{569220A1-5233-47A8-906A-45C6739F640D}">
      <dgm:prSet phldrT="[Texto]" custT="1"/>
      <dgm:spPr>
        <a:noFill/>
        <a:ln w="19050" cmpd="tri">
          <a:solidFill>
            <a:srgbClr val="FF0000"/>
          </a:solidFill>
          <a:prstDash val="dashDot"/>
        </a:ln>
      </dgm:spPr>
      <dgm:t>
        <a:bodyPr/>
        <a:lstStyle/>
        <a:p>
          <a:r>
            <a:rPr lang="pt-BR" sz="1100" baseline="0" dirty="0" smtClean="0">
              <a:solidFill>
                <a:schemeClr val="tx1"/>
              </a:solidFill>
            </a:rPr>
            <a:t>Gestão do Patrimônio</a:t>
          </a:r>
          <a:endParaRPr lang="pt-BR" sz="1100" baseline="0" dirty="0">
            <a:solidFill>
              <a:schemeClr val="tx1"/>
            </a:solidFill>
          </a:endParaRPr>
        </a:p>
      </dgm:t>
    </dgm:pt>
    <dgm:pt modelId="{B3D5671C-DE3D-40B0-9DDD-D4709F6BE476}" type="parTrans" cxnId="{8F70EA30-7978-4EC6-8967-540C5D8ADC76}">
      <dgm:prSet/>
      <dgm:spPr/>
      <dgm:t>
        <a:bodyPr/>
        <a:lstStyle/>
        <a:p>
          <a:endParaRPr lang="pt-BR"/>
        </a:p>
      </dgm:t>
    </dgm:pt>
    <dgm:pt modelId="{9B3AB4D3-E5F1-4976-91C5-232F83066C2C}" type="sibTrans" cxnId="{8F70EA30-7978-4EC6-8967-540C5D8ADC76}">
      <dgm:prSet custT="1"/>
      <dgm:spPr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pt-BR" sz="1200" dirty="0" smtClean="0">
              <a:solidFill>
                <a:schemeClr val="accent5">
                  <a:lumMod val="50000"/>
                </a:schemeClr>
              </a:solidFill>
            </a:rPr>
            <a:t>Foco na documentação</a:t>
          </a:r>
          <a:endParaRPr lang="pt-BR" sz="1200" dirty="0">
            <a:solidFill>
              <a:schemeClr val="accent5">
                <a:lumMod val="50000"/>
              </a:schemeClr>
            </a:solidFill>
          </a:endParaRPr>
        </a:p>
      </dgm:t>
    </dgm:pt>
    <dgm:pt modelId="{E73066AE-BEC4-4C9C-B545-4F71DCBDBF9F}">
      <dgm:prSet phldrT="[Texto]"/>
      <dgm:spPr/>
      <dgm:t>
        <a:bodyPr/>
        <a:lstStyle/>
        <a:p>
          <a:pPr algn="l"/>
          <a:endParaRPr lang="pt-BR" dirty="0"/>
        </a:p>
      </dgm:t>
    </dgm:pt>
    <dgm:pt modelId="{8096C355-D6B3-4812-808D-87559B1ECC84}" type="parTrans" cxnId="{34E2EF8A-BE6C-4E20-9F0A-9FB7918A7D0C}">
      <dgm:prSet/>
      <dgm:spPr/>
      <dgm:t>
        <a:bodyPr/>
        <a:lstStyle/>
        <a:p>
          <a:endParaRPr lang="pt-BR"/>
        </a:p>
      </dgm:t>
    </dgm:pt>
    <dgm:pt modelId="{61ED56A8-C8F5-4154-BB7A-E6D91EE85230}" type="sibTrans" cxnId="{34E2EF8A-BE6C-4E20-9F0A-9FB7918A7D0C}">
      <dgm:prSet/>
      <dgm:spPr/>
      <dgm:t>
        <a:bodyPr/>
        <a:lstStyle/>
        <a:p>
          <a:endParaRPr lang="pt-BR"/>
        </a:p>
      </dgm:t>
    </dgm:pt>
    <dgm:pt modelId="{00933AFF-3BE8-417B-A2CB-2D6B1DD03889}">
      <dgm:prSet phldrT="[Texto]" custT="1"/>
      <dgm:spPr>
        <a:noFill/>
        <a:ln w="19050" cmpd="tri">
          <a:solidFill>
            <a:srgbClr val="FF0000"/>
          </a:solidFill>
          <a:prstDash val="dashDot"/>
        </a:ln>
      </dgm:spPr>
      <dgm:t>
        <a:bodyPr/>
        <a:lstStyle/>
        <a:p>
          <a:r>
            <a:rPr lang="pt-BR" sz="1100" baseline="0" dirty="0" smtClean="0">
              <a:solidFill>
                <a:schemeClr val="tx1"/>
              </a:solidFill>
            </a:rPr>
            <a:t>Adequação da Infra</a:t>
          </a:r>
          <a:endParaRPr lang="pt-BR" sz="1100" baseline="0" dirty="0">
            <a:solidFill>
              <a:schemeClr val="tx1"/>
            </a:solidFill>
          </a:endParaRPr>
        </a:p>
      </dgm:t>
    </dgm:pt>
    <dgm:pt modelId="{56C5BFA7-36A0-49E0-8ED0-3F3004B671FD}" type="parTrans" cxnId="{A0F5BF31-E113-4BDB-8561-09D7FD1B08E4}">
      <dgm:prSet/>
      <dgm:spPr/>
      <dgm:t>
        <a:bodyPr/>
        <a:lstStyle/>
        <a:p>
          <a:endParaRPr lang="pt-BR"/>
        </a:p>
      </dgm:t>
    </dgm:pt>
    <dgm:pt modelId="{0CFBCFE8-D960-4200-829C-2967CC638BEE}" type="sibTrans" cxnId="{A0F5BF31-E113-4BDB-8561-09D7FD1B08E4}">
      <dgm:prSet custT="1"/>
      <dgm:spPr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pt-BR" sz="1200" dirty="0" smtClean="0">
              <a:solidFill>
                <a:schemeClr val="accent5">
                  <a:lumMod val="50000"/>
                </a:schemeClr>
              </a:solidFill>
            </a:rPr>
            <a:t>Linhas de pesquisas e bolsas</a:t>
          </a:r>
          <a:endParaRPr lang="pt-BR" sz="1200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00A32A21-59AD-487E-A1BB-9E49934E0DC0}">
      <dgm:prSet phldrT="[Texto]"/>
      <dgm:spPr/>
      <dgm:t>
        <a:bodyPr/>
        <a:lstStyle/>
        <a:p>
          <a:endParaRPr lang="pt-BR" dirty="0"/>
        </a:p>
      </dgm:t>
    </dgm:pt>
    <dgm:pt modelId="{530B1677-5B0E-4BFD-A6E1-F34D3B4BF154}" type="parTrans" cxnId="{94C7E7E2-F670-479A-A4A0-7629A769CCB6}">
      <dgm:prSet/>
      <dgm:spPr/>
      <dgm:t>
        <a:bodyPr/>
        <a:lstStyle/>
        <a:p>
          <a:endParaRPr lang="pt-BR"/>
        </a:p>
      </dgm:t>
    </dgm:pt>
    <dgm:pt modelId="{53F0B205-79F1-45A4-A64E-02CA091EC661}" type="sibTrans" cxnId="{94C7E7E2-F670-479A-A4A0-7629A769CCB6}">
      <dgm:prSet/>
      <dgm:spPr/>
      <dgm:t>
        <a:bodyPr/>
        <a:lstStyle/>
        <a:p>
          <a:endParaRPr lang="pt-BR"/>
        </a:p>
      </dgm:t>
    </dgm:pt>
    <dgm:pt modelId="{BE74ACD8-BB2F-4EC1-AF37-6D62DD420B15}">
      <dgm:prSet custT="1"/>
      <dgm:spPr>
        <a:noFill/>
        <a:ln w="19050" cmpd="tri">
          <a:solidFill>
            <a:srgbClr val="FF0000"/>
          </a:solidFill>
          <a:prstDash val="dashDot"/>
        </a:ln>
      </dgm:spPr>
      <dgm:t>
        <a:bodyPr/>
        <a:lstStyle/>
        <a:p>
          <a:r>
            <a:rPr lang="pt-BR" sz="1200" dirty="0" smtClean="0">
              <a:solidFill>
                <a:schemeClr val="tx1"/>
              </a:solidFill>
            </a:rPr>
            <a:t>Avaliação/Medição de Resultado</a:t>
          </a:r>
          <a:endParaRPr lang="pt-BR" sz="1200" baseline="0" dirty="0">
            <a:solidFill>
              <a:schemeClr val="tx1"/>
            </a:solidFill>
          </a:endParaRPr>
        </a:p>
      </dgm:t>
    </dgm:pt>
    <dgm:pt modelId="{40424FA4-7770-440C-83F3-BF3E424872D3}" type="sibTrans" cxnId="{D411A71E-AAF7-408F-8B64-56036D96A154}">
      <dgm:prSet/>
      <dgm:spPr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endParaRPr lang="pt-BR" baseline="0">
            <a:solidFill>
              <a:schemeClr val="tx1"/>
            </a:solidFill>
          </a:endParaRPr>
        </a:p>
      </dgm:t>
    </dgm:pt>
    <dgm:pt modelId="{2004774C-D228-4205-9CDA-F36096AA723F}" type="parTrans" cxnId="{D411A71E-AAF7-408F-8B64-56036D96A154}">
      <dgm:prSet/>
      <dgm:spPr/>
      <dgm:t>
        <a:bodyPr/>
        <a:lstStyle/>
        <a:p>
          <a:endParaRPr lang="pt-BR"/>
        </a:p>
      </dgm:t>
    </dgm:pt>
    <dgm:pt modelId="{826F096A-C767-42DB-AC54-4B975B14BF93}" type="pres">
      <dgm:prSet presAssocID="{CED4B217-58B1-46B1-8B66-8F0AC7BA77A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D5008C9-261B-419F-A6AF-A16C2769988D}" type="pres">
      <dgm:prSet presAssocID="{B3E07B71-E36F-4AF8-A7F5-9D5AE8F66DD0}" presName="composite" presStyleCnt="0"/>
      <dgm:spPr/>
    </dgm:pt>
    <dgm:pt modelId="{3076D45B-CD8F-4FEC-A2FC-4A45F6590137}" type="pres">
      <dgm:prSet presAssocID="{B3E07B71-E36F-4AF8-A7F5-9D5AE8F66DD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042400-E430-4888-9DE8-2DF869E1B94E}" type="pres">
      <dgm:prSet presAssocID="{B3E07B71-E36F-4AF8-A7F5-9D5AE8F66DD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9698A3-8E0A-497F-AF0F-21B11C24BEE0}" type="pres">
      <dgm:prSet presAssocID="{B3E07B71-E36F-4AF8-A7F5-9D5AE8F66DD0}" presName="BalanceSpacing" presStyleCnt="0"/>
      <dgm:spPr/>
    </dgm:pt>
    <dgm:pt modelId="{B2D5AF57-4A53-42D1-A291-2533E80CFDC3}" type="pres">
      <dgm:prSet presAssocID="{B3E07B71-E36F-4AF8-A7F5-9D5AE8F66DD0}" presName="BalanceSpacing1" presStyleCnt="0"/>
      <dgm:spPr/>
    </dgm:pt>
    <dgm:pt modelId="{A2C87F15-FB0F-4E4E-A332-EF182F550474}" type="pres">
      <dgm:prSet presAssocID="{E5BDCA9C-CF08-4590-A3EE-F94230918D11}" presName="Accent1Text" presStyleLbl="node1" presStyleIdx="1" presStyleCnt="8"/>
      <dgm:spPr/>
      <dgm:t>
        <a:bodyPr/>
        <a:lstStyle/>
        <a:p>
          <a:endParaRPr lang="pt-BR"/>
        </a:p>
      </dgm:t>
    </dgm:pt>
    <dgm:pt modelId="{3DA44D3D-8DB5-4FD0-89E8-C6DD73E1B69D}" type="pres">
      <dgm:prSet presAssocID="{E5BDCA9C-CF08-4590-A3EE-F94230918D11}" presName="spaceBetweenRectangles" presStyleCnt="0"/>
      <dgm:spPr/>
    </dgm:pt>
    <dgm:pt modelId="{2762CF4C-25B8-4F1C-8BD7-D76CE1F936D8}" type="pres">
      <dgm:prSet presAssocID="{569220A1-5233-47A8-906A-45C6739F640D}" presName="composite" presStyleCnt="0"/>
      <dgm:spPr/>
    </dgm:pt>
    <dgm:pt modelId="{E96AFE62-C22C-4260-B9C8-E6887FC56298}" type="pres">
      <dgm:prSet presAssocID="{569220A1-5233-47A8-906A-45C6739F640D}" presName="Parent1" presStyleLbl="node1" presStyleIdx="2" presStyleCnt="8" custScaleX="98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691FD-6503-41BB-8DE2-78BFBB99E3CE}" type="pres">
      <dgm:prSet presAssocID="{569220A1-5233-47A8-906A-45C6739F640D}" presName="Childtext1" presStyleLbl="revTx" presStyleIdx="1" presStyleCnt="4" custLinFactX="100000" custLinFactY="20473" custLinFactNeighborX="14486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1E62B5-9527-48C6-8237-8B5F49BB0F3E}" type="pres">
      <dgm:prSet presAssocID="{569220A1-5233-47A8-906A-45C6739F640D}" presName="BalanceSpacing" presStyleCnt="0"/>
      <dgm:spPr/>
    </dgm:pt>
    <dgm:pt modelId="{2DE14638-5353-46B8-B239-CBB075C01A74}" type="pres">
      <dgm:prSet presAssocID="{569220A1-5233-47A8-906A-45C6739F640D}" presName="BalanceSpacing1" presStyleCnt="0"/>
      <dgm:spPr/>
    </dgm:pt>
    <dgm:pt modelId="{CE2C05FD-3717-467B-B744-F1700D633B44}" type="pres">
      <dgm:prSet presAssocID="{9B3AB4D3-E5F1-4976-91C5-232F83066C2C}" presName="Accent1Text" presStyleLbl="node1" presStyleIdx="3" presStyleCnt="8"/>
      <dgm:spPr/>
      <dgm:t>
        <a:bodyPr/>
        <a:lstStyle/>
        <a:p>
          <a:endParaRPr lang="pt-BR"/>
        </a:p>
      </dgm:t>
    </dgm:pt>
    <dgm:pt modelId="{084B4166-FB5D-4473-A266-A720E4E5D890}" type="pres">
      <dgm:prSet presAssocID="{9B3AB4D3-E5F1-4976-91C5-232F83066C2C}" presName="spaceBetweenRectangles" presStyleCnt="0"/>
      <dgm:spPr/>
    </dgm:pt>
    <dgm:pt modelId="{A3D30295-CC4A-4654-B87C-B56993791937}" type="pres">
      <dgm:prSet presAssocID="{00933AFF-3BE8-417B-A2CB-2D6B1DD03889}" presName="composite" presStyleCnt="0"/>
      <dgm:spPr/>
    </dgm:pt>
    <dgm:pt modelId="{7981CAFB-38A5-48C3-9454-C00D9712AEBA}" type="pres">
      <dgm:prSet presAssocID="{00933AFF-3BE8-417B-A2CB-2D6B1DD03889}" presName="Parent1" presStyleLbl="node1" presStyleIdx="4" presStyleCnt="8" custScaleX="107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CB9FBE-8EA6-4859-8D38-A41ECAF21DEF}" type="pres">
      <dgm:prSet presAssocID="{00933AFF-3BE8-417B-A2CB-2D6B1DD03889}" presName="Childtext1" presStyleLbl="revTx" presStyleIdx="2" presStyleCnt="4" custLinFactX="-100000" custLinFactY="45823" custLinFactNeighborX="-12400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F6ACEA-90CF-4BAC-B395-A73CF2BEC0F0}" type="pres">
      <dgm:prSet presAssocID="{00933AFF-3BE8-417B-A2CB-2D6B1DD03889}" presName="BalanceSpacing" presStyleCnt="0"/>
      <dgm:spPr/>
    </dgm:pt>
    <dgm:pt modelId="{1D06AA2B-B555-4943-9153-7E53C5BB5B75}" type="pres">
      <dgm:prSet presAssocID="{00933AFF-3BE8-417B-A2CB-2D6B1DD03889}" presName="BalanceSpacing1" presStyleCnt="0"/>
      <dgm:spPr/>
    </dgm:pt>
    <dgm:pt modelId="{DE22D25B-9B52-4102-B821-D6648432060F}" type="pres">
      <dgm:prSet presAssocID="{0CFBCFE8-D960-4200-829C-2967CC638BEE}" presName="Accent1Text" presStyleLbl="node1" presStyleIdx="5" presStyleCnt="8"/>
      <dgm:spPr/>
      <dgm:t>
        <a:bodyPr/>
        <a:lstStyle/>
        <a:p>
          <a:endParaRPr lang="pt-BR"/>
        </a:p>
      </dgm:t>
    </dgm:pt>
    <dgm:pt modelId="{48529D32-A2BC-4433-9FBF-E592E33AB613}" type="pres">
      <dgm:prSet presAssocID="{0CFBCFE8-D960-4200-829C-2967CC638BEE}" presName="spaceBetweenRectangles" presStyleCnt="0"/>
      <dgm:spPr/>
    </dgm:pt>
    <dgm:pt modelId="{FCAF5E52-F54E-4986-84E6-3BFF39003FCB}" type="pres">
      <dgm:prSet presAssocID="{BE74ACD8-BB2F-4EC1-AF37-6D62DD420B15}" presName="composite" presStyleCnt="0"/>
      <dgm:spPr/>
    </dgm:pt>
    <dgm:pt modelId="{25011173-CBFB-40F9-9FD9-F54ADE3AB57F}" type="pres">
      <dgm:prSet presAssocID="{BE74ACD8-BB2F-4EC1-AF37-6D62DD420B15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50044-CC95-47FB-B683-CB06C3DBD7F0}" type="pres">
      <dgm:prSet presAssocID="{BE74ACD8-BB2F-4EC1-AF37-6D62DD420B15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FD16611-1CCF-4F06-A122-A131F3C0AE08}" type="pres">
      <dgm:prSet presAssocID="{BE74ACD8-BB2F-4EC1-AF37-6D62DD420B15}" presName="BalanceSpacing" presStyleCnt="0"/>
      <dgm:spPr/>
    </dgm:pt>
    <dgm:pt modelId="{980EF8F4-24BA-4D8F-B1A3-7758BD4A929A}" type="pres">
      <dgm:prSet presAssocID="{BE74ACD8-BB2F-4EC1-AF37-6D62DD420B15}" presName="BalanceSpacing1" presStyleCnt="0"/>
      <dgm:spPr/>
    </dgm:pt>
    <dgm:pt modelId="{61AC8DB0-4B76-4831-8285-16DE0E2D3706}" type="pres">
      <dgm:prSet presAssocID="{40424FA4-7770-440C-83F3-BF3E424872D3}" presName="Accent1Text" presStyleLbl="node1" presStyleIdx="7" presStyleCnt="8"/>
      <dgm:spPr/>
      <dgm:t>
        <a:bodyPr/>
        <a:lstStyle/>
        <a:p>
          <a:endParaRPr lang="pt-BR"/>
        </a:p>
      </dgm:t>
    </dgm:pt>
  </dgm:ptLst>
  <dgm:cxnLst>
    <dgm:cxn modelId="{94C7E7E2-F670-479A-A4A0-7629A769CCB6}" srcId="{00933AFF-3BE8-417B-A2CB-2D6B1DD03889}" destId="{00A32A21-59AD-487E-A1BB-9E49934E0DC0}" srcOrd="0" destOrd="0" parTransId="{530B1677-5B0E-4BFD-A6E1-F34D3B4BF154}" sibTransId="{53F0B205-79F1-45A4-A64E-02CA091EC661}"/>
    <dgm:cxn modelId="{EFB8FEA4-A60D-4F7E-A51A-ED2E9C0A3CD6}" type="presOf" srcId="{BE74ACD8-BB2F-4EC1-AF37-6D62DD420B15}" destId="{25011173-CBFB-40F9-9FD9-F54ADE3AB57F}" srcOrd="0" destOrd="0" presId="urn:microsoft.com/office/officeart/2008/layout/AlternatingHexagons"/>
    <dgm:cxn modelId="{D411A71E-AAF7-408F-8B64-56036D96A154}" srcId="{CED4B217-58B1-46B1-8B66-8F0AC7BA77A8}" destId="{BE74ACD8-BB2F-4EC1-AF37-6D62DD420B15}" srcOrd="3" destOrd="0" parTransId="{2004774C-D228-4205-9CDA-F36096AA723F}" sibTransId="{40424FA4-7770-440C-83F3-BF3E424872D3}"/>
    <dgm:cxn modelId="{1100EE91-64E2-475A-909C-B78006B0E3D8}" type="presOf" srcId="{CED4B217-58B1-46B1-8B66-8F0AC7BA77A8}" destId="{826F096A-C767-42DB-AC54-4B975B14BF93}" srcOrd="0" destOrd="0" presId="urn:microsoft.com/office/officeart/2008/layout/AlternatingHexagons"/>
    <dgm:cxn modelId="{587C7E26-5D19-4E6B-A25C-0FE8FF81B33B}" type="presOf" srcId="{9B3AB4D3-E5F1-4976-91C5-232F83066C2C}" destId="{CE2C05FD-3717-467B-B744-F1700D633B44}" srcOrd="0" destOrd="0" presId="urn:microsoft.com/office/officeart/2008/layout/AlternatingHexagons"/>
    <dgm:cxn modelId="{8F70EA30-7978-4EC6-8967-540C5D8ADC76}" srcId="{CED4B217-58B1-46B1-8B66-8F0AC7BA77A8}" destId="{569220A1-5233-47A8-906A-45C6739F640D}" srcOrd="1" destOrd="0" parTransId="{B3D5671C-DE3D-40B0-9DDD-D4709F6BE476}" sibTransId="{9B3AB4D3-E5F1-4976-91C5-232F83066C2C}"/>
    <dgm:cxn modelId="{34E2EF8A-BE6C-4E20-9F0A-9FB7918A7D0C}" srcId="{569220A1-5233-47A8-906A-45C6739F640D}" destId="{E73066AE-BEC4-4C9C-B545-4F71DCBDBF9F}" srcOrd="0" destOrd="0" parTransId="{8096C355-D6B3-4812-808D-87559B1ECC84}" sibTransId="{61ED56A8-C8F5-4154-BB7A-E6D91EE85230}"/>
    <dgm:cxn modelId="{42EDFBCD-607F-465E-9E64-6455D6C280D2}" srcId="{CED4B217-58B1-46B1-8B66-8F0AC7BA77A8}" destId="{B3E07B71-E36F-4AF8-A7F5-9D5AE8F66DD0}" srcOrd="0" destOrd="0" parTransId="{2B4D3B51-FF50-47A1-B3D6-3BA3CFFB7459}" sibTransId="{E5BDCA9C-CF08-4590-A3EE-F94230918D11}"/>
    <dgm:cxn modelId="{A0F5BF31-E113-4BDB-8561-09D7FD1B08E4}" srcId="{CED4B217-58B1-46B1-8B66-8F0AC7BA77A8}" destId="{00933AFF-3BE8-417B-A2CB-2D6B1DD03889}" srcOrd="2" destOrd="0" parTransId="{56C5BFA7-36A0-49E0-8ED0-3F3004B671FD}" sibTransId="{0CFBCFE8-D960-4200-829C-2967CC638BEE}"/>
    <dgm:cxn modelId="{8812539F-EFA8-4790-AD92-2394C221E231}" type="presOf" srcId="{00A32A21-59AD-487E-A1BB-9E49934E0DC0}" destId="{B5CB9FBE-8EA6-4859-8D38-A41ECAF21DEF}" srcOrd="0" destOrd="0" presId="urn:microsoft.com/office/officeart/2008/layout/AlternatingHexagons"/>
    <dgm:cxn modelId="{B15E50F4-924A-4710-A2EB-832FE4C7B0F6}" type="presOf" srcId="{E73066AE-BEC4-4C9C-B545-4F71DCBDBF9F}" destId="{63D691FD-6503-41BB-8DE2-78BFBB99E3CE}" srcOrd="0" destOrd="0" presId="urn:microsoft.com/office/officeart/2008/layout/AlternatingHexagons"/>
    <dgm:cxn modelId="{BAE09C65-D7B5-4F3A-9D7C-1B592B7F81CD}" type="presOf" srcId="{0CFBCFE8-D960-4200-829C-2967CC638BEE}" destId="{DE22D25B-9B52-4102-B821-D6648432060F}" srcOrd="0" destOrd="0" presId="urn:microsoft.com/office/officeart/2008/layout/AlternatingHexagons"/>
    <dgm:cxn modelId="{5631EF8D-492C-4EC3-9AC0-9C7534218D17}" type="presOf" srcId="{569220A1-5233-47A8-906A-45C6739F640D}" destId="{E96AFE62-C22C-4260-B9C8-E6887FC56298}" srcOrd="0" destOrd="0" presId="urn:microsoft.com/office/officeart/2008/layout/AlternatingHexagons"/>
    <dgm:cxn modelId="{FBE6AC0B-D35E-4D73-9F9C-54D536DB2CF5}" type="presOf" srcId="{40424FA4-7770-440C-83F3-BF3E424872D3}" destId="{61AC8DB0-4B76-4831-8285-16DE0E2D3706}" srcOrd="0" destOrd="0" presId="urn:microsoft.com/office/officeart/2008/layout/AlternatingHexagons"/>
    <dgm:cxn modelId="{337CEC32-A9FA-4F35-ACB6-E44125B1C7A6}" type="presOf" srcId="{E5BDCA9C-CF08-4590-A3EE-F94230918D11}" destId="{A2C87F15-FB0F-4E4E-A332-EF182F550474}" srcOrd="0" destOrd="0" presId="urn:microsoft.com/office/officeart/2008/layout/AlternatingHexagons"/>
    <dgm:cxn modelId="{2BDA04EA-BE41-46AC-8DDA-77A9D9200D5C}" type="presOf" srcId="{00933AFF-3BE8-417B-A2CB-2D6B1DD03889}" destId="{7981CAFB-38A5-48C3-9454-C00D9712AEBA}" srcOrd="0" destOrd="0" presId="urn:microsoft.com/office/officeart/2008/layout/AlternatingHexagons"/>
    <dgm:cxn modelId="{E5D18E3A-035A-498E-9CDE-E0F6A07F544E}" type="presOf" srcId="{B3E07B71-E36F-4AF8-A7F5-9D5AE8F66DD0}" destId="{3076D45B-CD8F-4FEC-A2FC-4A45F6590137}" srcOrd="0" destOrd="0" presId="urn:microsoft.com/office/officeart/2008/layout/AlternatingHexagons"/>
    <dgm:cxn modelId="{0F3F64E2-39D8-4DAC-8F37-7596169B3A0B}" type="presParOf" srcId="{826F096A-C767-42DB-AC54-4B975B14BF93}" destId="{1D5008C9-261B-419F-A6AF-A16C2769988D}" srcOrd="0" destOrd="0" presId="urn:microsoft.com/office/officeart/2008/layout/AlternatingHexagons"/>
    <dgm:cxn modelId="{877AEE58-59FC-49E2-948A-90CDA5ED7D50}" type="presParOf" srcId="{1D5008C9-261B-419F-A6AF-A16C2769988D}" destId="{3076D45B-CD8F-4FEC-A2FC-4A45F6590137}" srcOrd="0" destOrd="0" presId="urn:microsoft.com/office/officeart/2008/layout/AlternatingHexagons"/>
    <dgm:cxn modelId="{01306BF4-87F6-49FA-AE51-007B7A7AF942}" type="presParOf" srcId="{1D5008C9-261B-419F-A6AF-A16C2769988D}" destId="{AC042400-E430-4888-9DE8-2DF869E1B94E}" srcOrd="1" destOrd="0" presId="urn:microsoft.com/office/officeart/2008/layout/AlternatingHexagons"/>
    <dgm:cxn modelId="{6E833D0D-A88A-447B-B297-60A8758BCA1F}" type="presParOf" srcId="{1D5008C9-261B-419F-A6AF-A16C2769988D}" destId="{769698A3-8E0A-497F-AF0F-21B11C24BEE0}" srcOrd="2" destOrd="0" presId="urn:microsoft.com/office/officeart/2008/layout/AlternatingHexagons"/>
    <dgm:cxn modelId="{768C0C2F-4505-4E6C-9200-280CC5021CF9}" type="presParOf" srcId="{1D5008C9-261B-419F-A6AF-A16C2769988D}" destId="{B2D5AF57-4A53-42D1-A291-2533E80CFDC3}" srcOrd="3" destOrd="0" presId="urn:microsoft.com/office/officeart/2008/layout/AlternatingHexagons"/>
    <dgm:cxn modelId="{2CA66575-88B7-4917-9AB4-689054483988}" type="presParOf" srcId="{1D5008C9-261B-419F-A6AF-A16C2769988D}" destId="{A2C87F15-FB0F-4E4E-A332-EF182F550474}" srcOrd="4" destOrd="0" presId="urn:microsoft.com/office/officeart/2008/layout/AlternatingHexagons"/>
    <dgm:cxn modelId="{BFAB7F3D-4E58-4B50-9CF2-39A6B47B4B5E}" type="presParOf" srcId="{826F096A-C767-42DB-AC54-4B975B14BF93}" destId="{3DA44D3D-8DB5-4FD0-89E8-C6DD73E1B69D}" srcOrd="1" destOrd="0" presId="urn:microsoft.com/office/officeart/2008/layout/AlternatingHexagons"/>
    <dgm:cxn modelId="{8EFAA7DF-7621-48AF-8B94-050D53014769}" type="presParOf" srcId="{826F096A-C767-42DB-AC54-4B975B14BF93}" destId="{2762CF4C-25B8-4F1C-8BD7-D76CE1F936D8}" srcOrd="2" destOrd="0" presId="urn:microsoft.com/office/officeart/2008/layout/AlternatingHexagons"/>
    <dgm:cxn modelId="{E7969879-C237-47DF-9C6D-16AB4ABFC66B}" type="presParOf" srcId="{2762CF4C-25B8-4F1C-8BD7-D76CE1F936D8}" destId="{E96AFE62-C22C-4260-B9C8-E6887FC56298}" srcOrd="0" destOrd="0" presId="urn:microsoft.com/office/officeart/2008/layout/AlternatingHexagons"/>
    <dgm:cxn modelId="{D9CF881A-C3FF-43F3-B6BB-43C312AE7ADD}" type="presParOf" srcId="{2762CF4C-25B8-4F1C-8BD7-D76CE1F936D8}" destId="{63D691FD-6503-41BB-8DE2-78BFBB99E3CE}" srcOrd="1" destOrd="0" presId="urn:microsoft.com/office/officeart/2008/layout/AlternatingHexagons"/>
    <dgm:cxn modelId="{DB01036B-4355-424B-936F-37A0B8B2F61D}" type="presParOf" srcId="{2762CF4C-25B8-4F1C-8BD7-D76CE1F936D8}" destId="{F01E62B5-9527-48C6-8237-8B5F49BB0F3E}" srcOrd="2" destOrd="0" presId="urn:microsoft.com/office/officeart/2008/layout/AlternatingHexagons"/>
    <dgm:cxn modelId="{656EEC9A-41A3-4B53-9578-E37C3C37A1A5}" type="presParOf" srcId="{2762CF4C-25B8-4F1C-8BD7-D76CE1F936D8}" destId="{2DE14638-5353-46B8-B239-CBB075C01A74}" srcOrd="3" destOrd="0" presId="urn:microsoft.com/office/officeart/2008/layout/AlternatingHexagons"/>
    <dgm:cxn modelId="{1CBEC997-E65A-4B75-AD7F-CA58C973277B}" type="presParOf" srcId="{2762CF4C-25B8-4F1C-8BD7-D76CE1F936D8}" destId="{CE2C05FD-3717-467B-B744-F1700D633B44}" srcOrd="4" destOrd="0" presId="urn:microsoft.com/office/officeart/2008/layout/AlternatingHexagons"/>
    <dgm:cxn modelId="{F06567FA-0486-4398-A69C-3F8001A1D3F0}" type="presParOf" srcId="{826F096A-C767-42DB-AC54-4B975B14BF93}" destId="{084B4166-FB5D-4473-A266-A720E4E5D890}" srcOrd="3" destOrd="0" presId="urn:microsoft.com/office/officeart/2008/layout/AlternatingHexagons"/>
    <dgm:cxn modelId="{BDFBE98E-895C-4F50-837A-559EF8A3E48D}" type="presParOf" srcId="{826F096A-C767-42DB-AC54-4B975B14BF93}" destId="{A3D30295-CC4A-4654-B87C-B56993791937}" srcOrd="4" destOrd="0" presId="urn:microsoft.com/office/officeart/2008/layout/AlternatingHexagons"/>
    <dgm:cxn modelId="{E9FAF16D-6842-462F-AAD9-078EE3B9CCFB}" type="presParOf" srcId="{A3D30295-CC4A-4654-B87C-B56993791937}" destId="{7981CAFB-38A5-48C3-9454-C00D9712AEBA}" srcOrd="0" destOrd="0" presId="urn:microsoft.com/office/officeart/2008/layout/AlternatingHexagons"/>
    <dgm:cxn modelId="{F130BBBF-D672-417A-9482-8B717DFDF9F3}" type="presParOf" srcId="{A3D30295-CC4A-4654-B87C-B56993791937}" destId="{B5CB9FBE-8EA6-4859-8D38-A41ECAF21DEF}" srcOrd="1" destOrd="0" presId="urn:microsoft.com/office/officeart/2008/layout/AlternatingHexagons"/>
    <dgm:cxn modelId="{519C57DA-4C39-452F-A160-02B3D4F4A160}" type="presParOf" srcId="{A3D30295-CC4A-4654-B87C-B56993791937}" destId="{DAF6ACEA-90CF-4BAC-B395-A73CF2BEC0F0}" srcOrd="2" destOrd="0" presId="urn:microsoft.com/office/officeart/2008/layout/AlternatingHexagons"/>
    <dgm:cxn modelId="{A245D843-F7E5-4DE5-8533-F6BB23A323EE}" type="presParOf" srcId="{A3D30295-CC4A-4654-B87C-B56993791937}" destId="{1D06AA2B-B555-4943-9153-7E53C5BB5B75}" srcOrd="3" destOrd="0" presId="urn:microsoft.com/office/officeart/2008/layout/AlternatingHexagons"/>
    <dgm:cxn modelId="{73341CAF-7609-4D3D-A934-741DBD52115C}" type="presParOf" srcId="{A3D30295-CC4A-4654-B87C-B56993791937}" destId="{DE22D25B-9B52-4102-B821-D6648432060F}" srcOrd="4" destOrd="0" presId="urn:microsoft.com/office/officeart/2008/layout/AlternatingHexagons"/>
    <dgm:cxn modelId="{E333CE7C-1790-4E96-99F7-FB0AA0A1B7D0}" type="presParOf" srcId="{826F096A-C767-42DB-AC54-4B975B14BF93}" destId="{48529D32-A2BC-4433-9FBF-E592E33AB613}" srcOrd="5" destOrd="0" presId="urn:microsoft.com/office/officeart/2008/layout/AlternatingHexagons"/>
    <dgm:cxn modelId="{DFBF7CB4-76F6-4C5A-B0C9-3C9A30811A07}" type="presParOf" srcId="{826F096A-C767-42DB-AC54-4B975B14BF93}" destId="{FCAF5E52-F54E-4986-84E6-3BFF39003FCB}" srcOrd="6" destOrd="0" presId="urn:microsoft.com/office/officeart/2008/layout/AlternatingHexagons"/>
    <dgm:cxn modelId="{EA618B1E-A35A-4509-9F53-F5130FF230EF}" type="presParOf" srcId="{FCAF5E52-F54E-4986-84E6-3BFF39003FCB}" destId="{25011173-CBFB-40F9-9FD9-F54ADE3AB57F}" srcOrd="0" destOrd="0" presId="urn:microsoft.com/office/officeart/2008/layout/AlternatingHexagons"/>
    <dgm:cxn modelId="{85BF2D53-C84E-4CCA-9E16-CB6A4BE1EE19}" type="presParOf" srcId="{FCAF5E52-F54E-4986-84E6-3BFF39003FCB}" destId="{B2C50044-CC95-47FB-B683-CB06C3DBD7F0}" srcOrd="1" destOrd="0" presId="urn:microsoft.com/office/officeart/2008/layout/AlternatingHexagons"/>
    <dgm:cxn modelId="{EC3A30E3-7AA3-4192-BE2E-9F502062C3A7}" type="presParOf" srcId="{FCAF5E52-F54E-4986-84E6-3BFF39003FCB}" destId="{1FD16611-1CCF-4F06-A122-A131F3C0AE08}" srcOrd="2" destOrd="0" presId="urn:microsoft.com/office/officeart/2008/layout/AlternatingHexagons"/>
    <dgm:cxn modelId="{84851C5B-75AE-4622-B25F-F0DBB3233FA9}" type="presParOf" srcId="{FCAF5E52-F54E-4986-84E6-3BFF39003FCB}" destId="{980EF8F4-24BA-4D8F-B1A3-7758BD4A929A}" srcOrd="3" destOrd="0" presId="urn:microsoft.com/office/officeart/2008/layout/AlternatingHexagons"/>
    <dgm:cxn modelId="{EE609B97-71D0-471D-A5E6-8B4FC7BDCFA9}" type="presParOf" srcId="{FCAF5E52-F54E-4986-84E6-3BFF39003FCB}" destId="{61AC8DB0-4B76-4831-8285-16DE0E2D3706}" srcOrd="4" destOrd="0" presId="urn:microsoft.com/office/officeart/2008/layout/AlternatingHexagons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9EAEA-9077-49A9-89EA-62917ECE732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F9E127-8798-4099-AB0E-52E7479BF03F}">
      <dgm:prSet phldrT="[Texto]" custT="1"/>
      <dgm:spPr>
        <a:solidFill>
          <a:srgbClr val="7198B3"/>
        </a:solidFill>
      </dgm:spPr>
      <dgm:t>
        <a:bodyPr/>
        <a:lstStyle/>
        <a:p>
          <a:r>
            <a:rPr lang="pt-BR" sz="1100" b="1" dirty="0" smtClean="0">
              <a:solidFill>
                <a:schemeClr val="tx1"/>
              </a:solidFill>
              <a:effectLst/>
              <a:latin typeface="+mj-lt"/>
            </a:rPr>
            <a:t>Educação</a:t>
          </a:r>
          <a:endParaRPr lang="pt-BR" sz="1100" b="1" dirty="0">
            <a:solidFill>
              <a:schemeClr val="tx1"/>
            </a:solidFill>
            <a:effectLst/>
            <a:latin typeface="+mj-lt"/>
          </a:endParaRPr>
        </a:p>
      </dgm:t>
    </dgm:pt>
    <dgm:pt modelId="{1643B486-CEE1-46FA-B926-6108B8460196}" type="parTrans" cxnId="{65776D64-9F6B-48E0-BEC4-FB1BEEA2A185}">
      <dgm:prSet/>
      <dgm:spPr/>
      <dgm:t>
        <a:bodyPr/>
        <a:lstStyle/>
        <a:p>
          <a:endParaRPr lang="pt-BR"/>
        </a:p>
      </dgm:t>
    </dgm:pt>
    <dgm:pt modelId="{27B61386-06A4-46E8-AF6A-784E7ACD1EE4}" type="sibTrans" cxnId="{65776D64-9F6B-48E0-BEC4-FB1BEEA2A185}">
      <dgm:prSet/>
      <dgm:spPr/>
      <dgm:t>
        <a:bodyPr/>
        <a:lstStyle/>
        <a:p>
          <a:endParaRPr lang="pt-BR"/>
        </a:p>
      </dgm:t>
    </dgm:pt>
    <dgm:pt modelId="{BC89C51A-D626-41F3-8FAB-215DA1D07312}">
      <dgm:prSet phldrT="[Texto]" custT="1"/>
      <dgm:spPr>
        <a:solidFill>
          <a:srgbClr val="7198B3"/>
        </a:solidFill>
      </dgm:spPr>
      <dgm:t>
        <a:bodyPr/>
        <a:lstStyle/>
        <a:p>
          <a:r>
            <a:rPr lang="pt-BR" sz="1100" b="1" dirty="0" smtClean="0">
              <a:solidFill>
                <a:schemeClr val="tx1"/>
              </a:solidFill>
              <a:effectLst/>
              <a:latin typeface="+mj-lt"/>
            </a:rPr>
            <a:t>Pesquisa</a:t>
          </a:r>
          <a:endParaRPr lang="pt-BR" sz="1100" b="1" dirty="0">
            <a:solidFill>
              <a:schemeClr val="tx1"/>
            </a:solidFill>
            <a:effectLst/>
            <a:latin typeface="+mj-lt"/>
          </a:endParaRPr>
        </a:p>
      </dgm:t>
    </dgm:pt>
    <dgm:pt modelId="{0D26B700-6193-4047-9E8D-1537A76A2873}" type="parTrans" cxnId="{DBC3E7E6-9641-48D0-ACB9-851D53166063}">
      <dgm:prSet/>
      <dgm:spPr/>
      <dgm:t>
        <a:bodyPr/>
        <a:lstStyle/>
        <a:p>
          <a:endParaRPr lang="pt-BR"/>
        </a:p>
      </dgm:t>
    </dgm:pt>
    <dgm:pt modelId="{FE0D9873-8663-4B27-AC8D-EA133DFFB42F}" type="sibTrans" cxnId="{DBC3E7E6-9641-48D0-ACB9-851D53166063}">
      <dgm:prSet/>
      <dgm:spPr/>
      <dgm:t>
        <a:bodyPr/>
        <a:lstStyle/>
        <a:p>
          <a:endParaRPr lang="pt-BR"/>
        </a:p>
      </dgm:t>
    </dgm:pt>
    <dgm:pt modelId="{3EF0BCF4-97BA-45D3-95EE-E8216E41D5C5}">
      <dgm:prSet phldrT="[Texto]" custT="1"/>
      <dgm:spPr>
        <a:solidFill>
          <a:srgbClr val="7198B3"/>
        </a:solidFill>
      </dgm:spPr>
      <dgm:t>
        <a:bodyPr/>
        <a:lstStyle/>
        <a:p>
          <a:r>
            <a:rPr lang="pt-BR" sz="1100" b="1" dirty="0" smtClean="0">
              <a:solidFill>
                <a:schemeClr val="tx1"/>
              </a:solidFill>
              <a:effectLst/>
              <a:latin typeface="+mj-lt"/>
            </a:rPr>
            <a:t>Industrialização das Tecnologias</a:t>
          </a:r>
          <a:endParaRPr lang="pt-BR" sz="1100" b="1" dirty="0">
            <a:solidFill>
              <a:schemeClr val="tx1"/>
            </a:solidFill>
            <a:effectLst/>
            <a:latin typeface="+mj-lt"/>
          </a:endParaRPr>
        </a:p>
      </dgm:t>
    </dgm:pt>
    <dgm:pt modelId="{EE605BF4-97D1-4785-AED8-B341CC388823}" type="parTrans" cxnId="{16E8E82D-AC7F-476D-B806-F1DC6D185DB8}">
      <dgm:prSet/>
      <dgm:spPr/>
      <dgm:t>
        <a:bodyPr/>
        <a:lstStyle/>
        <a:p>
          <a:endParaRPr lang="pt-BR"/>
        </a:p>
      </dgm:t>
    </dgm:pt>
    <dgm:pt modelId="{6615F2F3-B492-4569-8354-9B5822AEB473}" type="sibTrans" cxnId="{16E8E82D-AC7F-476D-B806-F1DC6D185DB8}">
      <dgm:prSet/>
      <dgm:spPr/>
      <dgm:t>
        <a:bodyPr/>
        <a:lstStyle/>
        <a:p>
          <a:endParaRPr lang="pt-BR"/>
        </a:p>
      </dgm:t>
    </dgm:pt>
    <dgm:pt modelId="{DF57BE07-04FA-40AD-9D7B-9712B5B3A957}">
      <dgm:prSet phldrT="[Texto]" custT="1"/>
      <dgm:spPr>
        <a:solidFill>
          <a:srgbClr val="7198B3"/>
        </a:solidFill>
      </dgm:spPr>
      <dgm:t>
        <a:bodyPr/>
        <a:lstStyle/>
        <a:p>
          <a:r>
            <a:rPr lang="pt-BR" sz="1100" b="1" dirty="0" smtClean="0">
              <a:solidFill>
                <a:schemeClr val="tx1"/>
              </a:solidFill>
              <a:effectLst/>
              <a:latin typeface="+mj-lt"/>
            </a:rPr>
            <a:t>Desenvolvimento de Produto</a:t>
          </a:r>
          <a:endParaRPr lang="pt-BR" sz="1100" b="1" dirty="0">
            <a:solidFill>
              <a:schemeClr val="tx1"/>
            </a:solidFill>
            <a:effectLst/>
            <a:latin typeface="+mj-lt"/>
          </a:endParaRPr>
        </a:p>
      </dgm:t>
    </dgm:pt>
    <dgm:pt modelId="{137FDFDD-2C39-4623-9AAA-36E924FE05DF}" type="parTrans" cxnId="{361E2738-504B-4FC0-B9F5-A09795DD1094}">
      <dgm:prSet/>
      <dgm:spPr/>
      <dgm:t>
        <a:bodyPr/>
        <a:lstStyle/>
        <a:p>
          <a:endParaRPr lang="pt-BR"/>
        </a:p>
      </dgm:t>
    </dgm:pt>
    <dgm:pt modelId="{1C5FC0D7-0EA4-4B86-AA54-EC4A3ED68FB1}" type="sibTrans" cxnId="{361E2738-504B-4FC0-B9F5-A09795DD1094}">
      <dgm:prSet/>
      <dgm:spPr/>
      <dgm:t>
        <a:bodyPr/>
        <a:lstStyle/>
        <a:p>
          <a:endParaRPr lang="pt-BR"/>
        </a:p>
      </dgm:t>
    </dgm:pt>
    <dgm:pt modelId="{853CAA7E-B533-4990-8714-43199A8297C5}" type="pres">
      <dgm:prSet presAssocID="{3039EAEA-9077-49A9-89EA-62917ECE732E}" presName="Name0" presStyleCnt="0">
        <dgm:presLayoutVars>
          <dgm:dir/>
          <dgm:resizeHandles val="exact"/>
        </dgm:presLayoutVars>
      </dgm:prSet>
      <dgm:spPr/>
    </dgm:pt>
    <dgm:pt modelId="{30831356-D9B9-4BA5-B0F0-F9415BE88948}" type="pres">
      <dgm:prSet presAssocID="{5BF9E127-8798-4099-AB0E-52E7479BF03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1F4B27-8861-49A6-A987-DB8FF4B4BC56}" type="pres">
      <dgm:prSet presAssocID="{27B61386-06A4-46E8-AF6A-784E7ACD1EE4}" presName="parSpace" presStyleCnt="0"/>
      <dgm:spPr/>
    </dgm:pt>
    <dgm:pt modelId="{DC681E89-50FF-4D00-8DEC-70B02F57EF3E}" type="pres">
      <dgm:prSet presAssocID="{BC89C51A-D626-41F3-8FAB-215DA1D0731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C38DB8-B8D6-495E-93D5-9283796245E9}" type="pres">
      <dgm:prSet presAssocID="{FE0D9873-8663-4B27-AC8D-EA133DFFB42F}" presName="parSpace" presStyleCnt="0"/>
      <dgm:spPr/>
    </dgm:pt>
    <dgm:pt modelId="{04E05132-61B2-4740-92D3-29BB7745A6BA}" type="pres">
      <dgm:prSet presAssocID="{3EF0BCF4-97BA-45D3-95EE-E8216E41D5C5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494AE1-54A1-4432-B3C5-3E1782D1E456}" type="pres">
      <dgm:prSet presAssocID="{6615F2F3-B492-4569-8354-9B5822AEB473}" presName="parSpace" presStyleCnt="0"/>
      <dgm:spPr/>
    </dgm:pt>
    <dgm:pt modelId="{5EC40B33-C73B-4E99-964A-98CF1F42197A}" type="pres">
      <dgm:prSet presAssocID="{DF57BE07-04FA-40AD-9D7B-9712B5B3A957}" presName="parTxOnly" presStyleLbl="node1" presStyleIdx="3" presStyleCnt="4" custScaleX="1067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5D5A846-AABA-4256-8FD5-932D8BD39336}" type="presOf" srcId="{DF57BE07-04FA-40AD-9D7B-9712B5B3A957}" destId="{5EC40B33-C73B-4E99-964A-98CF1F42197A}" srcOrd="0" destOrd="0" presId="urn:microsoft.com/office/officeart/2005/8/layout/hChevron3"/>
    <dgm:cxn modelId="{B604600E-FF7F-4CF1-8BCF-1CD42D777E8D}" type="presOf" srcId="{BC89C51A-D626-41F3-8FAB-215DA1D07312}" destId="{DC681E89-50FF-4D00-8DEC-70B02F57EF3E}" srcOrd="0" destOrd="0" presId="urn:microsoft.com/office/officeart/2005/8/layout/hChevron3"/>
    <dgm:cxn modelId="{DBC3E7E6-9641-48D0-ACB9-851D53166063}" srcId="{3039EAEA-9077-49A9-89EA-62917ECE732E}" destId="{BC89C51A-D626-41F3-8FAB-215DA1D07312}" srcOrd="1" destOrd="0" parTransId="{0D26B700-6193-4047-9E8D-1537A76A2873}" sibTransId="{FE0D9873-8663-4B27-AC8D-EA133DFFB42F}"/>
    <dgm:cxn modelId="{F8B4E057-580A-4598-A905-CABA7EC3DFD6}" type="presOf" srcId="{5BF9E127-8798-4099-AB0E-52E7479BF03F}" destId="{30831356-D9B9-4BA5-B0F0-F9415BE88948}" srcOrd="0" destOrd="0" presId="urn:microsoft.com/office/officeart/2005/8/layout/hChevron3"/>
    <dgm:cxn modelId="{361E2738-504B-4FC0-B9F5-A09795DD1094}" srcId="{3039EAEA-9077-49A9-89EA-62917ECE732E}" destId="{DF57BE07-04FA-40AD-9D7B-9712B5B3A957}" srcOrd="3" destOrd="0" parTransId="{137FDFDD-2C39-4623-9AAA-36E924FE05DF}" sibTransId="{1C5FC0D7-0EA4-4B86-AA54-EC4A3ED68FB1}"/>
    <dgm:cxn modelId="{65776D64-9F6B-48E0-BEC4-FB1BEEA2A185}" srcId="{3039EAEA-9077-49A9-89EA-62917ECE732E}" destId="{5BF9E127-8798-4099-AB0E-52E7479BF03F}" srcOrd="0" destOrd="0" parTransId="{1643B486-CEE1-46FA-B926-6108B8460196}" sibTransId="{27B61386-06A4-46E8-AF6A-784E7ACD1EE4}"/>
    <dgm:cxn modelId="{630FE8F0-6F34-4B70-B840-BE35E81BF715}" type="presOf" srcId="{3039EAEA-9077-49A9-89EA-62917ECE732E}" destId="{853CAA7E-B533-4990-8714-43199A8297C5}" srcOrd="0" destOrd="0" presId="urn:microsoft.com/office/officeart/2005/8/layout/hChevron3"/>
    <dgm:cxn modelId="{16E8E82D-AC7F-476D-B806-F1DC6D185DB8}" srcId="{3039EAEA-9077-49A9-89EA-62917ECE732E}" destId="{3EF0BCF4-97BA-45D3-95EE-E8216E41D5C5}" srcOrd="2" destOrd="0" parTransId="{EE605BF4-97D1-4785-AED8-B341CC388823}" sibTransId="{6615F2F3-B492-4569-8354-9B5822AEB473}"/>
    <dgm:cxn modelId="{7C064939-A7FB-46C8-B050-7971C6CC86B9}" type="presOf" srcId="{3EF0BCF4-97BA-45D3-95EE-E8216E41D5C5}" destId="{04E05132-61B2-4740-92D3-29BB7745A6BA}" srcOrd="0" destOrd="0" presId="urn:microsoft.com/office/officeart/2005/8/layout/hChevron3"/>
    <dgm:cxn modelId="{D404A684-7FD8-4252-A2ED-12D8DD2E3634}" type="presParOf" srcId="{853CAA7E-B533-4990-8714-43199A8297C5}" destId="{30831356-D9B9-4BA5-B0F0-F9415BE88948}" srcOrd="0" destOrd="0" presId="urn:microsoft.com/office/officeart/2005/8/layout/hChevron3"/>
    <dgm:cxn modelId="{8365C485-13FA-4E7F-86FB-8C52087B6C62}" type="presParOf" srcId="{853CAA7E-B533-4990-8714-43199A8297C5}" destId="{6E1F4B27-8861-49A6-A987-DB8FF4B4BC56}" srcOrd="1" destOrd="0" presId="urn:microsoft.com/office/officeart/2005/8/layout/hChevron3"/>
    <dgm:cxn modelId="{510E56FD-B608-4710-A125-9F09CF800ACB}" type="presParOf" srcId="{853CAA7E-B533-4990-8714-43199A8297C5}" destId="{DC681E89-50FF-4D00-8DEC-70B02F57EF3E}" srcOrd="2" destOrd="0" presId="urn:microsoft.com/office/officeart/2005/8/layout/hChevron3"/>
    <dgm:cxn modelId="{C8814DA7-ACB2-486C-963C-65EC53EAC2ED}" type="presParOf" srcId="{853CAA7E-B533-4990-8714-43199A8297C5}" destId="{7FC38DB8-B8D6-495E-93D5-9283796245E9}" srcOrd="3" destOrd="0" presId="urn:microsoft.com/office/officeart/2005/8/layout/hChevron3"/>
    <dgm:cxn modelId="{AEE50CAA-A153-40C8-B9A3-2A6F062F23FA}" type="presParOf" srcId="{853CAA7E-B533-4990-8714-43199A8297C5}" destId="{04E05132-61B2-4740-92D3-29BB7745A6BA}" srcOrd="4" destOrd="0" presId="urn:microsoft.com/office/officeart/2005/8/layout/hChevron3"/>
    <dgm:cxn modelId="{2C28D35D-70C2-44E8-BA9A-162E1B8535F8}" type="presParOf" srcId="{853CAA7E-B533-4990-8714-43199A8297C5}" destId="{3E494AE1-54A1-4432-B3C5-3E1782D1E456}" srcOrd="5" destOrd="0" presId="urn:microsoft.com/office/officeart/2005/8/layout/hChevron3"/>
    <dgm:cxn modelId="{21635C98-5150-4080-BE6B-A3D2DA38E615}" type="presParOf" srcId="{853CAA7E-B533-4990-8714-43199A8297C5}" destId="{5EC40B33-C73B-4E99-964A-98CF1F42197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6D45B-CD8F-4FEC-A2FC-4A45F6590137}">
      <dsp:nvSpPr>
        <dsp:cNvPr id="0" name=""/>
        <dsp:cNvSpPr/>
      </dsp:nvSpPr>
      <dsp:spPr>
        <a:xfrm rot="5400000">
          <a:off x="5030029" y="89626"/>
          <a:ext cx="1347118" cy="1171993"/>
        </a:xfrm>
        <a:prstGeom prst="hexagon">
          <a:avLst>
            <a:gd name="adj" fmla="val 25000"/>
            <a:gd name="vf" fmla="val 115470"/>
          </a:avLst>
        </a:prstGeom>
        <a:noFill/>
        <a:ln w="19050" cap="flat" cmpd="tri" algn="ctr">
          <a:solidFill>
            <a:srgbClr val="FF0000"/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baseline="0" dirty="0" smtClean="0">
              <a:solidFill>
                <a:schemeClr val="tx1"/>
              </a:solidFill>
            </a:rPr>
            <a:t>Pessoa Jurídica</a:t>
          </a:r>
          <a:endParaRPr lang="pt-BR" sz="1200" kern="1200" baseline="0" dirty="0">
            <a:solidFill>
              <a:schemeClr val="tx1"/>
            </a:solidFill>
          </a:endParaRPr>
        </a:p>
      </dsp:txBody>
      <dsp:txXfrm rot="5400000">
        <a:off x="5030029" y="89626"/>
        <a:ext cx="1347118" cy="1171993"/>
      </dsp:txXfrm>
    </dsp:sp>
    <dsp:sp modelId="{AC042400-E430-4888-9DE8-2DF869E1B94E}">
      <dsp:nvSpPr>
        <dsp:cNvPr id="0" name=""/>
        <dsp:cNvSpPr/>
      </dsp:nvSpPr>
      <dsp:spPr>
        <a:xfrm>
          <a:off x="6325149" y="271487"/>
          <a:ext cx="1503384" cy="80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87F15-FB0F-4E4E-A332-EF182F550474}">
      <dsp:nvSpPr>
        <dsp:cNvPr id="0" name=""/>
        <dsp:cNvSpPr/>
      </dsp:nvSpPr>
      <dsp:spPr>
        <a:xfrm rot="5400000">
          <a:off x="3764276" y="89626"/>
          <a:ext cx="1347118" cy="1171993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accent5">
                  <a:lumMod val="50000"/>
                </a:schemeClr>
              </a:solidFill>
            </a:rPr>
            <a:t>Alinhamento com objeto da SUFRAMA</a:t>
          </a:r>
          <a:endParaRPr lang="pt-BR" sz="1200" kern="1200" dirty="0">
            <a:solidFill>
              <a:schemeClr val="accent5">
                <a:lumMod val="50000"/>
              </a:schemeClr>
            </a:solidFill>
          </a:endParaRPr>
        </a:p>
      </dsp:txBody>
      <dsp:txXfrm rot="5400000">
        <a:off x="3764276" y="89626"/>
        <a:ext cx="1347118" cy="1171993"/>
      </dsp:txXfrm>
    </dsp:sp>
    <dsp:sp modelId="{E96AFE62-C22C-4260-B9C8-E6887FC56298}">
      <dsp:nvSpPr>
        <dsp:cNvPr id="0" name=""/>
        <dsp:cNvSpPr/>
      </dsp:nvSpPr>
      <dsp:spPr>
        <a:xfrm rot="5400000">
          <a:off x="4394728" y="1241270"/>
          <a:ext cx="1347118" cy="1155573"/>
        </a:xfrm>
        <a:prstGeom prst="hexagon">
          <a:avLst>
            <a:gd name="adj" fmla="val 25000"/>
            <a:gd name="vf" fmla="val 115470"/>
          </a:avLst>
        </a:prstGeom>
        <a:noFill/>
        <a:ln w="19050" cap="flat" cmpd="tri" algn="ctr">
          <a:solidFill>
            <a:srgbClr val="FF0000"/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baseline="0" dirty="0" smtClean="0">
              <a:solidFill>
                <a:schemeClr val="tx1"/>
              </a:solidFill>
            </a:rPr>
            <a:t>Gestão do Patrimônio</a:t>
          </a:r>
          <a:endParaRPr lang="pt-BR" sz="1100" kern="1200" baseline="0" dirty="0">
            <a:solidFill>
              <a:schemeClr val="tx1"/>
            </a:solidFill>
          </a:endParaRPr>
        </a:p>
      </dsp:txBody>
      <dsp:txXfrm rot="5400000">
        <a:off x="4394728" y="1241270"/>
        <a:ext cx="1347118" cy="1155573"/>
      </dsp:txXfrm>
    </dsp:sp>
    <dsp:sp modelId="{63D691FD-6503-41BB-8DE2-78BFBB99E3CE}">
      <dsp:nvSpPr>
        <dsp:cNvPr id="0" name=""/>
        <dsp:cNvSpPr/>
      </dsp:nvSpPr>
      <dsp:spPr>
        <a:xfrm>
          <a:off x="6541448" y="2388670"/>
          <a:ext cx="1454888" cy="80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500" kern="1200" dirty="0"/>
        </a:p>
      </dsp:txBody>
      <dsp:txXfrm>
        <a:off x="6541448" y="2388670"/>
        <a:ext cx="1454888" cy="808271"/>
      </dsp:txXfrm>
    </dsp:sp>
    <dsp:sp modelId="{CE2C05FD-3717-467B-B744-F1700D633B44}">
      <dsp:nvSpPr>
        <dsp:cNvPr id="0" name=""/>
        <dsp:cNvSpPr/>
      </dsp:nvSpPr>
      <dsp:spPr>
        <a:xfrm rot="5400000">
          <a:off x="5660481" y="1233061"/>
          <a:ext cx="1347118" cy="1171993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accent5">
                  <a:lumMod val="50000"/>
                </a:schemeClr>
              </a:solidFill>
            </a:rPr>
            <a:t>Foco na documentação</a:t>
          </a:r>
          <a:endParaRPr lang="pt-BR" sz="1200" kern="1200" dirty="0">
            <a:solidFill>
              <a:schemeClr val="accent5">
                <a:lumMod val="50000"/>
              </a:schemeClr>
            </a:solidFill>
          </a:endParaRPr>
        </a:p>
      </dsp:txBody>
      <dsp:txXfrm rot="5400000">
        <a:off x="5660481" y="1233061"/>
        <a:ext cx="1347118" cy="1171993"/>
      </dsp:txXfrm>
    </dsp:sp>
    <dsp:sp modelId="{7981CAFB-38A5-48C3-9454-C00D9712AEBA}">
      <dsp:nvSpPr>
        <dsp:cNvPr id="0" name=""/>
        <dsp:cNvSpPr/>
      </dsp:nvSpPr>
      <dsp:spPr>
        <a:xfrm rot="5400000">
          <a:off x="5030029" y="2334297"/>
          <a:ext cx="1347118" cy="1256388"/>
        </a:xfrm>
        <a:prstGeom prst="hexagon">
          <a:avLst>
            <a:gd name="adj" fmla="val 25000"/>
            <a:gd name="vf" fmla="val 115470"/>
          </a:avLst>
        </a:prstGeom>
        <a:noFill/>
        <a:ln w="19050" cap="flat" cmpd="tri" algn="ctr">
          <a:solidFill>
            <a:srgbClr val="FF0000"/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baseline="0" dirty="0" smtClean="0">
              <a:solidFill>
                <a:schemeClr val="tx1"/>
              </a:solidFill>
            </a:rPr>
            <a:t>Adequação da Infra</a:t>
          </a:r>
          <a:endParaRPr lang="pt-BR" sz="1100" kern="1200" baseline="0" dirty="0">
            <a:solidFill>
              <a:schemeClr val="tx1"/>
            </a:solidFill>
          </a:endParaRPr>
        </a:p>
      </dsp:txBody>
      <dsp:txXfrm rot="5400000">
        <a:off x="5030029" y="2334297"/>
        <a:ext cx="1347118" cy="1256388"/>
      </dsp:txXfrm>
    </dsp:sp>
    <dsp:sp modelId="{B5CB9FBE-8EA6-4859-8D38-A41ECAF21DEF}">
      <dsp:nvSpPr>
        <dsp:cNvPr id="0" name=""/>
        <dsp:cNvSpPr/>
      </dsp:nvSpPr>
      <dsp:spPr>
        <a:xfrm>
          <a:off x="2957492" y="3737002"/>
          <a:ext cx="1503384" cy="80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500" kern="1200" dirty="0"/>
        </a:p>
      </dsp:txBody>
      <dsp:txXfrm>
        <a:off x="2957492" y="3737002"/>
        <a:ext cx="1503384" cy="808271"/>
      </dsp:txXfrm>
    </dsp:sp>
    <dsp:sp modelId="{DE22D25B-9B52-4102-B821-D6648432060F}">
      <dsp:nvSpPr>
        <dsp:cNvPr id="0" name=""/>
        <dsp:cNvSpPr/>
      </dsp:nvSpPr>
      <dsp:spPr>
        <a:xfrm rot="5400000">
          <a:off x="3764276" y="2376495"/>
          <a:ext cx="1347118" cy="1171993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accent5">
                  <a:lumMod val="50000"/>
                </a:schemeClr>
              </a:solidFill>
            </a:rPr>
            <a:t>Linhas de pesquisas e bolsas</a:t>
          </a:r>
          <a:endParaRPr lang="pt-BR" sz="1200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 rot="5400000">
        <a:off x="3764276" y="2376495"/>
        <a:ext cx="1347118" cy="1171993"/>
      </dsp:txXfrm>
    </dsp:sp>
    <dsp:sp modelId="{25011173-CBFB-40F9-9FD9-F54ADE3AB57F}">
      <dsp:nvSpPr>
        <dsp:cNvPr id="0" name=""/>
        <dsp:cNvSpPr/>
      </dsp:nvSpPr>
      <dsp:spPr>
        <a:xfrm rot="5400000">
          <a:off x="4394728" y="3519930"/>
          <a:ext cx="1347118" cy="1171993"/>
        </a:xfrm>
        <a:prstGeom prst="hexagon">
          <a:avLst>
            <a:gd name="adj" fmla="val 25000"/>
            <a:gd name="vf" fmla="val 115470"/>
          </a:avLst>
        </a:prstGeom>
        <a:noFill/>
        <a:ln w="19050" cap="flat" cmpd="tri" algn="ctr">
          <a:solidFill>
            <a:srgbClr val="FF0000"/>
          </a:solidFill>
          <a:prstDash val="dash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Avaliação/Medição de Resultado</a:t>
          </a:r>
          <a:endParaRPr lang="pt-BR" sz="1200" kern="1200" baseline="0" dirty="0">
            <a:solidFill>
              <a:schemeClr val="tx1"/>
            </a:solidFill>
          </a:endParaRPr>
        </a:p>
      </dsp:txBody>
      <dsp:txXfrm rot="5400000">
        <a:off x="4394728" y="3519930"/>
        <a:ext cx="1347118" cy="1171993"/>
      </dsp:txXfrm>
    </dsp:sp>
    <dsp:sp modelId="{B2C50044-CC95-47FB-B683-CB06C3DBD7F0}">
      <dsp:nvSpPr>
        <dsp:cNvPr id="0" name=""/>
        <dsp:cNvSpPr/>
      </dsp:nvSpPr>
      <dsp:spPr>
        <a:xfrm>
          <a:off x="2978906" y="3701791"/>
          <a:ext cx="1454888" cy="808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C8DB0-4B76-4831-8285-16DE0E2D3706}">
      <dsp:nvSpPr>
        <dsp:cNvPr id="0" name=""/>
        <dsp:cNvSpPr/>
      </dsp:nvSpPr>
      <dsp:spPr>
        <a:xfrm rot="5400000">
          <a:off x="5660481" y="3519930"/>
          <a:ext cx="1347118" cy="1171993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000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 baseline="0">
            <a:solidFill>
              <a:schemeClr val="tx1"/>
            </a:solidFill>
          </a:endParaRPr>
        </a:p>
      </dsp:txBody>
      <dsp:txXfrm rot="5400000">
        <a:off x="5660481" y="3519930"/>
        <a:ext cx="1347118" cy="11719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31356-D9B9-4BA5-B0F0-F9415BE88948}">
      <dsp:nvSpPr>
        <dsp:cNvPr id="0" name=""/>
        <dsp:cNvSpPr/>
      </dsp:nvSpPr>
      <dsp:spPr>
        <a:xfrm>
          <a:off x="3070" y="1312954"/>
          <a:ext cx="1921406" cy="768562"/>
        </a:xfrm>
        <a:prstGeom prst="homePlate">
          <a:avLst/>
        </a:prstGeom>
        <a:solidFill>
          <a:srgbClr val="7198B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tx1"/>
              </a:solidFill>
              <a:effectLst/>
              <a:latin typeface="+mj-lt"/>
            </a:rPr>
            <a:t>Educação</a:t>
          </a:r>
          <a:endParaRPr lang="pt-BR" sz="11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070" y="1312954"/>
        <a:ext cx="1921406" cy="768562"/>
      </dsp:txXfrm>
    </dsp:sp>
    <dsp:sp modelId="{DC681E89-50FF-4D00-8DEC-70B02F57EF3E}">
      <dsp:nvSpPr>
        <dsp:cNvPr id="0" name=""/>
        <dsp:cNvSpPr/>
      </dsp:nvSpPr>
      <dsp:spPr>
        <a:xfrm>
          <a:off x="1540195" y="1312954"/>
          <a:ext cx="1921406" cy="768562"/>
        </a:xfrm>
        <a:prstGeom prst="chevron">
          <a:avLst/>
        </a:prstGeom>
        <a:solidFill>
          <a:srgbClr val="7198B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tx1"/>
              </a:solidFill>
              <a:effectLst/>
              <a:latin typeface="+mj-lt"/>
            </a:rPr>
            <a:t>Pesquisa</a:t>
          </a:r>
          <a:endParaRPr lang="pt-BR" sz="11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1540195" y="1312954"/>
        <a:ext cx="1921406" cy="768562"/>
      </dsp:txXfrm>
    </dsp:sp>
    <dsp:sp modelId="{04E05132-61B2-4740-92D3-29BB7745A6BA}">
      <dsp:nvSpPr>
        <dsp:cNvPr id="0" name=""/>
        <dsp:cNvSpPr/>
      </dsp:nvSpPr>
      <dsp:spPr>
        <a:xfrm>
          <a:off x="3077320" y="1312954"/>
          <a:ext cx="1921406" cy="768562"/>
        </a:xfrm>
        <a:prstGeom prst="chevron">
          <a:avLst/>
        </a:prstGeom>
        <a:solidFill>
          <a:srgbClr val="7198B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tx1"/>
              </a:solidFill>
              <a:effectLst/>
              <a:latin typeface="+mj-lt"/>
            </a:rPr>
            <a:t>Industrialização das Tecnologias</a:t>
          </a:r>
          <a:endParaRPr lang="pt-BR" sz="11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077320" y="1312954"/>
        <a:ext cx="1921406" cy="768562"/>
      </dsp:txXfrm>
    </dsp:sp>
    <dsp:sp modelId="{5EC40B33-C73B-4E99-964A-98CF1F42197A}">
      <dsp:nvSpPr>
        <dsp:cNvPr id="0" name=""/>
        <dsp:cNvSpPr/>
      </dsp:nvSpPr>
      <dsp:spPr>
        <a:xfrm>
          <a:off x="4614445" y="1312954"/>
          <a:ext cx="2052042" cy="768562"/>
        </a:xfrm>
        <a:prstGeom prst="chevron">
          <a:avLst/>
        </a:prstGeom>
        <a:solidFill>
          <a:srgbClr val="7198B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tx1"/>
              </a:solidFill>
              <a:effectLst/>
              <a:latin typeface="+mj-lt"/>
            </a:rPr>
            <a:t>Desenvolvimento de Produto</a:t>
          </a:r>
          <a:endParaRPr lang="pt-BR" sz="11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4614445" y="1312954"/>
        <a:ext cx="2052042" cy="76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E6679-3826-A246-9C46-C3442AD1AB55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2308-1E5F-C64F-88F9-008538F7CA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71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59226" y="-5549502"/>
            <a:ext cx="43540971" cy="15354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06" y="353702"/>
            <a:ext cx="8716995" cy="6219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9794" y="5587487"/>
            <a:ext cx="3121948" cy="5847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96D06F-C2F2-3645-B189-940D92792E28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AADF21-DF5F-4E4B-9CE9-CAF07DFAA7E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pa-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7528" y="-141091"/>
            <a:ext cx="9592789" cy="71552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3144" y="2322124"/>
            <a:ext cx="3991444" cy="2228867"/>
          </a:xfrm>
          <a:prstGeom prst="rect">
            <a:avLst/>
          </a:prstGeom>
          <a:solidFill>
            <a:schemeClr val="bg1">
              <a:alpha val="80000"/>
            </a:schemeClr>
          </a:solidFill>
          <a:ln w="0" cap="rnd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144" y="2322124"/>
            <a:ext cx="3991445" cy="22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050" y="1298664"/>
            <a:ext cx="8001000" cy="17907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5800"/>
              </a:lnSpc>
            </a:pPr>
            <a:r>
              <a:rPr lang="pt-BR" sz="5400" dirty="0"/>
              <a:t>Centro de Biotecnologia da Amazônia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42550" y="2679468"/>
            <a:ext cx="6858000" cy="1241822"/>
          </a:xfrm>
        </p:spPr>
        <p:txBody>
          <a:bodyPr>
            <a:normAutofit/>
          </a:bodyPr>
          <a:lstStyle/>
          <a:p>
            <a:endParaRPr lang="pt-BR" sz="1800" dirty="0"/>
          </a:p>
          <a:p>
            <a:r>
              <a:rPr lang="pt-BR" sz="1800" dirty="0" smtClean="0"/>
              <a:t>Chamado para ação!</a:t>
            </a:r>
            <a:endParaRPr lang="pt-BR" sz="1800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652" y="3392544"/>
            <a:ext cx="5485797" cy="28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9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496681" y="1883681"/>
            <a:ext cx="5173171" cy="37165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dirty="0" smtClean="0"/>
              <a:t>Inaugurado em 2002;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 smtClean="0"/>
              <a:t>grande </a:t>
            </a:r>
            <a:r>
              <a:rPr lang="pt-BR" sz="1500" dirty="0"/>
              <a:t>impacto na região</a:t>
            </a:r>
            <a:r>
              <a:rPr lang="pt-BR" sz="1500" dirty="0" smtClean="0"/>
              <a:t>;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b="1" dirty="0" smtClean="0"/>
              <a:t>“...</a:t>
            </a:r>
            <a:r>
              <a:rPr lang="pt-BR" sz="1500" dirty="0"/>
              <a:t>promoção da inovação </a:t>
            </a:r>
            <a:r>
              <a:rPr lang="pt-BR" sz="1500" dirty="0" smtClean="0"/>
              <a:t>tecnológica de </a:t>
            </a:r>
            <a:r>
              <a:rPr lang="pt-BR" sz="1500" dirty="0"/>
              <a:t>processos e </a:t>
            </a:r>
            <a:r>
              <a:rPr lang="pt-BR" sz="1500" dirty="0" smtClean="0"/>
              <a:t>produtos, incentivando e criando condições básicas para apoiar o desenvolvimento das atividades industriais baseadas na exploração sustentável da biodiversidade amazônica.”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conta com 51 colaboradores dentre os quais, 3 </a:t>
            </a:r>
            <a:r>
              <a:rPr lang="pt-BR" sz="1500" dirty="0" err="1"/>
              <a:t>PHDs</a:t>
            </a:r>
            <a:r>
              <a:rPr lang="pt-BR" sz="1500" dirty="0"/>
              <a:t>,  5 Doutores, 10 mestres e 20 </a:t>
            </a:r>
            <a:r>
              <a:rPr lang="pt-BR" sz="1500" dirty="0" smtClean="0"/>
              <a:t>especialistas;</a:t>
            </a:r>
          </a:p>
          <a:p>
            <a:pPr marL="0" indent="0">
              <a:buNone/>
            </a:pPr>
            <a:endParaRPr lang="pt-BR" sz="15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64491" y="1881478"/>
            <a:ext cx="1562109" cy="646331"/>
          </a:xfrm>
          <a:prstGeom prst="rect">
            <a:avLst/>
          </a:prstGeom>
          <a:solidFill>
            <a:srgbClr val="E5CC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Bioquímica e biologia molecular</a:t>
            </a: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t-BR" sz="1200" dirty="0" err="1">
                <a:solidFill>
                  <a:schemeClr val="accent5">
                    <a:lumMod val="50000"/>
                  </a:schemeClr>
                </a:solidFill>
              </a:rPr>
              <a:t>Tetsuo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200" dirty="0" err="1">
                <a:solidFill>
                  <a:schemeClr val="accent5">
                    <a:lumMod val="50000"/>
                  </a:schemeClr>
                </a:solidFill>
              </a:rPr>
              <a:t>Yamane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315476" y="1861877"/>
            <a:ext cx="1478581" cy="646331"/>
          </a:xfrm>
          <a:prstGeom prst="rect">
            <a:avLst/>
          </a:prstGeom>
          <a:solidFill>
            <a:srgbClr val="E5CC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Central analítica</a:t>
            </a: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t-BR" sz="1200" dirty="0" err="1">
                <a:solidFill>
                  <a:schemeClr val="accent5">
                    <a:lumMod val="50000"/>
                  </a:schemeClr>
                </a:solidFill>
              </a:rPr>
              <a:t>Massayoshi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 Yoshida)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315476" y="2581161"/>
            <a:ext cx="1478581" cy="1015663"/>
          </a:xfrm>
          <a:prstGeom prst="rect">
            <a:avLst/>
          </a:prstGeom>
          <a:solidFill>
            <a:srgbClr val="E5CC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Farmacologia, toxicologia de medicamentos e biotério</a:t>
            </a:r>
          </a:p>
          <a:p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(Antônio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J. Lapa)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64491" y="2605887"/>
            <a:ext cx="1562109" cy="646331"/>
          </a:xfrm>
          <a:prstGeom prst="rect">
            <a:avLst/>
          </a:prstGeom>
          <a:solidFill>
            <a:srgbClr val="E5CC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Química e produtos medicinais</a:t>
            </a: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(Valdir Florêncio)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315476" y="3674976"/>
            <a:ext cx="1478580" cy="646331"/>
          </a:xfrm>
          <a:prstGeom prst="rect">
            <a:avLst/>
          </a:prstGeom>
          <a:solidFill>
            <a:srgbClr val="E5CC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Cultivo de tecidos vegetais</a:t>
            </a: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(Simone Silva)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64491" y="3356224"/>
            <a:ext cx="1562109" cy="461665"/>
          </a:xfrm>
          <a:prstGeom prst="rect">
            <a:avLst/>
          </a:prstGeom>
          <a:solidFill>
            <a:srgbClr val="E5CC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Microbiologia</a:t>
            </a: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pt-BR" sz="1200" dirty="0" err="1">
                <a:solidFill>
                  <a:schemeClr val="accent5">
                    <a:lumMod val="50000"/>
                  </a:schemeClr>
                </a:solidFill>
              </a:rPr>
              <a:t>Rudi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 Procópio)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64491" y="3914439"/>
            <a:ext cx="1562109" cy="646331"/>
          </a:xfrm>
          <a:prstGeom prst="rect">
            <a:avLst/>
          </a:prstGeom>
          <a:solidFill>
            <a:srgbClr val="75AF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Geração de negócios</a:t>
            </a:r>
            <a:endParaRPr lang="pt-BR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(Célia Regina)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69852" y="4667653"/>
            <a:ext cx="1562109" cy="646331"/>
          </a:xfrm>
          <a:prstGeom prst="rect">
            <a:avLst/>
          </a:prstGeom>
          <a:solidFill>
            <a:srgbClr val="75AF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Informação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biotecnológica</a:t>
            </a: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(Célia Regina)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15475" y="4399866"/>
            <a:ext cx="1482041" cy="1015663"/>
          </a:xfrm>
          <a:prstGeom prst="rect">
            <a:avLst/>
          </a:prstGeom>
          <a:solidFill>
            <a:srgbClr val="75AF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</a:rPr>
              <a:t>Produção </a:t>
            </a:r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de extratos e processos industriais </a:t>
            </a:r>
          </a:p>
          <a:p>
            <a:r>
              <a:rPr lang="pt-BR" sz="1200" dirty="0">
                <a:solidFill>
                  <a:schemeClr val="accent5">
                    <a:lumMod val="50000"/>
                  </a:schemeClr>
                </a:solidFill>
              </a:rPr>
              <a:t>(Maria Katherine)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O CBA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669852" y="1488328"/>
            <a:ext cx="3133026" cy="276999"/>
          </a:xfrm>
          <a:prstGeom prst="rect">
            <a:avLst/>
          </a:prstGeom>
          <a:gradFill flip="none" rotWithShape="1">
            <a:gsLst>
              <a:gs pos="0">
                <a:srgbClr val="E5CC61"/>
              </a:gs>
              <a:gs pos="100000">
                <a:srgbClr val="75AF95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Laboratórios e Núcleos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358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94182" y="5477721"/>
            <a:ext cx="3260436" cy="78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962967663"/>
              </p:ext>
            </p:extLst>
          </p:nvPr>
        </p:nvGraphicFramePr>
        <p:xfrm>
          <a:off x="1126835" y="1219200"/>
          <a:ext cx="10807441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5298" y="5085366"/>
            <a:ext cx="4579102" cy="2112385"/>
          </a:xfrm>
          <a:prstGeom prst="rect">
            <a:avLst/>
          </a:prstGeom>
        </p:spPr>
        <p:txBody>
          <a:bodyPr>
            <a:normAutofit/>
          </a:bodyPr>
          <a:lstStyle>
            <a:lvl1pPr indent="0" defTabSz="9144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742950" indent="-28575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 defTabSz="9144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Convênio de </a:t>
            </a:r>
            <a:r>
              <a:rPr lang="pt-BR" dirty="0" smtClean="0">
                <a:solidFill>
                  <a:srgbClr val="FF0000"/>
                </a:solidFill>
              </a:rPr>
              <a:t>manutenção/ operação </a:t>
            </a:r>
            <a:r>
              <a:rPr lang="pt-BR" dirty="0">
                <a:solidFill>
                  <a:srgbClr val="FF0000"/>
                </a:solidFill>
              </a:rPr>
              <a:t>com FDB, improrrogável, venceu em 15/06.</a:t>
            </a:r>
          </a:p>
          <a:p>
            <a:pPr lvl="1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Problemas</a:t>
            </a:r>
          </a:p>
        </p:txBody>
      </p:sp>
    </p:spTree>
    <p:extLst>
      <p:ext uri="{BB962C8B-B14F-4D97-AF65-F5344CB8AC3E}">
        <p14:creationId xmlns:p14="http://schemas.microsoft.com/office/powerpoint/2010/main" xmlns="" val="709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Ações tomadas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20614" y="2097660"/>
            <a:ext cx="6165886" cy="30687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defTabSz="914400">
              <a:spcBef>
                <a:spcPct val="20000"/>
              </a:spcBef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Diagnóstico situação do CBA;</a:t>
            </a:r>
          </a:p>
          <a:p>
            <a:pPr lvl="1" defTabSz="914400">
              <a:spcBef>
                <a:spcPct val="20000"/>
              </a:spcBef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lvl="1" defTabSz="914400">
              <a:spcBef>
                <a:spcPct val="20000"/>
              </a:spcBef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Integração MDIC, INMETRO e SUFRAMA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para gestão do período de transição do CBA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;</a:t>
            </a:r>
          </a:p>
          <a:p>
            <a:pPr lvl="1" defTabSz="914400">
              <a:spcBef>
                <a:spcPct val="20000"/>
              </a:spcBef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lvl="1" defTabSz="914400">
              <a:spcBef>
                <a:spcPct val="20000"/>
              </a:spcBef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Assinatura do Termo de Execução Descentralizada entre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MDIC,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SUFRAMA e INMETRO em 16/06;</a:t>
            </a:r>
          </a:p>
          <a:p>
            <a:pPr lvl="1" defTabSz="914400">
              <a:spcBef>
                <a:spcPct val="20000"/>
              </a:spcBef>
            </a:pPr>
            <a:endParaRPr lang="pt-B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lvl="1" defTabSz="914400">
              <a:spcBef>
                <a:spcPct val="20000"/>
              </a:spcBef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Prorrogação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das bolsas para </a:t>
            </a: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evitar prejuízos aos bolsistas e ao centro.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lvl="1" defTabSz="914400">
              <a:spcBef>
                <a:spcPct val="20000"/>
              </a:spcBef>
            </a:pP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+ Brasil no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75884"/>
            <a:ext cx="7886700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Queremos </a:t>
            </a:r>
            <a:r>
              <a:rPr lang="pt-BR" dirty="0"/>
              <a:t>t</a:t>
            </a:r>
            <a:r>
              <a:rPr lang="pt-BR" dirty="0" smtClean="0"/>
              <a:t>ransformar o CBA em um polo global de BIOECONOMIA: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Com a participação do setor produtivo local e nacional, da academia e principalmente das comunidades locais;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 smtClean="0"/>
              <a:t>Aqueles que usam como base para criação de valor, os recursos da biodiversidade da Amazônia.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94182" y="5477721"/>
            <a:ext cx="3260436" cy="78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97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094182" y="5477721"/>
            <a:ext cx="3260436" cy="78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8988215"/>
              </p:ext>
            </p:extLst>
          </p:nvPr>
        </p:nvGraphicFramePr>
        <p:xfrm>
          <a:off x="451677" y="1059668"/>
          <a:ext cx="6669559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ágono 4"/>
          <p:cNvSpPr/>
          <p:nvPr/>
        </p:nvSpPr>
        <p:spPr>
          <a:xfrm>
            <a:off x="442444" y="1827296"/>
            <a:ext cx="7718575" cy="270030"/>
          </a:xfrm>
          <a:prstGeom prst="homePlate">
            <a:avLst/>
          </a:prstGeom>
          <a:solidFill>
            <a:srgbClr val="E5C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Solução</a:t>
            </a:r>
            <a:endParaRPr lang="pt-BR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entágono 5"/>
          <p:cNvSpPr/>
          <p:nvPr/>
        </p:nvSpPr>
        <p:spPr>
          <a:xfrm rot="10800000">
            <a:off x="442444" y="3335416"/>
            <a:ext cx="7931935" cy="270030"/>
          </a:xfrm>
          <a:prstGeom prst="homePlate">
            <a:avLst>
              <a:gd name="adj" fmla="val 53175"/>
            </a:avLst>
          </a:prstGeom>
          <a:solidFill>
            <a:srgbClr val="E5C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7" name="Seta para cima 6"/>
          <p:cNvSpPr/>
          <p:nvPr/>
        </p:nvSpPr>
        <p:spPr>
          <a:xfrm>
            <a:off x="1036511" y="3129784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Seta para cima 7"/>
          <p:cNvSpPr/>
          <p:nvPr/>
        </p:nvSpPr>
        <p:spPr>
          <a:xfrm>
            <a:off x="1012589" y="2142350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Seta para cima 8"/>
          <p:cNvSpPr/>
          <p:nvPr/>
        </p:nvSpPr>
        <p:spPr>
          <a:xfrm>
            <a:off x="2641451" y="2142351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Seta para cima 9"/>
          <p:cNvSpPr/>
          <p:nvPr/>
        </p:nvSpPr>
        <p:spPr>
          <a:xfrm>
            <a:off x="4099613" y="2142351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Seta para cima 10"/>
          <p:cNvSpPr/>
          <p:nvPr/>
        </p:nvSpPr>
        <p:spPr>
          <a:xfrm>
            <a:off x="4114853" y="3125524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Seta para cima 11"/>
          <p:cNvSpPr/>
          <p:nvPr/>
        </p:nvSpPr>
        <p:spPr>
          <a:xfrm>
            <a:off x="5519009" y="3125525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Seta para cima 12"/>
          <p:cNvSpPr/>
          <p:nvPr/>
        </p:nvSpPr>
        <p:spPr>
          <a:xfrm>
            <a:off x="5503769" y="2142351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Seta para cima 13"/>
          <p:cNvSpPr/>
          <p:nvPr/>
        </p:nvSpPr>
        <p:spPr>
          <a:xfrm>
            <a:off x="2656691" y="3121436"/>
            <a:ext cx="162018" cy="20036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CaixaDeTexto 14"/>
          <p:cNvSpPr txBox="1"/>
          <p:nvPr/>
        </p:nvSpPr>
        <p:spPr>
          <a:xfrm>
            <a:off x="1309662" y="3665615"/>
            <a:ext cx="1026114" cy="276999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+mj-lt"/>
              </a:rPr>
              <a:t>CBA atual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309662" y="3989651"/>
            <a:ext cx="102611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+mj-lt"/>
              </a:rPr>
              <a:t>INPA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15871" y="4360237"/>
            <a:ext cx="102611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+mj-lt"/>
              </a:rPr>
              <a:t>UFAM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22719" y="4360237"/>
            <a:ext cx="102611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+mj-lt"/>
              </a:rPr>
              <a:t>Embrapa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96043" y="3636864"/>
            <a:ext cx="2803494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oportunidades: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Teste de produtos com base biotecnológica;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Desenvolvimento de </a:t>
            </a: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tecnologias;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Desenvolvimento produtivo local;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Certificação de novos produtos;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Fomento à startups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Licenciamento de tecnologia;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Prestação de serviços de análises.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318752" y="5387395"/>
            <a:ext cx="536227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69206" y="5079629"/>
            <a:ext cx="0" cy="79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1610447" y="5100748"/>
            <a:ext cx="0" cy="46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33575" y="4838102"/>
            <a:ext cx="11284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 smtClean="0">
                <a:latin typeface="+mj-lt"/>
              </a:rPr>
              <a:t>30 </a:t>
            </a:r>
            <a:r>
              <a:rPr lang="pt-BR" sz="1350" dirty="0">
                <a:latin typeface="+mj-lt"/>
              </a:rPr>
              <a:t>dias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52488" y="5834293"/>
            <a:ext cx="112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Operação </a:t>
            </a:r>
            <a:r>
              <a:rPr lang="pt-BR" sz="1200" dirty="0" smtClean="0">
                <a:latin typeface="+mj-lt"/>
              </a:rPr>
              <a:t>emergencial</a:t>
            </a:r>
            <a:endParaRPr lang="pt-BR" sz="1200" dirty="0">
              <a:latin typeface="+mj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94221" y="4864169"/>
            <a:ext cx="11284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 smtClean="0">
                <a:latin typeface="+mj-lt"/>
              </a:rPr>
              <a:t>90 </a:t>
            </a:r>
            <a:r>
              <a:rPr lang="pt-BR" sz="1350" dirty="0">
                <a:latin typeface="+mj-lt"/>
              </a:rPr>
              <a:t>dias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166882" y="5490577"/>
            <a:ext cx="112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Operação transição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4955983" y="5100748"/>
            <a:ext cx="0" cy="46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596945" y="4862449"/>
            <a:ext cx="1206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2 anos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558308" y="5501003"/>
            <a:ext cx="120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Lançamento novo CBA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2335129" y="5116777"/>
            <a:ext cx="0" cy="46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2118903" y="4880198"/>
            <a:ext cx="11284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 smtClean="0">
                <a:latin typeface="+mj-lt"/>
              </a:rPr>
              <a:t>180 </a:t>
            </a:r>
            <a:r>
              <a:rPr lang="pt-BR" sz="1350" dirty="0">
                <a:latin typeface="+mj-lt"/>
              </a:rPr>
              <a:t>dias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129932" y="5521846"/>
            <a:ext cx="163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+mj-lt"/>
              </a:rPr>
              <a:t>Desenho de modelo futuro</a:t>
            </a:r>
            <a:endParaRPr lang="pt-BR" sz="1200" dirty="0">
              <a:latin typeface="+mj-lt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5428748" y="3985787"/>
            <a:ext cx="782088" cy="280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827606" y="3318140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Demanda</a:t>
            </a:r>
            <a:endParaRPr lang="pt-BR" sz="1200" b="1" dirty="0">
              <a:latin typeface="+mj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574986" y="3663186"/>
            <a:ext cx="1404155" cy="276999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+mj-lt"/>
              </a:rPr>
              <a:t>Missão CBA</a:t>
            </a:r>
            <a:endParaRPr lang="pt-BR" sz="1200" dirty="0">
              <a:latin typeface="+mj-lt"/>
            </a:endParaRPr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CBA linha mestra</a:t>
            </a:r>
          </a:p>
        </p:txBody>
      </p:sp>
      <p:sp>
        <p:nvSpPr>
          <p:cNvPr id="22" name="Divisa 21"/>
          <p:cNvSpPr/>
          <p:nvPr/>
        </p:nvSpPr>
        <p:spPr>
          <a:xfrm>
            <a:off x="6784386" y="2385699"/>
            <a:ext cx="1788114" cy="731179"/>
          </a:xfrm>
          <a:prstGeom prst="chevron">
            <a:avLst/>
          </a:prstGeom>
          <a:solidFill>
            <a:srgbClr val="719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+mj-lt"/>
              </a:rPr>
              <a:t>Sociedade</a:t>
            </a:r>
            <a:endParaRPr lang="pt-BR" sz="1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2" name="Conector reto 41"/>
          <p:cNvCxnSpPr/>
          <p:nvPr/>
        </p:nvCxnSpPr>
        <p:spPr>
          <a:xfrm flipH="1">
            <a:off x="2656692" y="3940185"/>
            <a:ext cx="1793388" cy="326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03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510" y="1838030"/>
            <a:ext cx="4880901" cy="32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309</TotalTime>
  <Words>359</Words>
  <Application>Microsoft Office PowerPoint</Application>
  <PresentationFormat>Apresentação na tela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Executive</vt:lpstr>
      <vt:lpstr>Slide 1</vt:lpstr>
      <vt:lpstr>Centro de Biotecnologia da Amazônia</vt:lpstr>
      <vt:lpstr>Slide 3</vt:lpstr>
      <vt:lpstr>Slide 4</vt:lpstr>
      <vt:lpstr>Ações tomadas</vt:lpstr>
      <vt:lpstr>+ Brasil no mundo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brunobsb</cp:lastModifiedBy>
  <cp:revision>29</cp:revision>
  <cp:lastPrinted>2015-06-29T19:51:05Z</cp:lastPrinted>
  <dcterms:created xsi:type="dcterms:W3CDTF">2015-03-19T13:31:51Z</dcterms:created>
  <dcterms:modified xsi:type="dcterms:W3CDTF">2015-06-30T11:25:57Z</dcterms:modified>
</cp:coreProperties>
</file>