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9" r:id="rId2"/>
    <p:sldId id="306" r:id="rId3"/>
    <p:sldId id="316" r:id="rId4"/>
    <p:sldId id="313" r:id="rId5"/>
    <p:sldId id="310" r:id="rId6"/>
    <p:sldId id="318" r:id="rId7"/>
    <p:sldId id="321" r:id="rId8"/>
    <p:sldId id="322" r:id="rId9"/>
    <p:sldId id="326" r:id="rId10"/>
    <p:sldId id="315" r:id="rId11"/>
    <p:sldId id="320" r:id="rId12"/>
    <p:sldId id="323" r:id="rId13"/>
    <p:sldId id="324" r:id="rId14"/>
    <p:sldId id="325" r:id="rId15"/>
  </p:sldIdLst>
  <p:sldSz cx="12192000" cy="6858000"/>
  <p:notesSz cx="6662738" cy="99266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593725" indent="-1365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89038" indent="-274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784350" indent="-4127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379663" indent="-5508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0" userDrawn="1">
          <p15:clr>
            <a:srgbClr val="A4A3A4"/>
          </p15:clr>
        </p15:guide>
        <p15:guide id="2" pos="584" userDrawn="1">
          <p15:clr>
            <a:srgbClr val="A4A3A4"/>
          </p15:clr>
        </p15:guide>
        <p15:guide id="3" pos="2816" userDrawn="1">
          <p15:clr>
            <a:srgbClr val="A4A3A4"/>
          </p15:clr>
        </p15:guide>
        <p15:guide id="4" orient="horz" pos="3040" userDrawn="1">
          <p15:clr>
            <a:srgbClr val="A4A3A4"/>
          </p15:clr>
        </p15:guide>
        <p15:guide id="5" pos="500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gio Gustavo Silveira da Costa" initials="SGSdC" lastIdx="0" clrIdx="0">
    <p:extLst>
      <p:ext uri="{19B8F6BF-5375-455C-9EA6-DF929625EA0E}">
        <p15:presenceInfo xmlns:p15="http://schemas.microsoft.com/office/powerpoint/2012/main" userId="S-1-5-21-1738964324-744627004-922709458-16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7D"/>
    <a:srgbClr val="003E7E"/>
    <a:srgbClr val="004992"/>
    <a:srgbClr val="008ED0"/>
    <a:srgbClr val="336600"/>
    <a:srgbClr val="FF9966"/>
    <a:srgbClr val="FF9900"/>
    <a:srgbClr val="B9CACD"/>
    <a:srgbClr val="69828A"/>
    <a:srgbClr val="C5F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372" autoAdjust="0"/>
    <p:restoredTop sz="94280" autoAdjust="0"/>
  </p:normalViewPr>
  <p:slideViewPr>
    <p:cSldViewPr snapToGrid="0">
      <p:cViewPr>
        <p:scale>
          <a:sx n="80" d="100"/>
          <a:sy n="80" d="100"/>
        </p:scale>
        <p:origin x="-162" y="-132"/>
      </p:cViewPr>
      <p:guideLst>
        <p:guide orient="horz" pos="1600"/>
        <p:guide pos="584"/>
        <p:guide pos="2816"/>
        <p:guide orient="horz" pos="3040"/>
        <p:guide pos="50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8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95D84E-22DA-484E-BEA3-20700D3C9297}" type="doc">
      <dgm:prSet loTypeId="urn:microsoft.com/office/officeart/2005/8/layout/arrow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6FF3A0-F441-4B46-A3E4-F2060EDADE3D}">
      <dgm:prSet phldrT="[Texto]" phldr="1"/>
      <dgm:spPr/>
      <dgm:t>
        <a:bodyPr/>
        <a:lstStyle/>
        <a:p>
          <a:endParaRPr lang="pt-BR" dirty="0"/>
        </a:p>
      </dgm:t>
    </dgm:pt>
    <dgm:pt modelId="{BAB88589-1C18-4EA3-A840-8B084B030A2D}" type="parTrans" cxnId="{9F80BA96-8716-4DB4-8846-7951A8CA5798}">
      <dgm:prSet/>
      <dgm:spPr/>
      <dgm:t>
        <a:bodyPr/>
        <a:lstStyle/>
        <a:p>
          <a:endParaRPr lang="pt-BR"/>
        </a:p>
      </dgm:t>
    </dgm:pt>
    <dgm:pt modelId="{C5F9B104-4FBD-480A-9BA7-26FA4FF81A90}" type="sibTrans" cxnId="{9F80BA96-8716-4DB4-8846-7951A8CA5798}">
      <dgm:prSet/>
      <dgm:spPr/>
      <dgm:t>
        <a:bodyPr/>
        <a:lstStyle/>
        <a:p>
          <a:endParaRPr lang="pt-BR"/>
        </a:p>
      </dgm:t>
    </dgm:pt>
    <dgm:pt modelId="{97A896D4-DC2B-4538-A6B4-AFBF63887471}">
      <dgm:prSet phldrT="[Texto]" phldr="1"/>
      <dgm:spPr/>
      <dgm:t>
        <a:bodyPr/>
        <a:lstStyle/>
        <a:p>
          <a:endParaRPr lang="pt-BR" dirty="0"/>
        </a:p>
      </dgm:t>
    </dgm:pt>
    <dgm:pt modelId="{040E5760-E185-42D3-B618-AD17E478E38A}" type="sibTrans" cxnId="{41DD841B-4F27-4D20-9361-87FE6EAA3936}">
      <dgm:prSet/>
      <dgm:spPr/>
      <dgm:t>
        <a:bodyPr/>
        <a:lstStyle/>
        <a:p>
          <a:endParaRPr lang="pt-BR"/>
        </a:p>
      </dgm:t>
    </dgm:pt>
    <dgm:pt modelId="{23E72B83-D979-4E79-91E7-9D5BF50CF03E}" type="parTrans" cxnId="{41DD841B-4F27-4D20-9361-87FE6EAA3936}">
      <dgm:prSet/>
      <dgm:spPr/>
      <dgm:t>
        <a:bodyPr/>
        <a:lstStyle/>
        <a:p>
          <a:endParaRPr lang="pt-BR"/>
        </a:p>
      </dgm:t>
    </dgm:pt>
    <dgm:pt modelId="{C3525E0E-0539-4ABA-A768-0DEEA0F59828}" type="pres">
      <dgm:prSet presAssocID="{6295D84E-22DA-484E-BEA3-20700D3C9297}" presName="compositeShape" presStyleCnt="0">
        <dgm:presLayoutVars>
          <dgm:chMax val="2"/>
          <dgm:dir/>
          <dgm:resizeHandles val="exact"/>
        </dgm:presLayoutVars>
      </dgm:prSet>
      <dgm:spPr/>
    </dgm:pt>
    <dgm:pt modelId="{23BF8474-44EC-4487-91EE-9C4428BC33CE}" type="pres">
      <dgm:prSet presAssocID="{6295D84E-22DA-484E-BEA3-20700D3C9297}" presName="divider" presStyleLbl="fgShp" presStyleIdx="0" presStyleCnt="1"/>
      <dgm:spPr/>
    </dgm:pt>
    <dgm:pt modelId="{7DA59C6B-25A9-42CB-89F3-063A38571AB7}" type="pres">
      <dgm:prSet presAssocID="{CC6FF3A0-F441-4B46-A3E4-F2060EDADE3D}" presName="downArrow" presStyleLbl="node1" presStyleIdx="0" presStyleCnt="2"/>
      <dgm:spPr/>
    </dgm:pt>
    <dgm:pt modelId="{BEA6EF98-F9D7-4E39-B0AA-C14F441E4753}" type="pres">
      <dgm:prSet presAssocID="{CC6FF3A0-F441-4B46-A3E4-F2060EDADE3D}" presName="downArrowText" presStyleLbl="revTx" presStyleIdx="0" presStyleCnt="2">
        <dgm:presLayoutVars>
          <dgm:bulletEnabled val="1"/>
        </dgm:presLayoutVars>
      </dgm:prSet>
      <dgm:spPr/>
    </dgm:pt>
    <dgm:pt modelId="{B461ADF1-D1EA-4C78-9E2D-1786F62D1FE8}" type="pres">
      <dgm:prSet presAssocID="{97A896D4-DC2B-4538-A6B4-AFBF63887471}" presName="upArrow" presStyleLbl="node1" presStyleIdx="1" presStyleCnt="2"/>
      <dgm:spPr/>
    </dgm:pt>
    <dgm:pt modelId="{7995059E-33F6-460F-874D-A4C8A8DF3608}" type="pres">
      <dgm:prSet presAssocID="{97A896D4-DC2B-4538-A6B4-AFBF63887471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41DD841B-4F27-4D20-9361-87FE6EAA3936}" srcId="{6295D84E-22DA-484E-BEA3-20700D3C9297}" destId="{97A896D4-DC2B-4538-A6B4-AFBF63887471}" srcOrd="1" destOrd="0" parTransId="{23E72B83-D979-4E79-91E7-9D5BF50CF03E}" sibTransId="{040E5760-E185-42D3-B618-AD17E478E38A}"/>
    <dgm:cxn modelId="{EA2B3694-877B-4B5F-AD0F-2E4E8BF55EB4}" type="presOf" srcId="{97A896D4-DC2B-4538-A6B4-AFBF63887471}" destId="{7995059E-33F6-460F-874D-A4C8A8DF3608}" srcOrd="0" destOrd="0" presId="urn:microsoft.com/office/officeart/2005/8/layout/arrow3"/>
    <dgm:cxn modelId="{9F80BA96-8716-4DB4-8846-7951A8CA5798}" srcId="{6295D84E-22DA-484E-BEA3-20700D3C9297}" destId="{CC6FF3A0-F441-4B46-A3E4-F2060EDADE3D}" srcOrd="0" destOrd="0" parTransId="{BAB88589-1C18-4EA3-A840-8B084B030A2D}" sibTransId="{C5F9B104-4FBD-480A-9BA7-26FA4FF81A90}"/>
    <dgm:cxn modelId="{981C32DF-B30D-4509-AF55-6B61A4EEDF7C}" type="presOf" srcId="{CC6FF3A0-F441-4B46-A3E4-F2060EDADE3D}" destId="{BEA6EF98-F9D7-4E39-B0AA-C14F441E4753}" srcOrd="0" destOrd="0" presId="urn:microsoft.com/office/officeart/2005/8/layout/arrow3"/>
    <dgm:cxn modelId="{B3256FE9-05E5-406B-BD42-2C3811AA9430}" type="presOf" srcId="{6295D84E-22DA-484E-BEA3-20700D3C9297}" destId="{C3525E0E-0539-4ABA-A768-0DEEA0F59828}" srcOrd="0" destOrd="0" presId="urn:microsoft.com/office/officeart/2005/8/layout/arrow3"/>
    <dgm:cxn modelId="{82B1D9FE-F6C0-4008-90E0-F3539DA86F0E}" type="presParOf" srcId="{C3525E0E-0539-4ABA-A768-0DEEA0F59828}" destId="{23BF8474-44EC-4487-91EE-9C4428BC33CE}" srcOrd="0" destOrd="0" presId="urn:microsoft.com/office/officeart/2005/8/layout/arrow3"/>
    <dgm:cxn modelId="{DD5D0445-61FD-417D-9FC2-AFEC87696088}" type="presParOf" srcId="{C3525E0E-0539-4ABA-A768-0DEEA0F59828}" destId="{7DA59C6B-25A9-42CB-89F3-063A38571AB7}" srcOrd="1" destOrd="0" presId="urn:microsoft.com/office/officeart/2005/8/layout/arrow3"/>
    <dgm:cxn modelId="{C2251EB2-1FEC-486F-B2EE-F4D6D7D0E4DC}" type="presParOf" srcId="{C3525E0E-0539-4ABA-A768-0DEEA0F59828}" destId="{BEA6EF98-F9D7-4E39-B0AA-C14F441E4753}" srcOrd="2" destOrd="0" presId="urn:microsoft.com/office/officeart/2005/8/layout/arrow3"/>
    <dgm:cxn modelId="{6600F18D-29A5-450D-9DAC-71373446333A}" type="presParOf" srcId="{C3525E0E-0539-4ABA-A768-0DEEA0F59828}" destId="{B461ADF1-D1EA-4C78-9E2D-1786F62D1FE8}" srcOrd="3" destOrd="0" presId="urn:microsoft.com/office/officeart/2005/8/layout/arrow3"/>
    <dgm:cxn modelId="{5F1F9BF8-8950-487D-8322-5361F5070B76}" type="presParOf" srcId="{C3525E0E-0539-4ABA-A768-0DEEA0F59828}" destId="{7995059E-33F6-460F-874D-A4C8A8DF3608}" srcOrd="4" destOrd="0" presId="urn:microsoft.com/office/officeart/2005/8/layout/arrow3"/>
  </dgm:cxnLst>
  <dgm:bg>
    <a:gradFill flip="none" rotWithShape="1">
      <a:gsLst>
        <a:gs pos="0">
          <a:srgbClr val="003D7D">
            <a:shade val="30000"/>
            <a:satMod val="115000"/>
          </a:srgbClr>
        </a:gs>
        <a:gs pos="50000">
          <a:srgbClr val="003D7D">
            <a:shade val="67500"/>
            <a:satMod val="115000"/>
          </a:srgbClr>
        </a:gs>
        <a:gs pos="100000">
          <a:srgbClr val="003D7D">
            <a:shade val="100000"/>
            <a:satMod val="115000"/>
          </a:srgbClr>
        </a:gs>
      </a:gsLst>
      <a:lin ang="16200000" scaled="1"/>
      <a:tileRect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F8474-44EC-4487-91EE-9C4428BC33CE}">
      <dsp:nvSpPr>
        <dsp:cNvPr id="0" name=""/>
        <dsp:cNvSpPr/>
      </dsp:nvSpPr>
      <dsp:spPr>
        <a:xfrm rot="21300000">
          <a:off x="15444" y="2157686"/>
          <a:ext cx="5002024" cy="572807"/>
        </a:xfrm>
        <a:prstGeom prst="mathMin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7DA59C6B-25A9-42CB-89F3-063A38571AB7}">
      <dsp:nvSpPr>
        <dsp:cNvPr id="0" name=""/>
        <dsp:cNvSpPr/>
      </dsp:nvSpPr>
      <dsp:spPr>
        <a:xfrm>
          <a:off x="603949" y="244409"/>
          <a:ext cx="1509874" cy="1955272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EA6EF98-F9D7-4E39-B0AA-C14F441E4753}">
      <dsp:nvSpPr>
        <dsp:cNvPr id="0" name=""/>
        <dsp:cNvSpPr/>
      </dsp:nvSpPr>
      <dsp:spPr>
        <a:xfrm>
          <a:off x="2667444" y="0"/>
          <a:ext cx="1610532" cy="2053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900" kern="1200" dirty="0"/>
        </a:p>
      </dsp:txBody>
      <dsp:txXfrm>
        <a:off x="2667444" y="0"/>
        <a:ext cx="1610532" cy="2053036"/>
      </dsp:txXfrm>
    </dsp:sp>
    <dsp:sp modelId="{B461ADF1-D1EA-4C78-9E2D-1786F62D1FE8}">
      <dsp:nvSpPr>
        <dsp:cNvPr id="0" name=""/>
        <dsp:cNvSpPr/>
      </dsp:nvSpPr>
      <dsp:spPr>
        <a:xfrm>
          <a:off x="2919090" y="2688499"/>
          <a:ext cx="1509874" cy="1955272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995059E-33F6-460F-874D-A4C8A8DF3608}">
      <dsp:nvSpPr>
        <dsp:cNvPr id="0" name=""/>
        <dsp:cNvSpPr/>
      </dsp:nvSpPr>
      <dsp:spPr>
        <a:xfrm>
          <a:off x="754937" y="2835144"/>
          <a:ext cx="1610532" cy="2053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900" kern="1200" dirty="0"/>
        </a:p>
      </dsp:txBody>
      <dsp:txXfrm>
        <a:off x="754937" y="2835144"/>
        <a:ext cx="1610532" cy="2053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FA6A0-F070-4D1C-B43A-4B0C558FF37F}" type="datetimeFigureOut">
              <a:rPr lang="pt-BR" smtClean="0"/>
              <a:pPr/>
              <a:t>25/04/2017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401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CDBD0-8B84-44D1-9A8F-A678D155C8E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76460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62B684E-DE82-490C-935F-986F8E21B105}" type="datetimeFigureOut">
              <a:rPr lang="pt-PT"/>
              <a:pPr>
                <a:defRPr/>
              </a:pPr>
              <a:t>25/04/2017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pt-P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4085208-F24C-4DA0-88E5-2D0AB6C2E66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75953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593725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189038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78435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237966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975724" algn="l" defTabSz="1190289" rtl="0" eaLnBrk="1" latinLnBrk="0" hangingPunct="1">
      <a:defRPr sz="1562" kern="1200">
        <a:solidFill>
          <a:schemeClr val="tx1"/>
        </a:solidFill>
        <a:latin typeface="+mn-lt"/>
        <a:ea typeface="+mn-ea"/>
        <a:cs typeface="+mn-cs"/>
      </a:defRPr>
    </a:lvl6pPr>
    <a:lvl7pPr marL="3570870" algn="l" defTabSz="1190289" rtl="0" eaLnBrk="1" latinLnBrk="0" hangingPunct="1">
      <a:defRPr sz="1562" kern="1200">
        <a:solidFill>
          <a:schemeClr val="tx1"/>
        </a:solidFill>
        <a:latin typeface="+mn-lt"/>
        <a:ea typeface="+mn-ea"/>
        <a:cs typeface="+mn-cs"/>
      </a:defRPr>
    </a:lvl7pPr>
    <a:lvl8pPr marL="4166015" algn="l" defTabSz="1190289" rtl="0" eaLnBrk="1" latinLnBrk="0" hangingPunct="1">
      <a:defRPr sz="1562" kern="1200">
        <a:solidFill>
          <a:schemeClr val="tx1"/>
        </a:solidFill>
        <a:latin typeface="+mn-lt"/>
        <a:ea typeface="+mn-ea"/>
        <a:cs typeface="+mn-cs"/>
      </a:defRPr>
    </a:lvl8pPr>
    <a:lvl9pPr marL="4761159" algn="l" defTabSz="1190289" rtl="0" eaLnBrk="1" latinLnBrk="0" hangingPunct="1">
      <a:defRPr sz="15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07846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933</a:t>
            </a:r>
          </a:p>
        </p:txBody>
      </p:sp>
    </p:spTree>
    <p:extLst>
      <p:ext uri="{BB962C8B-B14F-4D97-AF65-F5344CB8AC3E}">
        <p14:creationId xmlns:p14="http://schemas.microsoft.com/office/powerpoint/2010/main" val="1407625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44028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933</a:t>
            </a:r>
          </a:p>
        </p:txBody>
      </p:sp>
    </p:spTree>
    <p:extLst>
      <p:ext uri="{BB962C8B-B14F-4D97-AF65-F5344CB8AC3E}">
        <p14:creationId xmlns:p14="http://schemas.microsoft.com/office/powerpoint/2010/main" val="3320190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933</a:t>
            </a:r>
          </a:p>
        </p:txBody>
      </p:sp>
    </p:spTree>
    <p:extLst>
      <p:ext uri="{BB962C8B-B14F-4D97-AF65-F5344CB8AC3E}">
        <p14:creationId xmlns:p14="http://schemas.microsoft.com/office/powerpoint/2010/main" val="4247517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933</a:t>
            </a:r>
          </a:p>
        </p:txBody>
      </p:sp>
    </p:spTree>
    <p:extLst>
      <p:ext uri="{BB962C8B-B14F-4D97-AF65-F5344CB8AC3E}">
        <p14:creationId xmlns:p14="http://schemas.microsoft.com/office/powerpoint/2010/main" val="2023481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96459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933</a:t>
            </a:r>
          </a:p>
        </p:txBody>
      </p:sp>
    </p:spTree>
    <p:extLst>
      <p:ext uri="{BB962C8B-B14F-4D97-AF65-F5344CB8AC3E}">
        <p14:creationId xmlns:p14="http://schemas.microsoft.com/office/powerpoint/2010/main" val="1396043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933</a:t>
            </a:r>
          </a:p>
        </p:txBody>
      </p:sp>
    </p:spTree>
    <p:extLst>
      <p:ext uri="{BB962C8B-B14F-4D97-AF65-F5344CB8AC3E}">
        <p14:creationId xmlns:p14="http://schemas.microsoft.com/office/powerpoint/2010/main" val="3564002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566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933</a:t>
            </a:r>
          </a:p>
        </p:txBody>
      </p:sp>
    </p:spTree>
    <p:extLst>
      <p:ext uri="{BB962C8B-B14F-4D97-AF65-F5344CB8AC3E}">
        <p14:creationId xmlns:p14="http://schemas.microsoft.com/office/powerpoint/2010/main" val="1474171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933</a:t>
            </a:r>
          </a:p>
        </p:txBody>
      </p:sp>
    </p:spTree>
    <p:extLst>
      <p:ext uri="{BB962C8B-B14F-4D97-AF65-F5344CB8AC3E}">
        <p14:creationId xmlns:p14="http://schemas.microsoft.com/office/powerpoint/2010/main" val="2895190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933</a:t>
            </a:r>
          </a:p>
        </p:txBody>
      </p:sp>
    </p:spTree>
    <p:extLst>
      <p:ext uri="{BB962C8B-B14F-4D97-AF65-F5344CB8AC3E}">
        <p14:creationId xmlns:p14="http://schemas.microsoft.com/office/powerpoint/2010/main" val="363800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933</a:t>
            </a:r>
          </a:p>
        </p:txBody>
      </p:sp>
    </p:spTree>
    <p:extLst>
      <p:ext uri="{BB962C8B-B14F-4D97-AF65-F5344CB8AC3E}">
        <p14:creationId xmlns:p14="http://schemas.microsoft.com/office/powerpoint/2010/main" val="209838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2"/>
          <p:cNvSpPr>
            <a:spLocks noGrp="1"/>
          </p:cNvSpPr>
          <p:nvPr>
            <p:ph type="sldNum" sz="quarter" idx="4"/>
          </p:nvPr>
        </p:nvSpPr>
        <p:spPr>
          <a:xfrm>
            <a:off x="-2095496" y="630557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4992"/>
                </a:solidFill>
                <a:latin typeface="+mj-lt"/>
              </a:defRPr>
            </a:lvl1pPr>
          </a:lstStyle>
          <a:p>
            <a:fld id="{8A724200-2F52-4814-BDA6-8467622AA9B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766020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24" y="-14"/>
            <a:ext cx="12188976" cy="685801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3" t="42958" b="43340"/>
          <a:stretch/>
        </p:blipFill>
        <p:spPr>
          <a:xfrm>
            <a:off x="4635500" y="2946400"/>
            <a:ext cx="7556500" cy="939800"/>
          </a:xfrm>
          <a:prstGeom prst="rect">
            <a:avLst/>
          </a:prstGeom>
        </p:spPr>
      </p:pic>
      <p:sp>
        <p:nvSpPr>
          <p:cNvPr id="9" name="Espaço Reservado para Texto 21"/>
          <p:cNvSpPr>
            <a:spLocks noGrp="1"/>
          </p:cNvSpPr>
          <p:nvPr>
            <p:ph type="body" sz="quarter" idx="10" hasCustomPrompt="1"/>
          </p:nvPr>
        </p:nvSpPr>
        <p:spPr>
          <a:xfrm>
            <a:off x="4940300" y="4648206"/>
            <a:ext cx="6159500" cy="37725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Nome do Apresentador(a)</a:t>
            </a:r>
          </a:p>
        </p:txBody>
      </p:sp>
      <p:sp>
        <p:nvSpPr>
          <p:cNvPr id="10" name="Espaço Reservado para Texto 21"/>
          <p:cNvSpPr>
            <a:spLocks noGrp="1"/>
          </p:cNvSpPr>
          <p:nvPr>
            <p:ph type="body" sz="quarter" idx="11" hasCustomPrompt="1"/>
          </p:nvPr>
        </p:nvSpPr>
        <p:spPr>
          <a:xfrm>
            <a:off x="4940300" y="5051448"/>
            <a:ext cx="6159500" cy="32066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Cargo do apresentador</a:t>
            </a:r>
          </a:p>
        </p:txBody>
      </p:sp>
      <p:cxnSp>
        <p:nvCxnSpPr>
          <p:cNvPr id="11" name="Conector reto 10"/>
          <p:cNvCxnSpPr/>
          <p:nvPr userDrawn="1"/>
        </p:nvCxnSpPr>
        <p:spPr>
          <a:xfrm>
            <a:off x="4940300" y="4648206"/>
            <a:ext cx="7429500" cy="0"/>
          </a:xfrm>
          <a:prstGeom prst="line">
            <a:avLst/>
          </a:prstGeom>
          <a:ln>
            <a:solidFill>
              <a:srgbClr val="008F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5"/>
          <p:cNvSpPr/>
          <p:nvPr userDrawn="1"/>
        </p:nvSpPr>
        <p:spPr>
          <a:xfrm>
            <a:off x="0" y="3136900"/>
            <a:ext cx="4886325" cy="482600"/>
          </a:xfrm>
          <a:custGeom>
            <a:avLst/>
            <a:gdLst>
              <a:gd name="connsiteX0" fmla="*/ 0 w 4495800"/>
              <a:gd name="connsiteY0" fmla="*/ 0 h 482600"/>
              <a:gd name="connsiteX1" fmla="*/ 4495800 w 4495800"/>
              <a:gd name="connsiteY1" fmla="*/ 0 h 482600"/>
              <a:gd name="connsiteX2" fmla="*/ 4495800 w 4495800"/>
              <a:gd name="connsiteY2" fmla="*/ 482600 h 482600"/>
              <a:gd name="connsiteX3" fmla="*/ 0 w 4495800"/>
              <a:gd name="connsiteY3" fmla="*/ 482600 h 482600"/>
              <a:gd name="connsiteX4" fmla="*/ 0 w 4495800"/>
              <a:gd name="connsiteY4" fmla="*/ 0 h 482600"/>
              <a:gd name="connsiteX0" fmla="*/ 0 w 4886325"/>
              <a:gd name="connsiteY0" fmla="*/ 0 h 482600"/>
              <a:gd name="connsiteX1" fmla="*/ 4495800 w 4886325"/>
              <a:gd name="connsiteY1" fmla="*/ 0 h 482600"/>
              <a:gd name="connsiteX2" fmla="*/ 4886325 w 4886325"/>
              <a:gd name="connsiteY2" fmla="*/ 477837 h 482600"/>
              <a:gd name="connsiteX3" fmla="*/ 0 w 4886325"/>
              <a:gd name="connsiteY3" fmla="*/ 482600 h 482600"/>
              <a:gd name="connsiteX4" fmla="*/ 0 w 4886325"/>
              <a:gd name="connsiteY4" fmla="*/ 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6325" h="482600">
                <a:moveTo>
                  <a:pt x="0" y="0"/>
                </a:moveTo>
                <a:lnTo>
                  <a:pt x="4495800" y="0"/>
                </a:lnTo>
                <a:lnTo>
                  <a:pt x="4886325" y="477837"/>
                </a:lnTo>
                <a:lnTo>
                  <a:pt x="0" y="482600"/>
                </a:lnTo>
                <a:lnTo>
                  <a:pt x="0" y="0"/>
                </a:lnTo>
                <a:close/>
              </a:path>
            </a:pathLst>
          </a:custGeom>
          <a:solidFill>
            <a:srgbClr val="008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Espaço Reservado para Texto 21"/>
          <p:cNvSpPr>
            <a:spLocks noGrp="1"/>
          </p:cNvSpPr>
          <p:nvPr>
            <p:ph type="body" sz="quarter" idx="12" hasCustomPrompt="1"/>
          </p:nvPr>
        </p:nvSpPr>
        <p:spPr>
          <a:xfrm>
            <a:off x="4940300" y="5398102"/>
            <a:ext cx="6159500" cy="32066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Data: </a:t>
            </a:r>
            <a:r>
              <a:rPr lang="pt-BR" dirty="0" err="1"/>
              <a:t>xx</a:t>
            </a:r>
            <a:r>
              <a:rPr lang="pt-BR" dirty="0"/>
              <a:t>/</a:t>
            </a:r>
            <a:r>
              <a:rPr lang="pt-BR" dirty="0" err="1"/>
              <a:t>xx</a:t>
            </a:r>
            <a:r>
              <a:rPr lang="pt-BR" dirty="0"/>
              <a:t>/</a:t>
            </a:r>
            <a:r>
              <a:rPr lang="pt-BR" dirty="0" err="1"/>
              <a:t>xx</a:t>
            </a:r>
            <a:endParaRPr lang="pt-BR" dirty="0"/>
          </a:p>
        </p:txBody>
      </p:sp>
      <p:sp>
        <p:nvSpPr>
          <p:cNvPr id="13" name="Espaço Reservado para Texto 21"/>
          <p:cNvSpPr>
            <a:spLocks noGrp="1"/>
          </p:cNvSpPr>
          <p:nvPr>
            <p:ph type="body" sz="quarter" idx="13" hasCustomPrompt="1"/>
          </p:nvPr>
        </p:nvSpPr>
        <p:spPr>
          <a:xfrm>
            <a:off x="4940300" y="4029082"/>
            <a:ext cx="6159500" cy="50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86365648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3" t="41847" r="9689" b="43896"/>
          <a:stretch/>
        </p:blipFill>
        <p:spPr>
          <a:xfrm>
            <a:off x="4699000" y="2870200"/>
            <a:ext cx="6311900" cy="977900"/>
          </a:xfrm>
          <a:prstGeom prst="rect">
            <a:avLst/>
          </a:prstGeom>
        </p:spPr>
      </p:pic>
      <p:sp>
        <p:nvSpPr>
          <p:cNvPr id="11" name="Retângulo 15"/>
          <p:cNvSpPr/>
          <p:nvPr userDrawn="1"/>
        </p:nvSpPr>
        <p:spPr>
          <a:xfrm>
            <a:off x="0" y="3136900"/>
            <a:ext cx="4886325" cy="482600"/>
          </a:xfrm>
          <a:custGeom>
            <a:avLst/>
            <a:gdLst>
              <a:gd name="connsiteX0" fmla="*/ 0 w 4495800"/>
              <a:gd name="connsiteY0" fmla="*/ 0 h 482600"/>
              <a:gd name="connsiteX1" fmla="*/ 4495800 w 4495800"/>
              <a:gd name="connsiteY1" fmla="*/ 0 h 482600"/>
              <a:gd name="connsiteX2" fmla="*/ 4495800 w 4495800"/>
              <a:gd name="connsiteY2" fmla="*/ 482600 h 482600"/>
              <a:gd name="connsiteX3" fmla="*/ 0 w 4495800"/>
              <a:gd name="connsiteY3" fmla="*/ 482600 h 482600"/>
              <a:gd name="connsiteX4" fmla="*/ 0 w 4495800"/>
              <a:gd name="connsiteY4" fmla="*/ 0 h 482600"/>
              <a:gd name="connsiteX0" fmla="*/ 0 w 4886325"/>
              <a:gd name="connsiteY0" fmla="*/ 0 h 482600"/>
              <a:gd name="connsiteX1" fmla="*/ 4495800 w 4886325"/>
              <a:gd name="connsiteY1" fmla="*/ 0 h 482600"/>
              <a:gd name="connsiteX2" fmla="*/ 4886325 w 4886325"/>
              <a:gd name="connsiteY2" fmla="*/ 477837 h 482600"/>
              <a:gd name="connsiteX3" fmla="*/ 0 w 4886325"/>
              <a:gd name="connsiteY3" fmla="*/ 482600 h 482600"/>
              <a:gd name="connsiteX4" fmla="*/ 0 w 4886325"/>
              <a:gd name="connsiteY4" fmla="*/ 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6325" h="482600">
                <a:moveTo>
                  <a:pt x="0" y="0"/>
                </a:moveTo>
                <a:lnTo>
                  <a:pt x="4495800" y="0"/>
                </a:lnTo>
                <a:lnTo>
                  <a:pt x="4886325" y="477837"/>
                </a:lnTo>
                <a:lnTo>
                  <a:pt x="0" y="482600"/>
                </a:lnTo>
                <a:lnTo>
                  <a:pt x="0" y="0"/>
                </a:lnTo>
                <a:close/>
              </a:path>
            </a:pathLst>
          </a:custGeom>
          <a:solidFill>
            <a:srgbClr val="008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Espaço Reservado para Texto 21"/>
          <p:cNvSpPr>
            <a:spLocks noGrp="1"/>
          </p:cNvSpPr>
          <p:nvPr>
            <p:ph type="body" sz="quarter" idx="10" hasCustomPrompt="1"/>
          </p:nvPr>
        </p:nvSpPr>
        <p:spPr>
          <a:xfrm>
            <a:off x="4940300" y="4648206"/>
            <a:ext cx="6159500" cy="37725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solidFill>
                  <a:srgbClr val="008FD0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Nome do Apresentador(a)</a:t>
            </a:r>
          </a:p>
        </p:txBody>
      </p:sp>
      <p:sp>
        <p:nvSpPr>
          <p:cNvPr id="10" name="Espaço Reservado para Texto 21"/>
          <p:cNvSpPr>
            <a:spLocks noGrp="1"/>
          </p:cNvSpPr>
          <p:nvPr>
            <p:ph type="body" sz="quarter" idx="11" hasCustomPrompt="1"/>
          </p:nvPr>
        </p:nvSpPr>
        <p:spPr>
          <a:xfrm>
            <a:off x="4940300" y="5051448"/>
            <a:ext cx="6159500" cy="32066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aseline="0">
                <a:solidFill>
                  <a:srgbClr val="008FD0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Cargo do apresentador</a:t>
            </a:r>
          </a:p>
        </p:txBody>
      </p:sp>
      <p:cxnSp>
        <p:nvCxnSpPr>
          <p:cNvPr id="12" name="Conector reto 11"/>
          <p:cNvCxnSpPr/>
          <p:nvPr userDrawn="1"/>
        </p:nvCxnSpPr>
        <p:spPr>
          <a:xfrm>
            <a:off x="4940300" y="4648206"/>
            <a:ext cx="7429500" cy="0"/>
          </a:xfrm>
          <a:prstGeom prst="line">
            <a:avLst/>
          </a:prstGeom>
          <a:ln>
            <a:solidFill>
              <a:srgbClr val="008F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Texto 21"/>
          <p:cNvSpPr>
            <a:spLocks noGrp="1"/>
          </p:cNvSpPr>
          <p:nvPr>
            <p:ph type="body" sz="quarter" idx="12" hasCustomPrompt="1"/>
          </p:nvPr>
        </p:nvSpPr>
        <p:spPr>
          <a:xfrm>
            <a:off x="4940300" y="5398102"/>
            <a:ext cx="6159500" cy="32066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aseline="0">
                <a:solidFill>
                  <a:srgbClr val="008FD0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Data: </a:t>
            </a:r>
            <a:r>
              <a:rPr lang="pt-BR" dirty="0" err="1"/>
              <a:t>xx</a:t>
            </a:r>
            <a:r>
              <a:rPr lang="pt-BR" dirty="0"/>
              <a:t>/</a:t>
            </a:r>
            <a:r>
              <a:rPr lang="pt-BR" dirty="0" err="1"/>
              <a:t>xx</a:t>
            </a:r>
            <a:r>
              <a:rPr lang="pt-BR" dirty="0"/>
              <a:t>/</a:t>
            </a:r>
            <a:r>
              <a:rPr lang="pt-BR" dirty="0" err="1"/>
              <a:t>xx</a:t>
            </a:r>
            <a:endParaRPr lang="pt-BR" dirty="0"/>
          </a:p>
        </p:txBody>
      </p:sp>
      <p:sp>
        <p:nvSpPr>
          <p:cNvPr id="14" name="Espaço Reservado para Texto 21"/>
          <p:cNvSpPr>
            <a:spLocks noGrp="1"/>
          </p:cNvSpPr>
          <p:nvPr>
            <p:ph type="body" sz="quarter" idx="13" hasCustomPrompt="1"/>
          </p:nvPr>
        </p:nvSpPr>
        <p:spPr>
          <a:xfrm>
            <a:off x="4940300" y="4029082"/>
            <a:ext cx="6159500" cy="50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baseline="0">
                <a:solidFill>
                  <a:srgbClr val="003E7E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146618315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itular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976" cy="6858014"/>
          </a:xfrm>
          <a:prstGeom prst="rect">
            <a:avLst/>
          </a:prstGeom>
        </p:spPr>
      </p:pic>
      <p:cxnSp>
        <p:nvCxnSpPr>
          <p:cNvPr id="5" name="Conector reto 4"/>
          <p:cNvCxnSpPr/>
          <p:nvPr userDrawn="1"/>
        </p:nvCxnSpPr>
        <p:spPr>
          <a:xfrm>
            <a:off x="-364688" y="-2019300"/>
            <a:ext cx="5816599" cy="5816599"/>
          </a:xfrm>
          <a:prstGeom prst="line">
            <a:avLst/>
          </a:prstGeom>
          <a:ln w="57150">
            <a:solidFill>
              <a:srgbClr val="008F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 userDrawn="1"/>
        </p:nvCxnSpPr>
        <p:spPr>
          <a:xfrm>
            <a:off x="-417896" y="-1930400"/>
            <a:ext cx="5588000" cy="558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3" t="42958" b="43340"/>
          <a:stretch/>
        </p:blipFill>
        <p:spPr>
          <a:xfrm>
            <a:off x="5357586" y="3109631"/>
            <a:ext cx="6923314" cy="861051"/>
          </a:xfrm>
          <a:prstGeom prst="rect">
            <a:avLst/>
          </a:prstGeom>
        </p:spPr>
      </p:pic>
      <p:sp>
        <p:nvSpPr>
          <p:cNvPr id="8" name="Espaço Reservado para Texto 21"/>
          <p:cNvSpPr>
            <a:spLocks noGrp="1"/>
          </p:cNvSpPr>
          <p:nvPr>
            <p:ph type="body" sz="quarter" idx="13" hasCustomPrompt="1"/>
          </p:nvPr>
        </p:nvSpPr>
        <p:spPr>
          <a:xfrm>
            <a:off x="5645150" y="4029082"/>
            <a:ext cx="5499100" cy="50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CAPITULO 1</a:t>
            </a:r>
          </a:p>
        </p:txBody>
      </p:sp>
    </p:spTree>
    <p:extLst>
      <p:ext uri="{BB962C8B-B14F-4D97-AF65-F5344CB8AC3E}">
        <p14:creationId xmlns:p14="http://schemas.microsoft.com/office/powerpoint/2010/main" val="368013967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itular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24" y="0"/>
            <a:ext cx="12188976" cy="6858014"/>
          </a:xfrm>
          <a:prstGeom prst="rect">
            <a:avLst/>
          </a:prstGeom>
        </p:spPr>
      </p:pic>
      <p:cxnSp>
        <p:nvCxnSpPr>
          <p:cNvPr id="5" name="Conector reto 4"/>
          <p:cNvCxnSpPr/>
          <p:nvPr userDrawn="1"/>
        </p:nvCxnSpPr>
        <p:spPr>
          <a:xfrm>
            <a:off x="-364688" y="-2019300"/>
            <a:ext cx="5816599" cy="5816599"/>
          </a:xfrm>
          <a:prstGeom prst="line">
            <a:avLst/>
          </a:prstGeom>
          <a:ln w="57150">
            <a:solidFill>
              <a:srgbClr val="003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 userDrawn="1"/>
        </p:nvCxnSpPr>
        <p:spPr>
          <a:xfrm>
            <a:off x="-417896" y="-1930400"/>
            <a:ext cx="5588000" cy="5588000"/>
          </a:xfrm>
          <a:prstGeom prst="line">
            <a:avLst/>
          </a:prstGeom>
          <a:ln>
            <a:solidFill>
              <a:srgbClr val="003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ço Reservado para Texto 21"/>
          <p:cNvSpPr>
            <a:spLocks noGrp="1"/>
          </p:cNvSpPr>
          <p:nvPr>
            <p:ph type="body" sz="quarter" idx="13" hasCustomPrompt="1"/>
          </p:nvPr>
        </p:nvSpPr>
        <p:spPr>
          <a:xfrm>
            <a:off x="5645150" y="4029082"/>
            <a:ext cx="5499100" cy="50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 baseline="0">
                <a:solidFill>
                  <a:srgbClr val="003E7E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CAPITULO 1</a:t>
            </a: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3" t="41847" r="9689" b="43896"/>
          <a:stretch/>
        </p:blipFill>
        <p:spPr>
          <a:xfrm>
            <a:off x="5451910" y="3046234"/>
            <a:ext cx="5749489" cy="89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1946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itular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976" cy="6858014"/>
          </a:xfrm>
          <a:prstGeom prst="rect">
            <a:avLst/>
          </a:prstGeom>
        </p:spPr>
      </p:pic>
      <p:cxnSp>
        <p:nvCxnSpPr>
          <p:cNvPr id="4" name="Conector reto 3"/>
          <p:cNvCxnSpPr/>
          <p:nvPr userDrawn="1"/>
        </p:nvCxnSpPr>
        <p:spPr>
          <a:xfrm>
            <a:off x="4532510" y="-101600"/>
            <a:ext cx="5816599" cy="581659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 userDrawn="1"/>
        </p:nvCxnSpPr>
        <p:spPr>
          <a:xfrm>
            <a:off x="4479302" y="-12700"/>
            <a:ext cx="5588000" cy="558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 userDrawn="1"/>
        </p:nvCxnSpPr>
        <p:spPr>
          <a:xfrm flipH="1">
            <a:off x="10306045" y="3441700"/>
            <a:ext cx="2285999" cy="2285999"/>
          </a:xfrm>
          <a:prstGeom prst="line">
            <a:avLst/>
          </a:prstGeom>
          <a:ln>
            <a:solidFill>
              <a:srgbClr val="6DD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 userDrawn="1"/>
        </p:nvCxnSpPr>
        <p:spPr>
          <a:xfrm>
            <a:off x="971" y="3840080"/>
            <a:ext cx="520322" cy="5203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Texto 21"/>
          <p:cNvSpPr>
            <a:spLocks noGrp="1"/>
          </p:cNvSpPr>
          <p:nvPr>
            <p:ph type="body" sz="quarter" idx="13" hasCustomPrompt="1"/>
          </p:nvPr>
        </p:nvSpPr>
        <p:spPr>
          <a:xfrm>
            <a:off x="521293" y="4127729"/>
            <a:ext cx="5499100" cy="50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CAPITULO 1</a:t>
            </a: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3" t="42958" b="43340"/>
          <a:stretch/>
        </p:blipFill>
        <p:spPr>
          <a:xfrm>
            <a:off x="0" y="3109631"/>
            <a:ext cx="6923314" cy="86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8781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ã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8" t="33608" r="4479" b="36322"/>
          <a:stretch/>
        </p:blipFill>
        <p:spPr>
          <a:xfrm>
            <a:off x="9400133" y="6066971"/>
            <a:ext cx="2791867" cy="791029"/>
          </a:xfrm>
          <a:prstGeom prst="rect">
            <a:avLst/>
          </a:prstGeom>
        </p:spPr>
      </p:pic>
      <p:cxnSp>
        <p:nvCxnSpPr>
          <p:cNvPr id="7" name="Conector reto 6"/>
          <p:cNvCxnSpPr/>
          <p:nvPr userDrawn="1"/>
        </p:nvCxnSpPr>
        <p:spPr>
          <a:xfrm flipH="1" flipV="1">
            <a:off x="-9525" y="915663"/>
            <a:ext cx="5942338" cy="5942338"/>
          </a:xfrm>
          <a:prstGeom prst="line">
            <a:avLst/>
          </a:prstGeom>
          <a:ln>
            <a:solidFill>
              <a:srgbClr val="003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1797363" y="963487"/>
            <a:ext cx="45304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>
                <a:solidFill>
                  <a:srgbClr val="003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CONCLUSÃO</a:t>
            </a:r>
          </a:p>
        </p:txBody>
      </p:sp>
      <p:sp>
        <p:nvSpPr>
          <p:cNvPr id="13" name="Retângulo 15"/>
          <p:cNvSpPr/>
          <p:nvPr userDrawn="1"/>
        </p:nvSpPr>
        <p:spPr>
          <a:xfrm>
            <a:off x="1210" y="1183341"/>
            <a:ext cx="1793407" cy="507345"/>
          </a:xfrm>
          <a:custGeom>
            <a:avLst/>
            <a:gdLst>
              <a:gd name="connsiteX0" fmla="*/ 0 w 4495800"/>
              <a:gd name="connsiteY0" fmla="*/ 0 h 482600"/>
              <a:gd name="connsiteX1" fmla="*/ 4495800 w 4495800"/>
              <a:gd name="connsiteY1" fmla="*/ 0 h 482600"/>
              <a:gd name="connsiteX2" fmla="*/ 4495800 w 4495800"/>
              <a:gd name="connsiteY2" fmla="*/ 482600 h 482600"/>
              <a:gd name="connsiteX3" fmla="*/ 0 w 4495800"/>
              <a:gd name="connsiteY3" fmla="*/ 482600 h 482600"/>
              <a:gd name="connsiteX4" fmla="*/ 0 w 4495800"/>
              <a:gd name="connsiteY4" fmla="*/ 0 h 482600"/>
              <a:gd name="connsiteX0" fmla="*/ 0 w 4886325"/>
              <a:gd name="connsiteY0" fmla="*/ 0 h 482600"/>
              <a:gd name="connsiteX1" fmla="*/ 4495800 w 4886325"/>
              <a:gd name="connsiteY1" fmla="*/ 0 h 482600"/>
              <a:gd name="connsiteX2" fmla="*/ 4886325 w 4886325"/>
              <a:gd name="connsiteY2" fmla="*/ 477837 h 482600"/>
              <a:gd name="connsiteX3" fmla="*/ 0 w 4886325"/>
              <a:gd name="connsiteY3" fmla="*/ 482600 h 482600"/>
              <a:gd name="connsiteX4" fmla="*/ 0 w 4886325"/>
              <a:gd name="connsiteY4" fmla="*/ 0 h 482600"/>
              <a:gd name="connsiteX0" fmla="*/ 0 w 4994275"/>
              <a:gd name="connsiteY0" fmla="*/ 0 h 482600"/>
              <a:gd name="connsiteX1" fmla="*/ 4495800 w 4994275"/>
              <a:gd name="connsiteY1" fmla="*/ 0 h 482600"/>
              <a:gd name="connsiteX2" fmla="*/ 4994275 w 4994275"/>
              <a:gd name="connsiteY2" fmla="*/ 477837 h 482600"/>
              <a:gd name="connsiteX3" fmla="*/ 0 w 4994275"/>
              <a:gd name="connsiteY3" fmla="*/ 482600 h 482600"/>
              <a:gd name="connsiteX4" fmla="*/ 0 w 4994275"/>
              <a:gd name="connsiteY4" fmla="*/ 0 h 482600"/>
              <a:gd name="connsiteX0" fmla="*/ 3305175 w 4994275"/>
              <a:gd name="connsiteY0" fmla="*/ 0 h 482600"/>
              <a:gd name="connsiteX1" fmla="*/ 4495800 w 4994275"/>
              <a:gd name="connsiteY1" fmla="*/ 0 h 482600"/>
              <a:gd name="connsiteX2" fmla="*/ 4994275 w 4994275"/>
              <a:gd name="connsiteY2" fmla="*/ 477837 h 482600"/>
              <a:gd name="connsiteX3" fmla="*/ 0 w 4994275"/>
              <a:gd name="connsiteY3" fmla="*/ 482600 h 482600"/>
              <a:gd name="connsiteX4" fmla="*/ 3305175 w 4994275"/>
              <a:gd name="connsiteY4" fmla="*/ 0 h 482600"/>
              <a:gd name="connsiteX0" fmla="*/ 0 w 1689100"/>
              <a:gd name="connsiteY0" fmla="*/ 0 h 477837"/>
              <a:gd name="connsiteX1" fmla="*/ 1190625 w 1689100"/>
              <a:gd name="connsiteY1" fmla="*/ 0 h 477837"/>
              <a:gd name="connsiteX2" fmla="*/ 1689100 w 1689100"/>
              <a:gd name="connsiteY2" fmla="*/ 477837 h 477837"/>
              <a:gd name="connsiteX3" fmla="*/ 0 w 1689100"/>
              <a:gd name="connsiteY3" fmla="*/ 473075 h 477837"/>
              <a:gd name="connsiteX4" fmla="*/ 0 w 1689100"/>
              <a:gd name="connsiteY4" fmla="*/ 0 h 47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9100" h="477837">
                <a:moveTo>
                  <a:pt x="0" y="0"/>
                </a:moveTo>
                <a:lnTo>
                  <a:pt x="1190625" y="0"/>
                </a:lnTo>
                <a:lnTo>
                  <a:pt x="1689100" y="477837"/>
                </a:lnTo>
                <a:lnTo>
                  <a:pt x="0" y="473075"/>
                </a:lnTo>
                <a:lnTo>
                  <a:pt x="0" y="0"/>
                </a:lnTo>
                <a:close/>
              </a:path>
            </a:pathLst>
          </a:custGeom>
          <a:solidFill>
            <a:srgbClr val="008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5" name="Conector reto 14"/>
          <p:cNvCxnSpPr/>
          <p:nvPr userDrawn="1"/>
        </p:nvCxnSpPr>
        <p:spPr>
          <a:xfrm>
            <a:off x="1154266" y="1886817"/>
            <a:ext cx="5057848" cy="5057848"/>
          </a:xfrm>
          <a:prstGeom prst="line">
            <a:avLst/>
          </a:prstGeom>
          <a:ln w="57150">
            <a:solidFill>
              <a:srgbClr val="003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ço Reservado para Número de Slide 2"/>
          <p:cNvSpPr>
            <a:spLocks noGrp="1"/>
          </p:cNvSpPr>
          <p:nvPr>
            <p:ph type="sldNum" sz="quarter" idx="4"/>
          </p:nvPr>
        </p:nvSpPr>
        <p:spPr>
          <a:xfrm>
            <a:off x="-2095496" y="630557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4992"/>
                </a:solidFill>
                <a:latin typeface="+mj-lt"/>
              </a:defRPr>
            </a:lvl1pPr>
          </a:lstStyle>
          <a:p>
            <a:fld id="{8A724200-2F52-4814-BDA6-8467622AA9B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742276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064" userDrawn="1">
          <p15:clr>
            <a:srgbClr val="FBAE40"/>
          </p15:clr>
        </p15:guide>
        <p15:guide id="2" orient="horz" pos="74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ã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976" cy="685801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3" t="45053" r="10050" b="46447"/>
          <a:stretch/>
        </p:blipFill>
        <p:spPr>
          <a:xfrm>
            <a:off x="9596438" y="6369843"/>
            <a:ext cx="2338387" cy="223276"/>
          </a:xfrm>
          <a:prstGeom prst="rect">
            <a:avLst/>
          </a:prstGeom>
        </p:spPr>
      </p:pic>
      <p:cxnSp>
        <p:nvCxnSpPr>
          <p:cNvPr id="12" name="Conector reto 11"/>
          <p:cNvCxnSpPr/>
          <p:nvPr userDrawn="1"/>
        </p:nvCxnSpPr>
        <p:spPr>
          <a:xfrm flipH="1" flipV="1">
            <a:off x="-9525" y="915663"/>
            <a:ext cx="5942338" cy="5942338"/>
          </a:xfrm>
          <a:prstGeom prst="line">
            <a:avLst/>
          </a:prstGeom>
          <a:ln>
            <a:solidFill>
              <a:srgbClr val="008F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 userDrawn="1"/>
        </p:nvSpPr>
        <p:spPr>
          <a:xfrm>
            <a:off x="1797363" y="963487"/>
            <a:ext cx="45304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CONCLUSÃO</a:t>
            </a:r>
          </a:p>
        </p:txBody>
      </p:sp>
      <p:sp>
        <p:nvSpPr>
          <p:cNvPr id="14" name="Retângulo 15"/>
          <p:cNvSpPr/>
          <p:nvPr userDrawn="1"/>
        </p:nvSpPr>
        <p:spPr>
          <a:xfrm>
            <a:off x="1210" y="1183341"/>
            <a:ext cx="1793407" cy="507345"/>
          </a:xfrm>
          <a:custGeom>
            <a:avLst/>
            <a:gdLst>
              <a:gd name="connsiteX0" fmla="*/ 0 w 4495800"/>
              <a:gd name="connsiteY0" fmla="*/ 0 h 482600"/>
              <a:gd name="connsiteX1" fmla="*/ 4495800 w 4495800"/>
              <a:gd name="connsiteY1" fmla="*/ 0 h 482600"/>
              <a:gd name="connsiteX2" fmla="*/ 4495800 w 4495800"/>
              <a:gd name="connsiteY2" fmla="*/ 482600 h 482600"/>
              <a:gd name="connsiteX3" fmla="*/ 0 w 4495800"/>
              <a:gd name="connsiteY3" fmla="*/ 482600 h 482600"/>
              <a:gd name="connsiteX4" fmla="*/ 0 w 4495800"/>
              <a:gd name="connsiteY4" fmla="*/ 0 h 482600"/>
              <a:gd name="connsiteX0" fmla="*/ 0 w 4886325"/>
              <a:gd name="connsiteY0" fmla="*/ 0 h 482600"/>
              <a:gd name="connsiteX1" fmla="*/ 4495800 w 4886325"/>
              <a:gd name="connsiteY1" fmla="*/ 0 h 482600"/>
              <a:gd name="connsiteX2" fmla="*/ 4886325 w 4886325"/>
              <a:gd name="connsiteY2" fmla="*/ 477837 h 482600"/>
              <a:gd name="connsiteX3" fmla="*/ 0 w 4886325"/>
              <a:gd name="connsiteY3" fmla="*/ 482600 h 482600"/>
              <a:gd name="connsiteX4" fmla="*/ 0 w 4886325"/>
              <a:gd name="connsiteY4" fmla="*/ 0 h 482600"/>
              <a:gd name="connsiteX0" fmla="*/ 0 w 4994275"/>
              <a:gd name="connsiteY0" fmla="*/ 0 h 482600"/>
              <a:gd name="connsiteX1" fmla="*/ 4495800 w 4994275"/>
              <a:gd name="connsiteY1" fmla="*/ 0 h 482600"/>
              <a:gd name="connsiteX2" fmla="*/ 4994275 w 4994275"/>
              <a:gd name="connsiteY2" fmla="*/ 477837 h 482600"/>
              <a:gd name="connsiteX3" fmla="*/ 0 w 4994275"/>
              <a:gd name="connsiteY3" fmla="*/ 482600 h 482600"/>
              <a:gd name="connsiteX4" fmla="*/ 0 w 4994275"/>
              <a:gd name="connsiteY4" fmla="*/ 0 h 482600"/>
              <a:gd name="connsiteX0" fmla="*/ 3305175 w 4994275"/>
              <a:gd name="connsiteY0" fmla="*/ 0 h 482600"/>
              <a:gd name="connsiteX1" fmla="*/ 4495800 w 4994275"/>
              <a:gd name="connsiteY1" fmla="*/ 0 h 482600"/>
              <a:gd name="connsiteX2" fmla="*/ 4994275 w 4994275"/>
              <a:gd name="connsiteY2" fmla="*/ 477837 h 482600"/>
              <a:gd name="connsiteX3" fmla="*/ 0 w 4994275"/>
              <a:gd name="connsiteY3" fmla="*/ 482600 h 482600"/>
              <a:gd name="connsiteX4" fmla="*/ 3305175 w 4994275"/>
              <a:gd name="connsiteY4" fmla="*/ 0 h 482600"/>
              <a:gd name="connsiteX0" fmla="*/ 0 w 1689100"/>
              <a:gd name="connsiteY0" fmla="*/ 0 h 477837"/>
              <a:gd name="connsiteX1" fmla="*/ 1190625 w 1689100"/>
              <a:gd name="connsiteY1" fmla="*/ 0 h 477837"/>
              <a:gd name="connsiteX2" fmla="*/ 1689100 w 1689100"/>
              <a:gd name="connsiteY2" fmla="*/ 477837 h 477837"/>
              <a:gd name="connsiteX3" fmla="*/ 0 w 1689100"/>
              <a:gd name="connsiteY3" fmla="*/ 473075 h 477837"/>
              <a:gd name="connsiteX4" fmla="*/ 0 w 1689100"/>
              <a:gd name="connsiteY4" fmla="*/ 0 h 47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9100" h="477837">
                <a:moveTo>
                  <a:pt x="0" y="0"/>
                </a:moveTo>
                <a:lnTo>
                  <a:pt x="1190625" y="0"/>
                </a:lnTo>
                <a:lnTo>
                  <a:pt x="1689100" y="477837"/>
                </a:lnTo>
                <a:lnTo>
                  <a:pt x="0" y="4730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5" name="Conector reto 14"/>
          <p:cNvCxnSpPr/>
          <p:nvPr userDrawn="1"/>
        </p:nvCxnSpPr>
        <p:spPr>
          <a:xfrm>
            <a:off x="1154266" y="1886817"/>
            <a:ext cx="5057848" cy="505784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35646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to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00" y="2728"/>
            <a:ext cx="12188976" cy="6858014"/>
          </a:xfrm>
          <a:prstGeom prst="rect">
            <a:avLst/>
          </a:prstGeom>
        </p:spPr>
      </p:pic>
      <p:sp>
        <p:nvSpPr>
          <p:cNvPr id="4" name="Espaço Reservado para Texto 21"/>
          <p:cNvSpPr>
            <a:spLocks noGrp="1"/>
          </p:cNvSpPr>
          <p:nvPr>
            <p:ph type="body" sz="quarter" idx="10" hasCustomPrompt="1"/>
          </p:nvPr>
        </p:nvSpPr>
        <p:spPr>
          <a:xfrm>
            <a:off x="6200673" y="3200221"/>
            <a:ext cx="6379601" cy="4893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Nome do Apresentador(a)</a:t>
            </a:r>
          </a:p>
        </p:txBody>
      </p:sp>
      <p:sp>
        <p:nvSpPr>
          <p:cNvPr id="5" name="Espaço Reservado para Texto 21"/>
          <p:cNvSpPr>
            <a:spLocks noGrp="1"/>
          </p:cNvSpPr>
          <p:nvPr>
            <p:ph type="body" sz="quarter" idx="11" hasCustomPrompt="1"/>
          </p:nvPr>
        </p:nvSpPr>
        <p:spPr>
          <a:xfrm>
            <a:off x="6721373" y="3719447"/>
            <a:ext cx="4305403" cy="36188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aseline="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Cargo do apresentador</a:t>
            </a:r>
          </a:p>
        </p:txBody>
      </p:sp>
      <p:sp>
        <p:nvSpPr>
          <p:cNvPr id="6" name="Espaço Reservado para Texto 21"/>
          <p:cNvSpPr>
            <a:spLocks noGrp="1"/>
          </p:cNvSpPr>
          <p:nvPr>
            <p:ph type="body" sz="quarter" idx="12" hasCustomPrompt="1"/>
          </p:nvPr>
        </p:nvSpPr>
        <p:spPr>
          <a:xfrm>
            <a:off x="7076973" y="4081328"/>
            <a:ext cx="4305403" cy="3724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aseline="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Telefone: </a:t>
            </a:r>
            <a:r>
              <a:rPr lang="pt-BR" dirty="0" err="1"/>
              <a:t>xxxxx-xxxxx</a:t>
            </a:r>
            <a:endParaRPr lang="pt-BR" dirty="0"/>
          </a:p>
        </p:txBody>
      </p:sp>
      <p:sp>
        <p:nvSpPr>
          <p:cNvPr id="7" name="Espaço Reservado para Texto 21"/>
          <p:cNvSpPr>
            <a:spLocks noGrp="1"/>
          </p:cNvSpPr>
          <p:nvPr>
            <p:ph type="body" sz="quarter" idx="13" hasCustomPrompt="1"/>
          </p:nvPr>
        </p:nvSpPr>
        <p:spPr>
          <a:xfrm>
            <a:off x="7432573" y="4453739"/>
            <a:ext cx="4305403" cy="3917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err="1"/>
              <a:t>Email</a:t>
            </a:r>
            <a:r>
              <a:rPr lang="pt-BR" dirty="0"/>
              <a:t>: xxxxx@fgvprojetos.com.br</a:t>
            </a:r>
          </a:p>
        </p:txBody>
      </p:sp>
      <p:cxnSp>
        <p:nvCxnSpPr>
          <p:cNvPr id="9" name="Conector reto 8"/>
          <p:cNvCxnSpPr/>
          <p:nvPr userDrawn="1"/>
        </p:nvCxnSpPr>
        <p:spPr>
          <a:xfrm>
            <a:off x="5934076" y="3251200"/>
            <a:ext cx="3606814" cy="36068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3" t="42958" b="43340"/>
          <a:stretch/>
        </p:blipFill>
        <p:spPr>
          <a:xfrm>
            <a:off x="216127" y="3082174"/>
            <a:ext cx="6665457" cy="828981"/>
          </a:xfrm>
          <a:prstGeom prst="rect">
            <a:avLst/>
          </a:prstGeom>
        </p:spPr>
      </p:pic>
      <p:cxnSp>
        <p:nvCxnSpPr>
          <p:cNvPr id="13" name="Conector reto 12"/>
          <p:cNvCxnSpPr/>
          <p:nvPr userDrawn="1"/>
        </p:nvCxnSpPr>
        <p:spPr>
          <a:xfrm>
            <a:off x="2581180" y="-161906"/>
            <a:ext cx="3606814" cy="3606814"/>
          </a:xfrm>
          <a:prstGeom prst="line">
            <a:avLst/>
          </a:prstGeom>
          <a:ln w="19050">
            <a:solidFill>
              <a:srgbClr val="008F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65802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to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976" cy="6858014"/>
          </a:xfrm>
          <a:prstGeom prst="rect">
            <a:avLst/>
          </a:prstGeom>
        </p:spPr>
      </p:pic>
      <p:sp>
        <p:nvSpPr>
          <p:cNvPr id="10" name="Espaço Reservado para Texto 21"/>
          <p:cNvSpPr>
            <a:spLocks noGrp="1"/>
          </p:cNvSpPr>
          <p:nvPr>
            <p:ph type="body" sz="quarter" idx="10" hasCustomPrompt="1"/>
          </p:nvPr>
        </p:nvSpPr>
        <p:spPr>
          <a:xfrm>
            <a:off x="6200673" y="3200221"/>
            <a:ext cx="6379601" cy="4893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Nome do Apresentador(a)</a:t>
            </a:r>
          </a:p>
        </p:txBody>
      </p:sp>
      <p:sp>
        <p:nvSpPr>
          <p:cNvPr id="12" name="Espaço Reservado para Texto 21"/>
          <p:cNvSpPr>
            <a:spLocks noGrp="1"/>
          </p:cNvSpPr>
          <p:nvPr>
            <p:ph type="body" sz="quarter" idx="11" hasCustomPrompt="1"/>
          </p:nvPr>
        </p:nvSpPr>
        <p:spPr>
          <a:xfrm>
            <a:off x="6721373" y="3719447"/>
            <a:ext cx="4305403" cy="36188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aseline="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Cargo do apresentador</a:t>
            </a:r>
          </a:p>
        </p:txBody>
      </p:sp>
      <p:sp>
        <p:nvSpPr>
          <p:cNvPr id="13" name="Espaço Reservado para Texto 21"/>
          <p:cNvSpPr>
            <a:spLocks noGrp="1"/>
          </p:cNvSpPr>
          <p:nvPr>
            <p:ph type="body" sz="quarter" idx="12" hasCustomPrompt="1"/>
          </p:nvPr>
        </p:nvSpPr>
        <p:spPr>
          <a:xfrm>
            <a:off x="7076973" y="4081328"/>
            <a:ext cx="4305403" cy="3724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aseline="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Telefone: </a:t>
            </a:r>
            <a:r>
              <a:rPr lang="pt-BR" dirty="0" err="1"/>
              <a:t>xxxxx-xxxxx</a:t>
            </a:r>
            <a:endParaRPr lang="pt-BR" dirty="0"/>
          </a:p>
        </p:txBody>
      </p:sp>
      <p:sp>
        <p:nvSpPr>
          <p:cNvPr id="14" name="Espaço Reservado para Texto 21"/>
          <p:cNvSpPr>
            <a:spLocks noGrp="1"/>
          </p:cNvSpPr>
          <p:nvPr>
            <p:ph type="body" sz="quarter" idx="13" hasCustomPrompt="1"/>
          </p:nvPr>
        </p:nvSpPr>
        <p:spPr>
          <a:xfrm>
            <a:off x="7432573" y="4453739"/>
            <a:ext cx="4305403" cy="3917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err="1"/>
              <a:t>Email</a:t>
            </a:r>
            <a:r>
              <a:rPr lang="pt-BR" dirty="0"/>
              <a:t>: xxxxx@fgvprojetos.com.br</a:t>
            </a: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3" t="43143" b="45377"/>
          <a:stretch/>
        </p:blipFill>
        <p:spPr>
          <a:xfrm>
            <a:off x="203097" y="3098800"/>
            <a:ext cx="6713700" cy="699578"/>
          </a:xfrm>
          <a:prstGeom prst="rect">
            <a:avLst/>
          </a:prstGeom>
        </p:spPr>
      </p:pic>
      <p:cxnSp>
        <p:nvCxnSpPr>
          <p:cNvPr id="15" name="Conector reto 14"/>
          <p:cNvCxnSpPr/>
          <p:nvPr userDrawn="1"/>
        </p:nvCxnSpPr>
        <p:spPr>
          <a:xfrm>
            <a:off x="5934076" y="3251200"/>
            <a:ext cx="3606814" cy="36068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 userDrawn="1"/>
        </p:nvCxnSpPr>
        <p:spPr>
          <a:xfrm>
            <a:off x="2581180" y="-161906"/>
            <a:ext cx="3606814" cy="3606814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5064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to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24" y="0"/>
            <a:ext cx="12188976" cy="685801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3" t="41847" r="9689" b="43896"/>
          <a:stretch/>
        </p:blipFill>
        <p:spPr>
          <a:xfrm>
            <a:off x="270311" y="3012468"/>
            <a:ext cx="5584389" cy="865186"/>
          </a:xfrm>
          <a:prstGeom prst="rect">
            <a:avLst/>
          </a:prstGeom>
        </p:spPr>
      </p:pic>
      <p:sp>
        <p:nvSpPr>
          <p:cNvPr id="7" name="Espaço Reservado para Texto 21"/>
          <p:cNvSpPr>
            <a:spLocks noGrp="1"/>
          </p:cNvSpPr>
          <p:nvPr>
            <p:ph type="body" sz="quarter" idx="10" hasCustomPrompt="1"/>
          </p:nvPr>
        </p:nvSpPr>
        <p:spPr>
          <a:xfrm>
            <a:off x="6200673" y="3200221"/>
            <a:ext cx="6379601" cy="4893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1">
                <a:solidFill>
                  <a:srgbClr val="008FD0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Nome do Apresentador(a)</a:t>
            </a:r>
          </a:p>
        </p:txBody>
      </p:sp>
      <p:sp>
        <p:nvSpPr>
          <p:cNvPr id="8" name="Espaço Reservado para Texto 21"/>
          <p:cNvSpPr>
            <a:spLocks noGrp="1"/>
          </p:cNvSpPr>
          <p:nvPr>
            <p:ph type="body" sz="quarter" idx="11" hasCustomPrompt="1"/>
          </p:nvPr>
        </p:nvSpPr>
        <p:spPr>
          <a:xfrm>
            <a:off x="6721373" y="3719447"/>
            <a:ext cx="4305403" cy="36188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aseline="0">
                <a:solidFill>
                  <a:srgbClr val="003E7E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Cargo do apresentador</a:t>
            </a:r>
          </a:p>
        </p:txBody>
      </p:sp>
      <p:sp>
        <p:nvSpPr>
          <p:cNvPr id="9" name="Espaço Reservado para Texto 21"/>
          <p:cNvSpPr>
            <a:spLocks noGrp="1"/>
          </p:cNvSpPr>
          <p:nvPr>
            <p:ph type="body" sz="quarter" idx="12" hasCustomPrompt="1"/>
          </p:nvPr>
        </p:nvSpPr>
        <p:spPr>
          <a:xfrm>
            <a:off x="7076973" y="4081328"/>
            <a:ext cx="4305403" cy="3724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aseline="0">
                <a:solidFill>
                  <a:srgbClr val="003E7E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Telefone: </a:t>
            </a:r>
            <a:r>
              <a:rPr lang="pt-BR" dirty="0" err="1"/>
              <a:t>xxxxx-xxxxx</a:t>
            </a:r>
            <a:endParaRPr lang="pt-BR" dirty="0"/>
          </a:p>
        </p:txBody>
      </p:sp>
      <p:sp>
        <p:nvSpPr>
          <p:cNvPr id="10" name="Espaço Reservado para Texto 21"/>
          <p:cNvSpPr>
            <a:spLocks noGrp="1"/>
          </p:cNvSpPr>
          <p:nvPr>
            <p:ph type="body" sz="quarter" idx="13" hasCustomPrompt="1"/>
          </p:nvPr>
        </p:nvSpPr>
        <p:spPr>
          <a:xfrm>
            <a:off x="7432573" y="4453739"/>
            <a:ext cx="4305403" cy="3917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rgbClr val="003E7E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err="1"/>
              <a:t>Email</a:t>
            </a:r>
            <a:r>
              <a:rPr lang="pt-BR" dirty="0"/>
              <a:t>: xxxxx@fgvprojetos.com.br</a:t>
            </a:r>
          </a:p>
        </p:txBody>
      </p:sp>
      <p:cxnSp>
        <p:nvCxnSpPr>
          <p:cNvPr id="11" name="Conector reto 10"/>
          <p:cNvCxnSpPr/>
          <p:nvPr userDrawn="1"/>
        </p:nvCxnSpPr>
        <p:spPr>
          <a:xfrm>
            <a:off x="5889843" y="3251200"/>
            <a:ext cx="3549015" cy="3686175"/>
          </a:xfrm>
          <a:prstGeom prst="line">
            <a:avLst/>
          </a:prstGeom>
          <a:ln>
            <a:solidFill>
              <a:srgbClr val="008F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 userDrawn="1"/>
        </p:nvCxnSpPr>
        <p:spPr>
          <a:xfrm>
            <a:off x="2703349" y="-247650"/>
            <a:ext cx="3359150" cy="3498850"/>
          </a:xfrm>
          <a:prstGeom prst="line">
            <a:avLst/>
          </a:prstGeom>
          <a:ln w="19050">
            <a:solidFill>
              <a:srgbClr val="003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050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29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2"/>
          <p:cNvSpPr>
            <a:spLocks noGrp="1"/>
          </p:cNvSpPr>
          <p:nvPr>
            <p:ph type="sldNum" sz="quarter" idx="4"/>
          </p:nvPr>
        </p:nvSpPr>
        <p:spPr>
          <a:xfrm>
            <a:off x="-2095496" y="630557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4992"/>
                </a:solidFill>
                <a:latin typeface="+mj-lt"/>
              </a:defRPr>
            </a:lvl1pPr>
          </a:lstStyle>
          <a:p>
            <a:fld id="{8A724200-2F52-4814-BDA6-8467622AA9B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076024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 userDrawn="1"/>
        </p:nvCxnSpPr>
        <p:spPr>
          <a:xfrm flipH="1" flipV="1">
            <a:off x="-9525" y="915663"/>
            <a:ext cx="5942338" cy="5942338"/>
          </a:xfrm>
          <a:prstGeom prst="line">
            <a:avLst/>
          </a:prstGeom>
          <a:ln>
            <a:solidFill>
              <a:srgbClr val="003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 userDrawn="1"/>
        </p:nvSpPr>
        <p:spPr>
          <a:xfrm>
            <a:off x="1797363" y="963487"/>
            <a:ext cx="3600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>
                <a:solidFill>
                  <a:srgbClr val="003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SUMÁRIO</a:t>
            </a:r>
          </a:p>
        </p:txBody>
      </p:sp>
      <p:cxnSp>
        <p:nvCxnSpPr>
          <p:cNvPr id="6" name="Conector reto 5"/>
          <p:cNvCxnSpPr/>
          <p:nvPr userDrawn="1"/>
        </p:nvCxnSpPr>
        <p:spPr>
          <a:xfrm flipH="1" flipV="1">
            <a:off x="2017918" y="2214031"/>
            <a:ext cx="4649582" cy="4649582"/>
          </a:xfrm>
          <a:prstGeom prst="line">
            <a:avLst/>
          </a:prstGeom>
          <a:ln>
            <a:solidFill>
              <a:srgbClr val="003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 userDrawn="1"/>
        </p:nvCxnSpPr>
        <p:spPr>
          <a:xfrm flipV="1">
            <a:off x="6819900" y="1485900"/>
            <a:ext cx="5372100" cy="5372100"/>
          </a:xfrm>
          <a:prstGeom prst="line">
            <a:avLst/>
          </a:prstGeom>
          <a:ln>
            <a:solidFill>
              <a:srgbClr val="008ED0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Texto 21"/>
          <p:cNvSpPr>
            <a:spLocks noGrp="1"/>
          </p:cNvSpPr>
          <p:nvPr>
            <p:ph type="body" sz="quarter" idx="13" hasCustomPrompt="1"/>
          </p:nvPr>
        </p:nvSpPr>
        <p:spPr>
          <a:xfrm>
            <a:off x="1860550" y="1966218"/>
            <a:ext cx="9761332" cy="508000"/>
          </a:xfrm>
          <a:prstGeom prst="rect">
            <a:avLst/>
          </a:prstGeom>
        </p:spPr>
        <p:txBody>
          <a:bodyPr anchor="ctr"/>
          <a:lstStyle>
            <a:lvl1pPr marL="457200" indent="-457200">
              <a:buClr>
                <a:srgbClr val="003E7E"/>
              </a:buClr>
              <a:buFont typeface="Wingdings" panose="05000000000000000000" pitchFamily="2" charset="2"/>
              <a:buChar char="§"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CAPITULO 1</a:t>
            </a:r>
          </a:p>
        </p:txBody>
      </p:sp>
      <p:sp>
        <p:nvSpPr>
          <p:cNvPr id="16" name="Espaço Reservado para Texto 21"/>
          <p:cNvSpPr>
            <a:spLocks noGrp="1"/>
          </p:cNvSpPr>
          <p:nvPr>
            <p:ph type="body" sz="quarter" idx="14" hasCustomPrompt="1"/>
          </p:nvPr>
        </p:nvSpPr>
        <p:spPr>
          <a:xfrm>
            <a:off x="2520160" y="2631367"/>
            <a:ext cx="9241422" cy="508000"/>
          </a:xfrm>
          <a:prstGeom prst="rect">
            <a:avLst/>
          </a:prstGeom>
        </p:spPr>
        <p:txBody>
          <a:bodyPr anchor="ctr"/>
          <a:lstStyle>
            <a:lvl1pPr marL="457200" indent="-457200">
              <a:buClr>
                <a:srgbClr val="003E7E"/>
              </a:buClr>
              <a:buFont typeface="Wingdings" panose="05000000000000000000" pitchFamily="2" charset="2"/>
              <a:buChar char="§"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CAPITULO 2</a:t>
            </a:r>
          </a:p>
        </p:txBody>
      </p:sp>
      <p:sp>
        <p:nvSpPr>
          <p:cNvPr id="17" name="Espaço Reservado para Texto 21"/>
          <p:cNvSpPr>
            <a:spLocks noGrp="1"/>
          </p:cNvSpPr>
          <p:nvPr>
            <p:ph type="body" sz="quarter" idx="15" hasCustomPrompt="1"/>
          </p:nvPr>
        </p:nvSpPr>
        <p:spPr>
          <a:xfrm>
            <a:off x="3187383" y="3296516"/>
            <a:ext cx="8788285" cy="508000"/>
          </a:xfrm>
          <a:prstGeom prst="rect">
            <a:avLst/>
          </a:prstGeom>
        </p:spPr>
        <p:txBody>
          <a:bodyPr anchor="ctr"/>
          <a:lstStyle>
            <a:lvl1pPr marL="457200" indent="-457200">
              <a:buClr>
                <a:srgbClr val="003E7E"/>
              </a:buClr>
              <a:buFont typeface="Wingdings" panose="05000000000000000000" pitchFamily="2" charset="2"/>
              <a:buChar char="§"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CAPITULO 3</a:t>
            </a:r>
          </a:p>
        </p:txBody>
      </p:sp>
      <p:sp>
        <p:nvSpPr>
          <p:cNvPr id="18" name="Espaço Reservado para Texto 21"/>
          <p:cNvSpPr>
            <a:spLocks noGrp="1"/>
          </p:cNvSpPr>
          <p:nvPr>
            <p:ph type="body" sz="quarter" idx="16" hasCustomPrompt="1"/>
          </p:nvPr>
        </p:nvSpPr>
        <p:spPr>
          <a:xfrm>
            <a:off x="3842711" y="3961665"/>
            <a:ext cx="8286318" cy="508000"/>
          </a:xfrm>
          <a:prstGeom prst="rect">
            <a:avLst/>
          </a:prstGeom>
        </p:spPr>
        <p:txBody>
          <a:bodyPr anchor="ctr"/>
          <a:lstStyle>
            <a:lvl1pPr marL="457200" indent="-457200">
              <a:buClr>
                <a:srgbClr val="003E7E"/>
              </a:buClr>
              <a:buFont typeface="Wingdings" panose="05000000000000000000" pitchFamily="2" charset="2"/>
              <a:buChar char="§"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CAPITULO 4</a:t>
            </a:r>
          </a:p>
        </p:txBody>
      </p:sp>
      <p:sp>
        <p:nvSpPr>
          <p:cNvPr id="19" name="Espaço Reservado para Texto 21"/>
          <p:cNvSpPr>
            <a:spLocks noGrp="1"/>
          </p:cNvSpPr>
          <p:nvPr>
            <p:ph type="body" sz="quarter" idx="17" hasCustomPrompt="1"/>
          </p:nvPr>
        </p:nvSpPr>
        <p:spPr>
          <a:xfrm>
            <a:off x="4550423" y="4626815"/>
            <a:ext cx="7705077" cy="508000"/>
          </a:xfrm>
          <a:prstGeom prst="rect">
            <a:avLst/>
          </a:prstGeom>
        </p:spPr>
        <p:txBody>
          <a:bodyPr anchor="ctr"/>
          <a:lstStyle>
            <a:lvl1pPr marL="457200" indent="-457200">
              <a:buClr>
                <a:srgbClr val="003E7E"/>
              </a:buClr>
              <a:buFont typeface="Wingdings" panose="05000000000000000000" pitchFamily="2" charset="2"/>
              <a:buChar char="§"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CAPITULO 5</a:t>
            </a:r>
          </a:p>
        </p:txBody>
      </p:sp>
      <p:sp>
        <p:nvSpPr>
          <p:cNvPr id="20" name="Espaço Reservado para Texto 21"/>
          <p:cNvSpPr>
            <a:spLocks noGrp="1"/>
          </p:cNvSpPr>
          <p:nvPr>
            <p:ph type="body" sz="quarter" idx="18" hasCustomPrompt="1"/>
          </p:nvPr>
        </p:nvSpPr>
        <p:spPr>
          <a:xfrm>
            <a:off x="5194829" y="5293618"/>
            <a:ext cx="7158977" cy="508000"/>
          </a:xfrm>
          <a:prstGeom prst="rect">
            <a:avLst/>
          </a:prstGeom>
        </p:spPr>
        <p:txBody>
          <a:bodyPr anchor="ctr"/>
          <a:lstStyle>
            <a:lvl1pPr marL="457200" indent="-457200">
              <a:buClr>
                <a:srgbClr val="003E7E"/>
              </a:buClr>
              <a:buFont typeface="Wingdings" panose="05000000000000000000" pitchFamily="2" charset="2"/>
              <a:buChar char="§"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CAPITULO 6</a:t>
            </a:r>
          </a:p>
        </p:txBody>
      </p:sp>
      <p:sp>
        <p:nvSpPr>
          <p:cNvPr id="21" name="Retângulo 15"/>
          <p:cNvSpPr/>
          <p:nvPr userDrawn="1"/>
        </p:nvSpPr>
        <p:spPr>
          <a:xfrm>
            <a:off x="1211" y="1212849"/>
            <a:ext cx="1689100" cy="477837"/>
          </a:xfrm>
          <a:custGeom>
            <a:avLst/>
            <a:gdLst>
              <a:gd name="connsiteX0" fmla="*/ 0 w 4495800"/>
              <a:gd name="connsiteY0" fmla="*/ 0 h 482600"/>
              <a:gd name="connsiteX1" fmla="*/ 4495800 w 4495800"/>
              <a:gd name="connsiteY1" fmla="*/ 0 h 482600"/>
              <a:gd name="connsiteX2" fmla="*/ 4495800 w 4495800"/>
              <a:gd name="connsiteY2" fmla="*/ 482600 h 482600"/>
              <a:gd name="connsiteX3" fmla="*/ 0 w 4495800"/>
              <a:gd name="connsiteY3" fmla="*/ 482600 h 482600"/>
              <a:gd name="connsiteX4" fmla="*/ 0 w 4495800"/>
              <a:gd name="connsiteY4" fmla="*/ 0 h 482600"/>
              <a:gd name="connsiteX0" fmla="*/ 0 w 4886325"/>
              <a:gd name="connsiteY0" fmla="*/ 0 h 482600"/>
              <a:gd name="connsiteX1" fmla="*/ 4495800 w 4886325"/>
              <a:gd name="connsiteY1" fmla="*/ 0 h 482600"/>
              <a:gd name="connsiteX2" fmla="*/ 4886325 w 4886325"/>
              <a:gd name="connsiteY2" fmla="*/ 477837 h 482600"/>
              <a:gd name="connsiteX3" fmla="*/ 0 w 4886325"/>
              <a:gd name="connsiteY3" fmla="*/ 482600 h 482600"/>
              <a:gd name="connsiteX4" fmla="*/ 0 w 4886325"/>
              <a:gd name="connsiteY4" fmla="*/ 0 h 482600"/>
              <a:gd name="connsiteX0" fmla="*/ 0 w 4994275"/>
              <a:gd name="connsiteY0" fmla="*/ 0 h 482600"/>
              <a:gd name="connsiteX1" fmla="*/ 4495800 w 4994275"/>
              <a:gd name="connsiteY1" fmla="*/ 0 h 482600"/>
              <a:gd name="connsiteX2" fmla="*/ 4994275 w 4994275"/>
              <a:gd name="connsiteY2" fmla="*/ 477837 h 482600"/>
              <a:gd name="connsiteX3" fmla="*/ 0 w 4994275"/>
              <a:gd name="connsiteY3" fmla="*/ 482600 h 482600"/>
              <a:gd name="connsiteX4" fmla="*/ 0 w 4994275"/>
              <a:gd name="connsiteY4" fmla="*/ 0 h 482600"/>
              <a:gd name="connsiteX0" fmla="*/ 3305175 w 4994275"/>
              <a:gd name="connsiteY0" fmla="*/ 0 h 482600"/>
              <a:gd name="connsiteX1" fmla="*/ 4495800 w 4994275"/>
              <a:gd name="connsiteY1" fmla="*/ 0 h 482600"/>
              <a:gd name="connsiteX2" fmla="*/ 4994275 w 4994275"/>
              <a:gd name="connsiteY2" fmla="*/ 477837 h 482600"/>
              <a:gd name="connsiteX3" fmla="*/ 0 w 4994275"/>
              <a:gd name="connsiteY3" fmla="*/ 482600 h 482600"/>
              <a:gd name="connsiteX4" fmla="*/ 3305175 w 4994275"/>
              <a:gd name="connsiteY4" fmla="*/ 0 h 482600"/>
              <a:gd name="connsiteX0" fmla="*/ 0 w 1689100"/>
              <a:gd name="connsiteY0" fmla="*/ 0 h 477837"/>
              <a:gd name="connsiteX1" fmla="*/ 1190625 w 1689100"/>
              <a:gd name="connsiteY1" fmla="*/ 0 h 477837"/>
              <a:gd name="connsiteX2" fmla="*/ 1689100 w 1689100"/>
              <a:gd name="connsiteY2" fmla="*/ 477837 h 477837"/>
              <a:gd name="connsiteX3" fmla="*/ 0 w 1689100"/>
              <a:gd name="connsiteY3" fmla="*/ 473075 h 477837"/>
              <a:gd name="connsiteX4" fmla="*/ 0 w 1689100"/>
              <a:gd name="connsiteY4" fmla="*/ 0 h 47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9100" h="477837">
                <a:moveTo>
                  <a:pt x="0" y="0"/>
                </a:moveTo>
                <a:lnTo>
                  <a:pt x="1190625" y="0"/>
                </a:lnTo>
                <a:lnTo>
                  <a:pt x="1689100" y="477837"/>
                </a:lnTo>
                <a:lnTo>
                  <a:pt x="0" y="473075"/>
                </a:lnTo>
                <a:lnTo>
                  <a:pt x="0" y="0"/>
                </a:lnTo>
                <a:close/>
              </a:path>
            </a:pathLst>
          </a:custGeom>
          <a:solidFill>
            <a:srgbClr val="008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50678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e conteud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15"/>
          <p:cNvSpPr/>
          <p:nvPr userDrawn="1"/>
        </p:nvSpPr>
        <p:spPr>
          <a:xfrm>
            <a:off x="-8266" y="175355"/>
            <a:ext cx="825155" cy="1004786"/>
          </a:xfrm>
          <a:custGeom>
            <a:avLst/>
            <a:gdLst>
              <a:gd name="connsiteX0" fmla="*/ 0 w 4495800"/>
              <a:gd name="connsiteY0" fmla="*/ 0 h 482600"/>
              <a:gd name="connsiteX1" fmla="*/ 4495800 w 4495800"/>
              <a:gd name="connsiteY1" fmla="*/ 0 h 482600"/>
              <a:gd name="connsiteX2" fmla="*/ 4495800 w 4495800"/>
              <a:gd name="connsiteY2" fmla="*/ 482600 h 482600"/>
              <a:gd name="connsiteX3" fmla="*/ 0 w 4495800"/>
              <a:gd name="connsiteY3" fmla="*/ 482600 h 482600"/>
              <a:gd name="connsiteX4" fmla="*/ 0 w 4495800"/>
              <a:gd name="connsiteY4" fmla="*/ 0 h 482600"/>
              <a:gd name="connsiteX0" fmla="*/ 0 w 4886325"/>
              <a:gd name="connsiteY0" fmla="*/ 0 h 482600"/>
              <a:gd name="connsiteX1" fmla="*/ 4495800 w 4886325"/>
              <a:gd name="connsiteY1" fmla="*/ 0 h 482600"/>
              <a:gd name="connsiteX2" fmla="*/ 4886325 w 4886325"/>
              <a:gd name="connsiteY2" fmla="*/ 477837 h 482600"/>
              <a:gd name="connsiteX3" fmla="*/ 0 w 4886325"/>
              <a:gd name="connsiteY3" fmla="*/ 482600 h 482600"/>
              <a:gd name="connsiteX4" fmla="*/ 0 w 4886325"/>
              <a:gd name="connsiteY4" fmla="*/ 0 h 482600"/>
              <a:gd name="connsiteX0" fmla="*/ 0 w 4886325"/>
              <a:gd name="connsiteY0" fmla="*/ 0 h 482600"/>
              <a:gd name="connsiteX1" fmla="*/ 4495800 w 4886325"/>
              <a:gd name="connsiteY1" fmla="*/ 0 h 482600"/>
              <a:gd name="connsiteX2" fmla="*/ 4886325 w 4886325"/>
              <a:gd name="connsiteY2" fmla="*/ 477837 h 482600"/>
              <a:gd name="connsiteX3" fmla="*/ 4439401 w 4886325"/>
              <a:gd name="connsiteY3" fmla="*/ 482600 h 482600"/>
              <a:gd name="connsiteX4" fmla="*/ 0 w 4886325"/>
              <a:gd name="connsiteY4" fmla="*/ 0 h 482600"/>
              <a:gd name="connsiteX0" fmla="*/ 0 w 461153"/>
              <a:gd name="connsiteY0" fmla="*/ 21343 h 482600"/>
              <a:gd name="connsiteX1" fmla="*/ 70628 w 461153"/>
              <a:gd name="connsiteY1" fmla="*/ 0 h 482600"/>
              <a:gd name="connsiteX2" fmla="*/ 461153 w 461153"/>
              <a:gd name="connsiteY2" fmla="*/ 477837 h 482600"/>
              <a:gd name="connsiteX3" fmla="*/ 14229 w 461153"/>
              <a:gd name="connsiteY3" fmla="*/ 482600 h 482600"/>
              <a:gd name="connsiteX4" fmla="*/ 0 w 461153"/>
              <a:gd name="connsiteY4" fmla="*/ 21343 h 482600"/>
              <a:gd name="connsiteX0" fmla="*/ 0 w 461153"/>
              <a:gd name="connsiteY0" fmla="*/ 21343 h 477837"/>
              <a:gd name="connsiteX1" fmla="*/ 70628 w 461153"/>
              <a:gd name="connsiteY1" fmla="*/ 0 h 477837"/>
              <a:gd name="connsiteX2" fmla="*/ 461153 w 461153"/>
              <a:gd name="connsiteY2" fmla="*/ 477837 h 477837"/>
              <a:gd name="connsiteX3" fmla="*/ 1423 w 461153"/>
              <a:gd name="connsiteY3" fmla="*/ 469794 h 477837"/>
              <a:gd name="connsiteX4" fmla="*/ 0 w 461153"/>
              <a:gd name="connsiteY4" fmla="*/ 21343 h 477837"/>
              <a:gd name="connsiteX0" fmla="*/ 0 w 461153"/>
              <a:gd name="connsiteY0" fmla="*/ 21343 h 477837"/>
              <a:gd name="connsiteX1" fmla="*/ 70628 w 461153"/>
              <a:gd name="connsiteY1" fmla="*/ 0 h 477837"/>
              <a:gd name="connsiteX2" fmla="*/ 461153 w 461153"/>
              <a:gd name="connsiteY2" fmla="*/ 477837 h 477837"/>
              <a:gd name="connsiteX3" fmla="*/ 5692 w 461153"/>
              <a:gd name="connsiteY3" fmla="*/ 474062 h 477837"/>
              <a:gd name="connsiteX4" fmla="*/ 0 w 461153"/>
              <a:gd name="connsiteY4" fmla="*/ 21343 h 477837"/>
              <a:gd name="connsiteX0" fmla="*/ 2886 w 464039"/>
              <a:gd name="connsiteY0" fmla="*/ 21343 h 477837"/>
              <a:gd name="connsiteX1" fmla="*/ 73514 w 464039"/>
              <a:gd name="connsiteY1" fmla="*/ 0 h 477837"/>
              <a:gd name="connsiteX2" fmla="*/ 464039 w 464039"/>
              <a:gd name="connsiteY2" fmla="*/ 477837 h 477837"/>
              <a:gd name="connsiteX3" fmla="*/ 41 w 464039"/>
              <a:gd name="connsiteY3" fmla="*/ 474062 h 477837"/>
              <a:gd name="connsiteX4" fmla="*/ 2886 w 464039"/>
              <a:gd name="connsiteY4" fmla="*/ 21343 h 477837"/>
              <a:gd name="connsiteX0" fmla="*/ 7135 w 464019"/>
              <a:gd name="connsiteY0" fmla="*/ 4269 h 477837"/>
              <a:gd name="connsiteX1" fmla="*/ 73494 w 464019"/>
              <a:gd name="connsiteY1" fmla="*/ 0 h 477837"/>
              <a:gd name="connsiteX2" fmla="*/ 464019 w 464019"/>
              <a:gd name="connsiteY2" fmla="*/ 477837 h 477837"/>
              <a:gd name="connsiteX3" fmla="*/ 21 w 464019"/>
              <a:gd name="connsiteY3" fmla="*/ 474062 h 477837"/>
              <a:gd name="connsiteX4" fmla="*/ 7135 w 464019"/>
              <a:gd name="connsiteY4" fmla="*/ 4269 h 477837"/>
              <a:gd name="connsiteX0" fmla="*/ 0 w 464888"/>
              <a:gd name="connsiteY0" fmla="*/ 267 h 477837"/>
              <a:gd name="connsiteX1" fmla="*/ 74363 w 464888"/>
              <a:gd name="connsiteY1" fmla="*/ 0 h 477837"/>
              <a:gd name="connsiteX2" fmla="*/ 464888 w 464888"/>
              <a:gd name="connsiteY2" fmla="*/ 477837 h 477837"/>
              <a:gd name="connsiteX3" fmla="*/ 890 w 464888"/>
              <a:gd name="connsiteY3" fmla="*/ 474062 h 477837"/>
              <a:gd name="connsiteX4" fmla="*/ 0 w 464888"/>
              <a:gd name="connsiteY4" fmla="*/ 267 h 477837"/>
              <a:gd name="connsiteX0" fmla="*/ 0 w 464888"/>
              <a:gd name="connsiteY0" fmla="*/ 267 h 478064"/>
              <a:gd name="connsiteX1" fmla="*/ 74363 w 464888"/>
              <a:gd name="connsiteY1" fmla="*/ 0 h 478064"/>
              <a:gd name="connsiteX2" fmla="*/ 464888 w 464888"/>
              <a:gd name="connsiteY2" fmla="*/ 477837 h 478064"/>
              <a:gd name="connsiteX3" fmla="*/ 890 w 464888"/>
              <a:gd name="connsiteY3" fmla="*/ 478064 h 478064"/>
              <a:gd name="connsiteX4" fmla="*/ 0 w 464888"/>
              <a:gd name="connsiteY4" fmla="*/ 267 h 478064"/>
              <a:gd name="connsiteX0" fmla="*/ 0 w 464888"/>
              <a:gd name="connsiteY0" fmla="*/ 267 h 477837"/>
              <a:gd name="connsiteX1" fmla="*/ 74363 w 464888"/>
              <a:gd name="connsiteY1" fmla="*/ 0 h 477837"/>
              <a:gd name="connsiteX2" fmla="*/ 464888 w 464888"/>
              <a:gd name="connsiteY2" fmla="*/ 477837 h 477837"/>
              <a:gd name="connsiteX3" fmla="*/ 74573 w 464888"/>
              <a:gd name="connsiteY3" fmla="*/ 475648 h 477837"/>
              <a:gd name="connsiteX4" fmla="*/ 0 w 464888"/>
              <a:gd name="connsiteY4" fmla="*/ 267 h 477837"/>
              <a:gd name="connsiteX0" fmla="*/ 0 w 464888"/>
              <a:gd name="connsiteY0" fmla="*/ 267 h 477837"/>
              <a:gd name="connsiteX1" fmla="*/ 74363 w 464888"/>
              <a:gd name="connsiteY1" fmla="*/ 0 h 477837"/>
              <a:gd name="connsiteX2" fmla="*/ 464888 w 464888"/>
              <a:gd name="connsiteY2" fmla="*/ 477837 h 477837"/>
              <a:gd name="connsiteX3" fmla="*/ 76989 w 464888"/>
              <a:gd name="connsiteY3" fmla="*/ 473232 h 477837"/>
              <a:gd name="connsiteX4" fmla="*/ 0 w 464888"/>
              <a:gd name="connsiteY4" fmla="*/ 267 h 477837"/>
              <a:gd name="connsiteX0" fmla="*/ 0 w 464888"/>
              <a:gd name="connsiteY0" fmla="*/ 267 h 477837"/>
              <a:gd name="connsiteX1" fmla="*/ 74363 w 464888"/>
              <a:gd name="connsiteY1" fmla="*/ 0 h 477837"/>
              <a:gd name="connsiteX2" fmla="*/ 464888 w 464888"/>
              <a:gd name="connsiteY2" fmla="*/ 477837 h 477837"/>
              <a:gd name="connsiteX3" fmla="*/ 75781 w 464888"/>
              <a:gd name="connsiteY3" fmla="*/ 475648 h 477837"/>
              <a:gd name="connsiteX4" fmla="*/ 0 w 464888"/>
              <a:gd name="connsiteY4" fmla="*/ 267 h 477837"/>
              <a:gd name="connsiteX0" fmla="*/ 0 w 464888"/>
              <a:gd name="connsiteY0" fmla="*/ 267 h 477837"/>
              <a:gd name="connsiteX1" fmla="*/ 74363 w 464888"/>
              <a:gd name="connsiteY1" fmla="*/ 0 h 477837"/>
              <a:gd name="connsiteX2" fmla="*/ 464888 w 464888"/>
              <a:gd name="connsiteY2" fmla="*/ 477837 h 477837"/>
              <a:gd name="connsiteX3" fmla="*/ 74875 w 464888"/>
              <a:gd name="connsiteY3" fmla="*/ 476554 h 477837"/>
              <a:gd name="connsiteX4" fmla="*/ 0 w 464888"/>
              <a:gd name="connsiteY4" fmla="*/ 267 h 477837"/>
              <a:gd name="connsiteX0" fmla="*/ 0 w 464888"/>
              <a:gd name="connsiteY0" fmla="*/ 267 h 479272"/>
              <a:gd name="connsiteX1" fmla="*/ 74363 w 464888"/>
              <a:gd name="connsiteY1" fmla="*/ 0 h 479272"/>
              <a:gd name="connsiteX2" fmla="*/ 464888 w 464888"/>
              <a:gd name="connsiteY2" fmla="*/ 477837 h 479272"/>
              <a:gd name="connsiteX3" fmla="*/ 73969 w 464888"/>
              <a:gd name="connsiteY3" fmla="*/ 479272 h 479272"/>
              <a:gd name="connsiteX4" fmla="*/ 0 w 464888"/>
              <a:gd name="connsiteY4" fmla="*/ 267 h 479272"/>
              <a:gd name="connsiteX0" fmla="*/ 0 w 464888"/>
              <a:gd name="connsiteY0" fmla="*/ 267 h 477837"/>
              <a:gd name="connsiteX1" fmla="*/ 74363 w 464888"/>
              <a:gd name="connsiteY1" fmla="*/ 0 h 477837"/>
              <a:gd name="connsiteX2" fmla="*/ 464888 w 464888"/>
              <a:gd name="connsiteY2" fmla="*/ 477837 h 477837"/>
              <a:gd name="connsiteX3" fmla="*/ 73969 w 464888"/>
              <a:gd name="connsiteY3" fmla="*/ 475648 h 477837"/>
              <a:gd name="connsiteX4" fmla="*/ 0 w 464888"/>
              <a:gd name="connsiteY4" fmla="*/ 267 h 477837"/>
              <a:gd name="connsiteX0" fmla="*/ 0 w 464888"/>
              <a:gd name="connsiteY0" fmla="*/ 267 h 477837"/>
              <a:gd name="connsiteX1" fmla="*/ 74363 w 464888"/>
              <a:gd name="connsiteY1" fmla="*/ 0 h 477837"/>
              <a:gd name="connsiteX2" fmla="*/ 464888 w 464888"/>
              <a:gd name="connsiteY2" fmla="*/ 477837 h 477837"/>
              <a:gd name="connsiteX3" fmla="*/ 73969 w 464888"/>
              <a:gd name="connsiteY3" fmla="*/ 475648 h 477837"/>
              <a:gd name="connsiteX4" fmla="*/ 0 w 464888"/>
              <a:gd name="connsiteY4" fmla="*/ 267 h 477837"/>
              <a:gd name="connsiteX0" fmla="*/ 0 w 392412"/>
              <a:gd name="connsiteY0" fmla="*/ 3891 h 477837"/>
              <a:gd name="connsiteX1" fmla="*/ 1887 w 392412"/>
              <a:gd name="connsiteY1" fmla="*/ 0 h 477837"/>
              <a:gd name="connsiteX2" fmla="*/ 392412 w 392412"/>
              <a:gd name="connsiteY2" fmla="*/ 477837 h 477837"/>
              <a:gd name="connsiteX3" fmla="*/ 1493 w 392412"/>
              <a:gd name="connsiteY3" fmla="*/ 475648 h 477837"/>
              <a:gd name="connsiteX4" fmla="*/ 0 w 392412"/>
              <a:gd name="connsiteY4" fmla="*/ 3891 h 47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412" h="477837">
                <a:moveTo>
                  <a:pt x="0" y="3891"/>
                </a:moveTo>
                <a:lnTo>
                  <a:pt x="1887" y="0"/>
                </a:lnTo>
                <a:lnTo>
                  <a:pt x="392412" y="477837"/>
                </a:lnTo>
                <a:lnTo>
                  <a:pt x="1493" y="475648"/>
                </a:lnTo>
                <a:cubicBezTo>
                  <a:pt x="1019" y="326164"/>
                  <a:pt x="474" y="153375"/>
                  <a:pt x="0" y="3891"/>
                </a:cubicBezTo>
                <a:close/>
              </a:path>
            </a:pathLst>
          </a:custGeom>
          <a:solidFill>
            <a:srgbClr val="00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15"/>
          <p:cNvSpPr/>
          <p:nvPr userDrawn="1"/>
        </p:nvSpPr>
        <p:spPr>
          <a:xfrm>
            <a:off x="11369526" y="175354"/>
            <a:ext cx="822798" cy="1004787"/>
          </a:xfrm>
          <a:custGeom>
            <a:avLst/>
            <a:gdLst>
              <a:gd name="connsiteX0" fmla="*/ 0 w 4495800"/>
              <a:gd name="connsiteY0" fmla="*/ 0 h 482600"/>
              <a:gd name="connsiteX1" fmla="*/ 4495800 w 4495800"/>
              <a:gd name="connsiteY1" fmla="*/ 0 h 482600"/>
              <a:gd name="connsiteX2" fmla="*/ 4495800 w 4495800"/>
              <a:gd name="connsiteY2" fmla="*/ 482600 h 482600"/>
              <a:gd name="connsiteX3" fmla="*/ 0 w 4495800"/>
              <a:gd name="connsiteY3" fmla="*/ 482600 h 482600"/>
              <a:gd name="connsiteX4" fmla="*/ 0 w 4495800"/>
              <a:gd name="connsiteY4" fmla="*/ 0 h 482600"/>
              <a:gd name="connsiteX0" fmla="*/ 0 w 4886325"/>
              <a:gd name="connsiteY0" fmla="*/ 0 h 482600"/>
              <a:gd name="connsiteX1" fmla="*/ 4495800 w 4886325"/>
              <a:gd name="connsiteY1" fmla="*/ 0 h 482600"/>
              <a:gd name="connsiteX2" fmla="*/ 4886325 w 4886325"/>
              <a:gd name="connsiteY2" fmla="*/ 477837 h 482600"/>
              <a:gd name="connsiteX3" fmla="*/ 0 w 4886325"/>
              <a:gd name="connsiteY3" fmla="*/ 482600 h 482600"/>
              <a:gd name="connsiteX4" fmla="*/ 0 w 4886325"/>
              <a:gd name="connsiteY4" fmla="*/ 0 h 482600"/>
              <a:gd name="connsiteX0" fmla="*/ 0 w 4886325"/>
              <a:gd name="connsiteY0" fmla="*/ 0 h 482600"/>
              <a:gd name="connsiteX1" fmla="*/ 4495800 w 4886325"/>
              <a:gd name="connsiteY1" fmla="*/ 0 h 482600"/>
              <a:gd name="connsiteX2" fmla="*/ 4886325 w 4886325"/>
              <a:gd name="connsiteY2" fmla="*/ 477837 h 482600"/>
              <a:gd name="connsiteX3" fmla="*/ 4439401 w 4886325"/>
              <a:gd name="connsiteY3" fmla="*/ 482600 h 482600"/>
              <a:gd name="connsiteX4" fmla="*/ 0 w 4886325"/>
              <a:gd name="connsiteY4" fmla="*/ 0 h 482600"/>
              <a:gd name="connsiteX0" fmla="*/ 0 w 461153"/>
              <a:gd name="connsiteY0" fmla="*/ 21343 h 482600"/>
              <a:gd name="connsiteX1" fmla="*/ 70628 w 461153"/>
              <a:gd name="connsiteY1" fmla="*/ 0 h 482600"/>
              <a:gd name="connsiteX2" fmla="*/ 461153 w 461153"/>
              <a:gd name="connsiteY2" fmla="*/ 477837 h 482600"/>
              <a:gd name="connsiteX3" fmla="*/ 14229 w 461153"/>
              <a:gd name="connsiteY3" fmla="*/ 482600 h 482600"/>
              <a:gd name="connsiteX4" fmla="*/ 0 w 461153"/>
              <a:gd name="connsiteY4" fmla="*/ 21343 h 482600"/>
              <a:gd name="connsiteX0" fmla="*/ 0 w 461153"/>
              <a:gd name="connsiteY0" fmla="*/ 21343 h 477837"/>
              <a:gd name="connsiteX1" fmla="*/ 70628 w 461153"/>
              <a:gd name="connsiteY1" fmla="*/ 0 h 477837"/>
              <a:gd name="connsiteX2" fmla="*/ 461153 w 461153"/>
              <a:gd name="connsiteY2" fmla="*/ 477837 h 477837"/>
              <a:gd name="connsiteX3" fmla="*/ 1423 w 461153"/>
              <a:gd name="connsiteY3" fmla="*/ 469794 h 477837"/>
              <a:gd name="connsiteX4" fmla="*/ 0 w 461153"/>
              <a:gd name="connsiteY4" fmla="*/ 21343 h 477837"/>
              <a:gd name="connsiteX0" fmla="*/ 0 w 461153"/>
              <a:gd name="connsiteY0" fmla="*/ 21343 h 477837"/>
              <a:gd name="connsiteX1" fmla="*/ 70628 w 461153"/>
              <a:gd name="connsiteY1" fmla="*/ 0 h 477837"/>
              <a:gd name="connsiteX2" fmla="*/ 461153 w 461153"/>
              <a:gd name="connsiteY2" fmla="*/ 477837 h 477837"/>
              <a:gd name="connsiteX3" fmla="*/ 5692 w 461153"/>
              <a:gd name="connsiteY3" fmla="*/ 474062 h 477837"/>
              <a:gd name="connsiteX4" fmla="*/ 0 w 461153"/>
              <a:gd name="connsiteY4" fmla="*/ 21343 h 477837"/>
              <a:gd name="connsiteX0" fmla="*/ 2886 w 464039"/>
              <a:gd name="connsiteY0" fmla="*/ 21343 h 477837"/>
              <a:gd name="connsiteX1" fmla="*/ 73514 w 464039"/>
              <a:gd name="connsiteY1" fmla="*/ 0 h 477837"/>
              <a:gd name="connsiteX2" fmla="*/ 464039 w 464039"/>
              <a:gd name="connsiteY2" fmla="*/ 477837 h 477837"/>
              <a:gd name="connsiteX3" fmla="*/ 41 w 464039"/>
              <a:gd name="connsiteY3" fmla="*/ 474062 h 477837"/>
              <a:gd name="connsiteX4" fmla="*/ 2886 w 464039"/>
              <a:gd name="connsiteY4" fmla="*/ 21343 h 477837"/>
              <a:gd name="connsiteX0" fmla="*/ 7135 w 464019"/>
              <a:gd name="connsiteY0" fmla="*/ 4269 h 477837"/>
              <a:gd name="connsiteX1" fmla="*/ 73494 w 464019"/>
              <a:gd name="connsiteY1" fmla="*/ 0 h 477837"/>
              <a:gd name="connsiteX2" fmla="*/ 464019 w 464019"/>
              <a:gd name="connsiteY2" fmla="*/ 477837 h 477837"/>
              <a:gd name="connsiteX3" fmla="*/ 21 w 464019"/>
              <a:gd name="connsiteY3" fmla="*/ 474062 h 477837"/>
              <a:gd name="connsiteX4" fmla="*/ 7135 w 464019"/>
              <a:gd name="connsiteY4" fmla="*/ 4269 h 477837"/>
              <a:gd name="connsiteX0" fmla="*/ 0 w 464888"/>
              <a:gd name="connsiteY0" fmla="*/ 267 h 477837"/>
              <a:gd name="connsiteX1" fmla="*/ 74363 w 464888"/>
              <a:gd name="connsiteY1" fmla="*/ 0 h 477837"/>
              <a:gd name="connsiteX2" fmla="*/ 464888 w 464888"/>
              <a:gd name="connsiteY2" fmla="*/ 477837 h 477837"/>
              <a:gd name="connsiteX3" fmla="*/ 890 w 464888"/>
              <a:gd name="connsiteY3" fmla="*/ 474062 h 477837"/>
              <a:gd name="connsiteX4" fmla="*/ 0 w 464888"/>
              <a:gd name="connsiteY4" fmla="*/ 267 h 477837"/>
              <a:gd name="connsiteX0" fmla="*/ 0 w 464888"/>
              <a:gd name="connsiteY0" fmla="*/ 267 h 478064"/>
              <a:gd name="connsiteX1" fmla="*/ 74363 w 464888"/>
              <a:gd name="connsiteY1" fmla="*/ 0 h 478064"/>
              <a:gd name="connsiteX2" fmla="*/ 464888 w 464888"/>
              <a:gd name="connsiteY2" fmla="*/ 477837 h 478064"/>
              <a:gd name="connsiteX3" fmla="*/ 890 w 464888"/>
              <a:gd name="connsiteY3" fmla="*/ 478064 h 478064"/>
              <a:gd name="connsiteX4" fmla="*/ 0 w 464888"/>
              <a:gd name="connsiteY4" fmla="*/ 267 h 478064"/>
              <a:gd name="connsiteX0" fmla="*/ 0 w 800464"/>
              <a:gd name="connsiteY0" fmla="*/ 267 h 478064"/>
              <a:gd name="connsiteX1" fmla="*/ 74363 w 800464"/>
              <a:gd name="connsiteY1" fmla="*/ 0 h 478064"/>
              <a:gd name="connsiteX2" fmla="*/ 464888 w 800464"/>
              <a:gd name="connsiteY2" fmla="*/ 477837 h 478064"/>
              <a:gd name="connsiteX3" fmla="*/ 800464 w 800464"/>
              <a:gd name="connsiteY3" fmla="*/ 478064 h 478064"/>
              <a:gd name="connsiteX4" fmla="*/ 0 w 800464"/>
              <a:gd name="connsiteY4" fmla="*/ 267 h 478064"/>
              <a:gd name="connsiteX0" fmla="*/ 769326 w 769329"/>
              <a:gd name="connsiteY0" fmla="*/ 5781 h 478064"/>
              <a:gd name="connsiteX1" fmla="*/ 0 w 769329"/>
              <a:gd name="connsiteY1" fmla="*/ 0 h 478064"/>
              <a:gd name="connsiteX2" fmla="*/ 390525 w 769329"/>
              <a:gd name="connsiteY2" fmla="*/ 477837 h 478064"/>
              <a:gd name="connsiteX3" fmla="*/ 726101 w 769329"/>
              <a:gd name="connsiteY3" fmla="*/ 478064 h 478064"/>
              <a:gd name="connsiteX4" fmla="*/ 769326 w 769329"/>
              <a:gd name="connsiteY4" fmla="*/ 5781 h 478064"/>
              <a:gd name="connsiteX0" fmla="*/ 743593 w 743601"/>
              <a:gd name="connsiteY0" fmla="*/ 0 h 479635"/>
              <a:gd name="connsiteX1" fmla="*/ 0 w 743601"/>
              <a:gd name="connsiteY1" fmla="*/ 1571 h 479635"/>
              <a:gd name="connsiteX2" fmla="*/ 390525 w 743601"/>
              <a:gd name="connsiteY2" fmla="*/ 479408 h 479635"/>
              <a:gd name="connsiteX3" fmla="*/ 726101 w 743601"/>
              <a:gd name="connsiteY3" fmla="*/ 479635 h 479635"/>
              <a:gd name="connsiteX4" fmla="*/ 743593 w 743601"/>
              <a:gd name="connsiteY4" fmla="*/ 0 h 479635"/>
              <a:gd name="connsiteX0" fmla="*/ 743593 w 743593"/>
              <a:gd name="connsiteY0" fmla="*/ 0 h 479635"/>
              <a:gd name="connsiteX1" fmla="*/ 0 w 743593"/>
              <a:gd name="connsiteY1" fmla="*/ 1571 h 479635"/>
              <a:gd name="connsiteX2" fmla="*/ 390525 w 743593"/>
              <a:gd name="connsiteY2" fmla="*/ 479408 h 479635"/>
              <a:gd name="connsiteX3" fmla="*/ 441634 w 743593"/>
              <a:gd name="connsiteY3" fmla="*/ 479635 h 479635"/>
              <a:gd name="connsiteX4" fmla="*/ 743593 w 743593"/>
              <a:gd name="connsiteY4" fmla="*/ 0 h 479635"/>
              <a:gd name="connsiteX0" fmla="*/ 743593 w 743593"/>
              <a:gd name="connsiteY0" fmla="*/ 0 h 479408"/>
              <a:gd name="connsiteX1" fmla="*/ 0 w 743593"/>
              <a:gd name="connsiteY1" fmla="*/ 1571 h 479408"/>
              <a:gd name="connsiteX2" fmla="*/ 390525 w 743593"/>
              <a:gd name="connsiteY2" fmla="*/ 479408 h 479408"/>
              <a:gd name="connsiteX3" fmla="*/ 478778 w 743593"/>
              <a:gd name="connsiteY3" fmla="*/ 476011 h 479408"/>
              <a:gd name="connsiteX4" fmla="*/ 743593 w 743593"/>
              <a:gd name="connsiteY4" fmla="*/ 0 h 479408"/>
              <a:gd name="connsiteX0" fmla="*/ 743593 w 743593"/>
              <a:gd name="connsiteY0" fmla="*/ 0 h 479408"/>
              <a:gd name="connsiteX1" fmla="*/ 0 w 743593"/>
              <a:gd name="connsiteY1" fmla="*/ 1571 h 479408"/>
              <a:gd name="connsiteX2" fmla="*/ 390525 w 743593"/>
              <a:gd name="connsiteY2" fmla="*/ 479408 h 479408"/>
              <a:gd name="connsiteX3" fmla="*/ 393619 w 743593"/>
              <a:gd name="connsiteY3" fmla="*/ 477823 h 479408"/>
              <a:gd name="connsiteX4" fmla="*/ 743593 w 743593"/>
              <a:gd name="connsiteY4" fmla="*/ 0 h 479408"/>
              <a:gd name="connsiteX0" fmla="*/ 743593 w 743593"/>
              <a:gd name="connsiteY0" fmla="*/ 0 h 479408"/>
              <a:gd name="connsiteX1" fmla="*/ 0 w 743593"/>
              <a:gd name="connsiteY1" fmla="*/ 1571 h 479408"/>
              <a:gd name="connsiteX2" fmla="*/ 390525 w 743593"/>
              <a:gd name="connsiteY2" fmla="*/ 479408 h 479408"/>
              <a:gd name="connsiteX3" fmla="*/ 390901 w 743593"/>
              <a:gd name="connsiteY3" fmla="*/ 477823 h 479408"/>
              <a:gd name="connsiteX4" fmla="*/ 743593 w 743593"/>
              <a:gd name="connsiteY4" fmla="*/ 0 h 479408"/>
              <a:gd name="connsiteX0" fmla="*/ 391180 w 391291"/>
              <a:gd name="connsiteY0" fmla="*/ 241 h 477837"/>
              <a:gd name="connsiteX1" fmla="*/ 0 w 391291"/>
              <a:gd name="connsiteY1" fmla="*/ 0 h 477837"/>
              <a:gd name="connsiteX2" fmla="*/ 390525 w 391291"/>
              <a:gd name="connsiteY2" fmla="*/ 477837 h 477837"/>
              <a:gd name="connsiteX3" fmla="*/ 390901 w 391291"/>
              <a:gd name="connsiteY3" fmla="*/ 476252 h 477837"/>
              <a:gd name="connsiteX4" fmla="*/ 391180 w 391291"/>
              <a:gd name="connsiteY4" fmla="*/ 241 h 477837"/>
              <a:gd name="connsiteX0" fmla="*/ 391180 w 391291"/>
              <a:gd name="connsiteY0" fmla="*/ 241 h 477837"/>
              <a:gd name="connsiteX1" fmla="*/ 0 w 391291"/>
              <a:gd name="connsiteY1" fmla="*/ 0 h 477837"/>
              <a:gd name="connsiteX2" fmla="*/ 390525 w 391291"/>
              <a:gd name="connsiteY2" fmla="*/ 477837 h 477837"/>
              <a:gd name="connsiteX3" fmla="*/ 390901 w 391291"/>
              <a:gd name="connsiteY3" fmla="*/ 476252 h 477837"/>
              <a:gd name="connsiteX4" fmla="*/ 391180 w 391291"/>
              <a:gd name="connsiteY4" fmla="*/ 241 h 47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291" h="477837">
                <a:moveTo>
                  <a:pt x="391180" y="241"/>
                </a:moveTo>
                <a:lnTo>
                  <a:pt x="0" y="0"/>
                </a:lnTo>
                <a:lnTo>
                  <a:pt x="390525" y="477837"/>
                </a:lnTo>
                <a:lnTo>
                  <a:pt x="390901" y="476252"/>
                </a:lnTo>
                <a:cubicBezTo>
                  <a:pt x="390427" y="326768"/>
                  <a:pt x="391654" y="149725"/>
                  <a:pt x="391180" y="241"/>
                </a:cubicBezTo>
                <a:close/>
              </a:path>
            </a:pathLst>
          </a:custGeom>
          <a:solidFill>
            <a:srgbClr val="00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15"/>
          <p:cNvSpPr/>
          <p:nvPr userDrawn="1"/>
        </p:nvSpPr>
        <p:spPr>
          <a:xfrm>
            <a:off x="11132760" y="175355"/>
            <a:ext cx="945864" cy="1005263"/>
          </a:xfrm>
          <a:custGeom>
            <a:avLst/>
            <a:gdLst>
              <a:gd name="connsiteX0" fmla="*/ 0 w 4495800"/>
              <a:gd name="connsiteY0" fmla="*/ 0 h 482600"/>
              <a:gd name="connsiteX1" fmla="*/ 4495800 w 4495800"/>
              <a:gd name="connsiteY1" fmla="*/ 0 h 482600"/>
              <a:gd name="connsiteX2" fmla="*/ 4495800 w 4495800"/>
              <a:gd name="connsiteY2" fmla="*/ 482600 h 482600"/>
              <a:gd name="connsiteX3" fmla="*/ 0 w 4495800"/>
              <a:gd name="connsiteY3" fmla="*/ 482600 h 482600"/>
              <a:gd name="connsiteX4" fmla="*/ 0 w 4495800"/>
              <a:gd name="connsiteY4" fmla="*/ 0 h 482600"/>
              <a:gd name="connsiteX0" fmla="*/ 0 w 4886325"/>
              <a:gd name="connsiteY0" fmla="*/ 0 h 482600"/>
              <a:gd name="connsiteX1" fmla="*/ 4495800 w 4886325"/>
              <a:gd name="connsiteY1" fmla="*/ 0 h 482600"/>
              <a:gd name="connsiteX2" fmla="*/ 4886325 w 4886325"/>
              <a:gd name="connsiteY2" fmla="*/ 477837 h 482600"/>
              <a:gd name="connsiteX3" fmla="*/ 0 w 4886325"/>
              <a:gd name="connsiteY3" fmla="*/ 482600 h 482600"/>
              <a:gd name="connsiteX4" fmla="*/ 0 w 4886325"/>
              <a:gd name="connsiteY4" fmla="*/ 0 h 482600"/>
              <a:gd name="connsiteX0" fmla="*/ 0 w 4886325"/>
              <a:gd name="connsiteY0" fmla="*/ 0 h 482600"/>
              <a:gd name="connsiteX1" fmla="*/ 4495800 w 4886325"/>
              <a:gd name="connsiteY1" fmla="*/ 0 h 482600"/>
              <a:gd name="connsiteX2" fmla="*/ 4886325 w 4886325"/>
              <a:gd name="connsiteY2" fmla="*/ 477837 h 482600"/>
              <a:gd name="connsiteX3" fmla="*/ 4439401 w 4886325"/>
              <a:gd name="connsiteY3" fmla="*/ 482600 h 482600"/>
              <a:gd name="connsiteX4" fmla="*/ 0 w 4886325"/>
              <a:gd name="connsiteY4" fmla="*/ 0 h 482600"/>
              <a:gd name="connsiteX0" fmla="*/ 0 w 461153"/>
              <a:gd name="connsiteY0" fmla="*/ 21343 h 482600"/>
              <a:gd name="connsiteX1" fmla="*/ 70628 w 461153"/>
              <a:gd name="connsiteY1" fmla="*/ 0 h 482600"/>
              <a:gd name="connsiteX2" fmla="*/ 461153 w 461153"/>
              <a:gd name="connsiteY2" fmla="*/ 477837 h 482600"/>
              <a:gd name="connsiteX3" fmla="*/ 14229 w 461153"/>
              <a:gd name="connsiteY3" fmla="*/ 482600 h 482600"/>
              <a:gd name="connsiteX4" fmla="*/ 0 w 461153"/>
              <a:gd name="connsiteY4" fmla="*/ 21343 h 482600"/>
              <a:gd name="connsiteX0" fmla="*/ 0 w 461153"/>
              <a:gd name="connsiteY0" fmla="*/ 21343 h 477837"/>
              <a:gd name="connsiteX1" fmla="*/ 70628 w 461153"/>
              <a:gd name="connsiteY1" fmla="*/ 0 h 477837"/>
              <a:gd name="connsiteX2" fmla="*/ 461153 w 461153"/>
              <a:gd name="connsiteY2" fmla="*/ 477837 h 477837"/>
              <a:gd name="connsiteX3" fmla="*/ 1423 w 461153"/>
              <a:gd name="connsiteY3" fmla="*/ 469794 h 477837"/>
              <a:gd name="connsiteX4" fmla="*/ 0 w 461153"/>
              <a:gd name="connsiteY4" fmla="*/ 21343 h 477837"/>
              <a:gd name="connsiteX0" fmla="*/ 0 w 461153"/>
              <a:gd name="connsiteY0" fmla="*/ 21343 h 477837"/>
              <a:gd name="connsiteX1" fmla="*/ 70628 w 461153"/>
              <a:gd name="connsiteY1" fmla="*/ 0 h 477837"/>
              <a:gd name="connsiteX2" fmla="*/ 461153 w 461153"/>
              <a:gd name="connsiteY2" fmla="*/ 477837 h 477837"/>
              <a:gd name="connsiteX3" fmla="*/ 5692 w 461153"/>
              <a:gd name="connsiteY3" fmla="*/ 474062 h 477837"/>
              <a:gd name="connsiteX4" fmla="*/ 0 w 461153"/>
              <a:gd name="connsiteY4" fmla="*/ 21343 h 477837"/>
              <a:gd name="connsiteX0" fmla="*/ 2886 w 464039"/>
              <a:gd name="connsiteY0" fmla="*/ 21343 h 477837"/>
              <a:gd name="connsiteX1" fmla="*/ 73514 w 464039"/>
              <a:gd name="connsiteY1" fmla="*/ 0 h 477837"/>
              <a:gd name="connsiteX2" fmla="*/ 464039 w 464039"/>
              <a:gd name="connsiteY2" fmla="*/ 477837 h 477837"/>
              <a:gd name="connsiteX3" fmla="*/ 41 w 464039"/>
              <a:gd name="connsiteY3" fmla="*/ 474062 h 477837"/>
              <a:gd name="connsiteX4" fmla="*/ 2886 w 464039"/>
              <a:gd name="connsiteY4" fmla="*/ 21343 h 477837"/>
              <a:gd name="connsiteX0" fmla="*/ 7135 w 464019"/>
              <a:gd name="connsiteY0" fmla="*/ 4269 h 477837"/>
              <a:gd name="connsiteX1" fmla="*/ 73494 w 464019"/>
              <a:gd name="connsiteY1" fmla="*/ 0 h 477837"/>
              <a:gd name="connsiteX2" fmla="*/ 464019 w 464019"/>
              <a:gd name="connsiteY2" fmla="*/ 477837 h 477837"/>
              <a:gd name="connsiteX3" fmla="*/ 21 w 464019"/>
              <a:gd name="connsiteY3" fmla="*/ 474062 h 477837"/>
              <a:gd name="connsiteX4" fmla="*/ 7135 w 464019"/>
              <a:gd name="connsiteY4" fmla="*/ 4269 h 477837"/>
              <a:gd name="connsiteX0" fmla="*/ 0 w 464888"/>
              <a:gd name="connsiteY0" fmla="*/ 267 h 477837"/>
              <a:gd name="connsiteX1" fmla="*/ 74363 w 464888"/>
              <a:gd name="connsiteY1" fmla="*/ 0 h 477837"/>
              <a:gd name="connsiteX2" fmla="*/ 464888 w 464888"/>
              <a:gd name="connsiteY2" fmla="*/ 477837 h 477837"/>
              <a:gd name="connsiteX3" fmla="*/ 890 w 464888"/>
              <a:gd name="connsiteY3" fmla="*/ 474062 h 477837"/>
              <a:gd name="connsiteX4" fmla="*/ 0 w 464888"/>
              <a:gd name="connsiteY4" fmla="*/ 267 h 477837"/>
              <a:gd name="connsiteX0" fmla="*/ 0 w 464888"/>
              <a:gd name="connsiteY0" fmla="*/ 267 h 478064"/>
              <a:gd name="connsiteX1" fmla="*/ 74363 w 464888"/>
              <a:gd name="connsiteY1" fmla="*/ 0 h 478064"/>
              <a:gd name="connsiteX2" fmla="*/ 464888 w 464888"/>
              <a:gd name="connsiteY2" fmla="*/ 477837 h 478064"/>
              <a:gd name="connsiteX3" fmla="*/ 890 w 464888"/>
              <a:gd name="connsiteY3" fmla="*/ 478064 h 478064"/>
              <a:gd name="connsiteX4" fmla="*/ 0 w 464888"/>
              <a:gd name="connsiteY4" fmla="*/ 267 h 478064"/>
              <a:gd name="connsiteX0" fmla="*/ 0 w 800464"/>
              <a:gd name="connsiteY0" fmla="*/ 267 h 478064"/>
              <a:gd name="connsiteX1" fmla="*/ 74363 w 800464"/>
              <a:gd name="connsiteY1" fmla="*/ 0 h 478064"/>
              <a:gd name="connsiteX2" fmla="*/ 464888 w 800464"/>
              <a:gd name="connsiteY2" fmla="*/ 477837 h 478064"/>
              <a:gd name="connsiteX3" fmla="*/ 800464 w 800464"/>
              <a:gd name="connsiteY3" fmla="*/ 478064 h 478064"/>
              <a:gd name="connsiteX4" fmla="*/ 0 w 800464"/>
              <a:gd name="connsiteY4" fmla="*/ 267 h 478064"/>
              <a:gd name="connsiteX0" fmla="*/ 769326 w 769329"/>
              <a:gd name="connsiteY0" fmla="*/ 5781 h 478064"/>
              <a:gd name="connsiteX1" fmla="*/ 0 w 769329"/>
              <a:gd name="connsiteY1" fmla="*/ 0 h 478064"/>
              <a:gd name="connsiteX2" fmla="*/ 390525 w 769329"/>
              <a:gd name="connsiteY2" fmla="*/ 477837 h 478064"/>
              <a:gd name="connsiteX3" fmla="*/ 726101 w 769329"/>
              <a:gd name="connsiteY3" fmla="*/ 478064 h 478064"/>
              <a:gd name="connsiteX4" fmla="*/ 769326 w 769329"/>
              <a:gd name="connsiteY4" fmla="*/ 5781 h 478064"/>
              <a:gd name="connsiteX0" fmla="*/ 743593 w 743601"/>
              <a:gd name="connsiteY0" fmla="*/ 0 h 479635"/>
              <a:gd name="connsiteX1" fmla="*/ 0 w 743601"/>
              <a:gd name="connsiteY1" fmla="*/ 1571 h 479635"/>
              <a:gd name="connsiteX2" fmla="*/ 390525 w 743601"/>
              <a:gd name="connsiteY2" fmla="*/ 479408 h 479635"/>
              <a:gd name="connsiteX3" fmla="*/ 726101 w 743601"/>
              <a:gd name="connsiteY3" fmla="*/ 479635 h 479635"/>
              <a:gd name="connsiteX4" fmla="*/ 743593 w 743601"/>
              <a:gd name="connsiteY4" fmla="*/ 0 h 479635"/>
              <a:gd name="connsiteX0" fmla="*/ 743593 w 743593"/>
              <a:gd name="connsiteY0" fmla="*/ 0 h 479635"/>
              <a:gd name="connsiteX1" fmla="*/ 0 w 743593"/>
              <a:gd name="connsiteY1" fmla="*/ 1571 h 479635"/>
              <a:gd name="connsiteX2" fmla="*/ 390525 w 743593"/>
              <a:gd name="connsiteY2" fmla="*/ 479408 h 479635"/>
              <a:gd name="connsiteX3" fmla="*/ 232019 w 743593"/>
              <a:gd name="connsiteY3" fmla="*/ 479635 h 479635"/>
              <a:gd name="connsiteX4" fmla="*/ 743593 w 743593"/>
              <a:gd name="connsiteY4" fmla="*/ 0 h 479635"/>
              <a:gd name="connsiteX0" fmla="*/ 0 w 560101"/>
              <a:gd name="connsiteY0" fmla="*/ 0 h 484046"/>
              <a:gd name="connsiteX1" fmla="*/ 169576 w 560101"/>
              <a:gd name="connsiteY1" fmla="*/ 5982 h 484046"/>
              <a:gd name="connsiteX2" fmla="*/ 560101 w 560101"/>
              <a:gd name="connsiteY2" fmla="*/ 483819 h 484046"/>
              <a:gd name="connsiteX3" fmla="*/ 401595 w 560101"/>
              <a:gd name="connsiteY3" fmla="*/ 484046 h 484046"/>
              <a:gd name="connsiteX4" fmla="*/ 0 w 560101"/>
              <a:gd name="connsiteY4" fmla="*/ 0 h 484046"/>
              <a:gd name="connsiteX0" fmla="*/ 0 w 560101"/>
              <a:gd name="connsiteY0" fmla="*/ 0 h 484046"/>
              <a:gd name="connsiteX1" fmla="*/ 169576 w 560101"/>
              <a:gd name="connsiteY1" fmla="*/ 5982 h 484046"/>
              <a:gd name="connsiteX2" fmla="*/ 560101 w 560101"/>
              <a:gd name="connsiteY2" fmla="*/ 483819 h 484046"/>
              <a:gd name="connsiteX3" fmla="*/ 401595 w 560101"/>
              <a:gd name="connsiteY3" fmla="*/ 484046 h 484046"/>
              <a:gd name="connsiteX4" fmla="*/ 0 w 560101"/>
              <a:gd name="connsiteY4" fmla="*/ 0 h 484046"/>
              <a:gd name="connsiteX0" fmla="*/ 0 w 560101"/>
              <a:gd name="connsiteY0" fmla="*/ 0 h 484046"/>
              <a:gd name="connsiteX1" fmla="*/ 169576 w 560101"/>
              <a:gd name="connsiteY1" fmla="*/ 5982 h 484046"/>
              <a:gd name="connsiteX2" fmla="*/ 560101 w 560101"/>
              <a:gd name="connsiteY2" fmla="*/ 483819 h 484046"/>
              <a:gd name="connsiteX3" fmla="*/ 401595 w 560101"/>
              <a:gd name="connsiteY3" fmla="*/ 484046 h 484046"/>
              <a:gd name="connsiteX4" fmla="*/ 0 w 560101"/>
              <a:gd name="connsiteY4" fmla="*/ 0 h 484046"/>
              <a:gd name="connsiteX0" fmla="*/ 0 w 554587"/>
              <a:gd name="connsiteY0" fmla="*/ 0 h 478532"/>
              <a:gd name="connsiteX1" fmla="*/ 164062 w 554587"/>
              <a:gd name="connsiteY1" fmla="*/ 468 h 478532"/>
              <a:gd name="connsiteX2" fmla="*/ 554587 w 554587"/>
              <a:gd name="connsiteY2" fmla="*/ 478305 h 478532"/>
              <a:gd name="connsiteX3" fmla="*/ 396081 w 554587"/>
              <a:gd name="connsiteY3" fmla="*/ 478532 h 478532"/>
              <a:gd name="connsiteX4" fmla="*/ 0 w 554587"/>
              <a:gd name="connsiteY4" fmla="*/ 0 h 478532"/>
              <a:gd name="connsiteX0" fmla="*/ 0 w 554587"/>
              <a:gd name="connsiteY0" fmla="*/ 0 h 478532"/>
              <a:gd name="connsiteX1" fmla="*/ 164062 w 554587"/>
              <a:gd name="connsiteY1" fmla="*/ 468 h 478532"/>
              <a:gd name="connsiteX2" fmla="*/ 554587 w 554587"/>
              <a:gd name="connsiteY2" fmla="*/ 478305 h 478532"/>
              <a:gd name="connsiteX3" fmla="*/ 396081 w 554587"/>
              <a:gd name="connsiteY3" fmla="*/ 478532 h 478532"/>
              <a:gd name="connsiteX4" fmla="*/ 0 w 554587"/>
              <a:gd name="connsiteY4" fmla="*/ 0 h 478532"/>
              <a:gd name="connsiteX0" fmla="*/ 0 w 554587"/>
              <a:gd name="connsiteY0" fmla="*/ 0 h 478532"/>
              <a:gd name="connsiteX1" fmla="*/ 164062 w 554587"/>
              <a:gd name="connsiteY1" fmla="*/ 468 h 478532"/>
              <a:gd name="connsiteX2" fmla="*/ 554587 w 554587"/>
              <a:gd name="connsiteY2" fmla="*/ 478305 h 478532"/>
              <a:gd name="connsiteX3" fmla="*/ 396081 w 554587"/>
              <a:gd name="connsiteY3" fmla="*/ 478532 h 478532"/>
              <a:gd name="connsiteX4" fmla="*/ 0 w 554587"/>
              <a:gd name="connsiteY4" fmla="*/ 0 h 478532"/>
              <a:gd name="connsiteX0" fmla="*/ 0 w 554587"/>
              <a:gd name="connsiteY0" fmla="*/ 0 h 478532"/>
              <a:gd name="connsiteX1" fmla="*/ 164062 w 554587"/>
              <a:gd name="connsiteY1" fmla="*/ 468 h 478532"/>
              <a:gd name="connsiteX2" fmla="*/ 554587 w 554587"/>
              <a:gd name="connsiteY2" fmla="*/ 478305 h 478532"/>
              <a:gd name="connsiteX3" fmla="*/ 499474 w 554587"/>
              <a:gd name="connsiteY3" fmla="*/ 478532 h 478532"/>
              <a:gd name="connsiteX4" fmla="*/ 0 w 554587"/>
              <a:gd name="connsiteY4" fmla="*/ 0 h 478532"/>
              <a:gd name="connsiteX0" fmla="*/ 0 w 455330"/>
              <a:gd name="connsiteY0" fmla="*/ 0 h 479910"/>
              <a:gd name="connsiteX1" fmla="*/ 64805 w 455330"/>
              <a:gd name="connsiteY1" fmla="*/ 1846 h 479910"/>
              <a:gd name="connsiteX2" fmla="*/ 455330 w 455330"/>
              <a:gd name="connsiteY2" fmla="*/ 479683 h 479910"/>
              <a:gd name="connsiteX3" fmla="*/ 400217 w 455330"/>
              <a:gd name="connsiteY3" fmla="*/ 479910 h 479910"/>
              <a:gd name="connsiteX4" fmla="*/ 0 w 455330"/>
              <a:gd name="connsiteY4" fmla="*/ 0 h 479910"/>
              <a:gd name="connsiteX0" fmla="*/ 0 w 449816"/>
              <a:gd name="connsiteY0" fmla="*/ 911 h 478064"/>
              <a:gd name="connsiteX1" fmla="*/ 59291 w 449816"/>
              <a:gd name="connsiteY1" fmla="*/ 0 h 478064"/>
              <a:gd name="connsiteX2" fmla="*/ 449816 w 449816"/>
              <a:gd name="connsiteY2" fmla="*/ 477837 h 478064"/>
              <a:gd name="connsiteX3" fmla="*/ 394703 w 449816"/>
              <a:gd name="connsiteY3" fmla="*/ 478064 h 478064"/>
              <a:gd name="connsiteX4" fmla="*/ 0 w 449816"/>
              <a:gd name="connsiteY4" fmla="*/ 911 h 47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16" h="478064">
                <a:moveTo>
                  <a:pt x="0" y="911"/>
                </a:moveTo>
                <a:lnTo>
                  <a:pt x="59291" y="0"/>
                </a:lnTo>
                <a:cubicBezTo>
                  <a:pt x="187628" y="155603"/>
                  <a:pt x="319641" y="318558"/>
                  <a:pt x="449816" y="477837"/>
                </a:cubicBezTo>
                <a:lnTo>
                  <a:pt x="394703" y="478064"/>
                </a:lnTo>
                <a:cubicBezTo>
                  <a:pt x="287619" y="345123"/>
                  <a:pt x="64808" y="69518"/>
                  <a:pt x="0" y="911"/>
                </a:cubicBezTo>
                <a:close/>
              </a:path>
            </a:pathLst>
          </a:custGeom>
          <a:solidFill>
            <a:srgbClr val="00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Espaço Reservado para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04311" y="174765"/>
            <a:ext cx="11588750" cy="823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03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66788" indent="-371475"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0" name="Espaço Reservado para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864514" y="834125"/>
            <a:ext cx="11588750" cy="433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003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66788" indent="-371475"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pt-BR" dirty="0" err="1"/>
              <a:t>Sub-título</a:t>
            </a:r>
            <a:endParaRPr lang="pt-BR" dirty="0"/>
          </a:p>
        </p:txBody>
      </p:sp>
      <p:sp>
        <p:nvSpPr>
          <p:cNvPr id="11" name="Espaço Reservado para Número de Slide 2"/>
          <p:cNvSpPr>
            <a:spLocks noGrp="1"/>
          </p:cNvSpPr>
          <p:nvPr>
            <p:ph type="sldNum" sz="quarter" idx="4"/>
          </p:nvPr>
        </p:nvSpPr>
        <p:spPr>
          <a:xfrm>
            <a:off x="-2095496" y="630557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4992"/>
                </a:solidFill>
                <a:latin typeface="+mj-lt"/>
              </a:defRPr>
            </a:lvl1pPr>
          </a:lstStyle>
          <a:p>
            <a:fld id="{8A724200-2F52-4814-BDA6-8467622AA9B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272357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e conteudo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04311" y="174765"/>
            <a:ext cx="11588750" cy="823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03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66788" indent="-371475"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Retângulo 15"/>
          <p:cNvSpPr/>
          <p:nvPr userDrawn="1"/>
        </p:nvSpPr>
        <p:spPr>
          <a:xfrm>
            <a:off x="-8266" y="175355"/>
            <a:ext cx="825155" cy="1004786"/>
          </a:xfrm>
          <a:custGeom>
            <a:avLst/>
            <a:gdLst>
              <a:gd name="connsiteX0" fmla="*/ 0 w 4495800"/>
              <a:gd name="connsiteY0" fmla="*/ 0 h 482600"/>
              <a:gd name="connsiteX1" fmla="*/ 4495800 w 4495800"/>
              <a:gd name="connsiteY1" fmla="*/ 0 h 482600"/>
              <a:gd name="connsiteX2" fmla="*/ 4495800 w 4495800"/>
              <a:gd name="connsiteY2" fmla="*/ 482600 h 482600"/>
              <a:gd name="connsiteX3" fmla="*/ 0 w 4495800"/>
              <a:gd name="connsiteY3" fmla="*/ 482600 h 482600"/>
              <a:gd name="connsiteX4" fmla="*/ 0 w 4495800"/>
              <a:gd name="connsiteY4" fmla="*/ 0 h 482600"/>
              <a:gd name="connsiteX0" fmla="*/ 0 w 4886325"/>
              <a:gd name="connsiteY0" fmla="*/ 0 h 482600"/>
              <a:gd name="connsiteX1" fmla="*/ 4495800 w 4886325"/>
              <a:gd name="connsiteY1" fmla="*/ 0 h 482600"/>
              <a:gd name="connsiteX2" fmla="*/ 4886325 w 4886325"/>
              <a:gd name="connsiteY2" fmla="*/ 477837 h 482600"/>
              <a:gd name="connsiteX3" fmla="*/ 0 w 4886325"/>
              <a:gd name="connsiteY3" fmla="*/ 482600 h 482600"/>
              <a:gd name="connsiteX4" fmla="*/ 0 w 4886325"/>
              <a:gd name="connsiteY4" fmla="*/ 0 h 482600"/>
              <a:gd name="connsiteX0" fmla="*/ 0 w 4886325"/>
              <a:gd name="connsiteY0" fmla="*/ 0 h 482600"/>
              <a:gd name="connsiteX1" fmla="*/ 4495800 w 4886325"/>
              <a:gd name="connsiteY1" fmla="*/ 0 h 482600"/>
              <a:gd name="connsiteX2" fmla="*/ 4886325 w 4886325"/>
              <a:gd name="connsiteY2" fmla="*/ 477837 h 482600"/>
              <a:gd name="connsiteX3" fmla="*/ 4439401 w 4886325"/>
              <a:gd name="connsiteY3" fmla="*/ 482600 h 482600"/>
              <a:gd name="connsiteX4" fmla="*/ 0 w 4886325"/>
              <a:gd name="connsiteY4" fmla="*/ 0 h 482600"/>
              <a:gd name="connsiteX0" fmla="*/ 0 w 461153"/>
              <a:gd name="connsiteY0" fmla="*/ 21343 h 482600"/>
              <a:gd name="connsiteX1" fmla="*/ 70628 w 461153"/>
              <a:gd name="connsiteY1" fmla="*/ 0 h 482600"/>
              <a:gd name="connsiteX2" fmla="*/ 461153 w 461153"/>
              <a:gd name="connsiteY2" fmla="*/ 477837 h 482600"/>
              <a:gd name="connsiteX3" fmla="*/ 14229 w 461153"/>
              <a:gd name="connsiteY3" fmla="*/ 482600 h 482600"/>
              <a:gd name="connsiteX4" fmla="*/ 0 w 461153"/>
              <a:gd name="connsiteY4" fmla="*/ 21343 h 482600"/>
              <a:gd name="connsiteX0" fmla="*/ 0 w 461153"/>
              <a:gd name="connsiteY0" fmla="*/ 21343 h 477837"/>
              <a:gd name="connsiteX1" fmla="*/ 70628 w 461153"/>
              <a:gd name="connsiteY1" fmla="*/ 0 h 477837"/>
              <a:gd name="connsiteX2" fmla="*/ 461153 w 461153"/>
              <a:gd name="connsiteY2" fmla="*/ 477837 h 477837"/>
              <a:gd name="connsiteX3" fmla="*/ 1423 w 461153"/>
              <a:gd name="connsiteY3" fmla="*/ 469794 h 477837"/>
              <a:gd name="connsiteX4" fmla="*/ 0 w 461153"/>
              <a:gd name="connsiteY4" fmla="*/ 21343 h 477837"/>
              <a:gd name="connsiteX0" fmla="*/ 0 w 461153"/>
              <a:gd name="connsiteY0" fmla="*/ 21343 h 477837"/>
              <a:gd name="connsiteX1" fmla="*/ 70628 w 461153"/>
              <a:gd name="connsiteY1" fmla="*/ 0 h 477837"/>
              <a:gd name="connsiteX2" fmla="*/ 461153 w 461153"/>
              <a:gd name="connsiteY2" fmla="*/ 477837 h 477837"/>
              <a:gd name="connsiteX3" fmla="*/ 5692 w 461153"/>
              <a:gd name="connsiteY3" fmla="*/ 474062 h 477837"/>
              <a:gd name="connsiteX4" fmla="*/ 0 w 461153"/>
              <a:gd name="connsiteY4" fmla="*/ 21343 h 477837"/>
              <a:gd name="connsiteX0" fmla="*/ 2886 w 464039"/>
              <a:gd name="connsiteY0" fmla="*/ 21343 h 477837"/>
              <a:gd name="connsiteX1" fmla="*/ 73514 w 464039"/>
              <a:gd name="connsiteY1" fmla="*/ 0 h 477837"/>
              <a:gd name="connsiteX2" fmla="*/ 464039 w 464039"/>
              <a:gd name="connsiteY2" fmla="*/ 477837 h 477837"/>
              <a:gd name="connsiteX3" fmla="*/ 41 w 464039"/>
              <a:gd name="connsiteY3" fmla="*/ 474062 h 477837"/>
              <a:gd name="connsiteX4" fmla="*/ 2886 w 464039"/>
              <a:gd name="connsiteY4" fmla="*/ 21343 h 477837"/>
              <a:gd name="connsiteX0" fmla="*/ 7135 w 464019"/>
              <a:gd name="connsiteY0" fmla="*/ 4269 h 477837"/>
              <a:gd name="connsiteX1" fmla="*/ 73494 w 464019"/>
              <a:gd name="connsiteY1" fmla="*/ 0 h 477837"/>
              <a:gd name="connsiteX2" fmla="*/ 464019 w 464019"/>
              <a:gd name="connsiteY2" fmla="*/ 477837 h 477837"/>
              <a:gd name="connsiteX3" fmla="*/ 21 w 464019"/>
              <a:gd name="connsiteY3" fmla="*/ 474062 h 477837"/>
              <a:gd name="connsiteX4" fmla="*/ 7135 w 464019"/>
              <a:gd name="connsiteY4" fmla="*/ 4269 h 477837"/>
              <a:gd name="connsiteX0" fmla="*/ 0 w 464888"/>
              <a:gd name="connsiteY0" fmla="*/ 267 h 477837"/>
              <a:gd name="connsiteX1" fmla="*/ 74363 w 464888"/>
              <a:gd name="connsiteY1" fmla="*/ 0 h 477837"/>
              <a:gd name="connsiteX2" fmla="*/ 464888 w 464888"/>
              <a:gd name="connsiteY2" fmla="*/ 477837 h 477837"/>
              <a:gd name="connsiteX3" fmla="*/ 890 w 464888"/>
              <a:gd name="connsiteY3" fmla="*/ 474062 h 477837"/>
              <a:gd name="connsiteX4" fmla="*/ 0 w 464888"/>
              <a:gd name="connsiteY4" fmla="*/ 267 h 477837"/>
              <a:gd name="connsiteX0" fmla="*/ 0 w 464888"/>
              <a:gd name="connsiteY0" fmla="*/ 267 h 478064"/>
              <a:gd name="connsiteX1" fmla="*/ 74363 w 464888"/>
              <a:gd name="connsiteY1" fmla="*/ 0 h 478064"/>
              <a:gd name="connsiteX2" fmla="*/ 464888 w 464888"/>
              <a:gd name="connsiteY2" fmla="*/ 477837 h 478064"/>
              <a:gd name="connsiteX3" fmla="*/ 890 w 464888"/>
              <a:gd name="connsiteY3" fmla="*/ 478064 h 478064"/>
              <a:gd name="connsiteX4" fmla="*/ 0 w 464888"/>
              <a:gd name="connsiteY4" fmla="*/ 267 h 478064"/>
              <a:gd name="connsiteX0" fmla="*/ 0 w 464888"/>
              <a:gd name="connsiteY0" fmla="*/ 267 h 477837"/>
              <a:gd name="connsiteX1" fmla="*/ 74363 w 464888"/>
              <a:gd name="connsiteY1" fmla="*/ 0 h 477837"/>
              <a:gd name="connsiteX2" fmla="*/ 464888 w 464888"/>
              <a:gd name="connsiteY2" fmla="*/ 477837 h 477837"/>
              <a:gd name="connsiteX3" fmla="*/ 74573 w 464888"/>
              <a:gd name="connsiteY3" fmla="*/ 475648 h 477837"/>
              <a:gd name="connsiteX4" fmla="*/ 0 w 464888"/>
              <a:gd name="connsiteY4" fmla="*/ 267 h 477837"/>
              <a:gd name="connsiteX0" fmla="*/ 0 w 464888"/>
              <a:gd name="connsiteY0" fmla="*/ 267 h 477837"/>
              <a:gd name="connsiteX1" fmla="*/ 74363 w 464888"/>
              <a:gd name="connsiteY1" fmla="*/ 0 h 477837"/>
              <a:gd name="connsiteX2" fmla="*/ 464888 w 464888"/>
              <a:gd name="connsiteY2" fmla="*/ 477837 h 477837"/>
              <a:gd name="connsiteX3" fmla="*/ 76989 w 464888"/>
              <a:gd name="connsiteY3" fmla="*/ 473232 h 477837"/>
              <a:gd name="connsiteX4" fmla="*/ 0 w 464888"/>
              <a:gd name="connsiteY4" fmla="*/ 267 h 477837"/>
              <a:gd name="connsiteX0" fmla="*/ 0 w 464888"/>
              <a:gd name="connsiteY0" fmla="*/ 267 h 477837"/>
              <a:gd name="connsiteX1" fmla="*/ 74363 w 464888"/>
              <a:gd name="connsiteY1" fmla="*/ 0 h 477837"/>
              <a:gd name="connsiteX2" fmla="*/ 464888 w 464888"/>
              <a:gd name="connsiteY2" fmla="*/ 477837 h 477837"/>
              <a:gd name="connsiteX3" fmla="*/ 75781 w 464888"/>
              <a:gd name="connsiteY3" fmla="*/ 475648 h 477837"/>
              <a:gd name="connsiteX4" fmla="*/ 0 w 464888"/>
              <a:gd name="connsiteY4" fmla="*/ 267 h 477837"/>
              <a:gd name="connsiteX0" fmla="*/ 0 w 464888"/>
              <a:gd name="connsiteY0" fmla="*/ 267 h 477837"/>
              <a:gd name="connsiteX1" fmla="*/ 74363 w 464888"/>
              <a:gd name="connsiteY1" fmla="*/ 0 h 477837"/>
              <a:gd name="connsiteX2" fmla="*/ 464888 w 464888"/>
              <a:gd name="connsiteY2" fmla="*/ 477837 h 477837"/>
              <a:gd name="connsiteX3" fmla="*/ 74875 w 464888"/>
              <a:gd name="connsiteY3" fmla="*/ 476554 h 477837"/>
              <a:gd name="connsiteX4" fmla="*/ 0 w 464888"/>
              <a:gd name="connsiteY4" fmla="*/ 267 h 477837"/>
              <a:gd name="connsiteX0" fmla="*/ 0 w 464888"/>
              <a:gd name="connsiteY0" fmla="*/ 267 h 479272"/>
              <a:gd name="connsiteX1" fmla="*/ 74363 w 464888"/>
              <a:gd name="connsiteY1" fmla="*/ 0 h 479272"/>
              <a:gd name="connsiteX2" fmla="*/ 464888 w 464888"/>
              <a:gd name="connsiteY2" fmla="*/ 477837 h 479272"/>
              <a:gd name="connsiteX3" fmla="*/ 73969 w 464888"/>
              <a:gd name="connsiteY3" fmla="*/ 479272 h 479272"/>
              <a:gd name="connsiteX4" fmla="*/ 0 w 464888"/>
              <a:gd name="connsiteY4" fmla="*/ 267 h 479272"/>
              <a:gd name="connsiteX0" fmla="*/ 0 w 464888"/>
              <a:gd name="connsiteY0" fmla="*/ 267 h 477837"/>
              <a:gd name="connsiteX1" fmla="*/ 74363 w 464888"/>
              <a:gd name="connsiteY1" fmla="*/ 0 h 477837"/>
              <a:gd name="connsiteX2" fmla="*/ 464888 w 464888"/>
              <a:gd name="connsiteY2" fmla="*/ 477837 h 477837"/>
              <a:gd name="connsiteX3" fmla="*/ 73969 w 464888"/>
              <a:gd name="connsiteY3" fmla="*/ 475648 h 477837"/>
              <a:gd name="connsiteX4" fmla="*/ 0 w 464888"/>
              <a:gd name="connsiteY4" fmla="*/ 267 h 477837"/>
              <a:gd name="connsiteX0" fmla="*/ 0 w 464888"/>
              <a:gd name="connsiteY0" fmla="*/ 267 h 477837"/>
              <a:gd name="connsiteX1" fmla="*/ 74363 w 464888"/>
              <a:gd name="connsiteY1" fmla="*/ 0 h 477837"/>
              <a:gd name="connsiteX2" fmla="*/ 464888 w 464888"/>
              <a:gd name="connsiteY2" fmla="*/ 477837 h 477837"/>
              <a:gd name="connsiteX3" fmla="*/ 73969 w 464888"/>
              <a:gd name="connsiteY3" fmla="*/ 475648 h 477837"/>
              <a:gd name="connsiteX4" fmla="*/ 0 w 464888"/>
              <a:gd name="connsiteY4" fmla="*/ 267 h 477837"/>
              <a:gd name="connsiteX0" fmla="*/ 0 w 392412"/>
              <a:gd name="connsiteY0" fmla="*/ 3891 h 477837"/>
              <a:gd name="connsiteX1" fmla="*/ 1887 w 392412"/>
              <a:gd name="connsiteY1" fmla="*/ 0 h 477837"/>
              <a:gd name="connsiteX2" fmla="*/ 392412 w 392412"/>
              <a:gd name="connsiteY2" fmla="*/ 477837 h 477837"/>
              <a:gd name="connsiteX3" fmla="*/ 1493 w 392412"/>
              <a:gd name="connsiteY3" fmla="*/ 475648 h 477837"/>
              <a:gd name="connsiteX4" fmla="*/ 0 w 392412"/>
              <a:gd name="connsiteY4" fmla="*/ 3891 h 47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412" h="477837">
                <a:moveTo>
                  <a:pt x="0" y="3891"/>
                </a:moveTo>
                <a:lnTo>
                  <a:pt x="1887" y="0"/>
                </a:lnTo>
                <a:lnTo>
                  <a:pt x="392412" y="477837"/>
                </a:lnTo>
                <a:lnTo>
                  <a:pt x="1493" y="475648"/>
                </a:lnTo>
                <a:cubicBezTo>
                  <a:pt x="1019" y="326164"/>
                  <a:pt x="474" y="153375"/>
                  <a:pt x="0" y="3891"/>
                </a:cubicBezTo>
                <a:close/>
              </a:path>
            </a:pathLst>
          </a:custGeom>
          <a:solidFill>
            <a:srgbClr val="00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5"/>
          <p:cNvSpPr/>
          <p:nvPr userDrawn="1"/>
        </p:nvSpPr>
        <p:spPr>
          <a:xfrm>
            <a:off x="11369526" y="175354"/>
            <a:ext cx="822798" cy="1004787"/>
          </a:xfrm>
          <a:custGeom>
            <a:avLst/>
            <a:gdLst>
              <a:gd name="connsiteX0" fmla="*/ 0 w 4495800"/>
              <a:gd name="connsiteY0" fmla="*/ 0 h 482600"/>
              <a:gd name="connsiteX1" fmla="*/ 4495800 w 4495800"/>
              <a:gd name="connsiteY1" fmla="*/ 0 h 482600"/>
              <a:gd name="connsiteX2" fmla="*/ 4495800 w 4495800"/>
              <a:gd name="connsiteY2" fmla="*/ 482600 h 482600"/>
              <a:gd name="connsiteX3" fmla="*/ 0 w 4495800"/>
              <a:gd name="connsiteY3" fmla="*/ 482600 h 482600"/>
              <a:gd name="connsiteX4" fmla="*/ 0 w 4495800"/>
              <a:gd name="connsiteY4" fmla="*/ 0 h 482600"/>
              <a:gd name="connsiteX0" fmla="*/ 0 w 4886325"/>
              <a:gd name="connsiteY0" fmla="*/ 0 h 482600"/>
              <a:gd name="connsiteX1" fmla="*/ 4495800 w 4886325"/>
              <a:gd name="connsiteY1" fmla="*/ 0 h 482600"/>
              <a:gd name="connsiteX2" fmla="*/ 4886325 w 4886325"/>
              <a:gd name="connsiteY2" fmla="*/ 477837 h 482600"/>
              <a:gd name="connsiteX3" fmla="*/ 0 w 4886325"/>
              <a:gd name="connsiteY3" fmla="*/ 482600 h 482600"/>
              <a:gd name="connsiteX4" fmla="*/ 0 w 4886325"/>
              <a:gd name="connsiteY4" fmla="*/ 0 h 482600"/>
              <a:gd name="connsiteX0" fmla="*/ 0 w 4886325"/>
              <a:gd name="connsiteY0" fmla="*/ 0 h 482600"/>
              <a:gd name="connsiteX1" fmla="*/ 4495800 w 4886325"/>
              <a:gd name="connsiteY1" fmla="*/ 0 h 482600"/>
              <a:gd name="connsiteX2" fmla="*/ 4886325 w 4886325"/>
              <a:gd name="connsiteY2" fmla="*/ 477837 h 482600"/>
              <a:gd name="connsiteX3" fmla="*/ 4439401 w 4886325"/>
              <a:gd name="connsiteY3" fmla="*/ 482600 h 482600"/>
              <a:gd name="connsiteX4" fmla="*/ 0 w 4886325"/>
              <a:gd name="connsiteY4" fmla="*/ 0 h 482600"/>
              <a:gd name="connsiteX0" fmla="*/ 0 w 461153"/>
              <a:gd name="connsiteY0" fmla="*/ 21343 h 482600"/>
              <a:gd name="connsiteX1" fmla="*/ 70628 w 461153"/>
              <a:gd name="connsiteY1" fmla="*/ 0 h 482600"/>
              <a:gd name="connsiteX2" fmla="*/ 461153 w 461153"/>
              <a:gd name="connsiteY2" fmla="*/ 477837 h 482600"/>
              <a:gd name="connsiteX3" fmla="*/ 14229 w 461153"/>
              <a:gd name="connsiteY3" fmla="*/ 482600 h 482600"/>
              <a:gd name="connsiteX4" fmla="*/ 0 w 461153"/>
              <a:gd name="connsiteY4" fmla="*/ 21343 h 482600"/>
              <a:gd name="connsiteX0" fmla="*/ 0 w 461153"/>
              <a:gd name="connsiteY0" fmla="*/ 21343 h 477837"/>
              <a:gd name="connsiteX1" fmla="*/ 70628 w 461153"/>
              <a:gd name="connsiteY1" fmla="*/ 0 h 477837"/>
              <a:gd name="connsiteX2" fmla="*/ 461153 w 461153"/>
              <a:gd name="connsiteY2" fmla="*/ 477837 h 477837"/>
              <a:gd name="connsiteX3" fmla="*/ 1423 w 461153"/>
              <a:gd name="connsiteY3" fmla="*/ 469794 h 477837"/>
              <a:gd name="connsiteX4" fmla="*/ 0 w 461153"/>
              <a:gd name="connsiteY4" fmla="*/ 21343 h 477837"/>
              <a:gd name="connsiteX0" fmla="*/ 0 w 461153"/>
              <a:gd name="connsiteY0" fmla="*/ 21343 h 477837"/>
              <a:gd name="connsiteX1" fmla="*/ 70628 w 461153"/>
              <a:gd name="connsiteY1" fmla="*/ 0 h 477837"/>
              <a:gd name="connsiteX2" fmla="*/ 461153 w 461153"/>
              <a:gd name="connsiteY2" fmla="*/ 477837 h 477837"/>
              <a:gd name="connsiteX3" fmla="*/ 5692 w 461153"/>
              <a:gd name="connsiteY3" fmla="*/ 474062 h 477837"/>
              <a:gd name="connsiteX4" fmla="*/ 0 w 461153"/>
              <a:gd name="connsiteY4" fmla="*/ 21343 h 477837"/>
              <a:gd name="connsiteX0" fmla="*/ 2886 w 464039"/>
              <a:gd name="connsiteY0" fmla="*/ 21343 h 477837"/>
              <a:gd name="connsiteX1" fmla="*/ 73514 w 464039"/>
              <a:gd name="connsiteY1" fmla="*/ 0 h 477837"/>
              <a:gd name="connsiteX2" fmla="*/ 464039 w 464039"/>
              <a:gd name="connsiteY2" fmla="*/ 477837 h 477837"/>
              <a:gd name="connsiteX3" fmla="*/ 41 w 464039"/>
              <a:gd name="connsiteY3" fmla="*/ 474062 h 477837"/>
              <a:gd name="connsiteX4" fmla="*/ 2886 w 464039"/>
              <a:gd name="connsiteY4" fmla="*/ 21343 h 477837"/>
              <a:gd name="connsiteX0" fmla="*/ 7135 w 464019"/>
              <a:gd name="connsiteY0" fmla="*/ 4269 h 477837"/>
              <a:gd name="connsiteX1" fmla="*/ 73494 w 464019"/>
              <a:gd name="connsiteY1" fmla="*/ 0 h 477837"/>
              <a:gd name="connsiteX2" fmla="*/ 464019 w 464019"/>
              <a:gd name="connsiteY2" fmla="*/ 477837 h 477837"/>
              <a:gd name="connsiteX3" fmla="*/ 21 w 464019"/>
              <a:gd name="connsiteY3" fmla="*/ 474062 h 477837"/>
              <a:gd name="connsiteX4" fmla="*/ 7135 w 464019"/>
              <a:gd name="connsiteY4" fmla="*/ 4269 h 477837"/>
              <a:gd name="connsiteX0" fmla="*/ 0 w 464888"/>
              <a:gd name="connsiteY0" fmla="*/ 267 h 477837"/>
              <a:gd name="connsiteX1" fmla="*/ 74363 w 464888"/>
              <a:gd name="connsiteY1" fmla="*/ 0 h 477837"/>
              <a:gd name="connsiteX2" fmla="*/ 464888 w 464888"/>
              <a:gd name="connsiteY2" fmla="*/ 477837 h 477837"/>
              <a:gd name="connsiteX3" fmla="*/ 890 w 464888"/>
              <a:gd name="connsiteY3" fmla="*/ 474062 h 477837"/>
              <a:gd name="connsiteX4" fmla="*/ 0 w 464888"/>
              <a:gd name="connsiteY4" fmla="*/ 267 h 477837"/>
              <a:gd name="connsiteX0" fmla="*/ 0 w 464888"/>
              <a:gd name="connsiteY0" fmla="*/ 267 h 478064"/>
              <a:gd name="connsiteX1" fmla="*/ 74363 w 464888"/>
              <a:gd name="connsiteY1" fmla="*/ 0 h 478064"/>
              <a:gd name="connsiteX2" fmla="*/ 464888 w 464888"/>
              <a:gd name="connsiteY2" fmla="*/ 477837 h 478064"/>
              <a:gd name="connsiteX3" fmla="*/ 890 w 464888"/>
              <a:gd name="connsiteY3" fmla="*/ 478064 h 478064"/>
              <a:gd name="connsiteX4" fmla="*/ 0 w 464888"/>
              <a:gd name="connsiteY4" fmla="*/ 267 h 478064"/>
              <a:gd name="connsiteX0" fmla="*/ 0 w 800464"/>
              <a:gd name="connsiteY0" fmla="*/ 267 h 478064"/>
              <a:gd name="connsiteX1" fmla="*/ 74363 w 800464"/>
              <a:gd name="connsiteY1" fmla="*/ 0 h 478064"/>
              <a:gd name="connsiteX2" fmla="*/ 464888 w 800464"/>
              <a:gd name="connsiteY2" fmla="*/ 477837 h 478064"/>
              <a:gd name="connsiteX3" fmla="*/ 800464 w 800464"/>
              <a:gd name="connsiteY3" fmla="*/ 478064 h 478064"/>
              <a:gd name="connsiteX4" fmla="*/ 0 w 800464"/>
              <a:gd name="connsiteY4" fmla="*/ 267 h 478064"/>
              <a:gd name="connsiteX0" fmla="*/ 769326 w 769329"/>
              <a:gd name="connsiteY0" fmla="*/ 5781 h 478064"/>
              <a:gd name="connsiteX1" fmla="*/ 0 w 769329"/>
              <a:gd name="connsiteY1" fmla="*/ 0 h 478064"/>
              <a:gd name="connsiteX2" fmla="*/ 390525 w 769329"/>
              <a:gd name="connsiteY2" fmla="*/ 477837 h 478064"/>
              <a:gd name="connsiteX3" fmla="*/ 726101 w 769329"/>
              <a:gd name="connsiteY3" fmla="*/ 478064 h 478064"/>
              <a:gd name="connsiteX4" fmla="*/ 769326 w 769329"/>
              <a:gd name="connsiteY4" fmla="*/ 5781 h 478064"/>
              <a:gd name="connsiteX0" fmla="*/ 743593 w 743601"/>
              <a:gd name="connsiteY0" fmla="*/ 0 h 479635"/>
              <a:gd name="connsiteX1" fmla="*/ 0 w 743601"/>
              <a:gd name="connsiteY1" fmla="*/ 1571 h 479635"/>
              <a:gd name="connsiteX2" fmla="*/ 390525 w 743601"/>
              <a:gd name="connsiteY2" fmla="*/ 479408 h 479635"/>
              <a:gd name="connsiteX3" fmla="*/ 726101 w 743601"/>
              <a:gd name="connsiteY3" fmla="*/ 479635 h 479635"/>
              <a:gd name="connsiteX4" fmla="*/ 743593 w 743601"/>
              <a:gd name="connsiteY4" fmla="*/ 0 h 479635"/>
              <a:gd name="connsiteX0" fmla="*/ 743593 w 743593"/>
              <a:gd name="connsiteY0" fmla="*/ 0 h 479635"/>
              <a:gd name="connsiteX1" fmla="*/ 0 w 743593"/>
              <a:gd name="connsiteY1" fmla="*/ 1571 h 479635"/>
              <a:gd name="connsiteX2" fmla="*/ 390525 w 743593"/>
              <a:gd name="connsiteY2" fmla="*/ 479408 h 479635"/>
              <a:gd name="connsiteX3" fmla="*/ 441634 w 743593"/>
              <a:gd name="connsiteY3" fmla="*/ 479635 h 479635"/>
              <a:gd name="connsiteX4" fmla="*/ 743593 w 743593"/>
              <a:gd name="connsiteY4" fmla="*/ 0 h 479635"/>
              <a:gd name="connsiteX0" fmla="*/ 743593 w 743593"/>
              <a:gd name="connsiteY0" fmla="*/ 0 h 479408"/>
              <a:gd name="connsiteX1" fmla="*/ 0 w 743593"/>
              <a:gd name="connsiteY1" fmla="*/ 1571 h 479408"/>
              <a:gd name="connsiteX2" fmla="*/ 390525 w 743593"/>
              <a:gd name="connsiteY2" fmla="*/ 479408 h 479408"/>
              <a:gd name="connsiteX3" fmla="*/ 478778 w 743593"/>
              <a:gd name="connsiteY3" fmla="*/ 476011 h 479408"/>
              <a:gd name="connsiteX4" fmla="*/ 743593 w 743593"/>
              <a:gd name="connsiteY4" fmla="*/ 0 h 479408"/>
              <a:gd name="connsiteX0" fmla="*/ 743593 w 743593"/>
              <a:gd name="connsiteY0" fmla="*/ 0 h 479408"/>
              <a:gd name="connsiteX1" fmla="*/ 0 w 743593"/>
              <a:gd name="connsiteY1" fmla="*/ 1571 h 479408"/>
              <a:gd name="connsiteX2" fmla="*/ 390525 w 743593"/>
              <a:gd name="connsiteY2" fmla="*/ 479408 h 479408"/>
              <a:gd name="connsiteX3" fmla="*/ 393619 w 743593"/>
              <a:gd name="connsiteY3" fmla="*/ 477823 h 479408"/>
              <a:gd name="connsiteX4" fmla="*/ 743593 w 743593"/>
              <a:gd name="connsiteY4" fmla="*/ 0 h 479408"/>
              <a:gd name="connsiteX0" fmla="*/ 743593 w 743593"/>
              <a:gd name="connsiteY0" fmla="*/ 0 h 479408"/>
              <a:gd name="connsiteX1" fmla="*/ 0 w 743593"/>
              <a:gd name="connsiteY1" fmla="*/ 1571 h 479408"/>
              <a:gd name="connsiteX2" fmla="*/ 390525 w 743593"/>
              <a:gd name="connsiteY2" fmla="*/ 479408 h 479408"/>
              <a:gd name="connsiteX3" fmla="*/ 390901 w 743593"/>
              <a:gd name="connsiteY3" fmla="*/ 477823 h 479408"/>
              <a:gd name="connsiteX4" fmla="*/ 743593 w 743593"/>
              <a:gd name="connsiteY4" fmla="*/ 0 h 479408"/>
              <a:gd name="connsiteX0" fmla="*/ 391180 w 391291"/>
              <a:gd name="connsiteY0" fmla="*/ 241 h 477837"/>
              <a:gd name="connsiteX1" fmla="*/ 0 w 391291"/>
              <a:gd name="connsiteY1" fmla="*/ 0 h 477837"/>
              <a:gd name="connsiteX2" fmla="*/ 390525 w 391291"/>
              <a:gd name="connsiteY2" fmla="*/ 477837 h 477837"/>
              <a:gd name="connsiteX3" fmla="*/ 390901 w 391291"/>
              <a:gd name="connsiteY3" fmla="*/ 476252 h 477837"/>
              <a:gd name="connsiteX4" fmla="*/ 391180 w 391291"/>
              <a:gd name="connsiteY4" fmla="*/ 241 h 477837"/>
              <a:gd name="connsiteX0" fmla="*/ 391180 w 391291"/>
              <a:gd name="connsiteY0" fmla="*/ 241 h 477837"/>
              <a:gd name="connsiteX1" fmla="*/ 0 w 391291"/>
              <a:gd name="connsiteY1" fmla="*/ 0 h 477837"/>
              <a:gd name="connsiteX2" fmla="*/ 390525 w 391291"/>
              <a:gd name="connsiteY2" fmla="*/ 477837 h 477837"/>
              <a:gd name="connsiteX3" fmla="*/ 390901 w 391291"/>
              <a:gd name="connsiteY3" fmla="*/ 476252 h 477837"/>
              <a:gd name="connsiteX4" fmla="*/ 391180 w 391291"/>
              <a:gd name="connsiteY4" fmla="*/ 241 h 47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291" h="477837">
                <a:moveTo>
                  <a:pt x="391180" y="241"/>
                </a:moveTo>
                <a:lnTo>
                  <a:pt x="0" y="0"/>
                </a:lnTo>
                <a:lnTo>
                  <a:pt x="390525" y="477837"/>
                </a:lnTo>
                <a:lnTo>
                  <a:pt x="390901" y="476252"/>
                </a:lnTo>
                <a:cubicBezTo>
                  <a:pt x="390427" y="326768"/>
                  <a:pt x="391654" y="149725"/>
                  <a:pt x="391180" y="241"/>
                </a:cubicBezTo>
                <a:close/>
              </a:path>
            </a:pathLst>
          </a:custGeom>
          <a:solidFill>
            <a:srgbClr val="00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Retângulo 15"/>
          <p:cNvSpPr/>
          <p:nvPr userDrawn="1"/>
        </p:nvSpPr>
        <p:spPr>
          <a:xfrm>
            <a:off x="11132760" y="175355"/>
            <a:ext cx="945864" cy="1005263"/>
          </a:xfrm>
          <a:custGeom>
            <a:avLst/>
            <a:gdLst>
              <a:gd name="connsiteX0" fmla="*/ 0 w 4495800"/>
              <a:gd name="connsiteY0" fmla="*/ 0 h 482600"/>
              <a:gd name="connsiteX1" fmla="*/ 4495800 w 4495800"/>
              <a:gd name="connsiteY1" fmla="*/ 0 h 482600"/>
              <a:gd name="connsiteX2" fmla="*/ 4495800 w 4495800"/>
              <a:gd name="connsiteY2" fmla="*/ 482600 h 482600"/>
              <a:gd name="connsiteX3" fmla="*/ 0 w 4495800"/>
              <a:gd name="connsiteY3" fmla="*/ 482600 h 482600"/>
              <a:gd name="connsiteX4" fmla="*/ 0 w 4495800"/>
              <a:gd name="connsiteY4" fmla="*/ 0 h 482600"/>
              <a:gd name="connsiteX0" fmla="*/ 0 w 4886325"/>
              <a:gd name="connsiteY0" fmla="*/ 0 h 482600"/>
              <a:gd name="connsiteX1" fmla="*/ 4495800 w 4886325"/>
              <a:gd name="connsiteY1" fmla="*/ 0 h 482600"/>
              <a:gd name="connsiteX2" fmla="*/ 4886325 w 4886325"/>
              <a:gd name="connsiteY2" fmla="*/ 477837 h 482600"/>
              <a:gd name="connsiteX3" fmla="*/ 0 w 4886325"/>
              <a:gd name="connsiteY3" fmla="*/ 482600 h 482600"/>
              <a:gd name="connsiteX4" fmla="*/ 0 w 4886325"/>
              <a:gd name="connsiteY4" fmla="*/ 0 h 482600"/>
              <a:gd name="connsiteX0" fmla="*/ 0 w 4886325"/>
              <a:gd name="connsiteY0" fmla="*/ 0 h 482600"/>
              <a:gd name="connsiteX1" fmla="*/ 4495800 w 4886325"/>
              <a:gd name="connsiteY1" fmla="*/ 0 h 482600"/>
              <a:gd name="connsiteX2" fmla="*/ 4886325 w 4886325"/>
              <a:gd name="connsiteY2" fmla="*/ 477837 h 482600"/>
              <a:gd name="connsiteX3" fmla="*/ 4439401 w 4886325"/>
              <a:gd name="connsiteY3" fmla="*/ 482600 h 482600"/>
              <a:gd name="connsiteX4" fmla="*/ 0 w 4886325"/>
              <a:gd name="connsiteY4" fmla="*/ 0 h 482600"/>
              <a:gd name="connsiteX0" fmla="*/ 0 w 461153"/>
              <a:gd name="connsiteY0" fmla="*/ 21343 h 482600"/>
              <a:gd name="connsiteX1" fmla="*/ 70628 w 461153"/>
              <a:gd name="connsiteY1" fmla="*/ 0 h 482600"/>
              <a:gd name="connsiteX2" fmla="*/ 461153 w 461153"/>
              <a:gd name="connsiteY2" fmla="*/ 477837 h 482600"/>
              <a:gd name="connsiteX3" fmla="*/ 14229 w 461153"/>
              <a:gd name="connsiteY3" fmla="*/ 482600 h 482600"/>
              <a:gd name="connsiteX4" fmla="*/ 0 w 461153"/>
              <a:gd name="connsiteY4" fmla="*/ 21343 h 482600"/>
              <a:gd name="connsiteX0" fmla="*/ 0 w 461153"/>
              <a:gd name="connsiteY0" fmla="*/ 21343 h 477837"/>
              <a:gd name="connsiteX1" fmla="*/ 70628 w 461153"/>
              <a:gd name="connsiteY1" fmla="*/ 0 h 477837"/>
              <a:gd name="connsiteX2" fmla="*/ 461153 w 461153"/>
              <a:gd name="connsiteY2" fmla="*/ 477837 h 477837"/>
              <a:gd name="connsiteX3" fmla="*/ 1423 w 461153"/>
              <a:gd name="connsiteY3" fmla="*/ 469794 h 477837"/>
              <a:gd name="connsiteX4" fmla="*/ 0 w 461153"/>
              <a:gd name="connsiteY4" fmla="*/ 21343 h 477837"/>
              <a:gd name="connsiteX0" fmla="*/ 0 w 461153"/>
              <a:gd name="connsiteY0" fmla="*/ 21343 h 477837"/>
              <a:gd name="connsiteX1" fmla="*/ 70628 w 461153"/>
              <a:gd name="connsiteY1" fmla="*/ 0 h 477837"/>
              <a:gd name="connsiteX2" fmla="*/ 461153 w 461153"/>
              <a:gd name="connsiteY2" fmla="*/ 477837 h 477837"/>
              <a:gd name="connsiteX3" fmla="*/ 5692 w 461153"/>
              <a:gd name="connsiteY3" fmla="*/ 474062 h 477837"/>
              <a:gd name="connsiteX4" fmla="*/ 0 w 461153"/>
              <a:gd name="connsiteY4" fmla="*/ 21343 h 477837"/>
              <a:gd name="connsiteX0" fmla="*/ 2886 w 464039"/>
              <a:gd name="connsiteY0" fmla="*/ 21343 h 477837"/>
              <a:gd name="connsiteX1" fmla="*/ 73514 w 464039"/>
              <a:gd name="connsiteY1" fmla="*/ 0 h 477837"/>
              <a:gd name="connsiteX2" fmla="*/ 464039 w 464039"/>
              <a:gd name="connsiteY2" fmla="*/ 477837 h 477837"/>
              <a:gd name="connsiteX3" fmla="*/ 41 w 464039"/>
              <a:gd name="connsiteY3" fmla="*/ 474062 h 477837"/>
              <a:gd name="connsiteX4" fmla="*/ 2886 w 464039"/>
              <a:gd name="connsiteY4" fmla="*/ 21343 h 477837"/>
              <a:gd name="connsiteX0" fmla="*/ 7135 w 464019"/>
              <a:gd name="connsiteY0" fmla="*/ 4269 h 477837"/>
              <a:gd name="connsiteX1" fmla="*/ 73494 w 464019"/>
              <a:gd name="connsiteY1" fmla="*/ 0 h 477837"/>
              <a:gd name="connsiteX2" fmla="*/ 464019 w 464019"/>
              <a:gd name="connsiteY2" fmla="*/ 477837 h 477837"/>
              <a:gd name="connsiteX3" fmla="*/ 21 w 464019"/>
              <a:gd name="connsiteY3" fmla="*/ 474062 h 477837"/>
              <a:gd name="connsiteX4" fmla="*/ 7135 w 464019"/>
              <a:gd name="connsiteY4" fmla="*/ 4269 h 477837"/>
              <a:gd name="connsiteX0" fmla="*/ 0 w 464888"/>
              <a:gd name="connsiteY0" fmla="*/ 267 h 477837"/>
              <a:gd name="connsiteX1" fmla="*/ 74363 w 464888"/>
              <a:gd name="connsiteY1" fmla="*/ 0 h 477837"/>
              <a:gd name="connsiteX2" fmla="*/ 464888 w 464888"/>
              <a:gd name="connsiteY2" fmla="*/ 477837 h 477837"/>
              <a:gd name="connsiteX3" fmla="*/ 890 w 464888"/>
              <a:gd name="connsiteY3" fmla="*/ 474062 h 477837"/>
              <a:gd name="connsiteX4" fmla="*/ 0 w 464888"/>
              <a:gd name="connsiteY4" fmla="*/ 267 h 477837"/>
              <a:gd name="connsiteX0" fmla="*/ 0 w 464888"/>
              <a:gd name="connsiteY0" fmla="*/ 267 h 478064"/>
              <a:gd name="connsiteX1" fmla="*/ 74363 w 464888"/>
              <a:gd name="connsiteY1" fmla="*/ 0 h 478064"/>
              <a:gd name="connsiteX2" fmla="*/ 464888 w 464888"/>
              <a:gd name="connsiteY2" fmla="*/ 477837 h 478064"/>
              <a:gd name="connsiteX3" fmla="*/ 890 w 464888"/>
              <a:gd name="connsiteY3" fmla="*/ 478064 h 478064"/>
              <a:gd name="connsiteX4" fmla="*/ 0 w 464888"/>
              <a:gd name="connsiteY4" fmla="*/ 267 h 478064"/>
              <a:gd name="connsiteX0" fmla="*/ 0 w 800464"/>
              <a:gd name="connsiteY0" fmla="*/ 267 h 478064"/>
              <a:gd name="connsiteX1" fmla="*/ 74363 w 800464"/>
              <a:gd name="connsiteY1" fmla="*/ 0 h 478064"/>
              <a:gd name="connsiteX2" fmla="*/ 464888 w 800464"/>
              <a:gd name="connsiteY2" fmla="*/ 477837 h 478064"/>
              <a:gd name="connsiteX3" fmla="*/ 800464 w 800464"/>
              <a:gd name="connsiteY3" fmla="*/ 478064 h 478064"/>
              <a:gd name="connsiteX4" fmla="*/ 0 w 800464"/>
              <a:gd name="connsiteY4" fmla="*/ 267 h 478064"/>
              <a:gd name="connsiteX0" fmla="*/ 769326 w 769329"/>
              <a:gd name="connsiteY0" fmla="*/ 5781 h 478064"/>
              <a:gd name="connsiteX1" fmla="*/ 0 w 769329"/>
              <a:gd name="connsiteY1" fmla="*/ 0 h 478064"/>
              <a:gd name="connsiteX2" fmla="*/ 390525 w 769329"/>
              <a:gd name="connsiteY2" fmla="*/ 477837 h 478064"/>
              <a:gd name="connsiteX3" fmla="*/ 726101 w 769329"/>
              <a:gd name="connsiteY3" fmla="*/ 478064 h 478064"/>
              <a:gd name="connsiteX4" fmla="*/ 769326 w 769329"/>
              <a:gd name="connsiteY4" fmla="*/ 5781 h 478064"/>
              <a:gd name="connsiteX0" fmla="*/ 743593 w 743601"/>
              <a:gd name="connsiteY0" fmla="*/ 0 h 479635"/>
              <a:gd name="connsiteX1" fmla="*/ 0 w 743601"/>
              <a:gd name="connsiteY1" fmla="*/ 1571 h 479635"/>
              <a:gd name="connsiteX2" fmla="*/ 390525 w 743601"/>
              <a:gd name="connsiteY2" fmla="*/ 479408 h 479635"/>
              <a:gd name="connsiteX3" fmla="*/ 726101 w 743601"/>
              <a:gd name="connsiteY3" fmla="*/ 479635 h 479635"/>
              <a:gd name="connsiteX4" fmla="*/ 743593 w 743601"/>
              <a:gd name="connsiteY4" fmla="*/ 0 h 479635"/>
              <a:gd name="connsiteX0" fmla="*/ 743593 w 743593"/>
              <a:gd name="connsiteY0" fmla="*/ 0 h 479635"/>
              <a:gd name="connsiteX1" fmla="*/ 0 w 743593"/>
              <a:gd name="connsiteY1" fmla="*/ 1571 h 479635"/>
              <a:gd name="connsiteX2" fmla="*/ 390525 w 743593"/>
              <a:gd name="connsiteY2" fmla="*/ 479408 h 479635"/>
              <a:gd name="connsiteX3" fmla="*/ 232019 w 743593"/>
              <a:gd name="connsiteY3" fmla="*/ 479635 h 479635"/>
              <a:gd name="connsiteX4" fmla="*/ 743593 w 743593"/>
              <a:gd name="connsiteY4" fmla="*/ 0 h 479635"/>
              <a:gd name="connsiteX0" fmla="*/ 0 w 560101"/>
              <a:gd name="connsiteY0" fmla="*/ 0 h 484046"/>
              <a:gd name="connsiteX1" fmla="*/ 169576 w 560101"/>
              <a:gd name="connsiteY1" fmla="*/ 5982 h 484046"/>
              <a:gd name="connsiteX2" fmla="*/ 560101 w 560101"/>
              <a:gd name="connsiteY2" fmla="*/ 483819 h 484046"/>
              <a:gd name="connsiteX3" fmla="*/ 401595 w 560101"/>
              <a:gd name="connsiteY3" fmla="*/ 484046 h 484046"/>
              <a:gd name="connsiteX4" fmla="*/ 0 w 560101"/>
              <a:gd name="connsiteY4" fmla="*/ 0 h 484046"/>
              <a:gd name="connsiteX0" fmla="*/ 0 w 560101"/>
              <a:gd name="connsiteY0" fmla="*/ 0 h 484046"/>
              <a:gd name="connsiteX1" fmla="*/ 169576 w 560101"/>
              <a:gd name="connsiteY1" fmla="*/ 5982 h 484046"/>
              <a:gd name="connsiteX2" fmla="*/ 560101 w 560101"/>
              <a:gd name="connsiteY2" fmla="*/ 483819 h 484046"/>
              <a:gd name="connsiteX3" fmla="*/ 401595 w 560101"/>
              <a:gd name="connsiteY3" fmla="*/ 484046 h 484046"/>
              <a:gd name="connsiteX4" fmla="*/ 0 w 560101"/>
              <a:gd name="connsiteY4" fmla="*/ 0 h 484046"/>
              <a:gd name="connsiteX0" fmla="*/ 0 w 560101"/>
              <a:gd name="connsiteY0" fmla="*/ 0 h 484046"/>
              <a:gd name="connsiteX1" fmla="*/ 169576 w 560101"/>
              <a:gd name="connsiteY1" fmla="*/ 5982 h 484046"/>
              <a:gd name="connsiteX2" fmla="*/ 560101 w 560101"/>
              <a:gd name="connsiteY2" fmla="*/ 483819 h 484046"/>
              <a:gd name="connsiteX3" fmla="*/ 401595 w 560101"/>
              <a:gd name="connsiteY3" fmla="*/ 484046 h 484046"/>
              <a:gd name="connsiteX4" fmla="*/ 0 w 560101"/>
              <a:gd name="connsiteY4" fmla="*/ 0 h 484046"/>
              <a:gd name="connsiteX0" fmla="*/ 0 w 554587"/>
              <a:gd name="connsiteY0" fmla="*/ 0 h 478532"/>
              <a:gd name="connsiteX1" fmla="*/ 164062 w 554587"/>
              <a:gd name="connsiteY1" fmla="*/ 468 h 478532"/>
              <a:gd name="connsiteX2" fmla="*/ 554587 w 554587"/>
              <a:gd name="connsiteY2" fmla="*/ 478305 h 478532"/>
              <a:gd name="connsiteX3" fmla="*/ 396081 w 554587"/>
              <a:gd name="connsiteY3" fmla="*/ 478532 h 478532"/>
              <a:gd name="connsiteX4" fmla="*/ 0 w 554587"/>
              <a:gd name="connsiteY4" fmla="*/ 0 h 478532"/>
              <a:gd name="connsiteX0" fmla="*/ 0 w 554587"/>
              <a:gd name="connsiteY0" fmla="*/ 0 h 478532"/>
              <a:gd name="connsiteX1" fmla="*/ 164062 w 554587"/>
              <a:gd name="connsiteY1" fmla="*/ 468 h 478532"/>
              <a:gd name="connsiteX2" fmla="*/ 554587 w 554587"/>
              <a:gd name="connsiteY2" fmla="*/ 478305 h 478532"/>
              <a:gd name="connsiteX3" fmla="*/ 396081 w 554587"/>
              <a:gd name="connsiteY3" fmla="*/ 478532 h 478532"/>
              <a:gd name="connsiteX4" fmla="*/ 0 w 554587"/>
              <a:gd name="connsiteY4" fmla="*/ 0 h 478532"/>
              <a:gd name="connsiteX0" fmla="*/ 0 w 554587"/>
              <a:gd name="connsiteY0" fmla="*/ 0 h 478532"/>
              <a:gd name="connsiteX1" fmla="*/ 164062 w 554587"/>
              <a:gd name="connsiteY1" fmla="*/ 468 h 478532"/>
              <a:gd name="connsiteX2" fmla="*/ 554587 w 554587"/>
              <a:gd name="connsiteY2" fmla="*/ 478305 h 478532"/>
              <a:gd name="connsiteX3" fmla="*/ 396081 w 554587"/>
              <a:gd name="connsiteY3" fmla="*/ 478532 h 478532"/>
              <a:gd name="connsiteX4" fmla="*/ 0 w 554587"/>
              <a:gd name="connsiteY4" fmla="*/ 0 h 478532"/>
              <a:gd name="connsiteX0" fmla="*/ 0 w 554587"/>
              <a:gd name="connsiteY0" fmla="*/ 0 h 478532"/>
              <a:gd name="connsiteX1" fmla="*/ 164062 w 554587"/>
              <a:gd name="connsiteY1" fmla="*/ 468 h 478532"/>
              <a:gd name="connsiteX2" fmla="*/ 554587 w 554587"/>
              <a:gd name="connsiteY2" fmla="*/ 478305 h 478532"/>
              <a:gd name="connsiteX3" fmla="*/ 499474 w 554587"/>
              <a:gd name="connsiteY3" fmla="*/ 478532 h 478532"/>
              <a:gd name="connsiteX4" fmla="*/ 0 w 554587"/>
              <a:gd name="connsiteY4" fmla="*/ 0 h 478532"/>
              <a:gd name="connsiteX0" fmla="*/ 0 w 455330"/>
              <a:gd name="connsiteY0" fmla="*/ 0 h 479910"/>
              <a:gd name="connsiteX1" fmla="*/ 64805 w 455330"/>
              <a:gd name="connsiteY1" fmla="*/ 1846 h 479910"/>
              <a:gd name="connsiteX2" fmla="*/ 455330 w 455330"/>
              <a:gd name="connsiteY2" fmla="*/ 479683 h 479910"/>
              <a:gd name="connsiteX3" fmla="*/ 400217 w 455330"/>
              <a:gd name="connsiteY3" fmla="*/ 479910 h 479910"/>
              <a:gd name="connsiteX4" fmla="*/ 0 w 455330"/>
              <a:gd name="connsiteY4" fmla="*/ 0 h 479910"/>
              <a:gd name="connsiteX0" fmla="*/ 0 w 449816"/>
              <a:gd name="connsiteY0" fmla="*/ 911 h 478064"/>
              <a:gd name="connsiteX1" fmla="*/ 59291 w 449816"/>
              <a:gd name="connsiteY1" fmla="*/ 0 h 478064"/>
              <a:gd name="connsiteX2" fmla="*/ 449816 w 449816"/>
              <a:gd name="connsiteY2" fmla="*/ 477837 h 478064"/>
              <a:gd name="connsiteX3" fmla="*/ 394703 w 449816"/>
              <a:gd name="connsiteY3" fmla="*/ 478064 h 478064"/>
              <a:gd name="connsiteX4" fmla="*/ 0 w 449816"/>
              <a:gd name="connsiteY4" fmla="*/ 911 h 47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16" h="478064">
                <a:moveTo>
                  <a:pt x="0" y="911"/>
                </a:moveTo>
                <a:lnTo>
                  <a:pt x="59291" y="0"/>
                </a:lnTo>
                <a:cubicBezTo>
                  <a:pt x="187628" y="155603"/>
                  <a:pt x="319641" y="318558"/>
                  <a:pt x="449816" y="477837"/>
                </a:cubicBezTo>
                <a:lnTo>
                  <a:pt x="394703" y="478064"/>
                </a:lnTo>
                <a:cubicBezTo>
                  <a:pt x="287619" y="345123"/>
                  <a:pt x="64808" y="69518"/>
                  <a:pt x="0" y="911"/>
                </a:cubicBezTo>
                <a:close/>
              </a:path>
            </a:pathLst>
          </a:custGeom>
          <a:solidFill>
            <a:srgbClr val="00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Espaço Reservado para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864514" y="834125"/>
            <a:ext cx="11588750" cy="433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003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66788" indent="-371475"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pt-BR" dirty="0" err="1"/>
              <a:t>Sub-título</a:t>
            </a:r>
            <a:endParaRPr lang="pt-BR" dirty="0"/>
          </a:p>
        </p:txBody>
      </p:sp>
      <p:sp>
        <p:nvSpPr>
          <p:cNvPr id="8" name="Espaço Reservado para Número de Slide 2"/>
          <p:cNvSpPr>
            <a:spLocks noGrp="1"/>
          </p:cNvSpPr>
          <p:nvPr>
            <p:ph type="sldNum" sz="quarter" idx="4"/>
          </p:nvPr>
        </p:nvSpPr>
        <p:spPr>
          <a:xfrm>
            <a:off x="-2095496" y="630557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4992"/>
                </a:solidFill>
                <a:latin typeface="+mj-lt"/>
              </a:defRPr>
            </a:lvl1pPr>
          </a:lstStyle>
          <a:p>
            <a:fld id="{8A724200-2F52-4814-BDA6-8467622AA9B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546769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Grande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7694831" y="3339886"/>
            <a:ext cx="3671508" cy="1857148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008FD0"/>
              </a:buClr>
              <a:buFont typeface="Wingdings" panose="05000000000000000000" pitchFamily="2" charset="2"/>
              <a:buChar char="§"/>
              <a:defRPr sz="1600">
                <a:solidFill>
                  <a:schemeClr val="bg1">
                    <a:lumMod val="85000"/>
                  </a:schemeClr>
                </a:solidFill>
              </a:defRPr>
            </a:lvl1pPr>
            <a:lvl2pPr marL="361950" indent="-180975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008FD0"/>
              </a:buClr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85000"/>
                  </a:schemeClr>
                </a:solidFill>
              </a:defRPr>
            </a:lvl2pPr>
            <a:lvl3pPr marL="542925" indent="-180975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008FD0"/>
              </a:buClr>
              <a:buFont typeface="Courier New" panose="02070309020205020404" pitchFamily="49" charset="0"/>
              <a:buChar char="o"/>
              <a:defRPr sz="1100">
                <a:solidFill>
                  <a:schemeClr val="bg1">
                    <a:lumMod val="85000"/>
                  </a:schemeClr>
                </a:solidFill>
              </a:defRPr>
            </a:lvl3pPr>
            <a:lvl4pPr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008FD0"/>
              </a:buClr>
              <a:defRPr sz="1050">
                <a:solidFill>
                  <a:srgbClr val="494949"/>
                </a:solidFill>
              </a:defRPr>
            </a:lvl4pPr>
            <a:lvl5pPr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008FD0"/>
              </a:buClr>
              <a:defRPr sz="1050">
                <a:solidFill>
                  <a:srgbClr val="494949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sp>
        <p:nvSpPr>
          <p:cNvPr id="26" name="Espaço Reservado para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7694829" y="2048719"/>
            <a:ext cx="3671510" cy="12911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None/>
              <a:defRPr b="1">
                <a:solidFill>
                  <a:schemeClr val="bg1"/>
                </a:solidFill>
              </a:defRPr>
            </a:lvl1pPr>
            <a:lvl2pPr marL="966788" indent="-371475"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4"/>
          </p:nvPr>
        </p:nvSpPr>
        <p:spPr>
          <a:xfrm>
            <a:off x="-2095496" y="630557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4992"/>
                </a:solidFill>
                <a:latin typeface="+mj-lt"/>
              </a:defRPr>
            </a:lvl1pPr>
          </a:lstStyle>
          <a:p>
            <a:fld id="{8A724200-2F52-4814-BDA6-8467622AA9B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255032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90" y="1626"/>
            <a:ext cx="12188976" cy="6858014"/>
          </a:xfrm>
          <a:prstGeom prst="rect">
            <a:avLst/>
          </a:prstGeom>
        </p:spPr>
      </p:pic>
      <p:sp>
        <p:nvSpPr>
          <p:cNvPr id="4" name="Espaço Reservado para Texto 21"/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610106"/>
            <a:ext cx="6159500" cy="37725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Nome do Apresentador(a)</a:t>
            </a:r>
          </a:p>
        </p:txBody>
      </p:sp>
      <p:sp>
        <p:nvSpPr>
          <p:cNvPr id="5" name="Espaço Reservado para Texto 21"/>
          <p:cNvSpPr>
            <a:spLocks noGrp="1"/>
          </p:cNvSpPr>
          <p:nvPr>
            <p:ph type="body" sz="quarter" idx="11" hasCustomPrompt="1"/>
          </p:nvPr>
        </p:nvSpPr>
        <p:spPr>
          <a:xfrm>
            <a:off x="1130300" y="5013348"/>
            <a:ext cx="6159500" cy="32066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Cargo do apresentador</a:t>
            </a:r>
          </a:p>
        </p:txBody>
      </p:sp>
      <p:sp>
        <p:nvSpPr>
          <p:cNvPr id="7" name="Espaço Reservado para Texto 21"/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5360002"/>
            <a:ext cx="6159500" cy="32066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Data: </a:t>
            </a:r>
            <a:r>
              <a:rPr lang="pt-BR" dirty="0" err="1"/>
              <a:t>xx</a:t>
            </a:r>
            <a:r>
              <a:rPr lang="pt-BR" dirty="0"/>
              <a:t>/</a:t>
            </a:r>
            <a:r>
              <a:rPr lang="pt-BR" dirty="0" err="1"/>
              <a:t>xx</a:t>
            </a:r>
            <a:r>
              <a:rPr lang="pt-BR" dirty="0"/>
              <a:t>/</a:t>
            </a:r>
            <a:r>
              <a:rPr lang="pt-BR" dirty="0" err="1"/>
              <a:t>xx</a:t>
            </a:r>
            <a:endParaRPr lang="pt-BR" dirty="0"/>
          </a:p>
        </p:txBody>
      </p:sp>
      <p:sp>
        <p:nvSpPr>
          <p:cNvPr id="8" name="Espaço Reservado para Texto 21"/>
          <p:cNvSpPr>
            <a:spLocks noGrp="1"/>
          </p:cNvSpPr>
          <p:nvPr>
            <p:ph type="body" sz="quarter" idx="13" hasCustomPrompt="1"/>
          </p:nvPr>
        </p:nvSpPr>
        <p:spPr>
          <a:xfrm>
            <a:off x="1130300" y="3990982"/>
            <a:ext cx="6159500" cy="50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Título da apresentação</a:t>
            </a:r>
          </a:p>
        </p:txBody>
      </p:sp>
      <p:cxnSp>
        <p:nvCxnSpPr>
          <p:cNvPr id="12" name="Conector reto 11"/>
          <p:cNvCxnSpPr/>
          <p:nvPr userDrawn="1"/>
        </p:nvCxnSpPr>
        <p:spPr>
          <a:xfrm>
            <a:off x="-317500" y="2771782"/>
            <a:ext cx="1460500" cy="146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3" t="42958" b="43340"/>
          <a:stretch/>
        </p:blipFill>
        <p:spPr>
          <a:xfrm>
            <a:off x="720725" y="2946400"/>
            <a:ext cx="75565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4811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70" y="1932"/>
            <a:ext cx="12188976" cy="6858014"/>
          </a:xfrm>
          <a:prstGeom prst="rect">
            <a:avLst/>
          </a:prstGeom>
        </p:spPr>
      </p:pic>
      <p:sp>
        <p:nvSpPr>
          <p:cNvPr id="4" name="Espaço Reservado para Texto 21"/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610106"/>
            <a:ext cx="6159500" cy="37725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Nome do Apresentador(a)</a:t>
            </a:r>
          </a:p>
        </p:txBody>
      </p:sp>
      <p:sp>
        <p:nvSpPr>
          <p:cNvPr id="5" name="Espaço Reservado para Texto 21"/>
          <p:cNvSpPr>
            <a:spLocks noGrp="1"/>
          </p:cNvSpPr>
          <p:nvPr>
            <p:ph type="body" sz="quarter" idx="11" hasCustomPrompt="1"/>
          </p:nvPr>
        </p:nvSpPr>
        <p:spPr>
          <a:xfrm>
            <a:off x="1130300" y="5013348"/>
            <a:ext cx="6159500" cy="32066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Cargo do apresentador</a:t>
            </a:r>
          </a:p>
        </p:txBody>
      </p:sp>
      <p:sp>
        <p:nvSpPr>
          <p:cNvPr id="7" name="Espaço Reservado para Texto 21"/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5360002"/>
            <a:ext cx="6159500" cy="32066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Data: </a:t>
            </a:r>
            <a:r>
              <a:rPr lang="pt-BR" dirty="0" err="1"/>
              <a:t>xx</a:t>
            </a:r>
            <a:r>
              <a:rPr lang="pt-BR" dirty="0"/>
              <a:t>/</a:t>
            </a:r>
            <a:r>
              <a:rPr lang="pt-BR" dirty="0" err="1"/>
              <a:t>xx</a:t>
            </a:r>
            <a:r>
              <a:rPr lang="pt-BR" dirty="0"/>
              <a:t>/</a:t>
            </a:r>
            <a:r>
              <a:rPr lang="pt-BR" dirty="0" err="1"/>
              <a:t>xx</a:t>
            </a:r>
            <a:endParaRPr lang="pt-BR" dirty="0"/>
          </a:p>
        </p:txBody>
      </p:sp>
      <p:sp>
        <p:nvSpPr>
          <p:cNvPr id="8" name="Espaço Reservado para Texto 21"/>
          <p:cNvSpPr>
            <a:spLocks noGrp="1"/>
          </p:cNvSpPr>
          <p:nvPr>
            <p:ph type="body" sz="quarter" idx="13" hasCustomPrompt="1"/>
          </p:nvPr>
        </p:nvSpPr>
        <p:spPr>
          <a:xfrm>
            <a:off x="1130300" y="3990982"/>
            <a:ext cx="6159500" cy="50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Título da apresentação</a:t>
            </a:r>
          </a:p>
        </p:txBody>
      </p:sp>
      <p:cxnSp>
        <p:nvCxnSpPr>
          <p:cNvPr id="12" name="Conector reto 11"/>
          <p:cNvCxnSpPr/>
          <p:nvPr userDrawn="1"/>
        </p:nvCxnSpPr>
        <p:spPr>
          <a:xfrm>
            <a:off x="-317500" y="2771782"/>
            <a:ext cx="1460500" cy="1460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3" t="43143" b="45377"/>
          <a:stretch/>
        </p:blipFill>
        <p:spPr>
          <a:xfrm>
            <a:off x="711200" y="2959100"/>
            <a:ext cx="75565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274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976" cy="685801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3" t="43143" b="45377"/>
          <a:stretch/>
        </p:blipFill>
        <p:spPr>
          <a:xfrm>
            <a:off x="4635500" y="2959100"/>
            <a:ext cx="7556500" cy="787400"/>
          </a:xfrm>
          <a:prstGeom prst="rect">
            <a:avLst/>
          </a:prstGeom>
        </p:spPr>
      </p:pic>
      <p:sp>
        <p:nvSpPr>
          <p:cNvPr id="16" name="Retângulo 15"/>
          <p:cNvSpPr/>
          <p:nvPr userDrawn="1"/>
        </p:nvSpPr>
        <p:spPr>
          <a:xfrm>
            <a:off x="0" y="3136900"/>
            <a:ext cx="4886325" cy="482600"/>
          </a:xfrm>
          <a:custGeom>
            <a:avLst/>
            <a:gdLst>
              <a:gd name="connsiteX0" fmla="*/ 0 w 4495800"/>
              <a:gd name="connsiteY0" fmla="*/ 0 h 482600"/>
              <a:gd name="connsiteX1" fmla="*/ 4495800 w 4495800"/>
              <a:gd name="connsiteY1" fmla="*/ 0 h 482600"/>
              <a:gd name="connsiteX2" fmla="*/ 4495800 w 4495800"/>
              <a:gd name="connsiteY2" fmla="*/ 482600 h 482600"/>
              <a:gd name="connsiteX3" fmla="*/ 0 w 4495800"/>
              <a:gd name="connsiteY3" fmla="*/ 482600 h 482600"/>
              <a:gd name="connsiteX4" fmla="*/ 0 w 4495800"/>
              <a:gd name="connsiteY4" fmla="*/ 0 h 482600"/>
              <a:gd name="connsiteX0" fmla="*/ 0 w 4886325"/>
              <a:gd name="connsiteY0" fmla="*/ 0 h 482600"/>
              <a:gd name="connsiteX1" fmla="*/ 4495800 w 4886325"/>
              <a:gd name="connsiteY1" fmla="*/ 0 h 482600"/>
              <a:gd name="connsiteX2" fmla="*/ 4886325 w 4886325"/>
              <a:gd name="connsiteY2" fmla="*/ 477837 h 482600"/>
              <a:gd name="connsiteX3" fmla="*/ 0 w 4886325"/>
              <a:gd name="connsiteY3" fmla="*/ 482600 h 482600"/>
              <a:gd name="connsiteX4" fmla="*/ 0 w 4886325"/>
              <a:gd name="connsiteY4" fmla="*/ 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6325" h="482600">
                <a:moveTo>
                  <a:pt x="0" y="0"/>
                </a:moveTo>
                <a:lnTo>
                  <a:pt x="4495800" y="0"/>
                </a:lnTo>
                <a:lnTo>
                  <a:pt x="4886325" y="477837"/>
                </a:lnTo>
                <a:lnTo>
                  <a:pt x="0" y="482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Espaço Reservado para Texto 21"/>
          <p:cNvSpPr>
            <a:spLocks noGrp="1"/>
          </p:cNvSpPr>
          <p:nvPr>
            <p:ph type="body" sz="quarter" idx="10" hasCustomPrompt="1"/>
          </p:nvPr>
        </p:nvSpPr>
        <p:spPr>
          <a:xfrm>
            <a:off x="4940300" y="4648206"/>
            <a:ext cx="6159500" cy="37725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Nome do Apresentador(a)</a:t>
            </a:r>
          </a:p>
        </p:txBody>
      </p:sp>
      <p:sp>
        <p:nvSpPr>
          <p:cNvPr id="9" name="Espaço Reservado para Texto 21"/>
          <p:cNvSpPr>
            <a:spLocks noGrp="1"/>
          </p:cNvSpPr>
          <p:nvPr>
            <p:ph type="body" sz="quarter" idx="11" hasCustomPrompt="1"/>
          </p:nvPr>
        </p:nvSpPr>
        <p:spPr>
          <a:xfrm>
            <a:off x="4940300" y="5051448"/>
            <a:ext cx="6159500" cy="32066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Cargo do apresentador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4940300" y="4648206"/>
            <a:ext cx="7429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Texto 21"/>
          <p:cNvSpPr>
            <a:spLocks noGrp="1"/>
          </p:cNvSpPr>
          <p:nvPr>
            <p:ph type="body" sz="quarter" idx="12" hasCustomPrompt="1"/>
          </p:nvPr>
        </p:nvSpPr>
        <p:spPr>
          <a:xfrm>
            <a:off x="4940300" y="5398102"/>
            <a:ext cx="6159500" cy="32066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Data: </a:t>
            </a:r>
            <a:r>
              <a:rPr lang="pt-BR" dirty="0" err="1"/>
              <a:t>xx</a:t>
            </a:r>
            <a:r>
              <a:rPr lang="pt-BR" dirty="0"/>
              <a:t>/</a:t>
            </a:r>
            <a:r>
              <a:rPr lang="pt-BR" dirty="0" err="1"/>
              <a:t>xx</a:t>
            </a:r>
            <a:r>
              <a:rPr lang="pt-BR" dirty="0"/>
              <a:t>/</a:t>
            </a:r>
            <a:r>
              <a:rPr lang="pt-BR" dirty="0" err="1"/>
              <a:t>xx</a:t>
            </a:r>
            <a:endParaRPr lang="pt-BR" dirty="0"/>
          </a:p>
        </p:txBody>
      </p:sp>
      <p:sp>
        <p:nvSpPr>
          <p:cNvPr id="12" name="Espaço Reservado para Texto 21"/>
          <p:cNvSpPr>
            <a:spLocks noGrp="1"/>
          </p:cNvSpPr>
          <p:nvPr>
            <p:ph type="body" sz="quarter" idx="13" hasCustomPrompt="1"/>
          </p:nvPr>
        </p:nvSpPr>
        <p:spPr>
          <a:xfrm>
            <a:off x="4940300" y="4029082"/>
            <a:ext cx="6159500" cy="50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44354571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8" t="33608" r="4479" b="36322"/>
          <a:stretch/>
        </p:blipFill>
        <p:spPr>
          <a:xfrm>
            <a:off x="9400133" y="6066971"/>
            <a:ext cx="2791867" cy="791029"/>
          </a:xfrm>
          <a:prstGeom prst="rect">
            <a:avLst/>
          </a:prstGeom>
        </p:spPr>
      </p:pic>
      <p:sp>
        <p:nvSpPr>
          <p:cNvPr id="7" name="Espaço Reservado para Número de Slide 2"/>
          <p:cNvSpPr>
            <a:spLocks noGrp="1"/>
          </p:cNvSpPr>
          <p:nvPr>
            <p:ph type="sldNum" sz="quarter" idx="4"/>
          </p:nvPr>
        </p:nvSpPr>
        <p:spPr>
          <a:xfrm>
            <a:off x="-2095496" y="630557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4992"/>
                </a:solidFill>
                <a:latin typeface="+mj-lt"/>
              </a:defRPr>
            </a:lvl1pPr>
          </a:lstStyle>
          <a:p>
            <a:fld id="{8A724200-2F52-4814-BDA6-8467622AA9B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3" r:id="rId2"/>
    <p:sldLayoutId id="2147483676" r:id="rId3"/>
    <p:sldLayoutId id="2147483661" r:id="rId4"/>
    <p:sldLayoutId id="2147483668" r:id="rId5"/>
    <p:sldLayoutId id="2147483655" r:id="rId6"/>
    <p:sldLayoutId id="2147483669" r:id="rId7"/>
    <p:sldLayoutId id="2147483670" r:id="rId8"/>
    <p:sldLayoutId id="2147483649" r:id="rId9"/>
    <p:sldLayoutId id="2147483652" r:id="rId10"/>
    <p:sldLayoutId id="2147483653" r:id="rId11"/>
    <p:sldLayoutId id="2147483671" r:id="rId12"/>
    <p:sldLayoutId id="2147483672" r:id="rId13"/>
    <p:sldLayoutId id="2147483666" r:id="rId14"/>
    <p:sldLayoutId id="2147483674" r:id="rId15"/>
    <p:sldLayoutId id="2147483675" r:id="rId16"/>
    <p:sldLayoutId id="2147483677" r:id="rId17"/>
    <p:sldLayoutId id="2147483663" r:id="rId18"/>
    <p:sldLayoutId id="2147483678" r:id="rId19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7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595229" algn="ctr" rtl="0" fontAlgn="base">
        <a:spcBef>
          <a:spcPct val="0"/>
        </a:spcBef>
        <a:spcAft>
          <a:spcPct val="0"/>
        </a:spcAft>
        <a:defRPr sz="5728">
          <a:solidFill>
            <a:schemeClr val="tx1"/>
          </a:solidFill>
          <a:latin typeface="Calibri" pitchFamily="34" charset="0"/>
        </a:defRPr>
      </a:lvl6pPr>
      <a:lvl7pPr marL="1190457" algn="ctr" rtl="0" fontAlgn="base">
        <a:spcBef>
          <a:spcPct val="0"/>
        </a:spcBef>
        <a:spcAft>
          <a:spcPct val="0"/>
        </a:spcAft>
        <a:defRPr sz="5728">
          <a:solidFill>
            <a:schemeClr val="tx1"/>
          </a:solidFill>
          <a:latin typeface="Calibri" pitchFamily="34" charset="0"/>
        </a:defRPr>
      </a:lvl7pPr>
      <a:lvl8pPr marL="1785686" algn="ctr" rtl="0" fontAlgn="base">
        <a:spcBef>
          <a:spcPct val="0"/>
        </a:spcBef>
        <a:spcAft>
          <a:spcPct val="0"/>
        </a:spcAft>
        <a:defRPr sz="5728">
          <a:solidFill>
            <a:schemeClr val="tx1"/>
          </a:solidFill>
          <a:latin typeface="Calibri" pitchFamily="34" charset="0"/>
        </a:defRPr>
      </a:lvl8pPr>
      <a:lvl9pPr marL="2380915" algn="ctr" rtl="0" fontAlgn="base">
        <a:spcBef>
          <a:spcPct val="0"/>
        </a:spcBef>
        <a:spcAft>
          <a:spcPct val="0"/>
        </a:spcAft>
        <a:defRPr sz="5728">
          <a:solidFill>
            <a:schemeClr val="tx1"/>
          </a:solidFill>
          <a:latin typeface="Calibri" pitchFamily="34" charset="0"/>
        </a:defRPr>
      </a:lvl9pPr>
    </p:titleStyle>
    <p:bodyStyle>
      <a:lvl1pPr marL="446088" indent="-4460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966788" indent="-3714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487488" indent="-2968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082800" indent="-2968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678113" indent="-2968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273758" indent="-297614" algn="l" defTabSz="1190457" rtl="0" eaLnBrk="1" latinLnBrk="0" hangingPunct="1">
        <a:spcBef>
          <a:spcPct val="20000"/>
        </a:spcBef>
        <a:buFont typeface="Arial" pitchFamily="34" charset="0"/>
        <a:buChar char="•"/>
        <a:defRPr sz="2604" kern="1200">
          <a:solidFill>
            <a:schemeClr val="tx1"/>
          </a:solidFill>
          <a:latin typeface="+mn-lt"/>
          <a:ea typeface="+mn-ea"/>
          <a:cs typeface="+mn-cs"/>
        </a:defRPr>
      </a:lvl6pPr>
      <a:lvl7pPr marL="3868986" indent="-297614" algn="l" defTabSz="1190457" rtl="0" eaLnBrk="1" latinLnBrk="0" hangingPunct="1">
        <a:spcBef>
          <a:spcPct val="20000"/>
        </a:spcBef>
        <a:buFont typeface="Arial" pitchFamily="34" charset="0"/>
        <a:buChar char="•"/>
        <a:defRPr sz="2604" kern="1200">
          <a:solidFill>
            <a:schemeClr val="tx1"/>
          </a:solidFill>
          <a:latin typeface="+mn-lt"/>
          <a:ea typeface="+mn-ea"/>
          <a:cs typeface="+mn-cs"/>
        </a:defRPr>
      </a:lvl7pPr>
      <a:lvl8pPr marL="4464215" indent="-297614" algn="l" defTabSz="1190457" rtl="0" eaLnBrk="1" latinLnBrk="0" hangingPunct="1">
        <a:spcBef>
          <a:spcPct val="20000"/>
        </a:spcBef>
        <a:buFont typeface="Arial" pitchFamily="34" charset="0"/>
        <a:buChar char="•"/>
        <a:defRPr sz="2604" kern="1200">
          <a:solidFill>
            <a:schemeClr val="tx1"/>
          </a:solidFill>
          <a:latin typeface="+mn-lt"/>
          <a:ea typeface="+mn-ea"/>
          <a:cs typeface="+mn-cs"/>
        </a:defRPr>
      </a:lvl8pPr>
      <a:lvl9pPr marL="5059444" indent="-297614" algn="l" defTabSz="1190457" rtl="0" eaLnBrk="1" latinLnBrk="0" hangingPunct="1">
        <a:spcBef>
          <a:spcPct val="20000"/>
        </a:spcBef>
        <a:buFont typeface="Arial" pitchFamily="34" charset="0"/>
        <a:buChar char="•"/>
        <a:defRPr sz="26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190457" rtl="0" eaLnBrk="1" latinLnBrk="0" hangingPunct="1">
        <a:defRPr sz="2343" kern="1200">
          <a:solidFill>
            <a:schemeClr val="tx1"/>
          </a:solidFill>
          <a:latin typeface="+mn-lt"/>
          <a:ea typeface="+mn-ea"/>
          <a:cs typeface="+mn-cs"/>
        </a:defRPr>
      </a:lvl1pPr>
      <a:lvl2pPr marL="595229" algn="l" defTabSz="1190457" rtl="0" eaLnBrk="1" latinLnBrk="0" hangingPunct="1">
        <a:defRPr sz="2343" kern="1200">
          <a:solidFill>
            <a:schemeClr val="tx1"/>
          </a:solidFill>
          <a:latin typeface="+mn-lt"/>
          <a:ea typeface="+mn-ea"/>
          <a:cs typeface="+mn-cs"/>
        </a:defRPr>
      </a:lvl2pPr>
      <a:lvl3pPr marL="1190457" algn="l" defTabSz="1190457" rtl="0" eaLnBrk="1" latinLnBrk="0" hangingPunct="1">
        <a:defRPr sz="2343" kern="1200">
          <a:solidFill>
            <a:schemeClr val="tx1"/>
          </a:solidFill>
          <a:latin typeface="+mn-lt"/>
          <a:ea typeface="+mn-ea"/>
          <a:cs typeface="+mn-cs"/>
        </a:defRPr>
      </a:lvl3pPr>
      <a:lvl4pPr marL="1785686" algn="l" defTabSz="1190457" rtl="0" eaLnBrk="1" latinLnBrk="0" hangingPunct="1">
        <a:defRPr sz="2343" kern="1200">
          <a:solidFill>
            <a:schemeClr val="tx1"/>
          </a:solidFill>
          <a:latin typeface="+mn-lt"/>
          <a:ea typeface="+mn-ea"/>
          <a:cs typeface="+mn-cs"/>
        </a:defRPr>
      </a:lvl4pPr>
      <a:lvl5pPr marL="2380915" algn="l" defTabSz="1190457" rtl="0" eaLnBrk="1" latinLnBrk="0" hangingPunct="1">
        <a:defRPr sz="2343" kern="1200">
          <a:solidFill>
            <a:schemeClr val="tx1"/>
          </a:solidFill>
          <a:latin typeface="+mn-lt"/>
          <a:ea typeface="+mn-ea"/>
          <a:cs typeface="+mn-cs"/>
        </a:defRPr>
      </a:lvl5pPr>
      <a:lvl6pPr marL="2976143" algn="l" defTabSz="1190457" rtl="0" eaLnBrk="1" latinLnBrk="0" hangingPunct="1">
        <a:defRPr sz="2343" kern="1200">
          <a:solidFill>
            <a:schemeClr val="tx1"/>
          </a:solidFill>
          <a:latin typeface="+mn-lt"/>
          <a:ea typeface="+mn-ea"/>
          <a:cs typeface="+mn-cs"/>
        </a:defRPr>
      </a:lvl6pPr>
      <a:lvl7pPr marL="3571372" algn="l" defTabSz="1190457" rtl="0" eaLnBrk="1" latinLnBrk="0" hangingPunct="1">
        <a:defRPr sz="2343" kern="1200">
          <a:solidFill>
            <a:schemeClr val="tx1"/>
          </a:solidFill>
          <a:latin typeface="+mn-lt"/>
          <a:ea typeface="+mn-ea"/>
          <a:cs typeface="+mn-cs"/>
        </a:defRPr>
      </a:lvl7pPr>
      <a:lvl8pPr marL="4166601" algn="l" defTabSz="1190457" rtl="0" eaLnBrk="1" latinLnBrk="0" hangingPunct="1">
        <a:defRPr sz="2343" kern="1200">
          <a:solidFill>
            <a:schemeClr val="tx1"/>
          </a:solidFill>
          <a:latin typeface="+mn-lt"/>
          <a:ea typeface="+mn-ea"/>
          <a:cs typeface="+mn-cs"/>
        </a:defRPr>
      </a:lvl8pPr>
      <a:lvl9pPr marL="4761829" algn="l" defTabSz="1190457" rtl="0" eaLnBrk="1" latinLnBrk="0" hangingPunct="1">
        <a:defRPr sz="23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24200-2F52-4814-BDA6-8467622AA9BF}" type="slidenum">
              <a:rPr lang="pt-BR" smtClean="0"/>
              <a:pPr/>
              <a:t>1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1035495"/>
            <a:ext cx="121919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n w="0"/>
                <a:solidFill>
                  <a:srgbClr val="003D7D"/>
                </a:solidFill>
                <a:effectLst>
                  <a:reflection blurRad="6350" stA="60000" endA="900" endPos="58000" dir="5400000" sy="-100000" algn="bl" rotWithShape="0"/>
                </a:effectLst>
                <a:latin typeface="Calibri" panose="020F0502020204030204" pitchFamily="34" charset="0"/>
              </a:rPr>
              <a:t>Audiência Pública da Comissão de assuntos Econômicos do Senado Federal</a:t>
            </a:r>
          </a:p>
          <a:p>
            <a:pPr algn="ctr"/>
            <a:endParaRPr lang="pt-BR" sz="4000" dirty="0">
              <a:ln w="0"/>
              <a:solidFill>
                <a:srgbClr val="003D7D"/>
              </a:solidFill>
              <a:effectLst>
                <a:reflection blurRad="6350" stA="60000" endA="900" endPos="58000" dir="5400000" sy="-100000" algn="bl" rotWithShape="0"/>
              </a:effectLst>
              <a:latin typeface="Calibri" panose="020F0502020204030204" pitchFamily="34" charset="0"/>
            </a:endParaRPr>
          </a:p>
          <a:p>
            <a:pPr algn="ctr"/>
            <a:r>
              <a:rPr lang="pt-BR" sz="4000" dirty="0">
                <a:ln w="0"/>
                <a:solidFill>
                  <a:srgbClr val="003D7D"/>
                </a:solidFill>
                <a:effectLst>
                  <a:reflection blurRad="6350" stA="60000" endA="900" endPos="58000" dir="5400000" sy="-100000" algn="bl" rotWithShape="0"/>
                </a:effectLst>
                <a:latin typeface="Calibri" panose="020F0502020204030204" pitchFamily="34" charset="0"/>
              </a:rPr>
              <a:t>Micro e Pequenas Empresas</a:t>
            </a:r>
          </a:p>
          <a:p>
            <a:pPr algn="ctr"/>
            <a:endParaRPr lang="pt-BR" sz="4000" dirty="0">
              <a:ln w="0"/>
              <a:solidFill>
                <a:srgbClr val="003D7D"/>
              </a:solidFill>
              <a:effectLst>
                <a:reflection blurRad="6350" stA="60000" endA="900" endPos="58000" dir="5400000" sy="-100000" algn="bl" rotWithShape="0"/>
              </a:effectLst>
              <a:latin typeface="Calibri" panose="020F0502020204030204" pitchFamily="34" charset="0"/>
            </a:endParaRPr>
          </a:p>
          <a:p>
            <a:pPr algn="ctr"/>
            <a:endParaRPr lang="pt-BR" sz="4000" dirty="0">
              <a:ln w="0"/>
              <a:solidFill>
                <a:srgbClr val="003D7D"/>
              </a:solidFill>
              <a:effectLst>
                <a:reflection blurRad="6350" stA="60000" endA="900" endPos="58000" dir="5400000" sy="-100000" algn="bl" rotWithShape="0"/>
              </a:effectLst>
              <a:latin typeface="Calibri" panose="020F0502020204030204" pitchFamily="34" charset="0"/>
            </a:endParaRPr>
          </a:p>
          <a:p>
            <a:pPr algn="ctr"/>
            <a:r>
              <a:rPr lang="pt-BR" sz="4000" dirty="0">
                <a:ln w="0"/>
                <a:solidFill>
                  <a:srgbClr val="003D7D"/>
                </a:solidFill>
                <a:effectLst>
                  <a:reflection blurRad="6350" stA="60000" endA="900" endPos="58000" dir="5400000" sy="-100000" algn="bl" rotWithShape="0"/>
                </a:effectLst>
                <a:latin typeface="Calibri" panose="020F0502020204030204" pitchFamily="34" charset="0"/>
              </a:rPr>
              <a:t>25 de abril de 2017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123627" y="5618960"/>
            <a:ext cx="3822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ln w="0"/>
                <a:solidFill>
                  <a:srgbClr val="003D7D"/>
                </a:solidFill>
                <a:effectLst/>
                <a:latin typeface="Calibri" panose="020F0502020204030204" pitchFamily="34" charset="0"/>
              </a:rPr>
              <a:t>Sergio Gustavo da Costa</a:t>
            </a:r>
          </a:p>
        </p:txBody>
      </p:sp>
    </p:spTree>
    <p:extLst>
      <p:ext uri="{BB962C8B-B14F-4D97-AF65-F5344CB8AC3E}">
        <p14:creationId xmlns:p14="http://schemas.microsoft.com/office/powerpoint/2010/main" val="416948103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24200-2F52-4814-BDA6-8467622AA9BF}" type="slidenum">
              <a:rPr lang="pt-BR" smtClean="0"/>
              <a:pPr/>
              <a:t>10</a:t>
            </a:fld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88" y="327370"/>
            <a:ext cx="8309610" cy="6160770"/>
          </a:xfrm>
          <a:prstGeom prst="rect">
            <a:avLst/>
          </a:prstGeom>
        </p:spPr>
      </p:pic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562995"/>
              </p:ext>
            </p:extLst>
          </p:nvPr>
        </p:nvGraphicFramePr>
        <p:xfrm>
          <a:off x="1154105" y="6525568"/>
          <a:ext cx="2263140" cy="241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Imagem de Bitmap" r:id="rId5" imgW="2057400" imgH="219240" progId="Paint.Picture">
                  <p:embed/>
                </p:oleObj>
              </mc:Choice>
              <mc:Fallback>
                <p:oleObj name="Imagem de Bitmap" r:id="rId5" imgW="2057400" imgH="2192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4105" y="6525568"/>
                        <a:ext cx="2263140" cy="241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8782373" y="5659247"/>
            <a:ext cx="3409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0"/>
                <a:solidFill>
                  <a:srgbClr val="003D7D"/>
                </a:solidFill>
                <a:effectLst/>
                <a:latin typeface="Calibri" panose="020F0502020204030204" pitchFamily="34" charset="0"/>
              </a:rPr>
              <a:t>Alíquotas Médias</a:t>
            </a:r>
          </a:p>
        </p:txBody>
      </p:sp>
    </p:spTree>
    <p:extLst>
      <p:ext uri="{BB962C8B-B14F-4D97-AF65-F5344CB8AC3E}">
        <p14:creationId xmlns:p14="http://schemas.microsoft.com/office/powerpoint/2010/main" val="226570123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71864" y="693372"/>
            <a:ext cx="4866323" cy="4891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24200-2F52-4814-BDA6-8467622AA9BF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757275" y="2217372"/>
            <a:ext cx="58011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n w="0"/>
                <a:solidFill>
                  <a:srgbClr val="003D7D"/>
                </a:solidFill>
                <a:effectLst/>
                <a:latin typeface="Calibri" panose="020F0502020204030204" pitchFamily="34" charset="0"/>
              </a:rPr>
              <a:t>Micro e pequenas empresas e produtividade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60631805"/>
              </p:ext>
            </p:extLst>
          </p:nvPr>
        </p:nvGraphicFramePr>
        <p:xfrm>
          <a:off x="205273" y="696279"/>
          <a:ext cx="5032914" cy="4888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483818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24200-2F52-4814-BDA6-8467622AA9BF}" type="slidenum">
              <a:rPr lang="pt-BR" smtClean="0"/>
              <a:pPr/>
              <a:t>12</a:t>
            </a:fld>
            <a:endParaRPr lang="pt-BR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867611"/>
              </p:ext>
            </p:extLst>
          </p:nvPr>
        </p:nvGraphicFramePr>
        <p:xfrm>
          <a:off x="1455057" y="907570"/>
          <a:ext cx="9218429" cy="5398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Document" r:id="rId4" imgW="6174539" imgH="3604080" progId="Word.Document.12">
                  <p:embed/>
                </p:oleObj>
              </mc:Choice>
              <mc:Fallback>
                <p:oleObj name="Document" r:id="rId4" imgW="6174539" imgH="36040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55057" y="907570"/>
                        <a:ext cx="9218429" cy="5398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470407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24200-2F52-4814-BDA6-8467622AA9BF}" type="slidenum">
              <a:rPr lang="pt-BR" smtClean="0"/>
              <a:pPr/>
              <a:t>13</a:t>
            </a:fld>
            <a:endParaRPr lang="pt-BR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691657"/>
              </p:ext>
            </p:extLst>
          </p:nvPr>
        </p:nvGraphicFramePr>
        <p:xfrm>
          <a:off x="1287106" y="713972"/>
          <a:ext cx="9218429" cy="5591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Document" r:id="rId4" imgW="6145619" imgH="3727737" progId="Word.Document.12">
                  <p:embed/>
                </p:oleObj>
              </mc:Choice>
              <mc:Fallback>
                <p:oleObj name="Document" r:id="rId4" imgW="6145619" imgH="37277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7106" y="713972"/>
                        <a:ext cx="9218429" cy="5591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305112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24200-2F52-4814-BDA6-8467622AA9BF}" type="slidenum">
              <a:rPr lang="pt-BR" smtClean="0"/>
              <a:pPr/>
              <a:t>14</a:t>
            </a:fld>
            <a:endParaRPr lang="pt-BR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088545"/>
              </p:ext>
            </p:extLst>
          </p:nvPr>
        </p:nvGraphicFramePr>
        <p:xfrm>
          <a:off x="1249784" y="713972"/>
          <a:ext cx="9218429" cy="5591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Document" r:id="rId4" imgW="6174539" imgH="3732784" progId="Word.Document.12">
                  <p:embed/>
                </p:oleObj>
              </mc:Choice>
              <mc:Fallback>
                <p:oleObj name="Document" r:id="rId4" imgW="6174539" imgH="37327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9784" y="713972"/>
                        <a:ext cx="9218429" cy="5591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415536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24200-2F52-4814-BDA6-8467622AA9BF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64" y="693372"/>
            <a:ext cx="4866323" cy="489108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789359" y="1158593"/>
            <a:ext cx="58011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n w="0"/>
                <a:solidFill>
                  <a:srgbClr val="003D7D"/>
                </a:solidFill>
                <a:effectLst/>
                <a:latin typeface="Calibri" panose="020F0502020204030204" pitchFamily="34" charset="0"/>
              </a:rPr>
              <a:t>Seminário e  Caderno </a:t>
            </a:r>
          </a:p>
          <a:p>
            <a:pPr algn="ctr"/>
            <a:r>
              <a:rPr lang="pt-BR" sz="4000" dirty="0">
                <a:ln w="0"/>
                <a:solidFill>
                  <a:srgbClr val="003D7D"/>
                </a:solidFill>
                <a:effectLst/>
                <a:latin typeface="Calibri" panose="020F0502020204030204" pitchFamily="34" charset="0"/>
              </a:rPr>
              <a:t>FGV Projetos nos 10 Anos do Simples Nacional</a:t>
            </a:r>
          </a:p>
          <a:p>
            <a:pPr algn="ctr"/>
            <a:endParaRPr lang="pt-BR" sz="4000" dirty="0">
              <a:ln w="0"/>
              <a:solidFill>
                <a:srgbClr val="003D7D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pt-BR" sz="4000" dirty="0">
                <a:ln w="0"/>
                <a:solidFill>
                  <a:srgbClr val="003D7D"/>
                </a:solidFill>
                <a:effectLst/>
                <a:latin typeface="Calibri" panose="020F0502020204030204" pitchFamily="34" charset="0"/>
              </a:rPr>
              <a:t>Estatísticas Selecionadas </a:t>
            </a:r>
          </a:p>
        </p:txBody>
      </p:sp>
    </p:spTree>
    <p:extLst>
      <p:ext uri="{BB962C8B-B14F-4D97-AF65-F5344CB8AC3E}">
        <p14:creationId xmlns:p14="http://schemas.microsoft.com/office/powerpoint/2010/main" val="192634615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24200-2F52-4814-BDA6-8467622AA9BF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9337706" y="5609925"/>
            <a:ext cx="2614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0"/>
                <a:solidFill>
                  <a:srgbClr val="003D7D"/>
                </a:solidFill>
                <a:effectLst/>
                <a:latin typeface="Calibri" panose="020F0502020204030204" pitchFamily="34" charset="0"/>
              </a:rPr>
              <a:t>% no PIB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85" y="580735"/>
            <a:ext cx="8934450" cy="590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7207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24200-2F52-4814-BDA6-8467622AA9BF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9825328" y="5659247"/>
            <a:ext cx="1859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0"/>
                <a:solidFill>
                  <a:srgbClr val="003D7D"/>
                </a:solidFill>
                <a:effectLst/>
                <a:latin typeface="Calibri" panose="020F0502020204030204" pitchFamily="34" charset="0"/>
              </a:rPr>
              <a:t>Emprego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82" y="433097"/>
            <a:ext cx="8605838" cy="605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4825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24200-2F52-4814-BDA6-8467622AA9BF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9450579" y="5659247"/>
            <a:ext cx="2741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0"/>
                <a:solidFill>
                  <a:srgbClr val="003D7D"/>
                </a:solidFill>
                <a:effectLst/>
                <a:latin typeface="Calibri" panose="020F0502020204030204" pitchFamily="34" charset="0"/>
              </a:rPr>
              <a:t>Formalização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06" y="480722"/>
            <a:ext cx="8695373" cy="600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0816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24200-2F52-4814-BDA6-8467622AA9BF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9293817" y="5597692"/>
            <a:ext cx="289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0"/>
                <a:solidFill>
                  <a:srgbClr val="003D7D"/>
                </a:solidFill>
                <a:effectLst/>
                <a:latin typeface="Calibri" panose="020F0502020204030204" pitchFamily="34" charset="0"/>
              </a:rPr>
              <a:t>Arrecadação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4" y="107978"/>
            <a:ext cx="7961948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5326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24200-2F52-4814-BDA6-8467622AA9BF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9330612" y="5659247"/>
            <a:ext cx="2719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0"/>
                <a:solidFill>
                  <a:srgbClr val="003D7D"/>
                </a:solidFill>
                <a:effectLst/>
                <a:latin typeface="Calibri" panose="020F0502020204030204" pitchFamily="34" charset="0"/>
              </a:rPr>
              <a:t>Custo Brasil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571" y="282892"/>
            <a:ext cx="6203633" cy="657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1811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24200-2F52-4814-BDA6-8467622AA9BF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9376475" y="5659247"/>
            <a:ext cx="2707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0"/>
                <a:solidFill>
                  <a:srgbClr val="003D7D"/>
                </a:solidFill>
                <a:effectLst/>
                <a:latin typeface="Calibri" panose="020F0502020204030204" pitchFamily="34" charset="0"/>
              </a:rPr>
              <a:t>Custo Brasil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44" y="272859"/>
            <a:ext cx="9486900" cy="5386388"/>
          </a:xfrm>
          <a:prstGeom prst="rect">
            <a:avLst/>
          </a:prstGeom>
        </p:spPr>
      </p:pic>
      <p:graphicFrame>
        <p:nvGraphicFramePr>
          <p:cNvPr id="7" name="Objeto 6"/>
          <p:cNvGraphicFramePr>
            <a:graphicFrameLocks noChangeAspect="1"/>
          </p:cNvGraphicFramePr>
          <p:nvPr>
            <p:extLst/>
          </p:nvPr>
        </p:nvGraphicFramePr>
        <p:xfrm>
          <a:off x="647704" y="5817048"/>
          <a:ext cx="1900260" cy="27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Imagem de Bitmap" r:id="rId5" imgW="1266840" imgH="181080" progId="Paint.Picture">
                  <p:embed/>
                </p:oleObj>
              </mc:Choice>
              <mc:Fallback>
                <p:oleObj name="Imagem de Bitmap" r:id="rId5" imgW="1266840" imgH="181080" progId="Paint.Picture">
                  <p:embed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7704" y="5817048"/>
                        <a:ext cx="1900260" cy="27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556603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24200-2F52-4814-BDA6-8467622AA9BF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782373" y="5659247"/>
            <a:ext cx="3409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0"/>
                <a:solidFill>
                  <a:srgbClr val="003D7D"/>
                </a:solidFill>
                <a:effectLst/>
                <a:latin typeface="Calibri" panose="020F0502020204030204" pitchFamily="34" charset="0"/>
              </a:rPr>
              <a:t>Alíquotas Médias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95496" y="289751"/>
            <a:ext cx="10961905" cy="6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2036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Personalizada 1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008FD0"/>
      </a:accent1>
      <a:accent2>
        <a:srgbClr val="003E7E"/>
      </a:accent2>
      <a:accent3>
        <a:srgbClr val="262626"/>
      </a:accent3>
      <a:accent4>
        <a:srgbClr val="595959"/>
      </a:accent4>
      <a:accent5>
        <a:srgbClr val="7F7F7F"/>
      </a:accent5>
      <a:accent6>
        <a:srgbClr val="BFBFBF"/>
      </a:accent6>
      <a:hlink>
        <a:srgbClr val="008FD0"/>
      </a:hlink>
      <a:folHlink>
        <a:srgbClr val="0C0C0C"/>
      </a:folHlink>
    </a:clrScheme>
    <a:fontScheme name="FGV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7487</TotalTime>
  <Words>83</Words>
  <Application>Microsoft Office PowerPoint</Application>
  <PresentationFormat>Widescreen</PresentationFormat>
  <Paragraphs>47</Paragraphs>
  <Slides>14</Slides>
  <Notes>14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23" baseType="lpstr">
      <vt:lpstr>ＭＳ Ｐゴシック</vt:lpstr>
      <vt:lpstr>Arial</vt:lpstr>
      <vt:lpstr>Calibri</vt:lpstr>
      <vt:lpstr>Courier New</vt:lpstr>
      <vt:lpstr>Tahoma</vt:lpstr>
      <vt:lpstr>Wingdings</vt:lpstr>
      <vt:lpstr>Tema do Office</vt:lpstr>
      <vt:lpstr>Imagem de Bitmap</vt:lpstr>
      <vt:lpstr>Document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SOAP</dc:creator>
  <cp:lastModifiedBy>Joe</cp:lastModifiedBy>
  <cp:revision>497</cp:revision>
  <cp:lastPrinted>2016-12-14T21:29:52Z</cp:lastPrinted>
  <dcterms:modified xsi:type="dcterms:W3CDTF">2017-04-25T15:11:01Z</dcterms:modified>
</cp:coreProperties>
</file>