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500" r:id="rId2"/>
    <p:sldId id="582" r:id="rId3"/>
    <p:sldId id="669" r:id="rId4"/>
    <p:sldId id="583" r:id="rId5"/>
    <p:sldId id="584" r:id="rId6"/>
    <p:sldId id="671" r:id="rId7"/>
    <p:sldId id="673" r:id="rId8"/>
    <p:sldId id="674" r:id="rId9"/>
    <p:sldId id="676" r:id="rId10"/>
    <p:sldId id="677" r:id="rId11"/>
    <p:sldId id="504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72" autoAdjust="0"/>
    <p:restoredTop sz="94728"/>
  </p:normalViewPr>
  <p:slideViewPr>
    <p:cSldViewPr snapToGrid="0" snapToObjects="1">
      <p:cViewPr varScale="1">
        <p:scale>
          <a:sx n="115" d="100"/>
          <a:sy n="115" d="100"/>
        </p:scale>
        <p:origin x="2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1435CB-C80E-4D76-9A7A-C5A1CA3A4483}" type="doc">
      <dgm:prSet loTypeId="urn:microsoft.com/office/officeart/2008/layout/RadialCluster" loCatId="relationship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5B5F8EE2-8775-4B4D-958F-CF118B5461D5}">
      <dgm:prSet phldrT="[Texto]"/>
      <dgm:spPr/>
      <dgm:t>
        <a:bodyPr/>
        <a:lstStyle/>
        <a:p>
          <a:r>
            <a:rPr lang="pt-BR" b="1" dirty="0"/>
            <a:t>Pedagógica e acadêmica</a:t>
          </a:r>
        </a:p>
      </dgm:t>
    </dgm:pt>
    <dgm:pt modelId="{5BEED082-B76C-4CAF-A841-A18D7A160E96}" type="parTrans" cxnId="{9A981948-96DD-4FCC-A3BB-D4F53C93FA63}">
      <dgm:prSet/>
      <dgm:spPr/>
      <dgm:t>
        <a:bodyPr/>
        <a:lstStyle/>
        <a:p>
          <a:endParaRPr lang="pt-BR"/>
        </a:p>
      </dgm:t>
    </dgm:pt>
    <dgm:pt modelId="{E34A3D4F-4F72-44AA-AB25-05C26D9DE14E}" type="sibTrans" cxnId="{9A981948-96DD-4FCC-A3BB-D4F53C93FA63}">
      <dgm:prSet/>
      <dgm:spPr/>
      <dgm:t>
        <a:bodyPr/>
        <a:lstStyle/>
        <a:p>
          <a:endParaRPr lang="pt-BR"/>
        </a:p>
      </dgm:t>
    </dgm:pt>
    <dgm:pt modelId="{8E04D98D-03FB-46F1-9204-7989E0794FAB}">
      <dgm:prSet phldrT="[Texto]"/>
      <dgm:spPr/>
      <dgm:t>
        <a:bodyPr/>
        <a:lstStyle/>
        <a:p>
          <a:r>
            <a:rPr lang="pt-BR" b="1" dirty="0"/>
            <a:t>Financeira e patrimonial</a:t>
          </a:r>
        </a:p>
      </dgm:t>
    </dgm:pt>
    <dgm:pt modelId="{64ED5E1D-042A-4C63-8E29-E7165F875A20}" type="parTrans" cxnId="{8FC18E36-6408-4B1A-99DC-31496160792C}">
      <dgm:prSet/>
      <dgm:spPr/>
      <dgm:t>
        <a:bodyPr/>
        <a:lstStyle/>
        <a:p>
          <a:endParaRPr lang="pt-BR"/>
        </a:p>
      </dgm:t>
    </dgm:pt>
    <dgm:pt modelId="{6316B99F-1E26-4A81-A55F-34B57FE8076B}" type="sibTrans" cxnId="{8FC18E36-6408-4B1A-99DC-31496160792C}">
      <dgm:prSet/>
      <dgm:spPr/>
      <dgm:t>
        <a:bodyPr/>
        <a:lstStyle/>
        <a:p>
          <a:endParaRPr lang="pt-BR"/>
        </a:p>
      </dgm:t>
    </dgm:pt>
    <dgm:pt modelId="{A498485D-042F-405E-97B8-1661173B6C36}">
      <dgm:prSet phldrT="[Texto]"/>
      <dgm:spPr/>
      <dgm:t>
        <a:bodyPr/>
        <a:lstStyle/>
        <a:p>
          <a:r>
            <a:rPr lang="pt-BR" b="1" dirty="0"/>
            <a:t>Administrativa e de gestão de pessoas</a:t>
          </a:r>
        </a:p>
      </dgm:t>
    </dgm:pt>
    <dgm:pt modelId="{643919EB-3D8D-44B5-8515-C79E14FD2A8E}" type="parTrans" cxnId="{8337145D-CA91-48D1-BA09-D159073E2334}">
      <dgm:prSet/>
      <dgm:spPr/>
      <dgm:t>
        <a:bodyPr/>
        <a:lstStyle/>
        <a:p>
          <a:endParaRPr lang="pt-BR"/>
        </a:p>
      </dgm:t>
    </dgm:pt>
    <dgm:pt modelId="{93C0B89B-FBB0-4070-B8B6-F71120B540F4}" type="sibTrans" cxnId="{8337145D-CA91-48D1-BA09-D159073E2334}">
      <dgm:prSet/>
      <dgm:spPr/>
      <dgm:t>
        <a:bodyPr/>
        <a:lstStyle/>
        <a:p>
          <a:endParaRPr lang="pt-BR"/>
        </a:p>
      </dgm:t>
    </dgm:pt>
    <dgm:pt modelId="{3125ABDF-8B92-469C-8966-442545ADE438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Autonomia</a:t>
          </a:r>
        </a:p>
        <a:p>
          <a:pPr>
            <a:lnSpc>
              <a:spcPct val="100000"/>
            </a:lnSpc>
          </a:pPr>
          <a:r>
            <a: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responsável</a:t>
          </a:r>
        </a:p>
      </dgm:t>
    </dgm:pt>
    <dgm:pt modelId="{EF7665D0-FA0A-4CF2-8546-F85EB2851F11}" type="sibTrans" cxnId="{92F219E7-CEF4-4C61-A752-F581A8FCB3EE}">
      <dgm:prSet/>
      <dgm:spPr/>
      <dgm:t>
        <a:bodyPr/>
        <a:lstStyle/>
        <a:p>
          <a:endParaRPr lang="pt-BR"/>
        </a:p>
      </dgm:t>
    </dgm:pt>
    <dgm:pt modelId="{31B4A679-E927-4141-AC82-926BA33382BF}" type="parTrans" cxnId="{92F219E7-CEF4-4C61-A752-F581A8FCB3EE}">
      <dgm:prSet/>
      <dgm:spPr/>
      <dgm:t>
        <a:bodyPr/>
        <a:lstStyle/>
        <a:p>
          <a:endParaRPr lang="pt-BR"/>
        </a:p>
      </dgm:t>
    </dgm:pt>
    <dgm:pt modelId="{C2712088-294C-4E71-8218-9BF9A571EBA6}" type="pres">
      <dgm:prSet presAssocID="{661435CB-C80E-4D76-9A7A-C5A1CA3A448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A077E61F-5F0F-4AAE-86A7-C6EEB6CFAC22}" type="pres">
      <dgm:prSet presAssocID="{3125ABDF-8B92-469C-8966-442545ADE438}" presName="singleCycle" presStyleCnt="0"/>
      <dgm:spPr/>
    </dgm:pt>
    <dgm:pt modelId="{5260C203-3E07-49E2-AB1E-9DACCF80416F}" type="pres">
      <dgm:prSet presAssocID="{3125ABDF-8B92-469C-8966-442545ADE438}" presName="singleCenter" presStyleLbl="node1" presStyleIdx="0" presStyleCnt="4" custScaleX="222071" custScaleY="150734" custLinFactNeighborX="2397" custLinFactNeighborY="-5448">
        <dgm:presLayoutVars>
          <dgm:chMax val="7"/>
          <dgm:chPref val="7"/>
        </dgm:presLayoutVars>
      </dgm:prSet>
      <dgm:spPr/>
      <dgm:t>
        <a:bodyPr/>
        <a:lstStyle/>
        <a:p>
          <a:endParaRPr lang="pt-BR"/>
        </a:p>
      </dgm:t>
    </dgm:pt>
    <dgm:pt modelId="{7BC1B8A0-219F-4FE8-A32A-002014ADD726}" type="pres">
      <dgm:prSet presAssocID="{5BEED082-B76C-4CAF-A841-A18D7A160E96}" presName="Name56" presStyleLbl="parChTrans1D2" presStyleIdx="0" presStyleCnt="3"/>
      <dgm:spPr/>
      <dgm:t>
        <a:bodyPr/>
        <a:lstStyle/>
        <a:p>
          <a:endParaRPr lang="pt-BR"/>
        </a:p>
      </dgm:t>
    </dgm:pt>
    <dgm:pt modelId="{2E984D94-3E55-460D-9EB7-254368C5A3E1}" type="pres">
      <dgm:prSet presAssocID="{5B5F8EE2-8775-4B4D-958F-CF118B5461D5}" presName="text0" presStyleLbl="node1" presStyleIdx="1" presStyleCnt="4" custScaleX="215046" custScaleY="122831" custRadScaleRad="106710" custRadScaleInc="244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488AF2B-A6C9-4665-AB99-9BFA2CB4A1F3}" type="pres">
      <dgm:prSet presAssocID="{64ED5E1D-042A-4C63-8E29-E7165F875A20}" presName="Name56" presStyleLbl="parChTrans1D2" presStyleIdx="1" presStyleCnt="3"/>
      <dgm:spPr/>
      <dgm:t>
        <a:bodyPr/>
        <a:lstStyle/>
        <a:p>
          <a:endParaRPr lang="pt-BR"/>
        </a:p>
      </dgm:t>
    </dgm:pt>
    <dgm:pt modelId="{F0F7BFEB-5B09-46CE-97E5-2DDFF9633ED2}" type="pres">
      <dgm:prSet presAssocID="{8E04D98D-03FB-46F1-9204-7989E0794FAB}" presName="text0" presStyleLbl="node1" presStyleIdx="2" presStyleCnt="4" custScaleX="173950" custScaleY="168890" custRadScaleRad="147542" custRadScaleInc="-1735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5EA3757-3319-4C92-8198-F425CFE2D676}" type="pres">
      <dgm:prSet presAssocID="{643919EB-3D8D-44B5-8515-C79E14FD2A8E}" presName="Name56" presStyleLbl="parChTrans1D2" presStyleIdx="2" presStyleCnt="3"/>
      <dgm:spPr/>
      <dgm:t>
        <a:bodyPr/>
        <a:lstStyle/>
        <a:p>
          <a:endParaRPr lang="pt-BR"/>
        </a:p>
      </dgm:t>
    </dgm:pt>
    <dgm:pt modelId="{5BDA08F6-2B96-44E7-A0A8-2BC919DB7712}" type="pres">
      <dgm:prSet presAssocID="{A498485D-042F-405E-97B8-1661173B6C36}" presName="text0" presStyleLbl="node1" presStyleIdx="3" presStyleCnt="4" custScaleX="192287" custScaleY="187681" custRadScaleRad="152536" custRadScaleInc="1890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FC18E36-6408-4B1A-99DC-31496160792C}" srcId="{3125ABDF-8B92-469C-8966-442545ADE438}" destId="{8E04D98D-03FB-46F1-9204-7989E0794FAB}" srcOrd="1" destOrd="0" parTransId="{64ED5E1D-042A-4C63-8E29-E7165F875A20}" sibTransId="{6316B99F-1E26-4A81-A55F-34B57FE8076B}"/>
    <dgm:cxn modelId="{9A981948-96DD-4FCC-A3BB-D4F53C93FA63}" srcId="{3125ABDF-8B92-469C-8966-442545ADE438}" destId="{5B5F8EE2-8775-4B4D-958F-CF118B5461D5}" srcOrd="0" destOrd="0" parTransId="{5BEED082-B76C-4CAF-A841-A18D7A160E96}" sibTransId="{E34A3D4F-4F72-44AA-AB25-05C26D9DE14E}"/>
    <dgm:cxn modelId="{8E9DEC7E-3C26-4C16-938A-DA80B8335BA5}" type="presOf" srcId="{3125ABDF-8B92-469C-8966-442545ADE438}" destId="{5260C203-3E07-49E2-AB1E-9DACCF80416F}" srcOrd="0" destOrd="0" presId="urn:microsoft.com/office/officeart/2008/layout/RadialCluster"/>
    <dgm:cxn modelId="{534906DC-A410-424B-9D35-EE61975CB351}" type="presOf" srcId="{5BEED082-B76C-4CAF-A841-A18D7A160E96}" destId="{7BC1B8A0-219F-4FE8-A32A-002014ADD726}" srcOrd="0" destOrd="0" presId="urn:microsoft.com/office/officeart/2008/layout/RadialCluster"/>
    <dgm:cxn modelId="{F03057EC-C053-4D52-8589-0634C28EDBC2}" type="presOf" srcId="{643919EB-3D8D-44B5-8515-C79E14FD2A8E}" destId="{C5EA3757-3319-4C92-8198-F425CFE2D676}" srcOrd="0" destOrd="0" presId="urn:microsoft.com/office/officeart/2008/layout/RadialCluster"/>
    <dgm:cxn modelId="{73245BF1-2968-4E14-A114-105509EB104C}" type="presOf" srcId="{8E04D98D-03FB-46F1-9204-7989E0794FAB}" destId="{F0F7BFEB-5B09-46CE-97E5-2DDFF9633ED2}" srcOrd="0" destOrd="0" presId="urn:microsoft.com/office/officeart/2008/layout/RadialCluster"/>
    <dgm:cxn modelId="{A134B0C9-AF7B-4E67-BDBA-D81F6631F0C9}" type="presOf" srcId="{661435CB-C80E-4D76-9A7A-C5A1CA3A4483}" destId="{C2712088-294C-4E71-8218-9BF9A571EBA6}" srcOrd="0" destOrd="0" presId="urn:microsoft.com/office/officeart/2008/layout/RadialCluster"/>
    <dgm:cxn modelId="{1841E7C3-DD0C-4A9F-9675-06D0AA88F056}" type="presOf" srcId="{5B5F8EE2-8775-4B4D-958F-CF118B5461D5}" destId="{2E984D94-3E55-460D-9EB7-254368C5A3E1}" srcOrd="0" destOrd="0" presId="urn:microsoft.com/office/officeart/2008/layout/RadialCluster"/>
    <dgm:cxn modelId="{92F219E7-CEF4-4C61-A752-F581A8FCB3EE}" srcId="{661435CB-C80E-4D76-9A7A-C5A1CA3A4483}" destId="{3125ABDF-8B92-469C-8966-442545ADE438}" srcOrd="0" destOrd="0" parTransId="{31B4A679-E927-4141-AC82-926BA33382BF}" sibTransId="{EF7665D0-FA0A-4CF2-8546-F85EB2851F11}"/>
    <dgm:cxn modelId="{EB3B697A-FE9B-44B5-A958-0B4CE1E59784}" type="presOf" srcId="{64ED5E1D-042A-4C63-8E29-E7165F875A20}" destId="{2488AF2B-A6C9-4665-AB99-9BFA2CB4A1F3}" srcOrd="0" destOrd="0" presId="urn:microsoft.com/office/officeart/2008/layout/RadialCluster"/>
    <dgm:cxn modelId="{74344EDD-A428-4292-8180-CD8672002820}" type="presOf" srcId="{A498485D-042F-405E-97B8-1661173B6C36}" destId="{5BDA08F6-2B96-44E7-A0A8-2BC919DB7712}" srcOrd="0" destOrd="0" presId="urn:microsoft.com/office/officeart/2008/layout/RadialCluster"/>
    <dgm:cxn modelId="{8337145D-CA91-48D1-BA09-D159073E2334}" srcId="{3125ABDF-8B92-469C-8966-442545ADE438}" destId="{A498485D-042F-405E-97B8-1661173B6C36}" srcOrd="2" destOrd="0" parTransId="{643919EB-3D8D-44B5-8515-C79E14FD2A8E}" sibTransId="{93C0B89B-FBB0-4070-B8B6-F71120B540F4}"/>
    <dgm:cxn modelId="{95DA7F91-11CB-4EDA-9F0E-BCDD30045C52}" type="presParOf" srcId="{C2712088-294C-4E71-8218-9BF9A571EBA6}" destId="{A077E61F-5F0F-4AAE-86A7-C6EEB6CFAC22}" srcOrd="0" destOrd="0" presId="urn:microsoft.com/office/officeart/2008/layout/RadialCluster"/>
    <dgm:cxn modelId="{E7AAF37C-D154-4FCA-A7BF-36D5E6ED7A08}" type="presParOf" srcId="{A077E61F-5F0F-4AAE-86A7-C6EEB6CFAC22}" destId="{5260C203-3E07-49E2-AB1E-9DACCF80416F}" srcOrd="0" destOrd="0" presId="urn:microsoft.com/office/officeart/2008/layout/RadialCluster"/>
    <dgm:cxn modelId="{6F84A585-EF2C-4641-B309-9D44770771C5}" type="presParOf" srcId="{A077E61F-5F0F-4AAE-86A7-C6EEB6CFAC22}" destId="{7BC1B8A0-219F-4FE8-A32A-002014ADD726}" srcOrd="1" destOrd="0" presId="urn:microsoft.com/office/officeart/2008/layout/RadialCluster"/>
    <dgm:cxn modelId="{99A07874-9D6A-4BC5-9295-C9D418EE6BCF}" type="presParOf" srcId="{A077E61F-5F0F-4AAE-86A7-C6EEB6CFAC22}" destId="{2E984D94-3E55-460D-9EB7-254368C5A3E1}" srcOrd="2" destOrd="0" presId="urn:microsoft.com/office/officeart/2008/layout/RadialCluster"/>
    <dgm:cxn modelId="{F8CBCD9A-9C43-4C9E-A9E7-51889030D35E}" type="presParOf" srcId="{A077E61F-5F0F-4AAE-86A7-C6EEB6CFAC22}" destId="{2488AF2B-A6C9-4665-AB99-9BFA2CB4A1F3}" srcOrd="3" destOrd="0" presId="urn:microsoft.com/office/officeart/2008/layout/RadialCluster"/>
    <dgm:cxn modelId="{4D81B5E0-B18B-4F12-84AD-1A6D7F9F9004}" type="presParOf" srcId="{A077E61F-5F0F-4AAE-86A7-C6EEB6CFAC22}" destId="{F0F7BFEB-5B09-46CE-97E5-2DDFF9633ED2}" srcOrd="4" destOrd="0" presId="urn:microsoft.com/office/officeart/2008/layout/RadialCluster"/>
    <dgm:cxn modelId="{9FFC2F08-4A9E-4200-B3B1-53222E8264E3}" type="presParOf" srcId="{A077E61F-5F0F-4AAE-86A7-C6EEB6CFAC22}" destId="{C5EA3757-3319-4C92-8198-F425CFE2D676}" srcOrd="5" destOrd="0" presId="urn:microsoft.com/office/officeart/2008/layout/RadialCluster"/>
    <dgm:cxn modelId="{31405333-6F4B-43F0-929C-D295900007C1}" type="presParOf" srcId="{A077E61F-5F0F-4AAE-86A7-C6EEB6CFAC22}" destId="{5BDA08F6-2B96-44E7-A0A8-2BC919DB7712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8C7D8D-2060-465C-899B-9C7B94DE83DD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8AF5AC5F-BB78-43A3-8482-00A8D7F1D8A4}">
      <dgm:prSet phldrT="[Texto]"/>
      <dgm:spPr/>
      <dgm:t>
        <a:bodyPr/>
        <a:lstStyle/>
        <a:p>
          <a:r>
            <a: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Orçamento</a:t>
          </a:r>
        </a:p>
      </dgm:t>
    </dgm:pt>
    <dgm:pt modelId="{8E52B2FB-3016-4A2C-8203-89F38A26BB17}" type="parTrans" cxnId="{2A53BAB8-F187-41B8-B2BB-5162AB493398}">
      <dgm:prSet/>
      <dgm:spPr/>
      <dgm:t>
        <a:bodyPr/>
        <a:lstStyle/>
        <a:p>
          <a:endParaRPr lang="pt-BR"/>
        </a:p>
      </dgm:t>
    </dgm:pt>
    <dgm:pt modelId="{FF56AE41-DFCB-4173-B600-EAFDCC2B9429}" type="sibTrans" cxnId="{2A53BAB8-F187-41B8-B2BB-5162AB493398}">
      <dgm:prSet/>
      <dgm:spPr/>
      <dgm:t>
        <a:bodyPr/>
        <a:lstStyle/>
        <a:p>
          <a:endParaRPr lang="pt-BR"/>
        </a:p>
      </dgm:t>
    </dgm:pt>
    <dgm:pt modelId="{0BA9B9DB-34F0-47B6-BA94-79D412F8150D}">
      <dgm:prSet phldrT="[Texto]"/>
      <dgm:spPr/>
      <dgm:t>
        <a:bodyPr/>
        <a:lstStyle/>
        <a:p>
          <a:r>
            <a: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Gestão democrática</a:t>
          </a:r>
        </a:p>
      </dgm:t>
    </dgm:pt>
    <dgm:pt modelId="{EDB3CD84-9D6C-4049-95FA-7B7539CD2069}" type="parTrans" cxnId="{BD725B2A-2229-4B15-977E-4977FB809AF1}">
      <dgm:prSet/>
      <dgm:spPr/>
      <dgm:t>
        <a:bodyPr/>
        <a:lstStyle/>
        <a:p>
          <a:endParaRPr lang="pt-BR"/>
        </a:p>
      </dgm:t>
    </dgm:pt>
    <dgm:pt modelId="{AC6969DC-84F5-411B-A5B4-A30E25B704BF}" type="sibTrans" cxnId="{BD725B2A-2229-4B15-977E-4977FB809AF1}">
      <dgm:prSet/>
      <dgm:spPr/>
      <dgm:t>
        <a:bodyPr/>
        <a:lstStyle/>
        <a:p>
          <a:endParaRPr lang="pt-BR"/>
        </a:p>
      </dgm:t>
    </dgm:pt>
    <dgm:pt modelId="{8E82E737-C9D9-4678-80CD-025678692990}">
      <dgm:prSet phldrT="[Texto]"/>
      <dgm:spPr/>
      <dgm:t>
        <a:bodyPr/>
        <a:lstStyle/>
        <a:p>
          <a:r>
            <a: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Transparência</a:t>
          </a:r>
        </a:p>
      </dgm:t>
    </dgm:pt>
    <dgm:pt modelId="{29753FF2-43F5-466E-A3D6-F3C55FF15744}" type="parTrans" cxnId="{B7F6FFBF-15EC-444F-AE17-F8D3AB04FC1B}">
      <dgm:prSet/>
      <dgm:spPr/>
      <dgm:t>
        <a:bodyPr/>
        <a:lstStyle/>
        <a:p>
          <a:endParaRPr lang="pt-BR"/>
        </a:p>
      </dgm:t>
    </dgm:pt>
    <dgm:pt modelId="{6B346692-4FA2-407C-8E84-81A53C75B379}" type="sibTrans" cxnId="{B7F6FFBF-15EC-444F-AE17-F8D3AB04FC1B}">
      <dgm:prSet/>
      <dgm:spPr/>
      <dgm:t>
        <a:bodyPr/>
        <a:lstStyle/>
        <a:p>
          <a:endParaRPr lang="pt-BR"/>
        </a:p>
      </dgm:t>
    </dgm:pt>
    <dgm:pt modelId="{380D7193-D061-44A3-B461-9B77CF1727ED}">
      <dgm:prSet phldrT="[Texto]"/>
      <dgm:spPr/>
      <dgm:t>
        <a:bodyPr/>
        <a:lstStyle/>
        <a:p>
          <a:r>
            <a: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Participação da comunidade</a:t>
          </a:r>
        </a:p>
      </dgm:t>
    </dgm:pt>
    <dgm:pt modelId="{39B47CEE-5E3F-405B-85D1-629836CB6926}" type="parTrans" cxnId="{0F1CCC03-7096-4025-AB89-9DCAB339ADC7}">
      <dgm:prSet/>
      <dgm:spPr/>
      <dgm:t>
        <a:bodyPr/>
        <a:lstStyle/>
        <a:p>
          <a:endParaRPr lang="pt-BR"/>
        </a:p>
      </dgm:t>
    </dgm:pt>
    <dgm:pt modelId="{8C6FC81D-B09B-4F2F-882D-ECF3853D0F4E}" type="sibTrans" cxnId="{0F1CCC03-7096-4025-AB89-9DCAB339ADC7}">
      <dgm:prSet/>
      <dgm:spPr/>
      <dgm:t>
        <a:bodyPr/>
        <a:lstStyle/>
        <a:p>
          <a:endParaRPr lang="pt-BR"/>
        </a:p>
      </dgm:t>
    </dgm:pt>
    <dgm:pt modelId="{9D6C574F-D292-42E8-AA80-525EF1E6CDDE}">
      <dgm:prSet phldrT="[Texto]"/>
      <dgm:spPr/>
      <dgm:t>
        <a:bodyPr/>
        <a:lstStyle/>
        <a:p>
          <a:r>
            <a: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Vinculação com a sociedade</a:t>
          </a:r>
        </a:p>
      </dgm:t>
    </dgm:pt>
    <dgm:pt modelId="{D0F77804-03E7-466D-9A29-12D590D570C4}" type="parTrans" cxnId="{68F7865F-D243-44EC-A016-C7469BF5D004}">
      <dgm:prSet/>
      <dgm:spPr/>
      <dgm:t>
        <a:bodyPr/>
        <a:lstStyle/>
        <a:p>
          <a:endParaRPr lang="pt-BR"/>
        </a:p>
      </dgm:t>
    </dgm:pt>
    <dgm:pt modelId="{95C66651-2F68-4302-9DF4-D653CFF0DE8C}" type="sibTrans" cxnId="{68F7865F-D243-44EC-A016-C7469BF5D004}">
      <dgm:prSet/>
      <dgm:spPr/>
      <dgm:t>
        <a:bodyPr/>
        <a:lstStyle/>
        <a:p>
          <a:endParaRPr lang="pt-BR"/>
        </a:p>
      </dgm:t>
    </dgm:pt>
    <dgm:pt modelId="{DE259B15-797F-4CF2-99B4-1C580712F298}">
      <dgm:prSet phldrT="[Texto]"/>
      <dgm:spPr/>
      <dgm:t>
        <a:bodyPr/>
        <a:lstStyle/>
        <a:p>
          <a:r>
            <a: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Pluralidade</a:t>
          </a:r>
        </a:p>
      </dgm:t>
    </dgm:pt>
    <dgm:pt modelId="{A61A64D3-9C94-40DE-BE69-95973094C3DC}" type="sibTrans" cxnId="{0EC4D5B9-6CED-4CAF-8432-553D683F7BA6}">
      <dgm:prSet/>
      <dgm:spPr/>
      <dgm:t>
        <a:bodyPr/>
        <a:lstStyle/>
        <a:p>
          <a:endParaRPr lang="pt-BR"/>
        </a:p>
      </dgm:t>
    </dgm:pt>
    <dgm:pt modelId="{98A1BB0A-A614-4829-90A1-7937944F8DD8}" type="parTrans" cxnId="{0EC4D5B9-6CED-4CAF-8432-553D683F7BA6}">
      <dgm:prSet/>
      <dgm:spPr/>
      <dgm:t>
        <a:bodyPr/>
        <a:lstStyle/>
        <a:p>
          <a:endParaRPr lang="pt-BR"/>
        </a:p>
      </dgm:t>
    </dgm:pt>
    <dgm:pt modelId="{ABE8E197-6543-4942-AC60-7F4BE72FE30D}" type="pres">
      <dgm:prSet presAssocID="{F18C7D8D-2060-465C-899B-9C7B94DE83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69E099C-22E4-4C1E-995E-CE1D1BF0FCA5}" type="pres">
      <dgm:prSet presAssocID="{8AF5AC5F-BB78-43A3-8482-00A8D7F1D8A4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C5F83C-685C-4965-995D-9250378FF16B}" type="pres">
      <dgm:prSet presAssocID="{FF56AE41-DFCB-4173-B600-EAFDCC2B9429}" presName="spacer" presStyleCnt="0"/>
      <dgm:spPr/>
    </dgm:pt>
    <dgm:pt modelId="{AA884DB4-BCA6-431F-92E1-1BF158A98FD6}" type="pres">
      <dgm:prSet presAssocID="{0BA9B9DB-34F0-47B6-BA94-79D412F8150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0E44554-5D05-41E1-8DFA-4B207B25A322}" type="pres">
      <dgm:prSet presAssocID="{AC6969DC-84F5-411B-A5B4-A30E25B704BF}" presName="spacer" presStyleCnt="0"/>
      <dgm:spPr/>
    </dgm:pt>
    <dgm:pt modelId="{EA201166-5172-4DE7-898E-2B1E12C0A5FF}" type="pres">
      <dgm:prSet presAssocID="{8E82E737-C9D9-4678-80CD-02567869299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5F8C9DC-FA07-424D-8435-A2924B7D864F}" type="pres">
      <dgm:prSet presAssocID="{6B346692-4FA2-407C-8E84-81A53C75B379}" presName="spacer" presStyleCnt="0"/>
      <dgm:spPr/>
    </dgm:pt>
    <dgm:pt modelId="{35584AB2-CD78-4268-826F-58AE5F1D6F9D}" type="pres">
      <dgm:prSet presAssocID="{380D7193-D061-44A3-B461-9B77CF1727ED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65B75D-995A-4D2F-9327-8DF1B276A63D}" type="pres">
      <dgm:prSet presAssocID="{8C6FC81D-B09B-4F2F-882D-ECF3853D0F4E}" presName="spacer" presStyleCnt="0"/>
      <dgm:spPr/>
    </dgm:pt>
    <dgm:pt modelId="{DC1EF490-BC19-450D-B5BB-70E98ED13C70}" type="pres">
      <dgm:prSet presAssocID="{9D6C574F-D292-42E8-AA80-525EF1E6CDD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1AF2EE-4C8B-497B-9A17-C2C82C301BF8}" type="pres">
      <dgm:prSet presAssocID="{95C66651-2F68-4302-9DF4-D653CFF0DE8C}" presName="spacer" presStyleCnt="0"/>
      <dgm:spPr/>
    </dgm:pt>
    <dgm:pt modelId="{A8897524-30CC-4D7F-896B-57879E23F9A3}" type="pres">
      <dgm:prSet presAssocID="{DE259B15-797F-4CF2-99B4-1C580712F298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EC4D5B9-6CED-4CAF-8432-553D683F7BA6}" srcId="{F18C7D8D-2060-465C-899B-9C7B94DE83DD}" destId="{DE259B15-797F-4CF2-99B4-1C580712F298}" srcOrd="5" destOrd="0" parTransId="{98A1BB0A-A614-4829-90A1-7937944F8DD8}" sibTransId="{A61A64D3-9C94-40DE-BE69-95973094C3DC}"/>
    <dgm:cxn modelId="{8B07CFA6-D152-4EC5-AC1A-AE705A02E38C}" type="presOf" srcId="{9D6C574F-D292-42E8-AA80-525EF1E6CDDE}" destId="{DC1EF490-BC19-450D-B5BB-70E98ED13C70}" srcOrd="0" destOrd="0" presId="urn:microsoft.com/office/officeart/2005/8/layout/vList2"/>
    <dgm:cxn modelId="{F1A75566-84F1-4BFA-9704-1ADD1D00547F}" type="presOf" srcId="{8E82E737-C9D9-4678-80CD-025678692990}" destId="{EA201166-5172-4DE7-898E-2B1E12C0A5FF}" srcOrd="0" destOrd="0" presId="urn:microsoft.com/office/officeart/2005/8/layout/vList2"/>
    <dgm:cxn modelId="{EA2230A2-AE0F-4F8A-B1E8-882D694146D8}" type="presOf" srcId="{380D7193-D061-44A3-B461-9B77CF1727ED}" destId="{35584AB2-CD78-4268-826F-58AE5F1D6F9D}" srcOrd="0" destOrd="0" presId="urn:microsoft.com/office/officeart/2005/8/layout/vList2"/>
    <dgm:cxn modelId="{BD725B2A-2229-4B15-977E-4977FB809AF1}" srcId="{F18C7D8D-2060-465C-899B-9C7B94DE83DD}" destId="{0BA9B9DB-34F0-47B6-BA94-79D412F8150D}" srcOrd="1" destOrd="0" parTransId="{EDB3CD84-9D6C-4049-95FA-7B7539CD2069}" sibTransId="{AC6969DC-84F5-411B-A5B4-A30E25B704BF}"/>
    <dgm:cxn modelId="{78980951-8000-4C7A-83D3-7609492835F5}" type="presOf" srcId="{DE259B15-797F-4CF2-99B4-1C580712F298}" destId="{A8897524-30CC-4D7F-896B-57879E23F9A3}" srcOrd="0" destOrd="0" presId="urn:microsoft.com/office/officeart/2005/8/layout/vList2"/>
    <dgm:cxn modelId="{E58D2139-02B4-4D0B-B82C-EE5EE58EF54D}" type="presOf" srcId="{0BA9B9DB-34F0-47B6-BA94-79D412F8150D}" destId="{AA884DB4-BCA6-431F-92E1-1BF158A98FD6}" srcOrd="0" destOrd="0" presId="urn:microsoft.com/office/officeart/2005/8/layout/vList2"/>
    <dgm:cxn modelId="{0F1CCC03-7096-4025-AB89-9DCAB339ADC7}" srcId="{F18C7D8D-2060-465C-899B-9C7B94DE83DD}" destId="{380D7193-D061-44A3-B461-9B77CF1727ED}" srcOrd="3" destOrd="0" parTransId="{39B47CEE-5E3F-405B-85D1-629836CB6926}" sibTransId="{8C6FC81D-B09B-4F2F-882D-ECF3853D0F4E}"/>
    <dgm:cxn modelId="{B7F6FFBF-15EC-444F-AE17-F8D3AB04FC1B}" srcId="{F18C7D8D-2060-465C-899B-9C7B94DE83DD}" destId="{8E82E737-C9D9-4678-80CD-025678692990}" srcOrd="2" destOrd="0" parTransId="{29753FF2-43F5-466E-A3D6-F3C55FF15744}" sibTransId="{6B346692-4FA2-407C-8E84-81A53C75B379}"/>
    <dgm:cxn modelId="{2A53BAB8-F187-41B8-B2BB-5162AB493398}" srcId="{F18C7D8D-2060-465C-899B-9C7B94DE83DD}" destId="{8AF5AC5F-BB78-43A3-8482-00A8D7F1D8A4}" srcOrd="0" destOrd="0" parTransId="{8E52B2FB-3016-4A2C-8203-89F38A26BB17}" sibTransId="{FF56AE41-DFCB-4173-B600-EAFDCC2B9429}"/>
    <dgm:cxn modelId="{4F5EF24D-CF5A-4595-ACA2-1ABB2E068ECA}" type="presOf" srcId="{F18C7D8D-2060-465C-899B-9C7B94DE83DD}" destId="{ABE8E197-6543-4942-AC60-7F4BE72FE30D}" srcOrd="0" destOrd="0" presId="urn:microsoft.com/office/officeart/2005/8/layout/vList2"/>
    <dgm:cxn modelId="{68F7865F-D243-44EC-A016-C7469BF5D004}" srcId="{F18C7D8D-2060-465C-899B-9C7B94DE83DD}" destId="{9D6C574F-D292-42E8-AA80-525EF1E6CDDE}" srcOrd="4" destOrd="0" parTransId="{D0F77804-03E7-466D-9A29-12D590D570C4}" sibTransId="{95C66651-2F68-4302-9DF4-D653CFF0DE8C}"/>
    <dgm:cxn modelId="{E7171ACD-2E6A-4304-A177-D62DBA5784CE}" type="presOf" srcId="{8AF5AC5F-BB78-43A3-8482-00A8D7F1D8A4}" destId="{869E099C-22E4-4C1E-995E-CE1D1BF0FCA5}" srcOrd="0" destOrd="0" presId="urn:microsoft.com/office/officeart/2005/8/layout/vList2"/>
    <dgm:cxn modelId="{D40586F1-1166-4A66-B646-D539086FE0A9}" type="presParOf" srcId="{ABE8E197-6543-4942-AC60-7F4BE72FE30D}" destId="{869E099C-22E4-4C1E-995E-CE1D1BF0FCA5}" srcOrd="0" destOrd="0" presId="urn:microsoft.com/office/officeart/2005/8/layout/vList2"/>
    <dgm:cxn modelId="{D6B683F4-B3CC-454E-A70B-404C269B2F0F}" type="presParOf" srcId="{ABE8E197-6543-4942-AC60-7F4BE72FE30D}" destId="{B7C5F83C-685C-4965-995D-9250378FF16B}" srcOrd="1" destOrd="0" presId="urn:microsoft.com/office/officeart/2005/8/layout/vList2"/>
    <dgm:cxn modelId="{3AB01276-032A-4C53-BC2B-8E142981B7B8}" type="presParOf" srcId="{ABE8E197-6543-4942-AC60-7F4BE72FE30D}" destId="{AA884DB4-BCA6-431F-92E1-1BF158A98FD6}" srcOrd="2" destOrd="0" presId="urn:microsoft.com/office/officeart/2005/8/layout/vList2"/>
    <dgm:cxn modelId="{4F32A689-BFF5-4497-BCE9-0B253950A630}" type="presParOf" srcId="{ABE8E197-6543-4942-AC60-7F4BE72FE30D}" destId="{E0E44554-5D05-41E1-8DFA-4B207B25A322}" srcOrd="3" destOrd="0" presId="urn:microsoft.com/office/officeart/2005/8/layout/vList2"/>
    <dgm:cxn modelId="{A7E5D210-D119-4D26-AC1D-8FD81FEBE9E5}" type="presParOf" srcId="{ABE8E197-6543-4942-AC60-7F4BE72FE30D}" destId="{EA201166-5172-4DE7-898E-2B1E12C0A5FF}" srcOrd="4" destOrd="0" presId="urn:microsoft.com/office/officeart/2005/8/layout/vList2"/>
    <dgm:cxn modelId="{46561F95-A8D9-4D15-A65D-C8A7D169F924}" type="presParOf" srcId="{ABE8E197-6543-4942-AC60-7F4BE72FE30D}" destId="{55F8C9DC-FA07-424D-8435-A2924B7D864F}" srcOrd="5" destOrd="0" presId="urn:microsoft.com/office/officeart/2005/8/layout/vList2"/>
    <dgm:cxn modelId="{41702D0A-7073-45FE-BC04-0F2C055B8834}" type="presParOf" srcId="{ABE8E197-6543-4942-AC60-7F4BE72FE30D}" destId="{35584AB2-CD78-4268-826F-58AE5F1D6F9D}" srcOrd="6" destOrd="0" presId="urn:microsoft.com/office/officeart/2005/8/layout/vList2"/>
    <dgm:cxn modelId="{130527FB-D2E1-4B83-AC46-B68E2EAE7546}" type="presParOf" srcId="{ABE8E197-6543-4942-AC60-7F4BE72FE30D}" destId="{0165B75D-995A-4D2F-9327-8DF1B276A63D}" srcOrd="7" destOrd="0" presId="urn:microsoft.com/office/officeart/2005/8/layout/vList2"/>
    <dgm:cxn modelId="{6F55F893-B326-4D25-8B4F-050155373271}" type="presParOf" srcId="{ABE8E197-6543-4942-AC60-7F4BE72FE30D}" destId="{DC1EF490-BC19-450D-B5BB-70E98ED13C70}" srcOrd="8" destOrd="0" presId="urn:microsoft.com/office/officeart/2005/8/layout/vList2"/>
    <dgm:cxn modelId="{D60C531E-1309-4A8D-923B-8C0CF0A479E1}" type="presParOf" srcId="{ABE8E197-6543-4942-AC60-7F4BE72FE30D}" destId="{001AF2EE-4C8B-497B-9A17-C2C82C301BF8}" srcOrd="9" destOrd="0" presId="urn:microsoft.com/office/officeart/2005/8/layout/vList2"/>
    <dgm:cxn modelId="{CD333D95-4947-4C9C-81A6-4A93D58694D7}" type="presParOf" srcId="{ABE8E197-6543-4942-AC60-7F4BE72FE30D}" destId="{A8897524-30CC-4D7F-896B-57879E23F9A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2DE35-7318-E540-9034-A04B3429C71C}" type="datetimeFigureOut">
              <a:rPr lang="x-none" smtClean="0"/>
              <a:t>20/03/2024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CD156-8DF1-A44C-BF25-B3C2F1533C90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156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37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990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6666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984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931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0E8C-7A7D-C746-ACDB-F4C6368CC00D}" type="datetimeFigureOut">
              <a:rPr lang="x-none" smtClean="0"/>
              <a:t>20/03/2024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36AC-DFA7-3D42-AD8A-E39C3F249BDD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585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0E8C-7A7D-C746-ACDB-F4C6368CC00D}" type="datetimeFigureOut">
              <a:rPr lang="x-none" smtClean="0"/>
              <a:t>20/03/2024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36AC-DFA7-3D42-AD8A-E39C3F249BDD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586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0E8C-7A7D-C746-ACDB-F4C6368CC00D}" type="datetimeFigureOut">
              <a:rPr lang="x-none" smtClean="0"/>
              <a:t>20/03/2024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36AC-DFA7-3D42-AD8A-E39C3F249BDD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455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0E8C-7A7D-C746-ACDB-F4C6368CC00D}" type="datetimeFigureOut">
              <a:rPr lang="x-none" smtClean="0"/>
              <a:t>20/03/2024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36AC-DFA7-3D42-AD8A-E39C3F249BDD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7466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0E8C-7A7D-C746-ACDB-F4C6368CC00D}" type="datetimeFigureOut">
              <a:rPr lang="x-none" smtClean="0"/>
              <a:t>20/03/2024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36AC-DFA7-3D42-AD8A-E39C3F249BDD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899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0E8C-7A7D-C746-ACDB-F4C6368CC00D}" type="datetimeFigureOut">
              <a:rPr lang="x-none" smtClean="0"/>
              <a:t>20/03/2024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36AC-DFA7-3D42-AD8A-E39C3F249BDD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07894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0E8C-7A7D-C746-ACDB-F4C6368CC00D}" type="datetimeFigureOut">
              <a:rPr lang="x-none" smtClean="0"/>
              <a:t>20/03/2024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36AC-DFA7-3D42-AD8A-E39C3F249BDD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3123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0E8C-7A7D-C746-ACDB-F4C6368CC00D}" type="datetimeFigureOut">
              <a:rPr lang="x-none" smtClean="0"/>
              <a:t>20/03/2024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36AC-DFA7-3D42-AD8A-E39C3F249BDD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5216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0E8C-7A7D-C746-ACDB-F4C6368CC00D}" type="datetimeFigureOut">
              <a:rPr lang="x-none" smtClean="0"/>
              <a:t>20/03/2024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36AC-DFA7-3D42-AD8A-E39C3F249BDD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54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0E8C-7A7D-C746-ACDB-F4C6368CC00D}" type="datetimeFigureOut">
              <a:rPr lang="x-none" smtClean="0"/>
              <a:t>20/03/2024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36AC-DFA7-3D42-AD8A-E39C3F249BDD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2834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0E8C-7A7D-C746-ACDB-F4C6368CC00D}" type="datetimeFigureOut">
              <a:rPr lang="x-none" smtClean="0"/>
              <a:t>20/03/2024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336AC-DFA7-3D42-AD8A-E39C3F249BDD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123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60E8C-7A7D-C746-ACDB-F4C6368CC00D}" type="datetimeFigureOut">
              <a:rPr lang="x-none" smtClean="0"/>
              <a:t>20/03/2024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336AC-DFA7-3D42-AD8A-E39C3F249BDD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051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856343-842C-BF93-7A23-C15E3EC36EC4}"/>
              </a:ext>
            </a:extLst>
          </p:cNvPr>
          <p:cNvSpPr txBox="1"/>
          <p:nvPr/>
        </p:nvSpPr>
        <p:spPr>
          <a:xfrm>
            <a:off x="224063" y="3668024"/>
            <a:ext cx="35641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000" b="1" dirty="0">
                <a:solidFill>
                  <a:srgbClr val="002060"/>
                </a:solidFill>
              </a:rPr>
              <a:t>Alexandre Brasil</a:t>
            </a:r>
            <a:endParaRPr lang="x-none" sz="2000" b="1" dirty="0">
              <a:solidFill>
                <a:srgbClr val="002060"/>
              </a:solidFill>
            </a:endParaRPr>
          </a:p>
          <a:p>
            <a:pPr algn="r"/>
            <a:r>
              <a:rPr lang="pt-BR" sz="2000" dirty="0">
                <a:solidFill>
                  <a:srgbClr val="002060"/>
                </a:solidFill>
              </a:rPr>
              <a:t>Secretário de Educação Superior</a:t>
            </a:r>
          </a:p>
          <a:p>
            <a:pPr algn="r"/>
            <a:r>
              <a:rPr lang="pt-BR" sz="2000" dirty="0">
                <a:solidFill>
                  <a:srgbClr val="002060"/>
                </a:solidFill>
              </a:rPr>
              <a:t>Gabsesu@mec.gov.br</a:t>
            </a:r>
          </a:p>
        </p:txBody>
      </p:sp>
      <p:sp>
        <p:nvSpPr>
          <p:cNvPr id="2" name="Google Shape;113;p3">
            <a:extLst>
              <a:ext uri="{FF2B5EF4-FFF2-40B4-BE49-F238E27FC236}">
                <a16:creationId xmlns:a16="http://schemas.microsoft.com/office/drawing/2014/main" xmlns="" id="{E845CC3E-0E2C-7152-72EA-D68FDE773235}"/>
              </a:ext>
            </a:extLst>
          </p:cNvPr>
          <p:cNvSpPr txBox="1"/>
          <p:nvPr/>
        </p:nvSpPr>
        <p:spPr>
          <a:xfrm>
            <a:off x="224063" y="826577"/>
            <a:ext cx="3872449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000" dirty="0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Autonomia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000" b="0" i="0" u="none" strike="noStrike" cap="none" dirty="0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Universitária</a:t>
            </a:r>
          </a:p>
        </p:txBody>
      </p:sp>
    </p:spTree>
    <p:extLst>
      <p:ext uri="{BB962C8B-B14F-4D97-AF65-F5344CB8AC3E}">
        <p14:creationId xmlns:p14="http://schemas.microsoft.com/office/powerpoint/2010/main" val="3026674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CF4391C-808D-5B9D-41A5-430AFC93F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1"/>
          <a:stretch/>
        </p:blipFill>
        <p:spPr>
          <a:xfrm>
            <a:off x="52274" y="10"/>
            <a:ext cx="9143980" cy="51434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432D73-5C38-474F-AF96-A3228731BF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C5D85A4-5F82-E351-B343-27CF893A4A8B}"/>
              </a:ext>
            </a:extLst>
          </p:cNvPr>
          <p:cNvSpPr txBox="1"/>
          <p:nvPr/>
        </p:nvSpPr>
        <p:spPr>
          <a:xfrm>
            <a:off x="209005" y="112756"/>
            <a:ext cx="401465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80"/>
                </a:highlight>
                <a:latin typeface="Merriweather" panose="00000500000000000000" pitchFamily="2" charset="0"/>
              </a:rPr>
              <a:t>A educação superior a construir deve exercer sua vocação cultural e ética com a mais plena autonomia e liberdade, contribuindo para gerar definições políticas e práticas que influam nas necessárias e almejadas mudanças das nossas comunidades. A educação superior deve ser a instituição emblemática da consciência crítica nacional da nossa América Latina e do Caribe </a:t>
            </a:r>
            <a:r>
              <a:rPr lang="pt-BR" sz="1500" dirty="0">
                <a:solidFill>
                  <a:schemeClr val="bg1"/>
                </a:solidFill>
                <a:highlight>
                  <a:srgbClr val="808080"/>
                </a:highlight>
                <a:latin typeface="Merriweather" panose="00000500000000000000" pitchFamily="2" charset="0"/>
              </a:rPr>
              <a:t>Declaração da III CRES – 2018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235A9F40-15D2-E4B6-1842-209488653419}"/>
              </a:ext>
            </a:extLst>
          </p:cNvPr>
          <p:cNvSpPr txBox="1"/>
          <p:nvPr/>
        </p:nvSpPr>
        <p:spPr>
          <a:xfrm>
            <a:off x="20" y="4793915"/>
            <a:ext cx="4659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solidFill>
                  <a:srgbClr val="EBEBEB"/>
                </a:solidFill>
                <a:effectLst/>
                <a:latin typeface="Merriweather" panose="020F0502020204030204" pitchFamily="2" charset="0"/>
              </a:rPr>
              <a:t>Foto Raphael </a:t>
            </a:r>
            <a:r>
              <a:rPr lang="pt-BR" sz="1200" b="0" i="0" dirty="0" err="1">
                <a:solidFill>
                  <a:srgbClr val="EBEBEB"/>
                </a:solidFill>
                <a:effectLst/>
                <a:latin typeface="Merriweather" panose="020F0502020204030204" pitchFamily="2" charset="0"/>
              </a:rPr>
              <a:t>Pizzino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444098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509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ntendo Logotipo&#10;&#10;Descrição gerada automaticamente">
            <a:extLst>
              <a:ext uri="{FF2B5EF4-FFF2-40B4-BE49-F238E27FC236}">
                <a16:creationId xmlns:a16="http://schemas.microsoft.com/office/drawing/2014/main" xmlns="" id="{F72CE4DA-AE88-19C0-B13A-3EAE0219C4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28104" r="5467" b="29963"/>
          <a:stretch/>
        </p:blipFill>
        <p:spPr>
          <a:xfrm>
            <a:off x="5876394" y="3904777"/>
            <a:ext cx="2980541" cy="80018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F7EF315-D92B-2503-AC9C-2EE8C9B00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-1" r="41010" b="22333"/>
          <a:stretch/>
        </p:blipFill>
        <p:spPr bwMode="auto">
          <a:xfrm>
            <a:off x="600364" y="964911"/>
            <a:ext cx="3971636" cy="284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pacio Enlaces">
            <a:extLst>
              <a:ext uri="{FF2B5EF4-FFF2-40B4-BE49-F238E27FC236}">
                <a16:creationId xmlns:a16="http://schemas.microsoft.com/office/drawing/2014/main" xmlns="" id="{549FAD34-AAF1-FACF-DD9C-E796BEEA1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847" y="535131"/>
            <a:ext cx="2737640" cy="13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20;p4">
            <a:extLst>
              <a:ext uri="{FF2B5EF4-FFF2-40B4-BE49-F238E27FC236}">
                <a16:creationId xmlns:a16="http://schemas.microsoft.com/office/drawing/2014/main" xmlns="" id="{2CA8F8FB-7962-F19F-FB13-5737C2970ADA}"/>
              </a:ext>
            </a:extLst>
          </p:cNvPr>
          <p:cNvSpPr txBox="1"/>
          <p:nvPr/>
        </p:nvSpPr>
        <p:spPr>
          <a:xfrm>
            <a:off x="-57149" y="3904777"/>
            <a:ext cx="6025242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b="0" i="0" u="none" strike="noStrike" cap="none" dirty="0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Conferência Regional de Educação Superior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b="0" i="0" u="none" strike="noStrike" cap="none" dirty="0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13 a 15 de março de 2024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dirty="0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Brasília - DF</a:t>
            </a:r>
            <a:endParaRPr b="0" i="0" u="none" strike="noStrike" cap="none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1030" name="Picture 6" descr="Educación Superior y Sociedad">
            <a:extLst>
              <a:ext uri="{FF2B5EF4-FFF2-40B4-BE49-F238E27FC236}">
                <a16:creationId xmlns:a16="http://schemas.microsoft.com/office/drawing/2014/main" xmlns="" id="{2919ACB2-53F4-9A4E-FF20-C343C1D79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847" y="2121207"/>
            <a:ext cx="2737640" cy="130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02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a da CRES+5 cita pleno acesso à educação superior — CAPES">
            <a:extLst>
              <a:ext uri="{FF2B5EF4-FFF2-40B4-BE49-F238E27FC236}">
                <a16:creationId xmlns:a16="http://schemas.microsoft.com/office/drawing/2014/main" xmlns="" id="{E05CB4F2-6F92-8F0D-48B6-157E4EF08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4" b="-4"/>
          <a:stretch/>
        </p:blipFill>
        <p:spPr bwMode="auto">
          <a:xfrm>
            <a:off x="5845889" y="2629584"/>
            <a:ext cx="3298111" cy="2513916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uditório com pessoas sentadas&#10;&#10;Descrição gerada automaticamente">
            <a:extLst>
              <a:ext uri="{FF2B5EF4-FFF2-40B4-BE49-F238E27FC236}">
                <a16:creationId xmlns:a16="http://schemas.microsoft.com/office/drawing/2014/main" xmlns="" id="{A0986149-8775-15BF-AD73-A03160A55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/>
          <a:stretch/>
        </p:blipFill>
        <p:spPr bwMode="auto">
          <a:xfrm>
            <a:off x="20" y="10"/>
            <a:ext cx="6865999" cy="5147603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PES compõe abertura da reunião de acompanhamento da CRES+5 — CAPES">
            <a:extLst>
              <a:ext uri="{FF2B5EF4-FFF2-40B4-BE49-F238E27FC236}">
                <a16:creationId xmlns:a16="http://schemas.microsoft.com/office/drawing/2014/main" xmlns="" id="{718CDDCC-8225-D32F-EB88-CDF6A9696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" r="3" b="9368"/>
          <a:stretch/>
        </p:blipFill>
        <p:spPr bwMode="auto">
          <a:xfrm>
            <a:off x="4626141" y="10"/>
            <a:ext cx="4517859" cy="2509793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330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ntendo Logotipo&#10;&#10;Descrição gerada automaticamente">
            <a:extLst>
              <a:ext uri="{FF2B5EF4-FFF2-40B4-BE49-F238E27FC236}">
                <a16:creationId xmlns:a16="http://schemas.microsoft.com/office/drawing/2014/main" xmlns="" id="{F72CE4DA-AE88-19C0-B13A-3EAE0219C4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28104" r="5467" b="29963"/>
          <a:stretch/>
        </p:blipFill>
        <p:spPr>
          <a:xfrm>
            <a:off x="7189037" y="4177894"/>
            <a:ext cx="1870317" cy="50212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1530BDC-3DFB-8B2B-E599-5A3C2F1F5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55" y="8164"/>
            <a:ext cx="3525993" cy="5143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A5BA380-46FD-07B3-0BF1-D2A266C86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520" y="140822"/>
            <a:ext cx="5050659" cy="15428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FFBA6FA-DFDD-4656-64D8-01AB8E4D6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017" y="1626998"/>
            <a:ext cx="5266064" cy="132012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E8A228AE-2330-AF4A-1E5F-C6AB30B68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926" y="2968585"/>
            <a:ext cx="5511107" cy="12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7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ntendo Logotipo&#10;&#10;Descrição gerada automaticamente">
            <a:extLst>
              <a:ext uri="{FF2B5EF4-FFF2-40B4-BE49-F238E27FC236}">
                <a16:creationId xmlns:a16="http://schemas.microsoft.com/office/drawing/2014/main" xmlns="" id="{F72CE4DA-AE88-19C0-B13A-3EAE0219C4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28104" r="5467" b="29963"/>
          <a:stretch/>
        </p:blipFill>
        <p:spPr>
          <a:xfrm>
            <a:off x="7189037" y="4177894"/>
            <a:ext cx="1870317" cy="50212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1530BDC-3DFB-8B2B-E599-5A3C2F1F5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55" y="0"/>
            <a:ext cx="3525993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0330AB3-F476-FF20-1E9D-312D2DC82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153" y="695594"/>
            <a:ext cx="5997488" cy="11245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741E90AE-6D4B-9C8C-F9DB-E3CD4C1B1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801" y="2569025"/>
            <a:ext cx="5602913" cy="123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40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andando ao lado de trem&#10;&#10;Descrição gerada automaticamente com confiança baixa">
            <a:extLst>
              <a:ext uri="{FF2B5EF4-FFF2-40B4-BE49-F238E27FC236}">
                <a16:creationId xmlns:a16="http://schemas.microsoft.com/office/drawing/2014/main" xmlns="" id="{047A119B-A92E-EA06-898D-CB1CDAC21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3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B432D73-5C38-474F-AF96-A3228731BF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98FEB80E-866C-F2CA-D94B-BBC10634DF2C}"/>
              </a:ext>
            </a:extLst>
          </p:cNvPr>
          <p:cNvSpPr txBox="1"/>
          <p:nvPr/>
        </p:nvSpPr>
        <p:spPr>
          <a:xfrm>
            <a:off x="20" y="4793915"/>
            <a:ext cx="4659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solidFill>
                  <a:srgbClr val="EBEBEB"/>
                </a:solidFill>
                <a:effectLst/>
                <a:latin typeface="Merriweather" panose="020F0502020204030204" pitchFamily="2" charset="0"/>
              </a:rPr>
              <a:t>Foto Raphael </a:t>
            </a:r>
            <a:r>
              <a:rPr lang="pt-BR" sz="1200" b="0" i="0" dirty="0" err="1">
                <a:solidFill>
                  <a:srgbClr val="EBEBEB"/>
                </a:solidFill>
                <a:effectLst/>
                <a:latin typeface="Merriweather" panose="020F0502020204030204" pitchFamily="2" charset="0"/>
              </a:rPr>
              <a:t>Pizzino</a:t>
            </a:r>
            <a:endParaRPr lang="pt-BR" sz="1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CDF13B7-DAC3-3609-912D-8EB8C12248FE}"/>
              </a:ext>
            </a:extLst>
          </p:cNvPr>
          <p:cNvSpPr txBox="1"/>
          <p:nvPr/>
        </p:nvSpPr>
        <p:spPr>
          <a:xfrm>
            <a:off x="693965" y="548827"/>
            <a:ext cx="53394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80"/>
                </a:highlight>
                <a:latin typeface="Merriweather" panose="00000500000000000000" pitchFamily="2" charset="0"/>
              </a:rPr>
              <a:t>Autonomia</a:t>
            </a:r>
            <a:endParaRPr lang="pt-BR" sz="6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8080"/>
              </a:highlight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BC2A2DAC-46FE-6242-3635-6CCBEE3FD2AE}"/>
              </a:ext>
            </a:extLst>
          </p:cNvPr>
          <p:cNvSpPr txBox="1"/>
          <p:nvPr/>
        </p:nvSpPr>
        <p:spPr>
          <a:xfrm>
            <a:off x="274865" y="2018965"/>
            <a:ext cx="53394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80"/>
                </a:highlight>
                <a:latin typeface="Merriweather" panose="00000500000000000000" pitchFamily="2" charset="0"/>
              </a:rPr>
              <a:t>c</a:t>
            </a:r>
            <a:r>
              <a:rPr lang="pt-BR" sz="30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80"/>
                </a:highlight>
                <a:latin typeface="Merriweather" panose="00000500000000000000" pitchFamily="2" charset="0"/>
              </a:rPr>
              <a:t>onceito </a:t>
            </a:r>
            <a:r>
              <a:rPr lang="pt-BR" sz="3000" b="0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80"/>
                </a:highlight>
                <a:latin typeface="Merriweather" panose="00000500000000000000" pitchFamily="2" charset="0"/>
              </a:rPr>
              <a:t>nucleador</a:t>
            </a:r>
            <a:endParaRPr lang="pt-BR" sz="3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8080"/>
              </a:highlight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580BD1D1-2119-1E72-2399-B40E7075158E}"/>
              </a:ext>
            </a:extLst>
          </p:cNvPr>
          <p:cNvSpPr txBox="1"/>
          <p:nvPr/>
        </p:nvSpPr>
        <p:spPr>
          <a:xfrm>
            <a:off x="1668238" y="2799997"/>
            <a:ext cx="53394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80"/>
                </a:highlight>
                <a:latin typeface="Merriweather" panose="00000500000000000000" pitchFamily="2" charset="0"/>
              </a:rPr>
              <a:t>e</a:t>
            </a:r>
            <a:r>
              <a:rPr lang="pt-BR" sz="30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80"/>
                </a:highlight>
                <a:latin typeface="Merriweather" panose="00000500000000000000" pitchFamily="2" charset="0"/>
              </a:rPr>
              <a:t>ixo transversal</a:t>
            </a:r>
            <a:endParaRPr lang="pt-BR" sz="3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8080"/>
              </a:highlight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6EEE7C8A-4FA4-B4BB-EB09-1719DA5D5D20}"/>
              </a:ext>
            </a:extLst>
          </p:cNvPr>
          <p:cNvSpPr txBox="1"/>
          <p:nvPr/>
        </p:nvSpPr>
        <p:spPr>
          <a:xfrm>
            <a:off x="274865" y="3594067"/>
            <a:ext cx="53394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0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80"/>
                </a:highlight>
                <a:latin typeface="Merriweather" panose="00000500000000000000" pitchFamily="2" charset="0"/>
              </a:rPr>
              <a:t>p</a:t>
            </a:r>
            <a:r>
              <a:rPr lang="pt-BR" sz="30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80"/>
                </a:highlight>
                <a:latin typeface="Merriweather" panose="00000500000000000000" pitchFamily="2" charset="0"/>
              </a:rPr>
              <a:t>rocesso inacabado</a:t>
            </a:r>
            <a:endParaRPr lang="pt-BR" sz="30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09013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F0D4B07-0E24-0C1D-9104-0F5AD59C0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F4F5A51-143A-3C0E-10EA-2D7E3F48BD11}"/>
              </a:ext>
            </a:extLst>
          </p:cNvPr>
          <p:cNvSpPr txBox="1"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0CDF13B7-DAC3-3609-912D-8EB8C12248FE}"/>
              </a:ext>
            </a:extLst>
          </p:cNvPr>
          <p:cNvSpPr txBox="1"/>
          <p:nvPr/>
        </p:nvSpPr>
        <p:spPr>
          <a:xfrm>
            <a:off x="1902279" y="3349177"/>
            <a:ext cx="53394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accent4">
                    <a:lumMod val="60000"/>
                    <a:lumOff val="40000"/>
                  </a:schemeClr>
                </a:solidFill>
                <a:highlight>
                  <a:srgbClr val="808080"/>
                </a:highlight>
                <a:latin typeface="Merriweather" panose="00000500000000000000" pitchFamily="2" charset="0"/>
              </a:rPr>
              <a:t>Fundamental para que a Universidade cumpra sua função social como instituição produtora de conhecimento e como local de crítica produtiva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EC2FCA4A-88B1-A5B2-350F-A8C1C410F7AB}"/>
              </a:ext>
            </a:extLst>
          </p:cNvPr>
          <p:cNvSpPr txBox="1"/>
          <p:nvPr/>
        </p:nvSpPr>
        <p:spPr>
          <a:xfrm>
            <a:off x="20" y="4793915"/>
            <a:ext cx="4659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solidFill>
                  <a:srgbClr val="EBEBEB"/>
                </a:solidFill>
                <a:effectLst/>
                <a:latin typeface="Merriweather" panose="020F0502020204030204" pitchFamily="2" charset="0"/>
              </a:rPr>
              <a:t>Foto Raphael </a:t>
            </a:r>
            <a:r>
              <a:rPr lang="pt-BR" sz="1200" b="0" i="0" dirty="0" err="1">
                <a:solidFill>
                  <a:srgbClr val="EBEBEB"/>
                </a:solidFill>
                <a:effectLst/>
                <a:latin typeface="Merriweather" panose="020F0502020204030204" pitchFamily="2" charset="0"/>
              </a:rPr>
              <a:t>Pizzino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437858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1945B7B-532C-89D8-5C9F-3B2D0604F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432D73-5C38-474F-AF96-A3228731BF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72302DD8-ABFA-C696-1D03-BDB4B8BFC0F6}"/>
              </a:ext>
            </a:extLst>
          </p:cNvPr>
          <p:cNvSpPr txBox="1"/>
          <p:nvPr/>
        </p:nvSpPr>
        <p:spPr>
          <a:xfrm>
            <a:off x="20" y="4793915"/>
            <a:ext cx="4659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solidFill>
                  <a:srgbClr val="EBEBEB"/>
                </a:solidFill>
                <a:effectLst/>
                <a:latin typeface="Merriweather" panose="020F0502020204030204" pitchFamily="2" charset="0"/>
              </a:rPr>
              <a:t>Foto Moisés Pimentel</a:t>
            </a:r>
            <a:endParaRPr lang="pt-BR" sz="120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96843E04-A4F3-545B-4169-E97C45D525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34509"/>
              </p:ext>
            </p:extLst>
          </p:nvPr>
        </p:nvGraphicFramePr>
        <p:xfrm>
          <a:off x="1011281" y="174189"/>
          <a:ext cx="6918416" cy="4795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290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84EEEAD-CEDC-779A-2A77-DBB004265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14" b="2916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432D73-5C38-474F-AF96-A3228731BF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D89F832E-73DA-F2B9-73B5-758AB97D9A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470249"/>
              </p:ext>
            </p:extLst>
          </p:nvPr>
        </p:nvGraphicFramePr>
        <p:xfrm>
          <a:off x="5138058" y="139337"/>
          <a:ext cx="3905250" cy="5666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132904EF-3B67-B81F-4FD0-3B197CFAADF2}"/>
              </a:ext>
            </a:extLst>
          </p:cNvPr>
          <p:cNvSpPr txBox="1"/>
          <p:nvPr/>
        </p:nvSpPr>
        <p:spPr>
          <a:xfrm>
            <a:off x="20" y="4793915"/>
            <a:ext cx="4659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0" i="0" dirty="0">
                <a:solidFill>
                  <a:srgbClr val="EBEBEB"/>
                </a:solidFill>
                <a:effectLst/>
                <a:latin typeface="Merriweather" panose="020F0502020204030204" pitchFamily="2" charset="0"/>
              </a:rPr>
              <a:t>Foto Raphael </a:t>
            </a:r>
            <a:r>
              <a:rPr lang="pt-BR" sz="1200" b="0" i="0" dirty="0" err="1">
                <a:solidFill>
                  <a:srgbClr val="EBEBEB"/>
                </a:solidFill>
                <a:effectLst/>
                <a:latin typeface="Merriweather" panose="020F0502020204030204" pitchFamily="2" charset="0"/>
              </a:rPr>
              <a:t>Pizzino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620507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2531</TotalTime>
  <Words>155</Words>
  <Application>Microsoft Office PowerPoint</Application>
  <PresentationFormat>Apresentação na tela (16:9)</PresentationFormat>
  <Paragraphs>30</Paragraphs>
  <Slides>11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Merriweather</vt:lpstr>
      <vt:lpstr>Raleway Black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Carvalho</dc:creator>
  <cp:lastModifiedBy>Itamar da Silva Melchior Júnior</cp:lastModifiedBy>
  <cp:revision>149</cp:revision>
  <dcterms:created xsi:type="dcterms:W3CDTF">2023-03-06T23:57:45Z</dcterms:created>
  <dcterms:modified xsi:type="dcterms:W3CDTF">2024-03-20T13:33:09Z</dcterms:modified>
</cp:coreProperties>
</file>