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62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92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372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4810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55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464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487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324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16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75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46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80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251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08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80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81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38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BD1E8D-79F0-4A2E-8453-E92240DBE6C2}" type="datetimeFigureOut">
              <a:rPr lang="pt-BR" smtClean="0"/>
              <a:t>21/03/2019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8225C6-DA48-412B-AE73-5B3BE5AD78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253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6F7C6D-1BA7-4F56-910B-5ACC553AC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03637"/>
          </a:xfrm>
        </p:spPr>
        <p:txBody>
          <a:bodyPr>
            <a:normAutofit/>
          </a:bodyPr>
          <a:lstStyle/>
          <a:p>
            <a:r>
              <a:rPr lang="pt-BR" dirty="0"/>
              <a:t>A tragédia  sócio econômica dos bairros do Pinheiro, Bebedouro e </a:t>
            </a:r>
            <a:r>
              <a:rPr lang="pt-BR" dirty="0" err="1"/>
              <a:t>Mutange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D2B30A9-4602-4F07-BC55-E2A9D5846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693333" y="5257797"/>
            <a:ext cx="8974666" cy="93135"/>
          </a:xfrm>
        </p:spPr>
        <p:txBody>
          <a:bodyPr>
            <a:normAutofit fontScale="25000" lnSpcReduction="20000"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5776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D3521AA-6F41-4194-8FB2-7A6E3102F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Expediente Promocional 0115.2019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178B0EE-942C-4F9B-B5D3-CA09908C5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Atuação do Ministério Público do Trabalho</a:t>
            </a:r>
          </a:p>
          <a:p>
            <a:r>
              <a:rPr lang="pt-BR" dirty="0"/>
              <a:t>A) Reuniões com entidades para levantamento da situação;</a:t>
            </a:r>
          </a:p>
          <a:p>
            <a:r>
              <a:rPr lang="pt-BR" dirty="0"/>
              <a:t>B) Criação de Grupos de Trabalho para redução provisória da oneração tributária e linhas de crédito facilitadas para os empreendedores;</a:t>
            </a:r>
          </a:p>
          <a:p>
            <a:r>
              <a:rPr lang="pt-BR" dirty="0"/>
              <a:t>C) Notificação Recomendatória à CEF para liberação imediata do FGTS;</a:t>
            </a:r>
          </a:p>
          <a:p>
            <a:r>
              <a:rPr lang="pt-BR" dirty="0"/>
              <a:t>D) Audiência de sensibilização das empresas fornecedoras de gás, água e energia elétrica com vistas a manutenção dos serviços.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51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5ED3AA-FEA5-4422-B53E-75AEDC227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Pinheiro, Bebedouro, </a:t>
            </a:r>
            <a:r>
              <a:rPr lang="pt-BR" dirty="0" err="1"/>
              <a:t>Mutange</a:t>
            </a:r>
            <a:r>
              <a:rPr lang="pt-BR" dirty="0"/>
              <a:t> : Que a chuva de flores seja para festejar vidas salvas!!</a:t>
            </a:r>
          </a:p>
        </p:txBody>
      </p:sp>
      <p:pic>
        <p:nvPicPr>
          <p:cNvPr id="4" name="VID-20190316-WA0025(1)">
            <a:hlinkClick r:id="" action="ppaction://media"/>
            <a:extLst>
              <a:ext uri="{FF2B5EF4-FFF2-40B4-BE49-F238E27FC236}">
                <a16:creationId xmlns="" xmlns:a16="http://schemas.microsoft.com/office/drawing/2014/main" id="{433AECF5-DEF9-4C62-878A-368C6817882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4025" y="685800"/>
            <a:ext cx="6454775" cy="3614738"/>
          </a:xfrm>
        </p:spPr>
      </p:pic>
    </p:spTree>
    <p:extLst>
      <p:ext uri="{BB962C8B-B14F-4D97-AF65-F5344CB8AC3E}">
        <p14:creationId xmlns:p14="http://schemas.microsoft.com/office/powerpoint/2010/main" val="145370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5AE8DE-F38C-42B2-90C4-02061251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Patrimônio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="" xmlns:a16="http://schemas.microsoft.com/office/drawing/2014/main" id="{4E6CB55B-0BB6-4885-93D4-F1C9191710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786536"/>
            <a:ext cx="4937125" cy="3413266"/>
          </a:xfrm>
        </p:spPr>
      </p:pic>
      <p:pic>
        <p:nvPicPr>
          <p:cNvPr id="8" name="Espaço Reservado para Conteúdo 7">
            <a:extLst>
              <a:ext uri="{FF2B5EF4-FFF2-40B4-BE49-F238E27FC236}">
                <a16:creationId xmlns="" xmlns:a16="http://schemas.microsoft.com/office/drawing/2014/main" id="{3D523982-6D28-431C-AAB1-BCF52252C2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848519"/>
            <a:ext cx="4933950" cy="3289300"/>
          </a:xfrm>
        </p:spPr>
      </p:pic>
    </p:spTree>
    <p:extLst>
      <p:ext uri="{BB962C8B-B14F-4D97-AF65-F5344CB8AC3E}">
        <p14:creationId xmlns:p14="http://schemas.microsoft.com/office/powerpoint/2010/main" val="25929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35F9A-4FFD-41F1-AF07-9A2844B4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Mineração e Industrialização na área lagunar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5CC0C08D-DA54-4396-934E-A45E6FCE8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64" y="685800"/>
            <a:ext cx="5064898" cy="3614738"/>
          </a:xfrm>
        </p:spPr>
      </p:pic>
    </p:spTree>
    <p:extLst>
      <p:ext uri="{BB962C8B-B14F-4D97-AF65-F5344CB8AC3E}">
        <p14:creationId xmlns:p14="http://schemas.microsoft.com/office/powerpoint/2010/main" val="110651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2F14B4-A587-4D4C-8349-049601B3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 de Urbanização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E4C93370-C2F8-42C9-8B96-96EDBC418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45" y="685800"/>
            <a:ext cx="6735536" cy="3614738"/>
          </a:xfrm>
        </p:spPr>
      </p:pic>
    </p:spTree>
    <p:extLst>
      <p:ext uri="{BB962C8B-B14F-4D97-AF65-F5344CB8AC3E}">
        <p14:creationId xmlns:p14="http://schemas.microsoft.com/office/powerpoint/2010/main" val="162457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113DFE4-4025-49DF-A990-F012A554B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Situação após movimentação do terreno em 2018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24F940CB-4519-4F20-9A77-3C72F3BDC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12" y="685800"/>
            <a:ext cx="6420401" cy="3614738"/>
          </a:xfrm>
        </p:spPr>
      </p:pic>
    </p:spTree>
    <p:extLst>
      <p:ext uri="{BB962C8B-B14F-4D97-AF65-F5344CB8AC3E}">
        <p14:creationId xmlns:p14="http://schemas.microsoft.com/office/powerpoint/2010/main" val="400306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1A4683-CC7A-422D-BC51-0BF02980A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Mapeamento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412D6FFB-08B8-491E-920E-4E5EC6D38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3" y="685800"/>
            <a:ext cx="6426200" cy="3614738"/>
          </a:xfrm>
        </p:spPr>
      </p:pic>
    </p:spTree>
    <p:extLst>
      <p:ext uri="{BB962C8B-B14F-4D97-AF65-F5344CB8AC3E}">
        <p14:creationId xmlns:p14="http://schemas.microsoft.com/office/powerpoint/2010/main" val="5999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B68A7D4-6657-4BCB-8903-ED0A820E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Desertificação habitacional e comercial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="" xmlns:a16="http://schemas.microsoft.com/office/drawing/2014/main" id="{14FD9790-69A0-4C56-84EB-B79811BC5C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05857"/>
            <a:ext cx="4937125" cy="2774624"/>
          </a:xfrm>
        </p:spPr>
      </p:pic>
      <p:pic>
        <p:nvPicPr>
          <p:cNvPr id="8" name="Espaço Reservado para Conteúdo 7">
            <a:extLst>
              <a:ext uri="{FF2B5EF4-FFF2-40B4-BE49-F238E27FC236}">
                <a16:creationId xmlns="" xmlns:a16="http://schemas.microsoft.com/office/drawing/2014/main" id="{7E56CFED-FD26-4753-B6E4-D4154FFF81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3" y="685800"/>
            <a:ext cx="4819650" cy="3614738"/>
          </a:xfrm>
        </p:spPr>
      </p:pic>
    </p:spTree>
    <p:extLst>
      <p:ext uri="{BB962C8B-B14F-4D97-AF65-F5344CB8AC3E}">
        <p14:creationId xmlns:p14="http://schemas.microsoft.com/office/powerpoint/2010/main" val="20463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035AAC-2314-4DC0-A499-44586874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Reflexo nas Relações Laborais</a:t>
            </a:r>
            <a:br>
              <a:rPr lang="pt-BR" dirty="0"/>
            </a:br>
            <a:r>
              <a:rPr lang="pt-BR" dirty="0"/>
              <a:t>Saúde Física e Mental do trabalhador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BC3F9443-91A2-427D-BAAB-426EFB6AE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30" y="1828799"/>
            <a:ext cx="6799810" cy="3757353"/>
          </a:xfrm>
        </p:spPr>
      </p:pic>
    </p:spTree>
    <p:extLst>
      <p:ext uri="{BB962C8B-B14F-4D97-AF65-F5344CB8AC3E}">
        <p14:creationId xmlns:p14="http://schemas.microsoft.com/office/powerpoint/2010/main" val="294502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8D3F93-CDA8-40F1-90A2-EB8C0E97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Reflexo nas relações sociais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56185046-6955-4B3A-B327-3EA840875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3500" dirty="0"/>
              <a:t>Trabalho</a:t>
            </a:r>
            <a:r>
              <a:rPr lang="pt-BR" dirty="0"/>
              <a:t> </a:t>
            </a:r>
            <a:r>
              <a:rPr lang="pt-BR" sz="3200" dirty="0"/>
              <a:t>Infantil nos semáforos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="" xmlns:a16="http://schemas.microsoft.com/office/drawing/2014/main" id="{B2EC71F6-C5DF-4BE3-9CA9-C3295EFE97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404192"/>
            <a:ext cx="4937125" cy="2762153"/>
          </a:xfrm>
        </p:spPr>
      </p:pic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48C76D92-8D23-4C11-8E50-B4100AEB0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3200" dirty="0"/>
              <a:t>Trabalho infantil nas praias</a:t>
            </a: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="" xmlns:a16="http://schemas.microsoft.com/office/drawing/2014/main" id="{A13F2BF5-DA75-4F10-AD40-38679957D94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39" y="1262063"/>
            <a:ext cx="4848859" cy="3030537"/>
          </a:xfrm>
        </p:spPr>
      </p:pic>
    </p:spTree>
    <p:extLst>
      <p:ext uri="{BB962C8B-B14F-4D97-AF65-F5344CB8AC3E}">
        <p14:creationId xmlns:p14="http://schemas.microsoft.com/office/powerpoint/2010/main" val="2478950278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105</TotalTime>
  <Words>125</Words>
  <Application>Microsoft Office PowerPoint</Application>
  <PresentationFormat>Widescreen</PresentationFormat>
  <Paragraphs>18</Paragraphs>
  <Slides>11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Fatia</vt:lpstr>
      <vt:lpstr>A tragédia  sócio econômica dos bairros do Pinheiro, Bebedouro e Mutange</vt:lpstr>
      <vt:lpstr>Patrimônio</vt:lpstr>
      <vt:lpstr>Mineração e Industrialização na área lagunar</vt:lpstr>
      <vt:lpstr>Processo de Urbanização</vt:lpstr>
      <vt:lpstr>Situação após movimentação do terreno em 2018</vt:lpstr>
      <vt:lpstr>Mapeamento </vt:lpstr>
      <vt:lpstr>Desertificação habitacional e comercial</vt:lpstr>
      <vt:lpstr>Reflexo nas Relações Laborais Saúde Física e Mental do trabalhador</vt:lpstr>
      <vt:lpstr>Reflexo nas relações sociais</vt:lpstr>
      <vt:lpstr>Expediente Promocional 0115.2019</vt:lpstr>
      <vt:lpstr> Pinheiro, Bebedouro, Mutange : Que a chuva de flores seja para festejar vidas salvas!!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Tragédia  sócio econômica dos bairros do Pinheiro, Bebedouro e Mutange</dc:title>
  <dc:creator>Rosemeire Lopes de Lobo Ferreira</dc:creator>
  <cp:lastModifiedBy>Marcia Andrea Renno Silva Negreiros</cp:lastModifiedBy>
  <cp:revision>25</cp:revision>
  <dcterms:created xsi:type="dcterms:W3CDTF">2019-03-20T16:28:13Z</dcterms:created>
  <dcterms:modified xsi:type="dcterms:W3CDTF">2019-03-21T19:36:08Z</dcterms:modified>
</cp:coreProperties>
</file>