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2" r:id="rId4"/>
    <p:sldId id="263" r:id="rId5"/>
    <p:sldId id="261" r:id="rId6"/>
    <p:sldId id="264" r:id="rId7"/>
    <p:sldId id="265" r:id="rId8"/>
    <p:sldId id="259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437"/>
    <a:srgbClr val="00395C"/>
    <a:srgbClr val="E66013"/>
    <a:srgbClr val="6CA51F"/>
    <a:srgbClr val="009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42A1C-5667-8607-8822-D92EB6516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38EFC5-3E6F-801A-5912-DA909C9B6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AED033-285C-BF29-CE49-B032900E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629B-1F2B-40A3-849B-0E4CE5A9DBC5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6F769E-4875-83A8-8307-95D53D15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2AABB4-8F41-A7AD-C4D2-64E85A8B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9C33-503D-41A5-B25E-844CC8AB6C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33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64CDF-7665-F81C-1C43-09FEAAB0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2C12102-DE8D-9981-38F0-3BD58FA6A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60185C-77A9-E385-E793-E88F1CAB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629B-1F2B-40A3-849B-0E4CE5A9DBC5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68F866-852F-4819-7AE9-CBC1FF6A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BABDBF-05A8-3BC6-5246-C9126201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9C33-503D-41A5-B25E-844CC8AB6C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33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229DB3-7BA3-B304-21B3-87D4BC8365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BA8E27-5C95-5FF1-CCCC-B29580557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09366C-2A94-785E-633B-211208F3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629B-1F2B-40A3-849B-0E4CE5A9DBC5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66C782-0F47-E68B-A5E1-890A83CF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4E776A-D7C7-7AF7-C09D-4D685429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9C33-503D-41A5-B25E-844CC8AB6C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04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2E64F-5943-D2D4-E7F9-6146D35A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671DA1-2A73-88A5-AE32-CC6CAC08D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D118E7-2034-B918-1FEE-A99E5F24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629B-1F2B-40A3-849B-0E4CE5A9DBC5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CC37E2-F9DD-5D10-BD36-2E2307DF2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A4063F-3624-D8A7-B759-EF1E7BBB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9C33-503D-41A5-B25E-844CC8AB6C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53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CCFBC-1D9C-8977-BEFB-F7497203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5728CC-7FFF-6DC6-C9D6-539372041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0BBD73-F38C-A834-E22D-74B65E85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629B-1F2B-40A3-849B-0E4CE5A9DBC5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D863B6-5CD5-6721-044E-2F1FC776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1D0264-C8FC-C252-96F2-7A259542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9C33-503D-41A5-B25E-844CC8AB6C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08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6095E-C086-1796-E470-D8C98C131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13321-1A9D-A7B4-2A9B-305190AFE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D694E4-B6B8-D586-B171-348AABDBC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FFC6E46-FEFE-E568-3785-78AF4B49D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629B-1F2B-40A3-849B-0E4CE5A9DBC5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17FE21-C387-747E-80FB-0D7173BA8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8F3ABB-90D2-0CB5-0145-717C01091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9C33-503D-41A5-B25E-844CC8AB6C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8AB5A-75F9-7E40-2BC4-8610227C8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5516CE-7B08-8AA7-F719-992E7D95D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D11122A-09DC-3F73-CECE-CB74C633B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E1000EE-D569-37D7-FB7D-78D1AD18B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11BBEA2-1307-AFAD-4BFE-B5B42E140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0AF9701-3043-DC21-23E0-5340BEF3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629B-1F2B-40A3-849B-0E4CE5A9DBC5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56F2739-E68A-D781-818E-622DB8E9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AC03C03-5AA7-FDF6-B248-A718860E0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9C33-503D-41A5-B25E-844CC8AB6C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81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84E73-6503-30BB-6E01-59B49790F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56A299-58AA-0701-E988-4B7CCCDB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629B-1F2B-40A3-849B-0E4CE5A9DBC5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F92BFF4-83B9-0300-8B16-A88F51F62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81ED99B-2842-7292-DAAE-D317F358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9C33-503D-41A5-B25E-844CC8AB6C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15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99836BD-0037-FF69-6A31-118580D4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629B-1F2B-40A3-849B-0E4CE5A9DBC5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C9AF9C-8A64-8FEE-158D-50CDFE56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77A4BD-AA75-4339-7AA3-135800EB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9C33-503D-41A5-B25E-844CC8AB6C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29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600B7-6F50-20AA-697D-1ABF6064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8BEE17-D498-3AE7-2D1C-5DDB5B519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01913C-4019-8EB5-B2AF-B5B573599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C38708-4AE7-A46C-675E-257EA016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629B-1F2B-40A3-849B-0E4CE5A9DBC5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AB2167-FD37-F10C-74D7-46218647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FE1000-4C70-D2B9-BB5A-9F3E655A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9C33-503D-41A5-B25E-844CC8AB6C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43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2F646-D376-6BC1-684D-687DF3C5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94492AE-CA0D-9B3B-0B7E-AEBA21F321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9D22F0-F375-290D-60ED-F207ED7EB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8568E8-566F-0EBD-AFE0-66DD5C60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629B-1F2B-40A3-849B-0E4CE5A9DBC5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1CA98D-6FFD-F14D-0F43-F3527C53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8EEEE1-6D2B-7C3B-BEB0-94A939F6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9C33-503D-41A5-B25E-844CC8AB6C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59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72E9B18-848C-C6BF-5A68-3704273A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FCC444-7776-F5FA-26AE-A89F260F8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2CD3E3-8D46-5B4A-101D-2A6D16FA3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C8629B-1F2B-40A3-849B-0E4CE5A9DBC5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3A002D-48E0-1C22-05E7-404AC9DA8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52E6F5-6564-73A2-382D-79F292331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09C33-503D-41A5-B25E-844CC8AB6C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41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668AB-2C15-4B80-C901-A6973CB0C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omputado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2FB3004B-4BC3-8AB4-0109-301B32782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45FB21B-E2D0-D162-5F82-0F5DA3EA02DD}"/>
              </a:ext>
            </a:extLst>
          </p:cNvPr>
          <p:cNvSpPr txBox="1"/>
          <p:nvPr/>
        </p:nvSpPr>
        <p:spPr>
          <a:xfrm>
            <a:off x="1049271" y="5491891"/>
            <a:ext cx="37041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0" i="1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Kanit"/>
              </a:rPr>
              <a:t>PL 3018/24 - regulamentação dos data centers de inteligência artificial</a:t>
            </a:r>
            <a:endParaRPr lang="pt-BR" sz="1600" dirty="0">
              <a:cs typeface="Kani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2882244-C08B-8C2E-6BA4-A7032A4BCF02}"/>
              </a:ext>
            </a:extLst>
          </p:cNvPr>
          <p:cNvSpPr txBox="1"/>
          <p:nvPr/>
        </p:nvSpPr>
        <p:spPr>
          <a:xfrm>
            <a:off x="1049271" y="4741334"/>
            <a:ext cx="2736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1" dirty="0">
                <a:solidFill>
                  <a:srgbClr val="122437"/>
                </a:solidFill>
                <a:latin typeface="arial" panose="020B0604020202020204" pitchFamily="34" charset="0"/>
                <a:cs typeface="Kanit"/>
              </a:rPr>
              <a:t>Carlos Café Faria</a:t>
            </a:r>
          </a:p>
          <a:p>
            <a:r>
              <a:rPr lang="pt-BR" sz="2000" b="1" i="1" dirty="0">
                <a:solidFill>
                  <a:srgbClr val="122437"/>
                </a:solidFill>
                <a:latin typeface="arial" panose="020B0604020202020204" pitchFamily="34" charset="0"/>
                <a:cs typeface="Kanit"/>
              </a:rPr>
              <a:t>Vice-Presidente</a:t>
            </a:r>
            <a:endParaRPr lang="pt-BR" sz="2000" b="1" dirty="0">
              <a:solidFill>
                <a:srgbClr val="122437"/>
              </a:solidFill>
              <a:cs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377384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F2410-AD22-E6F4-89B1-740A264F1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plicativo&#10;&#10;O conteúdo gerado por IA pode estar incorreto.">
            <a:extLst>
              <a:ext uri="{FF2B5EF4-FFF2-40B4-BE49-F238E27FC236}">
                <a16:creationId xmlns:a16="http://schemas.microsoft.com/office/drawing/2014/main" id="{4401A774-D27E-3B4B-41D7-040AE94DE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52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EE5CC0C-CAC6-DA28-3C2F-36D846CE32FB}"/>
              </a:ext>
            </a:extLst>
          </p:cNvPr>
          <p:cNvSpPr txBox="1"/>
          <p:nvPr/>
        </p:nvSpPr>
        <p:spPr>
          <a:xfrm>
            <a:off x="1219200" y="698681"/>
            <a:ext cx="1789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00395C"/>
                </a:solidFill>
                <a:latin typeface="Kanit Bold" pitchFamily="2" charset="-34"/>
                <a:cs typeface="Kanit Bold" pitchFamily="2" charset="-34"/>
              </a:rPr>
              <a:t>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7576FCA-F9A9-67CF-90FD-B57F26F16F5F}"/>
              </a:ext>
            </a:extLst>
          </p:cNvPr>
          <p:cNvSpPr txBox="1"/>
          <p:nvPr/>
        </p:nvSpPr>
        <p:spPr>
          <a:xfrm>
            <a:off x="1219200" y="1468122"/>
            <a:ext cx="1484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6CA51F"/>
                </a:solidFill>
                <a:latin typeface="Kanit italic" pitchFamily="2" charset="-34"/>
                <a:cs typeface="Kanit italic" pitchFamily="2" charset="-34"/>
              </a:rPr>
              <a:t>Subtítulo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9D48992-D4F5-6B78-C500-2A2C3EE25198}"/>
              </a:ext>
            </a:extLst>
          </p:cNvPr>
          <p:cNvSpPr txBox="1"/>
          <p:nvPr/>
        </p:nvSpPr>
        <p:spPr>
          <a:xfrm>
            <a:off x="1219200" y="2115098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 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 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</a:t>
            </a:r>
          </a:p>
          <a:p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Kanit" pitchFamily="2" charset="-34"/>
              <a:cs typeface="Kanit" pitchFamily="2" charset="-34"/>
            </a:endParaRP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 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</a:t>
            </a:r>
          </a:p>
          <a:p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Kanit" pitchFamily="2" charset="-34"/>
              <a:cs typeface="Kanit" pitchFamily="2" charset="-34"/>
            </a:endParaRP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BA073F6-E85B-A4D1-44AE-C571D8B95C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803"/>
          <a:stretch>
            <a:fillRect/>
          </a:stretch>
        </p:blipFill>
        <p:spPr>
          <a:xfrm>
            <a:off x="537209" y="83966"/>
            <a:ext cx="10911581" cy="59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9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AE636-B26F-BC29-A0F4-481387F23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plicativo&#10;&#10;O conteúdo gerado por IA pode estar incorreto.">
            <a:extLst>
              <a:ext uri="{FF2B5EF4-FFF2-40B4-BE49-F238E27FC236}">
                <a16:creationId xmlns:a16="http://schemas.microsoft.com/office/drawing/2014/main" id="{DCC329C2-0A4F-6833-CF11-A397FF4E5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0A1BADD-EDC8-9572-678A-5669D24AC386}"/>
              </a:ext>
            </a:extLst>
          </p:cNvPr>
          <p:cNvSpPr txBox="1"/>
          <p:nvPr/>
        </p:nvSpPr>
        <p:spPr>
          <a:xfrm>
            <a:off x="1219200" y="698681"/>
            <a:ext cx="1789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00395C"/>
                </a:solidFill>
                <a:latin typeface="Kanit Bold" pitchFamily="2" charset="-34"/>
                <a:cs typeface="Kanit Bold" pitchFamily="2" charset="-34"/>
              </a:rPr>
              <a:t>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45DAF7-933B-986F-1C82-3EE165CD5DF4}"/>
              </a:ext>
            </a:extLst>
          </p:cNvPr>
          <p:cNvSpPr txBox="1"/>
          <p:nvPr/>
        </p:nvSpPr>
        <p:spPr>
          <a:xfrm>
            <a:off x="1219200" y="1468122"/>
            <a:ext cx="1484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6CA51F"/>
                </a:solidFill>
                <a:latin typeface="Kanit italic" pitchFamily="2" charset="-34"/>
                <a:cs typeface="Kanit italic" pitchFamily="2" charset="-34"/>
              </a:rPr>
              <a:t>Subtítulo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D121A81-239E-AC7C-C5A2-C5649314844C}"/>
              </a:ext>
            </a:extLst>
          </p:cNvPr>
          <p:cNvSpPr txBox="1"/>
          <p:nvPr/>
        </p:nvSpPr>
        <p:spPr>
          <a:xfrm>
            <a:off x="1219200" y="2115098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 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 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</a:t>
            </a:r>
          </a:p>
          <a:p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Kanit" pitchFamily="2" charset="-34"/>
              <a:cs typeface="Kanit" pitchFamily="2" charset="-34"/>
            </a:endParaRP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 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</a:t>
            </a:r>
          </a:p>
          <a:p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Kanit" pitchFamily="2" charset="-34"/>
              <a:cs typeface="Kanit" pitchFamily="2" charset="-34"/>
            </a:endParaRP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72E5C48-EEBD-D7E7-AE92-47357FB520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767"/>
          <a:stretch>
            <a:fillRect/>
          </a:stretch>
        </p:blipFill>
        <p:spPr>
          <a:xfrm>
            <a:off x="753648" y="233661"/>
            <a:ext cx="10684703" cy="579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3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ED1D2-596B-1499-A935-D360D88E5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plicativo&#10;&#10;O conteúdo gerado por IA pode estar incorreto.">
            <a:extLst>
              <a:ext uri="{FF2B5EF4-FFF2-40B4-BE49-F238E27FC236}">
                <a16:creationId xmlns:a16="http://schemas.microsoft.com/office/drawing/2014/main" id="{7AF7179F-7938-C424-1C12-375A37021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C4D87DD-0AE7-6202-9D8E-51B9DE7498EB}"/>
              </a:ext>
            </a:extLst>
          </p:cNvPr>
          <p:cNvSpPr txBox="1"/>
          <p:nvPr/>
        </p:nvSpPr>
        <p:spPr>
          <a:xfrm>
            <a:off x="1219200" y="698681"/>
            <a:ext cx="1789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00395C"/>
                </a:solidFill>
                <a:latin typeface="Kanit Bold" pitchFamily="2" charset="-34"/>
                <a:cs typeface="Kanit Bold" pitchFamily="2" charset="-34"/>
              </a:rPr>
              <a:t>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B0DEB0-A1B2-FDA6-3E0A-F17FC681164D}"/>
              </a:ext>
            </a:extLst>
          </p:cNvPr>
          <p:cNvSpPr txBox="1"/>
          <p:nvPr/>
        </p:nvSpPr>
        <p:spPr>
          <a:xfrm>
            <a:off x="1219200" y="1468122"/>
            <a:ext cx="1484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6CA51F"/>
                </a:solidFill>
                <a:latin typeface="Kanit italic" pitchFamily="2" charset="-34"/>
                <a:cs typeface="Kanit italic" pitchFamily="2" charset="-34"/>
              </a:rPr>
              <a:t>Subtítulo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F171A4-4358-D8BD-6A29-6339FEBBFCE6}"/>
              </a:ext>
            </a:extLst>
          </p:cNvPr>
          <p:cNvSpPr txBox="1"/>
          <p:nvPr/>
        </p:nvSpPr>
        <p:spPr>
          <a:xfrm>
            <a:off x="1219200" y="2115098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 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 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</a:t>
            </a:r>
          </a:p>
          <a:p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Kanit" pitchFamily="2" charset="-34"/>
              <a:cs typeface="Kanit" pitchFamily="2" charset="-34"/>
            </a:endParaRP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 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</a:t>
            </a:r>
          </a:p>
          <a:p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Kanit" pitchFamily="2" charset="-34"/>
              <a:cs typeface="Kanit" pitchFamily="2" charset="-34"/>
            </a:endParaRP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A67D3E9-FB76-3FD7-42A2-DE491EEF28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866"/>
          <a:stretch>
            <a:fillRect/>
          </a:stretch>
        </p:blipFill>
        <p:spPr>
          <a:xfrm>
            <a:off x="555295" y="141512"/>
            <a:ext cx="10627504" cy="575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9E8A-D591-E92C-857A-CBADCFA87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plicativo&#10;&#10;O conteúdo gerado por IA pode estar incorreto.">
            <a:extLst>
              <a:ext uri="{FF2B5EF4-FFF2-40B4-BE49-F238E27FC236}">
                <a16:creationId xmlns:a16="http://schemas.microsoft.com/office/drawing/2014/main" id="{5F7877F4-19A0-B972-7368-6D3DF52E1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E0964ED-1E8F-FBD6-2EBE-32269BACF92E}"/>
              </a:ext>
            </a:extLst>
          </p:cNvPr>
          <p:cNvSpPr txBox="1"/>
          <p:nvPr/>
        </p:nvSpPr>
        <p:spPr>
          <a:xfrm>
            <a:off x="1219200" y="698681"/>
            <a:ext cx="1789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00395C"/>
                </a:solidFill>
                <a:latin typeface="Kanit Bold" pitchFamily="2" charset="-34"/>
                <a:cs typeface="Kanit Bold" pitchFamily="2" charset="-34"/>
              </a:rPr>
              <a:t>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EC9EA46-F473-1AC0-3A9E-3D5513A49A04}"/>
              </a:ext>
            </a:extLst>
          </p:cNvPr>
          <p:cNvSpPr txBox="1"/>
          <p:nvPr/>
        </p:nvSpPr>
        <p:spPr>
          <a:xfrm>
            <a:off x="1219200" y="1468122"/>
            <a:ext cx="1484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6CA51F"/>
                </a:solidFill>
                <a:latin typeface="Kanit italic" pitchFamily="2" charset="-34"/>
                <a:cs typeface="Kanit italic" pitchFamily="2" charset="-34"/>
              </a:rPr>
              <a:t>Subtítulo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EACB67F-38E7-D636-5A44-82EEB13CB8DE}"/>
              </a:ext>
            </a:extLst>
          </p:cNvPr>
          <p:cNvSpPr txBox="1"/>
          <p:nvPr/>
        </p:nvSpPr>
        <p:spPr>
          <a:xfrm>
            <a:off x="1219200" y="2115098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 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 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</a:t>
            </a:r>
          </a:p>
          <a:p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Kanit" pitchFamily="2" charset="-34"/>
              <a:cs typeface="Kanit" pitchFamily="2" charset="-34"/>
            </a:endParaRP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 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</a:t>
            </a:r>
          </a:p>
          <a:p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Kanit" pitchFamily="2" charset="-34"/>
              <a:cs typeface="Kanit" pitchFamily="2" charset="-34"/>
            </a:endParaRP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2C7DDAB-79B4-174E-80D0-12288E91BD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07" t="6078" r="3939" b="6250"/>
          <a:stretch>
            <a:fillRect/>
          </a:stretch>
        </p:blipFill>
        <p:spPr>
          <a:xfrm>
            <a:off x="682175" y="272829"/>
            <a:ext cx="10827650" cy="575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7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AF8CD-26BB-D69F-E6D9-D19961698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plicativo&#10;&#10;O conteúdo gerado por IA pode estar incorreto.">
            <a:extLst>
              <a:ext uri="{FF2B5EF4-FFF2-40B4-BE49-F238E27FC236}">
                <a16:creationId xmlns:a16="http://schemas.microsoft.com/office/drawing/2014/main" id="{5CFFCE66-CA6C-9C7A-D5B1-310AB24C5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E999D6B-4DC1-208F-7445-EEF149ED2813}"/>
              </a:ext>
            </a:extLst>
          </p:cNvPr>
          <p:cNvSpPr txBox="1"/>
          <p:nvPr/>
        </p:nvSpPr>
        <p:spPr>
          <a:xfrm>
            <a:off x="1219200" y="698681"/>
            <a:ext cx="1789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00395C"/>
                </a:solidFill>
                <a:latin typeface="Kanit Bold" pitchFamily="2" charset="-34"/>
                <a:cs typeface="Kanit Bold" pitchFamily="2" charset="-34"/>
              </a:rPr>
              <a:t>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B488636-E65C-A150-020A-1A1329DA92D2}"/>
              </a:ext>
            </a:extLst>
          </p:cNvPr>
          <p:cNvSpPr txBox="1"/>
          <p:nvPr/>
        </p:nvSpPr>
        <p:spPr>
          <a:xfrm>
            <a:off x="1219200" y="1468122"/>
            <a:ext cx="1484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6CA51F"/>
                </a:solidFill>
                <a:latin typeface="Kanit italic" pitchFamily="2" charset="-34"/>
                <a:cs typeface="Kanit italic" pitchFamily="2" charset="-34"/>
              </a:rPr>
              <a:t>Subtítulo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CE680E0-F1F9-6080-352A-2FBEDA77A829}"/>
              </a:ext>
            </a:extLst>
          </p:cNvPr>
          <p:cNvSpPr txBox="1"/>
          <p:nvPr/>
        </p:nvSpPr>
        <p:spPr>
          <a:xfrm>
            <a:off x="1219200" y="2115098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 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 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</a:t>
            </a:r>
          </a:p>
          <a:p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Kanit" pitchFamily="2" charset="-34"/>
              <a:cs typeface="Kanit" pitchFamily="2" charset="-34"/>
            </a:endParaRP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 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</a:t>
            </a:r>
          </a:p>
          <a:p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Kanit" pitchFamily="2" charset="-34"/>
              <a:cs typeface="Kanit" pitchFamily="2" charset="-34"/>
            </a:endParaRP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48F6F00-B31E-51A2-581C-D791B26F6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80" y="101098"/>
            <a:ext cx="11029039" cy="58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8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4E629-7CDB-DDC8-C712-855D7F4BA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plicativo&#10;&#10;O conteúdo gerado por IA pode estar incorreto.">
            <a:extLst>
              <a:ext uri="{FF2B5EF4-FFF2-40B4-BE49-F238E27FC236}">
                <a16:creationId xmlns:a16="http://schemas.microsoft.com/office/drawing/2014/main" id="{55E3C4EE-829C-3A1D-6178-04E062BA0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C63152F-708A-C45F-A941-008E40B17771}"/>
              </a:ext>
            </a:extLst>
          </p:cNvPr>
          <p:cNvSpPr txBox="1"/>
          <p:nvPr/>
        </p:nvSpPr>
        <p:spPr>
          <a:xfrm>
            <a:off x="1219200" y="698681"/>
            <a:ext cx="1789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00395C"/>
                </a:solidFill>
                <a:latin typeface="Kanit Bold" pitchFamily="2" charset="-34"/>
                <a:cs typeface="Kanit Bold" pitchFamily="2" charset="-34"/>
              </a:rPr>
              <a:t>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D61C84D-5AEE-EB3F-6DBD-3D9F79695EA3}"/>
              </a:ext>
            </a:extLst>
          </p:cNvPr>
          <p:cNvSpPr txBox="1"/>
          <p:nvPr/>
        </p:nvSpPr>
        <p:spPr>
          <a:xfrm>
            <a:off x="1219200" y="1468122"/>
            <a:ext cx="1484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6CA51F"/>
                </a:solidFill>
                <a:latin typeface="Kanit italic" pitchFamily="2" charset="-34"/>
                <a:cs typeface="Kanit italic" pitchFamily="2" charset="-34"/>
              </a:rPr>
              <a:t>Subtítulo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5D67A2B-E497-2A3F-6B56-6394592DB3B7}"/>
              </a:ext>
            </a:extLst>
          </p:cNvPr>
          <p:cNvSpPr txBox="1"/>
          <p:nvPr/>
        </p:nvSpPr>
        <p:spPr>
          <a:xfrm>
            <a:off x="1219200" y="2115098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 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 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</a:t>
            </a:r>
          </a:p>
          <a:p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Kanit" pitchFamily="2" charset="-34"/>
              <a:cs typeface="Kanit" pitchFamily="2" charset="-34"/>
            </a:endParaRP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 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Lorem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amet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consectetur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adipiscing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elit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,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sed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eiusmod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tempor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incididunt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ut labore et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dolore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magna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aliqua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.</a:t>
            </a:r>
          </a:p>
          <a:p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Kanit" pitchFamily="2" charset="-34"/>
              <a:cs typeface="Kanit" pitchFamily="2" charset="-34"/>
            </a:endParaRP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Quis ipsum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suspendisse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ultrices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gravida.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Risus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commodo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viverra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maecenas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accumsan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lacus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vel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itchFamily="2" charset="-34"/>
                <a:cs typeface="Kanit" pitchFamily="2" charset="-34"/>
              </a:rPr>
              <a:t> facilisis.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3C241EC-0672-892D-8682-2F30A12C8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" y="400833"/>
            <a:ext cx="12192000" cy="546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06ADC-BB5C-5E06-BFFD-C5A58C5A6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O conteúdo gerado por IA pode estar incorreto.">
            <a:extLst>
              <a:ext uri="{FF2B5EF4-FFF2-40B4-BE49-F238E27FC236}">
                <a16:creationId xmlns:a16="http://schemas.microsoft.com/office/drawing/2014/main" id="{05792750-686F-40B9-D08C-79CE309B8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893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926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Delarue</dc:creator>
  <cp:lastModifiedBy>Noemi Araujo Lopes</cp:lastModifiedBy>
  <cp:revision>10</cp:revision>
  <dcterms:created xsi:type="dcterms:W3CDTF">2026-02-06T14:34:33Z</dcterms:created>
  <dcterms:modified xsi:type="dcterms:W3CDTF">2026-04-15T14:22:43Z</dcterms:modified>
</cp:coreProperties>
</file>