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9.xml" ContentType="application/vnd.openxmlformats-officedocument.theme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0.xml" ContentType="application/vnd.openxmlformats-officedocument.theme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1.xml" ContentType="application/vnd.openxmlformats-officedocument.theme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2.xml" ContentType="application/vnd.openxmlformats-officedocument.theme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3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31" r:id="rId2"/>
    <p:sldMasterId id="2147484141" r:id="rId3"/>
    <p:sldMasterId id="2147486183" r:id="rId4"/>
    <p:sldMasterId id="2147486219" r:id="rId5"/>
    <p:sldMasterId id="2147486235" r:id="rId6"/>
    <p:sldMasterId id="2147486393" r:id="rId7"/>
    <p:sldMasterId id="2147486553" r:id="rId8"/>
    <p:sldMasterId id="2147486573" r:id="rId9"/>
    <p:sldMasterId id="2147486893" r:id="rId10"/>
    <p:sldMasterId id="2147487023" r:id="rId11"/>
    <p:sldMasterId id="2147487043" r:id="rId12"/>
    <p:sldMasterId id="2147487060" r:id="rId13"/>
    <p:sldMasterId id="2147487132" r:id="rId14"/>
  </p:sldMasterIdLst>
  <p:notesMasterIdLst>
    <p:notesMasterId r:id="rId27"/>
  </p:notesMasterIdLst>
  <p:handoutMasterIdLst>
    <p:handoutMasterId r:id="rId28"/>
  </p:handoutMasterIdLst>
  <p:sldIdLst>
    <p:sldId id="2147471162" r:id="rId15"/>
    <p:sldId id="257" r:id="rId16"/>
    <p:sldId id="2147471586" r:id="rId17"/>
    <p:sldId id="2147471587" r:id="rId18"/>
    <p:sldId id="2147471574" r:id="rId19"/>
    <p:sldId id="2147471589" r:id="rId20"/>
    <p:sldId id="2147471590" r:id="rId21"/>
    <p:sldId id="2147471591" r:id="rId22"/>
    <p:sldId id="2147471592" r:id="rId23"/>
    <p:sldId id="2147471593" r:id="rId24"/>
    <p:sldId id="2147471588" r:id="rId25"/>
    <p:sldId id="2147471570" r:id="rId26"/>
  </p:sldIdLst>
  <p:sldSz cx="12192000" cy="6858000"/>
  <p:notesSz cx="6792913" cy="992505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EAC0D2-8C10-B3E8-D620-F88DF646550C}" name="RENATA DE OLIVEIRA LARROSA MOURA" initials="RDOLM" userId="S::renata.moura@viavarejo.com.br::d515f0a9-cc12-44a1-9402-f4f09f76c0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  <p:cmAuthor id="2" name="Rafael Lopes" initials="RL" lastIdx="1" clrIdx="1">
    <p:extLst>
      <p:ext uri="{19B8F6BF-5375-455C-9EA6-DF929625EA0E}">
        <p15:presenceInfo xmlns:p15="http://schemas.microsoft.com/office/powerpoint/2012/main" userId="S::Rafael_Lopes@mckinsey.com::29ebfda2-f2c1-48ae-a381-93054a562e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C2C"/>
    <a:srgbClr val="FFFFCC"/>
    <a:srgbClr val="FFFF99"/>
    <a:srgbClr val="F27F00"/>
    <a:srgbClr val="7F7F7F"/>
    <a:srgbClr val="1F40E6"/>
    <a:srgbClr val="FFFFFF"/>
    <a:srgbClr val="017DB5"/>
    <a:srgbClr val="582134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9" autoAdjust="0"/>
    <p:restoredTop sz="93792" autoAdjust="0"/>
  </p:normalViewPr>
  <p:slideViewPr>
    <p:cSldViewPr snapToGrid="0" snapToObjects="1">
      <p:cViewPr varScale="1">
        <p:scale>
          <a:sx n="92" d="100"/>
          <a:sy n="92" d="100"/>
        </p:scale>
        <p:origin x="6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250" d="100"/>
          <a:sy n="250" d="100"/>
        </p:scale>
        <p:origin x="1290" y="-37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001" cy="4967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395" y="0"/>
            <a:ext cx="2944001" cy="4967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27 September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94"/>
            <a:ext cx="2944001" cy="4967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395" y="9428294"/>
            <a:ext cx="2944001" cy="4967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27 September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595313"/>
            <a:ext cx="5954713" cy="3349625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xmlns="" id="{0CB7C52D-12F1-4B27-95B4-DB01358D5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84" y="4776242"/>
            <a:ext cx="5435545" cy="3908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400"/>
      </a:spcBef>
      <a:spcAft>
        <a:spcPts val="4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Wingdings" panose="05000000000000000000" pitchFamily="2" charset="2"/>
      <a:buChar char="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buFont typeface="Arial" panose="020B0604020202020204" pitchFamily="34" charset="0"/>
      <a:buChar char="―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579437" indent="-171450" algn="l" defTabSz="914400" rtl="0" eaLnBrk="1" latinLnBrk="0" hangingPunct="1">
      <a:buFont typeface="Arial" panose="020B0604020202020204" pitchFamily="34" charset="0"/>
      <a:buChar char="»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750887" indent="-171450" algn="l" defTabSz="914400" rtl="0" eaLnBrk="1" latinLnBrk="0" hangingPunct="1">
      <a:buFont typeface="Arial" panose="020B0604020202020204" pitchFamily="34" charset="0"/>
      <a:buChar char="›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September 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7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:notes"/>
          <p:cNvSpPr txBox="1">
            <a:spLocks noGrp="1"/>
          </p:cNvSpPr>
          <p:nvPr>
            <p:ph type="body" idx="1"/>
          </p:nvPr>
        </p:nvSpPr>
        <p:spPr>
          <a:xfrm>
            <a:off x="678684" y="4776242"/>
            <a:ext cx="5435545" cy="39085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870" name="Google Shape;8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595313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50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:notes"/>
          <p:cNvSpPr txBox="1">
            <a:spLocks noGrp="1"/>
          </p:cNvSpPr>
          <p:nvPr>
            <p:ph type="body" idx="1"/>
          </p:nvPr>
        </p:nvSpPr>
        <p:spPr>
          <a:xfrm>
            <a:off x="678684" y="4776242"/>
            <a:ext cx="5435545" cy="39085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870" name="Google Shape;8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595313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98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September 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4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e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tags" Target="../tags/tag28.xml"/><Relationship Id="rId11" Type="http://schemas.openxmlformats.org/officeDocument/2006/relationships/image" Target="../media/image4.png"/><Relationship Id="rId5" Type="http://schemas.openxmlformats.org/officeDocument/2006/relationships/tags" Target="../tags/tag27.xml"/><Relationship Id="rId10" Type="http://schemas.openxmlformats.org/officeDocument/2006/relationships/image" Target="../media/image3.png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6.emf"/><Relationship Id="rId2" Type="http://schemas.openxmlformats.org/officeDocument/2006/relationships/tags" Target="../tags/tag100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994.xml"/><Relationship Id="rId2" Type="http://schemas.openxmlformats.org/officeDocument/2006/relationships/tags" Target="../tags/tag993.xml"/><Relationship Id="rId1" Type="http://schemas.openxmlformats.org/officeDocument/2006/relationships/tags" Target="../tags/tag992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99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998.xml"/><Relationship Id="rId2" Type="http://schemas.openxmlformats.org/officeDocument/2006/relationships/tags" Target="../tags/tag997.xml"/><Relationship Id="rId1" Type="http://schemas.openxmlformats.org/officeDocument/2006/relationships/tags" Target="../tags/tag99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99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001.xml"/><Relationship Id="rId7" Type="http://schemas.openxmlformats.org/officeDocument/2006/relationships/tags" Target="../tags/tag1005.xml"/><Relationship Id="rId2" Type="http://schemas.openxmlformats.org/officeDocument/2006/relationships/tags" Target="../tags/tag1000.xml"/><Relationship Id="rId1" Type="http://schemas.openxmlformats.org/officeDocument/2006/relationships/vmlDrawing" Target="../drawings/vmlDrawing87.vml"/><Relationship Id="rId6" Type="http://schemas.openxmlformats.org/officeDocument/2006/relationships/tags" Target="../tags/tag1004.xml"/><Relationship Id="rId5" Type="http://schemas.openxmlformats.org/officeDocument/2006/relationships/tags" Target="../tags/tag1003.xml"/><Relationship Id="rId10" Type="http://schemas.openxmlformats.org/officeDocument/2006/relationships/image" Target="../media/image12.emf"/><Relationship Id="rId4" Type="http://schemas.openxmlformats.org/officeDocument/2006/relationships/tags" Target="../tags/tag1002.xml"/><Relationship Id="rId9" Type="http://schemas.openxmlformats.org/officeDocument/2006/relationships/oleObject" Target="../embeddings/oleObject87.bin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1012.xml"/><Relationship Id="rId3" Type="http://schemas.openxmlformats.org/officeDocument/2006/relationships/tags" Target="../tags/tag1007.xml"/><Relationship Id="rId7" Type="http://schemas.openxmlformats.org/officeDocument/2006/relationships/tags" Target="../tags/tag1011.xml"/><Relationship Id="rId2" Type="http://schemas.openxmlformats.org/officeDocument/2006/relationships/tags" Target="../tags/tag1006.xml"/><Relationship Id="rId1" Type="http://schemas.openxmlformats.org/officeDocument/2006/relationships/vmlDrawing" Target="../drawings/vmlDrawing88.vml"/><Relationship Id="rId6" Type="http://schemas.openxmlformats.org/officeDocument/2006/relationships/tags" Target="../tags/tag1010.xml"/><Relationship Id="rId11" Type="http://schemas.openxmlformats.org/officeDocument/2006/relationships/image" Target="../media/image12.emf"/><Relationship Id="rId5" Type="http://schemas.openxmlformats.org/officeDocument/2006/relationships/tags" Target="../tags/tag1009.xml"/><Relationship Id="rId10" Type="http://schemas.openxmlformats.org/officeDocument/2006/relationships/oleObject" Target="../embeddings/oleObject88.bin"/><Relationship Id="rId4" Type="http://schemas.openxmlformats.org/officeDocument/2006/relationships/tags" Target="../tags/tag1008.xml"/><Relationship Id="rId9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019.xml"/><Relationship Id="rId13" Type="http://schemas.openxmlformats.org/officeDocument/2006/relationships/tags" Target="../tags/tag1024.xml"/><Relationship Id="rId3" Type="http://schemas.openxmlformats.org/officeDocument/2006/relationships/tags" Target="../tags/tag1014.xml"/><Relationship Id="rId7" Type="http://schemas.openxmlformats.org/officeDocument/2006/relationships/tags" Target="../tags/tag1018.xml"/><Relationship Id="rId12" Type="http://schemas.openxmlformats.org/officeDocument/2006/relationships/tags" Target="../tags/tag1023.xml"/><Relationship Id="rId17" Type="http://schemas.openxmlformats.org/officeDocument/2006/relationships/image" Target="../media/image1.emf"/><Relationship Id="rId2" Type="http://schemas.openxmlformats.org/officeDocument/2006/relationships/tags" Target="../tags/tag1013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89.vml"/><Relationship Id="rId6" Type="http://schemas.openxmlformats.org/officeDocument/2006/relationships/tags" Target="../tags/tag1017.xml"/><Relationship Id="rId11" Type="http://schemas.openxmlformats.org/officeDocument/2006/relationships/tags" Target="../tags/tag1022.xml"/><Relationship Id="rId5" Type="http://schemas.openxmlformats.org/officeDocument/2006/relationships/tags" Target="../tags/tag1016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021.xml"/><Relationship Id="rId4" Type="http://schemas.openxmlformats.org/officeDocument/2006/relationships/tags" Target="../tags/tag1015.xml"/><Relationship Id="rId9" Type="http://schemas.openxmlformats.org/officeDocument/2006/relationships/tags" Target="../tags/tag1020.xml"/><Relationship Id="rId14" Type="http://schemas.openxmlformats.org/officeDocument/2006/relationships/tags" Target="../tags/tag1025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1032.xml"/><Relationship Id="rId13" Type="http://schemas.openxmlformats.org/officeDocument/2006/relationships/tags" Target="../tags/tag1037.xml"/><Relationship Id="rId3" Type="http://schemas.openxmlformats.org/officeDocument/2006/relationships/tags" Target="../tags/tag1027.xml"/><Relationship Id="rId7" Type="http://schemas.openxmlformats.org/officeDocument/2006/relationships/tags" Target="../tags/tag1031.xml"/><Relationship Id="rId12" Type="http://schemas.openxmlformats.org/officeDocument/2006/relationships/tags" Target="../tags/tag1036.xml"/><Relationship Id="rId17" Type="http://schemas.openxmlformats.org/officeDocument/2006/relationships/image" Target="../media/image1.emf"/><Relationship Id="rId2" Type="http://schemas.openxmlformats.org/officeDocument/2006/relationships/tags" Target="../tags/tag1026.xml"/><Relationship Id="rId16" Type="http://schemas.openxmlformats.org/officeDocument/2006/relationships/oleObject" Target="../embeddings/oleObject90.bin"/><Relationship Id="rId1" Type="http://schemas.openxmlformats.org/officeDocument/2006/relationships/vmlDrawing" Target="../drawings/vmlDrawing90.vml"/><Relationship Id="rId6" Type="http://schemas.openxmlformats.org/officeDocument/2006/relationships/tags" Target="../tags/tag1030.xml"/><Relationship Id="rId11" Type="http://schemas.openxmlformats.org/officeDocument/2006/relationships/tags" Target="../tags/tag1035.xml"/><Relationship Id="rId5" Type="http://schemas.openxmlformats.org/officeDocument/2006/relationships/tags" Target="../tags/tag1029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034.xml"/><Relationship Id="rId4" Type="http://schemas.openxmlformats.org/officeDocument/2006/relationships/tags" Target="../tags/tag1028.xml"/><Relationship Id="rId9" Type="http://schemas.openxmlformats.org/officeDocument/2006/relationships/tags" Target="../tags/tag1033.xml"/><Relationship Id="rId14" Type="http://schemas.openxmlformats.org/officeDocument/2006/relationships/tags" Target="../tags/tag1038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tags" Target="../tags/tag1045.xml"/><Relationship Id="rId13" Type="http://schemas.openxmlformats.org/officeDocument/2006/relationships/tags" Target="../tags/tag1050.xml"/><Relationship Id="rId3" Type="http://schemas.openxmlformats.org/officeDocument/2006/relationships/tags" Target="../tags/tag1040.xml"/><Relationship Id="rId7" Type="http://schemas.openxmlformats.org/officeDocument/2006/relationships/tags" Target="../tags/tag1044.xml"/><Relationship Id="rId12" Type="http://schemas.openxmlformats.org/officeDocument/2006/relationships/tags" Target="../tags/tag1049.xml"/><Relationship Id="rId17" Type="http://schemas.openxmlformats.org/officeDocument/2006/relationships/image" Target="../media/image15.emf"/><Relationship Id="rId2" Type="http://schemas.openxmlformats.org/officeDocument/2006/relationships/tags" Target="../tags/tag1039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91.vml"/><Relationship Id="rId6" Type="http://schemas.openxmlformats.org/officeDocument/2006/relationships/tags" Target="../tags/tag1043.xml"/><Relationship Id="rId11" Type="http://schemas.openxmlformats.org/officeDocument/2006/relationships/tags" Target="../tags/tag1048.xml"/><Relationship Id="rId5" Type="http://schemas.openxmlformats.org/officeDocument/2006/relationships/tags" Target="../tags/tag1042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047.xml"/><Relationship Id="rId4" Type="http://schemas.openxmlformats.org/officeDocument/2006/relationships/tags" Target="../tags/tag1041.xml"/><Relationship Id="rId9" Type="http://schemas.openxmlformats.org/officeDocument/2006/relationships/tags" Target="../tags/tag1046.xml"/><Relationship Id="rId14" Type="http://schemas.openxmlformats.org/officeDocument/2006/relationships/tags" Target="../tags/tag1051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1058.xml"/><Relationship Id="rId13" Type="http://schemas.openxmlformats.org/officeDocument/2006/relationships/tags" Target="../tags/tag1063.xml"/><Relationship Id="rId3" Type="http://schemas.openxmlformats.org/officeDocument/2006/relationships/tags" Target="../tags/tag1053.xml"/><Relationship Id="rId7" Type="http://schemas.openxmlformats.org/officeDocument/2006/relationships/tags" Target="../tags/tag1057.xml"/><Relationship Id="rId12" Type="http://schemas.openxmlformats.org/officeDocument/2006/relationships/tags" Target="../tags/tag1062.xml"/><Relationship Id="rId17" Type="http://schemas.openxmlformats.org/officeDocument/2006/relationships/image" Target="../media/image1.emf"/><Relationship Id="rId2" Type="http://schemas.openxmlformats.org/officeDocument/2006/relationships/tags" Target="../tags/tag1052.xml"/><Relationship Id="rId16" Type="http://schemas.openxmlformats.org/officeDocument/2006/relationships/oleObject" Target="../embeddings/oleObject92.bin"/><Relationship Id="rId1" Type="http://schemas.openxmlformats.org/officeDocument/2006/relationships/vmlDrawing" Target="../drawings/vmlDrawing92.vml"/><Relationship Id="rId6" Type="http://schemas.openxmlformats.org/officeDocument/2006/relationships/tags" Target="../tags/tag1056.xml"/><Relationship Id="rId11" Type="http://schemas.openxmlformats.org/officeDocument/2006/relationships/tags" Target="../tags/tag1061.xml"/><Relationship Id="rId5" Type="http://schemas.openxmlformats.org/officeDocument/2006/relationships/tags" Target="../tags/tag1055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060.xml"/><Relationship Id="rId4" Type="http://schemas.openxmlformats.org/officeDocument/2006/relationships/tags" Target="../tags/tag1054.xml"/><Relationship Id="rId9" Type="http://schemas.openxmlformats.org/officeDocument/2006/relationships/tags" Target="../tags/tag1059.xml"/><Relationship Id="rId14" Type="http://schemas.openxmlformats.org/officeDocument/2006/relationships/tags" Target="../tags/tag1064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1071.xml"/><Relationship Id="rId13" Type="http://schemas.openxmlformats.org/officeDocument/2006/relationships/tags" Target="../tags/tag1076.xml"/><Relationship Id="rId3" Type="http://schemas.openxmlformats.org/officeDocument/2006/relationships/tags" Target="../tags/tag1066.xml"/><Relationship Id="rId7" Type="http://schemas.openxmlformats.org/officeDocument/2006/relationships/tags" Target="../tags/tag1070.xml"/><Relationship Id="rId12" Type="http://schemas.openxmlformats.org/officeDocument/2006/relationships/tags" Target="../tags/tag1075.xml"/><Relationship Id="rId17" Type="http://schemas.openxmlformats.org/officeDocument/2006/relationships/image" Target="../media/image15.emf"/><Relationship Id="rId2" Type="http://schemas.openxmlformats.org/officeDocument/2006/relationships/tags" Target="../tags/tag1065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93.vml"/><Relationship Id="rId6" Type="http://schemas.openxmlformats.org/officeDocument/2006/relationships/tags" Target="../tags/tag1069.xml"/><Relationship Id="rId11" Type="http://schemas.openxmlformats.org/officeDocument/2006/relationships/tags" Target="../tags/tag1074.xml"/><Relationship Id="rId5" Type="http://schemas.openxmlformats.org/officeDocument/2006/relationships/tags" Target="../tags/tag1068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073.xml"/><Relationship Id="rId4" Type="http://schemas.openxmlformats.org/officeDocument/2006/relationships/tags" Target="../tags/tag1067.xml"/><Relationship Id="rId9" Type="http://schemas.openxmlformats.org/officeDocument/2006/relationships/tags" Target="../tags/tag1072.xml"/><Relationship Id="rId14" Type="http://schemas.openxmlformats.org/officeDocument/2006/relationships/tags" Target="../tags/tag1077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1084.xml"/><Relationship Id="rId13" Type="http://schemas.openxmlformats.org/officeDocument/2006/relationships/tags" Target="../tags/tag1089.xml"/><Relationship Id="rId3" Type="http://schemas.openxmlformats.org/officeDocument/2006/relationships/tags" Target="../tags/tag1079.xml"/><Relationship Id="rId7" Type="http://schemas.openxmlformats.org/officeDocument/2006/relationships/tags" Target="../tags/tag1083.xml"/><Relationship Id="rId12" Type="http://schemas.openxmlformats.org/officeDocument/2006/relationships/tags" Target="../tags/tag1088.xml"/><Relationship Id="rId17" Type="http://schemas.openxmlformats.org/officeDocument/2006/relationships/image" Target="../media/image15.emf"/><Relationship Id="rId2" Type="http://schemas.openxmlformats.org/officeDocument/2006/relationships/tags" Target="../tags/tag1078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94.vml"/><Relationship Id="rId6" Type="http://schemas.openxmlformats.org/officeDocument/2006/relationships/tags" Target="../tags/tag1082.xml"/><Relationship Id="rId11" Type="http://schemas.openxmlformats.org/officeDocument/2006/relationships/tags" Target="../tags/tag1087.xml"/><Relationship Id="rId5" Type="http://schemas.openxmlformats.org/officeDocument/2006/relationships/tags" Target="../tags/tag1081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086.xml"/><Relationship Id="rId4" Type="http://schemas.openxmlformats.org/officeDocument/2006/relationships/tags" Target="../tags/tag1080.xml"/><Relationship Id="rId9" Type="http://schemas.openxmlformats.org/officeDocument/2006/relationships/tags" Target="../tags/tag1085.xml"/><Relationship Id="rId14" Type="http://schemas.openxmlformats.org/officeDocument/2006/relationships/tags" Target="../tags/tag109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2" Type="http://schemas.openxmlformats.org/officeDocument/2006/relationships/tags" Target="../tags/tag113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2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oleObject" Target="../embeddings/oleObject12.bin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1097.xml"/><Relationship Id="rId13" Type="http://schemas.openxmlformats.org/officeDocument/2006/relationships/tags" Target="../tags/tag1102.xml"/><Relationship Id="rId3" Type="http://schemas.openxmlformats.org/officeDocument/2006/relationships/tags" Target="../tags/tag1092.xml"/><Relationship Id="rId7" Type="http://schemas.openxmlformats.org/officeDocument/2006/relationships/tags" Target="../tags/tag1096.xml"/><Relationship Id="rId12" Type="http://schemas.openxmlformats.org/officeDocument/2006/relationships/tags" Target="../tags/tag1101.xml"/><Relationship Id="rId17" Type="http://schemas.openxmlformats.org/officeDocument/2006/relationships/image" Target="../media/image1.emf"/><Relationship Id="rId2" Type="http://schemas.openxmlformats.org/officeDocument/2006/relationships/tags" Target="../tags/tag1091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95.vml"/><Relationship Id="rId6" Type="http://schemas.openxmlformats.org/officeDocument/2006/relationships/tags" Target="../tags/tag1095.xml"/><Relationship Id="rId11" Type="http://schemas.openxmlformats.org/officeDocument/2006/relationships/tags" Target="../tags/tag1100.xml"/><Relationship Id="rId5" Type="http://schemas.openxmlformats.org/officeDocument/2006/relationships/tags" Target="../tags/tag1094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099.xml"/><Relationship Id="rId4" Type="http://schemas.openxmlformats.org/officeDocument/2006/relationships/tags" Target="../tags/tag1093.xml"/><Relationship Id="rId9" Type="http://schemas.openxmlformats.org/officeDocument/2006/relationships/tags" Target="../tags/tag1098.xml"/><Relationship Id="rId14" Type="http://schemas.openxmlformats.org/officeDocument/2006/relationships/tags" Target="../tags/tag1103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1110.xml"/><Relationship Id="rId13" Type="http://schemas.openxmlformats.org/officeDocument/2006/relationships/tags" Target="../tags/tag1115.xml"/><Relationship Id="rId3" Type="http://schemas.openxmlformats.org/officeDocument/2006/relationships/tags" Target="../tags/tag1105.xml"/><Relationship Id="rId7" Type="http://schemas.openxmlformats.org/officeDocument/2006/relationships/tags" Target="../tags/tag1109.xml"/><Relationship Id="rId12" Type="http://schemas.openxmlformats.org/officeDocument/2006/relationships/tags" Target="../tags/tag1114.xml"/><Relationship Id="rId17" Type="http://schemas.openxmlformats.org/officeDocument/2006/relationships/image" Target="../media/image1.emf"/><Relationship Id="rId2" Type="http://schemas.openxmlformats.org/officeDocument/2006/relationships/tags" Target="../tags/tag1104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96.vml"/><Relationship Id="rId6" Type="http://schemas.openxmlformats.org/officeDocument/2006/relationships/tags" Target="../tags/tag1108.xml"/><Relationship Id="rId11" Type="http://schemas.openxmlformats.org/officeDocument/2006/relationships/tags" Target="../tags/tag1113.xml"/><Relationship Id="rId5" Type="http://schemas.openxmlformats.org/officeDocument/2006/relationships/tags" Target="../tags/tag1107.xml"/><Relationship Id="rId15" Type="http://schemas.openxmlformats.org/officeDocument/2006/relationships/slideMaster" Target="../slideMasters/slideMaster7.xml"/><Relationship Id="rId10" Type="http://schemas.openxmlformats.org/officeDocument/2006/relationships/tags" Target="../tags/tag1112.xml"/><Relationship Id="rId4" Type="http://schemas.openxmlformats.org/officeDocument/2006/relationships/tags" Target="../tags/tag1106.xml"/><Relationship Id="rId9" Type="http://schemas.openxmlformats.org/officeDocument/2006/relationships/tags" Target="../tags/tag1111.xml"/><Relationship Id="rId14" Type="http://schemas.openxmlformats.org/officeDocument/2006/relationships/tags" Target="../tags/tag1116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119.xml"/><Relationship Id="rId7" Type="http://schemas.openxmlformats.org/officeDocument/2006/relationships/tags" Target="../tags/tag1123.xml"/><Relationship Id="rId2" Type="http://schemas.openxmlformats.org/officeDocument/2006/relationships/tags" Target="../tags/tag1118.xml"/><Relationship Id="rId1" Type="http://schemas.openxmlformats.org/officeDocument/2006/relationships/tags" Target="../tags/tag1117.xml"/><Relationship Id="rId6" Type="http://schemas.openxmlformats.org/officeDocument/2006/relationships/tags" Target="../tags/tag1122.xml"/><Relationship Id="rId5" Type="http://schemas.openxmlformats.org/officeDocument/2006/relationships/tags" Target="../tags/tag1121.xml"/><Relationship Id="rId4" Type="http://schemas.openxmlformats.org/officeDocument/2006/relationships/tags" Target="../tags/tag112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126.xml"/><Relationship Id="rId2" Type="http://schemas.openxmlformats.org/officeDocument/2006/relationships/tags" Target="../tags/tag1125.xml"/><Relationship Id="rId1" Type="http://schemas.openxmlformats.org/officeDocument/2006/relationships/tags" Target="../tags/tag1124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12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1129.xml"/><Relationship Id="rId7" Type="http://schemas.openxmlformats.org/officeDocument/2006/relationships/image" Target="../media/image2.emf"/><Relationship Id="rId2" Type="http://schemas.openxmlformats.org/officeDocument/2006/relationships/tags" Target="../tags/tag1128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1159.xml"/><Relationship Id="rId13" Type="http://schemas.openxmlformats.org/officeDocument/2006/relationships/image" Target="../media/image4.png"/><Relationship Id="rId3" Type="http://schemas.openxmlformats.org/officeDocument/2006/relationships/tags" Target="../tags/tag1154.xml"/><Relationship Id="rId7" Type="http://schemas.openxmlformats.org/officeDocument/2006/relationships/tags" Target="../tags/tag1158.xml"/><Relationship Id="rId12" Type="http://schemas.openxmlformats.org/officeDocument/2006/relationships/image" Target="../media/image2.emf"/><Relationship Id="rId2" Type="http://schemas.openxmlformats.org/officeDocument/2006/relationships/tags" Target="../tags/tag1153.xml"/><Relationship Id="rId1" Type="http://schemas.openxmlformats.org/officeDocument/2006/relationships/vmlDrawing" Target="../drawings/vmlDrawing99.vml"/><Relationship Id="rId6" Type="http://schemas.openxmlformats.org/officeDocument/2006/relationships/tags" Target="../tags/tag1157.xml"/><Relationship Id="rId11" Type="http://schemas.openxmlformats.org/officeDocument/2006/relationships/oleObject" Target="../embeddings/oleObject99.bin"/><Relationship Id="rId5" Type="http://schemas.openxmlformats.org/officeDocument/2006/relationships/tags" Target="../tags/tag1156.xml"/><Relationship Id="rId10" Type="http://schemas.openxmlformats.org/officeDocument/2006/relationships/image" Target="../media/image14.png"/><Relationship Id="rId4" Type="http://schemas.openxmlformats.org/officeDocument/2006/relationships/tags" Target="../tags/tag1155.xml"/><Relationship Id="rId9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1166.xml"/><Relationship Id="rId3" Type="http://schemas.openxmlformats.org/officeDocument/2006/relationships/tags" Target="../tags/tag1161.xml"/><Relationship Id="rId7" Type="http://schemas.openxmlformats.org/officeDocument/2006/relationships/tags" Target="../tags/tag1165.xml"/><Relationship Id="rId2" Type="http://schemas.openxmlformats.org/officeDocument/2006/relationships/tags" Target="../tags/tag1160.xml"/><Relationship Id="rId1" Type="http://schemas.openxmlformats.org/officeDocument/2006/relationships/vmlDrawing" Target="../drawings/vmlDrawing100.vml"/><Relationship Id="rId6" Type="http://schemas.openxmlformats.org/officeDocument/2006/relationships/tags" Target="../tags/tag1164.xml"/><Relationship Id="rId11" Type="http://schemas.openxmlformats.org/officeDocument/2006/relationships/image" Target="../media/image1.emf"/><Relationship Id="rId5" Type="http://schemas.openxmlformats.org/officeDocument/2006/relationships/tags" Target="../tags/tag1163.xml"/><Relationship Id="rId10" Type="http://schemas.openxmlformats.org/officeDocument/2006/relationships/oleObject" Target="../embeddings/oleObject100.bin"/><Relationship Id="rId4" Type="http://schemas.openxmlformats.org/officeDocument/2006/relationships/tags" Target="../tags/tag1162.xml"/><Relationship Id="rId9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1173.xml"/><Relationship Id="rId3" Type="http://schemas.openxmlformats.org/officeDocument/2006/relationships/tags" Target="../tags/tag1168.xml"/><Relationship Id="rId7" Type="http://schemas.openxmlformats.org/officeDocument/2006/relationships/tags" Target="../tags/tag1172.xml"/><Relationship Id="rId12" Type="http://schemas.openxmlformats.org/officeDocument/2006/relationships/image" Target="../media/image16.png"/><Relationship Id="rId2" Type="http://schemas.openxmlformats.org/officeDocument/2006/relationships/tags" Target="../tags/tag1167.xml"/><Relationship Id="rId1" Type="http://schemas.openxmlformats.org/officeDocument/2006/relationships/vmlDrawing" Target="../drawings/vmlDrawing101.vml"/><Relationship Id="rId6" Type="http://schemas.openxmlformats.org/officeDocument/2006/relationships/tags" Target="../tags/tag1171.xml"/><Relationship Id="rId11" Type="http://schemas.openxmlformats.org/officeDocument/2006/relationships/image" Target="../media/image1.emf"/><Relationship Id="rId5" Type="http://schemas.openxmlformats.org/officeDocument/2006/relationships/tags" Target="../tags/tag1170.xml"/><Relationship Id="rId10" Type="http://schemas.openxmlformats.org/officeDocument/2006/relationships/oleObject" Target="../embeddings/oleObject101.bin"/><Relationship Id="rId4" Type="http://schemas.openxmlformats.org/officeDocument/2006/relationships/tags" Target="../tags/tag1169.xml"/><Relationship Id="rId9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176.xml"/><Relationship Id="rId2" Type="http://schemas.openxmlformats.org/officeDocument/2006/relationships/tags" Target="../tags/tag1175.xml"/><Relationship Id="rId1" Type="http://schemas.openxmlformats.org/officeDocument/2006/relationships/tags" Target="../tags/tag1174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17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1180.xml"/><Relationship Id="rId2" Type="http://schemas.openxmlformats.org/officeDocument/2006/relationships/tags" Target="../tags/tag1179.xml"/><Relationship Id="rId1" Type="http://schemas.openxmlformats.org/officeDocument/2006/relationships/tags" Target="../tags/tag117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18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5.emf"/><Relationship Id="rId2" Type="http://schemas.openxmlformats.org/officeDocument/2006/relationships/tags" Target="../tags/tag125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9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2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1183.xml"/><Relationship Id="rId7" Type="http://schemas.openxmlformats.org/officeDocument/2006/relationships/tags" Target="../tags/tag1187.xml"/><Relationship Id="rId2" Type="http://schemas.openxmlformats.org/officeDocument/2006/relationships/tags" Target="../tags/tag1182.xml"/><Relationship Id="rId1" Type="http://schemas.openxmlformats.org/officeDocument/2006/relationships/vmlDrawing" Target="../drawings/vmlDrawing102.vml"/><Relationship Id="rId6" Type="http://schemas.openxmlformats.org/officeDocument/2006/relationships/tags" Target="../tags/tag1186.xml"/><Relationship Id="rId5" Type="http://schemas.openxmlformats.org/officeDocument/2006/relationships/tags" Target="../tags/tag1185.xml"/><Relationship Id="rId10" Type="http://schemas.openxmlformats.org/officeDocument/2006/relationships/image" Target="../media/image12.emf"/><Relationship Id="rId4" Type="http://schemas.openxmlformats.org/officeDocument/2006/relationships/tags" Target="../tags/tag1184.xml"/><Relationship Id="rId9" Type="http://schemas.openxmlformats.org/officeDocument/2006/relationships/oleObject" Target="../embeddings/oleObject102.bin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tags" Target="../tags/tag1194.xml"/><Relationship Id="rId3" Type="http://schemas.openxmlformats.org/officeDocument/2006/relationships/tags" Target="../tags/tag1189.xml"/><Relationship Id="rId7" Type="http://schemas.openxmlformats.org/officeDocument/2006/relationships/tags" Target="../tags/tag1193.xml"/><Relationship Id="rId2" Type="http://schemas.openxmlformats.org/officeDocument/2006/relationships/tags" Target="../tags/tag1188.xml"/><Relationship Id="rId1" Type="http://schemas.openxmlformats.org/officeDocument/2006/relationships/vmlDrawing" Target="../drawings/vmlDrawing103.vml"/><Relationship Id="rId6" Type="http://schemas.openxmlformats.org/officeDocument/2006/relationships/tags" Target="../tags/tag1192.xml"/><Relationship Id="rId11" Type="http://schemas.openxmlformats.org/officeDocument/2006/relationships/image" Target="../media/image12.emf"/><Relationship Id="rId5" Type="http://schemas.openxmlformats.org/officeDocument/2006/relationships/tags" Target="../tags/tag1191.xml"/><Relationship Id="rId10" Type="http://schemas.openxmlformats.org/officeDocument/2006/relationships/oleObject" Target="../embeddings/oleObject103.bin"/><Relationship Id="rId4" Type="http://schemas.openxmlformats.org/officeDocument/2006/relationships/tags" Target="../tags/tag1190.xml"/><Relationship Id="rId9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tags" Target="../tags/tag1201.xml"/><Relationship Id="rId13" Type="http://schemas.openxmlformats.org/officeDocument/2006/relationships/tags" Target="../tags/tag1206.xml"/><Relationship Id="rId3" Type="http://schemas.openxmlformats.org/officeDocument/2006/relationships/tags" Target="../tags/tag1196.xml"/><Relationship Id="rId7" Type="http://schemas.openxmlformats.org/officeDocument/2006/relationships/tags" Target="../tags/tag1200.xml"/><Relationship Id="rId12" Type="http://schemas.openxmlformats.org/officeDocument/2006/relationships/tags" Target="../tags/tag1205.xml"/><Relationship Id="rId17" Type="http://schemas.openxmlformats.org/officeDocument/2006/relationships/image" Target="../media/image1.emf"/><Relationship Id="rId2" Type="http://schemas.openxmlformats.org/officeDocument/2006/relationships/tags" Target="../tags/tag1195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104.vml"/><Relationship Id="rId6" Type="http://schemas.openxmlformats.org/officeDocument/2006/relationships/tags" Target="../tags/tag1199.xml"/><Relationship Id="rId11" Type="http://schemas.openxmlformats.org/officeDocument/2006/relationships/tags" Target="../tags/tag1204.xml"/><Relationship Id="rId5" Type="http://schemas.openxmlformats.org/officeDocument/2006/relationships/tags" Target="../tags/tag1198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203.xml"/><Relationship Id="rId4" Type="http://schemas.openxmlformats.org/officeDocument/2006/relationships/tags" Target="../tags/tag1197.xml"/><Relationship Id="rId9" Type="http://schemas.openxmlformats.org/officeDocument/2006/relationships/tags" Target="../tags/tag1202.xml"/><Relationship Id="rId14" Type="http://schemas.openxmlformats.org/officeDocument/2006/relationships/tags" Target="../tags/tag1207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tags" Target="../tags/tag1214.xml"/><Relationship Id="rId13" Type="http://schemas.openxmlformats.org/officeDocument/2006/relationships/tags" Target="../tags/tag1219.xml"/><Relationship Id="rId3" Type="http://schemas.openxmlformats.org/officeDocument/2006/relationships/tags" Target="../tags/tag1209.xml"/><Relationship Id="rId7" Type="http://schemas.openxmlformats.org/officeDocument/2006/relationships/tags" Target="../tags/tag1213.xml"/><Relationship Id="rId12" Type="http://schemas.openxmlformats.org/officeDocument/2006/relationships/tags" Target="../tags/tag1218.xml"/><Relationship Id="rId17" Type="http://schemas.openxmlformats.org/officeDocument/2006/relationships/image" Target="../media/image1.emf"/><Relationship Id="rId2" Type="http://schemas.openxmlformats.org/officeDocument/2006/relationships/tags" Target="../tags/tag1208.xml"/><Relationship Id="rId16" Type="http://schemas.openxmlformats.org/officeDocument/2006/relationships/oleObject" Target="../embeddings/oleObject105.bin"/><Relationship Id="rId1" Type="http://schemas.openxmlformats.org/officeDocument/2006/relationships/vmlDrawing" Target="../drawings/vmlDrawing105.vml"/><Relationship Id="rId6" Type="http://schemas.openxmlformats.org/officeDocument/2006/relationships/tags" Target="../tags/tag1212.xml"/><Relationship Id="rId11" Type="http://schemas.openxmlformats.org/officeDocument/2006/relationships/tags" Target="../tags/tag1217.xml"/><Relationship Id="rId5" Type="http://schemas.openxmlformats.org/officeDocument/2006/relationships/tags" Target="../tags/tag1211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216.xml"/><Relationship Id="rId4" Type="http://schemas.openxmlformats.org/officeDocument/2006/relationships/tags" Target="../tags/tag1210.xml"/><Relationship Id="rId9" Type="http://schemas.openxmlformats.org/officeDocument/2006/relationships/tags" Target="../tags/tag1215.xml"/><Relationship Id="rId14" Type="http://schemas.openxmlformats.org/officeDocument/2006/relationships/tags" Target="../tags/tag1220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tags" Target="../tags/tag1227.xml"/><Relationship Id="rId13" Type="http://schemas.openxmlformats.org/officeDocument/2006/relationships/tags" Target="../tags/tag1232.xml"/><Relationship Id="rId3" Type="http://schemas.openxmlformats.org/officeDocument/2006/relationships/tags" Target="../tags/tag1222.xml"/><Relationship Id="rId7" Type="http://schemas.openxmlformats.org/officeDocument/2006/relationships/tags" Target="../tags/tag1226.xml"/><Relationship Id="rId12" Type="http://schemas.openxmlformats.org/officeDocument/2006/relationships/tags" Target="../tags/tag1231.xml"/><Relationship Id="rId17" Type="http://schemas.openxmlformats.org/officeDocument/2006/relationships/image" Target="../media/image15.emf"/><Relationship Id="rId2" Type="http://schemas.openxmlformats.org/officeDocument/2006/relationships/tags" Target="../tags/tag1221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106.vml"/><Relationship Id="rId6" Type="http://schemas.openxmlformats.org/officeDocument/2006/relationships/tags" Target="../tags/tag1225.xml"/><Relationship Id="rId11" Type="http://schemas.openxmlformats.org/officeDocument/2006/relationships/tags" Target="../tags/tag1230.xml"/><Relationship Id="rId5" Type="http://schemas.openxmlformats.org/officeDocument/2006/relationships/tags" Target="../tags/tag1224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229.xml"/><Relationship Id="rId4" Type="http://schemas.openxmlformats.org/officeDocument/2006/relationships/tags" Target="../tags/tag1223.xml"/><Relationship Id="rId9" Type="http://schemas.openxmlformats.org/officeDocument/2006/relationships/tags" Target="../tags/tag1228.xml"/><Relationship Id="rId14" Type="http://schemas.openxmlformats.org/officeDocument/2006/relationships/tags" Target="../tags/tag1233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tags" Target="../tags/tag1240.xml"/><Relationship Id="rId13" Type="http://schemas.openxmlformats.org/officeDocument/2006/relationships/tags" Target="../tags/tag1245.xml"/><Relationship Id="rId3" Type="http://schemas.openxmlformats.org/officeDocument/2006/relationships/tags" Target="../tags/tag1235.xml"/><Relationship Id="rId7" Type="http://schemas.openxmlformats.org/officeDocument/2006/relationships/tags" Target="../tags/tag1239.xml"/><Relationship Id="rId12" Type="http://schemas.openxmlformats.org/officeDocument/2006/relationships/tags" Target="../tags/tag1244.xml"/><Relationship Id="rId17" Type="http://schemas.openxmlformats.org/officeDocument/2006/relationships/image" Target="../media/image1.emf"/><Relationship Id="rId2" Type="http://schemas.openxmlformats.org/officeDocument/2006/relationships/tags" Target="../tags/tag1234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107.vml"/><Relationship Id="rId6" Type="http://schemas.openxmlformats.org/officeDocument/2006/relationships/tags" Target="../tags/tag1238.xml"/><Relationship Id="rId11" Type="http://schemas.openxmlformats.org/officeDocument/2006/relationships/tags" Target="../tags/tag1243.xml"/><Relationship Id="rId5" Type="http://schemas.openxmlformats.org/officeDocument/2006/relationships/tags" Target="../tags/tag1237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242.xml"/><Relationship Id="rId4" Type="http://schemas.openxmlformats.org/officeDocument/2006/relationships/tags" Target="../tags/tag1236.xml"/><Relationship Id="rId9" Type="http://schemas.openxmlformats.org/officeDocument/2006/relationships/tags" Target="../tags/tag1241.xml"/><Relationship Id="rId14" Type="http://schemas.openxmlformats.org/officeDocument/2006/relationships/tags" Target="../tags/tag1246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tags" Target="../tags/tag1253.xml"/><Relationship Id="rId13" Type="http://schemas.openxmlformats.org/officeDocument/2006/relationships/tags" Target="../tags/tag1258.xml"/><Relationship Id="rId3" Type="http://schemas.openxmlformats.org/officeDocument/2006/relationships/tags" Target="../tags/tag1248.xml"/><Relationship Id="rId7" Type="http://schemas.openxmlformats.org/officeDocument/2006/relationships/tags" Target="../tags/tag1252.xml"/><Relationship Id="rId12" Type="http://schemas.openxmlformats.org/officeDocument/2006/relationships/tags" Target="../tags/tag1257.xml"/><Relationship Id="rId17" Type="http://schemas.openxmlformats.org/officeDocument/2006/relationships/image" Target="../media/image15.emf"/><Relationship Id="rId2" Type="http://schemas.openxmlformats.org/officeDocument/2006/relationships/tags" Target="../tags/tag1247.xml"/><Relationship Id="rId16" Type="http://schemas.openxmlformats.org/officeDocument/2006/relationships/oleObject" Target="../embeddings/oleObject108.bin"/><Relationship Id="rId1" Type="http://schemas.openxmlformats.org/officeDocument/2006/relationships/vmlDrawing" Target="../drawings/vmlDrawing108.vml"/><Relationship Id="rId6" Type="http://schemas.openxmlformats.org/officeDocument/2006/relationships/tags" Target="../tags/tag1251.xml"/><Relationship Id="rId11" Type="http://schemas.openxmlformats.org/officeDocument/2006/relationships/tags" Target="../tags/tag1256.xml"/><Relationship Id="rId5" Type="http://schemas.openxmlformats.org/officeDocument/2006/relationships/tags" Target="../tags/tag1250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255.xml"/><Relationship Id="rId4" Type="http://schemas.openxmlformats.org/officeDocument/2006/relationships/tags" Target="../tags/tag1249.xml"/><Relationship Id="rId9" Type="http://schemas.openxmlformats.org/officeDocument/2006/relationships/tags" Target="../tags/tag1254.xml"/><Relationship Id="rId14" Type="http://schemas.openxmlformats.org/officeDocument/2006/relationships/tags" Target="../tags/tag1259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tags" Target="../tags/tag1266.xml"/><Relationship Id="rId13" Type="http://schemas.openxmlformats.org/officeDocument/2006/relationships/slideMaster" Target="../slideMasters/slideMaster8.xml"/><Relationship Id="rId3" Type="http://schemas.openxmlformats.org/officeDocument/2006/relationships/tags" Target="../tags/tag1261.xml"/><Relationship Id="rId7" Type="http://schemas.openxmlformats.org/officeDocument/2006/relationships/tags" Target="../tags/tag1265.xml"/><Relationship Id="rId12" Type="http://schemas.openxmlformats.org/officeDocument/2006/relationships/tags" Target="../tags/tag1270.xml"/><Relationship Id="rId2" Type="http://schemas.openxmlformats.org/officeDocument/2006/relationships/tags" Target="../tags/tag1260.xml"/><Relationship Id="rId1" Type="http://schemas.openxmlformats.org/officeDocument/2006/relationships/vmlDrawing" Target="../drawings/vmlDrawing109.vml"/><Relationship Id="rId6" Type="http://schemas.openxmlformats.org/officeDocument/2006/relationships/tags" Target="../tags/tag1264.xml"/><Relationship Id="rId11" Type="http://schemas.openxmlformats.org/officeDocument/2006/relationships/tags" Target="../tags/tag1269.xml"/><Relationship Id="rId5" Type="http://schemas.openxmlformats.org/officeDocument/2006/relationships/tags" Target="../tags/tag1263.xml"/><Relationship Id="rId15" Type="http://schemas.openxmlformats.org/officeDocument/2006/relationships/image" Target="../media/image15.emf"/><Relationship Id="rId10" Type="http://schemas.openxmlformats.org/officeDocument/2006/relationships/tags" Target="../tags/tag1268.xml"/><Relationship Id="rId4" Type="http://schemas.openxmlformats.org/officeDocument/2006/relationships/tags" Target="../tags/tag1262.xml"/><Relationship Id="rId9" Type="http://schemas.openxmlformats.org/officeDocument/2006/relationships/tags" Target="../tags/tag1267.xml"/><Relationship Id="rId14" Type="http://schemas.openxmlformats.org/officeDocument/2006/relationships/oleObject" Target="../embeddings/oleObject109.bin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tags" Target="../tags/tag1277.xml"/><Relationship Id="rId13" Type="http://schemas.openxmlformats.org/officeDocument/2006/relationships/tags" Target="../tags/tag1282.xml"/><Relationship Id="rId3" Type="http://schemas.openxmlformats.org/officeDocument/2006/relationships/tags" Target="../tags/tag1272.xml"/><Relationship Id="rId7" Type="http://schemas.openxmlformats.org/officeDocument/2006/relationships/tags" Target="../tags/tag1276.xml"/><Relationship Id="rId12" Type="http://schemas.openxmlformats.org/officeDocument/2006/relationships/tags" Target="../tags/tag1281.xml"/><Relationship Id="rId17" Type="http://schemas.openxmlformats.org/officeDocument/2006/relationships/image" Target="../media/image15.emf"/><Relationship Id="rId2" Type="http://schemas.openxmlformats.org/officeDocument/2006/relationships/tags" Target="../tags/tag1271.xml"/><Relationship Id="rId16" Type="http://schemas.openxmlformats.org/officeDocument/2006/relationships/oleObject" Target="../embeddings/oleObject110.bin"/><Relationship Id="rId1" Type="http://schemas.openxmlformats.org/officeDocument/2006/relationships/vmlDrawing" Target="../drawings/vmlDrawing110.vml"/><Relationship Id="rId6" Type="http://schemas.openxmlformats.org/officeDocument/2006/relationships/tags" Target="../tags/tag1275.xml"/><Relationship Id="rId11" Type="http://schemas.openxmlformats.org/officeDocument/2006/relationships/tags" Target="../tags/tag1280.xml"/><Relationship Id="rId5" Type="http://schemas.openxmlformats.org/officeDocument/2006/relationships/tags" Target="../tags/tag1274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279.xml"/><Relationship Id="rId4" Type="http://schemas.openxmlformats.org/officeDocument/2006/relationships/tags" Target="../tags/tag1273.xml"/><Relationship Id="rId9" Type="http://schemas.openxmlformats.org/officeDocument/2006/relationships/tags" Target="../tags/tag1278.xml"/><Relationship Id="rId14" Type="http://schemas.openxmlformats.org/officeDocument/2006/relationships/tags" Target="../tags/tag1283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tags" Target="../tags/tag1290.xml"/><Relationship Id="rId13" Type="http://schemas.openxmlformats.org/officeDocument/2006/relationships/tags" Target="../tags/tag1295.xml"/><Relationship Id="rId3" Type="http://schemas.openxmlformats.org/officeDocument/2006/relationships/tags" Target="../tags/tag1285.xml"/><Relationship Id="rId7" Type="http://schemas.openxmlformats.org/officeDocument/2006/relationships/tags" Target="../tags/tag1289.xml"/><Relationship Id="rId12" Type="http://schemas.openxmlformats.org/officeDocument/2006/relationships/tags" Target="../tags/tag1294.xml"/><Relationship Id="rId17" Type="http://schemas.openxmlformats.org/officeDocument/2006/relationships/image" Target="../media/image1.emf"/><Relationship Id="rId2" Type="http://schemas.openxmlformats.org/officeDocument/2006/relationships/tags" Target="../tags/tag1284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111.vml"/><Relationship Id="rId6" Type="http://schemas.openxmlformats.org/officeDocument/2006/relationships/tags" Target="../tags/tag1288.xml"/><Relationship Id="rId11" Type="http://schemas.openxmlformats.org/officeDocument/2006/relationships/tags" Target="../tags/tag1293.xml"/><Relationship Id="rId5" Type="http://schemas.openxmlformats.org/officeDocument/2006/relationships/tags" Target="../tags/tag1287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292.xml"/><Relationship Id="rId4" Type="http://schemas.openxmlformats.org/officeDocument/2006/relationships/tags" Target="../tags/tag1286.xml"/><Relationship Id="rId9" Type="http://schemas.openxmlformats.org/officeDocument/2006/relationships/tags" Target="../tags/tag1291.xml"/><Relationship Id="rId14" Type="http://schemas.openxmlformats.org/officeDocument/2006/relationships/tags" Target="../tags/tag129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4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1303.xml"/><Relationship Id="rId13" Type="http://schemas.openxmlformats.org/officeDocument/2006/relationships/tags" Target="../tags/tag1308.xml"/><Relationship Id="rId3" Type="http://schemas.openxmlformats.org/officeDocument/2006/relationships/tags" Target="../tags/tag1298.xml"/><Relationship Id="rId7" Type="http://schemas.openxmlformats.org/officeDocument/2006/relationships/tags" Target="../tags/tag1302.xml"/><Relationship Id="rId12" Type="http://schemas.openxmlformats.org/officeDocument/2006/relationships/tags" Target="../tags/tag1307.xml"/><Relationship Id="rId17" Type="http://schemas.openxmlformats.org/officeDocument/2006/relationships/image" Target="../media/image1.emf"/><Relationship Id="rId2" Type="http://schemas.openxmlformats.org/officeDocument/2006/relationships/tags" Target="../tags/tag1297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112.vml"/><Relationship Id="rId6" Type="http://schemas.openxmlformats.org/officeDocument/2006/relationships/tags" Target="../tags/tag1301.xml"/><Relationship Id="rId11" Type="http://schemas.openxmlformats.org/officeDocument/2006/relationships/tags" Target="../tags/tag1306.xml"/><Relationship Id="rId5" Type="http://schemas.openxmlformats.org/officeDocument/2006/relationships/tags" Target="../tags/tag1300.xml"/><Relationship Id="rId15" Type="http://schemas.openxmlformats.org/officeDocument/2006/relationships/slideMaster" Target="../slideMasters/slideMaster8.xml"/><Relationship Id="rId10" Type="http://schemas.openxmlformats.org/officeDocument/2006/relationships/tags" Target="../tags/tag1305.xml"/><Relationship Id="rId4" Type="http://schemas.openxmlformats.org/officeDocument/2006/relationships/tags" Target="../tags/tag1299.xml"/><Relationship Id="rId9" Type="http://schemas.openxmlformats.org/officeDocument/2006/relationships/tags" Target="../tags/tag1304.xml"/><Relationship Id="rId14" Type="http://schemas.openxmlformats.org/officeDocument/2006/relationships/tags" Target="../tags/tag1309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1312.xml"/><Relationship Id="rId7" Type="http://schemas.openxmlformats.org/officeDocument/2006/relationships/tags" Target="../tags/tag1316.xml"/><Relationship Id="rId2" Type="http://schemas.openxmlformats.org/officeDocument/2006/relationships/tags" Target="../tags/tag1311.xml"/><Relationship Id="rId1" Type="http://schemas.openxmlformats.org/officeDocument/2006/relationships/tags" Target="../tags/tag1310.xml"/><Relationship Id="rId6" Type="http://schemas.openxmlformats.org/officeDocument/2006/relationships/tags" Target="../tags/tag1315.xml"/><Relationship Id="rId5" Type="http://schemas.openxmlformats.org/officeDocument/2006/relationships/tags" Target="../tags/tag1314.xml"/><Relationship Id="rId4" Type="http://schemas.openxmlformats.org/officeDocument/2006/relationships/tags" Target="../tags/tag13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1319.xml"/><Relationship Id="rId2" Type="http://schemas.openxmlformats.org/officeDocument/2006/relationships/tags" Target="../tags/tag1318.xml"/><Relationship Id="rId1" Type="http://schemas.openxmlformats.org/officeDocument/2006/relationships/tags" Target="../tags/tag1317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32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1322.xml"/><Relationship Id="rId7" Type="http://schemas.openxmlformats.org/officeDocument/2006/relationships/image" Target="../media/image2.emf"/><Relationship Id="rId2" Type="http://schemas.openxmlformats.org/officeDocument/2006/relationships/tags" Target="../tags/tag1321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tags" Target="../tags/tag1352.xml"/><Relationship Id="rId13" Type="http://schemas.openxmlformats.org/officeDocument/2006/relationships/image" Target="../media/image4.png"/><Relationship Id="rId3" Type="http://schemas.openxmlformats.org/officeDocument/2006/relationships/tags" Target="../tags/tag1347.xml"/><Relationship Id="rId7" Type="http://schemas.openxmlformats.org/officeDocument/2006/relationships/tags" Target="../tags/tag1351.xml"/><Relationship Id="rId12" Type="http://schemas.openxmlformats.org/officeDocument/2006/relationships/image" Target="../media/image2.emf"/><Relationship Id="rId2" Type="http://schemas.openxmlformats.org/officeDocument/2006/relationships/tags" Target="../tags/tag1346.xml"/><Relationship Id="rId1" Type="http://schemas.openxmlformats.org/officeDocument/2006/relationships/vmlDrawing" Target="../drawings/vmlDrawing115.vml"/><Relationship Id="rId6" Type="http://schemas.openxmlformats.org/officeDocument/2006/relationships/tags" Target="../tags/tag1350.xml"/><Relationship Id="rId11" Type="http://schemas.openxmlformats.org/officeDocument/2006/relationships/oleObject" Target="../embeddings/oleObject115.bin"/><Relationship Id="rId5" Type="http://schemas.openxmlformats.org/officeDocument/2006/relationships/tags" Target="../tags/tag1349.xml"/><Relationship Id="rId10" Type="http://schemas.openxmlformats.org/officeDocument/2006/relationships/image" Target="../media/image14.png"/><Relationship Id="rId4" Type="http://schemas.openxmlformats.org/officeDocument/2006/relationships/tags" Target="../tags/tag1348.xml"/><Relationship Id="rId9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tags" Target="../tags/tag1359.xml"/><Relationship Id="rId3" Type="http://schemas.openxmlformats.org/officeDocument/2006/relationships/tags" Target="../tags/tag1354.xml"/><Relationship Id="rId7" Type="http://schemas.openxmlformats.org/officeDocument/2006/relationships/tags" Target="../tags/tag1358.xml"/><Relationship Id="rId2" Type="http://schemas.openxmlformats.org/officeDocument/2006/relationships/tags" Target="../tags/tag1353.xml"/><Relationship Id="rId1" Type="http://schemas.openxmlformats.org/officeDocument/2006/relationships/vmlDrawing" Target="../drawings/vmlDrawing116.vml"/><Relationship Id="rId6" Type="http://schemas.openxmlformats.org/officeDocument/2006/relationships/tags" Target="../tags/tag1357.xml"/><Relationship Id="rId11" Type="http://schemas.openxmlformats.org/officeDocument/2006/relationships/image" Target="../media/image1.emf"/><Relationship Id="rId5" Type="http://schemas.openxmlformats.org/officeDocument/2006/relationships/tags" Target="../tags/tag1356.xml"/><Relationship Id="rId10" Type="http://schemas.openxmlformats.org/officeDocument/2006/relationships/oleObject" Target="../embeddings/oleObject116.bin"/><Relationship Id="rId4" Type="http://schemas.openxmlformats.org/officeDocument/2006/relationships/tags" Target="../tags/tag1355.xml"/><Relationship Id="rId9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tags" Target="../tags/tag1366.xml"/><Relationship Id="rId3" Type="http://schemas.openxmlformats.org/officeDocument/2006/relationships/tags" Target="../tags/tag1361.xml"/><Relationship Id="rId7" Type="http://schemas.openxmlformats.org/officeDocument/2006/relationships/tags" Target="../tags/tag1365.xml"/><Relationship Id="rId12" Type="http://schemas.openxmlformats.org/officeDocument/2006/relationships/image" Target="../media/image16.png"/><Relationship Id="rId2" Type="http://schemas.openxmlformats.org/officeDocument/2006/relationships/tags" Target="../tags/tag1360.xml"/><Relationship Id="rId1" Type="http://schemas.openxmlformats.org/officeDocument/2006/relationships/vmlDrawing" Target="../drawings/vmlDrawing117.vml"/><Relationship Id="rId6" Type="http://schemas.openxmlformats.org/officeDocument/2006/relationships/tags" Target="../tags/tag1364.xml"/><Relationship Id="rId11" Type="http://schemas.openxmlformats.org/officeDocument/2006/relationships/image" Target="../media/image1.emf"/><Relationship Id="rId5" Type="http://schemas.openxmlformats.org/officeDocument/2006/relationships/tags" Target="../tags/tag1363.xml"/><Relationship Id="rId10" Type="http://schemas.openxmlformats.org/officeDocument/2006/relationships/oleObject" Target="../embeddings/oleObject117.bin"/><Relationship Id="rId4" Type="http://schemas.openxmlformats.org/officeDocument/2006/relationships/tags" Target="../tags/tag1362.xml"/><Relationship Id="rId9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1369.xml"/><Relationship Id="rId2" Type="http://schemas.openxmlformats.org/officeDocument/2006/relationships/tags" Target="../tags/tag1368.xml"/><Relationship Id="rId1" Type="http://schemas.openxmlformats.org/officeDocument/2006/relationships/tags" Target="../tags/tag1367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137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1373.xml"/><Relationship Id="rId2" Type="http://schemas.openxmlformats.org/officeDocument/2006/relationships/tags" Target="../tags/tag1372.xml"/><Relationship Id="rId1" Type="http://schemas.openxmlformats.org/officeDocument/2006/relationships/tags" Target="../tags/tag1371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1374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1376.xml"/><Relationship Id="rId7" Type="http://schemas.openxmlformats.org/officeDocument/2006/relationships/tags" Target="../tags/tag1380.xml"/><Relationship Id="rId2" Type="http://schemas.openxmlformats.org/officeDocument/2006/relationships/tags" Target="../tags/tag1375.xml"/><Relationship Id="rId1" Type="http://schemas.openxmlformats.org/officeDocument/2006/relationships/vmlDrawing" Target="../drawings/vmlDrawing118.vml"/><Relationship Id="rId6" Type="http://schemas.openxmlformats.org/officeDocument/2006/relationships/tags" Target="../tags/tag1379.xml"/><Relationship Id="rId5" Type="http://schemas.openxmlformats.org/officeDocument/2006/relationships/tags" Target="../tags/tag1378.xml"/><Relationship Id="rId10" Type="http://schemas.openxmlformats.org/officeDocument/2006/relationships/image" Target="../media/image12.emf"/><Relationship Id="rId4" Type="http://schemas.openxmlformats.org/officeDocument/2006/relationships/tags" Target="../tags/tag1377.xml"/><Relationship Id="rId9" Type="http://schemas.openxmlformats.org/officeDocument/2006/relationships/oleObject" Target="../embeddings/oleObject118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8.xml"/><Relationship Id="rId7" Type="http://schemas.openxmlformats.org/officeDocument/2006/relationships/image" Target="../media/image2.emf"/><Relationship Id="rId2" Type="http://schemas.openxmlformats.org/officeDocument/2006/relationships/tags" Target="../tags/tag13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9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tags" Target="../tags/tag1387.xml"/><Relationship Id="rId3" Type="http://schemas.openxmlformats.org/officeDocument/2006/relationships/tags" Target="../tags/tag1382.xml"/><Relationship Id="rId7" Type="http://schemas.openxmlformats.org/officeDocument/2006/relationships/tags" Target="../tags/tag1386.xml"/><Relationship Id="rId2" Type="http://schemas.openxmlformats.org/officeDocument/2006/relationships/tags" Target="../tags/tag1381.xml"/><Relationship Id="rId1" Type="http://schemas.openxmlformats.org/officeDocument/2006/relationships/vmlDrawing" Target="../drawings/vmlDrawing119.vml"/><Relationship Id="rId6" Type="http://schemas.openxmlformats.org/officeDocument/2006/relationships/tags" Target="../tags/tag1385.xml"/><Relationship Id="rId11" Type="http://schemas.openxmlformats.org/officeDocument/2006/relationships/image" Target="../media/image12.emf"/><Relationship Id="rId5" Type="http://schemas.openxmlformats.org/officeDocument/2006/relationships/tags" Target="../tags/tag1384.xml"/><Relationship Id="rId10" Type="http://schemas.openxmlformats.org/officeDocument/2006/relationships/oleObject" Target="../embeddings/oleObject119.bin"/><Relationship Id="rId4" Type="http://schemas.openxmlformats.org/officeDocument/2006/relationships/tags" Target="../tags/tag1383.xml"/><Relationship Id="rId9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tags" Target="../tags/tag1394.xml"/><Relationship Id="rId13" Type="http://schemas.openxmlformats.org/officeDocument/2006/relationships/tags" Target="../tags/tag1399.xml"/><Relationship Id="rId3" Type="http://schemas.openxmlformats.org/officeDocument/2006/relationships/tags" Target="../tags/tag1389.xml"/><Relationship Id="rId7" Type="http://schemas.openxmlformats.org/officeDocument/2006/relationships/tags" Target="../tags/tag1393.xml"/><Relationship Id="rId12" Type="http://schemas.openxmlformats.org/officeDocument/2006/relationships/tags" Target="../tags/tag1398.xml"/><Relationship Id="rId17" Type="http://schemas.openxmlformats.org/officeDocument/2006/relationships/image" Target="../media/image1.emf"/><Relationship Id="rId2" Type="http://schemas.openxmlformats.org/officeDocument/2006/relationships/tags" Target="../tags/tag1388.xml"/><Relationship Id="rId16" Type="http://schemas.openxmlformats.org/officeDocument/2006/relationships/oleObject" Target="../embeddings/oleObject120.bin"/><Relationship Id="rId1" Type="http://schemas.openxmlformats.org/officeDocument/2006/relationships/vmlDrawing" Target="../drawings/vmlDrawing120.vml"/><Relationship Id="rId6" Type="http://schemas.openxmlformats.org/officeDocument/2006/relationships/tags" Target="../tags/tag1392.xml"/><Relationship Id="rId11" Type="http://schemas.openxmlformats.org/officeDocument/2006/relationships/tags" Target="../tags/tag1397.xml"/><Relationship Id="rId5" Type="http://schemas.openxmlformats.org/officeDocument/2006/relationships/tags" Target="../tags/tag1391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396.xml"/><Relationship Id="rId4" Type="http://schemas.openxmlformats.org/officeDocument/2006/relationships/tags" Target="../tags/tag1390.xml"/><Relationship Id="rId9" Type="http://schemas.openxmlformats.org/officeDocument/2006/relationships/tags" Target="../tags/tag1395.xml"/><Relationship Id="rId14" Type="http://schemas.openxmlformats.org/officeDocument/2006/relationships/tags" Target="../tags/tag1400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tags" Target="../tags/tag1407.xml"/><Relationship Id="rId13" Type="http://schemas.openxmlformats.org/officeDocument/2006/relationships/tags" Target="../tags/tag1412.xml"/><Relationship Id="rId3" Type="http://schemas.openxmlformats.org/officeDocument/2006/relationships/tags" Target="../tags/tag1402.xml"/><Relationship Id="rId7" Type="http://schemas.openxmlformats.org/officeDocument/2006/relationships/tags" Target="../tags/tag1406.xml"/><Relationship Id="rId12" Type="http://schemas.openxmlformats.org/officeDocument/2006/relationships/tags" Target="../tags/tag1411.xml"/><Relationship Id="rId17" Type="http://schemas.openxmlformats.org/officeDocument/2006/relationships/image" Target="../media/image1.emf"/><Relationship Id="rId2" Type="http://schemas.openxmlformats.org/officeDocument/2006/relationships/tags" Target="../tags/tag1401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121.vml"/><Relationship Id="rId6" Type="http://schemas.openxmlformats.org/officeDocument/2006/relationships/tags" Target="../tags/tag1405.xml"/><Relationship Id="rId11" Type="http://schemas.openxmlformats.org/officeDocument/2006/relationships/tags" Target="../tags/tag1410.xml"/><Relationship Id="rId5" Type="http://schemas.openxmlformats.org/officeDocument/2006/relationships/tags" Target="../tags/tag1404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09.xml"/><Relationship Id="rId4" Type="http://schemas.openxmlformats.org/officeDocument/2006/relationships/tags" Target="../tags/tag1403.xml"/><Relationship Id="rId9" Type="http://schemas.openxmlformats.org/officeDocument/2006/relationships/tags" Target="../tags/tag1408.xml"/><Relationship Id="rId14" Type="http://schemas.openxmlformats.org/officeDocument/2006/relationships/tags" Target="../tags/tag1413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tags" Target="../tags/tag1420.xml"/><Relationship Id="rId13" Type="http://schemas.openxmlformats.org/officeDocument/2006/relationships/tags" Target="../tags/tag1425.xml"/><Relationship Id="rId3" Type="http://schemas.openxmlformats.org/officeDocument/2006/relationships/tags" Target="../tags/tag1415.xml"/><Relationship Id="rId7" Type="http://schemas.openxmlformats.org/officeDocument/2006/relationships/tags" Target="../tags/tag1419.xml"/><Relationship Id="rId12" Type="http://schemas.openxmlformats.org/officeDocument/2006/relationships/tags" Target="../tags/tag1424.xml"/><Relationship Id="rId17" Type="http://schemas.openxmlformats.org/officeDocument/2006/relationships/image" Target="../media/image15.emf"/><Relationship Id="rId2" Type="http://schemas.openxmlformats.org/officeDocument/2006/relationships/tags" Target="../tags/tag1414.xml"/><Relationship Id="rId16" Type="http://schemas.openxmlformats.org/officeDocument/2006/relationships/oleObject" Target="../embeddings/oleObject122.bin"/><Relationship Id="rId1" Type="http://schemas.openxmlformats.org/officeDocument/2006/relationships/vmlDrawing" Target="../drawings/vmlDrawing122.vml"/><Relationship Id="rId6" Type="http://schemas.openxmlformats.org/officeDocument/2006/relationships/tags" Target="../tags/tag1418.xml"/><Relationship Id="rId11" Type="http://schemas.openxmlformats.org/officeDocument/2006/relationships/tags" Target="../tags/tag1423.xml"/><Relationship Id="rId5" Type="http://schemas.openxmlformats.org/officeDocument/2006/relationships/tags" Target="../tags/tag1417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22.xml"/><Relationship Id="rId4" Type="http://schemas.openxmlformats.org/officeDocument/2006/relationships/tags" Target="../tags/tag1416.xml"/><Relationship Id="rId9" Type="http://schemas.openxmlformats.org/officeDocument/2006/relationships/tags" Target="../tags/tag1421.xml"/><Relationship Id="rId14" Type="http://schemas.openxmlformats.org/officeDocument/2006/relationships/tags" Target="../tags/tag1426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1433.xml"/><Relationship Id="rId13" Type="http://schemas.openxmlformats.org/officeDocument/2006/relationships/tags" Target="../tags/tag1438.xml"/><Relationship Id="rId3" Type="http://schemas.openxmlformats.org/officeDocument/2006/relationships/tags" Target="../tags/tag1428.xml"/><Relationship Id="rId7" Type="http://schemas.openxmlformats.org/officeDocument/2006/relationships/tags" Target="../tags/tag1432.xml"/><Relationship Id="rId12" Type="http://schemas.openxmlformats.org/officeDocument/2006/relationships/tags" Target="../tags/tag1437.xml"/><Relationship Id="rId17" Type="http://schemas.openxmlformats.org/officeDocument/2006/relationships/image" Target="../media/image1.emf"/><Relationship Id="rId2" Type="http://schemas.openxmlformats.org/officeDocument/2006/relationships/tags" Target="../tags/tag1427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123.vml"/><Relationship Id="rId6" Type="http://schemas.openxmlformats.org/officeDocument/2006/relationships/tags" Target="../tags/tag1431.xml"/><Relationship Id="rId11" Type="http://schemas.openxmlformats.org/officeDocument/2006/relationships/tags" Target="../tags/tag1436.xml"/><Relationship Id="rId5" Type="http://schemas.openxmlformats.org/officeDocument/2006/relationships/tags" Target="../tags/tag1430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35.xml"/><Relationship Id="rId4" Type="http://schemas.openxmlformats.org/officeDocument/2006/relationships/tags" Target="../tags/tag1429.xml"/><Relationship Id="rId9" Type="http://schemas.openxmlformats.org/officeDocument/2006/relationships/tags" Target="../tags/tag1434.xml"/><Relationship Id="rId14" Type="http://schemas.openxmlformats.org/officeDocument/2006/relationships/tags" Target="../tags/tag1439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tags" Target="../tags/tag1446.xml"/><Relationship Id="rId13" Type="http://schemas.openxmlformats.org/officeDocument/2006/relationships/tags" Target="../tags/tag1451.xml"/><Relationship Id="rId3" Type="http://schemas.openxmlformats.org/officeDocument/2006/relationships/tags" Target="../tags/tag1441.xml"/><Relationship Id="rId7" Type="http://schemas.openxmlformats.org/officeDocument/2006/relationships/tags" Target="../tags/tag1445.xml"/><Relationship Id="rId12" Type="http://schemas.openxmlformats.org/officeDocument/2006/relationships/tags" Target="../tags/tag1450.xml"/><Relationship Id="rId17" Type="http://schemas.openxmlformats.org/officeDocument/2006/relationships/image" Target="../media/image15.emf"/><Relationship Id="rId2" Type="http://schemas.openxmlformats.org/officeDocument/2006/relationships/tags" Target="../tags/tag1440.xml"/><Relationship Id="rId16" Type="http://schemas.openxmlformats.org/officeDocument/2006/relationships/oleObject" Target="../embeddings/oleObject124.bin"/><Relationship Id="rId1" Type="http://schemas.openxmlformats.org/officeDocument/2006/relationships/vmlDrawing" Target="../drawings/vmlDrawing124.vml"/><Relationship Id="rId6" Type="http://schemas.openxmlformats.org/officeDocument/2006/relationships/tags" Target="../tags/tag1444.xml"/><Relationship Id="rId11" Type="http://schemas.openxmlformats.org/officeDocument/2006/relationships/tags" Target="../tags/tag1449.xml"/><Relationship Id="rId5" Type="http://schemas.openxmlformats.org/officeDocument/2006/relationships/tags" Target="../tags/tag1443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48.xml"/><Relationship Id="rId4" Type="http://schemas.openxmlformats.org/officeDocument/2006/relationships/tags" Target="../tags/tag1442.xml"/><Relationship Id="rId9" Type="http://schemas.openxmlformats.org/officeDocument/2006/relationships/tags" Target="../tags/tag1447.xml"/><Relationship Id="rId14" Type="http://schemas.openxmlformats.org/officeDocument/2006/relationships/tags" Target="../tags/tag1452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tags" Target="../tags/tag1459.xml"/><Relationship Id="rId13" Type="http://schemas.openxmlformats.org/officeDocument/2006/relationships/slideMaster" Target="../slideMasters/slideMaster9.xml"/><Relationship Id="rId3" Type="http://schemas.openxmlformats.org/officeDocument/2006/relationships/tags" Target="../tags/tag1454.xml"/><Relationship Id="rId7" Type="http://schemas.openxmlformats.org/officeDocument/2006/relationships/tags" Target="../tags/tag1458.xml"/><Relationship Id="rId12" Type="http://schemas.openxmlformats.org/officeDocument/2006/relationships/tags" Target="../tags/tag1463.xml"/><Relationship Id="rId2" Type="http://schemas.openxmlformats.org/officeDocument/2006/relationships/tags" Target="../tags/tag1453.xml"/><Relationship Id="rId1" Type="http://schemas.openxmlformats.org/officeDocument/2006/relationships/vmlDrawing" Target="../drawings/vmlDrawing125.vml"/><Relationship Id="rId6" Type="http://schemas.openxmlformats.org/officeDocument/2006/relationships/tags" Target="../tags/tag1457.xml"/><Relationship Id="rId11" Type="http://schemas.openxmlformats.org/officeDocument/2006/relationships/tags" Target="../tags/tag1462.xml"/><Relationship Id="rId5" Type="http://schemas.openxmlformats.org/officeDocument/2006/relationships/tags" Target="../tags/tag1456.xml"/><Relationship Id="rId15" Type="http://schemas.openxmlformats.org/officeDocument/2006/relationships/image" Target="../media/image15.emf"/><Relationship Id="rId10" Type="http://schemas.openxmlformats.org/officeDocument/2006/relationships/tags" Target="../tags/tag1461.xml"/><Relationship Id="rId4" Type="http://schemas.openxmlformats.org/officeDocument/2006/relationships/tags" Target="../tags/tag1455.xml"/><Relationship Id="rId9" Type="http://schemas.openxmlformats.org/officeDocument/2006/relationships/tags" Target="../tags/tag1460.xml"/><Relationship Id="rId14" Type="http://schemas.openxmlformats.org/officeDocument/2006/relationships/oleObject" Target="../embeddings/oleObject125.bin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tags" Target="../tags/tag1470.xml"/><Relationship Id="rId13" Type="http://schemas.openxmlformats.org/officeDocument/2006/relationships/tags" Target="../tags/tag1475.xml"/><Relationship Id="rId3" Type="http://schemas.openxmlformats.org/officeDocument/2006/relationships/tags" Target="../tags/tag1465.xml"/><Relationship Id="rId7" Type="http://schemas.openxmlformats.org/officeDocument/2006/relationships/tags" Target="../tags/tag1469.xml"/><Relationship Id="rId12" Type="http://schemas.openxmlformats.org/officeDocument/2006/relationships/tags" Target="../tags/tag1474.xml"/><Relationship Id="rId17" Type="http://schemas.openxmlformats.org/officeDocument/2006/relationships/image" Target="../media/image15.emf"/><Relationship Id="rId2" Type="http://schemas.openxmlformats.org/officeDocument/2006/relationships/tags" Target="../tags/tag1464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126.vml"/><Relationship Id="rId6" Type="http://schemas.openxmlformats.org/officeDocument/2006/relationships/tags" Target="../tags/tag1468.xml"/><Relationship Id="rId11" Type="http://schemas.openxmlformats.org/officeDocument/2006/relationships/tags" Target="../tags/tag1473.xml"/><Relationship Id="rId5" Type="http://schemas.openxmlformats.org/officeDocument/2006/relationships/tags" Target="../tags/tag1467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72.xml"/><Relationship Id="rId4" Type="http://schemas.openxmlformats.org/officeDocument/2006/relationships/tags" Target="../tags/tag1466.xml"/><Relationship Id="rId9" Type="http://schemas.openxmlformats.org/officeDocument/2006/relationships/tags" Target="../tags/tag1471.xml"/><Relationship Id="rId14" Type="http://schemas.openxmlformats.org/officeDocument/2006/relationships/tags" Target="../tags/tag1476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tags" Target="../tags/tag1483.xml"/><Relationship Id="rId13" Type="http://schemas.openxmlformats.org/officeDocument/2006/relationships/tags" Target="../tags/tag1488.xml"/><Relationship Id="rId3" Type="http://schemas.openxmlformats.org/officeDocument/2006/relationships/tags" Target="../tags/tag1478.xml"/><Relationship Id="rId7" Type="http://schemas.openxmlformats.org/officeDocument/2006/relationships/tags" Target="../tags/tag1482.xml"/><Relationship Id="rId12" Type="http://schemas.openxmlformats.org/officeDocument/2006/relationships/tags" Target="../tags/tag1487.xml"/><Relationship Id="rId17" Type="http://schemas.openxmlformats.org/officeDocument/2006/relationships/image" Target="../media/image1.emf"/><Relationship Id="rId2" Type="http://schemas.openxmlformats.org/officeDocument/2006/relationships/tags" Target="../tags/tag1477.xml"/><Relationship Id="rId16" Type="http://schemas.openxmlformats.org/officeDocument/2006/relationships/oleObject" Target="../embeddings/oleObject127.bin"/><Relationship Id="rId1" Type="http://schemas.openxmlformats.org/officeDocument/2006/relationships/vmlDrawing" Target="../drawings/vmlDrawing127.vml"/><Relationship Id="rId6" Type="http://schemas.openxmlformats.org/officeDocument/2006/relationships/tags" Target="../tags/tag1481.xml"/><Relationship Id="rId11" Type="http://schemas.openxmlformats.org/officeDocument/2006/relationships/tags" Target="../tags/tag1486.xml"/><Relationship Id="rId5" Type="http://schemas.openxmlformats.org/officeDocument/2006/relationships/tags" Target="../tags/tag1480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85.xml"/><Relationship Id="rId4" Type="http://schemas.openxmlformats.org/officeDocument/2006/relationships/tags" Target="../tags/tag1479.xml"/><Relationship Id="rId9" Type="http://schemas.openxmlformats.org/officeDocument/2006/relationships/tags" Target="../tags/tag1484.xml"/><Relationship Id="rId14" Type="http://schemas.openxmlformats.org/officeDocument/2006/relationships/tags" Target="../tags/tag1489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tags" Target="../tags/tag1496.xml"/><Relationship Id="rId13" Type="http://schemas.openxmlformats.org/officeDocument/2006/relationships/tags" Target="../tags/tag1501.xml"/><Relationship Id="rId3" Type="http://schemas.openxmlformats.org/officeDocument/2006/relationships/tags" Target="../tags/tag1491.xml"/><Relationship Id="rId7" Type="http://schemas.openxmlformats.org/officeDocument/2006/relationships/tags" Target="../tags/tag1495.xml"/><Relationship Id="rId12" Type="http://schemas.openxmlformats.org/officeDocument/2006/relationships/tags" Target="../tags/tag1500.xml"/><Relationship Id="rId17" Type="http://schemas.openxmlformats.org/officeDocument/2006/relationships/image" Target="../media/image1.emf"/><Relationship Id="rId2" Type="http://schemas.openxmlformats.org/officeDocument/2006/relationships/tags" Target="../tags/tag1490.xml"/><Relationship Id="rId16" Type="http://schemas.openxmlformats.org/officeDocument/2006/relationships/oleObject" Target="../embeddings/oleObject128.bin"/><Relationship Id="rId1" Type="http://schemas.openxmlformats.org/officeDocument/2006/relationships/vmlDrawing" Target="../drawings/vmlDrawing128.vml"/><Relationship Id="rId6" Type="http://schemas.openxmlformats.org/officeDocument/2006/relationships/tags" Target="../tags/tag1494.xml"/><Relationship Id="rId11" Type="http://schemas.openxmlformats.org/officeDocument/2006/relationships/tags" Target="../tags/tag1499.xml"/><Relationship Id="rId5" Type="http://schemas.openxmlformats.org/officeDocument/2006/relationships/tags" Target="../tags/tag1493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98.xml"/><Relationship Id="rId4" Type="http://schemas.openxmlformats.org/officeDocument/2006/relationships/tags" Target="../tags/tag1492.xml"/><Relationship Id="rId9" Type="http://schemas.openxmlformats.org/officeDocument/2006/relationships/tags" Target="../tags/tag1497.xml"/><Relationship Id="rId14" Type="http://schemas.openxmlformats.org/officeDocument/2006/relationships/tags" Target="../tags/tag150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6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oleObject" Target="../embeddings/oleObject16.bin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1505.xml"/><Relationship Id="rId7" Type="http://schemas.openxmlformats.org/officeDocument/2006/relationships/tags" Target="../tags/tag1509.xml"/><Relationship Id="rId2" Type="http://schemas.openxmlformats.org/officeDocument/2006/relationships/tags" Target="../tags/tag1504.xml"/><Relationship Id="rId1" Type="http://schemas.openxmlformats.org/officeDocument/2006/relationships/tags" Target="../tags/tag1503.xml"/><Relationship Id="rId6" Type="http://schemas.openxmlformats.org/officeDocument/2006/relationships/tags" Target="../tags/tag1508.xml"/><Relationship Id="rId5" Type="http://schemas.openxmlformats.org/officeDocument/2006/relationships/tags" Target="../tags/tag1507.xml"/><Relationship Id="rId4" Type="http://schemas.openxmlformats.org/officeDocument/2006/relationships/tags" Target="../tags/tag150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1512.xml"/><Relationship Id="rId2" Type="http://schemas.openxmlformats.org/officeDocument/2006/relationships/tags" Target="../tags/tag1511.xml"/><Relationship Id="rId1" Type="http://schemas.openxmlformats.org/officeDocument/2006/relationships/tags" Target="../tags/tag1510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151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1515.xml"/><Relationship Id="rId7" Type="http://schemas.openxmlformats.org/officeDocument/2006/relationships/image" Target="../media/image2.emf"/><Relationship Id="rId2" Type="http://schemas.openxmlformats.org/officeDocument/2006/relationships/tags" Target="../tags/tag1514.xml"/><Relationship Id="rId1" Type="http://schemas.openxmlformats.org/officeDocument/2006/relationships/vmlDrawing" Target="../drawings/vmlDrawing129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tags" Target="../tags/tag1545.xml"/><Relationship Id="rId13" Type="http://schemas.openxmlformats.org/officeDocument/2006/relationships/image" Target="../media/image4.png"/><Relationship Id="rId3" Type="http://schemas.openxmlformats.org/officeDocument/2006/relationships/tags" Target="../tags/tag1540.xml"/><Relationship Id="rId7" Type="http://schemas.openxmlformats.org/officeDocument/2006/relationships/tags" Target="../tags/tag1544.xml"/><Relationship Id="rId12" Type="http://schemas.openxmlformats.org/officeDocument/2006/relationships/image" Target="../media/image2.emf"/><Relationship Id="rId2" Type="http://schemas.openxmlformats.org/officeDocument/2006/relationships/tags" Target="../tags/tag1539.xml"/><Relationship Id="rId1" Type="http://schemas.openxmlformats.org/officeDocument/2006/relationships/vmlDrawing" Target="../drawings/vmlDrawing131.vml"/><Relationship Id="rId6" Type="http://schemas.openxmlformats.org/officeDocument/2006/relationships/tags" Target="../tags/tag1543.xml"/><Relationship Id="rId11" Type="http://schemas.openxmlformats.org/officeDocument/2006/relationships/oleObject" Target="../embeddings/oleObject131.bin"/><Relationship Id="rId5" Type="http://schemas.openxmlformats.org/officeDocument/2006/relationships/tags" Target="../tags/tag1542.xml"/><Relationship Id="rId10" Type="http://schemas.openxmlformats.org/officeDocument/2006/relationships/image" Target="../media/image14.png"/><Relationship Id="rId4" Type="http://schemas.openxmlformats.org/officeDocument/2006/relationships/tags" Target="../tags/tag1541.xml"/><Relationship Id="rId9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tags" Target="../tags/tag1552.xml"/><Relationship Id="rId3" Type="http://schemas.openxmlformats.org/officeDocument/2006/relationships/tags" Target="../tags/tag1547.xml"/><Relationship Id="rId7" Type="http://schemas.openxmlformats.org/officeDocument/2006/relationships/tags" Target="../tags/tag1551.xml"/><Relationship Id="rId2" Type="http://schemas.openxmlformats.org/officeDocument/2006/relationships/tags" Target="../tags/tag1546.xml"/><Relationship Id="rId1" Type="http://schemas.openxmlformats.org/officeDocument/2006/relationships/vmlDrawing" Target="../drawings/vmlDrawing132.vml"/><Relationship Id="rId6" Type="http://schemas.openxmlformats.org/officeDocument/2006/relationships/tags" Target="../tags/tag1550.xml"/><Relationship Id="rId11" Type="http://schemas.openxmlformats.org/officeDocument/2006/relationships/image" Target="../media/image1.emf"/><Relationship Id="rId5" Type="http://schemas.openxmlformats.org/officeDocument/2006/relationships/tags" Target="../tags/tag1549.xml"/><Relationship Id="rId10" Type="http://schemas.openxmlformats.org/officeDocument/2006/relationships/oleObject" Target="../embeddings/oleObject132.bin"/><Relationship Id="rId4" Type="http://schemas.openxmlformats.org/officeDocument/2006/relationships/tags" Target="../tags/tag1548.xml"/><Relationship Id="rId9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tags" Target="../tags/tag1559.xml"/><Relationship Id="rId3" Type="http://schemas.openxmlformats.org/officeDocument/2006/relationships/tags" Target="../tags/tag1554.xml"/><Relationship Id="rId7" Type="http://schemas.openxmlformats.org/officeDocument/2006/relationships/tags" Target="../tags/tag1558.xml"/><Relationship Id="rId12" Type="http://schemas.openxmlformats.org/officeDocument/2006/relationships/image" Target="../media/image16.png"/><Relationship Id="rId2" Type="http://schemas.openxmlformats.org/officeDocument/2006/relationships/tags" Target="../tags/tag1553.xml"/><Relationship Id="rId1" Type="http://schemas.openxmlformats.org/officeDocument/2006/relationships/vmlDrawing" Target="../drawings/vmlDrawing133.vml"/><Relationship Id="rId6" Type="http://schemas.openxmlformats.org/officeDocument/2006/relationships/tags" Target="../tags/tag1557.xml"/><Relationship Id="rId11" Type="http://schemas.openxmlformats.org/officeDocument/2006/relationships/image" Target="../media/image1.emf"/><Relationship Id="rId5" Type="http://schemas.openxmlformats.org/officeDocument/2006/relationships/tags" Target="../tags/tag1556.xml"/><Relationship Id="rId10" Type="http://schemas.openxmlformats.org/officeDocument/2006/relationships/oleObject" Target="../embeddings/oleObject133.bin"/><Relationship Id="rId4" Type="http://schemas.openxmlformats.org/officeDocument/2006/relationships/tags" Target="../tags/tag1555.xml"/><Relationship Id="rId9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1562.xml"/><Relationship Id="rId2" Type="http://schemas.openxmlformats.org/officeDocument/2006/relationships/tags" Target="../tags/tag1561.xml"/><Relationship Id="rId1" Type="http://schemas.openxmlformats.org/officeDocument/2006/relationships/tags" Target="../tags/tag1560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156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1566.xml"/><Relationship Id="rId2" Type="http://schemas.openxmlformats.org/officeDocument/2006/relationships/tags" Target="../tags/tag1565.xml"/><Relationship Id="rId1" Type="http://schemas.openxmlformats.org/officeDocument/2006/relationships/tags" Target="../tags/tag1564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1567.xml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0.xml"/><Relationship Id="rId3" Type="http://schemas.openxmlformats.org/officeDocument/2006/relationships/tags" Target="../tags/tag1569.xml"/><Relationship Id="rId7" Type="http://schemas.openxmlformats.org/officeDocument/2006/relationships/tags" Target="../tags/tag1573.xml"/><Relationship Id="rId2" Type="http://schemas.openxmlformats.org/officeDocument/2006/relationships/tags" Target="../tags/tag1568.xml"/><Relationship Id="rId1" Type="http://schemas.openxmlformats.org/officeDocument/2006/relationships/vmlDrawing" Target="../drawings/vmlDrawing134.vml"/><Relationship Id="rId6" Type="http://schemas.openxmlformats.org/officeDocument/2006/relationships/tags" Target="../tags/tag1572.xml"/><Relationship Id="rId5" Type="http://schemas.openxmlformats.org/officeDocument/2006/relationships/tags" Target="../tags/tag1571.xml"/><Relationship Id="rId10" Type="http://schemas.openxmlformats.org/officeDocument/2006/relationships/image" Target="../media/image12.emf"/><Relationship Id="rId4" Type="http://schemas.openxmlformats.org/officeDocument/2006/relationships/tags" Target="../tags/tag1570.xml"/><Relationship Id="rId9" Type="http://schemas.openxmlformats.org/officeDocument/2006/relationships/oleObject" Target="../embeddings/oleObject134.bin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tags" Target="../tags/tag1580.xml"/><Relationship Id="rId3" Type="http://schemas.openxmlformats.org/officeDocument/2006/relationships/tags" Target="../tags/tag1575.xml"/><Relationship Id="rId7" Type="http://schemas.openxmlformats.org/officeDocument/2006/relationships/tags" Target="../tags/tag1579.xml"/><Relationship Id="rId2" Type="http://schemas.openxmlformats.org/officeDocument/2006/relationships/tags" Target="../tags/tag1574.xml"/><Relationship Id="rId1" Type="http://schemas.openxmlformats.org/officeDocument/2006/relationships/vmlDrawing" Target="../drawings/vmlDrawing135.vml"/><Relationship Id="rId6" Type="http://schemas.openxmlformats.org/officeDocument/2006/relationships/tags" Target="../tags/tag1578.xml"/><Relationship Id="rId11" Type="http://schemas.openxmlformats.org/officeDocument/2006/relationships/image" Target="../media/image12.emf"/><Relationship Id="rId5" Type="http://schemas.openxmlformats.org/officeDocument/2006/relationships/tags" Target="../tags/tag1577.xml"/><Relationship Id="rId10" Type="http://schemas.openxmlformats.org/officeDocument/2006/relationships/oleObject" Target="../embeddings/oleObject135.bin"/><Relationship Id="rId4" Type="http://schemas.openxmlformats.org/officeDocument/2006/relationships/tags" Target="../tags/tag1576.xml"/><Relationship Id="rId9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3.xml"/><Relationship Id="rId7" Type="http://schemas.openxmlformats.org/officeDocument/2006/relationships/image" Target="../media/image9.wmf"/><Relationship Id="rId2" Type="http://schemas.openxmlformats.org/officeDocument/2006/relationships/tags" Target="../tags/tag15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tags" Target="../tags/tag1587.xml"/><Relationship Id="rId13" Type="http://schemas.openxmlformats.org/officeDocument/2006/relationships/tags" Target="../tags/tag1592.xml"/><Relationship Id="rId3" Type="http://schemas.openxmlformats.org/officeDocument/2006/relationships/tags" Target="../tags/tag1582.xml"/><Relationship Id="rId7" Type="http://schemas.openxmlformats.org/officeDocument/2006/relationships/tags" Target="../tags/tag1586.xml"/><Relationship Id="rId12" Type="http://schemas.openxmlformats.org/officeDocument/2006/relationships/tags" Target="../tags/tag1591.xml"/><Relationship Id="rId17" Type="http://schemas.openxmlformats.org/officeDocument/2006/relationships/image" Target="../media/image1.emf"/><Relationship Id="rId2" Type="http://schemas.openxmlformats.org/officeDocument/2006/relationships/tags" Target="../tags/tag1581.xml"/><Relationship Id="rId16" Type="http://schemas.openxmlformats.org/officeDocument/2006/relationships/oleObject" Target="../embeddings/oleObject136.bin"/><Relationship Id="rId1" Type="http://schemas.openxmlformats.org/officeDocument/2006/relationships/vmlDrawing" Target="../drawings/vmlDrawing136.vml"/><Relationship Id="rId6" Type="http://schemas.openxmlformats.org/officeDocument/2006/relationships/tags" Target="../tags/tag1585.xml"/><Relationship Id="rId11" Type="http://schemas.openxmlformats.org/officeDocument/2006/relationships/tags" Target="../tags/tag1590.xml"/><Relationship Id="rId5" Type="http://schemas.openxmlformats.org/officeDocument/2006/relationships/tags" Target="../tags/tag1584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589.xml"/><Relationship Id="rId4" Type="http://schemas.openxmlformats.org/officeDocument/2006/relationships/tags" Target="../tags/tag1583.xml"/><Relationship Id="rId9" Type="http://schemas.openxmlformats.org/officeDocument/2006/relationships/tags" Target="../tags/tag1588.xml"/><Relationship Id="rId14" Type="http://schemas.openxmlformats.org/officeDocument/2006/relationships/tags" Target="../tags/tag1593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tags" Target="../tags/tag1600.xml"/><Relationship Id="rId13" Type="http://schemas.openxmlformats.org/officeDocument/2006/relationships/tags" Target="../tags/tag1605.xml"/><Relationship Id="rId3" Type="http://schemas.openxmlformats.org/officeDocument/2006/relationships/tags" Target="../tags/tag1595.xml"/><Relationship Id="rId7" Type="http://schemas.openxmlformats.org/officeDocument/2006/relationships/tags" Target="../tags/tag1599.xml"/><Relationship Id="rId12" Type="http://schemas.openxmlformats.org/officeDocument/2006/relationships/tags" Target="../tags/tag1604.xml"/><Relationship Id="rId17" Type="http://schemas.openxmlformats.org/officeDocument/2006/relationships/image" Target="../media/image1.emf"/><Relationship Id="rId2" Type="http://schemas.openxmlformats.org/officeDocument/2006/relationships/tags" Target="../tags/tag1594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137.vml"/><Relationship Id="rId6" Type="http://schemas.openxmlformats.org/officeDocument/2006/relationships/tags" Target="../tags/tag1598.xml"/><Relationship Id="rId11" Type="http://schemas.openxmlformats.org/officeDocument/2006/relationships/tags" Target="../tags/tag1603.xml"/><Relationship Id="rId5" Type="http://schemas.openxmlformats.org/officeDocument/2006/relationships/tags" Target="../tags/tag1597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602.xml"/><Relationship Id="rId4" Type="http://schemas.openxmlformats.org/officeDocument/2006/relationships/tags" Target="../tags/tag1596.xml"/><Relationship Id="rId9" Type="http://schemas.openxmlformats.org/officeDocument/2006/relationships/tags" Target="../tags/tag1601.xml"/><Relationship Id="rId14" Type="http://schemas.openxmlformats.org/officeDocument/2006/relationships/tags" Target="../tags/tag1606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tags" Target="../tags/tag1613.xml"/><Relationship Id="rId13" Type="http://schemas.openxmlformats.org/officeDocument/2006/relationships/tags" Target="../tags/tag1618.xml"/><Relationship Id="rId3" Type="http://schemas.openxmlformats.org/officeDocument/2006/relationships/tags" Target="../tags/tag1608.xml"/><Relationship Id="rId7" Type="http://schemas.openxmlformats.org/officeDocument/2006/relationships/tags" Target="../tags/tag1612.xml"/><Relationship Id="rId12" Type="http://schemas.openxmlformats.org/officeDocument/2006/relationships/tags" Target="../tags/tag1617.xml"/><Relationship Id="rId17" Type="http://schemas.openxmlformats.org/officeDocument/2006/relationships/image" Target="../media/image15.emf"/><Relationship Id="rId2" Type="http://schemas.openxmlformats.org/officeDocument/2006/relationships/tags" Target="../tags/tag1607.xml"/><Relationship Id="rId16" Type="http://schemas.openxmlformats.org/officeDocument/2006/relationships/oleObject" Target="../embeddings/oleObject138.bin"/><Relationship Id="rId1" Type="http://schemas.openxmlformats.org/officeDocument/2006/relationships/vmlDrawing" Target="../drawings/vmlDrawing138.vml"/><Relationship Id="rId6" Type="http://schemas.openxmlformats.org/officeDocument/2006/relationships/tags" Target="../tags/tag1611.xml"/><Relationship Id="rId11" Type="http://schemas.openxmlformats.org/officeDocument/2006/relationships/tags" Target="../tags/tag1616.xml"/><Relationship Id="rId5" Type="http://schemas.openxmlformats.org/officeDocument/2006/relationships/tags" Target="../tags/tag1610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615.xml"/><Relationship Id="rId4" Type="http://schemas.openxmlformats.org/officeDocument/2006/relationships/tags" Target="../tags/tag1609.xml"/><Relationship Id="rId9" Type="http://schemas.openxmlformats.org/officeDocument/2006/relationships/tags" Target="../tags/tag1614.xml"/><Relationship Id="rId14" Type="http://schemas.openxmlformats.org/officeDocument/2006/relationships/tags" Target="../tags/tag1619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1626.xml"/><Relationship Id="rId13" Type="http://schemas.openxmlformats.org/officeDocument/2006/relationships/tags" Target="../tags/tag1631.xml"/><Relationship Id="rId3" Type="http://schemas.openxmlformats.org/officeDocument/2006/relationships/tags" Target="../tags/tag1621.xml"/><Relationship Id="rId7" Type="http://schemas.openxmlformats.org/officeDocument/2006/relationships/tags" Target="../tags/tag1625.xml"/><Relationship Id="rId12" Type="http://schemas.openxmlformats.org/officeDocument/2006/relationships/tags" Target="../tags/tag1630.xml"/><Relationship Id="rId17" Type="http://schemas.openxmlformats.org/officeDocument/2006/relationships/image" Target="../media/image1.emf"/><Relationship Id="rId2" Type="http://schemas.openxmlformats.org/officeDocument/2006/relationships/tags" Target="../tags/tag1620.xml"/><Relationship Id="rId16" Type="http://schemas.openxmlformats.org/officeDocument/2006/relationships/oleObject" Target="../embeddings/oleObject139.bin"/><Relationship Id="rId1" Type="http://schemas.openxmlformats.org/officeDocument/2006/relationships/vmlDrawing" Target="../drawings/vmlDrawing139.vml"/><Relationship Id="rId6" Type="http://schemas.openxmlformats.org/officeDocument/2006/relationships/tags" Target="../tags/tag1624.xml"/><Relationship Id="rId11" Type="http://schemas.openxmlformats.org/officeDocument/2006/relationships/tags" Target="../tags/tag1629.xml"/><Relationship Id="rId5" Type="http://schemas.openxmlformats.org/officeDocument/2006/relationships/tags" Target="../tags/tag1623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628.xml"/><Relationship Id="rId4" Type="http://schemas.openxmlformats.org/officeDocument/2006/relationships/tags" Target="../tags/tag1622.xml"/><Relationship Id="rId9" Type="http://schemas.openxmlformats.org/officeDocument/2006/relationships/tags" Target="../tags/tag1627.xml"/><Relationship Id="rId14" Type="http://schemas.openxmlformats.org/officeDocument/2006/relationships/tags" Target="../tags/tag1632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1639.xml"/><Relationship Id="rId13" Type="http://schemas.openxmlformats.org/officeDocument/2006/relationships/tags" Target="../tags/tag1644.xml"/><Relationship Id="rId3" Type="http://schemas.openxmlformats.org/officeDocument/2006/relationships/tags" Target="../tags/tag1634.xml"/><Relationship Id="rId7" Type="http://schemas.openxmlformats.org/officeDocument/2006/relationships/tags" Target="../tags/tag1638.xml"/><Relationship Id="rId12" Type="http://schemas.openxmlformats.org/officeDocument/2006/relationships/tags" Target="../tags/tag1643.xml"/><Relationship Id="rId17" Type="http://schemas.openxmlformats.org/officeDocument/2006/relationships/image" Target="../media/image15.emf"/><Relationship Id="rId2" Type="http://schemas.openxmlformats.org/officeDocument/2006/relationships/tags" Target="../tags/tag1633.xml"/><Relationship Id="rId16" Type="http://schemas.openxmlformats.org/officeDocument/2006/relationships/oleObject" Target="../embeddings/oleObject140.bin"/><Relationship Id="rId1" Type="http://schemas.openxmlformats.org/officeDocument/2006/relationships/vmlDrawing" Target="../drawings/vmlDrawing140.vml"/><Relationship Id="rId6" Type="http://schemas.openxmlformats.org/officeDocument/2006/relationships/tags" Target="../tags/tag1637.xml"/><Relationship Id="rId11" Type="http://schemas.openxmlformats.org/officeDocument/2006/relationships/tags" Target="../tags/tag1642.xml"/><Relationship Id="rId5" Type="http://schemas.openxmlformats.org/officeDocument/2006/relationships/tags" Target="../tags/tag1636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641.xml"/><Relationship Id="rId4" Type="http://schemas.openxmlformats.org/officeDocument/2006/relationships/tags" Target="../tags/tag1635.xml"/><Relationship Id="rId9" Type="http://schemas.openxmlformats.org/officeDocument/2006/relationships/tags" Target="../tags/tag1640.xml"/><Relationship Id="rId14" Type="http://schemas.openxmlformats.org/officeDocument/2006/relationships/tags" Target="../tags/tag1645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tags" Target="../tags/tag1652.xml"/><Relationship Id="rId13" Type="http://schemas.openxmlformats.org/officeDocument/2006/relationships/slideMaster" Target="../slideMasters/slideMaster10.xml"/><Relationship Id="rId3" Type="http://schemas.openxmlformats.org/officeDocument/2006/relationships/tags" Target="../tags/tag1647.xml"/><Relationship Id="rId7" Type="http://schemas.openxmlformats.org/officeDocument/2006/relationships/tags" Target="../tags/tag1651.xml"/><Relationship Id="rId12" Type="http://schemas.openxmlformats.org/officeDocument/2006/relationships/tags" Target="../tags/tag1656.xml"/><Relationship Id="rId2" Type="http://schemas.openxmlformats.org/officeDocument/2006/relationships/tags" Target="../tags/tag1646.xml"/><Relationship Id="rId1" Type="http://schemas.openxmlformats.org/officeDocument/2006/relationships/vmlDrawing" Target="../drawings/vmlDrawing141.vml"/><Relationship Id="rId6" Type="http://schemas.openxmlformats.org/officeDocument/2006/relationships/tags" Target="../tags/tag1650.xml"/><Relationship Id="rId11" Type="http://schemas.openxmlformats.org/officeDocument/2006/relationships/tags" Target="../tags/tag1655.xml"/><Relationship Id="rId5" Type="http://schemas.openxmlformats.org/officeDocument/2006/relationships/tags" Target="../tags/tag1649.xml"/><Relationship Id="rId15" Type="http://schemas.openxmlformats.org/officeDocument/2006/relationships/image" Target="../media/image15.emf"/><Relationship Id="rId10" Type="http://schemas.openxmlformats.org/officeDocument/2006/relationships/tags" Target="../tags/tag1654.xml"/><Relationship Id="rId4" Type="http://schemas.openxmlformats.org/officeDocument/2006/relationships/tags" Target="../tags/tag1648.xml"/><Relationship Id="rId9" Type="http://schemas.openxmlformats.org/officeDocument/2006/relationships/tags" Target="../tags/tag1653.xml"/><Relationship Id="rId14" Type="http://schemas.openxmlformats.org/officeDocument/2006/relationships/oleObject" Target="../embeddings/oleObject141.bin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tags" Target="../tags/tag1663.xml"/><Relationship Id="rId13" Type="http://schemas.openxmlformats.org/officeDocument/2006/relationships/tags" Target="../tags/tag1668.xml"/><Relationship Id="rId3" Type="http://schemas.openxmlformats.org/officeDocument/2006/relationships/tags" Target="../tags/tag1658.xml"/><Relationship Id="rId7" Type="http://schemas.openxmlformats.org/officeDocument/2006/relationships/tags" Target="../tags/tag1662.xml"/><Relationship Id="rId12" Type="http://schemas.openxmlformats.org/officeDocument/2006/relationships/tags" Target="../tags/tag1667.xml"/><Relationship Id="rId17" Type="http://schemas.openxmlformats.org/officeDocument/2006/relationships/image" Target="../media/image15.emf"/><Relationship Id="rId2" Type="http://schemas.openxmlformats.org/officeDocument/2006/relationships/tags" Target="../tags/tag1657.xml"/><Relationship Id="rId16" Type="http://schemas.openxmlformats.org/officeDocument/2006/relationships/oleObject" Target="../embeddings/oleObject142.bin"/><Relationship Id="rId1" Type="http://schemas.openxmlformats.org/officeDocument/2006/relationships/vmlDrawing" Target="../drawings/vmlDrawing142.vml"/><Relationship Id="rId6" Type="http://schemas.openxmlformats.org/officeDocument/2006/relationships/tags" Target="../tags/tag1661.xml"/><Relationship Id="rId11" Type="http://schemas.openxmlformats.org/officeDocument/2006/relationships/tags" Target="../tags/tag1666.xml"/><Relationship Id="rId5" Type="http://schemas.openxmlformats.org/officeDocument/2006/relationships/tags" Target="../tags/tag1660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665.xml"/><Relationship Id="rId4" Type="http://schemas.openxmlformats.org/officeDocument/2006/relationships/tags" Target="../tags/tag1659.xml"/><Relationship Id="rId9" Type="http://schemas.openxmlformats.org/officeDocument/2006/relationships/tags" Target="../tags/tag1664.xml"/><Relationship Id="rId14" Type="http://schemas.openxmlformats.org/officeDocument/2006/relationships/tags" Target="../tags/tag1669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tags" Target="../tags/tag1676.xml"/><Relationship Id="rId13" Type="http://schemas.openxmlformats.org/officeDocument/2006/relationships/tags" Target="../tags/tag1681.xml"/><Relationship Id="rId3" Type="http://schemas.openxmlformats.org/officeDocument/2006/relationships/tags" Target="../tags/tag1671.xml"/><Relationship Id="rId7" Type="http://schemas.openxmlformats.org/officeDocument/2006/relationships/tags" Target="../tags/tag1675.xml"/><Relationship Id="rId12" Type="http://schemas.openxmlformats.org/officeDocument/2006/relationships/tags" Target="../tags/tag1680.xml"/><Relationship Id="rId17" Type="http://schemas.openxmlformats.org/officeDocument/2006/relationships/image" Target="../media/image1.emf"/><Relationship Id="rId2" Type="http://schemas.openxmlformats.org/officeDocument/2006/relationships/tags" Target="../tags/tag1670.xml"/><Relationship Id="rId16" Type="http://schemas.openxmlformats.org/officeDocument/2006/relationships/oleObject" Target="../embeddings/oleObject143.bin"/><Relationship Id="rId1" Type="http://schemas.openxmlformats.org/officeDocument/2006/relationships/vmlDrawing" Target="../drawings/vmlDrawing143.vml"/><Relationship Id="rId6" Type="http://schemas.openxmlformats.org/officeDocument/2006/relationships/tags" Target="../tags/tag1674.xml"/><Relationship Id="rId11" Type="http://schemas.openxmlformats.org/officeDocument/2006/relationships/tags" Target="../tags/tag1679.xml"/><Relationship Id="rId5" Type="http://schemas.openxmlformats.org/officeDocument/2006/relationships/tags" Target="../tags/tag1673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678.xml"/><Relationship Id="rId4" Type="http://schemas.openxmlformats.org/officeDocument/2006/relationships/tags" Target="../tags/tag1672.xml"/><Relationship Id="rId9" Type="http://schemas.openxmlformats.org/officeDocument/2006/relationships/tags" Target="../tags/tag1677.xml"/><Relationship Id="rId14" Type="http://schemas.openxmlformats.org/officeDocument/2006/relationships/tags" Target="../tags/tag1682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1689.xml"/><Relationship Id="rId13" Type="http://schemas.openxmlformats.org/officeDocument/2006/relationships/tags" Target="../tags/tag1694.xml"/><Relationship Id="rId3" Type="http://schemas.openxmlformats.org/officeDocument/2006/relationships/tags" Target="../tags/tag1684.xml"/><Relationship Id="rId7" Type="http://schemas.openxmlformats.org/officeDocument/2006/relationships/tags" Target="../tags/tag1688.xml"/><Relationship Id="rId12" Type="http://schemas.openxmlformats.org/officeDocument/2006/relationships/tags" Target="../tags/tag1693.xml"/><Relationship Id="rId17" Type="http://schemas.openxmlformats.org/officeDocument/2006/relationships/image" Target="../media/image1.emf"/><Relationship Id="rId2" Type="http://schemas.openxmlformats.org/officeDocument/2006/relationships/tags" Target="../tags/tag1683.xml"/><Relationship Id="rId16" Type="http://schemas.openxmlformats.org/officeDocument/2006/relationships/oleObject" Target="../embeddings/oleObject144.bin"/><Relationship Id="rId1" Type="http://schemas.openxmlformats.org/officeDocument/2006/relationships/vmlDrawing" Target="../drawings/vmlDrawing144.vml"/><Relationship Id="rId6" Type="http://schemas.openxmlformats.org/officeDocument/2006/relationships/tags" Target="../tags/tag1687.xml"/><Relationship Id="rId11" Type="http://schemas.openxmlformats.org/officeDocument/2006/relationships/tags" Target="../tags/tag1692.xml"/><Relationship Id="rId5" Type="http://schemas.openxmlformats.org/officeDocument/2006/relationships/tags" Target="../tags/tag1686.xml"/><Relationship Id="rId15" Type="http://schemas.openxmlformats.org/officeDocument/2006/relationships/slideMaster" Target="../slideMasters/slideMaster10.xml"/><Relationship Id="rId10" Type="http://schemas.openxmlformats.org/officeDocument/2006/relationships/tags" Target="../tags/tag1691.xml"/><Relationship Id="rId4" Type="http://schemas.openxmlformats.org/officeDocument/2006/relationships/tags" Target="../tags/tag1685.xml"/><Relationship Id="rId9" Type="http://schemas.openxmlformats.org/officeDocument/2006/relationships/tags" Target="../tags/tag1690.xml"/><Relationship Id="rId14" Type="http://schemas.openxmlformats.org/officeDocument/2006/relationships/tags" Target="../tags/tag1695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0.xml"/><Relationship Id="rId3" Type="http://schemas.openxmlformats.org/officeDocument/2006/relationships/tags" Target="../tags/tag1698.xml"/><Relationship Id="rId7" Type="http://schemas.openxmlformats.org/officeDocument/2006/relationships/tags" Target="../tags/tag1702.xml"/><Relationship Id="rId2" Type="http://schemas.openxmlformats.org/officeDocument/2006/relationships/tags" Target="../tags/tag1697.xml"/><Relationship Id="rId1" Type="http://schemas.openxmlformats.org/officeDocument/2006/relationships/tags" Target="../tags/tag1696.xml"/><Relationship Id="rId6" Type="http://schemas.openxmlformats.org/officeDocument/2006/relationships/tags" Target="../tags/tag1701.xml"/><Relationship Id="rId5" Type="http://schemas.openxmlformats.org/officeDocument/2006/relationships/tags" Target="../tags/tag1700.xml"/><Relationship Id="rId4" Type="http://schemas.openxmlformats.org/officeDocument/2006/relationships/tags" Target="../tags/tag169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../media/image11.png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2.emf"/><Relationship Id="rId2" Type="http://schemas.openxmlformats.org/officeDocument/2006/relationships/tags" Target="../tags/tag176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80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7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1705.xml"/><Relationship Id="rId2" Type="http://schemas.openxmlformats.org/officeDocument/2006/relationships/tags" Target="../tags/tag1704.xml"/><Relationship Id="rId1" Type="http://schemas.openxmlformats.org/officeDocument/2006/relationships/tags" Target="../tags/tag1703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170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1708.xml"/><Relationship Id="rId7" Type="http://schemas.openxmlformats.org/officeDocument/2006/relationships/image" Target="../media/image2.emf"/><Relationship Id="rId2" Type="http://schemas.openxmlformats.org/officeDocument/2006/relationships/tags" Target="../tags/tag1707.xml"/><Relationship Id="rId1" Type="http://schemas.openxmlformats.org/officeDocument/2006/relationships/vmlDrawing" Target="../drawings/vmlDrawing145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tags" Target="../tags/tag1738.xml"/><Relationship Id="rId13" Type="http://schemas.openxmlformats.org/officeDocument/2006/relationships/image" Target="../media/image4.png"/><Relationship Id="rId3" Type="http://schemas.openxmlformats.org/officeDocument/2006/relationships/tags" Target="../tags/tag1733.xml"/><Relationship Id="rId7" Type="http://schemas.openxmlformats.org/officeDocument/2006/relationships/tags" Target="../tags/tag1737.xml"/><Relationship Id="rId12" Type="http://schemas.openxmlformats.org/officeDocument/2006/relationships/image" Target="../media/image2.emf"/><Relationship Id="rId2" Type="http://schemas.openxmlformats.org/officeDocument/2006/relationships/tags" Target="../tags/tag1732.xml"/><Relationship Id="rId1" Type="http://schemas.openxmlformats.org/officeDocument/2006/relationships/vmlDrawing" Target="../drawings/vmlDrawing147.vml"/><Relationship Id="rId6" Type="http://schemas.openxmlformats.org/officeDocument/2006/relationships/tags" Target="../tags/tag1736.xml"/><Relationship Id="rId11" Type="http://schemas.openxmlformats.org/officeDocument/2006/relationships/oleObject" Target="../embeddings/oleObject147.bin"/><Relationship Id="rId5" Type="http://schemas.openxmlformats.org/officeDocument/2006/relationships/tags" Target="../tags/tag1735.xml"/><Relationship Id="rId10" Type="http://schemas.openxmlformats.org/officeDocument/2006/relationships/image" Target="../media/image14.png"/><Relationship Id="rId4" Type="http://schemas.openxmlformats.org/officeDocument/2006/relationships/tags" Target="../tags/tag1734.xml"/><Relationship Id="rId9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tags" Target="../tags/tag1745.xml"/><Relationship Id="rId3" Type="http://schemas.openxmlformats.org/officeDocument/2006/relationships/tags" Target="../tags/tag1740.xml"/><Relationship Id="rId7" Type="http://schemas.openxmlformats.org/officeDocument/2006/relationships/tags" Target="../tags/tag1744.xml"/><Relationship Id="rId2" Type="http://schemas.openxmlformats.org/officeDocument/2006/relationships/tags" Target="../tags/tag1739.xml"/><Relationship Id="rId1" Type="http://schemas.openxmlformats.org/officeDocument/2006/relationships/vmlDrawing" Target="../drawings/vmlDrawing148.vml"/><Relationship Id="rId6" Type="http://schemas.openxmlformats.org/officeDocument/2006/relationships/tags" Target="../tags/tag1743.xml"/><Relationship Id="rId11" Type="http://schemas.openxmlformats.org/officeDocument/2006/relationships/image" Target="../media/image1.emf"/><Relationship Id="rId5" Type="http://schemas.openxmlformats.org/officeDocument/2006/relationships/tags" Target="../tags/tag1742.xml"/><Relationship Id="rId10" Type="http://schemas.openxmlformats.org/officeDocument/2006/relationships/oleObject" Target="../embeddings/oleObject148.bin"/><Relationship Id="rId4" Type="http://schemas.openxmlformats.org/officeDocument/2006/relationships/tags" Target="../tags/tag1741.xml"/><Relationship Id="rId9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1748.xml"/><Relationship Id="rId2" Type="http://schemas.openxmlformats.org/officeDocument/2006/relationships/tags" Target="../tags/tag1747.xml"/><Relationship Id="rId1" Type="http://schemas.openxmlformats.org/officeDocument/2006/relationships/tags" Target="../tags/tag1746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174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1752.xml"/><Relationship Id="rId2" Type="http://schemas.openxmlformats.org/officeDocument/2006/relationships/tags" Target="../tags/tag1751.xml"/><Relationship Id="rId1" Type="http://schemas.openxmlformats.org/officeDocument/2006/relationships/tags" Target="../tags/tag1750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1753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1755.xml"/><Relationship Id="rId7" Type="http://schemas.openxmlformats.org/officeDocument/2006/relationships/tags" Target="../tags/tag1759.xml"/><Relationship Id="rId2" Type="http://schemas.openxmlformats.org/officeDocument/2006/relationships/tags" Target="../tags/tag1754.xml"/><Relationship Id="rId1" Type="http://schemas.openxmlformats.org/officeDocument/2006/relationships/vmlDrawing" Target="../drawings/vmlDrawing149.vml"/><Relationship Id="rId6" Type="http://schemas.openxmlformats.org/officeDocument/2006/relationships/tags" Target="../tags/tag1758.xml"/><Relationship Id="rId5" Type="http://schemas.openxmlformats.org/officeDocument/2006/relationships/tags" Target="../tags/tag1757.xml"/><Relationship Id="rId10" Type="http://schemas.openxmlformats.org/officeDocument/2006/relationships/image" Target="../media/image12.emf"/><Relationship Id="rId4" Type="http://schemas.openxmlformats.org/officeDocument/2006/relationships/tags" Target="../tags/tag1756.xml"/><Relationship Id="rId9" Type="http://schemas.openxmlformats.org/officeDocument/2006/relationships/oleObject" Target="../embeddings/oleObject149.bin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1766.xml"/><Relationship Id="rId3" Type="http://schemas.openxmlformats.org/officeDocument/2006/relationships/tags" Target="../tags/tag1761.xml"/><Relationship Id="rId7" Type="http://schemas.openxmlformats.org/officeDocument/2006/relationships/tags" Target="../tags/tag1765.xml"/><Relationship Id="rId2" Type="http://schemas.openxmlformats.org/officeDocument/2006/relationships/tags" Target="../tags/tag1760.xml"/><Relationship Id="rId1" Type="http://schemas.openxmlformats.org/officeDocument/2006/relationships/vmlDrawing" Target="../drawings/vmlDrawing150.vml"/><Relationship Id="rId6" Type="http://schemas.openxmlformats.org/officeDocument/2006/relationships/tags" Target="../tags/tag1764.xml"/><Relationship Id="rId11" Type="http://schemas.openxmlformats.org/officeDocument/2006/relationships/image" Target="../media/image12.emf"/><Relationship Id="rId5" Type="http://schemas.openxmlformats.org/officeDocument/2006/relationships/tags" Target="../tags/tag1763.xml"/><Relationship Id="rId10" Type="http://schemas.openxmlformats.org/officeDocument/2006/relationships/oleObject" Target="../embeddings/oleObject150.bin"/><Relationship Id="rId4" Type="http://schemas.openxmlformats.org/officeDocument/2006/relationships/tags" Target="../tags/tag1762.xml"/><Relationship Id="rId9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tags" Target="../tags/tag1773.xml"/><Relationship Id="rId13" Type="http://schemas.openxmlformats.org/officeDocument/2006/relationships/tags" Target="../tags/tag1778.xml"/><Relationship Id="rId3" Type="http://schemas.openxmlformats.org/officeDocument/2006/relationships/tags" Target="../tags/tag1768.xml"/><Relationship Id="rId7" Type="http://schemas.openxmlformats.org/officeDocument/2006/relationships/tags" Target="../tags/tag1772.xml"/><Relationship Id="rId12" Type="http://schemas.openxmlformats.org/officeDocument/2006/relationships/tags" Target="../tags/tag1777.xml"/><Relationship Id="rId17" Type="http://schemas.openxmlformats.org/officeDocument/2006/relationships/image" Target="../media/image1.emf"/><Relationship Id="rId2" Type="http://schemas.openxmlformats.org/officeDocument/2006/relationships/tags" Target="../tags/tag1767.xml"/><Relationship Id="rId16" Type="http://schemas.openxmlformats.org/officeDocument/2006/relationships/oleObject" Target="../embeddings/oleObject151.bin"/><Relationship Id="rId1" Type="http://schemas.openxmlformats.org/officeDocument/2006/relationships/vmlDrawing" Target="../drawings/vmlDrawing151.vml"/><Relationship Id="rId6" Type="http://schemas.openxmlformats.org/officeDocument/2006/relationships/tags" Target="../tags/tag1771.xml"/><Relationship Id="rId11" Type="http://schemas.openxmlformats.org/officeDocument/2006/relationships/tags" Target="../tags/tag1776.xml"/><Relationship Id="rId5" Type="http://schemas.openxmlformats.org/officeDocument/2006/relationships/tags" Target="../tags/tag1770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775.xml"/><Relationship Id="rId4" Type="http://schemas.openxmlformats.org/officeDocument/2006/relationships/tags" Target="../tags/tag1769.xml"/><Relationship Id="rId9" Type="http://schemas.openxmlformats.org/officeDocument/2006/relationships/tags" Target="../tags/tag1774.xml"/><Relationship Id="rId14" Type="http://schemas.openxmlformats.org/officeDocument/2006/relationships/tags" Target="../tags/tag1779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tags" Target="../tags/tag1786.xml"/><Relationship Id="rId13" Type="http://schemas.openxmlformats.org/officeDocument/2006/relationships/tags" Target="../tags/tag1791.xml"/><Relationship Id="rId3" Type="http://schemas.openxmlformats.org/officeDocument/2006/relationships/tags" Target="../tags/tag1781.xml"/><Relationship Id="rId7" Type="http://schemas.openxmlformats.org/officeDocument/2006/relationships/tags" Target="../tags/tag1785.xml"/><Relationship Id="rId12" Type="http://schemas.openxmlformats.org/officeDocument/2006/relationships/tags" Target="../tags/tag1790.xml"/><Relationship Id="rId17" Type="http://schemas.openxmlformats.org/officeDocument/2006/relationships/image" Target="../media/image1.emf"/><Relationship Id="rId2" Type="http://schemas.openxmlformats.org/officeDocument/2006/relationships/tags" Target="../tags/tag1780.xml"/><Relationship Id="rId16" Type="http://schemas.openxmlformats.org/officeDocument/2006/relationships/oleObject" Target="../embeddings/oleObject152.bin"/><Relationship Id="rId1" Type="http://schemas.openxmlformats.org/officeDocument/2006/relationships/vmlDrawing" Target="../drawings/vmlDrawing152.vml"/><Relationship Id="rId6" Type="http://schemas.openxmlformats.org/officeDocument/2006/relationships/tags" Target="../tags/tag1784.xml"/><Relationship Id="rId11" Type="http://schemas.openxmlformats.org/officeDocument/2006/relationships/tags" Target="../tags/tag1789.xml"/><Relationship Id="rId5" Type="http://schemas.openxmlformats.org/officeDocument/2006/relationships/tags" Target="../tags/tag1783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788.xml"/><Relationship Id="rId4" Type="http://schemas.openxmlformats.org/officeDocument/2006/relationships/tags" Target="../tags/tag1782.xml"/><Relationship Id="rId9" Type="http://schemas.openxmlformats.org/officeDocument/2006/relationships/tags" Target="../tags/tag1787.xml"/><Relationship Id="rId14" Type="http://schemas.openxmlformats.org/officeDocument/2006/relationships/tags" Target="../tags/tag179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88.xml"/><Relationship Id="rId11" Type="http://schemas.openxmlformats.org/officeDocument/2006/relationships/image" Target="../media/image1.emf"/><Relationship Id="rId5" Type="http://schemas.openxmlformats.org/officeDocument/2006/relationships/tags" Target="../tags/tag187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86.xml"/><Relationship Id="rId9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1799.xml"/><Relationship Id="rId13" Type="http://schemas.openxmlformats.org/officeDocument/2006/relationships/tags" Target="../tags/tag1804.xml"/><Relationship Id="rId3" Type="http://schemas.openxmlformats.org/officeDocument/2006/relationships/tags" Target="../tags/tag1794.xml"/><Relationship Id="rId7" Type="http://schemas.openxmlformats.org/officeDocument/2006/relationships/tags" Target="../tags/tag1798.xml"/><Relationship Id="rId12" Type="http://schemas.openxmlformats.org/officeDocument/2006/relationships/tags" Target="../tags/tag1803.xml"/><Relationship Id="rId17" Type="http://schemas.openxmlformats.org/officeDocument/2006/relationships/image" Target="../media/image15.emf"/><Relationship Id="rId2" Type="http://schemas.openxmlformats.org/officeDocument/2006/relationships/tags" Target="../tags/tag1793.xml"/><Relationship Id="rId16" Type="http://schemas.openxmlformats.org/officeDocument/2006/relationships/oleObject" Target="../embeddings/oleObject153.bin"/><Relationship Id="rId1" Type="http://schemas.openxmlformats.org/officeDocument/2006/relationships/vmlDrawing" Target="../drawings/vmlDrawing153.vml"/><Relationship Id="rId6" Type="http://schemas.openxmlformats.org/officeDocument/2006/relationships/tags" Target="../tags/tag1797.xml"/><Relationship Id="rId11" Type="http://schemas.openxmlformats.org/officeDocument/2006/relationships/tags" Target="../tags/tag1802.xml"/><Relationship Id="rId5" Type="http://schemas.openxmlformats.org/officeDocument/2006/relationships/tags" Target="../tags/tag1796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801.xml"/><Relationship Id="rId4" Type="http://schemas.openxmlformats.org/officeDocument/2006/relationships/tags" Target="../tags/tag1795.xml"/><Relationship Id="rId9" Type="http://schemas.openxmlformats.org/officeDocument/2006/relationships/tags" Target="../tags/tag1800.xml"/><Relationship Id="rId14" Type="http://schemas.openxmlformats.org/officeDocument/2006/relationships/tags" Target="../tags/tag1805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tags" Target="../tags/tag1812.xml"/><Relationship Id="rId13" Type="http://schemas.openxmlformats.org/officeDocument/2006/relationships/tags" Target="../tags/tag1817.xml"/><Relationship Id="rId3" Type="http://schemas.openxmlformats.org/officeDocument/2006/relationships/tags" Target="../tags/tag1807.xml"/><Relationship Id="rId7" Type="http://schemas.openxmlformats.org/officeDocument/2006/relationships/tags" Target="../tags/tag1811.xml"/><Relationship Id="rId12" Type="http://schemas.openxmlformats.org/officeDocument/2006/relationships/tags" Target="../tags/tag1816.xml"/><Relationship Id="rId17" Type="http://schemas.openxmlformats.org/officeDocument/2006/relationships/image" Target="../media/image1.emf"/><Relationship Id="rId2" Type="http://schemas.openxmlformats.org/officeDocument/2006/relationships/tags" Target="../tags/tag1806.xml"/><Relationship Id="rId16" Type="http://schemas.openxmlformats.org/officeDocument/2006/relationships/oleObject" Target="../embeddings/oleObject154.bin"/><Relationship Id="rId1" Type="http://schemas.openxmlformats.org/officeDocument/2006/relationships/vmlDrawing" Target="../drawings/vmlDrawing154.vml"/><Relationship Id="rId6" Type="http://schemas.openxmlformats.org/officeDocument/2006/relationships/tags" Target="../tags/tag1810.xml"/><Relationship Id="rId11" Type="http://schemas.openxmlformats.org/officeDocument/2006/relationships/tags" Target="../tags/tag1815.xml"/><Relationship Id="rId5" Type="http://schemas.openxmlformats.org/officeDocument/2006/relationships/tags" Target="../tags/tag1809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814.xml"/><Relationship Id="rId4" Type="http://schemas.openxmlformats.org/officeDocument/2006/relationships/tags" Target="../tags/tag1808.xml"/><Relationship Id="rId9" Type="http://schemas.openxmlformats.org/officeDocument/2006/relationships/tags" Target="../tags/tag1813.xml"/><Relationship Id="rId14" Type="http://schemas.openxmlformats.org/officeDocument/2006/relationships/tags" Target="../tags/tag1818.xml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tags" Target="../tags/tag1825.xml"/><Relationship Id="rId13" Type="http://schemas.openxmlformats.org/officeDocument/2006/relationships/tags" Target="../tags/tag1830.xml"/><Relationship Id="rId3" Type="http://schemas.openxmlformats.org/officeDocument/2006/relationships/tags" Target="../tags/tag1820.xml"/><Relationship Id="rId7" Type="http://schemas.openxmlformats.org/officeDocument/2006/relationships/tags" Target="../tags/tag1824.xml"/><Relationship Id="rId12" Type="http://schemas.openxmlformats.org/officeDocument/2006/relationships/tags" Target="../tags/tag1829.xml"/><Relationship Id="rId17" Type="http://schemas.openxmlformats.org/officeDocument/2006/relationships/image" Target="../media/image15.emf"/><Relationship Id="rId2" Type="http://schemas.openxmlformats.org/officeDocument/2006/relationships/tags" Target="../tags/tag1819.xml"/><Relationship Id="rId16" Type="http://schemas.openxmlformats.org/officeDocument/2006/relationships/oleObject" Target="../embeddings/oleObject155.bin"/><Relationship Id="rId1" Type="http://schemas.openxmlformats.org/officeDocument/2006/relationships/vmlDrawing" Target="../drawings/vmlDrawing155.vml"/><Relationship Id="rId6" Type="http://schemas.openxmlformats.org/officeDocument/2006/relationships/tags" Target="../tags/tag1823.xml"/><Relationship Id="rId11" Type="http://schemas.openxmlformats.org/officeDocument/2006/relationships/tags" Target="../tags/tag1828.xml"/><Relationship Id="rId5" Type="http://schemas.openxmlformats.org/officeDocument/2006/relationships/tags" Target="../tags/tag1822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827.xml"/><Relationship Id="rId4" Type="http://schemas.openxmlformats.org/officeDocument/2006/relationships/tags" Target="../tags/tag1821.xml"/><Relationship Id="rId9" Type="http://schemas.openxmlformats.org/officeDocument/2006/relationships/tags" Target="../tags/tag1826.xml"/><Relationship Id="rId14" Type="http://schemas.openxmlformats.org/officeDocument/2006/relationships/tags" Target="../tags/tag1831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tags" Target="../tags/tag1838.xml"/><Relationship Id="rId13" Type="http://schemas.openxmlformats.org/officeDocument/2006/relationships/tags" Target="../tags/tag1843.xml"/><Relationship Id="rId3" Type="http://schemas.openxmlformats.org/officeDocument/2006/relationships/tags" Target="../tags/tag1833.xml"/><Relationship Id="rId7" Type="http://schemas.openxmlformats.org/officeDocument/2006/relationships/tags" Target="../tags/tag1837.xml"/><Relationship Id="rId12" Type="http://schemas.openxmlformats.org/officeDocument/2006/relationships/tags" Target="../tags/tag1842.xml"/><Relationship Id="rId17" Type="http://schemas.openxmlformats.org/officeDocument/2006/relationships/image" Target="../media/image15.emf"/><Relationship Id="rId2" Type="http://schemas.openxmlformats.org/officeDocument/2006/relationships/tags" Target="../tags/tag1832.xml"/><Relationship Id="rId16" Type="http://schemas.openxmlformats.org/officeDocument/2006/relationships/oleObject" Target="../embeddings/oleObject156.bin"/><Relationship Id="rId1" Type="http://schemas.openxmlformats.org/officeDocument/2006/relationships/vmlDrawing" Target="../drawings/vmlDrawing156.vml"/><Relationship Id="rId6" Type="http://schemas.openxmlformats.org/officeDocument/2006/relationships/tags" Target="../tags/tag1836.xml"/><Relationship Id="rId11" Type="http://schemas.openxmlformats.org/officeDocument/2006/relationships/tags" Target="../tags/tag1841.xml"/><Relationship Id="rId5" Type="http://schemas.openxmlformats.org/officeDocument/2006/relationships/tags" Target="../tags/tag1835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840.xml"/><Relationship Id="rId4" Type="http://schemas.openxmlformats.org/officeDocument/2006/relationships/tags" Target="../tags/tag1834.xml"/><Relationship Id="rId9" Type="http://schemas.openxmlformats.org/officeDocument/2006/relationships/tags" Target="../tags/tag1839.xml"/><Relationship Id="rId14" Type="http://schemas.openxmlformats.org/officeDocument/2006/relationships/tags" Target="../tags/tag1844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tags" Target="../tags/tag1851.xml"/><Relationship Id="rId13" Type="http://schemas.openxmlformats.org/officeDocument/2006/relationships/tags" Target="../tags/tag1856.xml"/><Relationship Id="rId3" Type="http://schemas.openxmlformats.org/officeDocument/2006/relationships/tags" Target="../tags/tag1846.xml"/><Relationship Id="rId7" Type="http://schemas.openxmlformats.org/officeDocument/2006/relationships/tags" Target="../tags/tag1850.xml"/><Relationship Id="rId12" Type="http://schemas.openxmlformats.org/officeDocument/2006/relationships/tags" Target="../tags/tag1855.xml"/><Relationship Id="rId17" Type="http://schemas.openxmlformats.org/officeDocument/2006/relationships/image" Target="../media/image1.emf"/><Relationship Id="rId2" Type="http://schemas.openxmlformats.org/officeDocument/2006/relationships/tags" Target="../tags/tag1845.xml"/><Relationship Id="rId16" Type="http://schemas.openxmlformats.org/officeDocument/2006/relationships/oleObject" Target="../embeddings/oleObject157.bin"/><Relationship Id="rId1" Type="http://schemas.openxmlformats.org/officeDocument/2006/relationships/vmlDrawing" Target="../drawings/vmlDrawing157.vml"/><Relationship Id="rId6" Type="http://schemas.openxmlformats.org/officeDocument/2006/relationships/tags" Target="../tags/tag1849.xml"/><Relationship Id="rId11" Type="http://schemas.openxmlformats.org/officeDocument/2006/relationships/tags" Target="../tags/tag1854.xml"/><Relationship Id="rId5" Type="http://schemas.openxmlformats.org/officeDocument/2006/relationships/tags" Target="../tags/tag1848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853.xml"/><Relationship Id="rId4" Type="http://schemas.openxmlformats.org/officeDocument/2006/relationships/tags" Target="../tags/tag1847.xml"/><Relationship Id="rId9" Type="http://schemas.openxmlformats.org/officeDocument/2006/relationships/tags" Target="../tags/tag1852.xml"/><Relationship Id="rId14" Type="http://schemas.openxmlformats.org/officeDocument/2006/relationships/tags" Target="../tags/tag1857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tags" Target="../tags/tag1864.xml"/><Relationship Id="rId13" Type="http://schemas.openxmlformats.org/officeDocument/2006/relationships/tags" Target="../tags/tag1869.xml"/><Relationship Id="rId3" Type="http://schemas.openxmlformats.org/officeDocument/2006/relationships/tags" Target="../tags/tag1859.xml"/><Relationship Id="rId7" Type="http://schemas.openxmlformats.org/officeDocument/2006/relationships/tags" Target="../tags/tag1863.xml"/><Relationship Id="rId12" Type="http://schemas.openxmlformats.org/officeDocument/2006/relationships/tags" Target="../tags/tag1868.xml"/><Relationship Id="rId17" Type="http://schemas.openxmlformats.org/officeDocument/2006/relationships/image" Target="../media/image1.emf"/><Relationship Id="rId2" Type="http://schemas.openxmlformats.org/officeDocument/2006/relationships/tags" Target="../tags/tag1858.xml"/><Relationship Id="rId16" Type="http://schemas.openxmlformats.org/officeDocument/2006/relationships/oleObject" Target="../embeddings/oleObject158.bin"/><Relationship Id="rId1" Type="http://schemas.openxmlformats.org/officeDocument/2006/relationships/vmlDrawing" Target="../drawings/vmlDrawing158.vml"/><Relationship Id="rId6" Type="http://schemas.openxmlformats.org/officeDocument/2006/relationships/tags" Target="../tags/tag1862.xml"/><Relationship Id="rId11" Type="http://schemas.openxmlformats.org/officeDocument/2006/relationships/tags" Target="../tags/tag1867.xml"/><Relationship Id="rId5" Type="http://schemas.openxmlformats.org/officeDocument/2006/relationships/tags" Target="../tags/tag1861.xml"/><Relationship Id="rId15" Type="http://schemas.openxmlformats.org/officeDocument/2006/relationships/slideMaster" Target="../slideMasters/slideMaster11.xml"/><Relationship Id="rId10" Type="http://schemas.openxmlformats.org/officeDocument/2006/relationships/tags" Target="../tags/tag1866.xml"/><Relationship Id="rId4" Type="http://schemas.openxmlformats.org/officeDocument/2006/relationships/tags" Target="../tags/tag1860.xml"/><Relationship Id="rId9" Type="http://schemas.openxmlformats.org/officeDocument/2006/relationships/tags" Target="../tags/tag1865.xml"/><Relationship Id="rId14" Type="http://schemas.openxmlformats.org/officeDocument/2006/relationships/tags" Target="../tags/tag1870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1873.xml"/><Relationship Id="rId7" Type="http://schemas.openxmlformats.org/officeDocument/2006/relationships/tags" Target="../tags/tag1877.xml"/><Relationship Id="rId2" Type="http://schemas.openxmlformats.org/officeDocument/2006/relationships/tags" Target="../tags/tag1872.xml"/><Relationship Id="rId1" Type="http://schemas.openxmlformats.org/officeDocument/2006/relationships/tags" Target="../tags/tag1871.xml"/><Relationship Id="rId6" Type="http://schemas.openxmlformats.org/officeDocument/2006/relationships/tags" Target="../tags/tag1876.xml"/><Relationship Id="rId5" Type="http://schemas.openxmlformats.org/officeDocument/2006/relationships/tags" Target="../tags/tag1875.xml"/><Relationship Id="rId4" Type="http://schemas.openxmlformats.org/officeDocument/2006/relationships/tags" Target="../tags/tag187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1880.xml"/><Relationship Id="rId2" Type="http://schemas.openxmlformats.org/officeDocument/2006/relationships/tags" Target="../tags/tag1879.xml"/><Relationship Id="rId1" Type="http://schemas.openxmlformats.org/officeDocument/2006/relationships/tags" Target="../tags/tag1878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188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1883.xml"/><Relationship Id="rId7" Type="http://schemas.openxmlformats.org/officeDocument/2006/relationships/image" Target="../media/image2.emf"/><Relationship Id="rId2" Type="http://schemas.openxmlformats.org/officeDocument/2006/relationships/tags" Target="../tags/tag1882.xml"/><Relationship Id="rId1" Type="http://schemas.openxmlformats.org/officeDocument/2006/relationships/vmlDrawing" Target="../drawings/vmlDrawing159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tags" Target="../tags/tag1912.xml"/><Relationship Id="rId13" Type="http://schemas.openxmlformats.org/officeDocument/2006/relationships/image" Target="../media/image11.png"/><Relationship Id="rId3" Type="http://schemas.openxmlformats.org/officeDocument/2006/relationships/tags" Target="../tags/tag1907.xml"/><Relationship Id="rId7" Type="http://schemas.openxmlformats.org/officeDocument/2006/relationships/tags" Target="../tags/tag1911.xml"/><Relationship Id="rId12" Type="http://schemas.openxmlformats.org/officeDocument/2006/relationships/image" Target="../media/image2.emf"/><Relationship Id="rId2" Type="http://schemas.openxmlformats.org/officeDocument/2006/relationships/tags" Target="../tags/tag1906.xml"/><Relationship Id="rId1" Type="http://schemas.openxmlformats.org/officeDocument/2006/relationships/vmlDrawing" Target="../drawings/vmlDrawing161.vml"/><Relationship Id="rId6" Type="http://schemas.openxmlformats.org/officeDocument/2006/relationships/tags" Target="../tags/tag1910.xml"/><Relationship Id="rId11" Type="http://schemas.openxmlformats.org/officeDocument/2006/relationships/oleObject" Target="../embeddings/oleObject161.bin"/><Relationship Id="rId5" Type="http://schemas.openxmlformats.org/officeDocument/2006/relationships/tags" Target="../tags/tag1909.xml"/><Relationship Id="rId10" Type="http://schemas.openxmlformats.org/officeDocument/2006/relationships/slideMaster" Target="../slideMasters/slideMaster12.xml"/><Relationship Id="rId4" Type="http://schemas.openxmlformats.org/officeDocument/2006/relationships/tags" Target="../tags/tag1908.xml"/><Relationship Id="rId9" Type="http://schemas.openxmlformats.org/officeDocument/2006/relationships/tags" Target="../tags/tag19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4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1920.xml"/><Relationship Id="rId3" Type="http://schemas.openxmlformats.org/officeDocument/2006/relationships/tags" Target="../tags/tag1915.xml"/><Relationship Id="rId7" Type="http://schemas.openxmlformats.org/officeDocument/2006/relationships/tags" Target="../tags/tag1919.xml"/><Relationship Id="rId2" Type="http://schemas.openxmlformats.org/officeDocument/2006/relationships/tags" Target="../tags/tag1914.xml"/><Relationship Id="rId1" Type="http://schemas.openxmlformats.org/officeDocument/2006/relationships/vmlDrawing" Target="../drawings/vmlDrawing162.vml"/><Relationship Id="rId6" Type="http://schemas.openxmlformats.org/officeDocument/2006/relationships/tags" Target="../tags/tag1918.xml"/><Relationship Id="rId11" Type="http://schemas.openxmlformats.org/officeDocument/2006/relationships/image" Target="../media/image1.emf"/><Relationship Id="rId5" Type="http://schemas.openxmlformats.org/officeDocument/2006/relationships/tags" Target="../tags/tag1917.xml"/><Relationship Id="rId10" Type="http://schemas.openxmlformats.org/officeDocument/2006/relationships/oleObject" Target="../embeddings/oleObject162.bin"/><Relationship Id="rId4" Type="http://schemas.openxmlformats.org/officeDocument/2006/relationships/tags" Target="../tags/tag1916.xml"/><Relationship Id="rId9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1923.xml"/><Relationship Id="rId2" Type="http://schemas.openxmlformats.org/officeDocument/2006/relationships/tags" Target="../tags/tag1922.xml"/><Relationship Id="rId1" Type="http://schemas.openxmlformats.org/officeDocument/2006/relationships/tags" Target="../tags/tag192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19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1927.xml"/><Relationship Id="rId2" Type="http://schemas.openxmlformats.org/officeDocument/2006/relationships/tags" Target="../tags/tag1926.xml"/><Relationship Id="rId1" Type="http://schemas.openxmlformats.org/officeDocument/2006/relationships/tags" Target="../tags/tag1925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1928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2.xml"/><Relationship Id="rId3" Type="http://schemas.openxmlformats.org/officeDocument/2006/relationships/tags" Target="../tags/tag1930.xml"/><Relationship Id="rId7" Type="http://schemas.openxmlformats.org/officeDocument/2006/relationships/tags" Target="../tags/tag1934.xml"/><Relationship Id="rId2" Type="http://schemas.openxmlformats.org/officeDocument/2006/relationships/tags" Target="../tags/tag1929.xml"/><Relationship Id="rId1" Type="http://schemas.openxmlformats.org/officeDocument/2006/relationships/vmlDrawing" Target="../drawings/vmlDrawing163.vml"/><Relationship Id="rId6" Type="http://schemas.openxmlformats.org/officeDocument/2006/relationships/tags" Target="../tags/tag1933.xml"/><Relationship Id="rId5" Type="http://schemas.openxmlformats.org/officeDocument/2006/relationships/tags" Target="../tags/tag1932.xml"/><Relationship Id="rId10" Type="http://schemas.openxmlformats.org/officeDocument/2006/relationships/image" Target="../media/image12.emf"/><Relationship Id="rId4" Type="http://schemas.openxmlformats.org/officeDocument/2006/relationships/tags" Target="../tags/tag1931.xml"/><Relationship Id="rId9" Type="http://schemas.openxmlformats.org/officeDocument/2006/relationships/oleObject" Target="../embeddings/oleObject163.bin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tags" Target="../tags/tag1941.xml"/><Relationship Id="rId3" Type="http://schemas.openxmlformats.org/officeDocument/2006/relationships/tags" Target="../tags/tag1936.xml"/><Relationship Id="rId7" Type="http://schemas.openxmlformats.org/officeDocument/2006/relationships/tags" Target="../tags/tag1940.xml"/><Relationship Id="rId2" Type="http://schemas.openxmlformats.org/officeDocument/2006/relationships/tags" Target="../tags/tag1935.xml"/><Relationship Id="rId1" Type="http://schemas.openxmlformats.org/officeDocument/2006/relationships/vmlDrawing" Target="../drawings/vmlDrawing164.vml"/><Relationship Id="rId6" Type="http://schemas.openxmlformats.org/officeDocument/2006/relationships/tags" Target="../tags/tag1939.xml"/><Relationship Id="rId11" Type="http://schemas.openxmlformats.org/officeDocument/2006/relationships/image" Target="../media/image12.emf"/><Relationship Id="rId5" Type="http://schemas.openxmlformats.org/officeDocument/2006/relationships/tags" Target="../tags/tag1938.xml"/><Relationship Id="rId10" Type="http://schemas.openxmlformats.org/officeDocument/2006/relationships/oleObject" Target="../embeddings/oleObject164.bin"/><Relationship Id="rId4" Type="http://schemas.openxmlformats.org/officeDocument/2006/relationships/tags" Target="../tags/tag1937.xml"/><Relationship Id="rId9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1948.xml"/><Relationship Id="rId13" Type="http://schemas.openxmlformats.org/officeDocument/2006/relationships/tags" Target="../tags/tag1953.xml"/><Relationship Id="rId3" Type="http://schemas.openxmlformats.org/officeDocument/2006/relationships/tags" Target="../tags/tag1943.xml"/><Relationship Id="rId7" Type="http://schemas.openxmlformats.org/officeDocument/2006/relationships/tags" Target="../tags/tag1947.xml"/><Relationship Id="rId12" Type="http://schemas.openxmlformats.org/officeDocument/2006/relationships/tags" Target="../tags/tag1952.xml"/><Relationship Id="rId2" Type="http://schemas.openxmlformats.org/officeDocument/2006/relationships/tags" Target="../tags/tag1942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65.vml"/><Relationship Id="rId6" Type="http://schemas.openxmlformats.org/officeDocument/2006/relationships/tags" Target="../tags/tag1946.xml"/><Relationship Id="rId11" Type="http://schemas.openxmlformats.org/officeDocument/2006/relationships/tags" Target="../tags/tag1951.xml"/><Relationship Id="rId5" Type="http://schemas.openxmlformats.org/officeDocument/2006/relationships/tags" Target="../tags/tag1945.xml"/><Relationship Id="rId15" Type="http://schemas.openxmlformats.org/officeDocument/2006/relationships/oleObject" Target="../embeddings/oleObject165.bin"/><Relationship Id="rId10" Type="http://schemas.openxmlformats.org/officeDocument/2006/relationships/tags" Target="../tags/tag1950.xml"/><Relationship Id="rId4" Type="http://schemas.openxmlformats.org/officeDocument/2006/relationships/tags" Target="../tags/tag1944.xml"/><Relationship Id="rId9" Type="http://schemas.openxmlformats.org/officeDocument/2006/relationships/tags" Target="../tags/tag1949.xml"/><Relationship Id="rId14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tags" Target="../tags/tag1960.xml"/><Relationship Id="rId13" Type="http://schemas.openxmlformats.org/officeDocument/2006/relationships/tags" Target="../tags/tag1965.xml"/><Relationship Id="rId3" Type="http://schemas.openxmlformats.org/officeDocument/2006/relationships/tags" Target="../tags/tag1955.xml"/><Relationship Id="rId7" Type="http://schemas.openxmlformats.org/officeDocument/2006/relationships/tags" Target="../tags/tag1959.xml"/><Relationship Id="rId12" Type="http://schemas.openxmlformats.org/officeDocument/2006/relationships/tags" Target="../tags/tag1964.xml"/><Relationship Id="rId2" Type="http://schemas.openxmlformats.org/officeDocument/2006/relationships/tags" Target="../tags/tag1954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66.vml"/><Relationship Id="rId6" Type="http://schemas.openxmlformats.org/officeDocument/2006/relationships/tags" Target="../tags/tag1958.xml"/><Relationship Id="rId11" Type="http://schemas.openxmlformats.org/officeDocument/2006/relationships/tags" Target="../tags/tag1963.xml"/><Relationship Id="rId5" Type="http://schemas.openxmlformats.org/officeDocument/2006/relationships/tags" Target="../tags/tag1957.xml"/><Relationship Id="rId15" Type="http://schemas.openxmlformats.org/officeDocument/2006/relationships/oleObject" Target="../embeddings/oleObject166.bin"/><Relationship Id="rId10" Type="http://schemas.openxmlformats.org/officeDocument/2006/relationships/tags" Target="../tags/tag1962.xml"/><Relationship Id="rId4" Type="http://schemas.openxmlformats.org/officeDocument/2006/relationships/tags" Target="../tags/tag1956.xml"/><Relationship Id="rId9" Type="http://schemas.openxmlformats.org/officeDocument/2006/relationships/tags" Target="../tags/tag1961.xml"/><Relationship Id="rId14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tags" Target="../tags/tag1972.xml"/><Relationship Id="rId13" Type="http://schemas.openxmlformats.org/officeDocument/2006/relationships/tags" Target="../tags/tag1977.xml"/><Relationship Id="rId3" Type="http://schemas.openxmlformats.org/officeDocument/2006/relationships/tags" Target="../tags/tag1967.xml"/><Relationship Id="rId7" Type="http://schemas.openxmlformats.org/officeDocument/2006/relationships/tags" Target="../tags/tag1971.xml"/><Relationship Id="rId12" Type="http://schemas.openxmlformats.org/officeDocument/2006/relationships/tags" Target="../tags/tag1976.xml"/><Relationship Id="rId17" Type="http://schemas.openxmlformats.org/officeDocument/2006/relationships/image" Target="../media/image1.emf"/><Relationship Id="rId2" Type="http://schemas.openxmlformats.org/officeDocument/2006/relationships/tags" Target="../tags/tag1966.xml"/><Relationship Id="rId16" Type="http://schemas.openxmlformats.org/officeDocument/2006/relationships/oleObject" Target="../embeddings/oleObject167.bin"/><Relationship Id="rId1" Type="http://schemas.openxmlformats.org/officeDocument/2006/relationships/vmlDrawing" Target="../drawings/vmlDrawing167.vml"/><Relationship Id="rId6" Type="http://schemas.openxmlformats.org/officeDocument/2006/relationships/tags" Target="../tags/tag1970.xml"/><Relationship Id="rId11" Type="http://schemas.openxmlformats.org/officeDocument/2006/relationships/tags" Target="../tags/tag1975.xml"/><Relationship Id="rId5" Type="http://schemas.openxmlformats.org/officeDocument/2006/relationships/tags" Target="../tags/tag1969.xml"/><Relationship Id="rId15" Type="http://schemas.openxmlformats.org/officeDocument/2006/relationships/slideMaster" Target="../slideMasters/slideMaster12.xml"/><Relationship Id="rId10" Type="http://schemas.openxmlformats.org/officeDocument/2006/relationships/tags" Target="../tags/tag1974.xml"/><Relationship Id="rId4" Type="http://schemas.openxmlformats.org/officeDocument/2006/relationships/tags" Target="../tags/tag1968.xml"/><Relationship Id="rId9" Type="http://schemas.openxmlformats.org/officeDocument/2006/relationships/tags" Target="../tags/tag1973.xml"/><Relationship Id="rId14" Type="http://schemas.openxmlformats.org/officeDocument/2006/relationships/tags" Target="../tags/tag1978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tags" Target="../tags/tag1985.xml"/><Relationship Id="rId13" Type="http://schemas.openxmlformats.org/officeDocument/2006/relationships/tags" Target="../tags/tag1990.xml"/><Relationship Id="rId3" Type="http://schemas.openxmlformats.org/officeDocument/2006/relationships/tags" Target="../tags/tag1980.xml"/><Relationship Id="rId7" Type="http://schemas.openxmlformats.org/officeDocument/2006/relationships/tags" Target="../tags/tag1984.xml"/><Relationship Id="rId12" Type="http://schemas.openxmlformats.org/officeDocument/2006/relationships/tags" Target="../tags/tag1989.xml"/><Relationship Id="rId17" Type="http://schemas.openxmlformats.org/officeDocument/2006/relationships/image" Target="../media/image6.emf"/><Relationship Id="rId2" Type="http://schemas.openxmlformats.org/officeDocument/2006/relationships/tags" Target="../tags/tag1979.xml"/><Relationship Id="rId16" Type="http://schemas.openxmlformats.org/officeDocument/2006/relationships/oleObject" Target="../embeddings/oleObject168.bin"/><Relationship Id="rId1" Type="http://schemas.openxmlformats.org/officeDocument/2006/relationships/vmlDrawing" Target="../drawings/vmlDrawing168.vml"/><Relationship Id="rId6" Type="http://schemas.openxmlformats.org/officeDocument/2006/relationships/tags" Target="../tags/tag1983.xml"/><Relationship Id="rId11" Type="http://schemas.openxmlformats.org/officeDocument/2006/relationships/tags" Target="../tags/tag1988.xml"/><Relationship Id="rId5" Type="http://schemas.openxmlformats.org/officeDocument/2006/relationships/tags" Target="../tags/tag1982.xml"/><Relationship Id="rId15" Type="http://schemas.openxmlformats.org/officeDocument/2006/relationships/slideMaster" Target="../slideMasters/slideMaster12.xml"/><Relationship Id="rId10" Type="http://schemas.openxmlformats.org/officeDocument/2006/relationships/tags" Target="../tags/tag1987.xml"/><Relationship Id="rId4" Type="http://schemas.openxmlformats.org/officeDocument/2006/relationships/tags" Target="../tags/tag1981.xml"/><Relationship Id="rId9" Type="http://schemas.openxmlformats.org/officeDocument/2006/relationships/tags" Target="../tags/tag1986.xml"/><Relationship Id="rId14" Type="http://schemas.openxmlformats.org/officeDocument/2006/relationships/tags" Target="../tags/tag1991.xml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tags" Target="../tags/tag1998.xml"/><Relationship Id="rId13" Type="http://schemas.openxmlformats.org/officeDocument/2006/relationships/tags" Target="../tags/tag2003.xml"/><Relationship Id="rId3" Type="http://schemas.openxmlformats.org/officeDocument/2006/relationships/tags" Target="../tags/tag1993.xml"/><Relationship Id="rId7" Type="http://schemas.openxmlformats.org/officeDocument/2006/relationships/tags" Target="../tags/tag1997.xml"/><Relationship Id="rId12" Type="http://schemas.openxmlformats.org/officeDocument/2006/relationships/tags" Target="../tags/tag2002.xml"/><Relationship Id="rId2" Type="http://schemas.openxmlformats.org/officeDocument/2006/relationships/tags" Target="../tags/tag1992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69.vml"/><Relationship Id="rId6" Type="http://schemas.openxmlformats.org/officeDocument/2006/relationships/tags" Target="../tags/tag1996.xml"/><Relationship Id="rId11" Type="http://schemas.openxmlformats.org/officeDocument/2006/relationships/tags" Target="../tags/tag2001.xml"/><Relationship Id="rId5" Type="http://schemas.openxmlformats.org/officeDocument/2006/relationships/tags" Target="../tags/tag1995.xml"/><Relationship Id="rId15" Type="http://schemas.openxmlformats.org/officeDocument/2006/relationships/oleObject" Target="../embeddings/oleObject169.bin"/><Relationship Id="rId10" Type="http://schemas.openxmlformats.org/officeDocument/2006/relationships/tags" Target="../tags/tag2000.xml"/><Relationship Id="rId4" Type="http://schemas.openxmlformats.org/officeDocument/2006/relationships/tags" Target="../tags/tag1994.xml"/><Relationship Id="rId9" Type="http://schemas.openxmlformats.org/officeDocument/2006/relationships/tags" Target="../tags/tag1999.xml"/><Relationship Id="rId14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11" Type="http://schemas.openxmlformats.org/officeDocument/2006/relationships/image" Target="../media/image1.emf"/><Relationship Id="rId5" Type="http://schemas.openxmlformats.org/officeDocument/2006/relationships/tags" Target="../tags/tag34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8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2006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2005.xml"/><Relationship Id="rId1" Type="http://schemas.openxmlformats.org/officeDocument/2006/relationships/tags" Target="../tags/tag2004.xml"/><Relationship Id="rId6" Type="http://schemas.openxmlformats.org/officeDocument/2006/relationships/tags" Target="../tags/tag2009.xml"/><Relationship Id="rId5" Type="http://schemas.openxmlformats.org/officeDocument/2006/relationships/tags" Target="../tags/tag2008.xml"/><Relationship Id="rId4" Type="http://schemas.openxmlformats.org/officeDocument/2006/relationships/tags" Target="../tags/tag200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2012.xml"/><Relationship Id="rId2" Type="http://schemas.openxmlformats.org/officeDocument/2006/relationships/tags" Target="../tags/tag2011.xml"/><Relationship Id="rId1" Type="http://schemas.openxmlformats.org/officeDocument/2006/relationships/tags" Target="../tags/tag2010.xml"/><Relationship Id="rId4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14.xml"/><Relationship Id="rId7" Type="http://schemas.openxmlformats.org/officeDocument/2006/relationships/image" Target="../media/image2.emf"/><Relationship Id="rId2" Type="http://schemas.openxmlformats.org/officeDocument/2006/relationships/tags" Target="../tags/tag2013.xml"/><Relationship Id="rId1" Type="http://schemas.openxmlformats.org/officeDocument/2006/relationships/vmlDrawing" Target="../drawings/vmlDrawing170.vml"/><Relationship Id="rId6" Type="http://schemas.openxmlformats.org/officeDocument/2006/relationships/oleObject" Target="../embeddings/oleObject170.bin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2015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tags" Target="../tags/tag2022.xml"/><Relationship Id="rId3" Type="http://schemas.openxmlformats.org/officeDocument/2006/relationships/tags" Target="../tags/tag2017.xml"/><Relationship Id="rId7" Type="http://schemas.openxmlformats.org/officeDocument/2006/relationships/tags" Target="../tags/tag2021.xml"/><Relationship Id="rId2" Type="http://schemas.openxmlformats.org/officeDocument/2006/relationships/tags" Target="../tags/tag2016.xml"/><Relationship Id="rId1" Type="http://schemas.openxmlformats.org/officeDocument/2006/relationships/vmlDrawing" Target="../drawings/vmlDrawing171.vml"/><Relationship Id="rId6" Type="http://schemas.openxmlformats.org/officeDocument/2006/relationships/tags" Target="../tags/tag2020.xml"/><Relationship Id="rId11" Type="http://schemas.openxmlformats.org/officeDocument/2006/relationships/image" Target="../media/image1.emf"/><Relationship Id="rId5" Type="http://schemas.openxmlformats.org/officeDocument/2006/relationships/tags" Target="../tags/tag2019.xml"/><Relationship Id="rId10" Type="http://schemas.openxmlformats.org/officeDocument/2006/relationships/oleObject" Target="../embeddings/oleObject171.bin"/><Relationship Id="rId4" Type="http://schemas.openxmlformats.org/officeDocument/2006/relationships/tags" Target="../tags/tag2018.xml"/><Relationship Id="rId9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10" Type="http://schemas.openxmlformats.org/officeDocument/2006/relationships/image" Target="../media/image12.emf"/><Relationship Id="rId4" Type="http://schemas.openxmlformats.org/officeDocument/2006/relationships/tags" Target="../tags/tag201.xml"/><Relationship Id="rId9" Type="http://schemas.openxmlformats.org/officeDocument/2006/relationships/oleObject" Target="../embeddings/oleObject21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09.xml"/><Relationship Id="rId11" Type="http://schemas.openxmlformats.org/officeDocument/2006/relationships/image" Target="../media/image12.emf"/><Relationship Id="rId5" Type="http://schemas.openxmlformats.org/officeDocument/2006/relationships/tags" Target="../tags/tag208.xml"/><Relationship Id="rId10" Type="http://schemas.openxmlformats.org/officeDocument/2006/relationships/oleObject" Target="../embeddings/oleObject22.bin"/><Relationship Id="rId4" Type="http://schemas.openxmlformats.org/officeDocument/2006/relationships/tags" Target="../tags/tag207.xml"/><Relationship Id="rId9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2" Type="http://schemas.openxmlformats.org/officeDocument/2006/relationships/tags" Target="../tags/tag212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23.v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oleObject" Target="../embeddings/oleObject23.bin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2" Type="http://schemas.openxmlformats.org/officeDocument/2006/relationships/tags" Target="../tags/tag224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24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oleObject" Target="../embeddings/oleObject24.bin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image" Target="../media/image1.emf"/><Relationship Id="rId2" Type="http://schemas.openxmlformats.org/officeDocument/2006/relationships/tags" Target="../tags/tag236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25.v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6.emf"/><Relationship Id="rId2" Type="http://schemas.openxmlformats.org/officeDocument/2006/relationships/tags" Target="../tags/tag249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6.v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2" Type="http://schemas.openxmlformats.org/officeDocument/2006/relationships/tags" Target="../tags/tag262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27.v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oleObject" Target="../embeddings/oleObject27.bin"/><Relationship Id="rId10" Type="http://schemas.openxmlformats.org/officeDocument/2006/relationships/tags" Target="../tags/tag270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4.v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5.emf"/><Relationship Id="rId4" Type="http://schemas.openxmlformats.org/officeDocument/2006/relationships/tags" Target="../tags/tag40.xml"/><Relationship Id="rId9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84.xml"/><Relationship Id="rId7" Type="http://schemas.openxmlformats.org/officeDocument/2006/relationships/image" Target="../media/image2.emf"/><Relationship Id="rId2" Type="http://schemas.openxmlformats.org/officeDocument/2006/relationships/tags" Target="../tags/tag28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12" Type="http://schemas.openxmlformats.org/officeDocument/2006/relationships/image" Target="../media/image4.png"/><Relationship Id="rId2" Type="http://schemas.openxmlformats.org/officeDocument/2006/relationships/tags" Target="../tags/tag309.xml"/><Relationship Id="rId1" Type="http://schemas.openxmlformats.org/officeDocument/2006/relationships/vmlDrawing" Target="../drawings/vmlDrawing30.vml"/><Relationship Id="rId6" Type="http://schemas.openxmlformats.org/officeDocument/2006/relationships/tags" Target="../tags/tag313.xml"/><Relationship Id="rId11" Type="http://schemas.openxmlformats.org/officeDocument/2006/relationships/image" Target="../media/image2.emf"/><Relationship Id="rId5" Type="http://schemas.openxmlformats.org/officeDocument/2006/relationships/tags" Target="../tags/tag312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311.xml"/><Relationship Id="rId9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vmlDrawing" Target="../drawings/vmlDrawing31.vml"/><Relationship Id="rId6" Type="http://schemas.openxmlformats.org/officeDocument/2006/relationships/tags" Target="../tags/tag319.xml"/><Relationship Id="rId11" Type="http://schemas.openxmlformats.org/officeDocument/2006/relationships/image" Target="../media/image1.emf"/><Relationship Id="rId5" Type="http://schemas.openxmlformats.org/officeDocument/2006/relationships/tags" Target="../tags/tag318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317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9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vmlDrawing" Target="../drawings/vmlDrawing32.v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10" Type="http://schemas.openxmlformats.org/officeDocument/2006/relationships/image" Target="../media/image12.emf"/><Relationship Id="rId4" Type="http://schemas.openxmlformats.org/officeDocument/2006/relationships/tags" Target="../tags/tag332.xml"/><Relationship Id="rId9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vmlDrawing" Target="../drawings/vmlDrawing33.vml"/><Relationship Id="rId6" Type="http://schemas.openxmlformats.org/officeDocument/2006/relationships/tags" Target="../tags/tag340.xml"/><Relationship Id="rId11" Type="http://schemas.openxmlformats.org/officeDocument/2006/relationships/image" Target="../media/image12.emf"/><Relationship Id="rId5" Type="http://schemas.openxmlformats.org/officeDocument/2006/relationships/tags" Target="../tags/tag339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338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image" Target="../media/image1.emf"/><Relationship Id="rId2" Type="http://schemas.openxmlformats.org/officeDocument/2006/relationships/tags" Target="../tags/tag343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34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image" Target="../media/image1.emf"/><Relationship Id="rId2" Type="http://schemas.openxmlformats.org/officeDocument/2006/relationships/tags" Target="../tags/tag356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35.v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64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image" Target="../media/image15.emf"/><Relationship Id="rId2" Type="http://schemas.openxmlformats.org/officeDocument/2006/relationships/tags" Target="../tags/tag369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36.v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5.v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10" Type="http://schemas.openxmlformats.org/officeDocument/2006/relationships/image" Target="../media/image5.emf"/><Relationship Id="rId4" Type="http://schemas.openxmlformats.org/officeDocument/2006/relationships/tags" Target="../tags/tag46.xml"/><Relationship Id="rId9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image" Target="../media/image1.emf"/><Relationship Id="rId2" Type="http://schemas.openxmlformats.org/officeDocument/2006/relationships/tags" Target="../tags/tag38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37.v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image" Target="../media/image15.emf"/><Relationship Id="rId2" Type="http://schemas.openxmlformats.org/officeDocument/2006/relationships/tags" Target="../tags/tag395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38.v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5" Type="http://schemas.openxmlformats.org/officeDocument/2006/relationships/tags" Target="../tags/tag398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03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image" Target="../media/image15.emf"/><Relationship Id="rId2" Type="http://schemas.openxmlformats.org/officeDocument/2006/relationships/tags" Target="../tags/tag408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39.v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image" Target="../media/image1.emf"/><Relationship Id="rId2" Type="http://schemas.openxmlformats.org/officeDocument/2006/relationships/tags" Target="../tags/tag421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40.v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image" Target="../media/image1.emf"/><Relationship Id="rId2" Type="http://schemas.openxmlformats.org/officeDocument/2006/relationships/tags" Target="../tags/tag434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41.v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4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5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7" Type="http://schemas.openxmlformats.org/officeDocument/2006/relationships/image" Target="../media/image2.emf"/><Relationship Id="rId2" Type="http://schemas.openxmlformats.org/officeDocument/2006/relationships/tags" Target="../tags/tag458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image" Target="../media/image4.png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image" Target="../media/image2.emf"/><Relationship Id="rId2" Type="http://schemas.openxmlformats.org/officeDocument/2006/relationships/tags" Target="../tags/tag483.xml"/><Relationship Id="rId1" Type="http://schemas.openxmlformats.org/officeDocument/2006/relationships/vmlDrawing" Target="../drawings/vmlDrawing44.vml"/><Relationship Id="rId6" Type="http://schemas.openxmlformats.org/officeDocument/2006/relationships/tags" Target="../tags/tag487.xml"/><Relationship Id="rId11" Type="http://schemas.openxmlformats.org/officeDocument/2006/relationships/oleObject" Target="../embeddings/oleObject44.bin"/><Relationship Id="rId5" Type="http://schemas.openxmlformats.org/officeDocument/2006/relationships/tags" Target="../tags/tag486.xml"/><Relationship Id="rId10" Type="http://schemas.openxmlformats.org/officeDocument/2006/relationships/image" Target="../media/image14.png"/><Relationship Id="rId4" Type="http://schemas.openxmlformats.org/officeDocument/2006/relationships/tags" Target="../tags/tag485.xml"/><Relationship Id="rId9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" Type="http://schemas.openxmlformats.org/officeDocument/2006/relationships/vmlDrawing" Target="../drawings/vmlDrawing45.vml"/><Relationship Id="rId6" Type="http://schemas.openxmlformats.org/officeDocument/2006/relationships/tags" Target="../tags/tag494.xml"/><Relationship Id="rId11" Type="http://schemas.openxmlformats.org/officeDocument/2006/relationships/image" Target="../media/image1.emf"/><Relationship Id="rId5" Type="http://schemas.openxmlformats.org/officeDocument/2006/relationships/tags" Target="../tags/tag493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492.xml"/><Relationship Id="rId9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6.v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5.emf"/><Relationship Id="rId4" Type="http://schemas.openxmlformats.org/officeDocument/2006/relationships/tags" Target="../tags/tag52.xml"/><Relationship Id="rId9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0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0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" Type="http://schemas.openxmlformats.org/officeDocument/2006/relationships/vmlDrawing" Target="../drawings/vmlDrawing46.v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10" Type="http://schemas.openxmlformats.org/officeDocument/2006/relationships/image" Target="../media/image12.emf"/><Relationship Id="rId4" Type="http://schemas.openxmlformats.org/officeDocument/2006/relationships/tags" Target="../tags/tag507.xml"/><Relationship Id="rId9" Type="http://schemas.openxmlformats.org/officeDocument/2006/relationships/oleObject" Target="../embeddings/oleObject46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2" Type="http://schemas.openxmlformats.org/officeDocument/2006/relationships/tags" Target="../tags/tag511.xml"/><Relationship Id="rId1" Type="http://schemas.openxmlformats.org/officeDocument/2006/relationships/vmlDrawing" Target="../drawings/vmlDrawing47.vml"/><Relationship Id="rId6" Type="http://schemas.openxmlformats.org/officeDocument/2006/relationships/tags" Target="../tags/tag515.xml"/><Relationship Id="rId11" Type="http://schemas.openxmlformats.org/officeDocument/2006/relationships/image" Target="../media/image12.emf"/><Relationship Id="rId5" Type="http://schemas.openxmlformats.org/officeDocument/2006/relationships/tags" Target="../tags/tag514.xml"/><Relationship Id="rId10" Type="http://schemas.openxmlformats.org/officeDocument/2006/relationships/oleObject" Target="../embeddings/oleObject47.bin"/><Relationship Id="rId4" Type="http://schemas.openxmlformats.org/officeDocument/2006/relationships/tags" Target="../tags/tag513.xml"/><Relationship Id="rId9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image" Target="../media/image1.emf"/><Relationship Id="rId2" Type="http://schemas.openxmlformats.org/officeDocument/2006/relationships/tags" Target="../tags/tag518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48.v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5" Type="http://schemas.openxmlformats.org/officeDocument/2006/relationships/tags" Target="../tags/tag521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526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image" Target="../media/image1.emf"/><Relationship Id="rId2" Type="http://schemas.openxmlformats.org/officeDocument/2006/relationships/tags" Target="../tags/tag531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49.v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tags" Target="../tags/tag555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image" Target="../media/image15.emf"/><Relationship Id="rId2" Type="http://schemas.openxmlformats.org/officeDocument/2006/relationships/tags" Target="../tags/tag544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50.v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5" Type="http://schemas.openxmlformats.org/officeDocument/2006/relationships/tags" Target="../tags/tag547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552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image" Target="../media/image1.emf"/><Relationship Id="rId2" Type="http://schemas.openxmlformats.org/officeDocument/2006/relationships/tags" Target="../tags/tag557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51.v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5" Type="http://schemas.openxmlformats.org/officeDocument/2006/relationships/tags" Target="../tags/tag560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565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3" Type="http://schemas.openxmlformats.org/officeDocument/2006/relationships/tags" Target="../tags/tag571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image" Target="../media/image15.emf"/><Relationship Id="rId2" Type="http://schemas.openxmlformats.org/officeDocument/2006/relationships/tags" Target="../tags/tag570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52.v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5" Type="http://schemas.openxmlformats.org/officeDocument/2006/relationships/tags" Target="../tags/tag573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578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3" Type="http://schemas.openxmlformats.org/officeDocument/2006/relationships/tags" Target="../tags/tag584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image" Target="../media/image15.emf"/><Relationship Id="rId2" Type="http://schemas.openxmlformats.org/officeDocument/2006/relationships/tags" Target="../tags/tag583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53.v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5" Type="http://schemas.openxmlformats.org/officeDocument/2006/relationships/tags" Target="../tags/tag586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591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6" Type="http://schemas.openxmlformats.org/officeDocument/2006/relationships/tags" Target="../tags/tag60.xml"/><Relationship Id="rId11" Type="http://schemas.openxmlformats.org/officeDocument/2006/relationships/image" Target="../media/image5.emf"/><Relationship Id="rId5" Type="http://schemas.openxmlformats.org/officeDocument/2006/relationships/tags" Target="../tags/tag59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8.xml"/><Relationship Id="rId9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tags" Target="../tags/tag607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17" Type="http://schemas.openxmlformats.org/officeDocument/2006/relationships/image" Target="../media/image1.emf"/><Relationship Id="rId2" Type="http://schemas.openxmlformats.org/officeDocument/2006/relationships/tags" Target="../tags/tag596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54.v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5" Type="http://schemas.openxmlformats.org/officeDocument/2006/relationships/tags" Target="../tags/tag599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604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tags" Target="../tags/tag620.xml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image" Target="../media/image1.emf"/><Relationship Id="rId2" Type="http://schemas.openxmlformats.org/officeDocument/2006/relationships/tags" Target="../tags/tag609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55.v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5" Type="http://schemas.openxmlformats.org/officeDocument/2006/relationships/tags" Target="../tags/tag612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617.xml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624.xml"/><Relationship Id="rId7" Type="http://schemas.openxmlformats.org/officeDocument/2006/relationships/tags" Target="../tags/tag628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631.xml"/><Relationship Id="rId2" Type="http://schemas.openxmlformats.org/officeDocument/2006/relationships/tags" Target="../tags/tag630.xml"/><Relationship Id="rId1" Type="http://schemas.openxmlformats.org/officeDocument/2006/relationships/tags" Target="../tags/tag62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3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7" Type="http://schemas.openxmlformats.org/officeDocument/2006/relationships/image" Target="../media/image2.emf"/><Relationship Id="rId2" Type="http://schemas.openxmlformats.org/officeDocument/2006/relationships/tags" Target="../tags/tag633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image" Target="../media/image11.png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12" Type="http://schemas.openxmlformats.org/officeDocument/2006/relationships/image" Target="../media/image2.emf"/><Relationship Id="rId2" Type="http://schemas.openxmlformats.org/officeDocument/2006/relationships/tags" Target="../tags/tag657.xml"/><Relationship Id="rId1" Type="http://schemas.openxmlformats.org/officeDocument/2006/relationships/vmlDrawing" Target="../drawings/vmlDrawing58.vml"/><Relationship Id="rId6" Type="http://schemas.openxmlformats.org/officeDocument/2006/relationships/tags" Target="../tags/tag661.xml"/><Relationship Id="rId11" Type="http://schemas.openxmlformats.org/officeDocument/2006/relationships/oleObject" Target="../embeddings/oleObject58.bin"/><Relationship Id="rId5" Type="http://schemas.openxmlformats.org/officeDocument/2006/relationships/tags" Target="../tags/tag66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59.xml"/><Relationship Id="rId9" Type="http://schemas.openxmlformats.org/officeDocument/2006/relationships/tags" Target="../tags/tag66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" Type="http://schemas.openxmlformats.org/officeDocument/2006/relationships/vmlDrawing" Target="../drawings/vmlDrawing59.vml"/><Relationship Id="rId6" Type="http://schemas.openxmlformats.org/officeDocument/2006/relationships/tags" Target="../tags/tag669.xml"/><Relationship Id="rId11" Type="http://schemas.openxmlformats.org/officeDocument/2006/relationships/image" Target="../media/image1.emf"/><Relationship Id="rId5" Type="http://schemas.openxmlformats.org/officeDocument/2006/relationships/tags" Target="../tags/tag668.xml"/><Relationship Id="rId10" Type="http://schemas.openxmlformats.org/officeDocument/2006/relationships/oleObject" Target="../embeddings/oleObject59.bin"/><Relationship Id="rId4" Type="http://schemas.openxmlformats.org/officeDocument/2006/relationships/tags" Target="../tags/tag667.xml"/><Relationship Id="rId9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7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79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81.xml"/><Relationship Id="rId7" Type="http://schemas.openxmlformats.org/officeDocument/2006/relationships/tags" Target="../tags/tag685.xml"/><Relationship Id="rId2" Type="http://schemas.openxmlformats.org/officeDocument/2006/relationships/tags" Target="../tags/tag680.xml"/><Relationship Id="rId1" Type="http://schemas.openxmlformats.org/officeDocument/2006/relationships/vmlDrawing" Target="../drawings/vmlDrawing60.vml"/><Relationship Id="rId6" Type="http://schemas.openxmlformats.org/officeDocument/2006/relationships/tags" Target="../tags/tag684.xml"/><Relationship Id="rId5" Type="http://schemas.openxmlformats.org/officeDocument/2006/relationships/tags" Target="../tags/tag683.xml"/><Relationship Id="rId10" Type="http://schemas.openxmlformats.org/officeDocument/2006/relationships/image" Target="../media/image12.emf"/><Relationship Id="rId4" Type="http://schemas.openxmlformats.org/officeDocument/2006/relationships/tags" Target="../tags/tag682.xml"/><Relationship Id="rId9" Type="http://schemas.openxmlformats.org/officeDocument/2006/relationships/oleObject" Target="../embeddings/oleObject60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2" Type="http://schemas.openxmlformats.org/officeDocument/2006/relationships/tags" Target="../tags/tag686.xml"/><Relationship Id="rId1" Type="http://schemas.openxmlformats.org/officeDocument/2006/relationships/vmlDrawing" Target="../drawings/vmlDrawing61.vml"/><Relationship Id="rId6" Type="http://schemas.openxmlformats.org/officeDocument/2006/relationships/tags" Target="../tags/tag690.xml"/><Relationship Id="rId11" Type="http://schemas.openxmlformats.org/officeDocument/2006/relationships/image" Target="../media/image12.emf"/><Relationship Id="rId5" Type="http://schemas.openxmlformats.org/officeDocument/2006/relationships/tags" Target="../tags/tag689.xml"/><Relationship Id="rId10" Type="http://schemas.openxmlformats.org/officeDocument/2006/relationships/oleObject" Target="../embeddings/oleObject61.bin"/><Relationship Id="rId4" Type="http://schemas.openxmlformats.org/officeDocument/2006/relationships/tags" Target="../tags/tag688.xml"/><Relationship Id="rId9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2" Type="http://schemas.openxmlformats.org/officeDocument/2006/relationships/tags" Target="../tags/tag693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62.v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5" Type="http://schemas.openxmlformats.org/officeDocument/2006/relationships/tags" Target="../tags/tag696.xml"/><Relationship Id="rId15" Type="http://schemas.openxmlformats.org/officeDocument/2006/relationships/oleObject" Target="../embeddings/oleObject62.bin"/><Relationship Id="rId10" Type="http://schemas.openxmlformats.org/officeDocument/2006/relationships/tags" Target="../tags/tag701.xml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13" Type="http://schemas.openxmlformats.org/officeDocument/2006/relationships/tags" Target="../tags/tag716.xml"/><Relationship Id="rId3" Type="http://schemas.openxmlformats.org/officeDocument/2006/relationships/tags" Target="../tags/tag706.xml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2" Type="http://schemas.openxmlformats.org/officeDocument/2006/relationships/tags" Target="../tags/tag705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63.v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5" Type="http://schemas.openxmlformats.org/officeDocument/2006/relationships/tags" Target="../tags/tag708.xml"/><Relationship Id="rId15" Type="http://schemas.openxmlformats.org/officeDocument/2006/relationships/oleObject" Target="../embeddings/oleObject63.bin"/><Relationship Id="rId10" Type="http://schemas.openxmlformats.org/officeDocument/2006/relationships/tags" Target="../tags/tag713.xml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13" Type="http://schemas.openxmlformats.org/officeDocument/2006/relationships/tags" Target="../tags/tag728.xml"/><Relationship Id="rId3" Type="http://schemas.openxmlformats.org/officeDocument/2006/relationships/tags" Target="../tags/tag718.xml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image" Target="../media/image1.emf"/><Relationship Id="rId2" Type="http://schemas.openxmlformats.org/officeDocument/2006/relationships/tags" Target="../tags/tag717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64.v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5" Type="http://schemas.openxmlformats.org/officeDocument/2006/relationships/tags" Target="../tags/tag720.xml"/><Relationship Id="rId15" Type="http://schemas.openxmlformats.org/officeDocument/2006/relationships/slideMaster" Target="../slideMasters/slideMaster5.xml"/><Relationship Id="rId10" Type="http://schemas.openxmlformats.org/officeDocument/2006/relationships/tags" Target="../tags/tag725.xml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736.xml"/><Relationship Id="rId13" Type="http://schemas.openxmlformats.org/officeDocument/2006/relationships/tags" Target="../tags/tag741.xml"/><Relationship Id="rId3" Type="http://schemas.openxmlformats.org/officeDocument/2006/relationships/tags" Target="../tags/tag731.xml"/><Relationship Id="rId7" Type="http://schemas.openxmlformats.org/officeDocument/2006/relationships/tags" Target="../tags/tag735.xml"/><Relationship Id="rId12" Type="http://schemas.openxmlformats.org/officeDocument/2006/relationships/tags" Target="../tags/tag740.xml"/><Relationship Id="rId17" Type="http://schemas.openxmlformats.org/officeDocument/2006/relationships/image" Target="../media/image6.emf"/><Relationship Id="rId2" Type="http://schemas.openxmlformats.org/officeDocument/2006/relationships/tags" Target="../tags/tag730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65.vml"/><Relationship Id="rId6" Type="http://schemas.openxmlformats.org/officeDocument/2006/relationships/tags" Target="../tags/tag734.xml"/><Relationship Id="rId11" Type="http://schemas.openxmlformats.org/officeDocument/2006/relationships/tags" Target="../tags/tag739.xml"/><Relationship Id="rId5" Type="http://schemas.openxmlformats.org/officeDocument/2006/relationships/tags" Target="../tags/tag733.xml"/><Relationship Id="rId15" Type="http://schemas.openxmlformats.org/officeDocument/2006/relationships/slideMaster" Target="../slideMasters/slideMaster5.xml"/><Relationship Id="rId10" Type="http://schemas.openxmlformats.org/officeDocument/2006/relationships/tags" Target="../tags/tag738.xml"/><Relationship Id="rId4" Type="http://schemas.openxmlformats.org/officeDocument/2006/relationships/tags" Target="../tags/tag732.xml"/><Relationship Id="rId9" Type="http://schemas.openxmlformats.org/officeDocument/2006/relationships/tags" Target="../tags/tag737.xml"/><Relationship Id="rId14" Type="http://schemas.openxmlformats.org/officeDocument/2006/relationships/tags" Target="../tags/tag74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13" Type="http://schemas.openxmlformats.org/officeDocument/2006/relationships/tags" Target="../tags/tag754.xml"/><Relationship Id="rId3" Type="http://schemas.openxmlformats.org/officeDocument/2006/relationships/tags" Target="../tags/tag744.xml"/><Relationship Id="rId7" Type="http://schemas.openxmlformats.org/officeDocument/2006/relationships/tags" Target="../tags/tag748.xml"/><Relationship Id="rId12" Type="http://schemas.openxmlformats.org/officeDocument/2006/relationships/tags" Target="../tags/tag753.xml"/><Relationship Id="rId2" Type="http://schemas.openxmlformats.org/officeDocument/2006/relationships/tags" Target="../tags/tag743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66.v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5" Type="http://schemas.openxmlformats.org/officeDocument/2006/relationships/tags" Target="../tags/tag746.xml"/><Relationship Id="rId15" Type="http://schemas.openxmlformats.org/officeDocument/2006/relationships/oleObject" Target="../embeddings/oleObject66.bin"/><Relationship Id="rId10" Type="http://schemas.openxmlformats.org/officeDocument/2006/relationships/tags" Target="../tags/tag751.xml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763.xml"/><Relationship Id="rId2" Type="http://schemas.openxmlformats.org/officeDocument/2006/relationships/tags" Target="../tags/tag762.xml"/><Relationship Id="rId1" Type="http://schemas.openxmlformats.org/officeDocument/2006/relationships/tags" Target="../tags/tag761.xml"/><Relationship Id="rId4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65.xml"/><Relationship Id="rId7" Type="http://schemas.openxmlformats.org/officeDocument/2006/relationships/image" Target="../media/image2.emf"/><Relationship Id="rId2" Type="http://schemas.openxmlformats.org/officeDocument/2006/relationships/tags" Target="../tags/tag764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67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766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773.xml"/><Relationship Id="rId3" Type="http://schemas.openxmlformats.org/officeDocument/2006/relationships/tags" Target="../tags/tag768.xml"/><Relationship Id="rId7" Type="http://schemas.openxmlformats.org/officeDocument/2006/relationships/tags" Target="../tags/tag772.xml"/><Relationship Id="rId2" Type="http://schemas.openxmlformats.org/officeDocument/2006/relationships/tags" Target="../tags/tag767.xml"/><Relationship Id="rId1" Type="http://schemas.openxmlformats.org/officeDocument/2006/relationships/vmlDrawing" Target="../drawings/vmlDrawing68.vml"/><Relationship Id="rId6" Type="http://schemas.openxmlformats.org/officeDocument/2006/relationships/tags" Target="../tags/tag771.xml"/><Relationship Id="rId11" Type="http://schemas.openxmlformats.org/officeDocument/2006/relationships/image" Target="../media/image1.emf"/><Relationship Id="rId5" Type="http://schemas.openxmlformats.org/officeDocument/2006/relationships/tags" Target="../tags/tag770.xml"/><Relationship Id="rId10" Type="http://schemas.openxmlformats.org/officeDocument/2006/relationships/oleObject" Target="../embeddings/oleObject68.bin"/><Relationship Id="rId4" Type="http://schemas.openxmlformats.org/officeDocument/2006/relationships/tags" Target="../tags/tag769.xml"/><Relationship Id="rId9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2" Type="http://schemas.openxmlformats.org/officeDocument/2006/relationships/tags" Target="../tags/tag75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9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oleObject" Target="../embeddings/oleObject9.bin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775.xml"/><Relationship Id="rId7" Type="http://schemas.openxmlformats.org/officeDocument/2006/relationships/tags" Target="../tags/tag779.xml"/><Relationship Id="rId12" Type="http://schemas.openxmlformats.org/officeDocument/2006/relationships/image" Target="../media/image4.png"/><Relationship Id="rId2" Type="http://schemas.openxmlformats.org/officeDocument/2006/relationships/tags" Target="../tags/tag774.xml"/><Relationship Id="rId1" Type="http://schemas.openxmlformats.org/officeDocument/2006/relationships/vmlDrawing" Target="../drawings/vmlDrawing69.vml"/><Relationship Id="rId6" Type="http://schemas.openxmlformats.org/officeDocument/2006/relationships/tags" Target="../tags/tag778.xml"/><Relationship Id="rId11" Type="http://schemas.openxmlformats.org/officeDocument/2006/relationships/image" Target="../media/image2.emf"/><Relationship Id="rId5" Type="http://schemas.openxmlformats.org/officeDocument/2006/relationships/tags" Target="../tags/tag777.xml"/><Relationship Id="rId10" Type="http://schemas.openxmlformats.org/officeDocument/2006/relationships/oleObject" Target="../embeddings/oleObject69.bin"/><Relationship Id="rId4" Type="http://schemas.openxmlformats.org/officeDocument/2006/relationships/tags" Target="../tags/tag776.xml"/><Relationship Id="rId9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image" Target="../media/image4.png"/><Relationship Id="rId3" Type="http://schemas.openxmlformats.org/officeDocument/2006/relationships/tags" Target="../tags/tag804.xml"/><Relationship Id="rId7" Type="http://schemas.openxmlformats.org/officeDocument/2006/relationships/tags" Target="../tags/tag808.xml"/><Relationship Id="rId12" Type="http://schemas.openxmlformats.org/officeDocument/2006/relationships/image" Target="../media/image2.emf"/><Relationship Id="rId2" Type="http://schemas.openxmlformats.org/officeDocument/2006/relationships/tags" Target="../tags/tag803.xml"/><Relationship Id="rId1" Type="http://schemas.openxmlformats.org/officeDocument/2006/relationships/vmlDrawing" Target="../drawings/vmlDrawing71.vml"/><Relationship Id="rId6" Type="http://schemas.openxmlformats.org/officeDocument/2006/relationships/tags" Target="../tags/tag807.xml"/><Relationship Id="rId11" Type="http://schemas.openxmlformats.org/officeDocument/2006/relationships/oleObject" Target="../embeddings/oleObject71.bin"/><Relationship Id="rId5" Type="http://schemas.openxmlformats.org/officeDocument/2006/relationships/tags" Target="../tags/tag806.xml"/><Relationship Id="rId10" Type="http://schemas.openxmlformats.org/officeDocument/2006/relationships/image" Target="../media/image14.png"/><Relationship Id="rId4" Type="http://schemas.openxmlformats.org/officeDocument/2006/relationships/tags" Target="../tags/tag805.xml"/><Relationship Id="rId9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816.xml"/><Relationship Id="rId3" Type="http://schemas.openxmlformats.org/officeDocument/2006/relationships/tags" Target="../tags/tag811.xml"/><Relationship Id="rId7" Type="http://schemas.openxmlformats.org/officeDocument/2006/relationships/tags" Target="../tags/tag815.xml"/><Relationship Id="rId2" Type="http://schemas.openxmlformats.org/officeDocument/2006/relationships/tags" Target="../tags/tag810.xml"/><Relationship Id="rId1" Type="http://schemas.openxmlformats.org/officeDocument/2006/relationships/vmlDrawing" Target="../drawings/vmlDrawing72.vml"/><Relationship Id="rId6" Type="http://schemas.openxmlformats.org/officeDocument/2006/relationships/tags" Target="../tags/tag814.xml"/><Relationship Id="rId11" Type="http://schemas.openxmlformats.org/officeDocument/2006/relationships/image" Target="../media/image1.emf"/><Relationship Id="rId5" Type="http://schemas.openxmlformats.org/officeDocument/2006/relationships/tags" Target="../tags/tag813.xml"/><Relationship Id="rId10" Type="http://schemas.openxmlformats.org/officeDocument/2006/relationships/oleObject" Target="../embeddings/oleObject72.bin"/><Relationship Id="rId4" Type="http://schemas.openxmlformats.org/officeDocument/2006/relationships/tags" Target="../tags/tag812.xml"/><Relationship Id="rId9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819.xml"/><Relationship Id="rId2" Type="http://schemas.openxmlformats.org/officeDocument/2006/relationships/tags" Target="../tags/tag818.xml"/><Relationship Id="rId1" Type="http://schemas.openxmlformats.org/officeDocument/2006/relationships/tags" Target="../tags/tag817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82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823.xml"/><Relationship Id="rId2" Type="http://schemas.openxmlformats.org/officeDocument/2006/relationships/tags" Target="../tags/tag822.xml"/><Relationship Id="rId1" Type="http://schemas.openxmlformats.org/officeDocument/2006/relationships/tags" Target="../tags/tag821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824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826.xml"/><Relationship Id="rId7" Type="http://schemas.openxmlformats.org/officeDocument/2006/relationships/tags" Target="../tags/tag830.xml"/><Relationship Id="rId2" Type="http://schemas.openxmlformats.org/officeDocument/2006/relationships/tags" Target="../tags/tag825.xml"/><Relationship Id="rId1" Type="http://schemas.openxmlformats.org/officeDocument/2006/relationships/vmlDrawing" Target="../drawings/vmlDrawing73.vml"/><Relationship Id="rId6" Type="http://schemas.openxmlformats.org/officeDocument/2006/relationships/tags" Target="../tags/tag829.xml"/><Relationship Id="rId5" Type="http://schemas.openxmlformats.org/officeDocument/2006/relationships/tags" Target="../tags/tag828.xml"/><Relationship Id="rId10" Type="http://schemas.openxmlformats.org/officeDocument/2006/relationships/image" Target="../media/image12.emf"/><Relationship Id="rId4" Type="http://schemas.openxmlformats.org/officeDocument/2006/relationships/tags" Target="../tags/tag827.xml"/><Relationship Id="rId9" Type="http://schemas.openxmlformats.org/officeDocument/2006/relationships/oleObject" Target="../embeddings/oleObject73.bin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837.xml"/><Relationship Id="rId3" Type="http://schemas.openxmlformats.org/officeDocument/2006/relationships/tags" Target="../tags/tag832.xml"/><Relationship Id="rId7" Type="http://schemas.openxmlformats.org/officeDocument/2006/relationships/tags" Target="../tags/tag836.xml"/><Relationship Id="rId2" Type="http://schemas.openxmlformats.org/officeDocument/2006/relationships/tags" Target="../tags/tag831.xml"/><Relationship Id="rId1" Type="http://schemas.openxmlformats.org/officeDocument/2006/relationships/vmlDrawing" Target="../drawings/vmlDrawing74.vml"/><Relationship Id="rId6" Type="http://schemas.openxmlformats.org/officeDocument/2006/relationships/tags" Target="../tags/tag835.xml"/><Relationship Id="rId11" Type="http://schemas.openxmlformats.org/officeDocument/2006/relationships/image" Target="../media/image12.emf"/><Relationship Id="rId5" Type="http://schemas.openxmlformats.org/officeDocument/2006/relationships/tags" Target="../tags/tag834.xml"/><Relationship Id="rId10" Type="http://schemas.openxmlformats.org/officeDocument/2006/relationships/oleObject" Target="../embeddings/oleObject74.bin"/><Relationship Id="rId4" Type="http://schemas.openxmlformats.org/officeDocument/2006/relationships/tags" Target="../tags/tag833.xml"/><Relationship Id="rId9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844.xml"/><Relationship Id="rId13" Type="http://schemas.openxmlformats.org/officeDocument/2006/relationships/tags" Target="../tags/tag849.xml"/><Relationship Id="rId3" Type="http://schemas.openxmlformats.org/officeDocument/2006/relationships/tags" Target="../tags/tag839.xml"/><Relationship Id="rId7" Type="http://schemas.openxmlformats.org/officeDocument/2006/relationships/tags" Target="../tags/tag843.xml"/><Relationship Id="rId12" Type="http://schemas.openxmlformats.org/officeDocument/2006/relationships/tags" Target="../tags/tag848.xml"/><Relationship Id="rId17" Type="http://schemas.openxmlformats.org/officeDocument/2006/relationships/image" Target="../media/image1.emf"/><Relationship Id="rId2" Type="http://schemas.openxmlformats.org/officeDocument/2006/relationships/tags" Target="../tags/tag838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75.vml"/><Relationship Id="rId6" Type="http://schemas.openxmlformats.org/officeDocument/2006/relationships/tags" Target="../tags/tag842.xml"/><Relationship Id="rId11" Type="http://schemas.openxmlformats.org/officeDocument/2006/relationships/tags" Target="../tags/tag847.xml"/><Relationship Id="rId5" Type="http://schemas.openxmlformats.org/officeDocument/2006/relationships/tags" Target="../tags/tag841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846.xml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4" Type="http://schemas.openxmlformats.org/officeDocument/2006/relationships/tags" Target="../tags/tag850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857.xml"/><Relationship Id="rId13" Type="http://schemas.openxmlformats.org/officeDocument/2006/relationships/tags" Target="../tags/tag862.xml"/><Relationship Id="rId3" Type="http://schemas.openxmlformats.org/officeDocument/2006/relationships/tags" Target="../tags/tag852.xml"/><Relationship Id="rId7" Type="http://schemas.openxmlformats.org/officeDocument/2006/relationships/tags" Target="../tags/tag856.xml"/><Relationship Id="rId12" Type="http://schemas.openxmlformats.org/officeDocument/2006/relationships/tags" Target="../tags/tag861.xml"/><Relationship Id="rId17" Type="http://schemas.openxmlformats.org/officeDocument/2006/relationships/image" Target="../media/image1.emf"/><Relationship Id="rId2" Type="http://schemas.openxmlformats.org/officeDocument/2006/relationships/tags" Target="../tags/tag851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76.vml"/><Relationship Id="rId6" Type="http://schemas.openxmlformats.org/officeDocument/2006/relationships/tags" Target="../tags/tag855.xml"/><Relationship Id="rId11" Type="http://schemas.openxmlformats.org/officeDocument/2006/relationships/tags" Target="../tags/tag860.xml"/><Relationship Id="rId5" Type="http://schemas.openxmlformats.org/officeDocument/2006/relationships/tags" Target="../tags/tag854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859.xml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4" Type="http://schemas.openxmlformats.org/officeDocument/2006/relationships/tags" Target="../tags/tag863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870.xml"/><Relationship Id="rId13" Type="http://schemas.openxmlformats.org/officeDocument/2006/relationships/tags" Target="../tags/tag875.xml"/><Relationship Id="rId3" Type="http://schemas.openxmlformats.org/officeDocument/2006/relationships/tags" Target="../tags/tag865.xml"/><Relationship Id="rId7" Type="http://schemas.openxmlformats.org/officeDocument/2006/relationships/tags" Target="../tags/tag869.xml"/><Relationship Id="rId12" Type="http://schemas.openxmlformats.org/officeDocument/2006/relationships/tags" Target="../tags/tag874.xml"/><Relationship Id="rId17" Type="http://schemas.openxmlformats.org/officeDocument/2006/relationships/image" Target="../media/image15.emf"/><Relationship Id="rId2" Type="http://schemas.openxmlformats.org/officeDocument/2006/relationships/tags" Target="../tags/tag864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77.vml"/><Relationship Id="rId6" Type="http://schemas.openxmlformats.org/officeDocument/2006/relationships/tags" Target="../tags/tag868.xml"/><Relationship Id="rId11" Type="http://schemas.openxmlformats.org/officeDocument/2006/relationships/tags" Target="../tags/tag873.xml"/><Relationship Id="rId5" Type="http://schemas.openxmlformats.org/officeDocument/2006/relationships/tags" Target="../tags/tag867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872.xml"/><Relationship Id="rId4" Type="http://schemas.openxmlformats.org/officeDocument/2006/relationships/tags" Target="../tags/tag866.xml"/><Relationship Id="rId9" Type="http://schemas.openxmlformats.org/officeDocument/2006/relationships/tags" Target="../tags/tag871.xml"/><Relationship Id="rId14" Type="http://schemas.openxmlformats.org/officeDocument/2006/relationships/tags" Target="../tags/tag87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1.emf"/><Relationship Id="rId2" Type="http://schemas.openxmlformats.org/officeDocument/2006/relationships/tags" Target="../tags/tag8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13" Type="http://schemas.openxmlformats.org/officeDocument/2006/relationships/tags" Target="../tags/tag888.xml"/><Relationship Id="rId3" Type="http://schemas.openxmlformats.org/officeDocument/2006/relationships/tags" Target="../tags/tag878.xml"/><Relationship Id="rId7" Type="http://schemas.openxmlformats.org/officeDocument/2006/relationships/tags" Target="../tags/tag882.xml"/><Relationship Id="rId12" Type="http://schemas.openxmlformats.org/officeDocument/2006/relationships/tags" Target="../tags/tag887.xml"/><Relationship Id="rId17" Type="http://schemas.openxmlformats.org/officeDocument/2006/relationships/image" Target="../media/image1.emf"/><Relationship Id="rId2" Type="http://schemas.openxmlformats.org/officeDocument/2006/relationships/tags" Target="../tags/tag877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78.v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5" Type="http://schemas.openxmlformats.org/officeDocument/2006/relationships/tags" Target="../tags/tag880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885.xml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tags" Target="../tags/tag889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896.xml"/><Relationship Id="rId13" Type="http://schemas.openxmlformats.org/officeDocument/2006/relationships/tags" Target="../tags/tag901.xml"/><Relationship Id="rId3" Type="http://schemas.openxmlformats.org/officeDocument/2006/relationships/tags" Target="../tags/tag891.xml"/><Relationship Id="rId7" Type="http://schemas.openxmlformats.org/officeDocument/2006/relationships/tags" Target="../tags/tag895.xml"/><Relationship Id="rId12" Type="http://schemas.openxmlformats.org/officeDocument/2006/relationships/tags" Target="../tags/tag900.xml"/><Relationship Id="rId17" Type="http://schemas.openxmlformats.org/officeDocument/2006/relationships/image" Target="../media/image15.emf"/><Relationship Id="rId2" Type="http://schemas.openxmlformats.org/officeDocument/2006/relationships/tags" Target="../tags/tag890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79.vml"/><Relationship Id="rId6" Type="http://schemas.openxmlformats.org/officeDocument/2006/relationships/tags" Target="../tags/tag894.xml"/><Relationship Id="rId11" Type="http://schemas.openxmlformats.org/officeDocument/2006/relationships/tags" Target="../tags/tag899.xml"/><Relationship Id="rId5" Type="http://schemas.openxmlformats.org/officeDocument/2006/relationships/tags" Target="../tags/tag893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898.xml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14" Type="http://schemas.openxmlformats.org/officeDocument/2006/relationships/tags" Target="../tags/tag902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909.xml"/><Relationship Id="rId13" Type="http://schemas.openxmlformats.org/officeDocument/2006/relationships/tags" Target="../tags/tag914.xml"/><Relationship Id="rId3" Type="http://schemas.openxmlformats.org/officeDocument/2006/relationships/tags" Target="../tags/tag904.xml"/><Relationship Id="rId7" Type="http://schemas.openxmlformats.org/officeDocument/2006/relationships/tags" Target="../tags/tag908.xml"/><Relationship Id="rId12" Type="http://schemas.openxmlformats.org/officeDocument/2006/relationships/tags" Target="../tags/tag913.xml"/><Relationship Id="rId17" Type="http://schemas.openxmlformats.org/officeDocument/2006/relationships/image" Target="../media/image15.emf"/><Relationship Id="rId2" Type="http://schemas.openxmlformats.org/officeDocument/2006/relationships/tags" Target="../tags/tag903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80.vml"/><Relationship Id="rId6" Type="http://schemas.openxmlformats.org/officeDocument/2006/relationships/tags" Target="../tags/tag907.xml"/><Relationship Id="rId11" Type="http://schemas.openxmlformats.org/officeDocument/2006/relationships/tags" Target="../tags/tag912.xml"/><Relationship Id="rId5" Type="http://schemas.openxmlformats.org/officeDocument/2006/relationships/tags" Target="../tags/tag906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911.xml"/><Relationship Id="rId4" Type="http://schemas.openxmlformats.org/officeDocument/2006/relationships/tags" Target="../tags/tag905.xml"/><Relationship Id="rId9" Type="http://schemas.openxmlformats.org/officeDocument/2006/relationships/tags" Target="../tags/tag910.xml"/><Relationship Id="rId14" Type="http://schemas.openxmlformats.org/officeDocument/2006/relationships/tags" Target="../tags/tag915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922.xml"/><Relationship Id="rId13" Type="http://schemas.openxmlformats.org/officeDocument/2006/relationships/tags" Target="../tags/tag927.xml"/><Relationship Id="rId3" Type="http://schemas.openxmlformats.org/officeDocument/2006/relationships/tags" Target="../tags/tag917.xml"/><Relationship Id="rId7" Type="http://schemas.openxmlformats.org/officeDocument/2006/relationships/tags" Target="../tags/tag921.xml"/><Relationship Id="rId12" Type="http://schemas.openxmlformats.org/officeDocument/2006/relationships/tags" Target="../tags/tag926.xml"/><Relationship Id="rId17" Type="http://schemas.openxmlformats.org/officeDocument/2006/relationships/image" Target="../media/image1.emf"/><Relationship Id="rId2" Type="http://schemas.openxmlformats.org/officeDocument/2006/relationships/tags" Target="../tags/tag916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81.vml"/><Relationship Id="rId6" Type="http://schemas.openxmlformats.org/officeDocument/2006/relationships/tags" Target="../tags/tag920.xml"/><Relationship Id="rId11" Type="http://schemas.openxmlformats.org/officeDocument/2006/relationships/tags" Target="../tags/tag925.xml"/><Relationship Id="rId5" Type="http://schemas.openxmlformats.org/officeDocument/2006/relationships/tags" Target="../tags/tag919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924.xml"/><Relationship Id="rId4" Type="http://schemas.openxmlformats.org/officeDocument/2006/relationships/tags" Target="../tags/tag918.xml"/><Relationship Id="rId9" Type="http://schemas.openxmlformats.org/officeDocument/2006/relationships/tags" Target="../tags/tag923.xml"/><Relationship Id="rId14" Type="http://schemas.openxmlformats.org/officeDocument/2006/relationships/tags" Target="../tags/tag928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tags" Target="../tags/tag940.xml"/><Relationship Id="rId3" Type="http://schemas.openxmlformats.org/officeDocument/2006/relationships/tags" Target="../tags/tag930.xml"/><Relationship Id="rId7" Type="http://schemas.openxmlformats.org/officeDocument/2006/relationships/tags" Target="../tags/tag934.xml"/><Relationship Id="rId12" Type="http://schemas.openxmlformats.org/officeDocument/2006/relationships/tags" Target="../tags/tag939.xml"/><Relationship Id="rId17" Type="http://schemas.openxmlformats.org/officeDocument/2006/relationships/image" Target="../media/image1.emf"/><Relationship Id="rId2" Type="http://schemas.openxmlformats.org/officeDocument/2006/relationships/tags" Target="../tags/tag929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82.v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5" Type="http://schemas.openxmlformats.org/officeDocument/2006/relationships/tags" Target="../tags/tag932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937.xml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14" Type="http://schemas.openxmlformats.org/officeDocument/2006/relationships/tags" Target="../tags/tag941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944.xml"/><Relationship Id="rId7" Type="http://schemas.openxmlformats.org/officeDocument/2006/relationships/tags" Target="../tags/tag948.xml"/><Relationship Id="rId2" Type="http://schemas.openxmlformats.org/officeDocument/2006/relationships/tags" Target="../tags/tag943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5" Type="http://schemas.openxmlformats.org/officeDocument/2006/relationships/tags" Target="../tags/tag946.xml"/><Relationship Id="rId4" Type="http://schemas.openxmlformats.org/officeDocument/2006/relationships/tags" Target="../tags/tag94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951.xml"/><Relationship Id="rId2" Type="http://schemas.openxmlformats.org/officeDocument/2006/relationships/tags" Target="../tags/tag950.xml"/><Relationship Id="rId1" Type="http://schemas.openxmlformats.org/officeDocument/2006/relationships/tags" Target="../tags/tag949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95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954.xml"/><Relationship Id="rId7" Type="http://schemas.openxmlformats.org/officeDocument/2006/relationships/image" Target="../media/image2.emf"/><Relationship Id="rId2" Type="http://schemas.openxmlformats.org/officeDocument/2006/relationships/tags" Target="../tags/tag953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984.xml"/><Relationship Id="rId13" Type="http://schemas.openxmlformats.org/officeDocument/2006/relationships/image" Target="../media/image4.png"/><Relationship Id="rId3" Type="http://schemas.openxmlformats.org/officeDocument/2006/relationships/tags" Target="../tags/tag979.xml"/><Relationship Id="rId7" Type="http://schemas.openxmlformats.org/officeDocument/2006/relationships/tags" Target="../tags/tag983.xml"/><Relationship Id="rId12" Type="http://schemas.openxmlformats.org/officeDocument/2006/relationships/image" Target="../media/image2.emf"/><Relationship Id="rId2" Type="http://schemas.openxmlformats.org/officeDocument/2006/relationships/tags" Target="../tags/tag978.xml"/><Relationship Id="rId1" Type="http://schemas.openxmlformats.org/officeDocument/2006/relationships/vmlDrawing" Target="../drawings/vmlDrawing85.vml"/><Relationship Id="rId6" Type="http://schemas.openxmlformats.org/officeDocument/2006/relationships/tags" Target="../tags/tag982.xml"/><Relationship Id="rId11" Type="http://schemas.openxmlformats.org/officeDocument/2006/relationships/oleObject" Target="../embeddings/oleObject85.bin"/><Relationship Id="rId5" Type="http://schemas.openxmlformats.org/officeDocument/2006/relationships/tags" Target="../tags/tag981.xml"/><Relationship Id="rId10" Type="http://schemas.openxmlformats.org/officeDocument/2006/relationships/image" Target="../media/image14.png"/><Relationship Id="rId4" Type="http://schemas.openxmlformats.org/officeDocument/2006/relationships/tags" Target="../tags/tag980.xml"/><Relationship Id="rId9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991.xml"/><Relationship Id="rId3" Type="http://schemas.openxmlformats.org/officeDocument/2006/relationships/tags" Target="../tags/tag986.xml"/><Relationship Id="rId7" Type="http://schemas.openxmlformats.org/officeDocument/2006/relationships/tags" Target="../tags/tag990.xml"/><Relationship Id="rId2" Type="http://schemas.openxmlformats.org/officeDocument/2006/relationships/tags" Target="../tags/tag985.xml"/><Relationship Id="rId1" Type="http://schemas.openxmlformats.org/officeDocument/2006/relationships/vmlDrawing" Target="../drawings/vmlDrawing86.vml"/><Relationship Id="rId6" Type="http://schemas.openxmlformats.org/officeDocument/2006/relationships/tags" Target="../tags/tag989.xml"/><Relationship Id="rId11" Type="http://schemas.openxmlformats.org/officeDocument/2006/relationships/image" Target="../media/image1.emf"/><Relationship Id="rId5" Type="http://schemas.openxmlformats.org/officeDocument/2006/relationships/tags" Target="../tags/tag988.xml"/><Relationship Id="rId10" Type="http://schemas.openxmlformats.org/officeDocument/2006/relationships/oleObject" Target="../embeddings/oleObject86.bin"/><Relationship Id="rId4" Type="http://schemas.openxmlformats.org/officeDocument/2006/relationships/tags" Target="../tags/tag987.xml"/><Relationship Id="rId9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rtnership">
            <a:extLst>
              <a:ext uri="{FF2B5EF4-FFF2-40B4-BE49-F238E27FC236}">
                <a16:creationId xmlns:a16="http://schemas.microsoft.com/office/drawing/2014/main" xmlns="" id="{B217107C-D279-4D90-AB38-6A6D678239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0"/>
            <a:ext cx="12192000" cy="6858000"/>
          </a:xfrm>
          <a:prstGeom prst="rect">
            <a:avLst/>
          </a:prstGeom>
        </p:spPr>
      </p:pic>
      <p:pic>
        <p:nvPicPr>
          <p:cNvPr id="10" name="CustomTitleImage">
            <a:extLst>
              <a:ext uri="{FF2B5EF4-FFF2-40B4-BE49-F238E27FC236}">
                <a16:creationId xmlns:a16="http://schemas.microsoft.com/office/drawing/2014/main" xmlns="" id="{1CF96758-0DEA-4B4A-AF06-FD4CFFE225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8262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12" imgW="344" imgH="344" progId="TCLayout.ActiveDocument.1">
                  <p:embed/>
                </p:oleObj>
              </mc:Choice>
              <mc:Fallback>
                <p:oleObj name="think-cell Slide" r:id="rId12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C54CE3BD-55D7-42CB-8D9D-17E2A0D745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ClientLogo">
            <a:extLst>
              <a:ext uri="{FF2B5EF4-FFF2-40B4-BE49-F238E27FC236}">
                <a16:creationId xmlns:a16="http://schemas.microsoft.com/office/drawing/2014/main" xmlns="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xmlns="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isclaimer-English (United States)">
            <a:extLst>
              <a:ext uri="{FF2B5EF4-FFF2-40B4-BE49-F238E27FC236}">
                <a16:creationId xmlns:a16="http://schemas.microsoft.com/office/drawing/2014/main" xmlns="" id="{891AA194-9D39-4A76-AA3E-A7F790E0BB0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039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8F8ABD0-305F-4DFC-AC60-1FB7BB1683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18D646E-BD43-4948-96FE-F798F0E18D71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2" name="1. On-page tracker">
            <a:extLst>
              <a:ext uri="{FF2B5EF4-FFF2-40B4-BE49-F238E27FC236}">
                <a16:creationId xmlns:a16="http://schemas.microsoft.com/office/drawing/2014/main" xmlns="" id="{C9F4B9E2-8CBE-4C72-8316-55D330991DC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8174736" y="89319"/>
            <a:ext cx="3465576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113909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557330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01555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295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36891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2439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354790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5402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318700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8913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472046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0708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02826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027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712900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265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719590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346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475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5053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xmlns="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xmlns="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xmlns="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xmlns="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17221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884725"/>
            <a:ext cx="7918704" cy="29718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1E771D75-4092-4C08-B152-0A8A51C4AB5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9116568" y="89319"/>
            <a:ext cx="2523744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708615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8603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905616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1376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899306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085590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179615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3007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0337066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6324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10" name="Disclaimer-English (United States)">
            <a:extLst>
              <a:ext uri="{FF2B5EF4-FFF2-40B4-BE49-F238E27FC236}">
                <a16:creationId xmlns:a16="http://schemas.microsoft.com/office/drawing/2014/main" xmlns="" id="{CE9A27D3-FEF4-4956-82C1-32F9905E865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36363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2164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257021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423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EDEB98-3045-499B-B4CA-1965036729D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048" y="0"/>
            <a:ext cx="12195048" cy="6858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11082528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4DFCE260-DDED-46C0-BD2B-3E4C7F8F2233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048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215141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4152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00B2B3D-1EAF-4D41-B82F-2B6A2BA352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852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11" imgW="152" imgH="202" progId="TCLayout.ActiveDocument.1">
                  <p:embed/>
                </p:oleObj>
              </mc:Choice>
              <mc:Fallback>
                <p:oleObj name="think-cell Slide" r:id="rId11" imgW="152" imgH="2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17BE092-C515-436F-9D7D-D44E8AFA4FD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BAF19FD1-F55B-47CA-98C2-847FF06FB46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774993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5238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356857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382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539706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6694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164744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913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397408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3846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79362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128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536180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7357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655898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9183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think-cell Slide" r:id="rId14" imgW="473" imgH="473" progId="TCLayout.ActiveDocument.1">
                  <p:embed/>
                </p:oleObj>
              </mc:Choice>
              <mc:Fallback>
                <p:oleObj name="think-cell Slide" r:id="rId1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9601200" y="0"/>
            <a:ext cx="259080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4736" y="6453769"/>
            <a:ext cx="870356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54736" y="1181906"/>
            <a:ext cx="870356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182372"/>
            <a:ext cx="8703564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903861"/>
            <a:ext cx="870356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28766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1064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02366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927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6859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1546826-00F4-49BA-A863-F313D190C3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0374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7" imgW="152" imgH="202" progId="TCLayout.ActiveDocument.1">
                  <p:embed/>
                </p:oleObj>
              </mc:Choice>
              <mc:Fallback>
                <p:oleObj name="think-cell Slide" r:id="rId7" imgW="152" imgH="2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3204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298447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46033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66915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246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17124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2158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10" name="Disclaimer-English (United States)">
            <a:extLst>
              <a:ext uri="{FF2B5EF4-FFF2-40B4-BE49-F238E27FC236}">
                <a16:creationId xmlns:a16="http://schemas.microsoft.com/office/drawing/2014/main" xmlns="" id="{CE9A27D3-FEF4-4956-82C1-32F9905E865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6354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001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102636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1775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EDEB98-3045-499B-B4CA-1965036729D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048" y="0"/>
            <a:ext cx="12195048" cy="6858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11082528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4DFCE260-DDED-46C0-BD2B-3E4C7F8F2233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389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877592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164995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4811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1052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10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rtnership">
            <a:extLst>
              <a:ext uri="{FF2B5EF4-FFF2-40B4-BE49-F238E27FC236}">
                <a16:creationId xmlns:a16="http://schemas.microsoft.com/office/drawing/2014/main" xmlns="" id="{7C3A32BD-483D-48A2-B0AF-7A522357124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Image">
            <a:extLst>
              <a:ext uri="{FF2B5EF4-FFF2-40B4-BE49-F238E27FC236}">
                <a16:creationId xmlns:a16="http://schemas.microsoft.com/office/drawing/2014/main" xmlns="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49271" y="481160"/>
            <a:ext cx="1893201" cy="585216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3132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303377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403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025142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5870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848950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631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10847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441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888318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4382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668804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566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think-cell Slide" r:id="rId14" imgW="473" imgH="473" progId="TCLayout.ActiveDocument.1">
                  <p:embed/>
                </p:oleObj>
              </mc:Choice>
              <mc:Fallback>
                <p:oleObj name="think-cell Slide" r:id="rId1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9601200" y="0"/>
            <a:ext cx="259080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4736" y="6453769"/>
            <a:ext cx="870356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54736" y="1181906"/>
            <a:ext cx="870356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182372"/>
            <a:ext cx="8703564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903861"/>
            <a:ext cx="870356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750462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8647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9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341623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9056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688870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6079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9465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0530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73152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884725"/>
            <a:ext cx="69677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CFC537C1-0243-4328-8607-D7E4669ABA6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8174736" y="89319"/>
            <a:ext cx="3465576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2898607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883394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3136578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4155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1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583881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30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10" name="Disclaimer-English (United States)">
            <a:extLst>
              <a:ext uri="{FF2B5EF4-FFF2-40B4-BE49-F238E27FC236}">
                <a16:creationId xmlns:a16="http://schemas.microsoft.com/office/drawing/2014/main" xmlns="" id="{CE9A27D3-FEF4-4956-82C1-32F9905E865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5791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0709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348200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513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EDEB98-3045-499B-B4CA-1965036729D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048" y="0"/>
            <a:ext cx="12195048" cy="6858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11082528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4DFCE260-DDED-46C0-BD2B-3E4C7F8F2233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495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558249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598902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685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588752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1023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6788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0893621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5A41E3B2-98F3-4FE5-AB93-1B41E39A83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9" name="Title Placeholder 3"/>
          <p:cNvSpPr>
            <a:spLocks noGrp="1"/>
          </p:cNvSpPr>
          <p:nvPr>
            <p:ph type="title"/>
          </p:nvPr>
        </p:nvSpPr>
        <p:spPr>
          <a:xfrm>
            <a:off x="335876" y="233243"/>
            <a:ext cx="11670429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011" y="3456443"/>
            <a:ext cx="1964989" cy="3401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5381" y="3083994"/>
            <a:ext cx="2246620" cy="3771930"/>
          </a:xfrm>
          <a:prstGeom prst="rect">
            <a:avLst/>
          </a:prstGeom>
        </p:spPr>
      </p:pic>
      <p:sp>
        <p:nvSpPr>
          <p:cNvPr id="11" name="Slide Number"/>
          <p:cNvSpPr txBox="1">
            <a:spLocks/>
          </p:cNvSpPr>
          <p:nvPr/>
        </p:nvSpPr>
        <p:spPr bwMode="gray">
          <a:xfrm>
            <a:off x="11746129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baseline="0" smtClean="0">
                <a:solidFill>
                  <a:schemeClr val="bg1"/>
                </a:solidFill>
                <a:latin typeface="+mn-lt"/>
              </a:rPr>
              <a:pPr/>
              <a:t>‹nº›</a:t>
            </a:fld>
            <a:endParaRPr lang="en-US" sz="816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2073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748318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4061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214303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3283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869954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7910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883961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96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337205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4784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think-cell Slide" r:id="rId14" imgW="473" imgH="473" progId="TCLayout.ActiveDocument.1">
                  <p:embed/>
                </p:oleObj>
              </mc:Choice>
              <mc:Fallback>
                <p:oleObj name="think-cell Slide" r:id="rId1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9601200" y="0"/>
            <a:ext cx="259080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4736" y="6453769"/>
            <a:ext cx="870356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54736" y="1181906"/>
            <a:ext cx="870356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182372"/>
            <a:ext cx="8703564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903861"/>
            <a:ext cx="870356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674052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341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3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753040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549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7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295226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721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601540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898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6945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C54CE3BD-55D7-42CB-8D9D-17E2A0D745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4" name="LogoImage">
            <a:extLst>
              <a:ext uri="{FF2B5EF4-FFF2-40B4-BE49-F238E27FC236}">
                <a16:creationId xmlns:a16="http://schemas.microsoft.com/office/drawing/2014/main" xmlns="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xmlns="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5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xmlns="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artnership">
            <a:extLst>
              <a:ext uri="{FF2B5EF4-FFF2-40B4-BE49-F238E27FC236}">
                <a16:creationId xmlns:a16="http://schemas.microsoft.com/office/drawing/2014/main" xmlns="" id="{584C7219-5480-4637-A895-DD70A997B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6" name="Disclaimer-English (United States)">
            <a:extLst>
              <a:ext uri="{FF2B5EF4-FFF2-40B4-BE49-F238E27FC236}">
                <a16:creationId xmlns:a16="http://schemas.microsoft.com/office/drawing/2014/main" xmlns="" id="{DE33A820-DA80-4DAB-A0C8-D898C961A90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7080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738634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745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570994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0523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3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xmlns="" id="{365FDE2E-B4AC-48A0-8D5A-94F648AEA896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551942" y="6190488"/>
            <a:ext cx="4114800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Any use of this material without specific permission is strictly prohibited</a:t>
            </a:r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893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0001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764527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028854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458973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356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561382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2678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65368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5891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808499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5072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6043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962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37639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1312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7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71619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5304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4415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3096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5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838470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9784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9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220244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95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637601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6405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7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937800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830684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897506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676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1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556844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9372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9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C54CE3BD-55D7-42CB-8D9D-17E2A0D745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4" name="LogoImage">
            <a:extLst>
              <a:ext uri="{FF2B5EF4-FFF2-40B4-BE49-F238E27FC236}">
                <a16:creationId xmlns:a16="http://schemas.microsoft.com/office/drawing/2014/main" xmlns="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xmlns="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5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xmlns="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artnership">
            <a:extLst>
              <a:ext uri="{FF2B5EF4-FFF2-40B4-BE49-F238E27FC236}">
                <a16:creationId xmlns:a16="http://schemas.microsoft.com/office/drawing/2014/main" xmlns="" id="{584C7219-5480-4637-A895-DD70A997B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6" name="Disclaimer-English (United States)">
            <a:extLst>
              <a:ext uri="{FF2B5EF4-FFF2-40B4-BE49-F238E27FC236}">
                <a16:creationId xmlns:a16="http://schemas.microsoft.com/office/drawing/2014/main" xmlns="" id="{DE33A820-DA80-4DAB-A0C8-D898C961A90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67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04880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8316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300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592006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560801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6299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7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288743A-B5B4-4D5C-9D2C-F17D5A50E4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328564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0419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1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AC2F000-47EB-4070-866B-EF082C9E10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432358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7748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5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6989683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0058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9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2D2E0F6-5BB5-47A0-8E4A-CD4E6673B1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81044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3028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76752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1468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7"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8F8ABD0-305F-4DFC-AC60-1FB7BB1683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18D646E-BD43-4948-96FE-F798F0E18D71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xmlns="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xmlns="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248742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9823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1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xmlns="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xmlns="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xmlns="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xmlns="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xmlns="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0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6925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5151363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0795023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653689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770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5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rtnership">
            <a:extLst>
              <a:ext uri="{FF2B5EF4-FFF2-40B4-BE49-F238E27FC236}">
                <a16:creationId xmlns:a16="http://schemas.microsoft.com/office/drawing/2014/main" xmlns="" id="{7C3A32BD-483D-48A2-B0AF-7A522357124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Image">
            <a:extLst>
              <a:ext uri="{FF2B5EF4-FFF2-40B4-BE49-F238E27FC236}">
                <a16:creationId xmlns:a16="http://schemas.microsoft.com/office/drawing/2014/main" xmlns="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49271" y="481160"/>
            <a:ext cx="1893201" cy="585216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280801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648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482482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0188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547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8345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18453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70919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1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1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889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8564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288743A-B5B4-4D5C-9D2C-F17D5A50E4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627287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2342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4" name="Google Shape;184;p1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6131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2" name="Google Shape;192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741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68850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8932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EF8DEE-3316-542A-0923-DAEC496A7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1955D33-3668-2804-F227-C4762B3F7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D83F316-D054-FB07-AA82-70921168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75C6BE6-BFC7-EAE5-063A-8532BB78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1DE5420-7E5B-DC55-E177-30C1738D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5077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4F99DB-D4A8-4CE6-B404-F189FE1D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DE596E-74EC-EFB9-B57C-A64E774E8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FCEB4A0-B389-60E9-E612-F62EC81F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96E1953-C016-B21C-5772-540694D6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88E5F8-AA53-DEE0-ABEC-D82C7A36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30488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9D0FCE-0EC8-77AB-DB45-147183CB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FD07E72-F2FA-A155-47D4-CA598752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4A04D2-AFCA-8826-AD93-FF283468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3270ED-8366-6E28-BCB5-1D90A49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CA3997-F221-0217-DF35-252878EF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7921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39D93E-98E7-EE69-D5A5-C06934A7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B028EE-A40B-7B5C-E322-8E92FB946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4E7DB54-9D69-834E-8B30-C8D7BF2BD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994E31D-7203-4888-8872-742EFE8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C9BF3D1-C98A-9D1B-3A2E-74485904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378DBD0-0FFA-088C-E207-BCFE46D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1754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B4E1AE-EC7E-AB33-03A3-3B701672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DE971B1-B0D7-BD26-CFF7-73A6A0CE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E94C031-DB27-06EE-CD05-87DB88774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F5B89A6-E55F-81E1-F336-1951EC546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FF135D4-3E24-241F-3A52-757E839A6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21AB353-CCBB-18E8-2696-24861324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2CEFD82-0DC1-FD72-185F-7740095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BF43AFE-77CD-1029-14D6-E6E394C1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9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3258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AC2F000-47EB-4070-866B-EF082C9E10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05706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647A1C-815C-6B5A-206E-75897A1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9BEAB3E-1CD1-54E5-3D70-34E8F071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24BE6B8-1901-46EE-8AFE-C92D4540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529E243-AD3D-50AD-5978-B314468A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3769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2487547-F966-64D5-CB7E-36E95578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2C1AD20-6C7E-7B93-C127-4C3AA4C0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47B95A2-FCBB-D849-87E9-7C7BE5B1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62783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AF3884-2E42-8260-8879-BCA9754E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773C7C-69CE-745D-3D75-BF9F156FF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8BFEC4B-4C73-4C69-49E9-E9E72981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ED457DC-8EB0-BDCD-2F73-CF36EB3D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6972D5C-FA04-44E5-C89C-09CA0608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8C3B9A-3E74-9511-97E2-AFC67B05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9584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D9E63A-2202-E572-A81B-1232B7F8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F9F3B2B-CF9F-B91C-3DED-2E30BB196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7646714-239F-8899-EF0F-FE72A893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3E7DC5A-D36D-078B-3B75-EB82FF98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4EACB8C-7E07-2651-1121-F6087CA8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944B317-0022-E19D-A310-D054D64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2104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03FD4A-8486-8340-9F22-B3B1ABBE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1B7359B-DFD3-2144-1EAF-0AD4BE1BD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2F6A703-874B-273E-9434-7C7F083B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707B07F-E0CF-20CD-6232-08A76C6E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11E5562-E9E4-1149-4E54-8A576496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49985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AC78D82-35C5-F644-37A4-7F66B4C41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E8A191D-0A1F-C90E-DA21-F9EECCDF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83F586B-4BE5-DCFE-2301-1AD91932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C5BE78F-E837-A7AD-A0C1-8549C948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65249FA-8420-FA59-7EA3-8434FBD9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355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2215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0117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331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2D2E0F6-5BB5-47A0-8E4A-CD4E6673B1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64627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8113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1347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8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8F8ABD0-305F-4DFC-AC60-1FB7BB1683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18D646E-BD43-4948-96FE-F798F0E18D71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xmlns="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xmlns="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81092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83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xmlns="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xmlns="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xmlns="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xmlns="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xmlns="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7561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28306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32824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F6D54652-BA50-4A22-85EC-84539B436F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0250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9" imgW="152" imgH="202" progId="TCLayout.ActiveDocument.1">
                  <p:embed/>
                </p:oleObj>
              </mc:Choice>
              <mc:Fallback>
                <p:oleObj name="think-cell Slide" r:id="rId9" imgW="152" imgH="2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2FCCAE6-0545-42EB-AC0D-84DBB278469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5294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rtnership">
            <a:extLst>
              <a:ext uri="{FF2B5EF4-FFF2-40B4-BE49-F238E27FC236}">
                <a16:creationId xmlns:a16="http://schemas.microsoft.com/office/drawing/2014/main" xmlns="" id="{7C3A32BD-483D-48A2-B0AF-7A522357124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Image">
            <a:extLst>
              <a:ext uri="{FF2B5EF4-FFF2-40B4-BE49-F238E27FC236}">
                <a16:creationId xmlns:a16="http://schemas.microsoft.com/office/drawing/2014/main" xmlns="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49271" y="481160"/>
            <a:ext cx="1893201" cy="585216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3227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4198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Slide" r:id="rId10" imgW="344" imgH="344" progId="TCLayout.ActiveDocument.1">
                  <p:embed/>
                </p:oleObj>
              </mc:Choice>
              <mc:Fallback>
                <p:oleObj name="think-cell Slide" r:id="rId10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22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1055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98905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71109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55792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6391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5724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0168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7121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562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97986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048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1225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2307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3785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24F84E5B-0C39-4D10-AE32-E4F9501AF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3672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9" imgW="152" imgH="202" progId="TCLayout.ActiveDocument.1">
                  <p:embed/>
                </p:oleObj>
              </mc:Choice>
              <mc:Fallback>
                <p:oleObj name="think-cell Slide" r:id="rId9" imgW="152" imgH="2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7E7004-84FA-45CA-B75B-35B5E27596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3781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524977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971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88387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366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22574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7859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41523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7928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64208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062636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56442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9284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17092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622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xmlns="" id="{365FDE2E-B4AC-48A0-8D5A-94F648AEA896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0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3068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240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0354635-0AE5-461B-B756-7C0CF90DD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6202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9" imgW="152" imgH="202" progId="TCLayout.ActiveDocument.1">
                  <p:embed/>
                </p:oleObj>
              </mc:Choice>
              <mc:Fallback>
                <p:oleObj name="think-cell Slide" r:id="rId9" imgW="152" imgH="2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9A6BBFE-C79A-40D0-A621-569F533ADD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37946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853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4511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2331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1037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68769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264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77198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1338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10802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3858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90236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9241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10805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4338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262684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7751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7574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B6539AE8-8B58-4FF7-97EC-1174873727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55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10" imgW="152" imgH="202" progId="TCLayout.ActiveDocument.1">
                  <p:embed/>
                </p:oleObj>
              </mc:Choice>
              <mc:Fallback>
                <p:oleObj name="think-cell Slide" r:id="rId10" imgW="152" imgH="2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62ADB9A-72EC-4C19-90FB-5F7F8C9133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5825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95226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248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008993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72191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3641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8815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326297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833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C54CE3BD-55D7-42CB-8D9D-17E2A0D745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4" name="LogoImage">
            <a:extLst>
              <a:ext uri="{FF2B5EF4-FFF2-40B4-BE49-F238E27FC236}">
                <a16:creationId xmlns:a16="http://schemas.microsoft.com/office/drawing/2014/main" xmlns="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4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xmlns="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5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xmlns="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artnership">
            <a:extLst>
              <a:ext uri="{FF2B5EF4-FFF2-40B4-BE49-F238E27FC236}">
                <a16:creationId xmlns:a16="http://schemas.microsoft.com/office/drawing/2014/main" xmlns="" id="{584C7219-5480-4637-A895-DD70A997B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6" name="Disclaimer-English (United States)">
            <a:extLst>
              <a:ext uri="{FF2B5EF4-FFF2-40B4-BE49-F238E27FC236}">
                <a16:creationId xmlns:a16="http://schemas.microsoft.com/office/drawing/2014/main" xmlns="" id="{DE33A820-DA80-4DAB-A0C8-D898C961A90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551942" y="6190488"/>
            <a:ext cx="471017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pt-BR" sz="800" dirty="0">
                <a:solidFill>
                  <a:schemeClr val="tx1"/>
                </a:solidFill>
                <a:latin typeface="+mn-lt"/>
              </a:rPr>
              <a:t>CONFIDENCIAL – Não se destina a distribuição. Estudo forneceu uma análise objetiva e baseada em fatos ao IDV para auxiliar o IDV na preparação deste relatório. Todas e quaisquer recomendações e conclusões decorrentes do uso deste relatório pelo IDV são de responsabilidade do IDV</a:t>
            </a:r>
          </a:p>
          <a:p>
            <a:pPr defTabSz="804863" eaLnBrk="0" hangingPunct="0"/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501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6152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7225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62700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50233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9025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288743A-B5B4-4D5C-9D2C-F17D5A50E4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3432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5110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70369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5719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AC2F000-47EB-4070-866B-EF082C9E10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0821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9612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12229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4013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2D2E0F6-5BB5-47A0-8E4A-CD4E6673B1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973919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723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1785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8541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8F8ABD0-305F-4DFC-AC60-1FB7BB1683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18D646E-BD43-4948-96FE-F798F0E18D71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xmlns="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xmlns="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5360250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43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xmlns="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xmlns="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xmlns="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xmlns="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xmlns="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20712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 userDrawn="1"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26647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09268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448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artnership">
            <a:extLst>
              <a:ext uri="{FF2B5EF4-FFF2-40B4-BE49-F238E27FC236}">
                <a16:creationId xmlns:a16="http://schemas.microsoft.com/office/drawing/2014/main" xmlns="" id="{7C3A32BD-483D-48A2-B0AF-7A522357124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Image">
            <a:extLst>
              <a:ext uri="{FF2B5EF4-FFF2-40B4-BE49-F238E27FC236}">
                <a16:creationId xmlns:a16="http://schemas.microsoft.com/office/drawing/2014/main" xmlns="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49271" y="481160"/>
            <a:ext cx="1893201" cy="585216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925291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9758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548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3537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2D2E0F6-5BB5-47A0-8E4A-CD4E6673B1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5" y="3659644"/>
            <a:ext cx="346557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EBEB0180-CF25-470E-8580-7356ED77BB1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92910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rast Title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4198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think-cell Slide" r:id="rId10" imgW="344" imgH="344" progId="TCLayout.ActiveDocument.1">
                  <p:embed/>
                </p:oleObj>
              </mc:Choice>
              <mc:Fallback>
                <p:oleObj name="think-cell Slide" r:id="rId10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75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0100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xmlns="" id="{365FDE2E-B4AC-48A0-8D5A-94F648AEA896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551942" y="6190488"/>
            <a:ext cx="4114800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Any use of this material without specific permission is strictly prohibited</a:t>
            </a:r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25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9826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62501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71693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8532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0A466E0-AD73-4F3A-9B78-5C1BB1238B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078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D52DFA4F-F49F-468D-B19A-F0D9ACACF9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521118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65A42E5-8A95-48CC-91A7-EC09BEF8D2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8787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think-cell Slide" r:id="rId10" imgW="473" imgH="476" progId="TCLayout.ActiveDocument.1">
                  <p:embed/>
                </p:oleObj>
              </mc:Choice>
              <mc:Fallback>
                <p:oleObj name="think-cell Slide" r:id="rId10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96343A1-B4C8-41A2-9540-F666771DD0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64011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074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BF2AED7-361B-4221-9AF6-77A108DA0C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7D03BAA3-96F1-4B7C-895E-B9B8CFDDA50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368240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330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4E67A342-8C8E-4A76-A2F2-154164563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2D4C39DE-34D3-430B-A68C-3662DBF9F42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C2A81BD2-BB6D-46F4-A26E-5D243E24DDD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860F551B-05D0-4883-89B6-6CE418F81F7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xmlns="" id="{AD6B0CAC-AB2A-44BD-A5F1-181F096A1CA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xmlns="" id="{B80458B7-DA1A-4215-B701-10FAC61D0E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883098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5793B5E-3475-4FCD-8164-7A168B5C1B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5252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89D8F9-1075-4B52-8375-8D4A2673D8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xmlns="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68603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5779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054678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8403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/>
          <p:nvPr>
            <p:custDataLst>
              <p:tags r:id="rId7"/>
            </p:custDataLst>
          </p:nvPr>
        </p:nvCxnSpPr>
        <p:spPr bwMode="black"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3083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232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F94EA0-F844-4358-BAB1-09AA056D6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BottomLineRight">
            <a:extLst>
              <a:ext uri="{FF2B5EF4-FFF2-40B4-BE49-F238E27FC236}">
                <a16:creationId xmlns:a16="http://schemas.microsoft.com/office/drawing/2014/main" xmlns="" id="{2638C600-7B94-46B1-84A4-8C904769428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ottomLineLeft">
            <a:extLst>
              <a:ext uri="{FF2B5EF4-FFF2-40B4-BE49-F238E27FC236}">
                <a16:creationId xmlns:a16="http://schemas.microsoft.com/office/drawing/2014/main" xmlns="" id="{B99699F0-BA7E-4449-B3AE-B5E796EBA187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C34BF1E9-D917-4FD9-B9F4-CB69675F1DD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D35815C2-596B-44C1-B9BE-5474DFE650BA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xmlns="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xmlns="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298391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B8ACA33-401E-43F4-A170-DD6C5D984D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7610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think-cell Slide" r:id="rId16" imgW="473" imgH="473" progId="TCLayout.ActiveDocument.1">
                  <p:embed/>
                </p:oleObj>
              </mc:Choice>
              <mc:Fallback>
                <p:oleObj name="think-cell Slide" r:id="rId16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34231008-BBCB-47D1-91D5-881CAE172F7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xmlns="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xmlns="" id="{A030B95D-1D90-4A27-8714-CFE7C7DB702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xmlns="" id="{546D990A-A0D7-434B-9320-6311D017DAA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9388C4F9-67A3-422B-89FF-FAD8454A2F5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xmlns="" id="{1C0D7255-5C21-4254-B3DE-6D296E69C5F2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xmlns="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xmlns="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426342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7533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672584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4672584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xmlns="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743200"/>
            <a:ext cx="3465576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xmlns="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xmlns="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3648816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9807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7F893DE-55B2-4BF3-87B6-545011BEF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xmlns="" id="{AEC46ACE-42CD-4304-9E51-86DBC38CA4EB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xmlns="" id="{6425396B-5490-4E4D-8EA4-E4AB4F98BF6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black"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xmlns="" id="{570396F1-4249-402C-975E-F70778173C2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xmlns="" id="{C5BD98EE-C09E-457E-A028-EBE485145AA3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xmlns="" id="{47D3FB95-30DE-4983-B5AE-01B80542C0D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xmlns="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54736" y="2743200"/>
            <a:ext cx="2514600" cy="77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xmlns="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 dirty="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xmlns="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752853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BottomLine">
            <a:extLst>
              <a:ext uri="{FF2B5EF4-FFF2-40B4-BE49-F238E27FC236}">
                <a16:creationId xmlns:a16="http://schemas.microsoft.com/office/drawing/2014/main" xmlns="" id="{1A205B6C-F79D-4193-9FCF-230AF1D51716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xmlns="" id="{CB6CF5F8-7994-4E97-9AE6-6C98CE30967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 hidden="1">
            <a:extLst>
              <a:ext uri="{FF2B5EF4-FFF2-40B4-BE49-F238E27FC236}">
                <a16:creationId xmlns:a16="http://schemas.microsoft.com/office/drawing/2014/main" xmlns="" id="{B789CE62-716F-47B1-B8FE-60436A1FA5A7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983925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xmlns="" id="{2F705A80-1DB0-43C3-A71A-9587E6BCC3AD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853367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End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491B0EE-37B4-4A8C-9C8F-48909747EA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6027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think-cell Slide" r:id="rId6" imgW="344" imgH="344" progId="TCLayout.ActiveDocument.1">
                  <p:embed/>
                </p:oleObj>
              </mc:Choice>
              <mc:Fallback>
                <p:oleObj name="think-cell Slide" r:id="rId6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9882855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rast Title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BEFF58C-83CF-420F-BF45-F188AE9E7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1607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think-cell Slide" r:id="rId11" imgW="344" imgH="344" progId="TCLayout.ActiveDocument.1">
                  <p:embed/>
                </p:oleObj>
              </mc:Choice>
              <mc:Fallback>
                <p:oleObj name="think-cell Slide" r:id="rId11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BEC3B16-0840-4135-8BED-D45704C35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xmlns="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xmlns="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xmlns="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xmlns="" id="{365FDE2E-B4AC-48A0-8D5A-94F648AEA896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551942" y="6190488"/>
            <a:ext cx="4114800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Any use of this material without specific permission is strictly prohibited</a:t>
            </a:r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CustomTitleImage">
            <a:extLst>
              <a:ext uri="{FF2B5EF4-FFF2-40B4-BE49-F238E27FC236}">
                <a16:creationId xmlns:a16="http://schemas.microsoft.com/office/drawing/2014/main" xmlns="" id="{21F1240B-FF94-5348-9BC8-7531FA53FC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93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0431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95EE31F-4647-48C1-8F33-15A7FC3D3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 dirty="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816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openxmlformats.org/officeDocument/2006/relationships/tags" Target="../tags/tag9.xml"/><Relationship Id="rId39" Type="http://schemas.openxmlformats.org/officeDocument/2006/relationships/tags" Target="../tags/tag22.xml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40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tags" Target="../tags/tag2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tags" Target="../tags/tag1520.xml"/><Relationship Id="rId39" Type="http://schemas.openxmlformats.org/officeDocument/2006/relationships/tags" Target="../tags/tag1533.xml"/><Relationship Id="rId21" Type="http://schemas.openxmlformats.org/officeDocument/2006/relationships/vmlDrawing" Target="../drawings/vmlDrawing130.vml"/><Relationship Id="rId34" Type="http://schemas.openxmlformats.org/officeDocument/2006/relationships/tags" Target="../tags/tag1528.xml"/><Relationship Id="rId42" Type="http://schemas.openxmlformats.org/officeDocument/2006/relationships/tags" Target="../tags/tag1536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9" Type="http://schemas.openxmlformats.org/officeDocument/2006/relationships/tags" Target="../tags/tag1523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tags" Target="../tags/tag1518.xml"/><Relationship Id="rId32" Type="http://schemas.openxmlformats.org/officeDocument/2006/relationships/tags" Target="../tags/tag1526.xml"/><Relationship Id="rId37" Type="http://schemas.openxmlformats.org/officeDocument/2006/relationships/tags" Target="../tags/tag1531.xml"/><Relationship Id="rId40" Type="http://schemas.openxmlformats.org/officeDocument/2006/relationships/tags" Target="../tags/tag1534.xml"/><Relationship Id="rId45" Type="http://schemas.openxmlformats.org/officeDocument/2006/relationships/oleObject" Target="../embeddings/oleObject130.bin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tags" Target="../tags/tag1517.xml"/><Relationship Id="rId28" Type="http://schemas.openxmlformats.org/officeDocument/2006/relationships/tags" Target="../tags/tag1522.xml"/><Relationship Id="rId36" Type="http://schemas.openxmlformats.org/officeDocument/2006/relationships/tags" Target="../tags/tag1530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tags" Target="../tags/tag1525.xml"/><Relationship Id="rId44" Type="http://schemas.openxmlformats.org/officeDocument/2006/relationships/tags" Target="../tags/tag1538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tags" Target="../tags/tag1516.xml"/><Relationship Id="rId27" Type="http://schemas.openxmlformats.org/officeDocument/2006/relationships/tags" Target="../tags/tag1521.xml"/><Relationship Id="rId30" Type="http://schemas.openxmlformats.org/officeDocument/2006/relationships/tags" Target="../tags/tag1524.xml"/><Relationship Id="rId35" Type="http://schemas.openxmlformats.org/officeDocument/2006/relationships/tags" Target="../tags/tag1529.xml"/><Relationship Id="rId43" Type="http://schemas.openxmlformats.org/officeDocument/2006/relationships/tags" Target="../tags/tag1537.xml"/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tags" Target="../tags/tag1519.xml"/><Relationship Id="rId33" Type="http://schemas.openxmlformats.org/officeDocument/2006/relationships/tags" Target="../tags/tag1527.xml"/><Relationship Id="rId38" Type="http://schemas.openxmlformats.org/officeDocument/2006/relationships/tags" Target="../tags/tag1532.xml"/><Relationship Id="rId46" Type="http://schemas.openxmlformats.org/officeDocument/2006/relationships/image" Target="../media/image2.emf"/><Relationship Id="rId20" Type="http://schemas.openxmlformats.org/officeDocument/2006/relationships/theme" Target="../theme/theme10.xml"/><Relationship Id="rId41" Type="http://schemas.openxmlformats.org/officeDocument/2006/relationships/tags" Target="../tags/tag1535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4.xml"/><Relationship Id="rId18" Type="http://schemas.openxmlformats.org/officeDocument/2006/relationships/theme" Target="../theme/theme11.xml"/><Relationship Id="rId26" Type="http://schemas.openxmlformats.org/officeDocument/2006/relationships/tags" Target="../tags/tag1715.xml"/><Relationship Id="rId39" Type="http://schemas.openxmlformats.org/officeDocument/2006/relationships/tags" Target="../tags/tag1728.xml"/><Relationship Id="rId21" Type="http://schemas.openxmlformats.org/officeDocument/2006/relationships/tags" Target="../tags/tag1710.xml"/><Relationship Id="rId34" Type="http://schemas.openxmlformats.org/officeDocument/2006/relationships/tags" Target="../tags/tag1723.xml"/><Relationship Id="rId42" Type="http://schemas.openxmlformats.org/officeDocument/2006/relationships/tags" Target="../tags/tag1731.xml"/><Relationship Id="rId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tags" Target="../tags/tag1709.xml"/><Relationship Id="rId29" Type="http://schemas.openxmlformats.org/officeDocument/2006/relationships/tags" Target="../tags/tag1718.xml"/><Relationship Id="rId41" Type="http://schemas.openxmlformats.org/officeDocument/2006/relationships/tags" Target="../tags/tag1730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tags" Target="../tags/tag1713.xml"/><Relationship Id="rId32" Type="http://schemas.openxmlformats.org/officeDocument/2006/relationships/tags" Target="../tags/tag1721.xml"/><Relationship Id="rId37" Type="http://schemas.openxmlformats.org/officeDocument/2006/relationships/tags" Target="../tags/tag1726.xml"/><Relationship Id="rId40" Type="http://schemas.openxmlformats.org/officeDocument/2006/relationships/tags" Target="../tags/tag1729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tags" Target="../tags/tag1712.xml"/><Relationship Id="rId28" Type="http://schemas.openxmlformats.org/officeDocument/2006/relationships/tags" Target="../tags/tag1717.xml"/><Relationship Id="rId36" Type="http://schemas.openxmlformats.org/officeDocument/2006/relationships/tags" Target="../tags/tag1725.xml"/><Relationship Id="rId10" Type="http://schemas.openxmlformats.org/officeDocument/2006/relationships/slideLayout" Target="../slideLayouts/slideLayout181.xml"/><Relationship Id="rId19" Type="http://schemas.openxmlformats.org/officeDocument/2006/relationships/vmlDrawing" Target="../drawings/vmlDrawing146.vml"/><Relationship Id="rId31" Type="http://schemas.openxmlformats.org/officeDocument/2006/relationships/tags" Target="../tags/tag1720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tags" Target="../tags/tag1711.xml"/><Relationship Id="rId27" Type="http://schemas.openxmlformats.org/officeDocument/2006/relationships/tags" Target="../tags/tag1716.xml"/><Relationship Id="rId30" Type="http://schemas.openxmlformats.org/officeDocument/2006/relationships/tags" Target="../tags/tag1719.xml"/><Relationship Id="rId35" Type="http://schemas.openxmlformats.org/officeDocument/2006/relationships/tags" Target="../tags/tag1724.xml"/><Relationship Id="rId43" Type="http://schemas.openxmlformats.org/officeDocument/2006/relationships/oleObject" Target="../embeddings/oleObject146.bin"/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tags" Target="../tags/tag1714.xml"/><Relationship Id="rId33" Type="http://schemas.openxmlformats.org/officeDocument/2006/relationships/tags" Target="../tags/tag1722.xml"/><Relationship Id="rId38" Type="http://schemas.openxmlformats.org/officeDocument/2006/relationships/tags" Target="../tags/tag1727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1.xml"/><Relationship Id="rId18" Type="http://schemas.openxmlformats.org/officeDocument/2006/relationships/tags" Target="../tags/tag1884.xml"/><Relationship Id="rId26" Type="http://schemas.openxmlformats.org/officeDocument/2006/relationships/tags" Target="../tags/tag1892.xml"/><Relationship Id="rId39" Type="http://schemas.openxmlformats.org/officeDocument/2006/relationships/tags" Target="../tags/tag1905.xml"/><Relationship Id="rId21" Type="http://schemas.openxmlformats.org/officeDocument/2006/relationships/tags" Target="../tags/tag1887.xml"/><Relationship Id="rId34" Type="http://schemas.openxmlformats.org/officeDocument/2006/relationships/tags" Target="../tags/tag1900.xml"/><Relationship Id="rId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0.xml"/><Relationship Id="rId16" Type="http://schemas.openxmlformats.org/officeDocument/2006/relationships/theme" Target="../theme/theme12.xml"/><Relationship Id="rId20" Type="http://schemas.openxmlformats.org/officeDocument/2006/relationships/tags" Target="../tags/tag1886.xml"/><Relationship Id="rId29" Type="http://schemas.openxmlformats.org/officeDocument/2006/relationships/tags" Target="../tags/tag1895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tags" Target="../tags/tag1890.xml"/><Relationship Id="rId32" Type="http://schemas.openxmlformats.org/officeDocument/2006/relationships/tags" Target="../tags/tag1898.xml"/><Relationship Id="rId37" Type="http://schemas.openxmlformats.org/officeDocument/2006/relationships/tags" Target="../tags/tag1903.xml"/><Relationship Id="rId40" Type="http://schemas.openxmlformats.org/officeDocument/2006/relationships/oleObject" Target="../embeddings/oleObject160.bin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tags" Target="../tags/tag1889.xml"/><Relationship Id="rId28" Type="http://schemas.openxmlformats.org/officeDocument/2006/relationships/tags" Target="../tags/tag1894.xml"/><Relationship Id="rId36" Type="http://schemas.openxmlformats.org/officeDocument/2006/relationships/tags" Target="../tags/tag1902.xml"/><Relationship Id="rId10" Type="http://schemas.openxmlformats.org/officeDocument/2006/relationships/slideLayout" Target="../slideLayouts/slideLayout198.xml"/><Relationship Id="rId19" Type="http://schemas.openxmlformats.org/officeDocument/2006/relationships/tags" Target="../tags/tag1885.xml"/><Relationship Id="rId31" Type="http://schemas.openxmlformats.org/officeDocument/2006/relationships/tags" Target="../tags/tag189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tags" Target="../tags/tag1888.xml"/><Relationship Id="rId27" Type="http://schemas.openxmlformats.org/officeDocument/2006/relationships/tags" Target="../tags/tag1893.xml"/><Relationship Id="rId30" Type="http://schemas.openxmlformats.org/officeDocument/2006/relationships/tags" Target="../tags/tag1896.xml"/><Relationship Id="rId35" Type="http://schemas.openxmlformats.org/officeDocument/2006/relationships/tags" Target="../tags/tag1901.xml"/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200.xml"/><Relationship Id="rId17" Type="http://schemas.openxmlformats.org/officeDocument/2006/relationships/vmlDrawing" Target="../drawings/vmlDrawing160.vml"/><Relationship Id="rId25" Type="http://schemas.openxmlformats.org/officeDocument/2006/relationships/tags" Target="../tags/tag1891.xml"/><Relationship Id="rId33" Type="http://schemas.openxmlformats.org/officeDocument/2006/relationships/tags" Target="../tags/tag1899.xml"/><Relationship Id="rId38" Type="http://schemas.openxmlformats.org/officeDocument/2006/relationships/tags" Target="../tags/tag190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oleObject" Target="../embeddings/oleObject18.bin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2" Type="http://schemas.openxmlformats.org/officeDocument/2006/relationships/slideLayout" Target="../slideLayouts/slideLayout18.xml"/><Relationship Id="rId16" Type="http://schemas.openxmlformats.org/officeDocument/2006/relationships/vmlDrawing" Target="../drawings/vmlDrawing18.vml"/><Relationship Id="rId20" Type="http://schemas.openxmlformats.org/officeDocument/2006/relationships/tags" Target="../tags/tag157.xml"/><Relationship Id="rId29" Type="http://schemas.openxmlformats.org/officeDocument/2006/relationships/tags" Target="../tags/tag16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10" Type="http://schemas.openxmlformats.org/officeDocument/2006/relationships/slideLayout" Target="../slideLayouts/slideLayout26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42" Type="http://schemas.openxmlformats.org/officeDocument/2006/relationships/tags" Target="../tags/tag308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ags" Target="../tags/tag286.xml"/><Relationship Id="rId29" Type="http://schemas.openxmlformats.org/officeDocument/2006/relationships/tags" Target="../tags/tag295.xml"/><Relationship Id="rId41" Type="http://schemas.openxmlformats.org/officeDocument/2006/relationships/tags" Target="../tags/tag30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tags" Target="../tags/tag306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10" Type="http://schemas.openxmlformats.org/officeDocument/2006/relationships/slideLayout" Target="../slideLayouts/slideLayout40.xml"/><Relationship Id="rId19" Type="http://schemas.openxmlformats.org/officeDocument/2006/relationships/vmlDrawing" Target="../drawings/vmlDrawing29.vml"/><Relationship Id="rId31" Type="http://schemas.openxmlformats.org/officeDocument/2006/relationships/tags" Target="../tags/tag297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43" Type="http://schemas.openxmlformats.org/officeDocument/2006/relationships/oleObject" Target="../embeddings/oleObject29.bin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26" Type="http://schemas.openxmlformats.org/officeDocument/2006/relationships/tags" Target="../tags/tag466.xml"/><Relationship Id="rId39" Type="http://schemas.openxmlformats.org/officeDocument/2006/relationships/tags" Target="../tags/tag479.xml"/><Relationship Id="rId21" Type="http://schemas.openxmlformats.org/officeDocument/2006/relationships/tags" Target="../tags/tag461.xml"/><Relationship Id="rId34" Type="http://schemas.openxmlformats.org/officeDocument/2006/relationships/tags" Target="../tags/tag474.xml"/><Relationship Id="rId42" Type="http://schemas.openxmlformats.org/officeDocument/2006/relationships/tags" Target="../tags/tag482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ags" Target="../tags/tag460.xml"/><Relationship Id="rId29" Type="http://schemas.openxmlformats.org/officeDocument/2006/relationships/tags" Target="../tags/tag469.xml"/><Relationship Id="rId41" Type="http://schemas.openxmlformats.org/officeDocument/2006/relationships/tags" Target="../tags/tag481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ags" Target="../tags/tag464.xml"/><Relationship Id="rId32" Type="http://schemas.openxmlformats.org/officeDocument/2006/relationships/tags" Target="../tags/tag472.xml"/><Relationship Id="rId37" Type="http://schemas.openxmlformats.org/officeDocument/2006/relationships/tags" Target="../tags/tag477.xml"/><Relationship Id="rId40" Type="http://schemas.openxmlformats.org/officeDocument/2006/relationships/tags" Target="../tags/tag480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tags" Target="../tags/tag476.xml"/><Relationship Id="rId10" Type="http://schemas.openxmlformats.org/officeDocument/2006/relationships/slideLayout" Target="../slideLayouts/slideLayout57.xml"/><Relationship Id="rId19" Type="http://schemas.openxmlformats.org/officeDocument/2006/relationships/vmlDrawing" Target="../drawings/vmlDrawing43.vml"/><Relationship Id="rId31" Type="http://schemas.openxmlformats.org/officeDocument/2006/relationships/tags" Target="../tags/tag471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30" Type="http://schemas.openxmlformats.org/officeDocument/2006/relationships/tags" Target="../tags/tag470.xml"/><Relationship Id="rId35" Type="http://schemas.openxmlformats.org/officeDocument/2006/relationships/tags" Target="../tags/tag475.xml"/><Relationship Id="rId43" Type="http://schemas.openxmlformats.org/officeDocument/2006/relationships/oleObject" Target="../embeddings/oleObject43.bin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tags" Target="../tags/tag465.xml"/><Relationship Id="rId33" Type="http://schemas.openxmlformats.org/officeDocument/2006/relationships/tags" Target="../tags/tag473.xml"/><Relationship Id="rId38" Type="http://schemas.openxmlformats.org/officeDocument/2006/relationships/tags" Target="../tags/tag47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vmlDrawing" Target="../drawings/vmlDrawing57.vml"/><Relationship Id="rId26" Type="http://schemas.openxmlformats.org/officeDocument/2006/relationships/tags" Target="../tags/tag642.xml"/><Relationship Id="rId39" Type="http://schemas.openxmlformats.org/officeDocument/2006/relationships/tags" Target="../tags/tag655.xml"/><Relationship Id="rId21" Type="http://schemas.openxmlformats.org/officeDocument/2006/relationships/tags" Target="../tags/tag637.xml"/><Relationship Id="rId34" Type="http://schemas.openxmlformats.org/officeDocument/2006/relationships/tags" Target="../tags/tag650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ags" Target="../tags/tag636.xml"/><Relationship Id="rId29" Type="http://schemas.openxmlformats.org/officeDocument/2006/relationships/tags" Target="../tags/tag645.xml"/><Relationship Id="rId41" Type="http://schemas.openxmlformats.org/officeDocument/2006/relationships/oleObject" Target="../embeddings/oleObject57.bin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ags" Target="../tags/tag640.xml"/><Relationship Id="rId32" Type="http://schemas.openxmlformats.org/officeDocument/2006/relationships/tags" Target="../tags/tag648.xml"/><Relationship Id="rId37" Type="http://schemas.openxmlformats.org/officeDocument/2006/relationships/tags" Target="../tags/tag653.xml"/><Relationship Id="rId40" Type="http://schemas.openxmlformats.org/officeDocument/2006/relationships/tags" Target="../tags/tag65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ags" Target="../tags/tag639.xml"/><Relationship Id="rId28" Type="http://schemas.openxmlformats.org/officeDocument/2006/relationships/tags" Target="../tags/tag644.xml"/><Relationship Id="rId36" Type="http://schemas.openxmlformats.org/officeDocument/2006/relationships/tags" Target="../tags/tag652.xml"/><Relationship Id="rId10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31" Type="http://schemas.openxmlformats.org/officeDocument/2006/relationships/tags" Target="../tags/tag64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ags" Target="../tags/tag638.xml"/><Relationship Id="rId27" Type="http://schemas.openxmlformats.org/officeDocument/2006/relationships/tags" Target="../tags/tag643.xml"/><Relationship Id="rId30" Type="http://schemas.openxmlformats.org/officeDocument/2006/relationships/tags" Target="../tags/tag646.xml"/><Relationship Id="rId35" Type="http://schemas.openxmlformats.org/officeDocument/2006/relationships/tags" Target="../tags/tag651.xml"/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5" Type="http://schemas.openxmlformats.org/officeDocument/2006/relationships/tags" Target="../tags/tag641.xml"/><Relationship Id="rId33" Type="http://schemas.openxmlformats.org/officeDocument/2006/relationships/tags" Target="../tags/tag649.xml"/><Relationship Id="rId38" Type="http://schemas.openxmlformats.org/officeDocument/2006/relationships/tags" Target="../tags/tag65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6.xml"/><Relationship Id="rId26" Type="http://schemas.openxmlformats.org/officeDocument/2006/relationships/tags" Target="../tags/tag786.xml"/><Relationship Id="rId39" Type="http://schemas.openxmlformats.org/officeDocument/2006/relationships/tags" Target="../tags/tag799.xml"/><Relationship Id="rId21" Type="http://schemas.openxmlformats.org/officeDocument/2006/relationships/tags" Target="../tags/tag781.xml"/><Relationship Id="rId34" Type="http://schemas.openxmlformats.org/officeDocument/2006/relationships/tags" Target="../tags/tag794.xml"/><Relationship Id="rId42" Type="http://schemas.openxmlformats.org/officeDocument/2006/relationships/tags" Target="../tags/tag802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ags" Target="../tags/tag780.xml"/><Relationship Id="rId29" Type="http://schemas.openxmlformats.org/officeDocument/2006/relationships/tags" Target="../tags/tag789.xml"/><Relationship Id="rId41" Type="http://schemas.openxmlformats.org/officeDocument/2006/relationships/tags" Target="../tags/tag801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tags" Target="../tags/tag784.xml"/><Relationship Id="rId32" Type="http://schemas.openxmlformats.org/officeDocument/2006/relationships/tags" Target="../tags/tag792.xml"/><Relationship Id="rId37" Type="http://schemas.openxmlformats.org/officeDocument/2006/relationships/tags" Target="../tags/tag797.xml"/><Relationship Id="rId40" Type="http://schemas.openxmlformats.org/officeDocument/2006/relationships/tags" Target="../tags/tag800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tags" Target="../tags/tag783.xml"/><Relationship Id="rId28" Type="http://schemas.openxmlformats.org/officeDocument/2006/relationships/tags" Target="../tags/tag788.xml"/><Relationship Id="rId36" Type="http://schemas.openxmlformats.org/officeDocument/2006/relationships/tags" Target="../tags/tag796.xml"/><Relationship Id="rId10" Type="http://schemas.openxmlformats.org/officeDocument/2006/relationships/slideLayout" Target="../slideLayouts/slideLayout90.xml"/><Relationship Id="rId19" Type="http://schemas.openxmlformats.org/officeDocument/2006/relationships/vmlDrawing" Target="../drawings/vmlDrawing70.vml"/><Relationship Id="rId31" Type="http://schemas.openxmlformats.org/officeDocument/2006/relationships/tags" Target="../tags/tag791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tags" Target="../tags/tag782.xml"/><Relationship Id="rId27" Type="http://schemas.openxmlformats.org/officeDocument/2006/relationships/tags" Target="../tags/tag787.xml"/><Relationship Id="rId30" Type="http://schemas.openxmlformats.org/officeDocument/2006/relationships/tags" Target="../tags/tag790.xml"/><Relationship Id="rId35" Type="http://schemas.openxmlformats.org/officeDocument/2006/relationships/tags" Target="../tags/tag795.xml"/><Relationship Id="rId43" Type="http://schemas.openxmlformats.org/officeDocument/2006/relationships/oleObject" Target="../embeddings/oleObject70.bin"/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tags" Target="../tags/tag785.xml"/><Relationship Id="rId33" Type="http://schemas.openxmlformats.org/officeDocument/2006/relationships/tags" Target="../tags/tag793.xml"/><Relationship Id="rId38" Type="http://schemas.openxmlformats.org/officeDocument/2006/relationships/tags" Target="../tags/tag79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7.xml"/><Relationship Id="rId26" Type="http://schemas.openxmlformats.org/officeDocument/2006/relationships/tags" Target="../tags/tag961.xml"/><Relationship Id="rId39" Type="http://schemas.openxmlformats.org/officeDocument/2006/relationships/tags" Target="../tags/tag974.xml"/><Relationship Id="rId21" Type="http://schemas.openxmlformats.org/officeDocument/2006/relationships/tags" Target="../tags/tag956.xml"/><Relationship Id="rId34" Type="http://schemas.openxmlformats.org/officeDocument/2006/relationships/tags" Target="../tags/tag969.xml"/><Relationship Id="rId42" Type="http://schemas.openxmlformats.org/officeDocument/2006/relationships/tags" Target="../tags/tag977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tags" Target="../tags/tag955.xml"/><Relationship Id="rId29" Type="http://schemas.openxmlformats.org/officeDocument/2006/relationships/tags" Target="../tags/tag964.xml"/><Relationship Id="rId41" Type="http://schemas.openxmlformats.org/officeDocument/2006/relationships/tags" Target="../tags/tag97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tags" Target="../tags/tag959.xml"/><Relationship Id="rId32" Type="http://schemas.openxmlformats.org/officeDocument/2006/relationships/tags" Target="../tags/tag967.xml"/><Relationship Id="rId37" Type="http://schemas.openxmlformats.org/officeDocument/2006/relationships/tags" Target="../tags/tag972.xml"/><Relationship Id="rId40" Type="http://schemas.openxmlformats.org/officeDocument/2006/relationships/tags" Target="../tags/tag975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tags" Target="../tags/tag958.xml"/><Relationship Id="rId28" Type="http://schemas.openxmlformats.org/officeDocument/2006/relationships/tags" Target="../tags/tag963.xml"/><Relationship Id="rId36" Type="http://schemas.openxmlformats.org/officeDocument/2006/relationships/tags" Target="../tags/tag971.xml"/><Relationship Id="rId10" Type="http://schemas.openxmlformats.org/officeDocument/2006/relationships/slideLayout" Target="../slideLayouts/slideLayout107.xml"/><Relationship Id="rId19" Type="http://schemas.openxmlformats.org/officeDocument/2006/relationships/vmlDrawing" Target="../drawings/vmlDrawing84.vml"/><Relationship Id="rId31" Type="http://schemas.openxmlformats.org/officeDocument/2006/relationships/tags" Target="../tags/tag966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tags" Target="../tags/tag957.xml"/><Relationship Id="rId27" Type="http://schemas.openxmlformats.org/officeDocument/2006/relationships/tags" Target="../tags/tag962.xml"/><Relationship Id="rId30" Type="http://schemas.openxmlformats.org/officeDocument/2006/relationships/tags" Target="../tags/tag965.xml"/><Relationship Id="rId35" Type="http://schemas.openxmlformats.org/officeDocument/2006/relationships/tags" Target="../tags/tag970.xml"/><Relationship Id="rId43" Type="http://schemas.openxmlformats.org/officeDocument/2006/relationships/oleObject" Target="../embeddings/oleObject84.bin"/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tags" Target="../tags/tag960.xml"/><Relationship Id="rId33" Type="http://schemas.openxmlformats.org/officeDocument/2006/relationships/tags" Target="../tags/tag968.xml"/><Relationship Id="rId38" Type="http://schemas.openxmlformats.org/officeDocument/2006/relationships/tags" Target="../tags/tag973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tags" Target="../tags/tag1134.xml"/><Relationship Id="rId39" Type="http://schemas.openxmlformats.org/officeDocument/2006/relationships/tags" Target="../tags/tag1147.xml"/><Relationship Id="rId21" Type="http://schemas.openxmlformats.org/officeDocument/2006/relationships/vmlDrawing" Target="../drawings/vmlDrawing98.vml"/><Relationship Id="rId34" Type="http://schemas.openxmlformats.org/officeDocument/2006/relationships/tags" Target="../tags/tag1142.xml"/><Relationship Id="rId42" Type="http://schemas.openxmlformats.org/officeDocument/2006/relationships/tags" Target="../tags/tag1150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9" Type="http://schemas.openxmlformats.org/officeDocument/2006/relationships/tags" Target="../tags/tag1137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tags" Target="../tags/tag1132.xml"/><Relationship Id="rId32" Type="http://schemas.openxmlformats.org/officeDocument/2006/relationships/tags" Target="../tags/tag1140.xml"/><Relationship Id="rId37" Type="http://schemas.openxmlformats.org/officeDocument/2006/relationships/tags" Target="../tags/tag1145.xml"/><Relationship Id="rId40" Type="http://schemas.openxmlformats.org/officeDocument/2006/relationships/tags" Target="../tags/tag1148.xml"/><Relationship Id="rId45" Type="http://schemas.openxmlformats.org/officeDocument/2006/relationships/oleObject" Target="../embeddings/oleObject98.bin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tags" Target="../tags/tag1131.xml"/><Relationship Id="rId28" Type="http://schemas.openxmlformats.org/officeDocument/2006/relationships/tags" Target="../tags/tag1136.xml"/><Relationship Id="rId36" Type="http://schemas.openxmlformats.org/officeDocument/2006/relationships/tags" Target="../tags/tag1144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tags" Target="../tags/tag1139.xml"/><Relationship Id="rId44" Type="http://schemas.openxmlformats.org/officeDocument/2006/relationships/tags" Target="../tags/tag1152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tags" Target="../tags/tag1130.xml"/><Relationship Id="rId27" Type="http://schemas.openxmlformats.org/officeDocument/2006/relationships/tags" Target="../tags/tag1135.xml"/><Relationship Id="rId30" Type="http://schemas.openxmlformats.org/officeDocument/2006/relationships/tags" Target="../tags/tag1138.xml"/><Relationship Id="rId35" Type="http://schemas.openxmlformats.org/officeDocument/2006/relationships/tags" Target="../tags/tag1143.xml"/><Relationship Id="rId43" Type="http://schemas.openxmlformats.org/officeDocument/2006/relationships/tags" Target="../tags/tag1151.xml"/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tags" Target="../tags/tag1133.xml"/><Relationship Id="rId33" Type="http://schemas.openxmlformats.org/officeDocument/2006/relationships/tags" Target="../tags/tag1141.xml"/><Relationship Id="rId38" Type="http://schemas.openxmlformats.org/officeDocument/2006/relationships/tags" Target="../tags/tag1146.xml"/><Relationship Id="rId46" Type="http://schemas.openxmlformats.org/officeDocument/2006/relationships/image" Target="../media/image2.emf"/><Relationship Id="rId20" Type="http://schemas.openxmlformats.org/officeDocument/2006/relationships/theme" Target="../theme/theme8.xml"/><Relationship Id="rId41" Type="http://schemas.openxmlformats.org/officeDocument/2006/relationships/tags" Target="../tags/tag1149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tags" Target="../tags/tag1327.xml"/><Relationship Id="rId39" Type="http://schemas.openxmlformats.org/officeDocument/2006/relationships/tags" Target="../tags/tag1340.xml"/><Relationship Id="rId21" Type="http://schemas.openxmlformats.org/officeDocument/2006/relationships/vmlDrawing" Target="../drawings/vmlDrawing114.vml"/><Relationship Id="rId34" Type="http://schemas.openxmlformats.org/officeDocument/2006/relationships/tags" Target="../tags/tag1335.xml"/><Relationship Id="rId42" Type="http://schemas.openxmlformats.org/officeDocument/2006/relationships/tags" Target="../tags/tag1343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9" Type="http://schemas.openxmlformats.org/officeDocument/2006/relationships/tags" Target="../tags/tag1330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tags" Target="../tags/tag1325.xml"/><Relationship Id="rId32" Type="http://schemas.openxmlformats.org/officeDocument/2006/relationships/tags" Target="../tags/tag1333.xml"/><Relationship Id="rId37" Type="http://schemas.openxmlformats.org/officeDocument/2006/relationships/tags" Target="../tags/tag1338.xml"/><Relationship Id="rId40" Type="http://schemas.openxmlformats.org/officeDocument/2006/relationships/tags" Target="../tags/tag1341.xml"/><Relationship Id="rId45" Type="http://schemas.openxmlformats.org/officeDocument/2006/relationships/oleObject" Target="../embeddings/oleObject114.bin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tags" Target="../tags/tag1324.xml"/><Relationship Id="rId28" Type="http://schemas.openxmlformats.org/officeDocument/2006/relationships/tags" Target="../tags/tag1329.xml"/><Relationship Id="rId36" Type="http://schemas.openxmlformats.org/officeDocument/2006/relationships/tags" Target="../tags/tag1337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tags" Target="../tags/tag1332.xml"/><Relationship Id="rId44" Type="http://schemas.openxmlformats.org/officeDocument/2006/relationships/tags" Target="../tags/tag1345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tags" Target="../tags/tag1323.xml"/><Relationship Id="rId27" Type="http://schemas.openxmlformats.org/officeDocument/2006/relationships/tags" Target="../tags/tag1328.xml"/><Relationship Id="rId30" Type="http://schemas.openxmlformats.org/officeDocument/2006/relationships/tags" Target="../tags/tag1331.xml"/><Relationship Id="rId35" Type="http://schemas.openxmlformats.org/officeDocument/2006/relationships/tags" Target="../tags/tag1336.xml"/><Relationship Id="rId43" Type="http://schemas.openxmlformats.org/officeDocument/2006/relationships/tags" Target="../tags/tag1344.xml"/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tags" Target="../tags/tag1326.xml"/><Relationship Id="rId33" Type="http://schemas.openxmlformats.org/officeDocument/2006/relationships/tags" Target="../tags/tag1334.xml"/><Relationship Id="rId38" Type="http://schemas.openxmlformats.org/officeDocument/2006/relationships/tags" Target="../tags/tag1339.xml"/><Relationship Id="rId46" Type="http://schemas.openxmlformats.org/officeDocument/2006/relationships/image" Target="../media/image2.emf"/><Relationship Id="rId20" Type="http://schemas.openxmlformats.org/officeDocument/2006/relationships/theme" Target="../theme/theme9.xml"/><Relationship Id="rId41" Type="http://schemas.openxmlformats.org/officeDocument/2006/relationships/tags" Target="../tags/tag13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093742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1" imgW="413" imgH="416" progId="TCLayout.ActiveDocument.1">
                  <p:embed/>
                </p:oleObj>
              </mc:Choice>
              <mc:Fallback>
                <p:oleObj name="think-cell Slide" r:id="rId41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194173E-7BB3-47F4-8EAD-18BFC563F97A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 userDrawn="1">
            <p:custDataLst>
              <p:tags r:id="rId2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 userDrawn="1">
            <p:custDataLst>
              <p:tags r:id="rId2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xmlns="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xmlns="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xmlns="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xmlns="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xmlns="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xmlns="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xmlns="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xmlns="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xmlns="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xmlns="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xmlns="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xmlns="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xmlns="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xmlns="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xmlns="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xmlns="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xmlns="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xmlns="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F21E8F0F-ACA9-405E-8484-3FE9B6124FF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xmlns="" id="{315D8D40-04AC-475B-AFC0-F08E492D131D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xmlns="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D27FF75E-C9E0-4D28-8F47-85C2D2EE375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BDC4F596-0330-4D95-8A02-83794DACDB00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xmlns="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6B270099-CB45-46A3-8BC6-ADF0FABD356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4D910DDA-12F5-450E-85C1-CD98B4A9EE80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xmlns="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81477097-8655-4968-A993-EA579ADDDBC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EAFFF099-23A4-4400-9308-28EB2E760A74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xmlns="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BE9440E9-0BAB-4509-A556-8A80E9683FA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CA6DB424-2E98-4F1D-87A4-EE09FA80568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xmlns="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xmlns="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xmlns="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xmlns="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xmlns="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xmlns="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xmlns="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xmlns="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xmlns="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60" r:id="rId7"/>
    <p:sldLayoutId id="2147483856" r:id="rId8"/>
    <p:sldLayoutId id="2147483805" r:id="rId9"/>
    <p:sldLayoutId id="2147483806" r:id="rId10"/>
    <p:sldLayoutId id="2147483882" r:id="rId11"/>
    <p:sldLayoutId id="2147483879" r:id="rId12"/>
    <p:sldLayoutId id="2147483706" r:id="rId13"/>
    <p:sldLayoutId id="2147483718" r:id="rId14"/>
    <p:sldLayoutId id="2147483905" r:id="rId15"/>
    <p:sldLayoutId id="2147483912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512128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think-cell Slide" r:id="rId45" imgW="344" imgH="344" progId="TCLayout.ActiveDocument.1">
                  <p:embed/>
                </p:oleObj>
              </mc:Choice>
              <mc:Fallback>
                <p:oleObj name="think-cell Slide" r:id="rId45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94" r:id="rId1"/>
    <p:sldLayoutId id="2147486895" r:id="rId2"/>
    <p:sldLayoutId id="2147486896" r:id="rId3"/>
    <p:sldLayoutId id="2147486897" r:id="rId4"/>
    <p:sldLayoutId id="2147486898" r:id="rId5"/>
    <p:sldLayoutId id="2147486899" r:id="rId6"/>
    <p:sldLayoutId id="2147486900" r:id="rId7"/>
    <p:sldLayoutId id="2147486901" r:id="rId8"/>
    <p:sldLayoutId id="2147486902" r:id="rId9"/>
    <p:sldLayoutId id="2147486903" r:id="rId10"/>
    <p:sldLayoutId id="2147486904" r:id="rId11"/>
    <p:sldLayoutId id="2147486905" r:id="rId12"/>
    <p:sldLayoutId id="2147486906" r:id="rId13"/>
    <p:sldLayoutId id="2147486907" r:id="rId14"/>
    <p:sldLayoutId id="2147486908" r:id="rId15"/>
    <p:sldLayoutId id="2147486909" r:id="rId16"/>
    <p:sldLayoutId id="2147486910" r:id="rId17"/>
    <p:sldLayoutId id="2147486911" r:id="rId18"/>
    <p:sldLayoutId id="2147486912" r:id="rId19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9829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" name="think-cell Slide" r:id="rId43" imgW="344" imgH="344" progId="TCLayout.ActiveDocument.1">
                  <p:embed/>
                </p:oleObj>
              </mc:Choice>
              <mc:Fallback>
                <p:oleObj name="think-cell Slide" r:id="rId4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0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4" r:id="rId1"/>
    <p:sldLayoutId id="2147487025" r:id="rId2"/>
    <p:sldLayoutId id="2147487026" r:id="rId3"/>
    <p:sldLayoutId id="2147487027" r:id="rId4"/>
    <p:sldLayoutId id="2147487028" r:id="rId5"/>
    <p:sldLayoutId id="2147487029" r:id="rId6"/>
    <p:sldLayoutId id="2147487030" r:id="rId7"/>
    <p:sldLayoutId id="2147487031" r:id="rId8"/>
    <p:sldLayoutId id="2147487032" r:id="rId9"/>
    <p:sldLayoutId id="2147487033" r:id="rId10"/>
    <p:sldLayoutId id="2147487034" r:id="rId11"/>
    <p:sldLayoutId id="2147487035" r:id="rId12"/>
    <p:sldLayoutId id="2147487036" r:id="rId13"/>
    <p:sldLayoutId id="2147487037" r:id="rId14"/>
    <p:sldLayoutId id="2147487038" r:id="rId15"/>
    <p:sldLayoutId id="2147487039" r:id="rId16"/>
    <p:sldLayoutId id="2147487040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78374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5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194173E-7BB3-47F4-8EAD-18BFC563F97A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 userDrawn="1">
            <p:custDataLst>
              <p:tags r:id="rId21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xmlns="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xmlns="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xmlns="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xmlns="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xmlns="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xmlns="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xmlns="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xmlns="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xmlns="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xmlns="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xmlns="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xmlns="" id="{DDFB4BFF-188C-450D-B4D3-DF8BD2DB3D7F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xmlns="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xmlns="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xmlns="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xmlns="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xmlns="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xmlns="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F21E8F0F-ACA9-405E-8484-3FE9B6124FF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xmlns="" id="{315D8D40-04AC-475B-AFC0-F08E492D131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xmlns="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D27FF75E-C9E0-4D28-8F47-85C2D2EE375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BDC4F596-0330-4D95-8A02-83794DACDB0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xmlns="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6B270099-CB45-46A3-8BC6-ADF0FABD356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4D910DDA-12F5-450E-85C1-CD98B4A9EE8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xmlns="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81477097-8655-4968-A993-EA579ADDDBC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EAFFF099-23A4-4400-9308-28EB2E760A7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xmlns="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BE9440E9-0BAB-4509-A556-8A80E9683FA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CA6DB424-2E98-4F1D-87A4-EE09FA80568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xmlns="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xmlns="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xmlns="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xmlns="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xmlns="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xmlns="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xmlns="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xmlns="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xmlns="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95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44" r:id="rId1"/>
    <p:sldLayoutId id="2147487045" r:id="rId2"/>
    <p:sldLayoutId id="2147487046" r:id="rId3"/>
    <p:sldLayoutId id="2147487047" r:id="rId4"/>
    <p:sldLayoutId id="2147487048" r:id="rId5"/>
    <p:sldLayoutId id="2147487049" r:id="rId6"/>
    <p:sldLayoutId id="2147487050" r:id="rId7"/>
    <p:sldLayoutId id="2147487051" r:id="rId8"/>
    <p:sldLayoutId id="2147487052" r:id="rId9"/>
    <p:sldLayoutId id="2147487053" r:id="rId10"/>
    <p:sldLayoutId id="2147487054" r:id="rId11"/>
    <p:sldLayoutId id="2147487055" r:id="rId12"/>
    <p:sldLayoutId id="2147487056" r:id="rId13"/>
    <p:sldLayoutId id="2147487057" r:id="rId14"/>
    <p:sldLayoutId id="2147487058" r:id="rId15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794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7061" r:id="rId1"/>
    <p:sldLayoutId id="2147487062" r:id="rId2"/>
    <p:sldLayoutId id="2147487063" r:id="rId3"/>
    <p:sldLayoutId id="2147487064" r:id="rId4"/>
    <p:sldLayoutId id="2147487065" r:id="rId5"/>
    <p:sldLayoutId id="2147487066" r:id="rId6"/>
    <p:sldLayoutId id="2147487067" r:id="rId7"/>
    <p:sldLayoutId id="2147487068" r:id="rId8"/>
    <p:sldLayoutId id="2147487069" r:id="rId9"/>
    <p:sldLayoutId id="2147487070" r:id="rId10"/>
    <p:sldLayoutId id="21474870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E4383C8-7607-727E-E351-BC6C3B96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523C5BA-D434-D36B-9AC7-23AB08363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B1FFCA1-E39E-F9B0-FF33-B59072F15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A8C1-0FB5-4DA6-BE46-96FAEF096980}" type="datetimeFigureOut">
              <a:rPr lang="pt-BR" smtClean="0"/>
              <a:t>27/09/2023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F206696-F9D2-9A68-474C-CB8D4988D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8D16515-F010-152D-6605-52A84C1C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A522-ED45-47A4-A144-C21D018D3C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8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  <p:sldLayoutId id="2147487134" r:id="rId2"/>
    <p:sldLayoutId id="2147487135" r:id="rId3"/>
    <p:sldLayoutId id="2147487136" r:id="rId4"/>
    <p:sldLayoutId id="2147487137" r:id="rId5"/>
    <p:sldLayoutId id="2147487138" r:id="rId6"/>
    <p:sldLayoutId id="2147487139" r:id="rId7"/>
    <p:sldLayoutId id="2147487140" r:id="rId8"/>
    <p:sldLayoutId id="2147487141" r:id="rId9"/>
    <p:sldLayoutId id="2147487142" r:id="rId10"/>
    <p:sldLayoutId id="21474871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97499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think-cell Slide" r:id="rId39" imgW="413" imgH="416" progId="TCLayout.ActiveDocument.1">
                  <p:embed/>
                </p:oleObj>
              </mc:Choice>
              <mc:Fallback>
                <p:oleObj name="think-cell Slide" r:id="rId3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194173E-7BB3-47F4-8EAD-18BFC563F97A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 userDrawn="1">
            <p:custDataLst>
              <p:tags r:id="rId19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 userDrawn="1">
            <p:custDataLst>
              <p:tags r:id="rId20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xmlns="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xmlns="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xmlns="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xmlns="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xmlns="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xmlns="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xmlns="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xmlns="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xmlns="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xmlns="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xmlns="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xmlns="" id="{DDFB4BFF-188C-450D-B4D3-DF8BD2DB3D7F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xmlns="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xmlns="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xmlns="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xmlns="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xmlns="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xmlns="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F21E8F0F-ACA9-405E-8484-3FE9B6124FF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xmlns="" id="{315D8D40-04AC-475B-AFC0-F08E492D131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xmlns="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D27FF75E-C9E0-4D28-8F47-85C2D2EE375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BDC4F596-0330-4D95-8A02-83794DACDB00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xmlns="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6B270099-CB45-46A3-8BC6-ADF0FABD356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4D910DDA-12F5-450E-85C1-CD98B4A9EE8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xmlns="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81477097-8655-4968-A993-EA579ADDDBC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EAFFF099-23A4-4400-9308-28EB2E760A7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xmlns="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BE9440E9-0BAB-4509-A556-8A80E9683FAB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CA6DB424-2E98-4F1D-87A4-EE09FA80568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xmlns="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xmlns="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xmlns="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xmlns="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xmlns="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xmlns="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xmlns="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xmlns="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xmlns="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4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606319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think-cell Slide" r:id="rId43" imgW="344" imgH="344" progId="TCLayout.ActiveDocument.1">
                  <p:embed/>
                </p:oleObj>
              </mc:Choice>
              <mc:Fallback>
                <p:oleObj name="think-cell Slide" r:id="rId4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85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126958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think-cell Slide" r:id="rId43" imgW="344" imgH="344" progId="TCLayout.ActiveDocument.1">
                  <p:embed/>
                </p:oleObj>
              </mc:Choice>
              <mc:Fallback>
                <p:oleObj name="think-cell Slide" r:id="rId4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0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4" r:id="rId1"/>
    <p:sldLayoutId id="2147486185" r:id="rId2"/>
    <p:sldLayoutId id="2147486186" r:id="rId3"/>
    <p:sldLayoutId id="2147486187" r:id="rId4"/>
    <p:sldLayoutId id="2147486188" r:id="rId5"/>
    <p:sldLayoutId id="2147486189" r:id="rId6"/>
    <p:sldLayoutId id="2147486190" r:id="rId7"/>
    <p:sldLayoutId id="2147486191" r:id="rId8"/>
    <p:sldLayoutId id="2147486192" r:id="rId9"/>
    <p:sldLayoutId id="2147486193" r:id="rId10"/>
    <p:sldLayoutId id="2147486194" r:id="rId11"/>
    <p:sldLayoutId id="2147486195" r:id="rId12"/>
    <p:sldLayoutId id="2147486196" r:id="rId13"/>
    <p:sldLayoutId id="2147486197" r:id="rId14"/>
    <p:sldLayoutId id="2147486198" r:id="rId15"/>
    <p:sldLayoutId id="2147486199" r:id="rId16"/>
    <p:sldLayoutId id="2147486200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53560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think-cell Slide" r:id="rId41" imgW="413" imgH="416" progId="TCLayout.ActiveDocument.1">
                  <p:embed/>
                </p:oleObj>
              </mc:Choice>
              <mc:Fallback>
                <p:oleObj name="think-cell Slide" r:id="rId4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194173E-7BB3-47F4-8EAD-18BFC563F97A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 userDrawn="1">
            <p:custDataLst>
              <p:tags r:id="rId21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 userDrawn="1">
            <p:custDataLst>
              <p:tags r:id="rId22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xmlns="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xmlns="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xmlns="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xmlns="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xmlns="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xmlns="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xmlns="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xmlns="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xmlns="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xmlns="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xmlns="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xmlns="" id="{DDFB4BFF-188C-450D-B4D3-DF8BD2DB3D7F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xmlns="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xmlns="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xmlns="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xmlns="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xmlns="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xmlns="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F21E8F0F-ACA9-405E-8484-3FE9B6124FFD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xmlns="" id="{315D8D40-04AC-475B-AFC0-F08E492D131D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xmlns="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D27FF75E-C9E0-4D28-8F47-85C2D2EE375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xmlns="" id="{BDC4F596-0330-4D95-8A02-83794DACDB00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xmlns="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6B270099-CB45-46A3-8BC6-ADF0FABD356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4D910DDA-12F5-450E-85C1-CD98B4A9EE80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xmlns="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81477097-8655-4968-A993-EA579ADDDBC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EAFFF099-23A4-4400-9308-28EB2E760A74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xmlns="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BE9440E9-0BAB-4509-A556-8A80E9683FA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CA6DB424-2E98-4F1D-87A4-EE09FA80568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xmlns="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xmlns="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xmlns="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xmlns="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xmlns="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xmlns="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xmlns="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xmlns="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xmlns="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xmlns="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2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  <p:sldLayoutId id="2147486221" r:id="rId2"/>
    <p:sldLayoutId id="2147486222" r:id="rId3"/>
    <p:sldLayoutId id="2147486223" r:id="rId4"/>
    <p:sldLayoutId id="2147486224" r:id="rId5"/>
    <p:sldLayoutId id="2147486225" r:id="rId6"/>
    <p:sldLayoutId id="2147486226" r:id="rId7"/>
    <p:sldLayoutId id="2147486227" r:id="rId8"/>
    <p:sldLayoutId id="2147486228" r:id="rId9"/>
    <p:sldLayoutId id="2147486229" r:id="rId10"/>
    <p:sldLayoutId id="2147486230" r:id="rId11"/>
    <p:sldLayoutId id="2147486231" r:id="rId12"/>
    <p:sldLayoutId id="2147486232" r:id="rId13"/>
    <p:sldLayoutId id="2147486233" r:id="rId14"/>
    <p:sldLayoutId id="2147486234" r:id="rId15"/>
    <p:sldLayoutId id="2147487144" r:id="rId16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69401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think-cell Slide" r:id="rId43" imgW="344" imgH="344" progId="TCLayout.ActiveDocument.1">
                  <p:embed/>
                </p:oleObj>
              </mc:Choice>
              <mc:Fallback>
                <p:oleObj name="think-cell Slide" r:id="rId4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12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6" r:id="rId1"/>
    <p:sldLayoutId id="2147486237" r:id="rId2"/>
    <p:sldLayoutId id="2147486238" r:id="rId3"/>
    <p:sldLayoutId id="2147486239" r:id="rId4"/>
    <p:sldLayoutId id="2147486240" r:id="rId5"/>
    <p:sldLayoutId id="2147486241" r:id="rId6"/>
    <p:sldLayoutId id="2147486242" r:id="rId7"/>
    <p:sldLayoutId id="2147486243" r:id="rId8"/>
    <p:sldLayoutId id="2147486244" r:id="rId9"/>
    <p:sldLayoutId id="2147486245" r:id="rId10"/>
    <p:sldLayoutId id="2147486246" r:id="rId11"/>
    <p:sldLayoutId id="2147486247" r:id="rId12"/>
    <p:sldLayoutId id="2147486248" r:id="rId13"/>
    <p:sldLayoutId id="2147486249" r:id="rId14"/>
    <p:sldLayoutId id="2147486250" r:id="rId15"/>
    <p:sldLayoutId id="2147486251" r:id="rId16"/>
    <p:sldLayoutId id="2147486252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60768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think-cell Slide" r:id="rId43" imgW="344" imgH="344" progId="TCLayout.ActiveDocument.1">
                  <p:embed/>
                </p:oleObj>
              </mc:Choice>
              <mc:Fallback>
                <p:oleObj name="think-cell Slide" r:id="rId4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2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9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94" r:id="rId1"/>
    <p:sldLayoutId id="2147486395" r:id="rId2"/>
    <p:sldLayoutId id="2147486396" r:id="rId3"/>
    <p:sldLayoutId id="2147486397" r:id="rId4"/>
    <p:sldLayoutId id="2147486398" r:id="rId5"/>
    <p:sldLayoutId id="2147486399" r:id="rId6"/>
    <p:sldLayoutId id="2147486400" r:id="rId7"/>
    <p:sldLayoutId id="2147486401" r:id="rId8"/>
    <p:sldLayoutId id="2147486402" r:id="rId9"/>
    <p:sldLayoutId id="2147486403" r:id="rId10"/>
    <p:sldLayoutId id="2147486404" r:id="rId11"/>
    <p:sldLayoutId id="2147486405" r:id="rId12"/>
    <p:sldLayoutId id="2147486406" r:id="rId13"/>
    <p:sldLayoutId id="2147486407" r:id="rId14"/>
    <p:sldLayoutId id="2147486408" r:id="rId15"/>
    <p:sldLayoutId id="2147486409" r:id="rId16"/>
    <p:sldLayoutId id="2147486410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20455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think-cell Slide" r:id="rId45" imgW="344" imgH="344" progId="TCLayout.ActiveDocument.1">
                  <p:embed/>
                </p:oleObj>
              </mc:Choice>
              <mc:Fallback>
                <p:oleObj name="think-cell Slide" r:id="rId45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2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  <p:sldLayoutId id="2147486565" r:id="rId12"/>
    <p:sldLayoutId id="2147486566" r:id="rId13"/>
    <p:sldLayoutId id="2147486567" r:id="rId14"/>
    <p:sldLayoutId id="2147486568" r:id="rId15"/>
    <p:sldLayoutId id="2147486569" r:id="rId16"/>
    <p:sldLayoutId id="2147486570" r:id="rId17"/>
    <p:sldLayoutId id="2147486571" r:id="rId18"/>
    <p:sldLayoutId id="2147486572" r:id="rId19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8800E62-ECD5-472D-995B-013B57BB4C07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90530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think-cell Slide" r:id="rId45" imgW="344" imgH="344" progId="TCLayout.ActiveDocument.1">
                  <p:embed/>
                </p:oleObj>
              </mc:Choice>
              <mc:Fallback>
                <p:oleObj name="think-cell Slide" r:id="rId45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D1744EB-7E76-4AE2-88F6-C0D4CE03B5B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 hidden="1">
            <a:extLst>
              <a:ext uri="{FF2B5EF4-FFF2-40B4-BE49-F238E27FC236}">
                <a16:creationId xmlns:a16="http://schemas.microsoft.com/office/drawing/2014/main" xmlns="" id="{69FC0062-74AE-4BDA-ACE7-D069B448DDBC}"/>
              </a:ext>
            </a:extLst>
          </p:cNvPr>
          <p:cNvSpPr txBox="1"/>
          <p:nvPr>
            <p:custDataLst>
              <p:tags r:id="rId24"/>
            </p:custDataLst>
          </p:nvPr>
        </p:nvSpPr>
        <p:spPr bwMode="black">
          <a:xfrm>
            <a:off x="10709936" y="6499381"/>
            <a:ext cx="64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xmlns="" id="{8B868434-776E-46FC-90D6-2CC6F63A9A51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xmlns="" id="{00E8CD27-C104-4563-9322-C0A2ABFCB5E3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xmlns="" id="{28785628-9685-42DD-85C6-4A7FDEAEB9E4}"/>
              </a:ext>
            </a:extLst>
          </p:cNvPr>
          <p:cNvGrpSpPr/>
          <p:nvPr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xmlns="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xmlns="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xmlns="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xmlns="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xmlns="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xmlns="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xmlns="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xmlns="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xmlns="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xmlns="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6" name="LegendMoons" hidden="1">
            <a:extLst>
              <a:ext uri="{FF2B5EF4-FFF2-40B4-BE49-F238E27FC236}">
                <a16:creationId xmlns:a16="http://schemas.microsoft.com/office/drawing/2014/main" xmlns="" id="{BCBAA4B3-76E3-4E3E-9DFB-193618E70571}"/>
              </a:ext>
            </a:extLst>
          </p:cNvPr>
          <p:cNvGrpSpPr/>
          <p:nvPr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147" name="Legend1">
              <a:extLst>
                <a:ext uri="{FF2B5EF4-FFF2-40B4-BE49-F238E27FC236}">
                  <a16:creationId xmlns:a16="http://schemas.microsoft.com/office/drawing/2014/main" xmlns="" id="{A8F35D73-D259-46FA-AFD2-EA8247EDE0B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8" name="Legend2">
              <a:extLst>
                <a:ext uri="{FF2B5EF4-FFF2-40B4-BE49-F238E27FC236}">
                  <a16:creationId xmlns:a16="http://schemas.microsoft.com/office/drawing/2014/main" xmlns="" id="{8C810E22-5C1D-4238-A604-CBCDDCB4C05E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9" name="Legend3">
              <a:extLst>
                <a:ext uri="{FF2B5EF4-FFF2-40B4-BE49-F238E27FC236}">
                  <a16:creationId xmlns:a16="http://schemas.microsoft.com/office/drawing/2014/main" xmlns="" id="{E4D11ABD-C458-4D2C-B8BA-1BD7E497965C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4">
              <a:extLst>
                <a:ext uri="{FF2B5EF4-FFF2-40B4-BE49-F238E27FC236}">
                  <a16:creationId xmlns:a16="http://schemas.microsoft.com/office/drawing/2014/main" xmlns="" id="{6751DA88-7594-4AF8-9B0B-6D236454D486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5">
              <a:extLst>
                <a:ext uri="{FF2B5EF4-FFF2-40B4-BE49-F238E27FC236}">
                  <a16:creationId xmlns:a16="http://schemas.microsoft.com/office/drawing/2014/main" xmlns="" id="{9BD97B4F-09E8-498D-A862-8771F6492867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2" name="MoonLegend1">
              <a:extLst>
                <a:ext uri="{FF2B5EF4-FFF2-40B4-BE49-F238E27FC236}">
                  <a16:creationId xmlns:a16="http://schemas.microsoft.com/office/drawing/2014/main" xmlns="" id="{2D833A59-C7AB-446D-8FF2-91CA9DB3ACEE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6FAD167A-470E-49B3-9358-C391E9721499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 hidden="1">
                <a:extLst>
                  <a:ext uri="{FF2B5EF4-FFF2-40B4-BE49-F238E27FC236}">
                    <a16:creationId xmlns:a16="http://schemas.microsoft.com/office/drawing/2014/main" xmlns="" id="{2106BC3D-6019-4A97-BF49-95FEE529E3EF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MoonLegend2">
              <a:extLst>
                <a:ext uri="{FF2B5EF4-FFF2-40B4-BE49-F238E27FC236}">
                  <a16:creationId xmlns:a16="http://schemas.microsoft.com/office/drawing/2014/main" xmlns="" id="{290914A9-07C8-4F8C-AD47-74783B1DE6E1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14C29FC0-EC32-412C-A1FC-29EF13DE812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xmlns="" id="{08217F02-10EE-4BF5-8640-3409A47C584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4" name="MoonLegend3">
              <a:extLst>
                <a:ext uri="{FF2B5EF4-FFF2-40B4-BE49-F238E27FC236}">
                  <a16:creationId xmlns:a16="http://schemas.microsoft.com/office/drawing/2014/main" xmlns="" id="{435D5936-2D97-416D-A834-DF4B9D96A043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69BF58B2-CF38-41FB-8EF8-3EE6A3F13980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xmlns="" id="{9A2D06B2-79B1-475C-A66E-9CB573E98829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5" name="MoonLegend4">
              <a:extLst>
                <a:ext uri="{FF2B5EF4-FFF2-40B4-BE49-F238E27FC236}">
                  <a16:creationId xmlns:a16="http://schemas.microsoft.com/office/drawing/2014/main" xmlns="" id="{8EC87CF1-17C2-4BF0-9A01-8C2C8FFFF842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3A7C7C4F-14E8-4812-AC35-7D066AEC66E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xmlns="" id="{7F7E2EA4-AD8C-4DA3-ACA6-A69404D1E88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6" name="MoonLegend5">
              <a:extLst>
                <a:ext uri="{FF2B5EF4-FFF2-40B4-BE49-F238E27FC236}">
                  <a16:creationId xmlns:a16="http://schemas.microsoft.com/office/drawing/2014/main" xmlns="" id="{BCD87F8B-10B7-4E82-8EC4-F08B412A1736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88573FB6-1F3D-4B01-98F6-7E4478BE33E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xmlns="" id="{CF3B10D5-50BA-4075-BEDD-5D7FF7BE36E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xmlns="" id="{174FA759-1A16-45E2-B8DB-6AC61DFC92D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xmlns="" id="{99FB5892-A9FF-4D0E-8661-19A39D5E0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xmlns="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xmlns="" id="{96520A0D-E8D0-48B5-8162-BA1976A5C3E1}"/>
              </a:ext>
            </a:extLst>
          </p:cNvPr>
          <p:cNvGrpSpPr/>
          <p:nvPr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xmlns="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xmlns="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xmlns="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xmlns="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xmlns="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xmlns="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5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4" r:id="rId1"/>
    <p:sldLayoutId id="2147486575" r:id="rId2"/>
    <p:sldLayoutId id="2147486576" r:id="rId3"/>
    <p:sldLayoutId id="2147486577" r:id="rId4"/>
    <p:sldLayoutId id="2147486578" r:id="rId5"/>
    <p:sldLayoutId id="2147486579" r:id="rId6"/>
    <p:sldLayoutId id="2147486580" r:id="rId7"/>
    <p:sldLayoutId id="2147486581" r:id="rId8"/>
    <p:sldLayoutId id="2147486582" r:id="rId9"/>
    <p:sldLayoutId id="2147486583" r:id="rId10"/>
    <p:sldLayoutId id="2147486584" r:id="rId11"/>
    <p:sldLayoutId id="2147486585" r:id="rId12"/>
    <p:sldLayoutId id="2147486586" r:id="rId13"/>
    <p:sldLayoutId id="2147486587" r:id="rId14"/>
    <p:sldLayoutId id="2147486588" r:id="rId15"/>
    <p:sldLayoutId id="2147486589" r:id="rId16"/>
    <p:sldLayoutId id="2147486590" r:id="rId17"/>
    <p:sldLayoutId id="2147486591" r:id="rId18"/>
    <p:sldLayoutId id="2147486592" r:id="rId19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02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023.xml"/><Relationship Id="rId1" Type="http://schemas.openxmlformats.org/officeDocument/2006/relationships/vmlDrawing" Target="../drawings/vmlDrawing172.v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8.tiff"/><Relationship Id="rId5" Type="http://schemas.openxmlformats.org/officeDocument/2006/relationships/tags" Target="../tags/tag2026.xml"/><Relationship Id="rId10" Type="http://schemas.openxmlformats.org/officeDocument/2006/relationships/image" Target="../media/image6.emf"/><Relationship Id="rId4" Type="http://schemas.openxmlformats.org/officeDocument/2006/relationships/tags" Target="../tags/tag2025.xml"/><Relationship Id="rId9" Type="http://schemas.openxmlformats.org/officeDocument/2006/relationships/oleObject" Target="../embeddings/oleObject17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028.xml"/><Relationship Id="rId7" Type="http://schemas.openxmlformats.org/officeDocument/2006/relationships/oleObject" Target="../embeddings/oleObject173.bin"/><Relationship Id="rId2" Type="http://schemas.openxmlformats.org/officeDocument/2006/relationships/tags" Target="../tags/tag2027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035E21C-35EC-4040-C1C4-129FC6887E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49"/>
          <a:stretch/>
        </p:blipFill>
        <p:spPr>
          <a:xfrm>
            <a:off x="3176" y="3177"/>
            <a:ext cx="12190412" cy="6854824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FC82A3A-0A2D-4C91-9164-E53833C359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3"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FC82A3A-0A2D-4C91-9164-E53833C35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stomTitleImage" hidden="1">
            <a:extLst>
              <a:ext uri="{FF2B5EF4-FFF2-40B4-BE49-F238E27FC236}">
                <a16:creationId xmlns:a16="http://schemas.microsoft.com/office/drawing/2014/main" xmlns="" id="{108DE052-9238-470A-B7A3-D8EB461E3C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6D73DD1-F338-4742-8046-201A98AFCC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6" y="3745241"/>
            <a:ext cx="2448347" cy="2071678"/>
          </a:xfrm>
          <a:prstGeom prst="rect">
            <a:avLst/>
          </a:prstGeom>
        </p:spPr>
      </p:pic>
      <p:sp>
        <p:nvSpPr>
          <p:cNvPr id="6" name="Documenttype">
            <a:extLst>
              <a:ext uri="{FF2B5EF4-FFF2-40B4-BE49-F238E27FC236}">
                <a16:creationId xmlns:a16="http://schemas.microsoft.com/office/drawing/2014/main" xmlns="" id="{D198E685-D26E-EA21-F8FF-1BE568530E7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2244" y="1197279"/>
            <a:ext cx="10012846" cy="23344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endParaRPr lang="pt-BR" sz="3200" b="1" dirty="0">
              <a:latin typeface="+mj-lt"/>
            </a:endParaRPr>
          </a:p>
          <a:p>
            <a:r>
              <a:rPr lang="pt-BR" sz="3200" b="1" kern="0" dirty="0">
                <a:latin typeface="+mj-lt"/>
                <a:ea typeface="Calibri" panose="020F0502020204030204" pitchFamily="34" charset="0"/>
              </a:rPr>
              <a:t>Audiência Pública sobre</a:t>
            </a:r>
          </a:p>
          <a:p>
            <a:r>
              <a:rPr lang="pt-BR" sz="3200" b="1" kern="0" dirty="0">
                <a:latin typeface="+mj-lt"/>
                <a:ea typeface="Calibri" panose="020F0502020204030204" pitchFamily="34" charset="0"/>
              </a:rPr>
              <a:t>Reforma Tributária</a:t>
            </a:r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5D2DC852-93F6-D700-FDFD-23495CCDF9F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56657" y="5339445"/>
            <a:ext cx="7454739" cy="6425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pt-BR" sz="2000" dirty="0">
                <a:latin typeface="+mj-lt"/>
              </a:rPr>
              <a:t>27 de setembro de 2023</a:t>
            </a:r>
          </a:p>
          <a:p>
            <a:pPr algn="r"/>
            <a:r>
              <a:rPr lang="pt-BR" sz="2000" dirty="0">
                <a:latin typeface="+mj-lt"/>
              </a:rPr>
              <a:t>Jorge Gonçalves Filho</a:t>
            </a:r>
          </a:p>
          <a:p>
            <a:pPr algn="r"/>
            <a:r>
              <a:rPr lang="pt-BR" sz="2000" dirty="0">
                <a:latin typeface="+mj-lt"/>
              </a:rPr>
              <a:t>Presidente do IDV</a:t>
            </a:r>
          </a:p>
        </p:txBody>
      </p:sp>
    </p:spTree>
    <p:extLst>
      <p:ext uri="{BB962C8B-B14F-4D97-AF65-F5344CB8AC3E}">
        <p14:creationId xmlns:p14="http://schemas.microsoft.com/office/powerpoint/2010/main" val="236949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2192000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lang="pt-BR" sz="2800" kern="0" dirty="0">
                <a:ln>
                  <a:noFill/>
                </a:ln>
                <a:solidFill>
                  <a:srgbClr val="FFFFFF"/>
                </a:solidFill>
                <a:latin typeface="Georgia"/>
                <a:sym typeface="Georgia"/>
              </a:rPr>
              <a:t>5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 EMENDAS PARA REFORMA TRIBUTÁRIA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10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608B272-6951-EB57-27EC-871362ECF87A}"/>
              </a:ext>
            </a:extLst>
          </p:cNvPr>
          <p:cNvSpPr txBox="1"/>
          <p:nvPr/>
        </p:nvSpPr>
        <p:spPr>
          <a:xfrm>
            <a:off x="830799" y="1311507"/>
            <a:ext cx="1043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 5: </a:t>
            </a:r>
            <a:r>
              <a:rPr lang="pt-BR" sz="2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Tratamento isonômico para receitas financeiras do varejo tal como o regime específico dos serviços financeiros</a:t>
            </a:r>
            <a:endParaRPr lang="pt-BR" sz="2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A67FA367-F3C0-3D54-D83A-7A350DEDB6E8}"/>
              </a:ext>
            </a:extLst>
          </p:cNvPr>
          <p:cNvSpPr txBox="1">
            <a:spLocks/>
          </p:cNvSpPr>
          <p:nvPr/>
        </p:nvSpPr>
        <p:spPr>
          <a:xfrm>
            <a:off x="830083" y="2420471"/>
            <a:ext cx="10747513" cy="26543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1AFAB75-CE6E-7827-9AE5-24A41B6EBA01}"/>
              </a:ext>
            </a:extLst>
          </p:cNvPr>
          <p:cNvSpPr txBox="1"/>
          <p:nvPr/>
        </p:nvSpPr>
        <p:spPr>
          <a:xfrm>
            <a:off x="694324" y="2396917"/>
            <a:ext cx="10438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pesar de o texto estabelecer um tratamento diferenciado para serviços financeiros, não permite a regulação mediante lei complementar das receitas financeiras do setor de varejo. </a:t>
            </a:r>
            <a:endParaRPr lang="pt-BR" sz="1800" dirty="0">
              <a:effectLst/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>
              <a:effectLst/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As receitas financeiras hoje são tributadas com alíquota reduzida tendo em conta a natureza específica de tais receitas. </a:t>
            </a:r>
            <a:endParaRPr lang="pt-BR" sz="1800" dirty="0">
              <a:effectLst/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Manter tais receitas no regime geral de tributação do IBS e da CBS pode trazer graves riscos de majoração de carga tributária insuportável a todo o setor de varejo no Brasil, que depende de tal instrumento para concretizar as suas operações de compra e venda de mercadorias por todo o país.</a:t>
            </a:r>
            <a:endParaRPr lang="pt-BR" sz="1800" dirty="0">
              <a:effectLst/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Calibri "/>
                <a:ea typeface="Times New Roman" panose="02020603050405020304" pitchFamily="18" charset="0"/>
                <a:cs typeface="CIDFont+F1"/>
              </a:rPr>
              <a:t> </a:t>
            </a:r>
            <a:endParaRPr lang="pt-BR" sz="1800" dirty="0">
              <a:effectLst/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</a:rPr>
              <a:t>Recomendamos para permitir o tratamento de receita financeira de acordo com o regime específico de serviços financeiros.</a:t>
            </a:r>
            <a:endParaRPr lang="pt-BR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58992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2192000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17  PONTOS DE APRIMORAMENTO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11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4BE17D13-525A-959B-FF80-3A76B4F6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04" y="1104211"/>
            <a:ext cx="5535942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Competência para definição de alíquotas máximas e mínimas e alíquota de referência para o IBS e a CBS (tal como ocorre na Lei Complementar nº 116 para o ISS)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Atualização dos saldos credores dos tributos que serão extintos pela Taxa SELIC ao invés do IPCA-E</a:t>
            </a:r>
            <a:endParaRPr lang="pt-BR" sz="1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Redução do prazo de compensação com o IBS dos saldos credores dos tributos que serão extintos de 240 meses para 120 meses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Direito ao crédito de despesas e gastos operacionais e não operacionais, independentemente do recolhimento de IBS/CBS, bem como direito ao crédito com a locação de bens imóveis de quem não é contribuinte de direito </a:t>
            </a:r>
            <a:endParaRPr lang="pt-BR" sz="1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Impossibilidade de aumento do IBS e da CBS em patamar de carga tributária superior a 25% por atos infralegais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Tratamento isonômico para receitas financeiras do varejo tal como o regime específico dos serviços financeiros</a:t>
            </a:r>
            <a:endParaRPr lang="pt-BR" sz="1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Previsão expressa pela possibilidade de compensação ou ressarcimento dos créditos fiscais de PIS/COFINS e ICMS, mesmo após a fase de transição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774ECDC-0EB6-01F4-5A44-1156B5FD9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755" y="901909"/>
            <a:ext cx="5841241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5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Estabelecer a substituição tributária ou </a:t>
            </a:r>
            <a:r>
              <a:rPr lang="pt-BR" sz="1500" b="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monofasia</a:t>
            </a:r>
            <a:r>
              <a:rPr lang="pt-BR" sz="15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para </a:t>
            </a: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determinados produtos nos termos de lei complementar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Afastamento da limitação temporal para compensação dos benefícios fiscais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Direito à compensação e/ou ressarcimento entre os tributos federais durante o regime de transição</a:t>
            </a:r>
            <a:endParaRPr lang="pt-BR" sz="1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Direito ao crédito presumido sobre folha de pagamento, nos termos a serem definidos por lei complementar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Indevida inclusão de outros tributos em sua base de cálculo – oneração da cadeia produtiva</a:t>
            </a:r>
            <a:endParaRPr lang="pt-BR" sz="1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Indefinição do conceito jurídico de “bens e direitos” passíveis de incidência pelo IBS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Previsão expressa do conceito “prejudicial ao meio ambiente e à saúde”</a:t>
            </a:r>
            <a:endParaRPr lang="pt-BR" sz="1400" b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Garantia da não cumulatividade de IPI na fase de transição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Previsão expressa do conceito relativo ao princípio do “destino”</a:t>
            </a: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pt-BR" sz="14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pt-BR" sz="1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Extinção da contribuição sobre bens primários e semielaborados – art. 19 da PEC 45/19</a:t>
            </a:r>
            <a:endParaRPr kumimoji="0" lang="pt-BR" sz="1400" b="0" i="0" u="none" strike="noStrike" kern="1200" cap="none" spc="0" normalizeH="0" baseline="0" noProof="0" dirty="0">
              <a:ln w="6350" cap="flat">
                <a:noFill/>
                <a:miter lim="800000"/>
              </a:ln>
              <a:effectLst/>
              <a:uLnTx/>
              <a:uFillTx/>
              <a:ea typeface="+mj-ea"/>
              <a:cs typeface="Arial" panose="020B060402020202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kumimoji="0" lang="pt-BR" sz="1500" b="0" i="0" u="none" strike="noStrike" kern="1200" cap="none" spc="0" normalizeH="0" baseline="0" noProof="0" dirty="0">
              <a:ln w="6350" cap="flat">
                <a:noFill/>
                <a:miter lim="800000"/>
              </a:ln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0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035E21C-35EC-4040-C1C4-129FC6887E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49"/>
          <a:stretch/>
        </p:blipFill>
        <p:spPr>
          <a:xfrm>
            <a:off x="3176" y="3177"/>
            <a:ext cx="12190412" cy="6854824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FC82A3A-0A2D-4C91-9164-E53833C359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7" name="think-cell Slide" r:id="rId7" imgW="572" imgH="588" progId="TCLayout.ActiveDocument.1">
                  <p:embed/>
                </p:oleObj>
              </mc:Choice>
              <mc:Fallback>
                <p:oleObj name="think-cell Slide" r:id="rId7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FC82A3A-0A2D-4C91-9164-E53833C35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stomTitleImage" hidden="1">
            <a:extLst>
              <a:ext uri="{FF2B5EF4-FFF2-40B4-BE49-F238E27FC236}">
                <a16:creationId xmlns:a16="http://schemas.microsoft.com/office/drawing/2014/main" xmlns="" id="{108DE052-9238-470A-B7A3-D8EB461E3C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6D73DD1-F338-4742-8046-201A98AFCC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386" y="3745241"/>
            <a:ext cx="2448347" cy="2071678"/>
          </a:xfrm>
          <a:prstGeom prst="rect">
            <a:avLst/>
          </a:prstGeom>
        </p:spPr>
      </p:pic>
      <p:sp>
        <p:nvSpPr>
          <p:cNvPr id="4" name="Google Shape;1462;p36">
            <a:extLst>
              <a:ext uri="{FF2B5EF4-FFF2-40B4-BE49-F238E27FC236}">
                <a16:creationId xmlns:a16="http://schemas.microsoft.com/office/drawing/2014/main" xmlns="" id="{39557E0C-2A35-C540-AAB2-14B6E2DB9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265" y="1669264"/>
            <a:ext cx="7572538" cy="1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pt-BR" dirty="0">
                <a:solidFill>
                  <a:schemeClr val="bg1"/>
                </a:solidFill>
              </a:rPr>
              <a:t>Obrigado.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3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"/>
          <p:cNvSpPr txBox="1"/>
          <p:nvPr/>
        </p:nvSpPr>
        <p:spPr>
          <a:xfrm>
            <a:off x="2129052" y="786809"/>
            <a:ext cx="94594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 IDV – Instituto para Desenvolvimento do Varejo nasceu em 2004 para fortalecer a representação de empresas varejistas de diferentes setores de atuação nacional.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874" name="Google Shape;874;p2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2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05;p4">
            <a:extLst>
              <a:ext uri="{FF2B5EF4-FFF2-40B4-BE49-F238E27FC236}">
                <a16:creationId xmlns:a16="http://schemas.microsoft.com/office/drawing/2014/main" xmlns="" id="{35A5BD1D-DAF4-EB3F-C806-ACC875C4A17E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2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39283514-38FB-5326-A7AD-74572AD0C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27" y="316281"/>
            <a:ext cx="1696406" cy="1696406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C211A09A-F1E0-7727-5BF8-6FC4A5B2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30" y="2750635"/>
            <a:ext cx="6353286" cy="3137296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BF517797-E61D-8460-AD87-F2D6BA280F1D}"/>
              </a:ext>
            </a:extLst>
          </p:cNvPr>
          <p:cNvSpPr txBox="1">
            <a:spLocks/>
          </p:cNvSpPr>
          <p:nvPr/>
        </p:nvSpPr>
        <p:spPr>
          <a:xfrm>
            <a:off x="7058105" y="2750635"/>
            <a:ext cx="4693140" cy="3425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Crenças IDV: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Bom para o varejo e bom para o Brasil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Gente que valoriza gente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Livre mercado e democracia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Pragmatismo que faz acontecer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Protagonismo transformador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Ter “cola” entre os participantes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xmlns="" id="{F08A884F-F558-9A95-AF1F-F371F9A4C9A3}"/>
              </a:ext>
            </a:extLst>
          </p:cNvPr>
          <p:cNvSpPr txBox="1">
            <a:spLocks/>
          </p:cNvSpPr>
          <p:nvPr/>
        </p:nvSpPr>
        <p:spPr>
          <a:xfrm>
            <a:off x="540330" y="1984720"/>
            <a:ext cx="11157349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pt-BR" sz="1800" b="1" dirty="0">
                <a:solidFill>
                  <a:srgbClr val="051C2C"/>
                </a:solidFill>
                <a:latin typeface="Arial" panose="020B0604020202020204" pitchFamily="34" charset="0"/>
                <a:ea typeface="Tahoma" pitchFamily="34" charset="0"/>
              </a:rPr>
              <a:t>Nosso propósito: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solidFill>
                  <a:srgbClr val="051C2C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</a:rPr>
              <a:t>“Ser protagonista das mudanças estruturais do Brasil, promovendo o desenvolvimento sustentável do varejo e contribuindo para a melhoria da vida das pessoas”.</a:t>
            </a:r>
            <a:endParaRPr kumimoji="0" lang="pt-BR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xmlns="" id="{EBFD0725-EAF3-E22C-BEC8-86ECC48C9A63}"/>
              </a:ext>
            </a:extLst>
          </p:cNvPr>
          <p:cNvSpPr txBox="1">
            <a:spLocks/>
          </p:cNvSpPr>
          <p:nvPr/>
        </p:nvSpPr>
        <p:spPr>
          <a:xfrm>
            <a:off x="593896" y="5987721"/>
            <a:ext cx="11157349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pt-BR" sz="1800" b="1" dirty="0">
                <a:solidFill>
                  <a:srgbClr val="051C2C"/>
                </a:solidFill>
                <a:latin typeface="Arial" panose="020B0604020202020204" pitchFamily="34" charset="0"/>
                <a:ea typeface="Tahoma" pitchFamily="34" charset="0"/>
              </a:rPr>
              <a:t>Associados se comprometem a cumprir com todas as obrigações tributárias e trabalhistas. </a:t>
            </a:r>
            <a:endParaRPr kumimoji="0" lang="pt-BR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"/>
          <p:cNvSpPr/>
          <p:nvPr/>
        </p:nvSpPr>
        <p:spPr>
          <a:xfrm>
            <a:off x="11312525" y="6498754"/>
            <a:ext cx="3255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3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05;p4">
            <a:extLst>
              <a:ext uri="{FF2B5EF4-FFF2-40B4-BE49-F238E27FC236}">
                <a16:creationId xmlns:a16="http://schemas.microsoft.com/office/drawing/2014/main" xmlns="" id="{35A5BD1D-DAF4-EB3F-C806-ACC875C4A17E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3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39283514-38FB-5326-A7AD-74572AD0C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0" y="277814"/>
            <a:ext cx="1800111" cy="1800111"/>
          </a:xfrm>
          <a:prstGeom prst="rect">
            <a:avLst/>
          </a:prstGeom>
        </p:spPr>
      </p:pic>
      <p:graphicFrame>
        <p:nvGraphicFramePr>
          <p:cNvPr id="32" name="Tabela 32">
            <a:extLst>
              <a:ext uri="{FF2B5EF4-FFF2-40B4-BE49-F238E27FC236}">
                <a16:creationId xmlns:a16="http://schemas.microsoft.com/office/drawing/2014/main" xmlns="" id="{24AFC8DC-B8CC-762B-8C42-C7E464AEC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202835"/>
              </p:ext>
            </p:extLst>
          </p:nvPr>
        </p:nvGraphicFramePr>
        <p:xfrm>
          <a:off x="352850" y="2220144"/>
          <a:ext cx="11235645" cy="415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5645">
                  <a:extLst>
                    <a:ext uri="{9D8B030D-6E8A-4147-A177-3AD203B41FA5}">
                      <a16:colId xmlns:a16="http://schemas.microsoft.com/office/drawing/2014/main" xmlns="" val="281762481"/>
                    </a:ext>
                  </a:extLst>
                </a:gridCol>
              </a:tblGrid>
              <a:tr h="707406">
                <a:tc>
                  <a:txBody>
                    <a:bodyPr/>
                    <a:lstStyle/>
                    <a:p>
                      <a:pPr marL="298450" marR="0" lvl="0" indent="-285750" algn="just" defTabSz="914400" rtl="0" eaLnBrk="1" fontAlgn="auto" latinLnBrk="0" hangingPunct="1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71 empresas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de diversos setores </a:t>
                      </a:r>
                    </a:p>
                    <a:p>
                      <a:pPr marL="12700" marR="0" lvl="0" indent="0" algn="just" defTabSz="914400" rtl="0" eaLnBrk="1" fontAlgn="auto" latinLnBrk="0" hangingPunct="1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   do varejo em todo o Brasil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2175349"/>
                  </a:ext>
                </a:extLst>
              </a:tr>
              <a:tr h="66027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+ 565 bi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em vendas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+ 3,2 milhões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empregos totais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2491164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+ 870 mil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empregos diretos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7148366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2984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36,7 mil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unidades de lojas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4309145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3810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+ 17,6 milhões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de m</a:t>
                      </a:r>
                      <a:r>
                        <a:rPr kumimoji="0" lang="pt-BR" sz="18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de área de lojas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7324732"/>
                  </a:ext>
                </a:extLst>
              </a:tr>
              <a:tr h="373200">
                <a:tc>
                  <a:txBody>
                    <a:bodyPr/>
                    <a:lstStyle/>
                    <a:p>
                      <a:pPr marL="2984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+ 820 centros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de operação logística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4219697"/>
                  </a:ext>
                </a:extLst>
              </a:tr>
              <a:tr h="75079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t-BR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kumimoji="0" lang="pt-BR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Setores varejistas: </a:t>
                      </a:r>
                      <a:r>
                        <a:rPr kumimoji="0" lang="pt-BR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alimentação, perfumaria, material de construção, farmácia, livraria, móveis e eletro, supermercados, vestuário e peças automotivas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9072313"/>
                  </a:ext>
                </a:extLst>
              </a:tr>
              <a:tr h="370594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pt-B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0936951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853F78D-4384-DF7A-2CCF-D1A582DE7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421" y="470067"/>
            <a:ext cx="6627549" cy="41363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11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1300346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PREMISSAS IDV PARA REFORMA TRIBUTÁRIA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4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301BC05-48E0-D53C-14F2-1546C8159F7B}"/>
              </a:ext>
            </a:extLst>
          </p:cNvPr>
          <p:cNvSpPr txBox="1">
            <a:spLocks/>
          </p:cNvSpPr>
          <p:nvPr/>
        </p:nvSpPr>
        <p:spPr>
          <a:xfrm>
            <a:off x="2644236" y="769966"/>
            <a:ext cx="8488908" cy="37804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 w="6350" cap="flat">
                  <a:noFill/>
                  <a:miter lim="800000"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Combate à ilegalidade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pt-BR" sz="2400" b="0" dirty="0">
                <a:latin typeface="+mn-lt"/>
              </a:rPr>
              <a:t>Base de contribuintes ampliada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 w="6350" cap="flat">
                  <a:noFill/>
                  <a:miter lim="800000"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Segurança jurídica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pt-BR" sz="2400" b="0" dirty="0">
                <a:latin typeface="+mn-lt"/>
              </a:rPr>
              <a:t>Carga tributária estável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 w="6350" cap="flat">
                  <a:noFill/>
                  <a:miter lim="800000"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Integração das atividades físicas e digitais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37E1E63-E2D3-47F0-A9D1-222E6B1FE3D7}"/>
              </a:ext>
            </a:extLst>
          </p:cNvPr>
          <p:cNvSpPr txBox="1">
            <a:spLocks/>
          </p:cNvSpPr>
          <p:nvPr/>
        </p:nvSpPr>
        <p:spPr>
          <a:xfrm>
            <a:off x="-4758519" y="106487"/>
            <a:ext cx="11300346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181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2192000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PONTOS DE ATENÇÃO NA PERSPECTIVA DO IDV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5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4BE17D13-525A-959B-FF80-3A76B4F6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64" y="1766238"/>
            <a:ext cx="114044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kumimoji="0" lang="pt-BR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 soma das alíquotas dos tributos (IBS+CBS) não pode superar o patamar de 25% (vinte e cinco por cento);</a:t>
            </a:r>
            <a:endParaRPr lang="pt-BR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pt-BR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mportância da técnica de </a:t>
            </a:r>
            <a:r>
              <a:rPr lang="pt-BR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substituição tributária </a:t>
            </a:r>
            <a:r>
              <a:rPr lang="pt-BR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 combate à sonegação de impostos e formalização da cadeia de distribuição;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Mecanismos digitais de arrecadação dos tributos (</a:t>
            </a:r>
            <a:r>
              <a:rPr lang="pt-BR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split </a:t>
            </a:r>
            <a:r>
              <a:rPr lang="pt-BR" sz="20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payment</a:t>
            </a:r>
            <a:r>
              <a:rPr lang="pt-BR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 ato da compra);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Respeito aos benefícios fiscais concedidos pelos Estados e União até 2032;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Definição clara de conceitos elementares como: (i) de destino; (</a:t>
            </a:r>
            <a:r>
              <a:rPr lang="pt-BR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) de direitos; e (</a:t>
            </a:r>
            <a:r>
              <a:rPr lang="pt-BR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pt-BR" sz="2000" dirty="0">
                <a:ea typeface="Times New Roman" panose="02020603050405020304" pitchFamily="18" charset="0"/>
                <a:cs typeface="Arial" panose="020B0604020202020204" pitchFamily="34" charset="0"/>
              </a:rPr>
              <a:t>) de prejudicial à saúde e ao meio ambiente.</a:t>
            </a:r>
            <a:endParaRPr kumimoji="0" lang="pt-BR" altLang="pt-BR" sz="2000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6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2192000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lang="pt-BR" sz="2800" kern="0" dirty="0">
                <a:ln>
                  <a:noFill/>
                </a:ln>
                <a:solidFill>
                  <a:srgbClr val="FFFFFF"/>
                </a:solidFill>
                <a:latin typeface="Georgia"/>
                <a:sym typeface="Georgia"/>
              </a:rPr>
              <a:t>5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 EMENDAS PARA REFORMA TRIBUTÁRIA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6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608B272-6951-EB57-27EC-871362ECF87A}"/>
              </a:ext>
            </a:extLst>
          </p:cNvPr>
          <p:cNvSpPr txBox="1"/>
          <p:nvPr/>
        </p:nvSpPr>
        <p:spPr>
          <a:xfrm>
            <a:off x="830799" y="1311507"/>
            <a:ext cx="10438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 1: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adoção da Taxa Selic como índice de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correção do saldo credor ao invés do IPCA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8473B712-D8F1-9A6E-C068-7BD12D5A1CA6}"/>
              </a:ext>
            </a:extLst>
          </p:cNvPr>
          <p:cNvSpPr txBox="1">
            <a:spLocks/>
          </p:cNvSpPr>
          <p:nvPr/>
        </p:nvSpPr>
        <p:spPr>
          <a:xfrm>
            <a:off x="681817" y="2419066"/>
            <a:ext cx="10906678" cy="3850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§5º do artigo 133 do ADCT: a partir de </a:t>
            </a:r>
            <a:r>
              <a:rPr lang="pt-BR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2033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saldos credores de ICMS atualizados pelo IPCA-E, ao invés da Taxa Selic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Inúmeras empresas possuem em seus ativos (tributos a recuperar) saldo credores tanto de tributos estaduais, quanto federais.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Qualquer atualização diferente da Taxa SELIC poderá gerar um impacto imediato a tais empresas, conforme jurisprudência do STF.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o objetivo de se evitar futuros questionamentos em esfera judicial sobre a matéria e a coerência, é necessário que o texto observe a aplicação da Taxa SELIC aos saldos credores dos tributos que serão extintos pelo novo regime.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0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2192000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lang="pt-BR" sz="2800" kern="0" dirty="0">
                <a:ln>
                  <a:noFill/>
                </a:ln>
                <a:solidFill>
                  <a:srgbClr val="FFFFFF"/>
                </a:solidFill>
                <a:latin typeface="Georgia"/>
                <a:sym typeface="Georgia"/>
              </a:rPr>
              <a:t>5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 EMENDAS PARA REFORMA TRIBUTÁRIA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7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608B272-6951-EB57-27EC-871362ECF87A}"/>
              </a:ext>
            </a:extLst>
          </p:cNvPr>
          <p:cNvSpPr txBox="1"/>
          <p:nvPr/>
        </p:nvSpPr>
        <p:spPr>
          <a:xfrm>
            <a:off x="876590" y="1181934"/>
            <a:ext cx="1043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 2: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creditamento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despesas e gastos operacionais e não operacionais, independentemente do recolhimento do IVA na etapa anterior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E967F4CF-1AD0-F259-713A-2FE081751B9A}"/>
              </a:ext>
            </a:extLst>
          </p:cNvPr>
          <p:cNvSpPr txBox="1">
            <a:spLocks/>
          </p:cNvSpPr>
          <p:nvPr/>
        </p:nvSpPr>
        <p:spPr>
          <a:xfrm>
            <a:off x="676452" y="2324263"/>
            <a:ext cx="10747513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texto não traz previsão expressa pela autorização ao </a:t>
            </a:r>
            <a:r>
              <a:rPr lang="pt-BR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creditamento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despesas e gastos operacionais e não operacionais, independentemente do recolhimento do IVA, tal como a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locação de bens imóveis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 situação reflete prática comum hoje do setor e a</a:t>
            </a:r>
            <a:r>
              <a:rPr lang="pt-BR" sz="16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legislação permite a apuração do PIS/COFINS (como nos demais casos, mediante aplicação, respectivamente, das alíquotas de 1,65% e 7,6% Cofins) em relação ao aluguel de prédios, máquinas e equipamentos – inciso IV do art. 3º das Leis 10.637/2002 e 10.833/2003.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texto atual, em seu art. 156-A, § 50, II, dispõe que LC poderá estabelecer hipótese em que o </a:t>
            </a:r>
            <a:r>
              <a:rPr lang="pt-BR" sz="1600" dirty="0" err="1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creditamento</a:t>
            </a:r>
            <a:r>
              <a:rPr lang="pt-BR" sz="16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ficará condicionado à verificação do efetivo recolhimento do imposto.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o objetivo de prevenir eventual contencioso tributário sobre a questão, bem como de garantir a neutralidade,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necessário ajustar a redação do texto para contemplar os pontos acima.</a:t>
            </a: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8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2192000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lang="pt-BR" sz="2800" kern="0" dirty="0">
                <a:ln>
                  <a:noFill/>
                </a:ln>
                <a:solidFill>
                  <a:srgbClr val="FFFFFF"/>
                </a:solidFill>
                <a:latin typeface="Georgia"/>
                <a:sym typeface="Georgia"/>
              </a:rPr>
              <a:t>5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 EMENDAS PARA REFORMA TRIBUTÁRIA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8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608B272-6951-EB57-27EC-871362ECF87A}"/>
              </a:ext>
            </a:extLst>
          </p:cNvPr>
          <p:cNvSpPr txBox="1"/>
          <p:nvPr/>
        </p:nvSpPr>
        <p:spPr>
          <a:xfrm>
            <a:off x="768034" y="994891"/>
            <a:ext cx="1043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 3: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Afastamento da limitação temporal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para preservação do benefício fiscal de ICMS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Supressão data limite 31 de maio de 2023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608237DA-AAC2-FC27-EA41-93A686B3EBEB}"/>
              </a:ext>
            </a:extLst>
          </p:cNvPr>
          <p:cNvSpPr txBox="1">
            <a:spLocks/>
          </p:cNvSpPr>
          <p:nvPr/>
        </p:nvSpPr>
        <p:spPr>
          <a:xfrm>
            <a:off x="722243" y="2113538"/>
            <a:ext cx="10747513" cy="43538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inciso I do §4º do artigo 12 da PEC 45/2019 estabelece que a compensação de benefícios fiscais pelo Fundo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Compensação de Benefícios Fiscais ou Financeiros-fiscais (FCBF) do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IBS se aplicará aos titulares de benefícios onerosos regularmente concedidos </a:t>
            </a:r>
            <a:r>
              <a:rPr lang="pt-BR" sz="16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até 31 de maio de 2023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há razão jurídica plausível para limitação temporal dos benefícios, haja vista que o IBS somente entrará em vigor no ordenamento, a partir de 2029. Além disso, os recursos mencionados apenas serão aportados ao Fundo pela União a partir de 2025 até 2032.</a:t>
            </a: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16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 o objetivo de prevenir eventual contencioso tributário sobre a questão,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recomendamos ajustar a redação do texto para autorizar a compensação de benefícios fiscais 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até a entrada em vigor desta Emenda Constitucional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0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D0690F-D584-20AB-2B62-BC2DFAD75777}"/>
              </a:ext>
            </a:extLst>
          </p:cNvPr>
          <p:cNvSpPr/>
          <p:nvPr/>
        </p:nvSpPr>
        <p:spPr>
          <a:xfrm>
            <a:off x="0" y="0"/>
            <a:ext cx="12192000" cy="812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5E14B4-62CA-85C5-1425-49C9D3707B84}"/>
              </a:ext>
            </a:extLst>
          </p:cNvPr>
          <p:cNvSpPr txBox="1">
            <a:spLocks/>
          </p:cNvSpPr>
          <p:nvPr/>
        </p:nvSpPr>
        <p:spPr>
          <a:xfrm>
            <a:off x="0" y="182399"/>
            <a:ext cx="12192000" cy="4295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25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tabLst/>
              <a:defRPr/>
            </a:pPr>
            <a:r>
              <a:rPr lang="pt-BR" sz="2800" kern="0" dirty="0">
                <a:ln>
                  <a:noFill/>
                </a:ln>
                <a:solidFill>
                  <a:srgbClr val="FFFFFF"/>
                </a:solidFill>
                <a:latin typeface="Georgia"/>
                <a:sym typeface="Georgia"/>
              </a:rPr>
              <a:t>5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 EMENDAS PARA REFORMA TRIBUTÁRIA</a:t>
            </a:r>
          </a:p>
        </p:txBody>
      </p:sp>
      <p:pic>
        <p:nvPicPr>
          <p:cNvPr id="107" name="Imagem 106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8697E052-8780-1FAB-9824-10172255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44" y="-38207"/>
            <a:ext cx="888905" cy="888905"/>
          </a:xfrm>
          <a:prstGeom prst="rect">
            <a:avLst/>
          </a:prstGeom>
        </p:spPr>
      </p:pic>
      <p:sp>
        <p:nvSpPr>
          <p:cNvPr id="15" name="Google Shape;905;p4">
            <a:extLst>
              <a:ext uri="{FF2B5EF4-FFF2-40B4-BE49-F238E27FC236}">
                <a16:creationId xmlns:a16="http://schemas.microsoft.com/office/drawing/2014/main" xmlns="" id="{4C6FDA3A-3BCF-4610-6914-E36EB411A76C}"/>
              </a:ext>
            </a:extLst>
          </p:cNvPr>
          <p:cNvSpPr/>
          <p:nvPr/>
        </p:nvSpPr>
        <p:spPr>
          <a:xfrm>
            <a:off x="11588495" y="6467431"/>
            <a:ext cx="32550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  <a:tabLst/>
                <a:defRPr/>
              </a:pPr>
              <a:t>9</a:t>
            </a:fld>
            <a:endParaRPr kumimoji="0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608B272-6951-EB57-27EC-871362ECF87A}"/>
              </a:ext>
            </a:extLst>
          </p:cNvPr>
          <p:cNvSpPr txBox="1"/>
          <p:nvPr/>
        </p:nvSpPr>
        <p:spPr>
          <a:xfrm>
            <a:off x="830799" y="1311507"/>
            <a:ext cx="10438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 4: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Definição do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conceito de direitos da materialidade de IBS/CBS “sobre operações com bens materiais ou imateriais, inclusive direitos, ou com serviços”.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A67FA367-F3C0-3D54-D83A-7A350DEDB6E8}"/>
              </a:ext>
            </a:extLst>
          </p:cNvPr>
          <p:cNvSpPr txBox="1">
            <a:spLocks/>
          </p:cNvSpPr>
          <p:nvPr/>
        </p:nvSpPr>
        <p:spPr>
          <a:xfrm>
            <a:off x="830083" y="2778781"/>
            <a:ext cx="10747513" cy="26543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art. 156-A proposto pela PEC 45/19 estabelece que o IBS incidirá “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operações com bens materiais ou imateriais, inclusive direitos, ou com serviços”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termo “direito” pode ser amplamente utilizado, alcançando atividades que não deveriam ser tributadas pelo consumo, causando dificuldades interpretativas e motivando a indesejada insegurança jurídica.	</a:t>
            </a:r>
            <a:endParaRPr lang="pt-BR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Essa falta de delimitação precisa do conceito de “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direito”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pode fomentar contencioso tributário para que se discuta quais fenômenos econômicos poderiam ser considerados “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direito”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fins de incidência do IBS.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Recomendamos a remoção do termo “direitos”</a:t>
            </a:r>
          </a:p>
        </p:txBody>
      </p:sp>
    </p:spTree>
    <p:extLst>
      <p:ext uri="{BB962C8B-B14F-4D97-AF65-F5344CB8AC3E}">
        <p14:creationId xmlns:p14="http://schemas.microsoft.com/office/powerpoint/2010/main" val="66590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TEMPLATELASTEDITED" val="2020-02-05 03:00 PM"/>
  <p:tag name="THINKCELLPRESENTATIONDONOTDELETE" val="&lt;?xml version=&quot;1.0&quot; encoding=&quot;UTF-16&quot; standalone=&quot;yes&quot;?&gt;&lt;root reqver=&quot;25060&quot;&gt;&lt;version val=&quot;284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4.31703100000000006276E+00&quot;&gt;&lt;m_msothmcolidx val=&quot;0&quot;/&gt;&lt;m_rgb r=&quot;3E&quot; g=&quot;50&quot; b=&quot;F2&quot;/&gt;&lt;m_nBrightness endver=&quot;26206&quot; val=&quot;0&quot;/&gt;&lt;/elem&gt;&lt;elem m_fUsage=&quot;9.00000000000000022204E-01&quot;&gt;&lt;m_msothmcolidx val=&quot;0&quot;/&gt;&lt;m_rgb r=&quot;23&quot; g=&quot;B1&quot; b=&quot;0A&quot;/&gt;&lt;m_nBrightness endver=&quot;26206&quot; val=&quot;0&quot;/&gt;&lt;/elem&gt;&lt;elem m_fUsage=&quot;4.78296900000000135833E-01&quot;&gt;&lt;m_msothmcolidx val=&quot;0&quot;/&gt;&lt;m_rgb r=&quot;D7&quot; g=&quot;D7&quot; b=&quot;D7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ICONFILLBACKGROUND" val="Color [A=255, R=5, G=28, B=44]"/>
  <p:tag name="ICONFILLBACKGROUNDTHEME" val=""/>
  <p:tag name="ICONLINEFILL" val="Color [A=255, R=255, G=255, B=255]"/>
  <p:tag name="ICONLINEFILLTHEME" val="Text 1"/>
  <p:tag name="ICONENCLOSURE" val="Fals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kiBZmuflbMFS1GEB8uIw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bGUJYuxQt3.4CdXwyh3w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lT7lGQomWkE8tnMs3lw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lT7lGQomWkE8tnMs3l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f5j5UTEoct0aIm3xuOF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9tBBVE2lwENoyQZTvzb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i3VJvf.3rZcJiXc6Ek9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EHX2UclsaJDsrha.euq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0.xml><?xml version="1.0" encoding="utf-8"?>
<a:theme xmlns:a="http://schemas.openxmlformats.org/drawingml/2006/main" name="75_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ppt/theme/theme11.xml><?xml version="1.0" encoding="utf-8"?>
<a:theme xmlns:a="http://schemas.openxmlformats.org/drawingml/2006/main" name="82_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ppt/theme/theme12.xml><?xml version="1.0" encoding="utf-8"?>
<a:theme xmlns:a="http://schemas.openxmlformats.org/drawingml/2006/main" name="11_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F458607B-D058-4AFA-BEDF-3C59AC44E0BD}" vid="{5EEBCEC3-795F-49CE-BA53-1323E1D3F641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F458607B-D058-4AFA-BEDF-3C59AC44E0BD}" vid="{5EEBCEC3-795F-49CE-BA53-1323E1D3F641}"/>
    </a:ext>
  </a:extLst>
</a:theme>
</file>

<file path=ppt/theme/theme3.xml><?xml version="1.0" encoding="utf-8"?>
<a:theme xmlns:a="http://schemas.openxmlformats.org/drawingml/2006/main" name="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ppt/theme/theme4.xml><?xml version="1.0" encoding="utf-8"?>
<a:theme xmlns:a="http://schemas.openxmlformats.org/drawingml/2006/main" name="1_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ppt/theme/theme5.xml><?xml version="1.0" encoding="utf-8"?>
<a:theme xmlns:a="http://schemas.openxmlformats.org/drawingml/2006/main" name="9_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F458607B-D058-4AFA-BEDF-3C59AC44E0BD}" vid="{5EEBCEC3-795F-49CE-BA53-1323E1D3F641}"/>
    </a:ext>
  </a:extLst>
</a:theme>
</file>

<file path=ppt/theme/theme6.xml><?xml version="1.0" encoding="utf-8"?>
<a:theme xmlns:a="http://schemas.openxmlformats.org/drawingml/2006/main" name="9_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ppt/theme/theme7.xml><?xml version="1.0" encoding="utf-8"?>
<a:theme xmlns:a="http://schemas.openxmlformats.org/drawingml/2006/main" name="51_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ppt/theme/theme8.xml><?xml version="1.0" encoding="utf-8"?>
<a:theme xmlns:a="http://schemas.openxmlformats.org/drawingml/2006/main" name="58_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ppt/theme/theme9.xml><?xml version="1.0" encoding="utf-8"?>
<a:theme xmlns:a="http://schemas.openxmlformats.org/drawingml/2006/main" name="59_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White)">
      <a:srgbClr val="FFFFFF"/>
    </a:custClr>
    <a:custClr name="Linear 2 (Pale Blue)">
      <a:srgbClr val="AAE6F0"/>
    </a:custClr>
    <a:custClr name="Linear 3">
      <a:srgbClr val="71D2F1"/>
    </a:custClr>
    <a:custClr name="Linear 4">
      <a:srgbClr val="39BDF3"/>
    </a:custClr>
    <a:custClr name="Linear 5 (Cyan)">
      <a:srgbClr val="00A9F4"/>
    </a:custClr>
    <a:custClr name="Linear 6">
      <a:srgbClr val="027AB1"/>
    </a:custClr>
    <a:custClr name="Linear 7">
      <a:srgbClr val="034B6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 Firm Template_16x9.potx" id="{8A777866-4352-4EDD-A5CA-D188E776C30D}" vid="{8453CF59-ED93-474C-8AFE-ED66DC82D4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Aliansce Sonae_Future of Shopping v9</Template>
  <TotalTime>45596</TotalTime>
  <Words>1260</Words>
  <Application>Microsoft Office PowerPoint</Application>
  <PresentationFormat>Widescreen</PresentationFormat>
  <Paragraphs>135</Paragraphs>
  <Slides>12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37" baseType="lpstr">
      <vt:lpstr>Arial</vt:lpstr>
      <vt:lpstr>Calibri</vt:lpstr>
      <vt:lpstr>Calibri </vt:lpstr>
      <vt:lpstr>Calibri Light</vt:lpstr>
      <vt:lpstr>CIDFont+F1</vt:lpstr>
      <vt:lpstr>Georgia</vt:lpstr>
      <vt:lpstr>Segoe UI</vt:lpstr>
      <vt:lpstr>Tahoma</vt:lpstr>
      <vt:lpstr>Times New Roman</vt:lpstr>
      <vt:lpstr>Wingdings</vt:lpstr>
      <vt:lpstr>White</vt:lpstr>
      <vt:lpstr>8_White</vt:lpstr>
      <vt:lpstr>Contrast</vt:lpstr>
      <vt:lpstr>1_Contrast</vt:lpstr>
      <vt:lpstr>9_White</vt:lpstr>
      <vt:lpstr>9_Contrast</vt:lpstr>
      <vt:lpstr>51_Contrast</vt:lpstr>
      <vt:lpstr>58_Contrast</vt:lpstr>
      <vt:lpstr>59_Contrast</vt:lpstr>
      <vt:lpstr>75_Contrast</vt:lpstr>
      <vt:lpstr>82_Contrast</vt:lpstr>
      <vt:lpstr>11_White</vt:lpstr>
      <vt:lpstr>Tema do Office</vt:lpstr>
      <vt:lpstr>1_Tema do Office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Obrigado.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about Retail Digitalization</dc:title>
  <dc:subject/>
  <dc:creator>Rafael Lopes</dc:creator>
  <cp:keywords/>
  <dc:description/>
  <cp:lastModifiedBy>Juliana Soares Amorim</cp:lastModifiedBy>
  <cp:revision>1455</cp:revision>
  <cp:lastPrinted>2023-09-15T17:35:45Z</cp:lastPrinted>
  <dcterms:created xsi:type="dcterms:W3CDTF">2021-03-04T21:31:17Z</dcterms:created>
  <dcterms:modified xsi:type="dcterms:W3CDTF">2023-09-27T16:56:07Z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2020-02-05 03:00 PM</vt:lpwstr>
  </property>
  <property fmtid="{D5CDD505-2E9C-101B-9397-08002B2CF9AE}" pid="8" name="TemplateCreated">
    <vt:lpwstr>2019-02-27 01:18 PM</vt:lpwstr>
  </property>
</Properties>
</file>